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3" r:id="rId1"/>
  </p:sldMasterIdLst>
  <p:notesMasterIdLst>
    <p:notesMasterId r:id="rId24"/>
  </p:notesMasterIdLst>
  <p:sldIdLst>
    <p:sldId id="256" r:id="rId2"/>
    <p:sldId id="259" r:id="rId3"/>
    <p:sldId id="271" r:id="rId4"/>
    <p:sldId id="272" r:id="rId5"/>
    <p:sldId id="273" r:id="rId6"/>
    <p:sldId id="274" r:id="rId7"/>
    <p:sldId id="275" r:id="rId8"/>
    <p:sldId id="258" r:id="rId9"/>
    <p:sldId id="277" r:id="rId10"/>
    <p:sldId id="278" r:id="rId11"/>
    <p:sldId id="276" r:id="rId12"/>
    <p:sldId id="261" r:id="rId13"/>
    <p:sldId id="279" r:id="rId14"/>
    <p:sldId id="368" r:id="rId15"/>
    <p:sldId id="262" r:id="rId16"/>
    <p:sldId id="265" r:id="rId17"/>
    <p:sldId id="369" r:id="rId18"/>
    <p:sldId id="309" r:id="rId19"/>
    <p:sldId id="310" r:id="rId20"/>
    <p:sldId id="313" r:id="rId21"/>
    <p:sldId id="314" r:id="rId22"/>
    <p:sldId id="267" r:id="rId23"/>
  </p:sldIdLst>
  <p:sldSz cx="12192000" cy="6858000"/>
  <p:notesSz cx="6858000" cy="9144000"/>
  <p:embeddedFontLst>
    <p:embeddedFont>
      <p:font typeface="宋体" panose="02010600030101010101" pitchFamily="2" charset="-122"/>
      <p:regular r:id="rId25"/>
    </p:embeddedFont>
    <p:embeddedFont>
      <p:font typeface="Abril Fatface" panose="020B0604020202020204" charset="0"/>
      <p:regular r:id="rId26"/>
    </p:embeddedFont>
    <p:embeddedFont>
      <p:font typeface="Barlow Condensed" panose="020B0604020202020204" charset="0"/>
      <p:regular r:id="rId27"/>
      <p:bold r:id="rId28"/>
      <p:italic r:id="rId29"/>
      <p:boldItalic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Cambria" panose="02040503050406030204" pitchFamily="18" charset="0"/>
      <p:regular r:id="rId35"/>
      <p:bold r:id="rId36"/>
      <p:italic r:id="rId37"/>
      <p:boldItalic r:id="rId38"/>
    </p:embeddedFont>
    <p:embeddedFont>
      <p:font typeface="Comfortaa" panose="020B0604020202020204" charset="0"/>
      <p:regular r:id="rId39"/>
      <p:bold r:id="rId40"/>
      <p:italic r:id="rId41"/>
      <p:boldItalic r:id="rId42"/>
    </p:embeddedFont>
    <p:embeddedFont>
      <p:font typeface="Playfair Display Medium" panose="020B0604020202020204" charset="0"/>
      <p:regular r:id="rId43"/>
      <p:bold r:id="rId44"/>
      <p:italic r:id="rId45"/>
      <p:boldItalic r:id="rId46"/>
    </p:embeddedFont>
    <p:embeddedFont>
      <p:font typeface="PT Serif" panose="020B0604020202020204" charset="0"/>
      <p:regular r:id="rId47"/>
      <p:bold r:id="rId48"/>
      <p:italic r:id="rId49"/>
      <p:boldItalic r:id="rId50"/>
    </p:embeddedFont>
    <p:embeddedFont>
      <p:font typeface="Vibur" panose="020B0604020202020204" charset="0"/>
      <p:regular r:id="rId51"/>
      <p:bold r:id="rId52"/>
      <p:italic r:id="rId53"/>
      <p:boldItalic r:id="rId5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70"/>
    <p:restoredTop sz="94656"/>
  </p:normalViewPr>
  <p:slideViewPr>
    <p:cSldViewPr snapToGrid="0">
      <p:cViewPr varScale="1">
        <p:scale>
          <a:sx n="63" d="100"/>
          <a:sy n="63" d="100"/>
        </p:scale>
        <p:origin x="612" y="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42" Type="http://schemas.openxmlformats.org/officeDocument/2006/relationships/font" Target="fonts/font18.fntdata"/><Relationship Id="rId47" Type="http://schemas.openxmlformats.org/officeDocument/2006/relationships/font" Target="fonts/font23.fntdata"/><Relationship Id="rId50" Type="http://schemas.openxmlformats.org/officeDocument/2006/relationships/font" Target="fonts/font26.fntdata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5.fntdata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45" Type="http://schemas.openxmlformats.org/officeDocument/2006/relationships/font" Target="fonts/font21.fntdata"/><Relationship Id="rId53" Type="http://schemas.openxmlformats.org/officeDocument/2006/relationships/font" Target="fonts/font29.fntdata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font" Target="fonts/font19.fntdata"/><Relationship Id="rId48" Type="http://schemas.openxmlformats.org/officeDocument/2006/relationships/font" Target="fonts/font24.fntdata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27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46" Type="http://schemas.openxmlformats.org/officeDocument/2006/relationships/font" Target="fonts/font22.fntdata"/><Relationship Id="rId20" Type="http://schemas.openxmlformats.org/officeDocument/2006/relationships/slide" Target="slides/slide19.xml"/><Relationship Id="rId41" Type="http://schemas.openxmlformats.org/officeDocument/2006/relationships/font" Target="fonts/font17.fntdata"/><Relationship Id="rId54" Type="http://schemas.openxmlformats.org/officeDocument/2006/relationships/font" Target="fonts/font3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49" Type="http://schemas.openxmlformats.org/officeDocument/2006/relationships/font" Target="fonts/font25.fntdata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font" Target="fonts/font7.fntdata"/><Relationship Id="rId44" Type="http://schemas.openxmlformats.org/officeDocument/2006/relationships/font" Target="fonts/font20.fntdata"/><Relationship Id="rId52" Type="http://schemas.openxmlformats.org/officeDocument/2006/relationships/font" Target="fonts/font28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E3AB90E-A071-DC43-94F9-72C8D91CBE82}" type="doc">
      <dgm:prSet loTypeId="urn:microsoft.com/office/officeart/2005/8/layout/hProcess4" loCatId="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8D263D6-B376-B044-A741-2FE3EABA895D}">
      <dgm:prSet phldrT="[Text]"/>
      <dgm:spPr/>
      <dgm:t>
        <a:bodyPr/>
        <a:lstStyle/>
        <a:p>
          <a:r>
            <a:rPr lang="en-US" dirty="0" err="1">
              <a:solidFill>
                <a:schemeClr val="bg2"/>
              </a:solidFill>
            </a:rPr>
            <a:t>Phân</a:t>
          </a:r>
          <a:r>
            <a:rPr lang="en-US" dirty="0">
              <a:solidFill>
                <a:schemeClr val="bg2"/>
              </a:solidFill>
            </a:rPr>
            <a:t> </a:t>
          </a:r>
          <a:r>
            <a:rPr lang="en-US" dirty="0" err="1">
              <a:solidFill>
                <a:schemeClr val="bg2"/>
              </a:solidFill>
            </a:rPr>
            <a:t>vai</a:t>
          </a:r>
          <a:r>
            <a:rPr lang="en-US" dirty="0">
              <a:solidFill>
                <a:schemeClr val="bg2"/>
              </a:solidFill>
            </a:rPr>
            <a:t> </a:t>
          </a:r>
          <a:r>
            <a:rPr lang="en-US" dirty="0" err="1">
              <a:solidFill>
                <a:schemeClr val="bg2"/>
              </a:solidFill>
            </a:rPr>
            <a:t>nhân</a:t>
          </a:r>
          <a:r>
            <a:rPr lang="en-US" dirty="0">
              <a:solidFill>
                <a:schemeClr val="bg2"/>
              </a:solidFill>
            </a:rPr>
            <a:t> </a:t>
          </a:r>
          <a:r>
            <a:rPr lang="en-US" dirty="0" err="1">
              <a:solidFill>
                <a:schemeClr val="bg2"/>
              </a:solidFill>
            </a:rPr>
            <a:t>vật</a:t>
          </a:r>
          <a:r>
            <a:rPr lang="en-US" dirty="0">
              <a:solidFill>
                <a:schemeClr val="bg2"/>
              </a:solidFill>
            </a:rPr>
            <a:t> </a:t>
          </a:r>
          <a:r>
            <a:rPr lang="en-US" dirty="0" err="1">
              <a:solidFill>
                <a:schemeClr val="bg2"/>
              </a:solidFill>
            </a:rPr>
            <a:t>đọc</a:t>
          </a:r>
          <a:r>
            <a:rPr lang="en-US" dirty="0">
              <a:solidFill>
                <a:schemeClr val="bg2"/>
              </a:solidFill>
            </a:rPr>
            <a:t> </a:t>
          </a:r>
          <a:r>
            <a:rPr lang="en-US" dirty="0" err="1">
              <a:solidFill>
                <a:schemeClr val="bg2"/>
              </a:solidFill>
            </a:rPr>
            <a:t>văn</a:t>
          </a:r>
          <a:r>
            <a:rPr lang="en-US" dirty="0">
              <a:solidFill>
                <a:schemeClr val="bg2"/>
              </a:solidFill>
            </a:rPr>
            <a:t> </a:t>
          </a:r>
          <a:r>
            <a:rPr lang="en-US" dirty="0" err="1">
              <a:solidFill>
                <a:schemeClr val="bg2"/>
              </a:solidFill>
            </a:rPr>
            <a:t>bản</a:t>
          </a:r>
          <a:r>
            <a:rPr lang="en-US" dirty="0">
              <a:solidFill>
                <a:schemeClr val="bg2"/>
              </a:solidFill>
            </a:rPr>
            <a:t>.</a:t>
          </a:r>
        </a:p>
      </dgm:t>
    </dgm:pt>
    <dgm:pt modelId="{00E78288-4D11-654A-89DB-2432081975B5}" type="parTrans" cxnId="{13B38000-7561-2343-95A4-5F8DB04C2F6C}">
      <dgm:prSet/>
      <dgm:spPr/>
      <dgm:t>
        <a:bodyPr/>
        <a:lstStyle/>
        <a:p>
          <a:endParaRPr lang="en-US"/>
        </a:p>
      </dgm:t>
    </dgm:pt>
    <dgm:pt modelId="{28C6AD90-7B01-7745-B54E-5DE43F2168BC}" type="sibTrans" cxnId="{13B38000-7561-2343-95A4-5F8DB04C2F6C}">
      <dgm:prSet/>
      <dgm:spPr/>
      <dgm:t>
        <a:bodyPr/>
        <a:lstStyle/>
        <a:p>
          <a:endParaRPr lang="en-US"/>
        </a:p>
      </dgm:t>
    </dgm:pt>
    <dgm:pt modelId="{5D5523D3-D89F-6D49-89B0-1EA03D4181D7}">
      <dgm:prSet phldrT="[Text]"/>
      <dgm:spPr/>
      <dgm:t>
        <a:bodyPr/>
        <a:lstStyle/>
        <a:p>
          <a:r>
            <a:rPr lang="en-US" dirty="0" err="1">
              <a:solidFill>
                <a:schemeClr val="bg2"/>
              </a:solidFill>
            </a:rPr>
            <a:t>Đọc</a:t>
          </a:r>
          <a:r>
            <a:rPr lang="en-US" dirty="0">
              <a:solidFill>
                <a:schemeClr val="bg2"/>
              </a:solidFill>
            </a:rPr>
            <a:t> </a:t>
          </a:r>
          <a:r>
            <a:rPr lang="en-US" dirty="0" err="1">
              <a:solidFill>
                <a:schemeClr val="bg2"/>
              </a:solidFill>
            </a:rPr>
            <a:t>đúng</a:t>
          </a:r>
          <a:r>
            <a:rPr lang="en-US" dirty="0">
              <a:solidFill>
                <a:schemeClr val="bg2"/>
              </a:solidFill>
            </a:rPr>
            <a:t> </a:t>
          </a:r>
          <a:r>
            <a:rPr lang="en-US" dirty="0" err="1">
              <a:solidFill>
                <a:schemeClr val="bg2"/>
              </a:solidFill>
            </a:rPr>
            <a:t>giọng</a:t>
          </a:r>
          <a:r>
            <a:rPr lang="en-US" dirty="0">
              <a:solidFill>
                <a:schemeClr val="bg2"/>
              </a:solidFill>
            </a:rPr>
            <a:t>, </a:t>
          </a:r>
          <a:r>
            <a:rPr lang="en-US" dirty="0" err="1">
              <a:solidFill>
                <a:schemeClr val="bg2"/>
              </a:solidFill>
            </a:rPr>
            <a:t>rõ</a:t>
          </a:r>
          <a:r>
            <a:rPr lang="en-US" dirty="0">
              <a:solidFill>
                <a:schemeClr val="bg2"/>
              </a:solidFill>
            </a:rPr>
            <a:t> </a:t>
          </a:r>
          <a:r>
            <a:rPr lang="en-US" dirty="0" err="1">
              <a:solidFill>
                <a:schemeClr val="bg2"/>
              </a:solidFill>
            </a:rPr>
            <a:t>ràng</a:t>
          </a:r>
          <a:r>
            <a:rPr lang="en-US" dirty="0">
              <a:solidFill>
                <a:schemeClr val="bg2"/>
              </a:solidFill>
            </a:rPr>
            <a:t>, </a:t>
          </a:r>
          <a:r>
            <a:rPr lang="en-US" dirty="0" err="1">
              <a:solidFill>
                <a:schemeClr val="bg2"/>
              </a:solidFill>
            </a:rPr>
            <a:t>ngắt</a:t>
          </a:r>
          <a:r>
            <a:rPr lang="en-US" dirty="0">
              <a:solidFill>
                <a:schemeClr val="bg2"/>
              </a:solidFill>
            </a:rPr>
            <a:t> </a:t>
          </a:r>
          <a:r>
            <a:rPr lang="en-US" dirty="0" err="1">
              <a:solidFill>
                <a:schemeClr val="bg2"/>
              </a:solidFill>
            </a:rPr>
            <a:t>nghỉ</a:t>
          </a:r>
          <a:r>
            <a:rPr lang="en-US" dirty="0">
              <a:solidFill>
                <a:schemeClr val="bg2"/>
              </a:solidFill>
            </a:rPr>
            <a:t> </a:t>
          </a:r>
          <a:r>
            <a:rPr lang="en-US" dirty="0" err="1">
              <a:solidFill>
                <a:schemeClr val="bg2"/>
              </a:solidFill>
            </a:rPr>
            <a:t>đúng</a:t>
          </a:r>
          <a:r>
            <a:rPr lang="en-US" dirty="0">
              <a:solidFill>
                <a:schemeClr val="bg2"/>
              </a:solidFill>
            </a:rPr>
            <a:t> </a:t>
          </a:r>
          <a:r>
            <a:rPr lang="en-US" dirty="0" err="1">
              <a:solidFill>
                <a:schemeClr val="bg2"/>
              </a:solidFill>
            </a:rPr>
            <a:t>nhịp</a:t>
          </a:r>
          <a:r>
            <a:rPr lang="en-US" dirty="0">
              <a:solidFill>
                <a:schemeClr val="bg2"/>
              </a:solidFill>
            </a:rPr>
            <a:t>.</a:t>
          </a:r>
        </a:p>
      </dgm:t>
    </dgm:pt>
    <dgm:pt modelId="{59E5B296-3538-074D-85E6-73AD1FA9A9CD}" type="parTrans" cxnId="{F5B207A7-9EA8-B748-B191-8E17BABB9A66}">
      <dgm:prSet/>
      <dgm:spPr/>
      <dgm:t>
        <a:bodyPr/>
        <a:lstStyle/>
        <a:p>
          <a:endParaRPr lang="en-US"/>
        </a:p>
      </dgm:t>
    </dgm:pt>
    <dgm:pt modelId="{9E058DE8-892C-E740-900E-F2E785A062A5}" type="sibTrans" cxnId="{F5B207A7-9EA8-B748-B191-8E17BABB9A66}">
      <dgm:prSet/>
      <dgm:spPr/>
      <dgm:t>
        <a:bodyPr/>
        <a:lstStyle/>
        <a:p>
          <a:endParaRPr lang="en-US"/>
        </a:p>
      </dgm:t>
    </dgm:pt>
    <dgm:pt modelId="{B701CF36-0AC0-0244-9C20-F1E6C053F1C4}">
      <dgm:prSet phldrT="[Text]"/>
      <dgm:spPr/>
      <dgm:t>
        <a:bodyPr/>
        <a:lstStyle/>
        <a:p>
          <a:r>
            <a:rPr lang="en-US" dirty="0" err="1">
              <a:solidFill>
                <a:schemeClr val="bg2"/>
              </a:solidFill>
            </a:rPr>
            <a:t>Văn</a:t>
          </a:r>
          <a:r>
            <a:rPr lang="en-US" dirty="0">
              <a:solidFill>
                <a:schemeClr val="bg2"/>
              </a:solidFill>
            </a:rPr>
            <a:t> </a:t>
          </a:r>
          <a:r>
            <a:rPr lang="en-US" dirty="0" err="1">
              <a:solidFill>
                <a:schemeClr val="bg2"/>
              </a:solidFill>
            </a:rPr>
            <a:t>bản</a:t>
          </a:r>
          <a:r>
            <a:rPr lang="en-US" dirty="0">
              <a:solidFill>
                <a:schemeClr val="bg2"/>
              </a:solidFill>
            </a:rPr>
            <a:t>: “</a:t>
          </a:r>
          <a:r>
            <a:rPr lang="en-US" dirty="0" err="1">
              <a:solidFill>
                <a:schemeClr val="bg2"/>
              </a:solidFill>
            </a:rPr>
            <a:t>Người</a:t>
          </a:r>
          <a:r>
            <a:rPr lang="en-US" dirty="0">
              <a:solidFill>
                <a:schemeClr val="bg2"/>
              </a:solidFill>
            </a:rPr>
            <a:t> </a:t>
          </a:r>
          <a:r>
            <a:rPr lang="en-US" dirty="0" err="1">
              <a:solidFill>
                <a:schemeClr val="bg2"/>
              </a:solidFill>
            </a:rPr>
            <a:t>thầy</a:t>
          </a:r>
          <a:r>
            <a:rPr lang="en-US" dirty="0">
              <a:solidFill>
                <a:schemeClr val="bg2"/>
              </a:solidFill>
            </a:rPr>
            <a:t> </a:t>
          </a:r>
          <a:r>
            <a:rPr lang="en-US" dirty="0" err="1">
              <a:solidFill>
                <a:schemeClr val="bg2"/>
              </a:solidFill>
            </a:rPr>
            <a:t>đầu</a:t>
          </a:r>
          <a:r>
            <a:rPr lang="en-US" dirty="0">
              <a:solidFill>
                <a:schemeClr val="bg2"/>
              </a:solidFill>
            </a:rPr>
            <a:t> </a:t>
          </a:r>
          <a:r>
            <a:rPr lang="en-US" dirty="0" err="1">
              <a:solidFill>
                <a:schemeClr val="bg2"/>
              </a:solidFill>
            </a:rPr>
            <a:t>tiên</a:t>
          </a:r>
          <a:r>
            <a:rPr lang="en-US" dirty="0">
              <a:solidFill>
                <a:schemeClr val="bg2"/>
              </a:solidFill>
            </a:rPr>
            <a:t>”</a:t>
          </a:r>
        </a:p>
      </dgm:t>
    </dgm:pt>
    <dgm:pt modelId="{C6AE684C-E8BA-6F43-B866-5700AA41E262}" type="sibTrans" cxnId="{BB682043-6B9B-AD4C-847B-6F99D31F2C84}">
      <dgm:prSet/>
      <dgm:spPr/>
      <dgm:t>
        <a:bodyPr/>
        <a:lstStyle/>
        <a:p>
          <a:endParaRPr lang="en-US"/>
        </a:p>
      </dgm:t>
    </dgm:pt>
    <dgm:pt modelId="{9ED42144-EE56-DA45-AD2A-2B963577E479}" type="parTrans" cxnId="{BB682043-6B9B-AD4C-847B-6F99D31F2C84}">
      <dgm:prSet/>
      <dgm:spPr/>
      <dgm:t>
        <a:bodyPr/>
        <a:lstStyle/>
        <a:p>
          <a:endParaRPr lang="en-US"/>
        </a:p>
      </dgm:t>
    </dgm:pt>
    <dgm:pt modelId="{8FB50446-9B0D-4D46-82D0-5F2B017366A0}" type="pres">
      <dgm:prSet presAssocID="{DE3AB90E-A071-DC43-94F9-72C8D91CBE82}" presName="Name0" presStyleCnt="0">
        <dgm:presLayoutVars>
          <dgm:dir/>
          <dgm:animLvl val="lvl"/>
          <dgm:resizeHandles val="exact"/>
        </dgm:presLayoutVars>
      </dgm:prSet>
      <dgm:spPr/>
    </dgm:pt>
    <dgm:pt modelId="{F83A8D10-3382-A749-8436-C8D8A5EA6821}" type="pres">
      <dgm:prSet presAssocID="{DE3AB90E-A071-DC43-94F9-72C8D91CBE82}" presName="tSp" presStyleCnt="0"/>
      <dgm:spPr/>
    </dgm:pt>
    <dgm:pt modelId="{A14FB5E9-8A82-7C42-955F-616836D3E0BE}" type="pres">
      <dgm:prSet presAssocID="{DE3AB90E-A071-DC43-94F9-72C8D91CBE82}" presName="bSp" presStyleCnt="0"/>
      <dgm:spPr/>
    </dgm:pt>
    <dgm:pt modelId="{2BCB122D-4110-4546-BA24-E881D4F40491}" type="pres">
      <dgm:prSet presAssocID="{DE3AB90E-A071-DC43-94F9-72C8D91CBE82}" presName="process" presStyleCnt="0"/>
      <dgm:spPr/>
    </dgm:pt>
    <dgm:pt modelId="{881236EA-C02D-CB42-B3F7-2CB14E1FDE95}" type="pres">
      <dgm:prSet presAssocID="{B701CF36-0AC0-0244-9C20-F1E6C053F1C4}" presName="composite1" presStyleCnt="0"/>
      <dgm:spPr/>
    </dgm:pt>
    <dgm:pt modelId="{AB8AEC51-9F0D-1C45-8EB5-2D4836E8A2DA}" type="pres">
      <dgm:prSet presAssocID="{B701CF36-0AC0-0244-9C20-F1E6C053F1C4}" presName="dummyNode1" presStyleLbl="node1" presStyleIdx="0" presStyleCnt="1"/>
      <dgm:spPr/>
    </dgm:pt>
    <dgm:pt modelId="{BC5F9483-C708-1F4B-9C35-17F5252D1992}" type="pres">
      <dgm:prSet presAssocID="{B701CF36-0AC0-0244-9C20-F1E6C053F1C4}" presName="childNode1" presStyleLbl="bgAcc1" presStyleIdx="0" presStyleCnt="1" custScaleX="204217">
        <dgm:presLayoutVars>
          <dgm:bulletEnabled val="1"/>
        </dgm:presLayoutVars>
      </dgm:prSet>
      <dgm:spPr/>
    </dgm:pt>
    <dgm:pt modelId="{4B65EC80-AB8C-9B42-B038-0952E75B14AD}" type="pres">
      <dgm:prSet presAssocID="{B701CF36-0AC0-0244-9C20-F1E6C053F1C4}" presName="childNode1tx" presStyleLbl="bgAcc1" presStyleIdx="0" presStyleCnt="1">
        <dgm:presLayoutVars>
          <dgm:bulletEnabled val="1"/>
        </dgm:presLayoutVars>
      </dgm:prSet>
      <dgm:spPr/>
    </dgm:pt>
    <dgm:pt modelId="{59F9BBAD-5375-4C40-9067-6D1ADA069688}" type="pres">
      <dgm:prSet presAssocID="{B701CF36-0AC0-0244-9C20-F1E6C053F1C4}" presName="parentNode1" presStyleLbl="node1" presStyleIdx="0" presStyleCnt="1" custScaleX="107358" custScaleY="142884" custLinFactNeighborX="15355" custLinFactNeighborY="15654">
        <dgm:presLayoutVars>
          <dgm:chMax val="1"/>
          <dgm:bulletEnabled val="1"/>
        </dgm:presLayoutVars>
      </dgm:prSet>
      <dgm:spPr>
        <a:prstGeom prst="cloud">
          <a:avLst/>
        </a:prstGeom>
      </dgm:spPr>
    </dgm:pt>
    <dgm:pt modelId="{89553B2F-BD23-C249-9221-0E3F140D6129}" type="pres">
      <dgm:prSet presAssocID="{B701CF36-0AC0-0244-9C20-F1E6C053F1C4}" presName="connSite1" presStyleCnt="0"/>
      <dgm:spPr/>
    </dgm:pt>
  </dgm:ptLst>
  <dgm:cxnLst>
    <dgm:cxn modelId="{13B38000-7561-2343-95A4-5F8DB04C2F6C}" srcId="{B701CF36-0AC0-0244-9C20-F1E6C053F1C4}" destId="{E8D263D6-B376-B044-A741-2FE3EABA895D}" srcOrd="0" destOrd="0" parTransId="{00E78288-4D11-654A-89DB-2432081975B5}" sibTransId="{28C6AD90-7B01-7745-B54E-5DE43F2168BC}"/>
    <dgm:cxn modelId="{F585DF21-C8DD-434F-AF06-3E66E75BB005}" type="presOf" srcId="{5D5523D3-D89F-6D49-89B0-1EA03D4181D7}" destId="{4B65EC80-AB8C-9B42-B038-0952E75B14AD}" srcOrd="1" destOrd="1" presId="urn:microsoft.com/office/officeart/2005/8/layout/hProcess4"/>
    <dgm:cxn modelId="{28C7882F-72B7-B842-BE6E-912600B1D434}" type="presOf" srcId="{DE3AB90E-A071-DC43-94F9-72C8D91CBE82}" destId="{8FB50446-9B0D-4D46-82D0-5F2B017366A0}" srcOrd="0" destOrd="0" presId="urn:microsoft.com/office/officeart/2005/8/layout/hProcess4"/>
    <dgm:cxn modelId="{80C9153A-513D-7F40-8D73-BE2807FD3E5B}" type="presOf" srcId="{E8D263D6-B376-B044-A741-2FE3EABA895D}" destId="{BC5F9483-C708-1F4B-9C35-17F5252D1992}" srcOrd="0" destOrd="0" presId="urn:microsoft.com/office/officeart/2005/8/layout/hProcess4"/>
    <dgm:cxn modelId="{BB682043-6B9B-AD4C-847B-6F99D31F2C84}" srcId="{DE3AB90E-A071-DC43-94F9-72C8D91CBE82}" destId="{B701CF36-0AC0-0244-9C20-F1E6C053F1C4}" srcOrd="0" destOrd="0" parTransId="{9ED42144-EE56-DA45-AD2A-2B963577E479}" sibTransId="{C6AE684C-E8BA-6F43-B866-5700AA41E262}"/>
    <dgm:cxn modelId="{2372538D-64AC-D940-A4ED-3C9FD5B344BB}" type="presOf" srcId="{E8D263D6-B376-B044-A741-2FE3EABA895D}" destId="{4B65EC80-AB8C-9B42-B038-0952E75B14AD}" srcOrd="1" destOrd="0" presId="urn:microsoft.com/office/officeart/2005/8/layout/hProcess4"/>
    <dgm:cxn modelId="{F5B207A7-9EA8-B748-B191-8E17BABB9A66}" srcId="{B701CF36-0AC0-0244-9C20-F1E6C053F1C4}" destId="{5D5523D3-D89F-6D49-89B0-1EA03D4181D7}" srcOrd="1" destOrd="0" parTransId="{59E5B296-3538-074D-85E6-73AD1FA9A9CD}" sibTransId="{9E058DE8-892C-E740-900E-F2E785A062A5}"/>
    <dgm:cxn modelId="{44FE3FB3-55B8-B24B-A703-CF5D378D39C9}" type="presOf" srcId="{B701CF36-0AC0-0244-9C20-F1E6C053F1C4}" destId="{59F9BBAD-5375-4C40-9067-6D1ADA069688}" srcOrd="0" destOrd="0" presId="urn:microsoft.com/office/officeart/2005/8/layout/hProcess4"/>
    <dgm:cxn modelId="{DE8A36E4-71E7-7944-B88F-6027BE32951F}" type="presOf" srcId="{5D5523D3-D89F-6D49-89B0-1EA03D4181D7}" destId="{BC5F9483-C708-1F4B-9C35-17F5252D1992}" srcOrd="0" destOrd="1" presId="urn:microsoft.com/office/officeart/2005/8/layout/hProcess4"/>
    <dgm:cxn modelId="{C66A5BFB-34C3-E243-8992-9FDB7AD69769}" type="presParOf" srcId="{8FB50446-9B0D-4D46-82D0-5F2B017366A0}" destId="{F83A8D10-3382-A749-8436-C8D8A5EA6821}" srcOrd="0" destOrd="0" presId="urn:microsoft.com/office/officeart/2005/8/layout/hProcess4"/>
    <dgm:cxn modelId="{B115EA58-9323-9545-9439-5F9F9F3D24DF}" type="presParOf" srcId="{8FB50446-9B0D-4D46-82D0-5F2B017366A0}" destId="{A14FB5E9-8A82-7C42-955F-616836D3E0BE}" srcOrd="1" destOrd="0" presId="urn:microsoft.com/office/officeart/2005/8/layout/hProcess4"/>
    <dgm:cxn modelId="{55CD7D17-9E74-674D-9EEB-9859F010E5D6}" type="presParOf" srcId="{8FB50446-9B0D-4D46-82D0-5F2B017366A0}" destId="{2BCB122D-4110-4546-BA24-E881D4F40491}" srcOrd="2" destOrd="0" presId="urn:microsoft.com/office/officeart/2005/8/layout/hProcess4"/>
    <dgm:cxn modelId="{B7C6BD4E-7AF2-F14B-81FD-E5290B8443FF}" type="presParOf" srcId="{2BCB122D-4110-4546-BA24-E881D4F40491}" destId="{881236EA-C02D-CB42-B3F7-2CB14E1FDE95}" srcOrd="0" destOrd="0" presId="urn:microsoft.com/office/officeart/2005/8/layout/hProcess4"/>
    <dgm:cxn modelId="{DB56EDEE-990B-B742-AD8E-EDE91ECD9F6D}" type="presParOf" srcId="{881236EA-C02D-CB42-B3F7-2CB14E1FDE95}" destId="{AB8AEC51-9F0D-1C45-8EB5-2D4836E8A2DA}" srcOrd="0" destOrd="0" presId="urn:microsoft.com/office/officeart/2005/8/layout/hProcess4"/>
    <dgm:cxn modelId="{F02C6549-5A03-0E4E-AB78-522F7D32A500}" type="presParOf" srcId="{881236EA-C02D-CB42-B3F7-2CB14E1FDE95}" destId="{BC5F9483-C708-1F4B-9C35-17F5252D1992}" srcOrd="1" destOrd="0" presId="urn:microsoft.com/office/officeart/2005/8/layout/hProcess4"/>
    <dgm:cxn modelId="{76A9BE02-F78A-464F-88E3-20AF3D8715E5}" type="presParOf" srcId="{881236EA-C02D-CB42-B3F7-2CB14E1FDE95}" destId="{4B65EC80-AB8C-9B42-B038-0952E75B14AD}" srcOrd="2" destOrd="0" presId="urn:microsoft.com/office/officeart/2005/8/layout/hProcess4"/>
    <dgm:cxn modelId="{5ECA51A6-BC9D-0245-B70A-58D0731DCAA1}" type="presParOf" srcId="{881236EA-C02D-CB42-B3F7-2CB14E1FDE95}" destId="{59F9BBAD-5375-4C40-9067-6D1ADA069688}" srcOrd="3" destOrd="0" presId="urn:microsoft.com/office/officeart/2005/8/layout/hProcess4"/>
    <dgm:cxn modelId="{D7493E14-F0DB-EE47-85D6-AF9FBD4CEFB5}" type="presParOf" srcId="{881236EA-C02D-CB42-B3F7-2CB14E1FDE95}" destId="{89553B2F-BD23-C249-9221-0E3F140D6129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81861E0-4A26-1E4F-A11C-DD7DB85CF666}" type="doc">
      <dgm:prSet loTypeId="urn:microsoft.com/office/officeart/2008/layout/VerticalCurvedList" loCatId="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28262C6-FED1-174D-A6F9-2DD3FAE47164}">
      <dgm:prSet custT="1"/>
      <dgm:spPr/>
      <dgm:t>
        <a:bodyPr/>
        <a:lstStyle/>
        <a:p>
          <a:r>
            <a:rPr lang="vi-VN" sz="2400">
              <a:solidFill>
                <a:srgbClr val="000000"/>
              </a:solidFill>
              <a:effectLst/>
              <a:latin typeface="+mn-lt"/>
              <a:ea typeface="Times New Roman" panose="02020603050405020304" pitchFamily="18" charset="0"/>
            </a:rPr>
            <a:t>Thể loại : Truyện vừa</a:t>
          </a:r>
          <a:endParaRPr lang="vi-VN" sz="2400">
            <a:latin typeface="+mn-lt"/>
          </a:endParaRPr>
        </a:p>
      </dgm:t>
    </dgm:pt>
    <dgm:pt modelId="{B9859B28-F177-FC4D-9966-D93619FD8566}" type="parTrans" cxnId="{E00F0162-C091-A241-B4B4-F9BA8AF9AEBB}">
      <dgm:prSet/>
      <dgm:spPr/>
      <dgm:t>
        <a:bodyPr/>
        <a:lstStyle/>
        <a:p>
          <a:endParaRPr lang="en-US" sz="2400">
            <a:latin typeface="+mn-lt"/>
          </a:endParaRPr>
        </a:p>
      </dgm:t>
    </dgm:pt>
    <dgm:pt modelId="{8BE2DE59-7ACD-534E-A273-FCD23279C61B}" type="sibTrans" cxnId="{E00F0162-C091-A241-B4B4-F9BA8AF9AEBB}">
      <dgm:prSet/>
      <dgm:spPr/>
      <dgm:t>
        <a:bodyPr/>
        <a:lstStyle/>
        <a:p>
          <a:endParaRPr lang="en-US" sz="2400">
            <a:latin typeface="+mn-lt"/>
          </a:endParaRPr>
        </a:p>
      </dgm:t>
    </dgm:pt>
    <dgm:pt modelId="{B9470E73-590E-AE47-98BB-D3F9D01A171E}">
      <dgm:prSet custT="1"/>
      <dgm:spPr/>
      <dgm:t>
        <a:bodyPr/>
        <a:lstStyle/>
        <a:p>
          <a:r>
            <a:rPr lang="vi-VN" sz="2400" dirty="0">
              <a:solidFill>
                <a:srgbClr val="000000"/>
              </a:solidFill>
              <a:effectLst/>
              <a:latin typeface="+mn-lt"/>
              <a:ea typeface="Times New Roman" panose="02020603050405020304" pitchFamily="18" charset="0"/>
            </a:rPr>
            <a:t>Hoàn cảnh sáng tác</a:t>
          </a:r>
          <a:r>
            <a:rPr lang="en-US" sz="2400" dirty="0">
              <a:solidFill>
                <a:srgbClr val="000000"/>
              </a:solidFill>
              <a:effectLst/>
              <a:latin typeface="+mn-lt"/>
              <a:ea typeface="Times New Roman" panose="02020603050405020304" pitchFamily="18" charset="0"/>
            </a:rPr>
            <a:t>: </a:t>
          </a:r>
          <a:r>
            <a:rPr lang="vi-VN" sz="2400" dirty="0">
              <a:solidFill>
                <a:srgbClr val="000000"/>
              </a:solidFill>
              <a:effectLst/>
              <a:latin typeface="+mn-lt"/>
              <a:ea typeface="Times New Roman" panose="02020603050405020304" pitchFamily="18" charset="0"/>
            </a:rPr>
            <a:t>Tác phẩm được sáng tác vào năm 1962.</a:t>
          </a:r>
          <a:endParaRPr lang="vi-VN" sz="2400" dirty="0">
            <a:latin typeface="+mn-lt"/>
          </a:endParaRPr>
        </a:p>
      </dgm:t>
    </dgm:pt>
    <dgm:pt modelId="{7C42F55A-0DB8-754D-8E57-AEA746196777}" type="parTrans" cxnId="{7C490435-FD91-0445-A52C-46FE2515EFBD}">
      <dgm:prSet/>
      <dgm:spPr/>
      <dgm:t>
        <a:bodyPr/>
        <a:lstStyle/>
        <a:p>
          <a:endParaRPr lang="en-US" sz="2400">
            <a:latin typeface="+mn-lt"/>
          </a:endParaRPr>
        </a:p>
      </dgm:t>
    </dgm:pt>
    <dgm:pt modelId="{596CDF7C-B091-9646-9853-16E644005503}" type="sibTrans" cxnId="{7C490435-FD91-0445-A52C-46FE2515EFBD}">
      <dgm:prSet/>
      <dgm:spPr/>
      <dgm:t>
        <a:bodyPr/>
        <a:lstStyle/>
        <a:p>
          <a:endParaRPr lang="en-US" sz="2400">
            <a:latin typeface="+mn-lt"/>
          </a:endParaRPr>
        </a:p>
      </dgm:t>
    </dgm:pt>
    <dgm:pt modelId="{C6D94B21-E161-6B42-BBDA-94C24AA3E378}">
      <dgm:prSet custT="1"/>
      <dgm:spPr/>
      <dgm:t>
        <a:bodyPr/>
        <a:lstStyle/>
        <a:p>
          <a:r>
            <a:rPr lang="vi-VN" sz="2400">
              <a:solidFill>
                <a:srgbClr val="000000"/>
              </a:solidFill>
              <a:effectLst/>
              <a:latin typeface="+mn-lt"/>
              <a:ea typeface="Times New Roman" panose="02020603050405020304" pitchFamily="18" charset="0"/>
            </a:rPr>
            <a:t>Phương thức biểu đạt: Tự sự</a:t>
          </a:r>
          <a:endParaRPr lang="vi-VN" sz="2400">
            <a:latin typeface="+mn-lt"/>
          </a:endParaRPr>
        </a:p>
      </dgm:t>
    </dgm:pt>
    <dgm:pt modelId="{8DEA5D6A-9E31-8C45-8DDE-FDA8DE07C8AE}" type="parTrans" cxnId="{CB94328B-63E0-9549-9217-80160B13F31F}">
      <dgm:prSet/>
      <dgm:spPr/>
      <dgm:t>
        <a:bodyPr/>
        <a:lstStyle/>
        <a:p>
          <a:endParaRPr lang="en-US" sz="2400">
            <a:latin typeface="+mn-lt"/>
          </a:endParaRPr>
        </a:p>
      </dgm:t>
    </dgm:pt>
    <dgm:pt modelId="{F7997299-4D46-894F-B7C1-5AE4C0BB7CEE}" type="sibTrans" cxnId="{CB94328B-63E0-9549-9217-80160B13F31F}">
      <dgm:prSet/>
      <dgm:spPr/>
      <dgm:t>
        <a:bodyPr/>
        <a:lstStyle/>
        <a:p>
          <a:endParaRPr lang="en-US" sz="2400">
            <a:latin typeface="+mn-lt"/>
          </a:endParaRPr>
        </a:p>
      </dgm:t>
    </dgm:pt>
    <dgm:pt modelId="{5A64B1E5-B832-364E-A2AA-5FF9950D215F}">
      <dgm:prSet custT="1"/>
      <dgm:spPr/>
      <dgm:t>
        <a:bodyPr/>
        <a:lstStyle/>
        <a:p>
          <a:r>
            <a:rPr lang="vi-VN" sz="2400" dirty="0">
              <a:solidFill>
                <a:srgbClr val="000000"/>
              </a:solidFill>
              <a:effectLst/>
              <a:latin typeface="+mn-lt"/>
              <a:ea typeface="Times New Roman" panose="02020603050405020304" pitchFamily="18" charset="0"/>
            </a:rPr>
            <a:t>Người kể chuyện: kể linh hoạt nhân vật tôi ( An – tư – nai/ hoạ sĩ), chúng tôi.</a:t>
          </a:r>
          <a:endParaRPr lang="vi-VN" sz="2400" dirty="0">
            <a:latin typeface="+mn-lt"/>
          </a:endParaRPr>
        </a:p>
      </dgm:t>
    </dgm:pt>
    <dgm:pt modelId="{0631992C-57CD-3246-8FA9-5E717EEA431F}" type="parTrans" cxnId="{681C4B94-E212-704E-AF3A-057603C5880A}">
      <dgm:prSet/>
      <dgm:spPr/>
      <dgm:t>
        <a:bodyPr/>
        <a:lstStyle/>
        <a:p>
          <a:endParaRPr lang="en-US" sz="2400">
            <a:latin typeface="+mn-lt"/>
          </a:endParaRPr>
        </a:p>
      </dgm:t>
    </dgm:pt>
    <dgm:pt modelId="{D068CB1A-2BB9-FC48-9B10-5ACD913D4C2A}" type="sibTrans" cxnId="{681C4B94-E212-704E-AF3A-057603C5880A}">
      <dgm:prSet/>
      <dgm:spPr/>
      <dgm:t>
        <a:bodyPr/>
        <a:lstStyle/>
        <a:p>
          <a:endParaRPr lang="en-US" sz="2400">
            <a:latin typeface="+mn-lt"/>
          </a:endParaRPr>
        </a:p>
      </dgm:t>
    </dgm:pt>
    <dgm:pt modelId="{DFA42D09-AA05-8546-B51B-53D435622055}" type="pres">
      <dgm:prSet presAssocID="{E81861E0-4A26-1E4F-A11C-DD7DB85CF666}" presName="Name0" presStyleCnt="0">
        <dgm:presLayoutVars>
          <dgm:chMax val="7"/>
          <dgm:chPref val="7"/>
          <dgm:dir/>
        </dgm:presLayoutVars>
      </dgm:prSet>
      <dgm:spPr/>
    </dgm:pt>
    <dgm:pt modelId="{8596965F-1EB5-CB44-98B0-27346A1C5C6A}" type="pres">
      <dgm:prSet presAssocID="{E81861E0-4A26-1E4F-A11C-DD7DB85CF666}" presName="Name1" presStyleCnt="0"/>
      <dgm:spPr/>
    </dgm:pt>
    <dgm:pt modelId="{1E0AFC1B-8013-4E42-9771-FFB7A426DC20}" type="pres">
      <dgm:prSet presAssocID="{E81861E0-4A26-1E4F-A11C-DD7DB85CF666}" presName="cycle" presStyleCnt="0"/>
      <dgm:spPr/>
    </dgm:pt>
    <dgm:pt modelId="{BC7DC774-B371-C643-A207-F5982D963627}" type="pres">
      <dgm:prSet presAssocID="{E81861E0-4A26-1E4F-A11C-DD7DB85CF666}" presName="srcNode" presStyleLbl="node1" presStyleIdx="0" presStyleCnt="4"/>
      <dgm:spPr/>
    </dgm:pt>
    <dgm:pt modelId="{6BDE96F6-07BB-5049-800D-D4358C22A2DC}" type="pres">
      <dgm:prSet presAssocID="{E81861E0-4A26-1E4F-A11C-DD7DB85CF666}" presName="conn" presStyleLbl="parChTrans1D2" presStyleIdx="0" presStyleCnt="1"/>
      <dgm:spPr/>
    </dgm:pt>
    <dgm:pt modelId="{173BB48F-31E5-B24D-909F-09138318E1CC}" type="pres">
      <dgm:prSet presAssocID="{E81861E0-4A26-1E4F-A11C-DD7DB85CF666}" presName="extraNode" presStyleLbl="node1" presStyleIdx="0" presStyleCnt="4"/>
      <dgm:spPr/>
    </dgm:pt>
    <dgm:pt modelId="{00F1985E-A54B-F146-97DC-26A3BC54DCE0}" type="pres">
      <dgm:prSet presAssocID="{E81861E0-4A26-1E4F-A11C-DD7DB85CF666}" presName="dstNode" presStyleLbl="node1" presStyleIdx="0" presStyleCnt="4"/>
      <dgm:spPr/>
    </dgm:pt>
    <dgm:pt modelId="{F2A1F382-D8E9-7840-8D24-6CB72DA03436}" type="pres">
      <dgm:prSet presAssocID="{328262C6-FED1-174D-A6F9-2DD3FAE47164}" presName="text_1" presStyleLbl="node1" presStyleIdx="0" presStyleCnt="4">
        <dgm:presLayoutVars>
          <dgm:bulletEnabled val="1"/>
        </dgm:presLayoutVars>
      </dgm:prSet>
      <dgm:spPr/>
    </dgm:pt>
    <dgm:pt modelId="{C13E7F7C-E7AE-EC46-B077-57BBB8DC3E3F}" type="pres">
      <dgm:prSet presAssocID="{328262C6-FED1-174D-A6F9-2DD3FAE47164}" presName="accent_1" presStyleCnt="0"/>
      <dgm:spPr/>
    </dgm:pt>
    <dgm:pt modelId="{4B3FE063-50B3-4F43-AE32-7DB270AF9DFE}" type="pres">
      <dgm:prSet presAssocID="{328262C6-FED1-174D-A6F9-2DD3FAE47164}" presName="accentRepeatNode" presStyleLbl="solidFgAcc1" presStyleIdx="0" presStyleCnt="4"/>
      <dgm:spPr/>
    </dgm:pt>
    <dgm:pt modelId="{374362A2-40BE-384D-9BB4-5DBEAC117B09}" type="pres">
      <dgm:prSet presAssocID="{B9470E73-590E-AE47-98BB-D3F9D01A171E}" presName="text_2" presStyleLbl="node1" presStyleIdx="1" presStyleCnt="4">
        <dgm:presLayoutVars>
          <dgm:bulletEnabled val="1"/>
        </dgm:presLayoutVars>
      </dgm:prSet>
      <dgm:spPr/>
    </dgm:pt>
    <dgm:pt modelId="{B94E6C97-AA2A-9742-998F-EFFFE95FABDD}" type="pres">
      <dgm:prSet presAssocID="{B9470E73-590E-AE47-98BB-D3F9D01A171E}" presName="accent_2" presStyleCnt="0"/>
      <dgm:spPr/>
    </dgm:pt>
    <dgm:pt modelId="{F329B785-60D8-7C4C-BBFD-220E44AABF17}" type="pres">
      <dgm:prSet presAssocID="{B9470E73-590E-AE47-98BB-D3F9D01A171E}" presName="accentRepeatNode" presStyleLbl="solidFgAcc1" presStyleIdx="1" presStyleCnt="4"/>
      <dgm:spPr/>
    </dgm:pt>
    <dgm:pt modelId="{FF90835F-14C5-BC4A-AB6C-89DE65175B4E}" type="pres">
      <dgm:prSet presAssocID="{C6D94B21-E161-6B42-BBDA-94C24AA3E378}" presName="text_3" presStyleLbl="node1" presStyleIdx="2" presStyleCnt="4">
        <dgm:presLayoutVars>
          <dgm:bulletEnabled val="1"/>
        </dgm:presLayoutVars>
      </dgm:prSet>
      <dgm:spPr/>
    </dgm:pt>
    <dgm:pt modelId="{CF88EAD7-48E7-5548-B053-3C94ECCBFEBB}" type="pres">
      <dgm:prSet presAssocID="{C6D94B21-E161-6B42-BBDA-94C24AA3E378}" presName="accent_3" presStyleCnt="0"/>
      <dgm:spPr/>
    </dgm:pt>
    <dgm:pt modelId="{DA67D766-0287-634C-BC53-D83B323A1C0F}" type="pres">
      <dgm:prSet presAssocID="{C6D94B21-E161-6B42-BBDA-94C24AA3E378}" presName="accentRepeatNode" presStyleLbl="solidFgAcc1" presStyleIdx="2" presStyleCnt="4"/>
      <dgm:spPr/>
    </dgm:pt>
    <dgm:pt modelId="{20176B0C-5C63-8542-8968-1F3BBFCF4310}" type="pres">
      <dgm:prSet presAssocID="{5A64B1E5-B832-364E-A2AA-5FF9950D215F}" presName="text_4" presStyleLbl="node1" presStyleIdx="3" presStyleCnt="4">
        <dgm:presLayoutVars>
          <dgm:bulletEnabled val="1"/>
        </dgm:presLayoutVars>
      </dgm:prSet>
      <dgm:spPr/>
    </dgm:pt>
    <dgm:pt modelId="{79086477-946E-3E47-B331-9A83D1108DB5}" type="pres">
      <dgm:prSet presAssocID="{5A64B1E5-B832-364E-A2AA-5FF9950D215F}" presName="accent_4" presStyleCnt="0"/>
      <dgm:spPr/>
    </dgm:pt>
    <dgm:pt modelId="{A82F3580-728E-1148-9A42-4E7058993FBE}" type="pres">
      <dgm:prSet presAssocID="{5A64B1E5-B832-364E-A2AA-5FF9950D215F}" presName="accentRepeatNode" presStyleLbl="solidFgAcc1" presStyleIdx="3" presStyleCnt="4"/>
      <dgm:spPr/>
    </dgm:pt>
  </dgm:ptLst>
  <dgm:cxnLst>
    <dgm:cxn modelId="{7C490435-FD91-0445-A52C-46FE2515EFBD}" srcId="{E81861E0-4A26-1E4F-A11C-DD7DB85CF666}" destId="{B9470E73-590E-AE47-98BB-D3F9D01A171E}" srcOrd="1" destOrd="0" parTransId="{7C42F55A-0DB8-754D-8E57-AEA746196777}" sibTransId="{596CDF7C-B091-9646-9853-16E644005503}"/>
    <dgm:cxn modelId="{E00F0162-C091-A241-B4B4-F9BA8AF9AEBB}" srcId="{E81861E0-4A26-1E4F-A11C-DD7DB85CF666}" destId="{328262C6-FED1-174D-A6F9-2DD3FAE47164}" srcOrd="0" destOrd="0" parTransId="{B9859B28-F177-FC4D-9966-D93619FD8566}" sibTransId="{8BE2DE59-7ACD-534E-A273-FCD23279C61B}"/>
    <dgm:cxn modelId="{95790854-4A7B-934E-B87F-72C9E541ED43}" type="presOf" srcId="{5A64B1E5-B832-364E-A2AA-5FF9950D215F}" destId="{20176B0C-5C63-8542-8968-1F3BBFCF4310}" srcOrd="0" destOrd="0" presId="urn:microsoft.com/office/officeart/2008/layout/VerticalCurvedList"/>
    <dgm:cxn modelId="{0603897E-E6FC-B04A-A8B0-F77081E81E39}" type="presOf" srcId="{E81861E0-4A26-1E4F-A11C-DD7DB85CF666}" destId="{DFA42D09-AA05-8546-B51B-53D435622055}" srcOrd="0" destOrd="0" presId="urn:microsoft.com/office/officeart/2008/layout/VerticalCurvedList"/>
    <dgm:cxn modelId="{CB94328B-63E0-9549-9217-80160B13F31F}" srcId="{E81861E0-4A26-1E4F-A11C-DD7DB85CF666}" destId="{C6D94B21-E161-6B42-BBDA-94C24AA3E378}" srcOrd="2" destOrd="0" parTransId="{8DEA5D6A-9E31-8C45-8DDE-FDA8DE07C8AE}" sibTransId="{F7997299-4D46-894F-B7C1-5AE4C0BB7CEE}"/>
    <dgm:cxn modelId="{681C4B94-E212-704E-AF3A-057603C5880A}" srcId="{E81861E0-4A26-1E4F-A11C-DD7DB85CF666}" destId="{5A64B1E5-B832-364E-A2AA-5FF9950D215F}" srcOrd="3" destOrd="0" parTransId="{0631992C-57CD-3246-8FA9-5E717EEA431F}" sibTransId="{D068CB1A-2BB9-FC48-9B10-5ACD913D4C2A}"/>
    <dgm:cxn modelId="{B947C896-6930-474C-98B5-2B35F2D5106E}" type="presOf" srcId="{C6D94B21-E161-6B42-BBDA-94C24AA3E378}" destId="{FF90835F-14C5-BC4A-AB6C-89DE65175B4E}" srcOrd="0" destOrd="0" presId="urn:microsoft.com/office/officeart/2008/layout/VerticalCurvedList"/>
    <dgm:cxn modelId="{692E1D99-DC21-1B44-A5DE-4024FD18CA3B}" type="presOf" srcId="{328262C6-FED1-174D-A6F9-2DD3FAE47164}" destId="{F2A1F382-D8E9-7840-8D24-6CB72DA03436}" srcOrd="0" destOrd="0" presId="urn:microsoft.com/office/officeart/2008/layout/VerticalCurvedList"/>
    <dgm:cxn modelId="{A6A26BA1-16E6-A549-BF16-6C0556486840}" type="presOf" srcId="{8BE2DE59-7ACD-534E-A273-FCD23279C61B}" destId="{6BDE96F6-07BB-5049-800D-D4358C22A2DC}" srcOrd="0" destOrd="0" presId="urn:microsoft.com/office/officeart/2008/layout/VerticalCurvedList"/>
    <dgm:cxn modelId="{2296F3DE-510E-DF47-9F7D-ADD0BDBB93DB}" type="presOf" srcId="{B9470E73-590E-AE47-98BB-D3F9D01A171E}" destId="{374362A2-40BE-384D-9BB4-5DBEAC117B09}" srcOrd="0" destOrd="0" presId="urn:microsoft.com/office/officeart/2008/layout/VerticalCurvedList"/>
    <dgm:cxn modelId="{CACEBA1D-02B5-6441-BD5C-C1C725689350}" type="presParOf" srcId="{DFA42D09-AA05-8546-B51B-53D435622055}" destId="{8596965F-1EB5-CB44-98B0-27346A1C5C6A}" srcOrd="0" destOrd="0" presId="urn:microsoft.com/office/officeart/2008/layout/VerticalCurvedList"/>
    <dgm:cxn modelId="{51E9F710-8F3A-4E42-843A-6EE6FF41B484}" type="presParOf" srcId="{8596965F-1EB5-CB44-98B0-27346A1C5C6A}" destId="{1E0AFC1B-8013-4E42-9771-FFB7A426DC20}" srcOrd="0" destOrd="0" presId="urn:microsoft.com/office/officeart/2008/layout/VerticalCurvedList"/>
    <dgm:cxn modelId="{15C66E37-F8D8-6344-BBD8-8B3BA670B8A9}" type="presParOf" srcId="{1E0AFC1B-8013-4E42-9771-FFB7A426DC20}" destId="{BC7DC774-B371-C643-A207-F5982D963627}" srcOrd="0" destOrd="0" presId="urn:microsoft.com/office/officeart/2008/layout/VerticalCurvedList"/>
    <dgm:cxn modelId="{263B30E8-2F4F-214D-9B7D-EBDFD26B85C7}" type="presParOf" srcId="{1E0AFC1B-8013-4E42-9771-FFB7A426DC20}" destId="{6BDE96F6-07BB-5049-800D-D4358C22A2DC}" srcOrd="1" destOrd="0" presId="urn:microsoft.com/office/officeart/2008/layout/VerticalCurvedList"/>
    <dgm:cxn modelId="{753D6887-7CCF-2C45-AF59-82A319692DCA}" type="presParOf" srcId="{1E0AFC1B-8013-4E42-9771-FFB7A426DC20}" destId="{173BB48F-31E5-B24D-909F-09138318E1CC}" srcOrd="2" destOrd="0" presId="urn:microsoft.com/office/officeart/2008/layout/VerticalCurvedList"/>
    <dgm:cxn modelId="{0521F10F-2D41-D74D-92C1-8C543D1E61D8}" type="presParOf" srcId="{1E0AFC1B-8013-4E42-9771-FFB7A426DC20}" destId="{00F1985E-A54B-F146-97DC-26A3BC54DCE0}" srcOrd="3" destOrd="0" presId="urn:microsoft.com/office/officeart/2008/layout/VerticalCurvedList"/>
    <dgm:cxn modelId="{A41425A4-8B99-C842-987F-975DE387FCA2}" type="presParOf" srcId="{8596965F-1EB5-CB44-98B0-27346A1C5C6A}" destId="{F2A1F382-D8E9-7840-8D24-6CB72DA03436}" srcOrd="1" destOrd="0" presId="urn:microsoft.com/office/officeart/2008/layout/VerticalCurvedList"/>
    <dgm:cxn modelId="{42561EF5-D24D-4641-87BD-C856016864AA}" type="presParOf" srcId="{8596965F-1EB5-CB44-98B0-27346A1C5C6A}" destId="{C13E7F7C-E7AE-EC46-B077-57BBB8DC3E3F}" srcOrd="2" destOrd="0" presId="urn:microsoft.com/office/officeart/2008/layout/VerticalCurvedList"/>
    <dgm:cxn modelId="{533BD1BC-41E0-AA43-87DE-F7FB075C34AA}" type="presParOf" srcId="{C13E7F7C-E7AE-EC46-B077-57BBB8DC3E3F}" destId="{4B3FE063-50B3-4F43-AE32-7DB270AF9DFE}" srcOrd="0" destOrd="0" presId="urn:microsoft.com/office/officeart/2008/layout/VerticalCurvedList"/>
    <dgm:cxn modelId="{D5B1ACD2-3DB1-924F-8098-E263DF9FB755}" type="presParOf" srcId="{8596965F-1EB5-CB44-98B0-27346A1C5C6A}" destId="{374362A2-40BE-384D-9BB4-5DBEAC117B09}" srcOrd="3" destOrd="0" presId="urn:microsoft.com/office/officeart/2008/layout/VerticalCurvedList"/>
    <dgm:cxn modelId="{17FD6DFB-5318-0647-9C11-72ED278937F0}" type="presParOf" srcId="{8596965F-1EB5-CB44-98B0-27346A1C5C6A}" destId="{B94E6C97-AA2A-9742-998F-EFFFE95FABDD}" srcOrd="4" destOrd="0" presId="urn:microsoft.com/office/officeart/2008/layout/VerticalCurvedList"/>
    <dgm:cxn modelId="{40A297C2-9443-C84B-8CFF-B895D92EDE60}" type="presParOf" srcId="{B94E6C97-AA2A-9742-998F-EFFFE95FABDD}" destId="{F329B785-60D8-7C4C-BBFD-220E44AABF17}" srcOrd="0" destOrd="0" presId="urn:microsoft.com/office/officeart/2008/layout/VerticalCurvedList"/>
    <dgm:cxn modelId="{70AC8232-E551-3B4E-BAAC-F7E0E81627AF}" type="presParOf" srcId="{8596965F-1EB5-CB44-98B0-27346A1C5C6A}" destId="{FF90835F-14C5-BC4A-AB6C-89DE65175B4E}" srcOrd="5" destOrd="0" presId="urn:microsoft.com/office/officeart/2008/layout/VerticalCurvedList"/>
    <dgm:cxn modelId="{7958BB1D-1820-5145-9941-51B78BA45EA2}" type="presParOf" srcId="{8596965F-1EB5-CB44-98B0-27346A1C5C6A}" destId="{CF88EAD7-48E7-5548-B053-3C94ECCBFEBB}" srcOrd="6" destOrd="0" presId="urn:microsoft.com/office/officeart/2008/layout/VerticalCurvedList"/>
    <dgm:cxn modelId="{9479DE8B-934B-6E43-8741-4F05A61113B0}" type="presParOf" srcId="{CF88EAD7-48E7-5548-B053-3C94ECCBFEBB}" destId="{DA67D766-0287-634C-BC53-D83B323A1C0F}" srcOrd="0" destOrd="0" presId="urn:microsoft.com/office/officeart/2008/layout/VerticalCurvedList"/>
    <dgm:cxn modelId="{649C8A91-58FA-8648-BA0F-ED0E17DEB938}" type="presParOf" srcId="{8596965F-1EB5-CB44-98B0-27346A1C5C6A}" destId="{20176B0C-5C63-8542-8968-1F3BBFCF4310}" srcOrd="7" destOrd="0" presId="urn:microsoft.com/office/officeart/2008/layout/VerticalCurvedList"/>
    <dgm:cxn modelId="{FED97DE8-4916-E848-9291-36EEBC77ECE9}" type="presParOf" srcId="{8596965F-1EB5-CB44-98B0-27346A1C5C6A}" destId="{79086477-946E-3E47-B331-9A83D1108DB5}" srcOrd="8" destOrd="0" presId="urn:microsoft.com/office/officeart/2008/layout/VerticalCurvedList"/>
    <dgm:cxn modelId="{B42F2DA4-0B56-7740-A4DF-0CEA8514011E}" type="presParOf" srcId="{79086477-946E-3E47-B331-9A83D1108DB5}" destId="{A82F3580-728E-1148-9A42-4E7058993FBE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81861E0-4A26-1E4F-A11C-DD7DB85CF666}" type="doc">
      <dgm:prSet loTypeId="urn:microsoft.com/office/officeart/2005/8/layout/process4" loCatId="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28262C6-FED1-174D-A6F9-2DD3FAE47164}">
      <dgm:prSet custT="1"/>
      <dgm:spPr/>
      <dgm:t>
        <a:bodyPr/>
        <a:lstStyle/>
        <a:p>
          <a:pPr algn="l"/>
          <a:r>
            <a:rPr lang="vi-VN" sz="2200" b="1" u="sng" dirty="0">
              <a:solidFill>
                <a:schemeClr val="bg2"/>
              </a:solidFill>
              <a:latin typeface="+mn-lt"/>
            </a:rPr>
            <a:t>Phần 1</a:t>
          </a:r>
          <a:r>
            <a:rPr lang="vi-VN" sz="2200" dirty="0">
              <a:solidFill>
                <a:schemeClr val="bg2"/>
              </a:solidFill>
              <a:latin typeface="+mn-lt"/>
            </a:rPr>
            <a:t>: Từ đầu… </a:t>
          </a:r>
          <a:r>
            <a:rPr lang="vi-VN" sz="2200" i="1" dirty="0">
              <a:solidFill>
                <a:schemeClr val="bg2"/>
              </a:solidFill>
              <a:latin typeface="+mn-lt"/>
            </a:rPr>
            <a:t>kể hết câu chuyện này: An-Tư Nai viết thư nhờ người đồng hương kể lại câu chuyện về thầy Đuy-Sen.</a:t>
          </a:r>
          <a:endParaRPr lang="vi-VN" sz="2200" dirty="0">
            <a:solidFill>
              <a:schemeClr val="bg2"/>
            </a:solidFill>
            <a:latin typeface="+mn-lt"/>
          </a:endParaRPr>
        </a:p>
      </dgm:t>
    </dgm:pt>
    <dgm:pt modelId="{B9859B28-F177-FC4D-9966-D93619FD8566}" type="parTrans" cxnId="{E00F0162-C091-A241-B4B4-F9BA8AF9AEBB}">
      <dgm:prSet/>
      <dgm:spPr/>
      <dgm:t>
        <a:bodyPr/>
        <a:lstStyle/>
        <a:p>
          <a:endParaRPr lang="en-US" sz="2200">
            <a:solidFill>
              <a:schemeClr val="bg2"/>
            </a:solidFill>
            <a:latin typeface="+mn-lt"/>
          </a:endParaRPr>
        </a:p>
      </dgm:t>
    </dgm:pt>
    <dgm:pt modelId="{8BE2DE59-7ACD-534E-A273-FCD23279C61B}" type="sibTrans" cxnId="{E00F0162-C091-A241-B4B4-F9BA8AF9AEBB}">
      <dgm:prSet/>
      <dgm:spPr/>
      <dgm:t>
        <a:bodyPr/>
        <a:lstStyle/>
        <a:p>
          <a:endParaRPr lang="en-US" sz="2200">
            <a:solidFill>
              <a:schemeClr val="bg2"/>
            </a:solidFill>
            <a:latin typeface="+mn-lt"/>
          </a:endParaRPr>
        </a:p>
      </dgm:t>
    </dgm:pt>
    <dgm:pt modelId="{B9470E73-590E-AE47-98BB-D3F9D01A171E}">
      <dgm:prSet custT="1"/>
      <dgm:spPr/>
      <dgm:t>
        <a:bodyPr/>
        <a:lstStyle/>
        <a:p>
          <a:pPr algn="l"/>
          <a:r>
            <a:rPr lang="vi-VN" sz="2200" b="1" u="sng" dirty="0">
              <a:solidFill>
                <a:schemeClr val="bg2"/>
              </a:solidFill>
              <a:latin typeface="+mn-lt"/>
            </a:rPr>
            <a:t>Phần 2</a:t>
          </a:r>
          <a:r>
            <a:rPr lang="vi-VN" sz="2200" dirty="0">
              <a:solidFill>
                <a:schemeClr val="bg2"/>
              </a:solidFill>
              <a:latin typeface="+mn-lt"/>
            </a:rPr>
            <a:t>: Tiếp theo</a:t>
          </a:r>
          <a:r>
            <a:rPr lang="vi-VN" sz="2200" i="1" dirty="0">
              <a:solidFill>
                <a:schemeClr val="bg2"/>
              </a:solidFill>
              <a:latin typeface="+mn-lt"/>
            </a:rPr>
            <a:t>…rảo bước về làng : </a:t>
          </a:r>
          <a:r>
            <a:rPr lang="vi-VN" sz="2200" dirty="0">
              <a:solidFill>
                <a:schemeClr val="bg2"/>
              </a:solidFill>
              <a:latin typeface="+mn-lt"/>
            </a:rPr>
            <a:t>kể lại câu chuyện xây trường, và cuộc đối đáp giữa An-Tư-Nai với thầy.</a:t>
          </a:r>
        </a:p>
      </dgm:t>
    </dgm:pt>
    <dgm:pt modelId="{7C42F55A-0DB8-754D-8E57-AEA746196777}" type="parTrans" cxnId="{7C490435-FD91-0445-A52C-46FE2515EFBD}">
      <dgm:prSet/>
      <dgm:spPr/>
      <dgm:t>
        <a:bodyPr/>
        <a:lstStyle/>
        <a:p>
          <a:endParaRPr lang="en-US" sz="2200">
            <a:solidFill>
              <a:schemeClr val="bg2"/>
            </a:solidFill>
            <a:latin typeface="+mn-lt"/>
          </a:endParaRPr>
        </a:p>
      </dgm:t>
    </dgm:pt>
    <dgm:pt modelId="{596CDF7C-B091-9646-9853-16E644005503}" type="sibTrans" cxnId="{7C490435-FD91-0445-A52C-46FE2515EFBD}">
      <dgm:prSet/>
      <dgm:spPr/>
      <dgm:t>
        <a:bodyPr/>
        <a:lstStyle/>
        <a:p>
          <a:endParaRPr lang="en-US" sz="2200">
            <a:solidFill>
              <a:schemeClr val="bg2"/>
            </a:solidFill>
            <a:latin typeface="+mn-lt"/>
          </a:endParaRPr>
        </a:p>
      </dgm:t>
    </dgm:pt>
    <dgm:pt modelId="{C6D94B21-E161-6B42-BBDA-94C24AA3E378}">
      <dgm:prSet custT="1"/>
      <dgm:spPr/>
      <dgm:t>
        <a:bodyPr/>
        <a:lstStyle/>
        <a:p>
          <a:pPr algn="l"/>
          <a:r>
            <a:rPr lang="vi-VN" sz="2200" b="1" u="sng" dirty="0">
              <a:solidFill>
                <a:schemeClr val="bg2"/>
              </a:solidFill>
              <a:latin typeface="+mn-lt"/>
            </a:rPr>
            <a:t>Phần 3</a:t>
          </a:r>
          <a:r>
            <a:rPr lang="vi-VN" sz="2200" dirty="0">
              <a:solidFill>
                <a:schemeClr val="bg2"/>
              </a:solidFill>
              <a:latin typeface="+mn-lt"/>
            </a:rPr>
            <a:t>: Tiếp theo…</a:t>
          </a:r>
          <a:r>
            <a:rPr lang="vi-VN" sz="2200" i="1" dirty="0">
              <a:solidFill>
                <a:schemeClr val="bg2"/>
              </a:solidFill>
              <a:latin typeface="+mn-lt"/>
            </a:rPr>
            <a:t>còn tất cả ngồi tại chỗ nghe thầy Đuy-sen giảng bài </a:t>
          </a:r>
          <a:r>
            <a:rPr lang="vi-VN" sz="2200" dirty="0">
              <a:solidFill>
                <a:schemeClr val="bg2"/>
              </a:solidFill>
              <a:latin typeface="+mn-lt"/>
            </a:rPr>
            <a:t>:miêu tả sự quan tâm chăm sóc học trò của thầy Đuy-Sen.</a:t>
          </a:r>
        </a:p>
      </dgm:t>
    </dgm:pt>
    <dgm:pt modelId="{8DEA5D6A-9E31-8C45-8DDE-FDA8DE07C8AE}" type="parTrans" cxnId="{CB94328B-63E0-9549-9217-80160B13F31F}">
      <dgm:prSet/>
      <dgm:spPr/>
      <dgm:t>
        <a:bodyPr/>
        <a:lstStyle/>
        <a:p>
          <a:endParaRPr lang="en-US" sz="2200">
            <a:solidFill>
              <a:schemeClr val="bg2"/>
            </a:solidFill>
            <a:latin typeface="+mn-lt"/>
          </a:endParaRPr>
        </a:p>
      </dgm:t>
    </dgm:pt>
    <dgm:pt modelId="{F7997299-4D46-894F-B7C1-5AE4C0BB7CEE}" type="sibTrans" cxnId="{CB94328B-63E0-9549-9217-80160B13F31F}">
      <dgm:prSet/>
      <dgm:spPr/>
      <dgm:t>
        <a:bodyPr/>
        <a:lstStyle/>
        <a:p>
          <a:endParaRPr lang="en-US" sz="2200">
            <a:solidFill>
              <a:schemeClr val="bg2"/>
            </a:solidFill>
            <a:latin typeface="+mn-lt"/>
          </a:endParaRPr>
        </a:p>
      </dgm:t>
    </dgm:pt>
    <dgm:pt modelId="{E7321D40-1D16-7F45-BCB6-12FF766BA5E9}">
      <dgm:prSet custT="1"/>
      <dgm:spPr/>
      <dgm:t>
        <a:bodyPr/>
        <a:lstStyle/>
        <a:p>
          <a:pPr algn="l"/>
          <a:r>
            <a:rPr lang="vi-VN" sz="2200" b="1" u="sng" dirty="0">
              <a:solidFill>
                <a:schemeClr val="bg2"/>
              </a:solidFill>
              <a:latin typeface="+mn-lt"/>
            </a:rPr>
            <a:t>Phần 4</a:t>
          </a:r>
          <a:r>
            <a:rPr lang="vi-VN" sz="2200" b="1" u="none" dirty="0">
              <a:solidFill>
                <a:schemeClr val="bg2"/>
              </a:solidFill>
              <a:latin typeface="+mn-lt"/>
            </a:rPr>
            <a:t>: </a:t>
          </a:r>
          <a:r>
            <a:rPr lang="vi-VN" sz="2200" dirty="0">
              <a:solidFill>
                <a:schemeClr val="bg2"/>
              </a:solidFill>
              <a:latin typeface="+mn-lt"/>
            </a:rPr>
            <a:t>Còn lại : Người họa sĩ boăn khoăn về chủ đề tranh.</a:t>
          </a:r>
        </a:p>
      </dgm:t>
    </dgm:pt>
    <dgm:pt modelId="{AF676D06-E24E-C04D-88E0-4E2B3BE7AB4E}" type="parTrans" cxnId="{948521C0-4900-FB4E-98CE-5B90EBA01006}">
      <dgm:prSet/>
      <dgm:spPr/>
      <dgm:t>
        <a:bodyPr/>
        <a:lstStyle/>
        <a:p>
          <a:endParaRPr lang="en-US" sz="2200">
            <a:solidFill>
              <a:schemeClr val="bg2"/>
            </a:solidFill>
            <a:latin typeface="+mn-lt"/>
          </a:endParaRPr>
        </a:p>
      </dgm:t>
    </dgm:pt>
    <dgm:pt modelId="{FCF3D62C-631E-384E-A591-588AA15E6AC3}" type="sibTrans" cxnId="{948521C0-4900-FB4E-98CE-5B90EBA01006}">
      <dgm:prSet/>
      <dgm:spPr/>
      <dgm:t>
        <a:bodyPr/>
        <a:lstStyle/>
        <a:p>
          <a:endParaRPr lang="en-US" sz="2200">
            <a:solidFill>
              <a:schemeClr val="bg2"/>
            </a:solidFill>
            <a:latin typeface="+mn-lt"/>
          </a:endParaRPr>
        </a:p>
      </dgm:t>
    </dgm:pt>
    <dgm:pt modelId="{99E02FF4-CDEE-FD4E-9B49-5BCCDF91382F}" type="pres">
      <dgm:prSet presAssocID="{E81861E0-4A26-1E4F-A11C-DD7DB85CF666}" presName="Name0" presStyleCnt="0">
        <dgm:presLayoutVars>
          <dgm:dir/>
          <dgm:animLvl val="lvl"/>
          <dgm:resizeHandles val="exact"/>
        </dgm:presLayoutVars>
      </dgm:prSet>
      <dgm:spPr/>
    </dgm:pt>
    <dgm:pt modelId="{ED48164E-029F-EB48-9A23-DD21597AD012}" type="pres">
      <dgm:prSet presAssocID="{E7321D40-1D16-7F45-BCB6-12FF766BA5E9}" presName="boxAndChildren" presStyleCnt="0"/>
      <dgm:spPr/>
    </dgm:pt>
    <dgm:pt modelId="{FF994B6C-2BCC-EC41-86B7-DC70C3691E92}" type="pres">
      <dgm:prSet presAssocID="{E7321D40-1D16-7F45-BCB6-12FF766BA5E9}" presName="parentTextBox" presStyleLbl="node1" presStyleIdx="0" presStyleCnt="4" custLinFactNeighborX="-1333" custLinFactNeighborY="-13274"/>
      <dgm:spPr/>
    </dgm:pt>
    <dgm:pt modelId="{2606BF40-2D72-FA44-96C6-90C9CB2842D9}" type="pres">
      <dgm:prSet presAssocID="{F7997299-4D46-894F-B7C1-5AE4C0BB7CEE}" presName="sp" presStyleCnt="0"/>
      <dgm:spPr/>
    </dgm:pt>
    <dgm:pt modelId="{4943CA94-3BC5-2B41-9AFC-6E0E8DB1D274}" type="pres">
      <dgm:prSet presAssocID="{C6D94B21-E161-6B42-BBDA-94C24AA3E378}" presName="arrowAndChildren" presStyleCnt="0"/>
      <dgm:spPr/>
    </dgm:pt>
    <dgm:pt modelId="{00E7EFDC-2A6A-8C4C-9A14-ABA31F608F88}" type="pres">
      <dgm:prSet presAssocID="{C6D94B21-E161-6B42-BBDA-94C24AA3E378}" presName="parentTextArrow" presStyleLbl="node1" presStyleIdx="1" presStyleCnt="4"/>
      <dgm:spPr/>
    </dgm:pt>
    <dgm:pt modelId="{9B694896-3BE0-C845-A81B-4E1700CF18E9}" type="pres">
      <dgm:prSet presAssocID="{596CDF7C-B091-9646-9853-16E644005503}" presName="sp" presStyleCnt="0"/>
      <dgm:spPr/>
    </dgm:pt>
    <dgm:pt modelId="{2B934860-BF27-7B4A-9172-9E2D7CF4DE26}" type="pres">
      <dgm:prSet presAssocID="{B9470E73-590E-AE47-98BB-D3F9D01A171E}" presName="arrowAndChildren" presStyleCnt="0"/>
      <dgm:spPr/>
    </dgm:pt>
    <dgm:pt modelId="{87791CF2-780B-A64C-9D89-5783CF45E509}" type="pres">
      <dgm:prSet presAssocID="{B9470E73-590E-AE47-98BB-D3F9D01A171E}" presName="parentTextArrow" presStyleLbl="node1" presStyleIdx="2" presStyleCnt="4"/>
      <dgm:spPr/>
    </dgm:pt>
    <dgm:pt modelId="{213EB2AF-CA83-AB4A-A107-E643201C9E7B}" type="pres">
      <dgm:prSet presAssocID="{8BE2DE59-7ACD-534E-A273-FCD23279C61B}" presName="sp" presStyleCnt="0"/>
      <dgm:spPr/>
    </dgm:pt>
    <dgm:pt modelId="{E89D2C29-2B69-3A47-BD68-56006A73A2EE}" type="pres">
      <dgm:prSet presAssocID="{328262C6-FED1-174D-A6F9-2DD3FAE47164}" presName="arrowAndChildren" presStyleCnt="0"/>
      <dgm:spPr/>
    </dgm:pt>
    <dgm:pt modelId="{7918B035-EF21-2945-B222-963046D1282C}" type="pres">
      <dgm:prSet presAssocID="{328262C6-FED1-174D-A6F9-2DD3FAE47164}" presName="parentTextArrow" presStyleLbl="node1" presStyleIdx="3" presStyleCnt="4"/>
      <dgm:spPr/>
    </dgm:pt>
  </dgm:ptLst>
  <dgm:cxnLst>
    <dgm:cxn modelId="{6A9E981A-9282-0848-ACE0-9C67E60AB5DE}" type="presOf" srcId="{C6D94B21-E161-6B42-BBDA-94C24AA3E378}" destId="{00E7EFDC-2A6A-8C4C-9A14-ABA31F608F88}" srcOrd="0" destOrd="0" presId="urn:microsoft.com/office/officeart/2005/8/layout/process4"/>
    <dgm:cxn modelId="{7C490435-FD91-0445-A52C-46FE2515EFBD}" srcId="{E81861E0-4A26-1E4F-A11C-DD7DB85CF666}" destId="{B9470E73-590E-AE47-98BB-D3F9D01A171E}" srcOrd="1" destOrd="0" parTransId="{7C42F55A-0DB8-754D-8E57-AEA746196777}" sibTransId="{596CDF7C-B091-9646-9853-16E644005503}"/>
    <dgm:cxn modelId="{9FF5073D-94CE-2441-AE58-49E1F85AC534}" type="presOf" srcId="{328262C6-FED1-174D-A6F9-2DD3FAE47164}" destId="{7918B035-EF21-2945-B222-963046D1282C}" srcOrd="0" destOrd="0" presId="urn:microsoft.com/office/officeart/2005/8/layout/process4"/>
    <dgm:cxn modelId="{B0870E3E-5433-7F4A-9599-B95867350F7F}" type="presOf" srcId="{E81861E0-4A26-1E4F-A11C-DD7DB85CF666}" destId="{99E02FF4-CDEE-FD4E-9B49-5BCCDF91382F}" srcOrd="0" destOrd="0" presId="urn:microsoft.com/office/officeart/2005/8/layout/process4"/>
    <dgm:cxn modelId="{8E48545B-642D-F543-9B3A-C926673FFA1B}" type="presOf" srcId="{E7321D40-1D16-7F45-BCB6-12FF766BA5E9}" destId="{FF994B6C-2BCC-EC41-86B7-DC70C3691E92}" srcOrd="0" destOrd="0" presId="urn:microsoft.com/office/officeart/2005/8/layout/process4"/>
    <dgm:cxn modelId="{E00F0162-C091-A241-B4B4-F9BA8AF9AEBB}" srcId="{E81861E0-4A26-1E4F-A11C-DD7DB85CF666}" destId="{328262C6-FED1-174D-A6F9-2DD3FAE47164}" srcOrd="0" destOrd="0" parTransId="{B9859B28-F177-FC4D-9966-D93619FD8566}" sibTransId="{8BE2DE59-7ACD-534E-A273-FCD23279C61B}"/>
    <dgm:cxn modelId="{6D661E75-9765-4847-8CEB-0DF66AB7A559}" type="presOf" srcId="{B9470E73-590E-AE47-98BB-D3F9D01A171E}" destId="{87791CF2-780B-A64C-9D89-5783CF45E509}" srcOrd="0" destOrd="0" presId="urn:microsoft.com/office/officeart/2005/8/layout/process4"/>
    <dgm:cxn modelId="{CB94328B-63E0-9549-9217-80160B13F31F}" srcId="{E81861E0-4A26-1E4F-A11C-DD7DB85CF666}" destId="{C6D94B21-E161-6B42-BBDA-94C24AA3E378}" srcOrd="2" destOrd="0" parTransId="{8DEA5D6A-9E31-8C45-8DDE-FDA8DE07C8AE}" sibTransId="{F7997299-4D46-894F-B7C1-5AE4C0BB7CEE}"/>
    <dgm:cxn modelId="{948521C0-4900-FB4E-98CE-5B90EBA01006}" srcId="{E81861E0-4A26-1E4F-A11C-DD7DB85CF666}" destId="{E7321D40-1D16-7F45-BCB6-12FF766BA5E9}" srcOrd="3" destOrd="0" parTransId="{AF676D06-E24E-C04D-88E0-4E2B3BE7AB4E}" sibTransId="{FCF3D62C-631E-384E-A591-588AA15E6AC3}"/>
    <dgm:cxn modelId="{6874C251-84FA-1E41-943C-08F3768DF3EA}" type="presParOf" srcId="{99E02FF4-CDEE-FD4E-9B49-5BCCDF91382F}" destId="{ED48164E-029F-EB48-9A23-DD21597AD012}" srcOrd="0" destOrd="0" presId="urn:microsoft.com/office/officeart/2005/8/layout/process4"/>
    <dgm:cxn modelId="{32A4F29F-37C4-CD4B-A20B-25BD5CFB8FE5}" type="presParOf" srcId="{ED48164E-029F-EB48-9A23-DD21597AD012}" destId="{FF994B6C-2BCC-EC41-86B7-DC70C3691E92}" srcOrd="0" destOrd="0" presId="urn:microsoft.com/office/officeart/2005/8/layout/process4"/>
    <dgm:cxn modelId="{B38B63AA-0135-1F47-81C6-ECCFC1B5FDF1}" type="presParOf" srcId="{99E02FF4-CDEE-FD4E-9B49-5BCCDF91382F}" destId="{2606BF40-2D72-FA44-96C6-90C9CB2842D9}" srcOrd="1" destOrd="0" presId="urn:microsoft.com/office/officeart/2005/8/layout/process4"/>
    <dgm:cxn modelId="{19DE3D81-3A68-ED4F-B612-91C2F4D3F075}" type="presParOf" srcId="{99E02FF4-CDEE-FD4E-9B49-5BCCDF91382F}" destId="{4943CA94-3BC5-2B41-9AFC-6E0E8DB1D274}" srcOrd="2" destOrd="0" presId="urn:microsoft.com/office/officeart/2005/8/layout/process4"/>
    <dgm:cxn modelId="{02B183A2-4C09-DA49-8126-B5D7E6BA46AF}" type="presParOf" srcId="{4943CA94-3BC5-2B41-9AFC-6E0E8DB1D274}" destId="{00E7EFDC-2A6A-8C4C-9A14-ABA31F608F88}" srcOrd="0" destOrd="0" presId="urn:microsoft.com/office/officeart/2005/8/layout/process4"/>
    <dgm:cxn modelId="{03C8DAD6-15DF-CA4F-B550-A67F70FA7FA3}" type="presParOf" srcId="{99E02FF4-CDEE-FD4E-9B49-5BCCDF91382F}" destId="{9B694896-3BE0-C845-A81B-4E1700CF18E9}" srcOrd="3" destOrd="0" presId="urn:microsoft.com/office/officeart/2005/8/layout/process4"/>
    <dgm:cxn modelId="{C184B787-4664-9046-8270-6E68C2344AE3}" type="presParOf" srcId="{99E02FF4-CDEE-FD4E-9B49-5BCCDF91382F}" destId="{2B934860-BF27-7B4A-9172-9E2D7CF4DE26}" srcOrd="4" destOrd="0" presId="urn:microsoft.com/office/officeart/2005/8/layout/process4"/>
    <dgm:cxn modelId="{E4F5B12A-3598-9041-93BB-9B681BA2905D}" type="presParOf" srcId="{2B934860-BF27-7B4A-9172-9E2D7CF4DE26}" destId="{87791CF2-780B-A64C-9D89-5783CF45E509}" srcOrd="0" destOrd="0" presId="urn:microsoft.com/office/officeart/2005/8/layout/process4"/>
    <dgm:cxn modelId="{297A4274-213B-EE45-8D1A-EB0DC6E7FD79}" type="presParOf" srcId="{99E02FF4-CDEE-FD4E-9B49-5BCCDF91382F}" destId="{213EB2AF-CA83-AB4A-A107-E643201C9E7B}" srcOrd="5" destOrd="0" presId="urn:microsoft.com/office/officeart/2005/8/layout/process4"/>
    <dgm:cxn modelId="{31675196-1734-EC4C-BC93-EA353F4E60C6}" type="presParOf" srcId="{99E02FF4-CDEE-FD4E-9B49-5BCCDF91382F}" destId="{E89D2C29-2B69-3A47-BD68-56006A73A2EE}" srcOrd="6" destOrd="0" presId="urn:microsoft.com/office/officeart/2005/8/layout/process4"/>
    <dgm:cxn modelId="{C52B52BE-4827-D948-8B65-FB471274A01E}" type="presParOf" srcId="{E89D2C29-2B69-3A47-BD68-56006A73A2EE}" destId="{7918B035-EF21-2945-B222-963046D1282C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E0D6BA7-A7AB-5646-97E1-6C4045B2D972}" type="doc">
      <dgm:prSet loTypeId="urn:microsoft.com/office/officeart/2005/8/layout/pyramid2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A473CBB-1FD7-6345-AC4C-1F5DA25F9090}">
      <dgm:prSet phldrT="[Text]"/>
      <dgm:spPr>
        <a:solidFill>
          <a:schemeClr val="accent5">
            <a:lumMod val="75000"/>
            <a:alpha val="90000"/>
          </a:schemeClr>
        </a:solidFill>
      </dgm:spPr>
      <dgm:t>
        <a:bodyPr/>
        <a:lstStyle/>
        <a:p>
          <a:pPr algn="just"/>
          <a:r>
            <a:rPr lang="en-US" dirty="0">
              <a:solidFill>
                <a:schemeClr val="bg2">
                  <a:lumMod val="75000"/>
                </a:schemeClr>
              </a:solidFill>
            </a:rPr>
            <a:t>- </a:t>
          </a:r>
          <a:r>
            <a:rPr lang="en-US" dirty="0" err="1">
              <a:solidFill>
                <a:schemeClr val="bg2">
                  <a:lumMod val="75000"/>
                </a:schemeClr>
              </a:solidFill>
            </a:rPr>
            <a:t>Cần</a:t>
          </a:r>
          <a:r>
            <a:rPr lang="en-US" dirty="0">
              <a:solidFill>
                <a:schemeClr val="bg2">
                  <a:lumMod val="75000"/>
                </a:schemeClr>
              </a:solidFill>
            </a:rPr>
            <a:t> </a:t>
          </a:r>
          <a:r>
            <a:rPr lang="en-US" dirty="0" err="1">
              <a:solidFill>
                <a:schemeClr val="bg2">
                  <a:lumMod val="75000"/>
                </a:schemeClr>
              </a:solidFill>
            </a:rPr>
            <a:t>phải</a:t>
          </a:r>
          <a:r>
            <a:rPr lang="en-US" dirty="0">
              <a:solidFill>
                <a:schemeClr val="bg2">
                  <a:lumMod val="75000"/>
                </a:schemeClr>
              </a:solidFill>
            </a:rPr>
            <a:t> </a:t>
          </a:r>
          <a:r>
            <a:rPr lang="en-US" dirty="0" err="1">
              <a:solidFill>
                <a:schemeClr val="bg2">
                  <a:lumMod val="75000"/>
                </a:schemeClr>
              </a:solidFill>
            </a:rPr>
            <a:t>biết</a:t>
          </a:r>
          <a:r>
            <a:rPr lang="en-US" dirty="0">
              <a:solidFill>
                <a:schemeClr val="bg2">
                  <a:lumMod val="75000"/>
                </a:schemeClr>
              </a:solidFill>
            </a:rPr>
            <a:t> </a:t>
          </a:r>
          <a:r>
            <a:rPr lang="en-US" dirty="0" err="1">
              <a:solidFill>
                <a:schemeClr val="bg2">
                  <a:lumMod val="75000"/>
                </a:schemeClr>
              </a:solidFill>
            </a:rPr>
            <a:t>ơn</a:t>
          </a:r>
          <a:r>
            <a:rPr lang="en-US" dirty="0">
              <a:solidFill>
                <a:schemeClr val="bg2">
                  <a:lumMod val="75000"/>
                </a:schemeClr>
              </a:solidFill>
            </a:rPr>
            <a:t>, </a:t>
          </a:r>
          <a:r>
            <a:rPr lang="en-US" dirty="0" err="1">
              <a:solidFill>
                <a:schemeClr val="bg2">
                  <a:lumMod val="75000"/>
                </a:schemeClr>
              </a:solidFill>
            </a:rPr>
            <a:t>sống</a:t>
          </a:r>
          <a:r>
            <a:rPr lang="en-US" dirty="0">
              <a:solidFill>
                <a:schemeClr val="bg2">
                  <a:lumMod val="75000"/>
                </a:schemeClr>
              </a:solidFill>
            </a:rPr>
            <a:t> </a:t>
          </a:r>
          <a:r>
            <a:rPr lang="en-US" dirty="0" err="1">
              <a:solidFill>
                <a:schemeClr val="bg2">
                  <a:lumMod val="75000"/>
                </a:schemeClr>
              </a:solidFill>
            </a:rPr>
            <a:t>hướng</a:t>
          </a:r>
          <a:r>
            <a:rPr lang="en-US" dirty="0">
              <a:solidFill>
                <a:schemeClr val="bg2">
                  <a:lumMod val="75000"/>
                </a:schemeClr>
              </a:solidFill>
            </a:rPr>
            <a:t> </a:t>
          </a:r>
          <a:r>
            <a:rPr lang="en-US" dirty="0" err="1">
              <a:solidFill>
                <a:schemeClr val="bg2">
                  <a:lumMod val="75000"/>
                </a:schemeClr>
              </a:solidFill>
            </a:rPr>
            <a:t>tới</a:t>
          </a:r>
          <a:r>
            <a:rPr lang="en-US" dirty="0">
              <a:solidFill>
                <a:schemeClr val="bg2">
                  <a:lumMod val="75000"/>
                </a:schemeClr>
              </a:solidFill>
            </a:rPr>
            <a:t> </a:t>
          </a:r>
          <a:r>
            <a:rPr lang="en-US" dirty="0" err="1">
              <a:solidFill>
                <a:schemeClr val="bg2">
                  <a:lumMod val="75000"/>
                </a:schemeClr>
              </a:solidFill>
            </a:rPr>
            <a:t>đạo</a:t>
          </a:r>
          <a:r>
            <a:rPr lang="en-US" dirty="0">
              <a:solidFill>
                <a:schemeClr val="bg2">
                  <a:lumMod val="75000"/>
                </a:schemeClr>
              </a:solidFill>
            </a:rPr>
            <a:t> </a:t>
          </a:r>
          <a:r>
            <a:rPr lang="en-US" dirty="0" err="1">
              <a:solidFill>
                <a:schemeClr val="bg2">
                  <a:lumMod val="75000"/>
                </a:schemeClr>
              </a:solidFill>
            </a:rPr>
            <a:t>lí</a:t>
          </a:r>
          <a:r>
            <a:rPr lang="en-US" dirty="0">
              <a:solidFill>
                <a:schemeClr val="bg2">
                  <a:lumMod val="75000"/>
                </a:schemeClr>
              </a:solidFill>
            </a:rPr>
            <a:t> </a:t>
          </a:r>
          <a:r>
            <a:rPr lang="en-US" i="1" dirty="0">
              <a:solidFill>
                <a:schemeClr val="bg2">
                  <a:lumMod val="75000"/>
                </a:schemeClr>
              </a:solidFill>
            </a:rPr>
            <a:t>“</a:t>
          </a:r>
          <a:r>
            <a:rPr lang="en-US" i="1" dirty="0" err="1">
              <a:solidFill>
                <a:schemeClr val="bg2">
                  <a:lumMod val="75000"/>
                </a:schemeClr>
              </a:solidFill>
            </a:rPr>
            <a:t>Uống</a:t>
          </a:r>
          <a:r>
            <a:rPr lang="en-US" i="1" dirty="0">
              <a:solidFill>
                <a:schemeClr val="bg2">
                  <a:lumMod val="75000"/>
                </a:schemeClr>
              </a:solidFill>
            </a:rPr>
            <a:t> </a:t>
          </a:r>
          <a:r>
            <a:rPr lang="en-US" i="1" dirty="0" err="1">
              <a:solidFill>
                <a:schemeClr val="bg2">
                  <a:lumMod val="75000"/>
                </a:schemeClr>
              </a:solidFill>
            </a:rPr>
            <a:t>nước</a:t>
          </a:r>
          <a:r>
            <a:rPr lang="en-US" i="1" dirty="0">
              <a:solidFill>
                <a:schemeClr val="bg2">
                  <a:lumMod val="75000"/>
                </a:schemeClr>
              </a:solidFill>
            </a:rPr>
            <a:t> </a:t>
          </a:r>
          <a:r>
            <a:rPr lang="en-US" i="1" dirty="0" err="1">
              <a:solidFill>
                <a:schemeClr val="bg2">
                  <a:lumMod val="75000"/>
                </a:schemeClr>
              </a:solidFill>
            </a:rPr>
            <a:t>nhớ</a:t>
          </a:r>
          <a:r>
            <a:rPr lang="en-US" i="1" dirty="0">
              <a:solidFill>
                <a:schemeClr val="bg2">
                  <a:lumMod val="75000"/>
                </a:schemeClr>
              </a:solidFill>
            </a:rPr>
            <a:t> </a:t>
          </a:r>
          <a:r>
            <a:rPr lang="en-US" i="1" dirty="0" err="1">
              <a:solidFill>
                <a:schemeClr val="bg2">
                  <a:lumMod val="75000"/>
                </a:schemeClr>
              </a:solidFill>
            </a:rPr>
            <a:t>nguồn</a:t>
          </a:r>
          <a:r>
            <a:rPr lang="en-US" i="1" dirty="0">
              <a:solidFill>
                <a:schemeClr val="bg2">
                  <a:lumMod val="75000"/>
                </a:schemeClr>
              </a:solidFill>
            </a:rPr>
            <a:t>”.</a:t>
          </a:r>
        </a:p>
      </dgm:t>
    </dgm:pt>
    <dgm:pt modelId="{91A0157F-4634-0744-8F57-A9FA8AD1CFB8}" type="parTrans" cxnId="{180D0676-2E10-0F4E-9544-80030E375936}">
      <dgm:prSet/>
      <dgm:spPr/>
      <dgm:t>
        <a:bodyPr/>
        <a:lstStyle/>
        <a:p>
          <a:endParaRPr lang="en-US">
            <a:solidFill>
              <a:schemeClr val="bg2">
                <a:lumMod val="75000"/>
              </a:schemeClr>
            </a:solidFill>
          </a:endParaRPr>
        </a:p>
      </dgm:t>
    </dgm:pt>
    <dgm:pt modelId="{58930646-8550-DD43-9A54-C5EF55F902CE}" type="sibTrans" cxnId="{180D0676-2E10-0F4E-9544-80030E375936}">
      <dgm:prSet/>
      <dgm:spPr/>
      <dgm:t>
        <a:bodyPr/>
        <a:lstStyle/>
        <a:p>
          <a:endParaRPr lang="en-US">
            <a:solidFill>
              <a:schemeClr val="bg2">
                <a:lumMod val="75000"/>
              </a:schemeClr>
            </a:solidFill>
          </a:endParaRPr>
        </a:p>
      </dgm:t>
    </dgm:pt>
    <dgm:pt modelId="{12E1CC69-353E-A742-B205-7EB07D1F972D}">
      <dgm:prSet phldrT="[Text]"/>
      <dgm:spPr>
        <a:solidFill>
          <a:schemeClr val="accent5">
            <a:lumMod val="60000"/>
            <a:lumOff val="40000"/>
            <a:alpha val="90000"/>
          </a:schemeClr>
        </a:solidFill>
      </dgm:spPr>
      <dgm:t>
        <a:bodyPr/>
        <a:lstStyle/>
        <a:p>
          <a:pPr algn="just"/>
          <a:r>
            <a:rPr lang="en-US" dirty="0">
              <a:solidFill>
                <a:schemeClr val="bg2">
                  <a:lumMod val="75000"/>
                </a:schemeClr>
              </a:solidFill>
            </a:rPr>
            <a:t>- </a:t>
          </a:r>
          <a:r>
            <a:rPr lang="en-US" dirty="0" err="1">
              <a:solidFill>
                <a:schemeClr val="bg2">
                  <a:lumMod val="75000"/>
                </a:schemeClr>
              </a:solidFill>
            </a:rPr>
            <a:t>Những</a:t>
          </a:r>
          <a:r>
            <a:rPr lang="en-US" dirty="0">
              <a:solidFill>
                <a:schemeClr val="bg2">
                  <a:lumMod val="75000"/>
                </a:schemeClr>
              </a:solidFill>
            </a:rPr>
            <a:t> </a:t>
          </a:r>
          <a:r>
            <a:rPr lang="en-US" dirty="0" err="1">
              <a:solidFill>
                <a:schemeClr val="bg2">
                  <a:lumMod val="75000"/>
                </a:schemeClr>
              </a:solidFill>
            </a:rPr>
            <a:t>giá</a:t>
          </a:r>
          <a:r>
            <a:rPr lang="en-US" dirty="0">
              <a:solidFill>
                <a:schemeClr val="bg2">
                  <a:lumMod val="75000"/>
                </a:schemeClr>
              </a:solidFill>
            </a:rPr>
            <a:t> </a:t>
          </a:r>
          <a:r>
            <a:rPr lang="en-US" dirty="0" err="1">
              <a:solidFill>
                <a:schemeClr val="bg2">
                  <a:lumMod val="75000"/>
                </a:schemeClr>
              </a:solidFill>
            </a:rPr>
            <a:t>trị</a:t>
          </a:r>
          <a:r>
            <a:rPr lang="en-US" dirty="0">
              <a:solidFill>
                <a:schemeClr val="bg2">
                  <a:lumMod val="75000"/>
                </a:schemeClr>
              </a:solidFill>
            </a:rPr>
            <a:t> </a:t>
          </a:r>
          <a:r>
            <a:rPr lang="en-US" dirty="0" err="1">
              <a:solidFill>
                <a:schemeClr val="bg2">
                  <a:lumMod val="75000"/>
                </a:schemeClr>
              </a:solidFill>
            </a:rPr>
            <a:t>đẹp</a:t>
          </a:r>
          <a:r>
            <a:rPr lang="en-US" dirty="0">
              <a:solidFill>
                <a:schemeClr val="bg2">
                  <a:lumMod val="75000"/>
                </a:schemeClr>
              </a:solidFill>
            </a:rPr>
            <a:t> </a:t>
          </a:r>
          <a:r>
            <a:rPr lang="en-US" dirty="0" err="1">
              <a:solidFill>
                <a:schemeClr val="bg2">
                  <a:lumMod val="75000"/>
                </a:schemeClr>
              </a:solidFill>
            </a:rPr>
            <a:t>đẽ</a:t>
          </a:r>
          <a:r>
            <a:rPr lang="en-US" dirty="0">
              <a:solidFill>
                <a:schemeClr val="bg2">
                  <a:lumMod val="75000"/>
                </a:schemeClr>
              </a:solidFill>
            </a:rPr>
            <a:t> </a:t>
          </a:r>
          <a:r>
            <a:rPr lang="en-US" dirty="0" err="1">
              <a:solidFill>
                <a:schemeClr val="bg2">
                  <a:lumMod val="75000"/>
                </a:schemeClr>
              </a:solidFill>
            </a:rPr>
            <a:t>sẽ</a:t>
          </a:r>
          <a:r>
            <a:rPr lang="en-US" dirty="0">
              <a:solidFill>
                <a:schemeClr val="bg2">
                  <a:lumMod val="75000"/>
                </a:schemeClr>
              </a:solidFill>
            </a:rPr>
            <a:t> </a:t>
          </a:r>
          <a:r>
            <a:rPr lang="en-US" dirty="0" err="1">
              <a:solidFill>
                <a:schemeClr val="bg2">
                  <a:lumMod val="75000"/>
                </a:schemeClr>
              </a:solidFill>
            </a:rPr>
            <a:t>có</a:t>
          </a:r>
          <a:r>
            <a:rPr lang="en-US" dirty="0">
              <a:solidFill>
                <a:schemeClr val="bg2">
                  <a:lumMod val="75000"/>
                </a:schemeClr>
              </a:solidFill>
            </a:rPr>
            <a:t> </a:t>
          </a:r>
          <a:r>
            <a:rPr lang="en-US" dirty="0" err="1">
              <a:solidFill>
                <a:schemeClr val="bg2">
                  <a:lumMod val="75000"/>
                </a:schemeClr>
              </a:solidFill>
            </a:rPr>
            <a:t>sức</a:t>
          </a:r>
          <a:r>
            <a:rPr lang="en-US" dirty="0">
              <a:solidFill>
                <a:schemeClr val="bg2">
                  <a:lumMod val="75000"/>
                </a:schemeClr>
              </a:solidFill>
            </a:rPr>
            <a:t> </a:t>
          </a:r>
          <a:r>
            <a:rPr lang="en-US" dirty="0" err="1">
              <a:solidFill>
                <a:schemeClr val="bg2">
                  <a:lumMod val="75000"/>
                </a:schemeClr>
              </a:solidFill>
            </a:rPr>
            <a:t>lan</a:t>
          </a:r>
          <a:r>
            <a:rPr lang="en-US" dirty="0">
              <a:solidFill>
                <a:schemeClr val="bg2">
                  <a:lumMod val="75000"/>
                </a:schemeClr>
              </a:solidFill>
            </a:rPr>
            <a:t> </a:t>
          </a:r>
          <a:r>
            <a:rPr lang="en-US" dirty="0" err="1">
              <a:solidFill>
                <a:schemeClr val="bg2">
                  <a:lumMod val="75000"/>
                </a:schemeClr>
              </a:solidFill>
            </a:rPr>
            <a:t>tảo</a:t>
          </a:r>
          <a:r>
            <a:rPr lang="en-US" dirty="0">
              <a:solidFill>
                <a:schemeClr val="bg2">
                  <a:lumMod val="75000"/>
                </a:schemeClr>
              </a:solidFill>
            </a:rPr>
            <a:t> </a:t>
          </a:r>
          <a:r>
            <a:rPr lang="en-US" dirty="0" err="1">
              <a:solidFill>
                <a:schemeClr val="bg2">
                  <a:lumMod val="75000"/>
                </a:schemeClr>
              </a:solidFill>
            </a:rPr>
            <a:t>đến</a:t>
          </a:r>
          <a:r>
            <a:rPr lang="en-US" dirty="0">
              <a:solidFill>
                <a:schemeClr val="bg2">
                  <a:lumMod val="75000"/>
                </a:schemeClr>
              </a:solidFill>
            </a:rPr>
            <a:t> </a:t>
          </a:r>
          <a:r>
            <a:rPr lang="en-US" dirty="0" err="1">
              <a:solidFill>
                <a:schemeClr val="bg2">
                  <a:lumMod val="75000"/>
                </a:schemeClr>
              </a:solidFill>
            </a:rPr>
            <a:t>thế</a:t>
          </a:r>
          <a:r>
            <a:rPr lang="en-US" dirty="0">
              <a:solidFill>
                <a:schemeClr val="bg2">
                  <a:lumMod val="75000"/>
                </a:schemeClr>
              </a:solidFill>
            </a:rPr>
            <a:t> </a:t>
          </a:r>
          <a:r>
            <a:rPr lang="en-US" dirty="0" err="1">
              <a:solidFill>
                <a:schemeClr val="bg2">
                  <a:lumMod val="75000"/>
                </a:schemeClr>
              </a:solidFill>
            </a:rPr>
            <a:t>hệ</a:t>
          </a:r>
          <a:r>
            <a:rPr lang="en-US" dirty="0">
              <a:solidFill>
                <a:schemeClr val="bg2">
                  <a:lumMod val="75000"/>
                </a:schemeClr>
              </a:solidFill>
            </a:rPr>
            <a:t> </a:t>
          </a:r>
          <a:r>
            <a:rPr lang="en-US" dirty="0" err="1">
              <a:solidFill>
                <a:schemeClr val="bg2">
                  <a:lumMod val="75000"/>
                </a:schemeClr>
              </a:solidFill>
            </a:rPr>
            <a:t>mai</a:t>
          </a:r>
          <a:r>
            <a:rPr lang="en-US" dirty="0">
              <a:solidFill>
                <a:schemeClr val="bg2">
                  <a:lumMod val="75000"/>
                </a:schemeClr>
              </a:solidFill>
            </a:rPr>
            <a:t> </a:t>
          </a:r>
          <a:r>
            <a:rPr lang="en-US" dirty="0" err="1">
              <a:solidFill>
                <a:schemeClr val="bg2">
                  <a:lumMod val="75000"/>
                </a:schemeClr>
              </a:solidFill>
            </a:rPr>
            <a:t>sau</a:t>
          </a:r>
          <a:r>
            <a:rPr lang="en-US" dirty="0">
              <a:solidFill>
                <a:schemeClr val="bg2">
                  <a:lumMod val="75000"/>
                </a:schemeClr>
              </a:solidFill>
            </a:rPr>
            <a:t>.</a:t>
          </a:r>
        </a:p>
      </dgm:t>
    </dgm:pt>
    <dgm:pt modelId="{E7AF0C08-41C6-A347-8D0C-80093F3BBC62}" type="parTrans" cxnId="{249A3F27-48EB-EA4A-90F5-7FC69D23F7F8}">
      <dgm:prSet/>
      <dgm:spPr/>
      <dgm:t>
        <a:bodyPr/>
        <a:lstStyle/>
        <a:p>
          <a:endParaRPr lang="en-US">
            <a:solidFill>
              <a:schemeClr val="bg2">
                <a:lumMod val="75000"/>
              </a:schemeClr>
            </a:solidFill>
          </a:endParaRPr>
        </a:p>
      </dgm:t>
    </dgm:pt>
    <dgm:pt modelId="{BC36276C-A916-3541-BD22-817751EA8C12}" type="sibTrans" cxnId="{249A3F27-48EB-EA4A-90F5-7FC69D23F7F8}">
      <dgm:prSet/>
      <dgm:spPr/>
      <dgm:t>
        <a:bodyPr/>
        <a:lstStyle/>
        <a:p>
          <a:endParaRPr lang="en-US">
            <a:solidFill>
              <a:schemeClr val="bg2">
                <a:lumMod val="75000"/>
              </a:schemeClr>
            </a:solidFill>
          </a:endParaRPr>
        </a:p>
      </dgm:t>
    </dgm:pt>
    <dgm:pt modelId="{8E74BB87-84EB-FF48-B80A-3F03721A0371}" type="pres">
      <dgm:prSet presAssocID="{BE0D6BA7-A7AB-5646-97E1-6C4045B2D972}" presName="compositeShape" presStyleCnt="0">
        <dgm:presLayoutVars>
          <dgm:dir/>
          <dgm:resizeHandles/>
        </dgm:presLayoutVars>
      </dgm:prSet>
      <dgm:spPr/>
    </dgm:pt>
    <dgm:pt modelId="{1B62BE22-421F-1C49-9410-F699380ED2DF}" type="pres">
      <dgm:prSet presAssocID="{BE0D6BA7-A7AB-5646-97E1-6C4045B2D972}" presName="pyramid" presStyleLbl="node1" presStyleIdx="0" presStyleCnt="1" custLinFactNeighborX="-10166"/>
      <dgm:spPr>
        <a:solidFill>
          <a:schemeClr val="accent3"/>
        </a:solidFill>
      </dgm:spPr>
    </dgm:pt>
    <dgm:pt modelId="{0605B953-574F-884C-BB17-3F9362F3B2D0}" type="pres">
      <dgm:prSet presAssocID="{BE0D6BA7-A7AB-5646-97E1-6C4045B2D972}" presName="theList" presStyleCnt="0"/>
      <dgm:spPr/>
    </dgm:pt>
    <dgm:pt modelId="{2228DE8D-192A-B94C-BD22-D63CFC194926}" type="pres">
      <dgm:prSet presAssocID="{DA473CBB-1FD7-6345-AC4C-1F5DA25F9090}" presName="aNode" presStyleLbl="fgAcc1" presStyleIdx="0" presStyleCnt="2" custScaleX="131976">
        <dgm:presLayoutVars>
          <dgm:bulletEnabled val="1"/>
        </dgm:presLayoutVars>
      </dgm:prSet>
      <dgm:spPr/>
    </dgm:pt>
    <dgm:pt modelId="{3C421CA6-7301-EB46-B6FE-A6BE17B8428A}" type="pres">
      <dgm:prSet presAssocID="{DA473CBB-1FD7-6345-AC4C-1F5DA25F9090}" presName="aSpace" presStyleCnt="0"/>
      <dgm:spPr/>
    </dgm:pt>
    <dgm:pt modelId="{1A76BB17-ED01-3443-8C46-10D098AD5F73}" type="pres">
      <dgm:prSet presAssocID="{12E1CC69-353E-A742-B205-7EB07D1F972D}" presName="aNode" presStyleLbl="fgAcc1" presStyleIdx="1" presStyleCnt="2" custScaleX="130038">
        <dgm:presLayoutVars>
          <dgm:bulletEnabled val="1"/>
        </dgm:presLayoutVars>
      </dgm:prSet>
      <dgm:spPr/>
    </dgm:pt>
    <dgm:pt modelId="{CFD51F7E-771B-DD4D-866F-A90565340780}" type="pres">
      <dgm:prSet presAssocID="{12E1CC69-353E-A742-B205-7EB07D1F972D}" presName="aSpace" presStyleCnt="0"/>
      <dgm:spPr/>
    </dgm:pt>
  </dgm:ptLst>
  <dgm:cxnLst>
    <dgm:cxn modelId="{249A3F27-48EB-EA4A-90F5-7FC69D23F7F8}" srcId="{BE0D6BA7-A7AB-5646-97E1-6C4045B2D972}" destId="{12E1CC69-353E-A742-B205-7EB07D1F972D}" srcOrd="1" destOrd="0" parTransId="{E7AF0C08-41C6-A347-8D0C-80093F3BBC62}" sibTransId="{BC36276C-A916-3541-BD22-817751EA8C12}"/>
    <dgm:cxn modelId="{180D0676-2E10-0F4E-9544-80030E375936}" srcId="{BE0D6BA7-A7AB-5646-97E1-6C4045B2D972}" destId="{DA473CBB-1FD7-6345-AC4C-1F5DA25F9090}" srcOrd="0" destOrd="0" parTransId="{91A0157F-4634-0744-8F57-A9FA8AD1CFB8}" sibTransId="{58930646-8550-DD43-9A54-C5EF55F902CE}"/>
    <dgm:cxn modelId="{94B06D90-1E41-BB43-BBB9-03573D42661A}" type="presOf" srcId="{BE0D6BA7-A7AB-5646-97E1-6C4045B2D972}" destId="{8E74BB87-84EB-FF48-B80A-3F03721A0371}" srcOrd="0" destOrd="0" presId="urn:microsoft.com/office/officeart/2005/8/layout/pyramid2"/>
    <dgm:cxn modelId="{35324BEA-DC4E-0F43-83DF-40F63560EECD}" type="presOf" srcId="{DA473CBB-1FD7-6345-AC4C-1F5DA25F9090}" destId="{2228DE8D-192A-B94C-BD22-D63CFC194926}" srcOrd="0" destOrd="0" presId="urn:microsoft.com/office/officeart/2005/8/layout/pyramid2"/>
    <dgm:cxn modelId="{20BED0F7-1EF9-1D46-9994-8842E2E6A9C2}" type="presOf" srcId="{12E1CC69-353E-A742-B205-7EB07D1F972D}" destId="{1A76BB17-ED01-3443-8C46-10D098AD5F73}" srcOrd="0" destOrd="0" presId="urn:microsoft.com/office/officeart/2005/8/layout/pyramid2"/>
    <dgm:cxn modelId="{728ED1B3-8A5B-EA44-B4F5-AEC17D2C4328}" type="presParOf" srcId="{8E74BB87-84EB-FF48-B80A-3F03721A0371}" destId="{1B62BE22-421F-1C49-9410-F699380ED2DF}" srcOrd="0" destOrd="0" presId="urn:microsoft.com/office/officeart/2005/8/layout/pyramid2"/>
    <dgm:cxn modelId="{7D1DEA7F-95FC-8349-B767-C4996B65D19F}" type="presParOf" srcId="{8E74BB87-84EB-FF48-B80A-3F03721A0371}" destId="{0605B953-574F-884C-BB17-3F9362F3B2D0}" srcOrd="1" destOrd="0" presId="urn:microsoft.com/office/officeart/2005/8/layout/pyramid2"/>
    <dgm:cxn modelId="{96BF89DE-83F0-D041-B8CD-435DED22578B}" type="presParOf" srcId="{0605B953-574F-884C-BB17-3F9362F3B2D0}" destId="{2228DE8D-192A-B94C-BD22-D63CFC194926}" srcOrd="0" destOrd="0" presId="urn:microsoft.com/office/officeart/2005/8/layout/pyramid2"/>
    <dgm:cxn modelId="{20E648CE-58BD-3D4A-AD8C-398E37A22BFD}" type="presParOf" srcId="{0605B953-574F-884C-BB17-3F9362F3B2D0}" destId="{3C421CA6-7301-EB46-B6FE-A6BE17B8428A}" srcOrd="1" destOrd="0" presId="urn:microsoft.com/office/officeart/2005/8/layout/pyramid2"/>
    <dgm:cxn modelId="{6AE45FE1-183A-D643-A967-E2A7B5BE4390}" type="presParOf" srcId="{0605B953-574F-884C-BB17-3F9362F3B2D0}" destId="{1A76BB17-ED01-3443-8C46-10D098AD5F73}" srcOrd="2" destOrd="0" presId="urn:microsoft.com/office/officeart/2005/8/layout/pyramid2"/>
    <dgm:cxn modelId="{C89BC7E0-EFC0-A341-948B-DD57CA5285A2}" type="presParOf" srcId="{0605B953-574F-884C-BB17-3F9362F3B2D0}" destId="{CFD51F7E-771B-DD4D-866F-A90565340780}" srcOrd="3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5F9483-C708-1F4B-9C35-17F5252D1992}">
      <dsp:nvSpPr>
        <dsp:cNvPr id="0" name=""/>
        <dsp:cNvSpPr/>
      </dsp:nvSpPr>
      <dsp:spPr>
        <a:xfrm>
          <a:off x="776947" y="1259763"/>
          <a:ext cx="6574104" cy="265514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2865" tIns="62865" rIns="62865" bIns="62865" numCol="1" spcCol="1270" anchor="t" anchorCtr="0">
          <a:noAutofit/>
        </a:bodyPr>
        <a:lstStyle/>
        <a:p>
          <a:pPr marL="285750" lvl="1" indent="-285750" algn="l" defTabSz="1466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300" kern="1200" dirty="0" err="1">
              <a:solidFill>
                <a:schemeClr val="bg2"/>
              </a:solidFill>
            </a:rPr>
            <a:t>Phân</a:t>
          </a:r>
          <a:r>
            <a:rPr lang="en-US" sz="3300" kern="1200" dirty="0">
              <a:solidFill>
                <a:schemeClr val="bg2"/>
              </a:solidFill>
            </a:rPr>
            <a:t> </a:t>
          </a:r>
          <a:r>
            <a:rPr lang="en-US" sz="3300" kern="1200" dirty="0" err="1">
              <a:solidFill>
                <a:schemeClr val="bg2"/>
              </a:solidFill>
            </a:rPr>
            <a:t>vai</a:t>
          </a:r>
          <a:r>
            <a:rPr lang="en-US" sz="3300" kern="1200" dirty="0">
              <a:solidFill>
                <a:schemeClr val="bg2"/>
              </a:solidFill>
            </a:rPr>
            <a:t> </a:t>
          </a:r>
          <a:r>
            <a:rPr lang="en-US" sz="3300" kern="1200" dirty="0" err="1">
              <a:solidFill>
                <a:schemeClr val="bg2"/>
              </a:solidFill>
            </a:rPr>
            <a:t>nhân</a:t>
          </a:r>
          <a:r>
            <a:rPr lang="en-US" sz="3300" kern="1200" dirty="0">
              <a:solidFill>
                <a:schemeClr val="bg2"/>
              </a:solidFill>
            </a:rPr>
            <a:t> </a:t>
          </a:r>
          <a:r>
            <a:rPr lang="en-US" sz="3300" kern="1200" dirty="0" err="1">
              <a:solidFill>
                <a:schemeClr val="bg2"/>
              </a:solidFill>
            </a:rPr>
            <a:t>vật</a:t>
          </a:r>
          <a:r>
            <a:rPr lang="en-US" sz="3300" kern="1200" dirty="0">
              <a:solidFill>
                <a:schemeClr val="bg2"/>
              </a:solidFill>
            </a:rPr>
            <a:t> </a:t>
          </a:r>
          <a:r>
            <a:rPr lang="en-US" sz="3300" kern="1200" dirty="0" err="1">
              <a:solidFill>
                <a:schemeClr val="bg2"/>
              </a:solidFill>
            </a:rPr>
            <a:t>đọc</a:t>
          </a:r>
          <a:r>
            <a:rPr lang="en-US" sz="3300" kern="1200" dirty="0">
              <a:solidFill>
                <a:schemeClr val="bg2"/>
              </a:solidFill>
            </a:rPr>
            <a:t> </a:t>
          </a:r>
          <a:r>
            <a:rPr lang="en-US" sz="3300" kern="1200" dirty="0" err="1">
              <a:solidFill>
                <a:schemeClr val="bg2"/>
              </a:solidFill>
            </a:rPr>
            <a:t>văn</a:t>
          </a:r>
          <a:r>
            <a:rPr lang="en-US" sz="3300" kern="1200" dirty="0">
              <a:solidFill>
                <a:schemeClr val="bg2"/>
              </a:solidFill>
            </a:rPr>
            <a:t> </a:t>
          </a:r>
          <a:r>
            <a:rPr lang="en-US" sz="3300" kern="1200" dirty="0" err="1">
              <a:solidFill>
                <a:schemeClr val="bg2"/>
              </a:solidFill>
            </a:rPr>
            <a:t>bản</a:t>
          </a:r>
          <a:r>
            <a:rPr lang="en-US" sz="3300" kern="1200" dirty="0">
              <a:solidFill>
                <a:schemeClr val="bg2"/>
              </a:solidFill>
            </a:rPr>
            <a:t>.</a:t>
          </a:r>
        </a:p>
        <a:p>
          <a:pPr marL="285750" lvl="1" indent="-285750" algn="l" defTabSz="1466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300" kern="1200" dirty="0" err="1">
              <a:solidFill>
                <a:schemeClr val="bg2"/>
              </a:solidFill>
            </a:rPr>
            <a:t>Đọc</a:t>
          </a:r>
          <a:r>
            <a:rPr lang="en-US" sz="3300" kern="1200" dirty="0">
              <a:solidFill>
                <a:schemeClr val="bg2"/>
              </a:solidFill>
            </a:rPr>
            <a:t> </a:t>
          </a:r>
          <a:r>
            <a:rPr lang="en-US" sz="3300" kern="1200" dirty="0" err="1">
              <a:solidFill>
                <a:schemeClr val="bg2"/>
              </a:solidFill>
            </a:rPr>
            <a:t>đúng</a:t>
          </a:r>
          <a:r>
            <a:rPr lang="en-US" sz="3300" kern="1200" dirty="0">
              <a:solidFill>
                <a:schemeClr val="bg2"/>
              </a:solidFill>
            </a:rPr>
            <a:t> </a:t>
          </a:r>
          <a:r>
            <a:rPr lang="en-US" sz="3300" kern="1200" dirty="0" err="1">
              <a:solidFill>
                <a:schemeClr val="bg2"/>
              </a:solidFill>
            </a:rPr>
            <a:t>giọng</a:t>
          </a:r>
          <a:r>
            <a:rPr lang="en-US" sz="3300" kern="1200" dirty="0">
              <a:solidFill>
                <a:schemeClr val="bg2"/>
              </a:solidFill>
            </a:rPr>
            <a:t>, </a:t>
          </a:r>
          <a:r>
            <a:rPr lang="en-US" sz="3300" kern="1200" dirty="0" err="1">
              <a:solidFill>
                <a:schemeClr val="bg2"/>
              </a:solidFill>
            </a:rPr>
            <a:t>rõ</a:t>
          </a:r>
          <a:r>
            <a:rPr lang="en-US" sz="3300" kern="1200" dirty="0">
              <a:solidFill>
                <a:schemeClr val="bg2"/>
              </a:solidFill>
            </a:rPr>
            <a:t> </a:t>
          </a:r>
          <a:r>
            <a:rPr lang="en-US" sz="3300" kern="1200" dirty="0" err="1">
              <a:solidFill>
                <a:schemeClr val="bg2"/>
              </a:solidFill>
            </a:rPr>
            <a:t>ràng</a:t>
          </a:r>
          <a:r>
            <a:rPr lang="en-US" sz="3300" kern="1200" dirty="0">
              <a:solidFill>
                <a:schemeClr val="bg2"/>
              </a:solidFill>
            </a:rPr>
            <a:t>, </a:t>
          </a:r>
          <a:r>
            <a:rPr lang="en-US" sz="3300" kern="1200" dirty="0" err="1">
              <a:solidFill>
                <a:schemeClr val="bg2"/>
              </a:solidFill>
            </a:rPr>
            <a:t>ngắt</a:t>
          </a:r>
          <a:r>
            <a:rPr lang="en-US" sz="3300" kern="1200" dirty="0">
              <a:solidFill>
                <a:schemeClr val="bg2"/>
              </a:solidFill>
            </a:rPr>
            <a:t> </a:t>
          </a:r>
          <a:r>
            <a:rPr lang="en-US" sz="3300" kern="1200" dirty="0" err="1">
              <a:solidFill>
                <a:schemeClr val="bg2"/>
              </a:solidFill>
            </a:rPr>
            <a:t>nghỉ</a:t>
          </a:r>
          <a:r>
            <a:rPr lang="en-US" sz="3300" kern="1200" dirty="0">
              <a:solidFill>
                <a:schemeClr val="bg2"/>
              </a:solidFill>
            </a:rPr>
            <a:t> </a:t>
          </a:r>
          <a:r>
            <a:rPr lang="en-US" sz="3300" kern="1200" dirty="0" err="1">
              <a:solidFill>
                <a:schemeClr val="bg2"/>
              </a:solidFill>
            </a:rPr>
            <a:t>đúng</a:t>
          </a:r>
          <a:r>
            <a:rPr lang="en-US" sz="3300" kern="1200" dirty="0">
              <a:solidFill>
                <a:schemeClr val="bg2"/>
              </a:solidFill>
            </a:rPr>
            <a:t> </a:t>
          </a:r>
          <a:r>
            <a:rPr lang="en-US" sz="3300" kern="1200" dirty="0" err="1">
              <a:solidFill>
                <a:schemeClr val="bg2"/>
              </a:solidFill>
            </a:rPr>
            <a:t>nhịp</a:t>
          </a:r>
          <a:r>
            <a:rPr lang="en-US" sz="3300" kern="1200" dirty="0">
              <a:solidFill>
                <a:schemeClr val="bg2"/>
              </a:solidFill>
            </a:rPr>
            <a:t>.</a:t>
          </a:r>
        </a:p>
      </dsp:txBody>
      <dsp:txXfrm>
        <a:off x="838049" y="1320865"/>
        <a:ext cx="6451900" cy="1963982"/>
      </dsp:txXfrm>
    </dsp:sp>
    <dsp:sp modelId="{59F9BBAD-5375-4C40-9067-6D1ADA069688}">
      <dsp:nvSpPr>
        <dsp:cNvPr id="0" name=""/>
        <dsp:cNvSpPr/>
      </dsp:nvSpPr>
      <dsp:spPr>
        <a:xfrm>
          <a:off x="3503892" y="3280087"/>
          <a:ext cx="3072038" cy="1625905"/>
        </a:xfrm>
        <a:prstGeom prst="cloud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7625" tIns="31750" rIns="47625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 err="1">
              <a:solidFill>
                <a:schemeClr val="bg2"/>
              </a:solidFill>
            </a:rPr>
            <a:t>Văn</a:t>
          </a:r>
          <a:r>
            <a:rPr lang="en-US" sz="2500" kern="1200" dirty="0">
              <a:solidFill>
                <a:schemeClr val="bg2"/>
              </a:solidFill>
            </a:rPr>
            <a:t> </a:t>
          </a:r>
          <a:r>
            <a:rPr lang="en-US" sz="2500" kern="1200" dirty="0" err="1">
              <a:solidFill>
                <a:schemeClr val="bg2"/>
              </a:solidFill>
            </a:rPr>
            <a:t>bản</a:t>
          </a:r>
          <a:r>
            <a:rPr lang="en-US" sz="2500" kern="1200" dirty="0">
              <a:solidFill>
                <a:schemeClr val="bg2"/>
              </a:solidFill>
            </a:rPr>
            <a:t>: “</a:t>
          </a:r>
          <a:r>
            <a:rPr lang="en-US" sz="2500" kern="1200" dirty="0" err="1">
              <a:solidFill>
                <a:schemeClr val="bg2"/>
              </a:solidFill>
            </a:rPr>
            <a:t>Người</a:t>
          </a:r>
          <a:r>
            <a:rPr lang="en-US" sz="2500" kern="1200" dirty="0">
              <a:solidFill>
                <a:schemeClr val="bg2"/>
              </a:solidFill>
            </a:rPr>
            <a:t> </a:t>
          </a:r>
          <a:r>
            <a:rPr lang="en-US" sz="2500" kern="1200" dirty="0" err="1">
              <a:solidFill>
                <a:schemeClr val="bg2"/>
              </a:solidFill>
            </a:rPr>
            <a:t>thầy</a:t>
          </a:r>
          <a:r>
            <a:rPr lang="en-US" sz="2500" kern="1200" dirty="0">
              <a:solidFill>
                <a:schemeClr val="bg2"/>
              </a:solidFill>
            </a:rPr>
            <a:t> </a:t>
          </a:r>
          <a:r>
            <a:rPr lang="en-US" sz="2500" kern="1200" dirty="0" err="1">
              <a:solidFill>
                <a:schemeClr val="bg2"/>
              </a:solidFill>
            </a:rPr>
            <a:t>đầu</a:t>
          </a:r>
          <a:r>
            <a:rPr lang="en-US" sz="2500" kern="1200" dirty="0">
              <a:solidFill>
                <a:schemeClr val="bg2"/>
              </a:solidFill>
            </a:rPr>
            <a:t> </a:t>
          </a:r>
          <a:r>
            <a:rPr lang="en-US" sz="2500" kern="1200" dirty="0" err="1">
              <a:solidFill>
                <a:schemeClr val="bg2"/>
              </a:solidFill>
            </a:rPr>
            <a:t>tiên</a:t>
          </a:r>
          <a:r>
            <a:rPr lang="en-US" sz="2500" kern="1200" dirty="0">
              <a:solidFill>
                <a:schemeClr val="bg2"/>
              </a:solidFill>
            </a:rPr>
            <a:t>”</a:t>
          </a:r>
        </a:p>
      </dsp:txBody>
      <dsp:txXfrm>
        <a:off x="3927293" y="3525629"/>
        <a:ext cx="2006780" cy="105947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DE96F6-07BB-5049-800D-D4358C22A2DC}">
      <dsp:nvSpPr>
        <dsp:cNvPr id="0" name=""/>
        <dsp:cNvSpPr/>
      </dsp:nvSpPr>
      <dsp:spPr>
        <a:xfrm>
          <a:off x="-5925193" y="-906733"/>
          <a:ext cx="7053779" cy="7053779"/>
        </a:xfrm>
        <a:prstGeom prst="blockArc">
          <a:avLst>
            <a:gd name="adj1" fmla="val 18900000"/>
            <a:gd name="adj2" fmla="val 2700000"/>
            <a:gd name="adj3" fmla="val 306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2A1F382-D8E9-7840-8D24-6CB72DA03436}">
      <dsp:nvSpPr>
        <dsp:cNvPr id="0" name=""/>
        <dsp:cNvSpPr/>
      </dsp:nvSpPr>
      <dsp:spPr>
        <a:xfrm>
          <a:off x="590706" y="402875"/>
          <a:ext cx="9712019" cy="80616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9897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2400" kern="1200">
              <a:solidFill>
                <a:srgbClr val="000000"/>
              </a:solidFill>
              <a:effectLst/>
              <a:latin typeface="+mn-lt"/>
              <a:ea typeface="Times New Roman" panose="02020603050405020304" pitchFamily="18" charset="0"/>
            </a:rPr>
            <a:t>Thể loại : Truyện vừa</a:t>
          </a:r>
          <a:endParaRPr lang="vi-VN" sz="2400" kern="1200">
            <a:latin typeface="+mn-lt"/>
          </a:endParaRPr>
        </a:p>
      </dsp:txBody>
      <dsp:txXfrm>
        <a:off x="590706" y="402875"/>
        <a:ext cx="9712019" cy="806169"/>
      </dsp:txXfrm>
    </dsp:sp>
    <dsp:sp modelId="{4B3FE063-50B3-4F43-AE32-7DB270AF9DFE}">
      <dsp:nvSpPr>
        <dsp:cNvPr id="0" name=""/>
        <dsp:cNvSpPr/>
      </dsp:nvSpPr>
      <dsp:spPr>
        <a:xfrm>
          <a:off x="86850" y="302103"/>
          <a:ext cx="1007711" cy="100771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74362A2-40BE-384D-9BB4-5DBEAC117B09}">
      <dsp:nvSpPr>
        <dsp:cNvPr id="0" name=""/>
        <dsp:cNvSpPr/>
      </dsp:nvSpPr>
      <dsp:spPr>
        <a:xfrm>
          <a:off x="1052901" y="1612339"/>
          <a:ext cx="9249823" cy="80616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9897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2400" kern="1200" dirty="0">
              <a:solidFill>
                <a:srgbClr val="000000"/>
              </a:solidFill>
              <a:effectLst/>
              <a:latin typeface="+mn-lt"/>
              <a:ea typeface="Times New Roman" panose="02020603050405020304" pitchFamily="18" charset="0"/>
            </a:rPr>
            <a:t>Hoàn cảnh sáng tác</a:t>
          </a:r>
          <a:r>
            <a:rPr lang="en-US" sz="2400" kern="1200" dirty="0">
              <a:solidFill>
                <a:srgbClr val="000000"/>
              </a:solidFill>
              <a:effectLst/>
              <a:latin typeface="+mn-lt"/>
              <a:ea typeface="Times New Roman" panose="02020603050405020304" pitchFamily="18" charset="0"/>
            </a:rPr>
            <a:t>: </a:t>
          </a:r>
          <a:r>
            <a:rPr lang="vi-VN" sz="2400" kern="1200" dirty="0">
              <a:solidFill>
                <a:srgbClr val="000000"/>
              </a:solidFill>
              <a:effectLst/>
              <a:latin typeface="+mn-lt"/>
              <a:ea typeface="Times New Roman" panose="02020603050405020304" pitchFamily="18" charset="0"/>
            </a:rPr>
            <a:t>Tác phẩm được sáng tác vào năm 1962.</a:t>
          </a:r>
          <a:endParaRPr lang="vi-VN" sz="2400" kern="1200" dirty="0">
            <a:latin typeface="+mn-lt"/>
          </a:endParaRPr>
        </a:p>
      </dsp:txBody>
      <dsp:txXfrm>
        <a:off x="1052901" y="1612339"/>
        <a:ext cx="9249823" cy="806169"/>
      </dsp:txXfrm>
    </dsp:sp>
    <dsp:sp modelId="{F329B785-60D8-7C4C-BBFD-220E44AABF17}">
      <dsp:nvSpPr>
        <dsp:cNvPr id="0" name=""/>
        <dsp:cNvSpPr/>
      </dsp:nvSpPr>
      <dsp:spPr>
        <a:xfrm>
          <a:off x="549045" y="1511567"/>
          <a:ext cx="1007711" cy="100771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90835F-14C5-BC4A-AB6C-89DE65175B4E}">
      <dsp:nvSpPr>
        <dsp:cNvPr id="0" name=""/>
        <dsp:cNvSpPr/>
      </dsp:nvSpPr>
      <dsp:spPr>
        <a:xfrm>
          <a:off x="1052901" y="2821803"/>
          <a:ext cx="9249823" cy="80616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9897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2400" kern="1200">
              <a:solidFill>
                <a:srgbClr val="000000"/>
              </a:solidFill>
              <a:effectLst/>
              <a:latin typeface="+mn-lt"/>
              <a:ea typeface="Times New Roman" panose="02020603050405020304" pitchFamily="18" charset="0"/>
            </a:rPr>
            <a:t>Phương thức biểu đạt: Tự sự</a:t>
          </a:r>
          <a:endParaRPr lang="vi-VN" sz="2400" kern="1200">
            <a:latin typeface="+mn-lt"/>
          </a:endParaRPr>
        </a:p>
      </dsp:txBody>
      <dsp:txXfrm>
        <a:off x="1052901" y="2821803"/>
        <a:ext cx="9249823" cy="806169"/>
      </dsp:txXfrm>
    </dsp:sp>
    <dsp:sp modelId="{DA67D766-0287-634C-BC53-D83B323A1C0F}">
      <dsp:nvSpPr>
        <dsp:cNvPr id="0" name=""/>
        <dsp:cNvSpPr/>
      </dsp:nvSpPr>
      <dsp:spPr>
        <a:xfrm>
          <a:off x="549045" y="2721032"/>
          <a:ext cx="1007711" cy="100771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0176B0C-5C63-8542-8968-1F3BBFCF4310}">
      <dsp:nvSpPr>
        <dsp:cNvPr id="0" name=""/>
        <dsp:cNvSpPr/>
      </dsp:nvSpPr>
      <dsp:spPr>
        <a:xfrm>
          <a:off x="590706" y="4031267"/>
          <a:ext cx="9712019" cy="80616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9897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2400" kern="1200" dirty="0">
              <a:solidFill>
                <a:srgbClr val="000000"/>
              </a:solidFill>
              <a:effectLst/>
              <a:latin typeface="+mn-lt"/>
              <a:ea typeface="Times New Roman" panose="02020603050405020304" pitchFamily="18" charset="0"/>
            </a:rPr>
            <a:t>Người kể chuyện: kể linh hoạt nhân vật tôi ( An – tư – nai/ hoạ sĩ), chúng tôi.</a:t>
          </a:r>
          <a:endParaRPr lang="vi-VN" sz="2400" kern="1200" dirty="0">
            <a:latin typeface="+mn-lt"/>
          </a:endParaRPr>
        </a:p>
      </dsp:txBody>
      <dsp:txXfrm>
        <a:off x="590706" y="4031267"/>
        <a:ext cx="9712019" cy="806169"/>
      </dsp:txXfrm>
    </dsp:sp>
    <dsp:sp modelId="{A82F3580-728E-1148-9A42-4E7058993FBE}">
      <dsp:nvSpPr>
        <dsp:cNvPr id="0" name=""/>
        <dsp:cNvSpPr/>
      </dsp:nvSpPr>
      <dsp:spPr>
        <a:xfrm>
          <a:off x="86850" y="3930496"/>
          <a:ext cx="1007711" cy="100771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F994B6C-2BCC-EC41-86B7-DC70C3691E92}">
      <dsp:nvSpPr>
        <dsp:cNvPr id="0" name=""/>
        <dsp:cNvSpPr/>
      </dsp:nvSpPr>
      <dsp:spPr>
        <a:xfrm>
          <a:off x="0" y="4012593"/>
          <a:ext cx="8017080" cy="90411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2200" b="1" u="sng" kern="1200" dirty="0">
              <a:solidFill>
                <a:schemeClr val="bg2"/>
              </a:solidFill>
              <a:latin typeface="+mn-lt"/>
            </a:rPr>
            <a:t>Phần 4</a:t>
          </a:r>
          <a:r>
            <a:rPr lang="vi-VN" sz="2200" b="1" u="none" kern="1200" dirty="0">
              <a:solidFill>
                <a:schemeClr val="bg2"/>
              </a:solidFill>
              <a:latin typeface="+mn-lt"/>
            </a:rPr>
            <a:t>: </a:t>
          </a:r>
          <a:r>
            <a:rPr lang="vi-VN" sz="2200" kern="1200" dirty="0">
              <a:solidFill>
                <a:schemeClr val="bg2"/>
              </a:solidFill>
              <a:latin typeface="+mn-lt"/>
            </a:rPr>
            <a:t>Còn lại : Người họa sĩ boăn khoăn về chủ đề tranh.</a:t>
          </a:r>
        </a:p>
      </dsp:txBody>
      <dsp:txXfrm>
        <a:off x="0" y="4012593"/>
        <a:ext cx="8017080" cy="904112"/>
      </dsp:txXfrm>
    </dsp:sp>
    <dsp:sp modelId="{00E7EFDC-2A6A-8C4C-9A14-ABA31F608F88}">
      <dsp:nvSpPr>
        <dsp:cNvPr id="0" name=""/>
        <dsp:cNvSpPr/>
      </dsp:nvSpPr>
      <dsp:spPr>
        <a:xfrm rot="10800000">
          <a:off x="0" y="2755641"/>
          <a:ext cx="8017080" cy="1390525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2200" b="1" u="sng" kern="1200" dirty="0">
              <a:solidFill>
                <a:schemeClr val="bg2"/>
              </a:solidFill>
              <a:latin typeface="+mn-lt"/>
            </a:rPr>
            <a:t>Phần 3</a:t>
          </a:r>
          <a:r>
            <a:rPr lang="vi-VN" sz="2200" kern="1200" dirty="0">
              <a:solidFill>
                <a:schemeClr val="bg2"/>
              </a:solidFill>
              <a:latin typeface="+mn-lt"/>
            </a:rPr>
            <a:t>: Tiếp theo…</a:t>
          </a:r>
          <a:r>
            <a:rPr lang="vi-VN" sz="2200" i="1" kern="1200" dirty="0">
              <a:solidFill>
                <a:schemeClr val="bg2"/>
              </a:solidFill>
              <a:latin typeface="+mn-lt"/>
            </a:rPr>
            <a:t>còn tất cả ngồi tại chỗ nghe thầy Đuy-sen giảng bài </a:t>
          </a:r>
          <a:r>
            <a:rPr lang="vi-VN" sz="2200" kern="1200" dirty="0">
              <a:solidFill>
                <a:schemeClr val="bg2"/>
              </a:solidFill>
              <a:latin typeface="+mn-lt"/>
            </a:rPr>
            <a:t>:miêu tả sự quan tâm chăm sóc học trò của thầy Đuy-Sen.</a:t>
          </a:r>
        </a:p>
      </dsp:txBody>
      <dsp:txXfrm rot="10800000">
        <a:off x="0" y="2755641"/>
        <a:ext cx="8017080" cy="903521"/>
      </dsp:txXfrm>
    </dsp:sp>
    <dsp:sp modelId="{87791CF2-780B-A64C-9D89-5783CF45E509}">
      <dsp:nvSpPr>
        <dsp:cNvPr id="0" name=""/>
        <dsp:cNvSpPr/>
      </dsp:nvSpPr>
      <dsp:spPr>
        <a:xfrm rot="10800000">
          <a:off x="0" y="1378676"/>
          <a:ext cx="8017080" cy="1390525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2200" b="1" u="sng" kern="1200" dirty="0">
              <a:solidFill>
                <a:schemeClr val="bg2"/>
              </a:solidFill>
              <a:latin typeface="+mn-lt"/>
            </a:rPr>
            <a:t>Phần 2</a:t>
          </a:r>
          <a:r>
            <a:rPr lang="vi-VN" sz="2200" kern="1200" dirty="0">
              <a:solidFill>
                <a:schemeClr val="bg2"/>
              </a:solidFill>
              <a:latin typeface="+mn-lt"/>
            </a:rPr>
            <a:t>: Tiếp theo</a:t>
          </a:r>
          <a:r>
            <a:rPr lang="vi-VN" sz="2200" i="1" kern="1200" dirty="0">
              <a:solidFill>
                <a:schemeClr val="bg2"/>
              </a:solidFill>
              <a:latin typeface="+mn-lt"/>
            </a:rPr>
            <a:t>…rảo bước về làng : </a:t>
          </a:r>
          <a:r>
            <a:rPr lang="vi-VN" sz="2200" kern="1200" dirty="0">
              <a:solidFill>
                <a:schemeClr val="bg2"/>
              </a:solidFill>
              <a:latin typeface="+mn-lt"/>
            </a:rPr>
            <a:t>kể lại câu chuyện xây trường, và cuộc đối đáp giữa An-Tư-Nai với thầy.</a:t>
          </a:r>
        </a:p>
      </dsp:txBody>
      <dsp:txXfrm rot="10800000">
        <a:off x="0" y="1378676"/>
        <a:ext cx="8017080" cy="903521"/>
      </dsp:txXfrm>
    </dsp:sp>
    <dsp:sp modelId="{7918B035-EF21-2945-B222-963046D1282C}">
      <dsp:nvSpPr>
        <dsp:cNvPr id="0" name=""/>
        <dsp:cNvSpPr/>
      </dsp:nvSpPr>
      <dsp:spPr>
        <a:xfrm rot="10800000">
          <a:off x="0" y="1712"/>
          <a:ext cx="8017080" cy="1390525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2200" b="1" u="sng" kern="1200" dirty="0">
              <a:solidFill>
                <a:schemeClr val="bg2"/>
              </a:solidFill>
              <a:latin typeface="+mn-lt"/>
            </a:rPr>
            <a:t>Phần 1</a:t>
          </a:r>
          <a:r>
            <a:rPr lang="vi-VN" sz="2200" kern="1200" dirty="0">
              <a:solidFill>
                <a:schemeClr val="bg2"/>
              </a:solidFill>
              <a:latin typeface="+mn-lt"/>
            </a:rPr>
            <a:t>: Từ đầu… </a:t>
          </a:r>
          <a:r>
            <a:rPr lang="vi-VN" sz="2200" i="1" kern="1200" dirty="0">
              <a:solidFill>
                <a:schemeClr val="bg2"/>
              </a:solidFill>
              <a:latin typeface="+mn-lt"/>
            </a:rPr>
            <a:t>kể hết câu chuyện này: An-Tư Nai viết thư nhờ người đồng hương kể lại câu chuyện về thầy Đuy-Sen.</a:t>
          </a:r>
          <a:endParaRPr lang="vi-VN" sz="2200" kern="1200" dirty="0">
            <a:solidFill>
              <a:schemeClr val="bg2"/>
            </a:solidFill>
            <a:latin typeface="+mn-lt"/>
          </a:endParaRPr>
        </a:p>
      </dsp:txBody>
      <dsp:txXfrm rot="10800000">
        <a:off x="0" y="1712"/>
        <a:ext cx="8017080" cy="90352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62BE22-421F-1C49-9410-F699380ED2DF}">
      <dsp:nvSpPr>
        <dsp:cNvPr id="0" name=""/>
        <dsp:cNvSpPr/>
      </dsp:nvSpPr>
      <dsp:spPr>
        <a:xfrm>
          <a:off x="988543" y="0"/>
          <a:ext cx="5418667" cy="5418667"/>
        </a:xfrm>
        <a:prstGeom prst="triangle">
          <a:avLst/>
        </a:prstGeom>
        <a:solidFill>
          <a:schemeClr val="accent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228DE8D-192A-B94C-BD22-D63CFC194926}">
      <dsp:nvSpPr>
        <dsp:cNvPr id="0" name=""/>
        <dsp:cNvSpPr/>
      </dsp:nvSpPr>
      <dsp:spPr>
        <a:xfrm>
          <a:off x="3685619" y="542395"/>
          <a:ext cx="4648370" cy="1926166"/>
        </a:xfrm>
        <a:prstGeom prst="roundRect">
          <a:avLst/>
        </a:prstGeom>
        <a:solidFill>
          <a:schemeClr val="accent5">
            <a:lumMod val="75000"/>
            <a:alpha val="90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just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>
              <a:solidFill>
                <a:schemeClr val="bg2">
                  <a:lumMod val="75000"/>
                </a:schemeClr>
              </a:solidFill>
            </a:rPr>
            <a:t>- </a:t>
          </a:r>
          <a:r>
            <a:rPr lang="en-US" sz="3000" kern="1200" dirty="0" err="1">
              <a:solidFill>
                <a:schemeClr val="bg2">
                  <a:lumMod val="75000"/>
                </a:schemeClr>
              </a:solidFill>
            </a:rPr>
            <a:t>Cần</a:t>
          </a:r>
          <a:r>
            <a:rPr lang="en-US" sz="3000" kern="1200" dirty="0">
              <a:solidFill>
                <a:schemeClr val="bg2">
                  <a:lumMod val="75000"/>
                </a:schemeClr>
              </a:solidFill>
            </a:rPr>
            <a:t> </a:t>
          </a:r>
          <a:r>
            <a:rPr lang="en-US" sz="3000" kern="1200" dirty="0" err="1">
              <a:solidFill>
                <a:schemeClr val="bg2">
                  <a:lumMod val="75000"/>
                </a:schemeClr>
              </a:solidFill>
            </a:rPr>
            <a:t>phải</a:t>
          </a:r>
          <a:r>
            <a:rPr lang="en-US" sz="3000" kern="1200" dirty="0">
              <a:solidFill>
                <a:schemeClr val="bg2">
                  <a:lumMod val="75000"/>
                </a:schemeClr>
              </a:solidFill>
            </a:rPr>
            <a:t> </a:t>
          </a:r>
          <a:r>
            <a:rPr lang="en-US" sz="3000" kern="1200" dirty="0" err="1">
              <a:solidFill>
                <a:schemeClr val="bg2">
                  <a:lumMod val="75000"/>
                </a:schemeClr>
              </a:solidFill>
            </a:rPr>
            <a:t>biết</a:t>
          </a:r>
          <a:r>
            <a:rPr lang="en-US" sz="3000" kern="1200" dirty="0">
              <a:solidFill>
                <a:schemeClr val="bg2">
                  <a:lumMod val="75000"/>
                </a:schemeClr>
              </a:solidFill>
            </a:rPr>
            <a:t> </a:t>
          </a:r>
          <a:r>
            <a:rPr lang="en-US" sz="3000" kern="1200" dirty="0" err="1">
              <a:solidFill>
                <a:schemeClr val="bg2">
                  <a:lumMod val="75000"/>
                </a:schemeClr>
              </a:solidFill>
            </a:rPr>
            <a:t>ơn</a:t>
          </a:r>
          <a:r>
            <a:rPr lang="en-US" sz="3000" kern="1200" dirty="0">
              <a:solidFill>
                <a:schemeClr val="bg2">
                  <a:lumMod val="75000"/>
                </a:schemeClr>
              </a:solidFill>
            </a:rPr>
            <a:t>, </a:t>
          </a:r>
          <a:r>
            <a:rPr lang="en-US" sz="3000" kern="1200" dirty="0" err="1">
              <a:solidFill>
                <a:schemeClr val="bg2">
                  <a:lumMod val="75000"/>
                </a:schemeClr>
              </a:solidFill>
            </a:rPr>
            <a:t>sống</a:t>
          </a:r>
          <a:r>
            <a:rPr lang="en-US" sz="3000" kern="1200" dirty="0">
              <a:solidFill>
                <a:schemeClr val="bg2">
                  <a:lumMod val="75000"/>
                </a:schemeClr>
              </a:solidFill>
            </a:rPr>
            <a:t> </a:t>
          </a:r>
          <a:r>
            <a:rPr lang="en-US" sz="3000" kern="1200" dirty="0" err="1">
              <a:solidFill>
                <a:schemeClr val="bg2">
                  <a:lumMod val="75000"/>
                </a:schemeClr>
              </a:solidFill>
            </a:rPr>
            <a:t>hướng</a:t>
          </a:r>
          <a:r>
            <a:rPr lang="en-US" sz="3000" kern="1200" dirty="0">
              <a:solidFill>
                <a:schemeClr val="bg2">
                  <a:lumMod val="75000"/>
                </a:schemeClr>
              </a:solidFill>
            </a:rPr>
            <a:t> </a:t>
          </a:r>
          <a:r>
            <a:rPr lang="en-US" sz="3000" kern="1200" dirty="0" err="1">
              <a:solidFill>
                <a:schemeClr val="bg2">
                  <a:lumMod val="75000"/>
                </a:schemeClr>
              </a:solidFill>
            </a:rPr>
            <a:t>tới</a:t>
          </a:r>
          <a:r>
            <a:rPr lang="en-US" sz="3000" kern="1200" dirty="0">
              <a:solidFill>
                <a:schemeClr val="bg2">
                  <a:lumMod val="75000"/>
                </a:schemeClr>
              </a:solidFill>
            </a:rPr>
            <a:t> </a:t>
          </a:r>
          <a:r>
            <a:rPr lang="en-US" sz="3000" kern="1200" dirty="0" err="1">
              <a:solidFill>
                <a:schemeClr val="bg2">
                  <a:lumMod val="75000"/>
                </a:schemeClr>
              </a:solidFill>
            </a:rPr>
            <a:t>đạo</a:t>
          </a:r>
          <a:r>
            <a:rPr lang="en-US" sz="3000" kern="1200" dirty="0">
              <a:solidFill>
                <a:schemeClr val="bg2">
                  <a:lumMod val="75000"/>
                </a:schemeClr>
              </a:solidFill>
            </a:rPr>
            <a:t> </a:t>
          </a:r>
          <a:r>
            <a:rPr lang="en-US" sz="3000" kern="1200" dirty="0" err="1">
              <a:solidFill>
                <a:schemeClr val="bg2">
                  <a:lumMod val="75000"/>
                </a:schemeClr>
              </a:solidFill>
            </a:rPr>
            <a:t>lí</a:t>
          </a:r>
          <a:r>
            <a:rPr lang="en-US" sz="3000" kern="1200" dirty="0">
              <a:solidFill>
                <a:schemeClr val="bg2">
                  <a:lumMod val="75000"/>
                </a:schemeClr>
              </a:solidFill>
            </a:rPr>
            <a:t> </a:t>
          </a:r>
          <a:r>
            <a:rPr lang="en-US" sz="3000" i="1" kern="1200" dirty="0">
              <a:solidFill>
                <a:schemeClr val="bg2">
                  <a:lumMod val="75000"/>
                </a:schemeClr>
              </a:solidFill>
            </a:rPr>
            <a:t>“</a:t>
          </a:r>
          <a:r>
            <a:rPr lang="en-US" sz="3000" i="1" kern="1200" dirty="0" err="1">
              <a:solidFill>
                <a:schemeClr val="bg2">
                  <a:lumMod val="75000"/>
                </a:schemeClr>
              </a:solidFill>
            </a:rPr>
            <a:t>Uống</a:t>
          </a:r>
          <a:r>
            <a:rPr lang="en-US" sz="3000" i="1" kern="1200" dirty="0">
              <a:solidFill>
                <a:schemeClr val="bg2">
                  <a:lumMod val="75000"/>
                </a:schemeClr>
              </a:solidFill>
            </a:rPr>
            <a:t> </a:t>
          </a:r>
          <a:r>
            <a:rPr lang="en-US" sz="3000" i="1" kern="1200" dirty="0" err="1">
              <a:solidFill>
                <a:schemeClr val="bg2">
                  <a:lumMod val="75000"/>
                </a:schemeClr>
              </a:solidFill>
            </a:rPr>
            <a:t>nước</a:t>
          </a:r>
          <a:r>
            <a:rPr lang="en-US" sz="3000" i="1" kern="1200" dirty="0">
              <a:solidFill>
                <a:schemeClr val="bg2">
                  <a:lumMod val="75000"/>
                </a:schemeClr>
              </a:solidFill>
            </a:rPr>
            <a:t> </a:t>
          </a:r>
          <a:r>
            <a:rPr lang="en-US" sz="3000" i="1" kern="1200" dirty="0" err="1">
              <a:solidFill>
                <a:schemeClr val="bg2">
                  <a:lumMod val="75000"/>
                </a:schemeClr>
              </a:solidFill>
            </a:rPr>
            <a:t>nhớ</a:t>
          </a:r>
          <a:r>
            <a:rPr lang="en-US" sz="3000" i="1" kern="1200" dirty="0">
              <a:solidFill>
                <a:schemeClr val="bg2">
                  <a:lumMod val="75000"/>
                </a:schemeClr>
              </a:solidFill>
            </a:rPr>
            <a:t> </a:t>
          </a:r>
          <a:r>
            <a:rPr lang="en-US" sz="3000" i="1" kern="1200" dirty="0" err="1">
              <a:solidFill>
                <a:schemeClr val="bg2">
                  <a:lumMod val="75000"/>
                </a:schemeClr>
              </a:solidFill>
            </a:rPr>
            <a:t>nguồn</a:t>
          </a:r>
          <a:r>
            <a:rPr lang="en-US" sz="3000" i="1" kern="1200" dirty="0">
              <a:solidFill>
                <a:schemeClr val="bg2">
                  <a:lumMod val="75000"/>
                </a:schemeClr>
              </a:solidFill>
            </a:rPr>
            <a:t>”.</a:t>
          </a:r>
        </a:p>
      </dsp:txBody>
      <dsp:txXfrm>
        <a:off x="3779647" y="636423"/>
        <a:ext cx="4460314" cy="1738110"/>
      </dsp:txXfrm>
    </dsp:sp>
    <dsp:sp modelId="{1A76BB17-ED01-3443-8C46-10D098AD5F73}">
      <dsp:nvSpPr>
        <dsp:cNvPr id="0" name=""/>
        <dsp:cNvSpPr/>
      </dsp:nvSpPr>
      <dsp:spPr>
        <a:xfrm>
          <a:off x="3719749" y="2709333"/>
          <a:ext cx="4580112" cy="1926166"/>
        </a:xfrm>
        <a:prstGeom prst="roundRect">
          <a:avLst/>
        </a:prstGeom>
        <a:solidFill>
          <a:schemeClr val="accent5">
            <a:lumMod val="60000"/>
            <a:lumOff val="40000"/>
            <a:alpha val="90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just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>
              <a:solidFill>
                <a:schemeClr val="bg2">
                  <a:lumMod val="75000"/>
                </a:schemeClr>
              </a:solidFill>
            </a:rPr>
            <a:t>- </a:t>
          </a:r>
          <a:r>
            <a:rPr lang="en-US" sz="2900" kern="1200" dirty="0" err="1">
              <a:solidFill>
                <a:schemeClr val="bg2">
                  <a:lumMod val="75000"/>
                </a:schemeClr>
              </a:solidFill>
            </a:rPr>
            <a:t>Những</a:t>
          </a:r>
          <a:r>
            <a:rPr lang="en-US" sz="2900" kern="1200" dirty="0">
              <a:solidFill>
                <a:schemeClr val="bg2">
                  <a:lumMod val="75000"/>
                </a:schemeClr>
              </a:solidFill>
            </a:rPr>
            <a:t> </a:t>
          </a:r>
          <a:r>
            <a:rPr lang="en-US" sz="2900" kern="1200" dirty="0" err="1">
              <a:solidFill>
                <a:schemeClr val="bg2">
                  <a:lumMod val="75000"/>
                </a:schemeClr>
              </a:solidFill>
            </a:rPr>
            <a:t>giá</a:t>
          </a:r>
          <a:r>
            <a:rPr lang="en-US" sz="2900" kern="1200" dirty="0">
              <a:solidFill>
                <a:schemeClr val="bg2">
                  <a:lumMod val="75000"/>
                </a:schemeClr>
              </a:solidFill>
            </a:rPr>
            <a:t> </a:t>
          </a:r>
          <a:r>
            <a:rPr lang="en-US" sz="2900" kern="1200" dirty="0" err="1">
              <a:solidFill>
                <a:schemeClr val="bg2">
                  <a:lumMod val="75000"/>
                </a:schemeClr>
              </a:solidFill>
            </a:rPr>
            <a:t>trị</a:t>
          </a:r>
          <a:r>
            <a:rPr lang="en-US" sz="2900" kern="1200" dirty="0">
              <a:solidFill>
                <a:schemeClr val="bg2">
                  <a:lumMod val="75000"/>
                </a:schemeClr>
              </a:solidFill>
            </a:rPr>
            <a:t> </a:t>
          </a:r>
          <a:r>
            <a:rPr lang="en-US" sz="2900" kern="1200" dirty="0" err="1">
              <a:solidFill>
                <a:schemeClr val="bg2">
                  <a:lumMod val="75000"/>
                </a:schemeClr>
              </a:solidFill>
            </a:rPr>
            <a:t>đẹp</a:t>
          </a:r>
          <a:r>
            <a:rPr lang="en-US" sz="2900" kern="1200" dirty="0">
              <a:solidFill>
                <a:schemeClr val="bg2">
                  <a:lumMod val="75000"/>
                </a:schemeClr>
              </a:solidFill>
            </a:rPr>
            <a:t> </a:t>
          </a:r>
          <a:r>
            <a:rPr lang="en-US" sz="2900" kern="1200" dirty="0" err="1">
              <a:solidFill>
                <a:schemeClr val="bg2">
                  <a:lumMod val="75000"/>
                </a:schemeClr>
              </a:solidFill>
            </a:rPr>
            <a:t>đẽ</a:t>
          </a:r>
          <a:r>
            <a:rPr lang="en-US" sz="2900" kern="1200" dirty="0">
              <a:solidFill>
                <a:schemeClr val="bg2">
                  <a:lumMod val="75000"/>
                </a:schemeClr>
              </a:solidFill>
            </a:rPr>
            <a:t> </a:t>
          </a:r>
          <a:r>
            <a:rPr lang="en-US" sz="2900" kern="1200" dirty="0" err="1">
              <a:solidFill>
                <a:schemeClr val="bg2">
                  <a:lumMod val="75000"/>
                </a:schemeClr>
              </a:solidFill>
            </a:rPr>
            <a:t>sẽ</a:t>
          </a:r>
          <a:r>
            <a:rPr lang="en-US" sz="2900" kern="1200" dirty="0">
              <a:solidFill>
                <a:schemeClr val="bg2">
                  <a:lumMod val="75000"/>
                </a:schemeClr>
              </a:solidFill>
            </a:rPr>
            <a:t> </a:t>
          </a:r>
          <a:r>
            <a:rPr lang="en-US" sz="2900" kern="1200" dirty="0" err="1">
              <a:solidFill>
                <a:schemeClr val="bg2">
                  <a:lumMod val="75000"/>
                </a:schemeClr>
              </a:solidFill>
            </a:rPr>
            <a:t>có</a:t>
          </a:r>
          <a:r>
            <a:rPr lang="en-US" sz="2900" kern="1200" dirty="0">
              <a:solidFill>
                <a:schemeClr val="bg2">
                  <a:lumMod val="75000"/>
                </a:schemeClr>
              </a:solidFill>
            </a:rPr>
            <a:t> </a:t>
          </a:r>
          <a:r>
            <a:rPr lang="en-US" sz="2900" kern="1200" dirty="0" err="1">
              <a:solidFill>
                <a:schemeClr val="bg2">
                  <a:lumMod val="75000"/>
                </a:schemeClr>
              </a:solidFill>
            </a:rPr>
            <a:t>sức</a:t>
          </a:r>
          <a:r>
            <a:rPr lang="en-US" sz="2900" kern="1200" dirty="0">
              <a:solidFill>
                <a:schemeClr val="bg2">
                  <a:lumMod val="75000"/>
                </a:schemeClr>
              </a:solidFill>
            </a:rPr>
            <a:t> </a:t>
          </a:r>
          <a:r>
            <a:rPr lang="en-US" sz="2900" kern="1200" dirty="0" err="1">
              <a:solidFill>
                <a:schemeClr val="bg2">
                  <a:lumMod val="75000"/>
                </a:schemeClr>
              </a:solidFill>
            </a:rPr>
            <a:t>lan</a:t>
          </a:r>
          <a:r>
            <a:rPr lang="en-US" sz="2900" kern="1200" dirty="0">
              <a:solidFill>
                <a:schemeClr val="bg2">
                  <a:lumMod val="75000"/>
                </a:schemeClr>
              </a:solidFill>
            </a:rPr>
            <a:t> </a:t>
          </a:r>
          <a:r>
            <a:rPr lang="en-US" sz="2900" kern="1200" dirty="0" err="1">
              <a:solidFill>
                <a:schemeClr val="bg2">
                  <a:lumMod val="75000"/>
                </a:schemeClr>
              </a:solidFill>
            </a:rPr>
            <a:t>tảo</a:t>
          </a:r>
          <a:r>
            <a:rPr lang="en-US" sz="2900" kern="1200" dirty="0">
              <a:solidFill>
                <a:schemeClr val="bg2">
                  <a:lumMod val="75000"/>
                </a:schemeClr>
              </a:solidFill>
            </a:rPr>
            <a:t> </a:t>
          </a:r>
          <a:r>
            <a:rPr lang="en-US" sz="2900" kern="1200" dirty="0" err="1">
              <a:solidFill>
                <a:schemeClr val="bg2">
                  <a:lumMod val="75000"/>
                </a:schemeClr>
              </a:solidFill>
            </a:rPr>
            <a:t>đến</a:t>
          </a:r>
          <a:r>
            <a:rPr lang="en-US" sz="2900" kern="1200" dirty="0">
              <a:solidFill>
                <a:schemeClr val="bg2">
                  <a:lumMod val="75000"/>
                </a:schemeClr>
              </a:solidFill>
            </a:rPr>
            <a:t> </a:t>
          </a:r>
          <a:r>
            <a:rPr lang="en-US" sz="2900" kern="1200" dirty="0" err="1">
              <a:solidFill>
                <a:schemeClr val="bg2">
                  <a:lumMod val="75000"/>
                </a:schemeClr>
              </a:solidFill>
            </a:rPr>
            <a:t>thế</a:t>
          </a:r>
          <a:r>
            <a:rPr lang="en-US" sz="2900" kern="1200" dirty="0">
              <a:solidFill>
                <a:schemeClr val="bg2">
                  <a:lumMod val="75000"/>
                </a:schemeClr>
              </a:solidFill>
            </a:rPr>
            <a:t> </a:t>
          </a:r>
          <a:r>
            <a:rPr lang="en-US" sz="2900" kern="1200" dirty="0" err="1">
              <a:solidFill>
                <a:schemeClr val="bg2">
                  <a:lumMod val="75000"/>
                </a:schemeClr>
              </a:solidFill>
            </a:rPr>
            <a:t>hệ</a:t>
          </a:r>
          <a:r>
            <a:rPr lang="en-US" sz="2900" kern="1200" dirty="0">
              <a:solidFill>
                <a:schemeClr val="bg2">
                  <a:lumMod val="75000"/>
                </a:schemeClr>
              </a:solidFill>
            </a:rPr>
            <a:t> </a:t>
          </a:r>
          <a:r>
            <a:rPr lang="en-US" sz="2900" kern="1200" dirty="0" err="1">
              <a:solidFill>
                <a:schemeClr val="bg2">
                  <a:lumMod val="75000"/>
                </a:schemeClr>
              </a:solidFill>
            </a:rPr>
            <a:t>mai</a:t>
          </a:r>
          <a:r>
            <a:rPr lang="en-US" sz="2900" kern="1200" dirty="0">
              <a:solidFill>
                <a:schemeClr val="bg2">
                  <a:lumMod val="75000"/>
                </a:schemeClr>
              </a:solidFill>
            </a:rPr>
            <a:t> </a:t>
          </a:r>
          <a:r>
            <a:rPr lang="en-US" sz="2900" kern="1200" dirty="0" err="1">
              <a:solidFill>
                <a:schemeClr val="bg2">
                  <a:lumMod val="75000"/>
                </a:schemeClr>
              </a:solidFill>
            </a:rPr>
            <a:t>sau</a:t>
          </a:r>
          <a:r>
            <a:rPr lang="en-US" sz="2900" kern="1200" dirty="0">
              <a:solidFill>
                <a:schemeClr val="bg2">
                  <a:lumMod val="75000"/>
                </a:schemeClr>
              </a:solidFill>
            </a:rPr>
            <a:t>.</a:t>
          </a:r>
        </a:p>
      </dsp:txBody>
      <dsp:txXfrm>
        <a:off x="3813777" y="2803361"/>
        <a:ext cx="4392056" cy="173811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5" name="Google Shape;3935;ga073618e60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36" name="Google Shape;3936;ga073618e60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" name="Google Shape;2621;gd768e69cfa_0_80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2" name="Google Shape;2622;gd768e69cfa_0_80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431769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" name="Google Shape;2621;gd768e69cfa_0_80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2" name="Google Shape;2622;gd768e69cfa_0_80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322449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" name="Google Shape;2621;gd768e69cfa_0_80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2" name="Google Shape;2622;gd768e69cfa_0_80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960966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9" name="Google Shape;4579;ga073618e60_0_7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80" name="Google Shape;4580;ga073618e60_0_7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3" name="Google Shape;4283;ga073618e60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84" name="Google Shape;4284;ga073618e60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0" name="Google Shape;3990;ga073618e60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91" name="Google Shape;3991;ga073618e60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0" name="Google Shape;3990;ga073618e60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91" name="Google Shape;3991;ga073618e60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680629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6" name="Google Shape;4296;ga073618e60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97" name="Google Shape;4297;ga073618e60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3" name="Google Shape;4303;ga073618e60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04" name="Google Shape;4304;ga073618e60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8" name="Google Shape;4558;ga073618e60_0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59" name="Google Shape;4559;ga073618e60_0_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4" name="Google Shape;1724;gd38073794d_0_32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5" name="Google Shape;1725;gd38073794d_0_32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393968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" name="Google Shape;2621;gd768e69cfa_0_80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2" name="Google Shape;2622;gd768e69cfa_0_80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594726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1 Title">
  <p:cSld name="CUSTOM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/>
          <p:nvPr/>
        </p:nvSpPr>
        <p:spPr>
          <a:xfrm>
            <a:off x="8656163" y="3188491"/>
            <a:ext cx="3535849" cy="3669503"/>
          </a:xfrm>
          <a:custGeom>
            <a:avLst/>
            <a:gdLst/>
            <a:ahLst/>
            <a:cxnLst/>
            <a:rect l="l" t="t" r="r" b="b"/>
            <a:pathLst>
              <a:path w="6724" h="6978" extrusionOk="0">
                <a:moveTo>
                  <a:pt x="6199" y="0"/>
                </a:moveTo>
                <a:cubicBezTo>
                  <a:pt x="6032" y="0"/>
                  <a:pt x="5859" y="20"/>
                  <a:pt x="5682" y="60"/>
                </a:cubicBezTo>
                <a:cubicBezTo>
                  <a:pt x="4750" y="266"/>
                  <a:pt x="4112" y="832"/>
                  <a:pt x="3792" y="1725"/>
                </a:cubicBezTo>
                <a:cubicBezTo>
                  <a:pt x="3663" y="2085"/>
                  <a:pt x="3438" y="2358"/>
                  <a:pt x="3178" y="2617"/>
                </a:cubicBezTo>
                <a:cubicBezTo>
                  <a:pt x="3052" y="2743"/>
                  <a:pt x="2915" y="2860"/>
                  <a:pt x="2791" y="2987"/>
                </a:cubicBezTo>
                <a:cubicBezTo>
                  <a:pt x="2662" y="3116"/>
                  <a:pt x="2512" y="3206"/>
                  <a:pt x="2350" y="3286"/>
                </a:cubicBezTo>
                <a:cubicBezTo>
                  <a:pt x="1923" y="3494"/>
                  <a:pt x="1497" y="3704"/>
                  <a:pt x="1120" y="3999"/>
                </a:cubicBezTo>
                <a:cubicBezTo>
                  <a:pt x="121" y="4779"/>
                  <a:pt x="1" y="6061"/>
                  <a:pt x="446" y="6977"/>
                </a:cubicBezTo>
                <a:lnTo>
                  <a:pt x="6723" y="6977"/>
                </a:lnTo>
                <a:lnTo>
                  <a:pt x="6723" y="69"/>
                </a:lnTo>
                <a:cubicBezTo>
                  <a:pt x="6554" y="23"/>
                  <a:pt x="6379" y="0"/>
                  <a:pt x="619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2;p2"/>
          <p:cNvSpPr/>
          <p:nvPr/>
        </p:nvSpPr>
        <p:spPr>
          <a:xfrm>
            <a:off x="0" y="0"/>
            <a:ext cx="3716719" cy="3961000"/>
          </a:xfrm>
          <a:custGeom>
            <a:avLst/>
            <a:gdLst/>
            <a:ahLst/>
            <a:cxnLst/>
            <a:rect l="l" t="t" r="r" b="b"/>
            <a:pathLst>
              <a:path w="6710" h="5440" extrusionOk="0">
                <a:moveTo>
                  <a:pt x="1" y="0"/>
                </a:moveTo>
                <a:lnTo>
                  <a:pt x="1" y="5357"/>
                </a:lnTo>
                <a:cubicBezTo>
                  <a:pt x="172" y="5409"/>
                  <a:pt x="355" y="5436"/>
                  <a:pt x="551" y="5439"/>
                </a:cubicBezTo>
                <a:cubicBezTo>
                  <a:pt x="567" y="5439"/>
                  <a:pt x="583" y="5440"/>
                  <a:pt x="599" y="5440"/>
                </a:cubicBezTo>
                <a:cubicBezTo>
                  <a:pt x="1414" y="5440"/>
                  <a:pt x="2058" y="5089"/>
                  <a:pt x="2507" y="4405"/>
                </a:cubicBezTo>
                <a:cubicBezTo>
                  <a:pt x="2691" y="4125"/>
                  <a:pt x="2939" y="3938"/>
                  <a:pt x="3214" y="3771"/>
                </a:cubicBezTo>
                <a:cubicBezTo>
                  <a:pt x="3348" y="3689"/>
                  <a:pt x="3488" y="3618"/>
                  <a:pt x="3621" y="3535"/>
                </a:cubicBezTo>
                <a:cubicBezTo>
                  <a:pt x="3757" y="3451"/>
                  <a:pt x="3904" y="3405"/>
                  <a:pt x="4059" y="3371"/>
                </a:cubicBezTo>
                <a:cubicBezTo>
                  <a:pt x="4466" y="3281"/>
                  <a:pt x="4872" y="3189"/>
                  <a:pt x="5255" y="3015"/>
                </a:cubicBezTo>
                <a:cubicBezTo>
                  <a:pt x="6384" y="2503"/>
                  <a:pt x="6709" y="1234"/>
                  <a:pt x="6356" y="323"/>
                </a:cubicBezTo>
                <a:cubicBezTo>
                  <a:pt x="6313" y="213"/>
                  <a:pt x="6265" y="105"/>
                  <a:pt x="621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3" name="Google Shape;13;p2"/>
          <p:cNvGrpSpPr/>
          <p:nvPr/>
        </p:nvGrpSpPr>
        <p:grpSpPr>
          <a:xfrm rot="3397682">
            <a:off x="5347396" y="-45387"/>
            <a:ext cx="2271324" cy="2093339"/>
            <a:chOff x="3371316" y="4540681"/>
            <a:chExt cx="2368067" cy="1923669"/>
          </a:xfrm>
        </p:grpSpPr>
        <p:sp>
          <p:nvSpPr>
            <p:cNvPr id="14" name="Google Shape;14;p2"/>
            <p:cNvSpPr/>
            <p:nvPr/>
          </p:nvSpPr>
          <p:spPr>
            <a:xfrm>
              <a:off x="3562654" y="4540681"/>
              <a:ext cx="2176729" cy="1698726"/>
            </a:xfrm>
            <a:custGeom>
              <a:avLst/>
              <a:gdLst/>
              <a:ahLst/>
              <a:cxnLst/>
              <a:rect l="l" t="t" r="r" b="b"/>
              <a:pathLst>
                <a:path w="2176729" h="1698726" extrusionOk="0">
                  <a:moveTo>
                    <a:pt x="2176729" y="17488"/>
                  </a:moveTo>
                  <a:cubicBezTo>
                    <a:pt x="1751190" y="186538"/>
                    <a:pt x="1347254" y="418681"/>
                    <a:pt x="976236" y="707403"/>
                  </a:cubicBezTo>
                  <a:cubicBezTo>
                    <a:pt x="605219" y="996125"/>
                    <a:pt x="282207" y="1329766"/>
                    <a:pt x="16116" y="1698727"/>
                  </a:cubicBezTo>
                  <a:lnTo>
                    <a:pt x="0" y="1689126"/>
                  </a:lnTo>
                  <a:cubicBezTo>
                    <a:pt x="267462" y="1318108"/>
                    <a:pt x="592188" y="982752"/>
                    <a:pt x="964921" y="693001"/>
                  </a:cubicBezTo>
                  <a:cubicBezTo>
                    <a:pt x="1337653" y="402908"/>
                    <a:pt x="1743647" y="169736"/>
                    <a:pt x="2171243" y="0"/>
                  </a:cubicBezTo>
                  <a:lnTo>
                    <a:pt x="2176729" y="17488"/>
                  </a:lnTo>
                  <a:close/>
                </a:path>
              </a:pathLst>
            </a:custGeom>
            <a:solidFill>
              <a:srgbClr val="7D8C6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3371316" y="5931827"/>
              <a:ext cx="441655" cy="532523"/>
            </a:xfrm>
            <a:custGeom>
              <a:avLst/>
              <a:gdLst/>
              <a:ahLst/>
              <a:cxnLst/>
              <a:rect l="l" t="t" r="r" b="b"/>
              <a:pathLst>
                <a:path w="441655" h="532523" extrusionOk="0">
                  <a:moveTo>
                    <a:pt x="441655" y="0"/>
                  </a:moveTo>
                  <a:cubicBezTo>
                    <a:pt x="386791" y="220828"/>
                    <a:pt x="216370" y="426224"/>
                    <a:pt x="0" y="532523"/>
                  </a:cubicBezTo>
                  <a:cubicBezTo>
                    <a:pt x="60693" y="321640"/>
                    <a:pt x="241745" y="117958"/>
                    <a:pt x="441655" y="0"/>
                  </a:cubicBezTo>
                  <a:close/>
                </a:path>
              </a:pathLst>
            </a:custGeom>
            <a:solidFill>
              <a:srgbClr val="7D8C6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919790" y="5748718"/>
              <a:ext cx="122238" cy="575043"/>
            </a:xfrm>
            <a:custGeom>
              <a:avLst/>
              <a:gdLst/>
              <a:ahLst/>
              <a:cxnLst/>
              <a:rect l="l" t="t" r="r" b="b"/>
              <a:pathLst>
                <a:path w="122238" h="575043" extrusionOk="0">
                  <a:moveTo>
                    <a:pt x="45429" y="0"/>
                  </a:moveTo>
                  <a:cubicBezTo>
                    <a:pt x="-31723" y="197853"/>
                    <a:pt x="-9435" y="417309"/>
                    <a:pt x="103379" y="575043"/>
                  </a:cubicBezTo>
                  <a:cubicBezTo>
                    <a:pt x="138012" y="370332"/>
                    <a:pt x="128411" y="176936"/>
                    <a:pt x="45429" y="0"/>
                  </a:cubicBezTo>
                  <a:close/>
                </a:path>
              </a:pathLst>
            </a:custGeom>
            <a:solidFill>
              <a:srgbClr val="7D8C6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4098003" y="5602300"/>
              <a:ext cx="184242" cy="779754"/>
            </a:xfrm>
            <a:custGeom>
              <a:avLst/>
              <a:gdLst/>
              <a:ahLst/>
              <a:cxnLst/>
              <a:rect l="l" t="t" r="r" b="b"/>
              <a:pathLst>
                <a:path w="184242" h="779754" extrusionOk="0">
                  <a:moveTo>
                    <a:pt x="16378" y="0"/>
                  </a:moveTo>
                  <a:cubicBezTo>
                    <a:pt x="-32314" y="280149"/>
                    <a:pt x="28722" y="563384"/>
                    <a:pt x="184056" y="779754"/>
                  </a:cubicBezTo>
                  <a:cubicBezTo>
                    <a:pt x="187828" y="503034"/>
                    <a:pt x="134335" y="238658"/>
                    <a:pt x="16378" y="0"/>
                  </a:cubicBezTo>
                  <a:close/>
                </a:path>
              </a:pathLst>
            </a:custGeom>
            <a:solidFill>
              <a:srgbClr val="7D8C6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4224086" y="5481942"/>
              <a:ext cx="284173" cy="810958"/>
            </a:xfrm>
            <a:custGeom>
              <a:avLst/>
              <a:gdLst/>
              <a:ahLst/>
              <a:cxnLst/>
              <a:rect l="l" t="t" r="r" b="b"/>
              <a:pathLst>
                <a:path w="284173" h="810958" extrusionOk="0">
                  <a:moveTo>
                    <a:pt x="22" y="0"/>
                  </a:moveTo>
                  <a:cubicBezTo>
                    <a:pt x="-1693" y="300038"/>
                    <a:pt x="97063" y="587731"/>
                    <a:pt x="278114" y="810959"/>
                  </a:cubicBezTo>
                  <a:cubicBezTo>
                    <a:pt x="311718" y="497548"/>
                    <a:pt x="203705" y="218428"/>
                    <a:pt x="22" y="0"/>
                  </a:cubicBezTo>
                  <a:close/>
                </a:path>
              </a:pathLst>
            </a:custGeom>
            <a:solidFill>
              <a:srgbClr val="7D8C6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4362983" y="5387644"/>
              <a:ext cx="342917" cy="617220"/>
            </a:xfrm>
            <a:custGeom>
              <a:avLst/>
              <a:gdLst/>
              <a:ahLst/>
              <a:cxnLst/>
              <a:rect l="l" t="t" r="r" b="b"/>
              <a:pathLst>
                <a:path w="342917" h="617220" extrusionOk="0">
                  <a:moveTo>
                    <a:pt x="0" y="0"/>
                  </a:moveTo>
                  <a:cubicBezTo>
                    <a:pt x="54864" y="235230"/>
                    <a:pt x="173850" y="449542"/>
                    <a:pt x="342900" y="617220"/>
                  </a:cubicBezTo>
                  <a:cubicBezTo>
                    <a:pt x="344614" y="351473"/>
                    <a:pt x="217399" y="139903"/>
                    <a:pt x="0" y="0"/>
                  </a:cubicBezTo>
                  <a:close/>
                </a:path>
              </a:pathLst>
            </a:custGeom>
            <a:solidFill>
              <a:srgbClr val="7D8C6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524146" y="5254256"/>
              <a:ext cx="381304" cy="400849"/>
            </a:xfrm>
            <a:custGeom>
              <a:avLst/>
              <a:gdLst/>
              <a:ahLst/>
              <a:cxnLst/>
              <a:rect l="l" t="t" r="r" b="b"/>
              <a:pathLst>
                <a:path w="381304" h="400849" extrusionOk="0">
                  <a:moveTo>
                    <a:pt x="0" y="0"/>
                  </a:moveTo>
                  <a:cubicBezTo>
                    <a:pt x="56236" y="183108"/>
                    <a:pt x="197511" y="331584"/>
                    <a:pt x="381305" y="400850"/>
                  </a:cubicBezTo>
                  <a:cubicBezTo>
                    <a:pt x="335699" y="216713"/>
                    <a:pt x="189967" y="49034"/>
                    <a:pt x="0" y="0"/>
                  </a:cubicBezTo>
                  <a:close/>
                </a:path>
              </a:pathLst>
            </a:custGeom>
            <a:solidFill>
              <a:srgbClr val="7D8C6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684966" y="5120160"/>
              <a:ext cx="430682" cy="198895"/>
            </a:xfrm>
            <a:custGeom>
              <a:avLst/>
              <a:gdLst/>
              <a:ahLst/>
              <a:cxnLst/>
              <a:rect l="l" t="t" r="r" b="b"/>
              <a:pathLst>
                <a:path w="430682" h="198895" extrusionOk="0">
                  <a:moveTo>
                    <a:pt x="0" y="5509"/>
                  </a:moveTo>
                  <a:cubicBezTo>
                    <a:pt x="93269" y="133411"/>
                    <a:pt x="257861" y="206791"/>
                    <a:pt x="430682" y="198219"/>
                  </a:cubicBezTo>
                  <a:cubicBezTo>
                    <a:pt x="361417" y="50429"/>
                    <a:pt x="178994" y="-21237"/>
                    <a:pt x="0" y="5509"/>
                  </a:cubicBezTo>
                  <a:close/>
                </a:path>
              </a:pathLst>
            </a:custGeom>
            <a:solidFill>
              <a:srgbClr val="7D8C6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3475901" y="5717002"/>
              <a:ext cx="497205" cy="145945"/>
            </a:xfrm>
            <a:custGeom>
              <a:avLst/>
              <a:gdLst/>
              <a:ahLst/>
              <a:cxnLst/>
              <a:rect l="l" t="t" r="r" b="b"/>
              <a:pathLst>
                <a:path w="497205" h="145945" extrusionOk="0">
                  <a:moveTo>
                    <a:pt x="0" y="111269"/>
                  </a:moveTo>
                  <a:cubicBezTo>
                    <a:pt x="150533" y="176763"/>
                    <a:pt x="350787" y="147617"/>
                    <a:pt x="497205" y="39603"/>
                  </a:cubicBezTo>
                  <a:cubicBezTo>
                    <a:pt x="351473" y="-35492"/>
                    <a:pt x="146075" y="513"/>
                    <a:pt x="0" y="111269"/>
                  </a:cubicBezTo>
                  <a:close/>
                </a:path>
              </a:pathLst>
            </a:custGeom>
            <a:solidFill>
              <a:srgbClr val="7D8C6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3470414" y="5507739"/>
              <a:ext cx="641565" cy="124611"/>
            </a:xfrm>
            <a:custGeom>
              <a:avLst/>
              <a:gdLst/>
              <a:ahLst/>
              <a:cxnLst/>
              <a:rect l="l" t="t" r="r" b="b"/>
              <a:pathLst>
                <a:path w="641565" h="124611" extrusionOk="0">
                  <a:moveTo>
                    <a:pt x="0" y="37296"/>
                  </a:moveTo>
                  <a:cubicBezTo>
                    <a:pt x="187566" y="129879"/>
                    <a:pt x="420052" y="149768"/>
                    <a:pt x="641566" y="92503"/>
                  </a:cubicBezTo>
                  <a:cubicBezTo>
                    <a:pt x="451942" y="-7624"/>
                    <a:pt x="226657" y="-27169"/>
                    <a:pt x="0" y="37296"/>
                  </a:cubicBezTo>
                  <a:close/>
                </a:path>
              </a:pathLst>
            </a:custGeom>
            <a:solidFill>
              <a:srgbClr val="7D8C6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551339" y="5345192"/>
              <a:ext cx="688886" cy="163107"/>
            </a:xfrm>
            <a:custGeom>
              <a:avLst/>
              <a:gdLst/>
              <a:ahLst/>
              <a:cxnLst/>
              <a:rect l="l" t="t" r="r" b="b"/>
              <a:pathLst>
                <a:path w="688886" h="163107" extrusionOk="0">
                  <a:moveTo>
                    <a:pt x="0" y="10219"/>
                  </a:moveTo>
                  <a:cubicBezTo>
                    <a:pt x="184480" y="146351"/>
                    <a:pt x="440969" y="195385"/>
                    <a:pt x="688886" y="141893"/>
                  </a:cubicBezTo>
                  <a:cubicBezTo>
                    <a:pt x="494462" y="24621"/>
                    <a:pt x="244145" y="-22699"/>
                    <a:pt x="0" y="10219"/>
                  </a:cubicBezTo>
                  <a:close/>
                </a:path>
              </a:pathLst>
            </a:custGeom>
            <a:solidFill>
              <a:srgbClr val="7D8C6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3759822" y="5171256"/>
              <a:ext cx="593217" cy="227052"/>
            </a:xfrm>
            <a:custGeom>
              <a:avLst/>
              <a:gdLst/>
              <a:ahLst/>
              <a:cxnLst/>
              <a:rect l="l" t="t" r="r" b="b"/>
              <a:pathLst>
                <a:path w="593217" h="227052" extrusionOk="0">
                  <a:moveTo>
                    <a:pt x="0" y="9277"/>
                  </a:moveTo>
                  <a:cubicBezTo>
                    <a:pt x="130645" y="173869"/>
                    <a:pt x="362445" y="255479"/>
                    <a:pt x="593217" y="218103"/>
                  </a:cubicBezTo>
                  <a:cubicBezTo>
                    <a:pt x="451256" y="43567"/>
                    <a:pt x="246545" y="-27071"/>
                    <a:pt x="0" y="9277"/>
                  </a:cubicBezTo>
                  <a:close/>
                </a:path>
              </a:pathLst>
            </a:custGeom>
            <a:solidFill>
              <a:srgbClr val="7D8C6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4009796" y="4993309"/>
              <a:ext cx="522922" cy="246888"/>
            </a:xfrm>
            <a:custGeom>
              <a:avLst/>
              <a:gdLst/>
              <a:ahLst/>
              <a:cxnLst/>
              <a:rect l="l" t="t" r="r" b="b"/>
              <a:pathLst>
                <a:path w="522922" h="246888" extrusionOk="0">
                  <a:moveTo>
                    <a:pt x="0" y="0"/>
                  </a:moveTo>
                  <a:cubicBezTo>
                    <a:pt x="142646" y="141275"/>
                    <a:pt x="327470" y="228715"/>
                    <a:pt x="522922" y="246888"/>
                  </a:cubicBezTo>
                  <a:cubicBezTo>
                    <a:pt x="374447" y="74410"/>
                    <a:pt x="219456" y="21946"/>
                    <a:pt x="0" y="0"/>
                  </a:cubicBezTo>
                  <a:close/>
                </a:path>
              </a:pathLst>
            </a:custGeom>
            <a:solidFill>
              <a:srgbClr val="7D8C6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4241939" y="4851692"/>
              <a:ext cx="444741" cy="275290"/>
            </a:xfrm>
            <a:custGeom>
              <a:avLst/>
              <a:gdLst/>
              <a:ahLst/>
              <a:cxnLst/>
              <a:rect l="l" t="t" r="r" b="b"/>
              <a:pathLst>
                <a:path w="444741" h="275290" extrusionOk="0">
                  <a:moveTo>
                    <a:pt x="0" y="0"/>
                  </a:moveTo>
                  <a:cubicBezTo>
                    <a:pt x="51778" y="178651"/>
                    <a:pt x="243459" y="295922"/>
                    <a:pt x="444741" y="272263"/>
                  </a:cubicBezTo>
                  <a:cubicBezTo>
                    <a:pt x="345986" y="136131"/>
                    <a:pt x="175565" y="32918"/>
                    <a:pt x="0" y="0"/>
                  </a:cubicBezTo>
                  <a:close/>
                </a:path>
              </a:pathLst>
            </a:custGeom>
            <a:solidFill>
              <a:srgbClr val="7D8C6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" name="Google Shape;28;p2"/>
          <p:cNvGrpSpPr/>
          <p:nvPr/>
        </p:nvGrpSpPr>
        <p:grpSpPr>
          <a:xfrm rot="2342030">
            <a:off x="6091073" y="12702"/>
            <a:ext cx="1837777" cy="1889230"/>
            <a:chOff x="6474904" y="1227742"/>
            <a:chExt cx="1837716" cy="1889167"/>
          </a:xfrm>
        </p:grpSpPr>
        <p:grpSp>
          <p:nvGrpSpPr>
            <p:cNvPr id="29" name="Google Shape;29;p2"/>
            <p:cNvGrpSpPr/>
            <p:nvPr/>
          </p:nvGrpSpPr>
          <p:grpSpPr>
            <a:xfrm>
              <a:off x="6474904" y="1227742"/>
              <a:ext cx="1837716" cy="1889167"/>
              <a:chOff x="6474904" y="1227742"/>
              <a:chExt cx="1837716" cy="1889167"/>
            </a:xfrm>
          </p:grpSpPr>
          <p:sp>
            <p:nvSpPr>
              <p:cNvPr id="30" name="Google Shape;30;p2"/>
              <p:cNvSpPr/>
              <p:nvPr/>
            </p:nvSpPr>
            <p:spPr>
              <a:xfrm>
                <a:off x="7257569" y="2066622"/>
                <a:ext cx="536289" cy="1050287"/>
              </a:xfrm>
              <a:custGeom>
                <a:avLst/>
                <a:gdLst/>
                <a:ahLst/>
                <a:cxnLst/>
                <a:rect l="l" t="t" r="r" b="b"/>
                <a:pathLst>
                  <a:path w="536289" h="1050287" extrusionOk="0">
                    <a:moveTo>
                      <a:pt x="436345" y="892604"/>
                    </a:moveTo>
                    <a:cubicBezTo>
                      <a:pt x="433258" y="899462"/>
                      <a:pt x="430515" y="906320"/>
                      <a:pt x="428115" y="913178"/>
                    </a:cubicBezTo>
                    <a:cubicBezTo>
                      <a:pt x="413027" y="953640"/>
                      <a:pt x="404112" y="998217"/>
                      <a:pt x="386624" y="1037308"/>
                    </a:cubicBezTo>
                    <a:cubicBezTo>
                      <a:pt x="384567" y="1042108"/>
                      <a:pt x="381823" y="1047252"/>
                      <a:pt x="377023" y="1049310"/>
                    </a:cubicBezTo>
                    <a:cubicBezTo>
                      <a:pt x="371536" y="1051710"/>
                      <a:pt x="365021" y="1049310"/>
                      <a:pt x="359878" y="1046223"/>
                    </a:cubicBezTo>
                    <a:cubicBezTo>
                      <a:pt x="358506" y="1045537"/>
                      <a:pt x="357135" y="1044852"/>
                      <a:pt x="355763" y="1043823"/>
                    </a:cubicBezTo>
                    <a:cubicBezTo>
                      <a:pt x="352334" y="1041766"/>
                      <a:pt x="349248" y="1039708"/>
                      <a:pt x="346162" y="1037651"/>
                    </a:cubicBezTo>
                    <a:cubicBezTo>
                      <a:pt x="329017" y="1025649"/>
                      <a:pt x="314958" y="1010219"/>
                      <a:pt x="301242" y="994788"/>
                    </a:cubicBezTo>
                    <a:cubicBezTo>
                      <a:pt x="295413" y="988273"/>
                      <a:pt x="289583" y="981758"/>
                      <a:pt x="283754" y="975243"/>
                    </a:cubicBezTo>
                    <a:cubicBezTo>
                      <a:pt x="263866" y="953297"/>
                      <a:pt x="242606" y="934095"/>
                      <a:pt x="212774" y="926208"/>
                    </a:cubicBezTo>
                    <a:cubicBezTo>
                      <a:pt x="211059" y="925865"/>
                      <a:pt x="209345" y="925522"/>
                      <a:pt x="207973" y="924837"/>
                    </a:cubicBezTo>
                    <a:cubicBezTo>
                      <a:pt x="204201" y="923808"/>
                      <a:pt x="200429" y="922779"/>
                      <a:pt x="197000" y="922093"/>
                    </a:cubicBezTo>
                    <a:lnTo>
                      <a:pt x="197000" y="922093"/>
                    </a:lnTo>
                    <a:cubicBezTo>
                      <a:pt x="168197" y="914207"/>
                      <a:pt x="148994" y="908035"/>
                      <a:pt x="133221" y="896033"/>
                    </a:cubicBezTo>
                    <a:cubicBezTo>
                      <a:pt x="133221" y="896033"/>
                      <a:pt x="133221" y="896033"/>
                      <a:pt x="133221" y="896033"/>
                    </a:cubicBezTo>
                    <a:cubicBezTo>
                      <a:pt x="126363" y="890890"/>
                      <a:pt x="120191" y="884717"/>
                      <a:pt x="114361" y="877174"/>
                    </a:cubicBezTo>
                    <a:cubicBezTo>
                      <a:pt x="104760" y="865172"/>
                      <a:pt x="95159" y="849399"/>
                      <a:pt x="83500" y="827453"/>
                    </a:cubicBezTo>
                    <a:cubicBezTo>
                      <a:pt x="62926" y="788362"/>
                      <a:pt x="35837" y="752358"/>
                      <a:pt x="20064" y="710867"/>
                    </a:cubicBezTo>
                    <a:cubicBezTo>
                      <a:pt x="-8740" y="635772"/>
                      <a:pt x="-1882" y="505127"/>
                      <a:pt x="11834" y="426946"/>
                    </a:cubicBezTo>
                    <a:cubicBezTo>
                      <a:pt x="28979" y="330248"/>
                      <a:pt x="67041" y="233893"/>
                      <a:pt x="51268" y="134452"/>
                    </a:cubicBezTo>
                    <a:cubicBezTo>
                      <a:pt x="50582" y="129994"/>
                      <a:pt x="49896" y="124851"/>
                      <a:pt x="49210" y="119022"/>
                    </a:cubicBezTo>
                    <a:cubicBezTo>
                      <a:pt x="47839" y="109763"/>
                      <a:pt x="46810" y="99133"/>
                      <a:pt x="46124" y="88504"/>
                    </a:cubicBezTo>
                    <a:cubicBezTo>
                      <a:pt x="45439" y="74788"/>
                      <a:pt x="45781" y="60729"/>
                      <a:pt x="47496" y="47698"/>
                    </a:cubicBezTo>
                    <a:cubicBezTo>
                      <a:pt x="48182" y="43241"/>
                      <a:pt x="48868" y="38783"/>
                      <a:pt x="50239" y="35011"/>
                    </a:cubicBezTo>
                    <a:cubicBezTo>
                      <a:pt x="52297" y="27467"/>
                      <a:pt x="55040" y="20952"/>
                      <a:pt x="59155" y="15466"/>
                    </a:cubicBezTo>
                    <a:lnTo>
                      <a:pt x="59155" y="15466"/>
                    </a:lnTo>
                    <a:cubicBezTo>
                      <a:pt x="61555" y="12037"/>
                      <a:pt x="64298" y="9294"/>
                      <a:pt x="67384" y="6893"/>
                    </a:cubicBezTo>
                    <a:lnTo>
                      <a:pt x="67384" y="6893"/>
                    </a:lnTo>
                    <a:cubicBezTo>
                      <a:pt x="74928" y="1407"/>
                      <a:pt x="84186" y="-993"/>
                      <a:pt x="96874" y="378"/>
                    </a:cubicBezTo>
                    <a:cubicBezTo>
                      <a:pt x="97216" y="378"/>
                      <a:pt x="97559" y="378"/>
                      <a:pt x="97559" y="378"/>
                    </a:cubicBezTo>
                    <a:cubicBezTo>
                      <a:pt x="97902" y="378"/>
                      <a:pt x="98588" y="378"/>
                      <a:pt x="99274" y="721"/>
                    </a:cubicBezTo>
                    <a:cubicBezTo>
                      <a:pt x="101674" y="1064"/>
                      <a:pt x="104074" y="1407"/>
                      <a:pt x="106475" y="2093"/>
                    </a:cubicBezTo>
                    <a:cubicBezTo>
                      <a:pt x="108875" y="2436"/>
                      <a:pt x="110932" y="3121"/>
                      <a:pt x="113333" y="4150"/>
                    </a:cubicBezTo>
                    <a:cubicBezTo>
                      <a:pt x="114704" y="4493"/>
                      <a:pt x="115733" y="4836"/>
                      <a:pt x="117105" y="5522"/>
                    </a:cubicBezTo>
                    <a:cubicBezTo>
                      <a:pt x="118819" y="6208"/>
                      <a:pt x="120534" y="6893"/>
                      <a:pt x="121905" y="7579"/>
                    </a:cubicBezTo>
                    <a:cubicBezTo>
                      <a:pt x="126020" y="9637"/>
                      <a:pt x="130135" y="12380"/>
                      <a:pt x="133907" y="15809"/>
                    </a:cubicBezTo>
                    <a:cubicBezTo>
                      <a:pt x="141793" y="23010"/>
                      <a:pt x="148994" y="32268"/>
                      <a:pt x="155509" y="42555"/>
                    </a:cubicBezTo>
                    <a:cubicBezTo>
                      <a:pt x="158253" y="47356"/>
                      <a:pt x="160996" y="52156"/>
                      <a:pt x="163739" y="56957"/>
                    </a:cubicBezTo>
                    <a:cubicBezTo>
                      <a:pt x="167511" y="63815"/>
                      <a:pt x="170940" y="71359"/>
                      <a:pt x="174712" y="78559"/>
                    </a:cubicBezTo>
                    <a:cubicBezTo>
                      <a:pt x="178484" y="86103"/>
                      <a:pt x="181913" y="93647"/>
                      <a:pt x="186028" y="100848"/>
                    </a:cubicBezTo>
                    <a:cubicBezTo>
                      <a:pt x="187399" y="103248"/>
                      <a:pt x="188771" y="105649"/>
                      <a:pt x="189799" y="108049"/>
                    </a:cubicBezTo>
                    <a:cubicBezTo>
                      <a:pt x="191857" y="111478"/>
                      <a:pt x="193571" y="114564"/>
                      <a:pt x="195629" y="117650"/>
                    </a:cubicBezTo>
                    <a:cubicBezTo>
                      <a:pt x="200429" y="125194"/>
                      <a:pt x="205230" y="132395"/>
                      <a:pt x="210716" y="137881"/>
                    </a:cubicBezTo>
                    <a:cubicBezTo>
                      <a:pt x="211745" y="139253"/>
                      <a:pt x="213117" y="140281"/>
                      <a:pt x="214488" y="141653"/>
                    </a:cubicBezTo>
                    <a:cubicBezTo>
                      <a:pt x="234376" y="161884"/>
                      <a:pt x="256322" y="180401"/>
                      <a:pt x="279296" y="197889"/>
                    </a:cubicBezTo>
                    <a:cubicBezTo>
                      <a:pt x="284783" y="202346"/>
                      <a:pt x="290612" y="206461"/>
                      <a:pt x="296098" y="210576"/>
                    </a:cubicBezTo>
                    <a:cubicBezTo>
                      <a:pt x="309472" y="220520"/>
                      <a:pt x="322845" y="230464"/>
                      <a:pt x="336218" y="240408"/>
                    </a:cubicBezTo>
                    <a:cubicBezTo>
                      <a:pt x="341361" y="244180"/>
                      <a:pt x="346505" y="247952"/>
                      <a:pt x="351648" y="251724"/>
                    </a:cubicBezTo>
                    <a:cubicBezTo>
                      <a:pt x="381823" y="274355"/>
                      <a:pt x="411656" y="297330"/>
                      <a:pt x="438059" y="323390"/>
                    </a:cubicBezTo>
                    <a:cubicBezTo>
                      <a:pt x="445603" y="330934"/>
                      <a:pt x="452804" y="338478"/>
                      <a:pt x="459662" y="346364"/>
                    </a:cubicBezTo>
                    <a:cubicBezTo>
                      <a:pt x="478521" y="367967"/>
                      <a:pt x="494980" y="391627"/>
                      <a:pt x="507668" y="418716"/>
                    </a:cubicBezTo>
                    <a:cubicBezTo>
                      <a:pt x="530299" y="466036"/>
                      <a:pt x="537500" y="516786"/>
                      <a:pt x="536128" y="567535"/>
                    </a:cubicBezTo>
                    <a:cubicBezTo>
                      <a:pt x="536128" y="567535"/>
                      <a:pt x="536128" y="567878"/>
                      <a:pt x="536128" y="567878"/>
                    </a:cubicBezTo>
                    <a:cubicBezTo>
                      <a:pt x="535786" y="579536"/>
                      <a:pt x="535100" y="590852"/>
                      <a:pt x="534071" y="602511"/>
                    </a:cubicBezTo>
                    <a:cubicBezTo>
                      <a:pt x="529613" y="646402"/>
                      <a:pt x="520012" y="690293"/>
                      <a:pt x="508696" y="732470"/>
                    </a:cubicBezTo>
                    <a:cubicBezTo>
                      <a:pt x="504239" y="749958"/>
                      <a:pt x="498752" y="765731"/>
                      <a:pt x="492923" y="780819"/>
                    </a:cubicBezTo>
                    <a:cubicBezTo>
                      <a:pt x="490523" y="786991"/>
                      <a:pt x="487780" y="793163"/>
                      <a:pt x="485036" y="798992"/>
                    </a:cubicBezTo>
                    <a:cubicBezTo>
                      <a:pt x="474064" y="823681"/>
                      <a:pt x="461376" y="846655"/>
                      <a:pt x="446632" y="872373"/>
                    </a:cubicBezTo>
                    <a:cubicBezTo>
                      <a:pt x="442517" y="879231"/>
                      <a:pt x="439088" y="885746"/>
                      <a:pt x="436345" y="892604"/>
                    </a:cubicBezTo>
                    <a:cubicBezTo>
                      <a:pt x="436345" y="892604"/>
                      <a:pt x="436345" y="892604"/>
                      <a:pt x="436345" y="89260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7313888" y="2073173"/>
                <a:ext cx="76559" cy="889825"/>
              </a:xfrm>
              <a:custGeom>
                <a:avLst/>
                <a:gdLst/>
                <a:ahLst/>
                <a:cxnLst/>
                <a:rect l="l" t="t" r="r" b="b"/>
                <a:pathLst>
                  <a:path w="76559" h="889825" extrusionOk="0">
                    <a:moveTo>
                      <a:pt x="76560" y="889826"/>
                    </a:moveTo>
                    <a:cubicBezTo>
                      <a:pt x="69702" y="884682"/>
                      <a:pt x="63529" y="878510"/>
                      <a:pt x="57700" y="870966"/>
                    </a:cubicBezTo>
                    <a:cubicBezTo>
                      <a:pt x="48442" y="849706"/>
                      <a:pt x="40555" y="827418"/>
                      <a:pt x="34040" y="804786"/>
                    </a:cubicBezTo>
                    <a:cubicBezTo>
                      <a:pt x="-4365" y="671398"/>
                      <a:pt x="-3679" y="525323"/>
                      <a:pt x="4550" y="387477"/>
                    </a:cubicBezTo>
                    <a:cubicBezTo>
                      <a:pt x="9008" y="312382"/>
                      <a:pt x="23067" y="237287"/>
                      <a:pt x="24782" y="162192"/>
                    </a:cubicBezTo>
                    <a:cubicBezTo>
                      <a:pt x="25810" y="123444"/>
                      <a:pt x="19295" y="87440"/>
                      <a:pt x="10380" y="50064"/>
                    </a:cubicBezTo>
                    <a:cubicBezTo>
                      <a:pt x="7294" y="36348"/>
                      <a:pt x="4208" y="22289"/>
                      <a:pt x="2493" y="8573"/>
                    </a:cubicBezTo>
                    <a:lnTo>
                      <a:pt x="2493" y="8573"/>
                    </a:lnTo>
                    <a:cubicBezTo>
                      <a:pt x="4893" y="5144"/>
                      <a:pt x="7637" y="2400"/>
                      <a:pt x="10723" y="0"/>
                    </a:cubicBezTo>
                    <a:cubicBezTo>
                      <a:pt x="13123" y="25032"/>
                      <a:pt x="19981" y="49378"/>
                      <a:pt x="25467" y="74067"/>
                    </a:cubicBezTo>
                    <a:cubicBezTo>
                      <a:pt x="33354" y="109728"/>
                      <a:pt x="35069" y="146076"/>
                      <a:pt x="33011" y="182766"/>
                    </a:cubicBezTo>
                    <a:cubicBezTo>
                      <a:pt x="28896" y="256146"/>
                      <a:pt x="16895" y="328498"/>
                      <a:pt x="12780" y="401879"/>
                    </a:cubicBezTo>
                    <a:cubicBezTo>
                      <a:pt x="9008" y="477317"/>
                      <a:pt x="8665" y="553441"/>
                      <a:pt x="14152" y="628879"/>
                    </a:cubicBezTo>
                    <a:cubicBezTo>
                      <a:pt x="20324" y="718376"/>
                      <a:pt x="36440" y="809930"/>
                      <a:pt x="76560" y="889826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7353757" y="2067344"/>
                <a:ext cx="111785" cy="924801"/>
              </a:xfrm>
              <a:custGeom>
                <a:avLst/>
                <a:gdLst/>
                <a:ahLst/>
                <a:cxnLst/>
                <a:rect l="l" t="t" r="r" b="b"/>
                <a:pathLst>
                  <a:path w="111785" h="924801" extrusionOk="0">
                    <a:moveTo>
                      <a:pt x="111785" y="924801"/>
                    </a:moveTo>
                    <a:cubicBezTo>
                      <a:pt x="108014" y="923773"/>
                      <a:pt x="104241" y="922744"/>
                      <a:pt x="100812" y="922058"/>
                    </a:cubicBezTo>
                    <a:lnTo>
                      <a:pt x="100812" y="922058"/>
                    </a:lnTo>
                    <a:cubicBezTo>
                      <a:pt x="94983" y="904913"/>
                      <a:pt x="89840" y="887425"/>
                      <a:pt x="85382" y="869937"/>
                    </a:cubicBezTo>
                    <a:cubicBezTo>
                      <a:pt x="67551" y="796900"/>
                      <a:pt x="64122" y="721805"/>
                      <a:pt x="61722" y="647052"/>
                    </a:cubicBezTo>
                    <a:cubicBezTo>
                      <a:pt x="59321" y="569214"/>
                      <a:pt x="56235" y="491376"/>
                      <a:pt x="50406" y="413537"/>
                    </a:cubicBezTo>
                    <a:cubicBezTo>
                      <a:pt x="40119" y="275006"/>
                      <a:pt x="23317" y="137160"/>
                      <a:pt x="0" y="0"/>
                    </a:cubicBezTo>
                    <a:cubicBezTo>
                      <a:pt x="3086" y="343"/>
                      <a:pt x="6172" y="1029"/>
                      <a:pt x="9601" y="1715"/>
                    </a:cubicBezTo>
                    <a:cubicBezTo>
                      <a:pt x="20917" y="67208"/>
                      <a:pt x="30518" y="133045"/>
                      <a:pt x="38747" y="198882"/>
                    </a:cubicBezTo>
                    <a:cubicBezTo>
                      <a:pt x="57264" y="350101"/>
                      <a:pt x="65837" y="501320"/>
                      <a:pt x="70980" y="653567"/>
                    </a:cubicBezTo>
                    <a:cubicBezTo>
                      <a:pt x="73724" y="744436"/>
                      <a:pt x="80582" y="839419"/>
                      <a:pt x="111785" y="92480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7378788" y="2074202"/>
                <a:ext cx="180022" cy="987552"/>
              </a:xfrm>
              <a:custGeom>
                <a:avLst/>
                <a:gdLst/>
                <a:ahLst/>
                <a:cxnLst/>
                <a:rect l="l" t="t" r="r" b="b"/>
                <a:pathLst>
                  <a:path w="180022" h="987552" extrusionOk="0">
                    <a:moveTo>
                      <a:pt x="180023" y="987552"/>
                    </a:moveTo>
                    <a:cubicBezTo>
                      <a:pt x="174193" y="981037"/>
                      <a:pt x="168364" y="974522"/>
                      <a:pt x="162535" y="968007"/>
                    </a:cubicBezTo>
                    <a:cubicBezTo>
                      <a:pt x="160135" y="961835"/>
                      <a:pt x="157734" y="955662"/>
                      <a:pt x="155334" y="949490"/>
                    </a:cubicBezTo>
                    <a:cubicBezTo>
                      <a:pt x="128245" y="876452"/>
                      <a:pt x="108014" y="800329"/>
                      <a:pt x="101842" y="722490"/>
                    </a:cubicBezTo>
                    <a:cubicBezTo>
                      <a:pt x="94640" y="634708"/>
                      <a:pt x="103899" y="546926"/>
                      <a:pt x="97384" y="459143"/>
                    </a:cubicBezTo>
                    <a:cubicBezTo>
                      <a:pt x="86068" y="302438"/>
                      <a:pt x="44234" y="150190"/>
                      <a:pt x="0" y="0"/>
                    </a:cubicBezTo>
                    <a:cubicBezTo>
                      <a:pt x="4115" y="2057"/>
                      <a:pt x="8230" y="4800"/>
                      <a:pt x="12002" y="8229"/>
                    </a:cubicBezTo>
                    <a:cubicBezTo>
                      <a:pt x="32918" y="79896"/>
                      <a:pt x="53150" y="151905"/>
                      <a:pt x="69952" y="224942"/>
                    </a:cubicBezTo>
                    <a:cubicBezTo>
                      <a:pt x="88811" y="308267"/>
                      <a:pt x="103213" y="392963"/>
                      <a:pt x="108014" y="478346"/>
                    </a:cubicBezTo>
                    <a:cubicBezTo>
                      <a:pt x="112814" y="565442"/>
                      <a:pt x="103556" y="653225"/>
                      <a:pt x="112814" y="740321"/>
                    </a:cubicBezTo>
                    <a:cubicBezTo>
                      <a:pt x="122416" y="826046"/>
                      <a:pt x="147447" y="907999"/>
                      <a:pt x="180023" y="98755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7452169" y="2184273"/>
                <a:ext cx="161163" cy="926515"/>
              </a:xfrm>
              <a:custGeom>
                <a:avLst/>
                <a:gdLst/>
                <a:ahLst/>
                <a:cxnLst/>
                <a:rect l="l" t="t" r="r" b="b"/>
                <a:pathLst>
                  <a:path w="161163" h="926515" extrusionOk="0">
                    <a:moveTo>
                      <a:pt x="161163" y="926516"/>
                    </a:moveTo>
                    <a:cubicBezTo>
                      <a:pt x="157734" y="924458"/>
                      <a:pt x="154648" y="922401"/>
                      <a:pt x="151562" y="920344"/>
                    </a:cubicBezTo>
                    <a:cubicBezTo>
                      <a:pt x="150533" y="893940"/>
                      <a:pt x="149162" y="867194"/>
                      <a:pt x="147790" y="840448"/>
                    </a:cubicBezTo>
                    <a:cubicBezTo>
                      <a:pt x="133388" y="555841"/>
                      <a:pt x="100470" y="267462"/>
                      <a:pt x="0" y="0"/>
                    </a:cubicBezTo>
                    <a:cubicBezTo>
                      <a:pt x="4801" y="7544"/>
                      <a:pt x="9601" y="14745"/>
                      <a:pt x="15088" y="20231"/>
                    </a:cubicBezTo>
                    <a:cubicBezTo>
                      <a:pt x="16116" y="21603"/>
                      <a:pt x="17488" y="22631"/>
                      <a:pt x="18860" y="24003"/>
                    </a:cubicBezTo>
                    <a:cubicBezTo>
                      <a:pt x="31547" y="58636"/>
                      <a:pt x="42863" y="93955"/>
                      <a:pt x="53150" y="129273"/>
                    </a:cubicBezTo>
                    <a:cubicBezTo>
                      <a:pt x="128588" y="388163"/>
                      <a:pt x="150533" y="657682"/>
                      <a:pt x="161163" y="926516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7535837" y="2265197"/>
                <a:ext cx="158076" cy="714946"/>
              </a:xfrm>
              <a:custGeom>
                <a:avLst/>
                <a:gdLst/>
                <a:ahLst/>
                <a:cxnLst/>
                <a:rect l="l" t="t" r="r" b="b"/>
                <a:pathLst>
                  <a:path w="158076" h="714946" extrusionOk="0">
                    <a:moveTo>
                      <a:pt x="158077" y="694030"/>
                    </a:moveTo>
                    <a:cubicBezTo>
                      <a:pt x="158077" y="694030"/>
                      <a:pt x="158077" y="694030"/>
                      <a:pt x="158077" y="694030"/>
                    </a:cubicBezTo>
                    <a:cubicBezTo>
                      <a:pt x="154991" y="700888"/>
                      <a:pt x="152248" y="707746"/>
                      <a:pt x="149504" y="714947"/>
                    </a:cubicBezTo>
                    <a:cubicBezTo>
                      <a:pt x="142646" y="468402"/>
                      <a:pt x="116929" y="218085"/>
                      <a:pt x="0" y="0"/>
                    </a:cubicBezTo>
                    <a:cubicBezTo>
                      <a:pt x="5486" y="4458"/>
                      <a:pt x="11315" y="8573"/>
                      <a:pt x="16802" y="12687"/>
                    </a:cubicBezTo>
                    <a:cubicBezTo>
                      <a:pt x="123787" y="221856"/>
                      <a:pt x="150533" y="458800"/>
                      <a:pt x="158077" y="69403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7592758" y="2307031"/>
                <a:ext cx="157048" cy="558927"/>
              </a:xfrm>
              <a:custGeom>
                <a:avLst/>
                <a:gdLst/>
                <a:ahLst/>
                <a:cxnLst/>
                <a:rect l="l" t="t" r="r" b="b"/>
                <a:pathLst>
                  <a:path w="157048" h="558927" extrusionOk="0">
                    <a:moveTo>
                      <a:pt x="157048" y="540753"/>
                    </a:moveTo>
                    <a:cubicBezTo>
                      <a:pt x="154648" y="546926"/>
                      <a:pt x="151905" y="553098"/>
                      <a:pt x="149162" y="558927"/>
                    </a:cubicBezTo>
                    <a:cubicBezTo>
                      <a:pt x="135103" y="365532"/>
                      <a:pt x="84696" y="175222"/>
                      <a:pt x="0" y="0"/>
                    </a:cubicBezTo>
                    <a:cubicBezTo>
                      <a:pt x="5144" y="3772"/>
                      <a:pt x="10287" y="7544"/>
                      <a:pt x="15431" y="11316"/>
                    </a:cubicBezTo>
                    <a:cubicBezTo>
                      <a:pt x="93955" y="178308"/>
                      <a:pt x="141618" y="357988"/>
                      <a:pt x="157048" y="540753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7694942" y="2390698"/>
                <a:ext cx="98412" cy="279120"/>
              </a:xfrm>
              <a:custGeom>
                <a:avLst/>
                <a:gdLst/>
                <a:ahLst/>
                <a:cxnLst/>
                <a:rect l="l" t="t" r="r" b="b"/>
                <a:pathLst>
                  <a:path w="98412" h="279120" extrusionOk="0">
                    <a:moveTo>
                      <a:pt x="96012" y="279120"/>
                    </a:moveTo>
                    <a:cubicBezTo>
                      <a:pt x="78181" y="182080"/>
                      <a:pt x="45948" y="87782"/>
                      <a:pt x="0" y="0"/>
                    </a:cubicBezTo>
                    <a:cubicBezTo>
                      <a:pt x="7544" y="7544"/>
                      <a:pt x="14744" y="15087"/>
                      <a:pt x="21602" y="22974"/>
                    </a:cubicBezTo>
                    <a:cubicBezTo>
                      <a:pt x="55892" y="93612"/>
                      <a:pt x="81610" y="168021"/>
                      <a:pt x="98412" y="244145"/>
                    </a:cubicBezTo>
                    <a:cubicBezTo>
                      <a:pt x="98412" y="244145"/>
                      <a:pt x="98412" y="244488"/>
                      <a:pt x="98412" y="244488"/>
                    </a:cubicBezTo>
                    <a:cubicBezTo>
                      <a:pt x="98069" y="255803"/>
                      <a:pt x="97383" y="267462"/>
                      <a:pt x="96012" y="27912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" name="Google Shape;38;p2"/>
              <p:cNvSpPr/>
              <p:nvPr/>
            </p:nvSpPr>
            <p:spPr>
              <a:xfrm>
                <a:off x="7239475" y="1227742"/>
                <a:ext cx="538774" cy="922105"/>
              </a:xfrm>
              <a:custGeom>
                <a:avLst/>
                <a:gdLst/>
                <a:ahLst/>
                <a:cxnLst/>
                <a:rect l="l" t="t" r="r" b="b"/>
                <a:pathLst>
                  <a:path w="538774" h="922105" extrusionOk="0">
                    <a:moveTo>
                      <a:pt x="489414" y="521390"/>
                    </a:moveTo>
                    <a:cubicBezTo>
                      <a:pt x="441751" y="602314"/>
                      <a:pt x="359112" y="656835"/>
                      <a:pt x="290532" y="721644"/>
                    </a:cubicBezTo>
                    <a:cubicBezTo>
                      <a:pt x="280245" y="731245"/>
                      <a:pt x="270301" y="741189"/>
                      <a:pt x="261043" y="751133"/>
                    </a:cubicBezTo>
                    <a:cubicBezTo>
                      <a:pt x="239097" y="774793"/>
                      <a:pt x="219895" y="800168"/>
                      <a:pt x="204807" y="828628"/>
                    </a:cubicBezTo>
                    <a:cubicBezTo>
                      <a:pt x="199663" y="838572"/>
                      <a:pt x="192463" y="851946"/>
                      <a:pt x="183547" y="865662"/>
                    </a:cubicBezTo>
                    <a:cubicBezTo>
                      <a:pt x="178061" y="874234"/>
                      <a:pt x="171889" y="882807"/>
                      <a:pt x="165373" y="890693"/>
                    </a:cubicBezTo>
                    <a:cubicBezTo>
                      <a:pt x="159887" y="897551"/>
                      <a:pt x="154058" y="903381"/>
                      <a:pt x="147886" y="908524"/>
                    </a:cubicBezTo>
                    <a:cubicBezTo>
                      <a:pt x="144457" y="911267"/>
                      <a:pt x="141028" y="914010"/>
                      <a:pt x="137256" y="915725"/>
                    </a:cubicBezTo>
                    <a:cubicBezTo>
                      <a:pt x="126969" y="921554"/>
                      <a:pt x="116339" y="923955"/>
                      <a:pt x="105709" y="920526"/>
                    </a:cubicBezTo>
                    <a:cubicBezTo>
                      <a:pt x="102966" y="919840"/>
                      <a:pt x="100222" y="918468"/>
                      <a:pt x="97479" y="916754"/>
                    </a:cubicBezTo>
                    <a:cubicBezTo>
                      <a:pt x="89935" y="912296"/>
                      <a:pt x="82392" y="904752"/>
                      <a:pt x="75191" y="893436"/>
                    </a:cubicBezTo>
                    <a:cubicBezTo>
                      <a:pt x="70047" y="885550"/>
                      <a:pt x="67304" y="876291"/>
                      <a:pt x="66276" y="865662"/>
                    </a:cubicBezTo>
                    <a:cubicBezTo>
                      <a:pt x="62161" y="824856"/>
                      <a:pt x="83763" y="769650"/>
                      <a:pt x="78277" y="731245"/>
                    </a:cubicBezTo>
                    <a:cubicBezTo>
                      <a:pt x="76905" y="722329"/>
                      <a:pt x="75534" y="713071"/>
                      <a:pt x="73819" y="704156"/>
                    </a:cubicBezTo>
                    <a:cubicBezTo>
                      <a:pt x="49816" y="579340"/>
                      <a:pt x="-19449" y="458639"/>
                      <a:pt x="5239" y="329023"/>
                    </a:cubicBezTo>
                    <a:cubicBezTo>
                      <a:pt x="30271" y="199407"/>
                      <a:pt x="143771" y="108881"/>
                      <a:pt x="249727" y="30700"/>
                    </a:cubicBezTo>
                    <a:cubicBezTo>
                      <a:pt x="266529" y="18356"/>
                      <a:pt x="284360" y="5326"/>
                      <a:pt x="304591" y="1211"/>
                    </a:cubicBezTo>
                    <a:cubicBezTo>
                      <a:pt x="319336" y="-1875"/>
                      <a:pt x="330994" y="1211"/>
                      <a:pt x="341281" y="7383"/>
                    </a:cubicBezTo>
                    <a:cubicBezTo>
                      <a:pt x="344025" y="9097"/>
                      <a:pt x="346425" y="10812"/>
                      <a:pt x="349168" y="12526"/>
                    </a:cubicBezTo>
                    <a:cubicBezTo>
                      <a:pt x="357055" y="18356"/>
                      <a:pt x="364599" y="24871"/>
                      <a:pt x="372828" y="31043"/>
                    </a:cubicBezTo>
                    <a:cubicBezTo>
                      <a:pt x="375228" y="32758"/>
                      <a:pt x="377629" y="34815"/>
                      <a:pt x="380372" y="36187"/>
                    </a:cubicBezTo>
                    <a:cubicBezTo>
                      <a:pt x="381744" y="37215"/>
                      <a:pt x="383115" y="37901"/>
                      <a:pt x="384487" y="38587"/>
                    </a:cubicBezTo>
                    <a:cubicBezTo>
                      <a:pt x="392716" y="43387"/>
                      <a:pt x="400260" y="46131"/>
                      <a:pt x="407461" y="47845"/>
                    </a:cubicBezTo>
                    <a:cubicBezTo>
                      <a:pt x="410890" y="48531"/>
                      <a:pt x="413976" y="49217"/>
                      <a:pt x="417062" y="49560"/>
                    </a:cubicBezTo>
                    <a:cubicBezTo>
                      <a:pt x="427349" y="50931"/>
                      <a:pt x="437293" y="50245"/>
                      <a:pt x="447237" y="49903"/>
                    </a:cubicBezTo>
                    <a:cubicBezTo>
                      <a:pt x="450666" y="49903"/>
                      <a:pt x="453753" y="49560"/>
                      <a:pt x="457182" y="49903"/>
                    </a:cubicBezTo>
                    <a:cubicBezTo>
                      <a:pt x="466097" y="50245"/>
                      <a:pt x="475355" y="51274"/>
                      <a:pt x="484956" y="54703"/>
                    </a:cubicBezTo>
                    <a:cubicBezTo>
                      <a:pt x="485299" y="54703"/>
                      <a:pt x="485642" y="54703"/>
                      <a:pt x="485985" y="55046"/>
                    </a:cubicBezTo>
                    <a:cubicBezTo>
                      <a:pt x="489071" y="56075"/>
                      <a:pt x="491814" y="57789"/>
                      <a:pt x="494215" y="59504"/>
                    </a:cubicBezTo>
                    <a:cubicBezTo>
                      <a:pt x="507931" y="69791"/>
                      <a:pt x="513074" y="90022"/>
                      <a:pt x="515817" y="107853"/>
                    </a:cubicBezTo>
                    <a:cubicBezTo>
                      <a:pt x="540163" y="247070"/>
                      <a:pt x="561423" y="400003"/>
                      <a:pt x="489414" y="52139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39" name="Google Shape;39;p2"/>
              <p:cNvGrpSpPr/>
              <p:nvPr/>
            </p:nvGrpSpPr>
            <p:grpSpPr>
              <a:xfrm>
                <a:off x="7305569" y="1235125"/>
                <a:ext cx="429487" cy="913142"/>
                <a:chOff x="7305569" y="1235125"/>
                <a:chExt cx="429487" cy="913142"/>
              </a:xfrm>
            </p:grpSpPr>
            <p:sp>
              <p:nvSpPr>
                <p:cNvPr id="40" name="Google Shape;40;p2"/>
                <p:cNvSpPr/>
                <p:nvPr/>
              </p:nvSpPr>
              <p:spPr>
                <a:xfrm>
                  <a:off x="7305569" y="1235125"/>
                  <a:ext cx="283417" cy="8586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3417" h="858621" extrusionOk="0">
                      <a:moveTo>
                        <a:pt x="525" y="858622"/>
                      </a:moveTo>
                      <a:cubicBezTo>
                        <a:pt x="-3590" y="817817"/>
                        <a:pt x="18013" y="762610"/>
                        <a:pt x="12526" y="724205"/>
                      </a:cubicBezTo>
                      <a:cubicBezTo>
                        <a:pt x="11155" y="715289"/>
                        <a:pt x="9783" y="706031"/>
                        <a:pt x="8069" y="697116"/>
                      </a:cubicBezTo>
                      <a:cubicBezTo>
                        <a:pt x="10126" y="655968"/>
                        <a:pt x="10812" y="614477"/>
                        <a:pt x="10126" y="572986"/>
                      </a:cubicBezTo>
                      <a:cubicBezTo>
                        <a:pt x="8755" y="484175"/>
                        <a:pt x="5668" y="393992"/>
                        <a:pt x="24871" y="306553"/>
                      </a:cubicBezTo>
                      <a:cubicBezTo>
                        <a:pt x="41673" y="230772"/>
                        <a:pt x="74934" y="157391"/>
                        <a:pt x="132884" y="104585"/>
                      </a:cubicBezTo>
                      <a:cubicBezTo>
                        <a:pt x="176776" y="64808"/>
                        <a:pt x="230954" y="38062"/>
                        <a:pt x="275531" y="0"/>
                      </a:cubicBezTo>
                      <a:cubicBezTo>
                        <a:pt x="278274" y="1715"/>
                        <a:pt x="280674" y="3429"/>
                        <a:pt x="283417" y="5144"/>
                      </a:cubicBezTo>
                      <a:cubicBezTo>
                        <a:pt x="232668" y="48692"/>
                        <a:pt x="169574" y="77838"/>
                        <a:pt x="122940" y="126873"/>
                      </a:cubicBezTo>
                      <a:cubicBezTo>
                        <a:pt x="-4619" y="261633"/>
                        <a:pt x="20413" y="463944"/>
                        <a:pt x="19384" y="633336"/>
                      </a:cubicBezTo>
                      <a:cubicBezTo>
                        <a:pt x="19042" y="709117"/>
                        <a:pt x="12869" y="784212"/>
                        <a:pt x="525" y="858622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" name="Google Shape;41;p2"/>
                <p:cNvSpPr/>
                <p:nvPr/>
              </p:nvSpPr>
              <p:spPr>
                <a:xfrm>
                  <a:off x="7337298" y="1258785"/>
                  <a:ext cx="282892" cy="8894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892" h="889482" extrusionOk="0">
                      <a:moveTo>
                        <a:pt x="27089" y="688886"/>
                      </a:moveTo>
                      <a:cubicBezTo>
                        <a:pt x="21946" y="756437"/>
                        <a:pt x="17831" y="822960"/>
                        <a:pt x="8230" y="889483"/>
                      </a:cubicBezTo>
                      <a:cubicBezTo>
                        <a:pt x="5486" y="888797"/>
                        <a:pt x="2743" y="887425"/>
                        <a:pt x="0" y="885711"/>
                      </a:cubicBezTo>
                      <a:cubicBezTo>
                        <a:pt x="13716" y="798614"/>
                        <a:pt x="14745" y="710832"/>
                        <a:pt x="23660" y="623392"/>
                      </a:cubicBezTo>
                      <a:cubicBezTo>
                        <a:pt x="32576" y="537667"/>
                        <a:pt x="46634" y="452285"/>
                        <a:pt x="70295" y="368960"/>
                      </a:cubicBezTo>
                      <a:cubicBezTo>
                        <a:pt x="109042" y="232143"/>
                        <a:pt x="175222" y="101498"/>
                        <a:pt x="275349" y="0"/>
                      </a:cubicBezTo>
                      <a:cubicBezTo>
                        <a:pt x="277749" y="1715"/>
                        <a:pt x="280149" y="3772"/>
                        <a:pt x="282893" y="5144"/>
                      </a:cubicBezTo>
                      <a:cubicBezTo>
                        <a:pt x="229743" y="58636"/>
                        <a:pt x="185852" y="120358"/>
                        <a:pt x="151219" y="187566"/>
                      </a:cubicBezTo>
                      <a:cubicBezTo>
                        <a:pt x="70637" y="342214"/>
                        <a:pt x="40119" y="516407"/>
                        <a:pt x="27089" y="688886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" name="Google Shape;42;p2"/>
                <p:cNvSpPr/>
                <p:nvPr/>
              </p:nvSpPr>
              <p:spPr>
                <a:xfrm>
                  <a:off x="7377074" y="1275930"/>
                  <a:ext cx="279806" cy="8675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9806" h="867536" extrusionOk="0">
                      <a:moveTo>
                        <a:pt x="178308" y="210541"/>
                      </a:moveTo>
                      <a:cubicBezTo>
                        <a:pt x="97041" y="420053"/>
                        <a:pt x="59665" y="641909"/>
                        <a:pt x="10630" y="860336"/>
                      </a:cubicBezTo>
                      <a:cubicBezTo>
                        <a:pt x="7201" y="863079"/>
                        <a:pt x="3772" y="865822"/>
                        <a:pt x="0" y="867537"/>
                      </a:cubicBezTo>
                      <a:cubicBezTo>
                        <a:pt x="33947" y="718375"/>
                        <a:pt x="61722" y="568185"/>
                        <a:pt x="101156" y="420395"/>
                      </a:cubicBezTo>
                      <a:cubicBezTo>
                        <a:pt x="124816" y="331927"/>
                        <a:pt x="152933" y="244488"/>
                        <a:pt x="188595" y="160134"/>
                      </a:cubicBezTo>
                      <a:cubicBezTo>
                        <a:pt x="211570" y="105956"/>
                        <a:pt x="236944" y="50063"/>
                        <a:pt x="270205" y="0"/>
                      </a:cubicBezTo>
                      <a:cubicBezTo>
                        <a:pt x="273634" y="686"/>
                        <a:pt x="276721" y="1372"/>
                        <a:pt x="279806" y="1715"/>
                      </a:cubicBezTo>
                      <a:cubicBezTo>
                        <a:pt x="236601" y="65837"/>
                        <a:pt x="205397" y="139903"/>
                        <a:pt x="178308" y="21054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" name="Google Shape;43;p2"/>
                <p:cNvSpPr/>
                <p:nvPr/>
              </p:nvSpPr>
              <p:spPr>
                <a:xfrm>
                  <a:off x="7405192" y="1277835"/>
                  <a:ext cx="291807" cy="84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1807" h="840600" extrusionOk="0">
                      <a:moveTo>
                        <a:pt x="0" y="840600"/>
                      </a:moveTo>
                      <a:cubicBezTo>
                        <a:pt x="98755" y="562165"/>
                        <a:pt x="163563" y="271386"/>
                        <a:pt x="281864" y="152"/>
                      </a:cubicBezTo>
                      <a:cubicBezTo>
                        <a:pt x="285293" y="152"/>
                        <a:pt x="288379" y="-191"/>
                        <a:pt x="291808" y="152"/>
                      </a:cubicBezTo>
                      <a:cubicBezTo>
                        <a:pt x="261975" y="67704"/>
                        <a:pt x="235572" y="136969"/>
                        <a:pt x="211226" y="206921"/>
                      </a:cubicBezTo>
                      <a:cubicBezTo>
                        <a:pt x="141275" y="407518"/>
                        <a:pt x="87782" y="614629"/>
                        <a:pt x="18173" y="815911"/>
                      </a:cubicBezTo>
                      <a:cubicBezTo>
                        <a:pt x="12687" y="824141"/>
                        <a:pt x="6858" y="832714"/>
                        <a:pt x="0" y="84060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4" name="Google Shape;44;p2"/>
                <p:cNvSpPr/>
                <p:nvPr/>
              </p:nvSpPr>
              <p:spPr>
                <a:xfrm>
                  <a:off x="7500861" y="1282446"/>
                  <a:ext cx="234195" cy="6964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195" h="696429" extrusionOk="0">
                      <a:moveTo>
                        <a:pt x="29490" y="666941"/>
                      </a:moveTo>
                      <a:cubicBezTo>
                        <a:pt x="19203" y="676542"/>
                        <a:pt x="9259" y="686486"/>
                        <a:pt x="0" y="696430"/>
                      </a:cubicBezTo>
                      <a:cubicBezTo>
                        <a:pt x="51092" y="610705"/>
                        <a:pt x="100813" y="523951"/>
                        <a:pt x="141275" y="432397"/>
                      </a:cubicBezTo>
                      <a:cubicBezTo>
                        <a:pt x="174536" y="356616"/>
                        <a:pt x="200940" y="277406"/>
                        <a:pt x="214313" y="195453"/>
                      </a:cubicBezTo>
                      <a:cubicBezTo>
                        <a:pt x="224600" y="130645"/>
                        <a:pt x="225971" y="65494"/>
                        <a:pt x="224600" y="0"/>
                      </a:cubicBezTo>
                      <a:cubicBezTo>
                        <a:pt x="224943" y="0"/>
                        <a:pt x="225286" y="0"/>
                        <a:pt x="225628" y="343"/>
                      </a:cubicBezTo>
                      <a:cubicBezTo>
                        <a:pt x="228715" y="1372"/>
                        <a:pt x="231458" y="3086"/>
                        <a:pt x="233858" y="4801"/>
                      </a:cubicBezTo>
                      <a:cubicBezTo>
                        <a:pt x="235230" y="77153"/>
                        <a:pt x="232829" y="149504"/>
                        <a:pt x="219113" y="220828"/>
                      </a:cubicBezTo>
                      <a:cubicBezTo>
                        <a:pt x="187567" y="382676"/>
                        <a:pt x="112129" y="526352"/>
                        <a:pt x="29490" y="66694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45" name="Google Shape;45;p2"/>
              <p:cNvSpPr/>
              <p:nvPr/>
            </p:nvSpPr>
            <p:spPr>
              <a:xfrm>
                <a:off x="6563853" y="1309732"/>
                <a:ext cx="793810" cy="804374"/>
              </a:xfrm>
              <a:custGeom>
                <a:avLst/>
                <a:gdLst/>
                <a:ahLst/>
                <a:cxnLst/>
                <a:rect l="l" t="t" r="r" b="b"/>
                <a:pathLst>
                  <a:path w="793810" h="804374" extrusionOk="0">
                    <a:moveTo>
                      <a:pt x="785103" y="786758"/>
                    </a:moveTo>
                    <a:cubicBezTo>
                      <a:pt x="784075" y="788130"/>
                      <a:pt x="783046" y="789501"/>
                      <a:pt x="781674" y="790530"/>
                    </a:cubicBezTo>
                    <a:cubicBezTo>
                      <a:pt x="780646" y="791559"/>
                      <a:pt x="779617" y="792245"/>
                      <a:pt x="778588" y="792930"/>
                    </a:cubicBezTo>
                    <a:cubicBezTo>
                      <a:pt x="774474" y="796016"/>
                      <a:pt x="769673" y="798760"/>
                      <a:pt x="763501" y="800474"/>
                    </a:cubicBezTo>
                    <a:cubicBezTo>
                      <a:pt x="760758" y="801503"/>
                      <a:pt x="758014" y="802189"/>
                      <a:pt x="754928" y="802874"/>
                    </a:cubicBezTo>
                    <a:cubicBezTo>
                      <a:pt x="752528" y="803217"/>
                      <a:pt x="750127" y="803560"/>
                      <a:pt x="747727" y="803903"/>
                    </a:cubicBezTo>
                    <a:cubicBezTo>
                      <a:pt x="746698" y="804246"/>
                      <a:pt x="745327" y="804246"/>
                      <a:pt x="744298" y="804246"/>
                    </a:cubicBezTo>
                    <a:cubicBezTo>
                      <a:pt x="743269" y="804246"/>
                      <a:pt x="742241" y="804246"/>
                      <a:pt x="741555" y="804246"/>
                    </a:cubicBezTo>
                    <a:cubicBezTo>
                      <a:pt x="741555" y="804246"/>
                      <a:pt x="741555" y="804246"/>
                      <a:pt x="741555" y="804246"/>
                    </a:cubicBezTo>
                    <a:lnTo>
                      <a:pt x="741555" y="804246"/>
                    </a:lnTo>
                    <a:cubicBezTo>
                      <a:pt x="737440" y="804589"/>
                      <a:pt x="733326" y="804246"/>
                      <a:pt x="729211" y="803217"/>
                    </a:cubicBezTo>
                    <a:cubicBezTo>
                      <a:pt x="701436" y="797731"/>
                      <a:pt x="672975" y="772013"/>
                      <a:pt x="645543" y="751097"/>
                    </a:cubicBezTo>
                    <a:cubicBezTo>
                      <a:pt x="644857" y="750754"/>
                      <a:pt x="644172" y="750068"/>
                      <a:pt x="643486" y="749725"/>
                    </a:cubicBezTo>
                    <a:cubicBezTo>
                      <a:pt x="641085" y="748010"/>
                      <a:pt x="639028" y="746296"/>
                      <a:pt x="636628" y="744924"/>
                    </a:cubicBezTo>
                    <a:cubicBezTo>
                      <a:pt x="634913" y="743553"/>
                      <a:pt x="633199" y="742524"/>
                      <a:pt x="631484" y="741152"/>
                    </a:cubicBezTo>
                    <a:cubicBezTo>
                      <a:pt x="621883" y="734637"/>
                      <a:pt x="612282" y="728808"/>
                      <a:pt x="603024" y="725379"/>
                    </a:cubicBezTo>
                    <a:cubicBezTo>
                      <a:pt x="560847" y="709949"/>
                      <a:pt x="515927" y="701033"/>
                      <a:pt x="471007" y="692461"/>
                    </a:cubicBezTo>
                    <a:cubicBezTo>
                      <a:pt x="451804" y="688689"/>
                      <a:pt x="432602" y="685260"/>
                      <a:pt x="413743" y="681488"/>
                    </a:cubicBezTo>
                    <a:lnTo>
                      <a:pt x="413743" y="681488"/>
                    </a:lnTo>
                    <a:cubicBezTo>
                      <a:pt x="341734" y="667429"/>
                      <a:pt x="271782" y="648569"/>
                      <a:pt x="213489" y="601592"/>
                    </a:cubicBezTo>
                    <a:cubicBezTo>
                      <a:pt x="106161" y="515524"/>
                      <a:pt x="118849" y="389680"/>
                      <a:pt x="56784" y="282352"/>
                    </a:cubicBezTo>
                    <a:cubicBezTo>
                      <a:pt x="34152" y="242919"/>
                      <a:pt x="-25512" y="197313"/>
                      <a:pt x="12207" y="150336"/>
                    </a:cubicBezTo>
                    <a:cubicBezTo>
                      <a:pt x="12892" y="149650"/>
                      <a:pt x="13236" y="148964"/>
                      <a:pt x="13921" y="148621"/>
                    </a:cubicBezTo>
                    <a:cubicBezTo>
                      <a:pt x="15979" y="146221"/>
                      <a:pt x="18379" y="144164"/>
                      <a:pt x="20779" y="142106"/>
                    </a:cubicBezTo>
                    <a:cubicBezTo>
                      <a:pt x="36210" y="129419"/>
                      <a:pt x="55412" y="127019"/>
                      <a:pt x="74614" y="123932"/>
                    </a:cubicBezTo>
                    <a:cubicBezTo>
                      <a:pt x="78043" y="123590"/>
                      <a:pt x="81472" y="122904"/>
                      <a:pt x="84901" y="122218"/>
                    </a:cubicBezTo>
                    <a:cubicBezTo>
                      <a:pt x="95188" y="120161"/>
                      <a:pt x="105133" y="117417"/>
                      <a:pt x="114048" y="112274"/>
                    </a:cubicBezTo>
                    <a:cubicBezTo>
                      <a:pt x="118849" y="109531"/>
                      <a:pt x="123306" y="106445"/>
                      <a:pt x="127421" y="102673"/>
                    </a:cubicBezTo>
                    <a:cubicBezTo>
                      <a:pt x="129822" y="100615"/>
                      <a:pt x="132222" y="98558"/>
                      <a:pt x="134279" y="96158"/>
                    </a:cubicBezTo>
                    <a:cubicBezTo>
                      <a:pt x="145938" y="84499"/>
                      <a:pt x="155196" y="70440"/>
                      <a:pt x="164454" y="55695"/>
                    </a:cubicBezTo>
                    <a:cubicBezTo>
                      <a:pt x="166169" y="52952"/>
                      <a:pt x="167883" y="50552"/>
                      <a:pt x="169255" y="47809"/>
                    </a:cubicBezTo>
                    <a:cubicBezTo>
                      <a:pt x="173713" y="40608"/>
                      <a:pt x="178170" y="33750"/>
                      <a:pt x="182971" y="26892"/>
                    </a:cubicBezTo>
                    <a:cubicBezTo>
                      <a:pt x="184000" y="25520"/>
                      <a:pt x="185028" y="23806"/>
                      <a:pt x="186057" y="22434"/>
                    </a:cubicBezTo>
                    <a:cubicBezTo>
                      <a:pt x="186743" y="21405"/>
                      <a:pt x="187429" y="20377"/>
                      <a:pt x="188457" y="19348"/>
                    </a:cubicBezTo>
                    <a:cubicBezTo>
                      <a:pt x="194973" y="10775"/>
                      <a:pt x="202516" y="2546"/>
                      <a:pt x="212803" y="488"/>
                    </a:cubicBezTo>
                    <a:cubicBezTo>
                      <a:pt x="221719" y="-1226"/>
                      <a:pt x="230634" y="1860"/>
                      <a:pt x="238864" y="5289"/>
                    </a:cubicBezTo>
                    <a:cubicBezTo>
                      <a:pt x="304701" y="31007"/>
                      <a:pt x="357164" y="70783"/>
                      <a:pt x="419229" y="102673"/>
                    </a:cubicBezTo>
                    <a:cubicBezTo>
                      <a:pt x="492952" y="141077"/>
                      <a:pt x="564961" y="191484"/>
                      <a:pt x="609538" y="263493"/>
                    </a:cubicBezTo>
                    <a:cubicBezTo>
                      <a:pt x="647257" y="324529"/>
                      <a:pt x="661659" y="396195"/>
                      <a:pt x="677433" y="466832"/>
                    </a:cubicBezTo>
                    <a:cubicBezTo>
                      <a:pt x="677433" y="466832"/>
                      <a:pt x="677433" y="466832"/>
                      <a:pt x="677433" y="466832"/>
                    </a:cubicBezTo>
                    <a:cubicBezTo>
                      <a:pt x="678804" y="473348"/>
                      <a:pt x="680176" y="479863"/>
                      <a:pt x="681891" y="486721"/>
                    </a:cubicBezTo>
                    <a:cubicBezTo>
                      <a:pt x="695949" y="547757"/>
                      <a:pt x="712752" y="607421"/>
                      <a:pt x="748070" y="658514"/>
                    </a:cubicBezTo>
                    <a:cubicBezTo>
                      <a:pt x="750471" y="661943"/>
                      <a:pt x="753214" y="665714"/>
                      <a:pt x="755957" y="670172"/>
                    </a:cubicBezTo>
                    <a:cubicBezTo>
                      <a:pt x="765215" y="683888"/>
                      <a:pt x="775845" y="701719"/>
                      <a:pt x="783732" y="719893"/>
                    </a:cubicBezTo>
                    <a:cubicBezTo>
                      <a:pt x="788875" y="732237"/>
                      <a:pt x="792990" y="744924"/>
                      <a:pt x="793676" y="756583"/>
                    </a:cubicBezTo>
                    <a:cubicBezTo>
                      <a:pt x="794019" y="761041"/>
                      <a:pt x="793676" y="765498"/>
                      <a:pt x="792990" y="769613"/>
                    </a:cubicBezTo>
                    <a:cubicBezTo>
                      <a:pt x="792990" y="770642"/>
                      <a:pt x="792647" y="771671"/>
                      <a:pt x="792304" y="772699"/>
                    </a:cubicBezTo>
                    <a:cubicBezTo>
                      <a:pt x="789904" y="778529"/>
                      <a:pt x="787846" y="782986"/>
                      <a:pt x="785103" y="78675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46" name="Google Shape;46;p2"/>
              <p:cNvGrpSpPr/>
              <p:nvPr/>
            </p:nvGrpSpPr>
            <p:grpSpPr>
              <a:xfrm>
                <a:off x="7344156" y="1838898"/>
                <a:ext cx="968464" cy="529838"/>
                <a:chOff x="7344156" y="1838898"/>
                <a:chExt cx="968464" cy="529838"/>
              </a:xfrm>
            </p:grpSpPr>
            <p:sp>
              <p:nvSpPr>
                <p:cNvPr id="47" name="Google Shape;47;p2"/>
                <p:cNvSpPr/>
                <p:nvPr/>
              </p:nvSpPr>
              <p:spPr>
                <a:xfrm>
                  <a:off x="7344409" y="1838898"/>
                  <a:ext cx="968211" cy="5298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8211" h="529838" extrusionOk="0">
                      <a:moveTo>
                        <a:pt x="944093" y="351890"/>
                      </a:moveTo>
                      <a:cubicBezTo>
                        <a:pt x="916661" y="377265"/>
                        <a:pt x="860768" y="401611"/>
                        <a:pt x="828193" y="424928"/>
                      </a:cubicBezTo>
                      <a:cubicBezTo>
                        <a:pt x="812762" y="435901"/>
                        <a:pt x="796989" y="446530"/>
                        <a:pt x="780873" y="456475"/>
                      </a:cubicBezTo>
                      <a:cubicBezTo>
                        <a:pt x="774700" y="460246"/>
                        <a:pt x="768528" y="464018"/>
                        <a:pt x="762356" y="467447"/>
                      </a:cubicBezTo>
                      <a:cubicBezTo>
                        <a:pt x="695148" y="506881"/>
                        <a:pt x="621081" y="535684"/>
                        <a:pt x="541871" y="528826"/>
                      </a:cubicBezTo>
                      <a:cubicBezTo>
                        <a:pt x="456489" y="521626"/>
                        <a:pt x="385166" y="477049"/>
                        <a:pt x="314872" y="430757"/>
                      </a:cubicBezTo>
                      <a:cubicBezTo>
                        <a:pt x="306985" y="425614"/>
                        <a:pt x="298755" y="420127"/>
                        <a:pt x="290526" y="414984"/>
                      </a:cubicBezTo>
                      <a:cubicBezTo>
                        <a:pt x="257264" y="393381"/>
                        <a:pt x="224003" y="372464"/>
                        <a:pt x="189027" y="355662"/>
                      </a:cubicBezTo>
                      <a:cubicBezTo>
                        <a:pt x="184227" y="353262"/>
                        <a:pt x="179426" y="351204"/>
                        <a:pt x="174625" y="349147"/>
                      </a:cubicBezTo>
                      <a:cubicBezTo>
                        <a:pt x="148222" y="337831"/>
                        <a:pt x="108789" y="337831"/>
                        <a:pt x="74499" y="332345"/>
                      </a:cubicBezTo>
                      <a:cubicBezTo>
                        <a:pt x="60783" y="330287"/>
                        <a:pt x="48095" y="327201"/>
                        <a:pt x="37123" y="322058"/>
                      </a:cubicBezTo>
                      <a:cubicBezTo>
                        <a:pt x="29578" y="318629"/>
                        <a:pt x="22720" y="314171"/>
                        <a:pt x="17577" y="307999"/>
                      </a:cubicBezTo>
                      <a:cubicBezTo>
                        <a:pt x="16891" y="307313"/>
                        <a:pt x="16206" y="306627"/>
                        <a:pt x="15862" y="305941"/>
                      </a:cubicBezTo>
                      <a:cubicBezTo>
                        <a:pt x="8662" y="297369"/>
                        <a:pt x="4204" y="289482"/>
                        <a:pt x="2146" y="282281"/>
                      </a:cubicBezTo>
                      <a:cubicBezTo>
                        <a:pt x="1118" y="278852"/>
                        <a:pt x="432" y="275423"/>
                        <a:pt x="89" y="272337"/>
                      </a:cubicBezTo>
                      <a:cubicBezTo>
                        <a:pt x="-254" y="268565"/>
                        <a:pt x="432" y="264793"/>
                        <a:pt x="1461" y="261364"/>
                      </a:cubicBezTo>
                      <a:cubicBezTo>
                        <a:pt x="2146" y="258278"/>
                        <a:pt x="3518" y="255192"/>
                        <a:pt x="5233" y="252449"/>
                      </a:cubicBezTo>
                      <a:cubicBezTo>
                        <a:pt x="7633" y="248677"/>
                        <a:pt x="10376" y="244905"/>
                        <a:pt x="14148" y="241476"/>
                      </a:cubicBezTo>
                      <a:cubicBezTo>
                        <a:pt x="17234" y="238390"/>
                        <a:pt x="20663" y="235647"/>
                        <a:pt x="24435" y="233247"/>
                      </a:cubicBezTo>
                      <a:cubicBezTo>
                        <a:pt x="50496" y="215416"/>
                        <a:pt x="91644" y="205815"/>
                        <a:pt x="115303" y="201014"/>
                      </a:cubicBezTo>
                      <a:cubicBezTo>
                        <a:pt x="252807" y="172553"/>
                        <a:pt x="352591" y="46366"/>
                        <a:pt x="488379" y="10705"/>
                      </a:cubicBezTo>
                      <a:cubicBezTo>
                        <a:pt x="608737" y="-21185"/>
                        <a:pt x="732867" y="23392"/>
                        <a:pt x="848081" y="75856"/>
                      </a:cubicBezTo>
                      <a:cubicBezTo>
                        <a:pt x="858025" y="80313"/>
                        <a:pt x="867626" y="84771"/>
                        <a:pt x="877228" y="89229"/>
                      </a:cubicBezTo>
                      <a:cubicBezTo>
                        <a:pt x="882714" y="91972"/>
                        <a:pt x="888200" y="94372"/>
                        <a:pt x="893687" y="97115"/>
                      </a:cubicBezTo>
                      <a:cubicBezTo>
                        <a:pt x="914947" y="107059"/>
                        <a:pt x="956437" y="141007"/>
                        <a:pt x="965696" y="163295"/>
                      </a:cubicBezTo>
                      <a:cubicBezTo>
                        <a:pt x="970839" y="175639"/>
                        <a:pt x="967410" y="187984"/>
                        <a:pt x="961581" y="200328"/>
                      </a:cubicBezTo>
                      <a:cubicBezTo>
                        <a:pt x="960209" y="203071"/>
                        <a:pt x="958838" y="205815"/>
                        <a:pt x="957466" y="208901"/>
                      </a:cubicBezTo>
                      <a:cubicBezTo>
                        <a:pt x="953351" y="217130"/>
                        <a:pt x="948894" y="225360"/>
                        <a:pt x="946493" y="233932"/>
                      </a:cubicBezTo>
                      <a:cubicBezTo>
                        <a:pt x="945465" y="237361"/>
                        <a:pt x="944436" y="240790"/>
                        <a:pt x="944093" y="243877"/>
                      </a:cubicBezTo>
                      <a:cubicBezTo>
                        <a:pt x="943750" y="245591"/>
                        <a:pt x="943750" y="247306"/>
                        <a:pt x="943750" y="248677"/>
                      </a:cubicBezTo>
                      <a:cubicBezTo>
                        <a:pt x="943064" y="278852"/>
                        <a:pt x="961238" y="298055"/>
                        <a:pt x="961924" y="318286"/>
                      </a:cubicBezTo>
                      <a:cubicBezTo>
                        <a:pt x="961924" y="321372"/>
                        <a:pt x="961581" y="324801"/>
                        <a:pt x="960552" y="327887"/>
                      </a:cubicBezTo>
                      <a:cubicBezTo>
                        <a:pt x="958152" y="335431"/>
                        <a:pt x="953008" y="343318"/>
                        <a:pt x="944093" y="35189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8" name="Google Shape;48;p2"/>
                <p:cNvSpPr/>
                <p:nvPr/>
              </p:nvSpPr>
              <p:spPr>
                <a:xfrm>
                  <a:off x="7358214" y="1903101"/>
                  <a:ext cx="863079" cy="1802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3079" h="180222" extrusionOk="0">
                      <a:moveTo>
                        <a:pt x="863080" y="25025"/>
                      </a:moveTo>
                      <a:cubicBezTo>
                        <a:pt x="845935" y="22282"/>
                        <a:pt x="828790" y="20224"/>
                        <a:pt x="811645" y="18167"/>
                      </a:cubicBezTo>
                      <a:cubicBezTo>
                        <a:pt x="728663" y="8223"/>
                        <a:pt x="643624" y="3765"/>
                        <a:pt x="561328" y="20567"/>
                      </a:cubicBezTo>
                      <a:cubicBezTo>
                        <a:pt x="483146" y="36684"/>
                        <a:pt x="409766" y="69602"/>
                        <a:pt x="336728" y="101149"/>
                      </a:cubicBezTo>
                      <a:cubicBezTo>
                        <a:pt x="231800" y="146412"/>
                        <a:pt x="114872" y="191674"/>
                        <a:pt x="0" y="177615"/>
                      </a:cubicBezTo>
                      <a:cubicBezTo>
                        <a:pt x="3086" y="174529"/>
                        <a:pt x="6515" y="171786"/>
                        <a:pt x="10287" y="169386"/>
                      </a:cubicBezTo>
                      <a:cubicBezTo>
                        <a:pt x="70637" y="174872"/>
                        <a:pt x="132017" y="164928"/>
                        <a:pt x="190310" y="147440"/>
                      </a:cubicBezTo>
                      <a:cubicBezTo>
                        <a:pt x="337071" y="103892"/>
                        <a:pt x="468059" y="15767"/>
                        <a:pt x="623735" y="2394"/>
                      </a:cubicBezTo>
                      <a:cubicBezTo>
                        <a:pt x="693687" y="-3436"/>
                        <a:pt x="764324" y="2051"/>
                        <a:pt x="833933" y="11652"/>
                      </a:cubicBezTo>
                      <a:cubicBezTo>
                        <a:pt x="843534" y="16110"/>
                        <a:pt x="853135" y="20567"/>
                        <a:pt x="863080" y="2502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9" name="Google Shape;49;p2"/>
                <p:cNvSpPr/>
                <p:nvPr/>
              </p:nvSpPr>
              <p:spPr>
                <a:xfrm>
                  <a:off x="7345184" y="2028078"/>
                  <a:ext cx="960462" cy="811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0462" h="81189" extrusionOk="0">
                      <a:moveTo>
                        <a:pt x="960463" y="11148"/>
                      </a:moveTo>
                      <a:cubicBezTo>
                        <a:pt x="959091" y="13891"/>
                        <a:pt x="957719" y="16634"/>
                        <a:pt x="956348" y="19720"/>
                      </a:cubicBezTo>
                      <a:cubicBezTo>
                        <a:pt x="898741" y="10462"/>
                        <a:pt x="840448" y="7719"/>
                        <a:pt x="781812" y="9776"/>
                      </a:cubicBezTo>
                      <a:cubicBezTo>
                        <a:pt x="521208" y="18006"/>
                        <a:pt x="260947" y="109217"/>
                        <a:pt x="0" y="72527"/>
                      </a:cubicBezTo>
                      <a:cubicBezTo>
                        <a:pt x="686" y="69441"/>
                        <a:pt x="2057" y="66354"/>
                        <a:pt x="3772" y="63611"/>
                      </a:cubicBezTo>
                      <a:cubicBezTo>
                        <a:pt x="63779" y="71841"/>
                        <a:pt x="124815" y="73555"/>
                        <a:pt x="185509" y="70469"/>
                      </a:cubicBezTo>
                      <a:cubicBezTo>
                        <a:pt x="443369" y="57782"/>
                        <a:pt x="702945" y="-30686"/>
                        <a:pt x="960463" y="11148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0" name="Google Shape;50;p2"/>
                <p:cNvSpPr/>
                <p:nvPr/>
              </p:nvSpPr>
              <p:spPr>
                <a:xfrm>
                  <a:off x="7344156" y="2072830"/>
                  <a:ext cx="946404" cy="742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6404" h="74251" extrusionOk="0">
                      <a:moveTo>
                        <a:pt x="944004" y="9944"/>
                      </a:moveTo>
                      <a:cubicBezTo>
                        <a:pt x="901827" y="22631"/>
                        <a:pt x="858965" y="32918"/>
                        <a:pt x="815416" y="40805"/>
                      </a:cubicBezTo>
                      <a:cubicBezTo>
                        <a:pt x="676885" y="66523"/>
                        <a:pt x="535610" y="71666"/>
                        <a:pt x="395364" y="72695"/>
                      </a:cubicBezTo>
                      <a:cubicBezTo>
                        <a:pt x="265405" y="73724"/>
                        <a:pt x="128930" y="81610"/>
                        <a:pt x="2057" y="48692"/>
                      </a:cubicBezTo>
                      <a:cubicBezTo>
                        <a:pt x="1029" y="45263"/>
                        <a:pt x="343" y="41834"/>
                        <a:pt x="0" y="38748"/>
                      </a:cubicBezTo>
                      <a:cubicBezTo>
                        <a:pt x="68237" y="56921"/>
                        <a:pt x="139217" y="62065"/>
                        <a:pt x="210198" y="63437"/>
                      </a:cubicBezTo>
                      <a:cubicBezTo>
                        <a:pt x="453657" y="68237"/>
                        <a:pt x="710489" y="70980"/>
                        <a:pt x="946404" y="0"/>
                      </a:cubicBezTo>
                      <a:cubicBezTo>
                        <a:pt x="945032" y="3086"/>
                        <a:pt x="944347" y="6515"/>
                        <a:pt x="944004" y="9944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1" name="Google Shape;51;p2"/>
                <p:cNvSpPr/>
                <p:nvPr/>
              </p:nvSpPr>
              <p:spPr>
                <a:xfrm>
                  <a:off x="7360272" y="2144839"/>
                  <a:ext cx="945718" cy="694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5718" h="69479" extrusionOk="0">
                      <a:moveTo>
                        <a:pt x="944347" y="22289"/>
                      </a:moveTo>
                      <a:cubicBezTo>
                        <a:pt x="914515" y="31890"/>
                        <a:pt x="884339" y="40119"/>
                        <a:pt x="853478" y="46292"/>
                      </a:cubicBezTo>
                      <a:cubicBezTo>
                        <a:pt x="776669" y="61379"/>
                        <a:pt x="698488" y="65494"/>
                        <a:pt x="620649" y="67551"/>
                      </a:cubicBezTo>
                      <a:cubicBezTo>
                        <a:pt x="544183" y="69609"/>
                        <a:pt x="467373" y="70295"/>
                        <a:pt x="390906" y="68237"/>
                      </a:cubicBezTo>
                      <a:cubicBezTo>
                        <a:pt x="318211" y="66180"/>
                        <a:pt x="245174" y="61036"/>
                        <a:pt x="173165" y="49721"/>
                      </a:cubicBezTo>
                      <a:cubicBezTo>
                        <a:pt x="134760" y="43891"/>
                        <a:pt x="96355" y="36347"/>
                        <a:pt x="58636" y="26403"/>
                      </a:cubicBezTo>
                      <a:cubicBezTo>
                        <a:pt x="46292" y="23317"/>
                        <a:pt x="33604" y="19888"/>
                        <a:pt x="21260" y="16116"/>
                      </a:cubicBezTo>
                      <a:cubicBezTo>
                        <a:pt x="13716" y="12687"/>
                        <a:pt x="6858" y="8230"/>
                        <a:pt x="1715" y="2057"/>
                      </a:cubicBezTo>
                      <a:cubicBezTo>
                        <a:pt x="1029" y="1372"/>
                        <a:pt x="343" y="686"/>
                        <a:pt x="0" y="0"/>
                      </a:cubicBezTo>
                      <a:cubicBezTo>
                        <a:pt x="63094" y="20574"/>
                        <a:pt x="127902" y="34633"/>
                        <a:pt x="193739" y="43548"/>
                      </a:cubicBezTo>
                      <a:cubicBezTo>
                        <a:pt x="345301" y="64465"/>
                        <a:pt x="500291" y="62408"/>
                        <a:pt x="652882" y="57264"/>
                      </a:cubicBezTo>
                      <a:cubicBezTo>
                        <a:pt x="727977" y="54521"/>
                        <a:pt x="803415" y="48692"/>
                        <a:pt x="876796" y="31890"/>
                      </a:cubicBezTo>
                      <a:cubicBezTo>
                        <a:pt x="900113" y="26403"/>
                        <a:pt x="923087" y="19888"/>
                        <a:pt x="945718" y="12344"/>
                      </a:cubicBezTo>
                      <a:cubicBezTo>
                        <a:pt x="945718" y="15773"/>
                        <a:pt x="945376" y="18860"/>
                        <a:pt x="944347" y="22289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2" name="Google Shape;52;p2"/>
                <p:cNvSpPr/>
                <p:nvPr/>
              </p:nvSpPr>
              <p:spPr>
                <a:xfrm>
                  <a:off x="7634592" y="2253538"/>
                  <a:ext cx="490690" cy="574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0690" h="57487" extrusionOk="0">
                      <a:moveTo>
                        <a:pt x="490690" y="41491"/>
                      </a:moveTo>
                      <a:cubicBezTo>
                        <a:pt x="484518" y="45263"/>
                        <a:pt x="478346" y="49035"/>
                        <a:pt x="472174" y="52464"/>
                      </a:cubicBezTo>
                      <a:cubicBezTo>
                        <a:pt x="322326" y="65494"/>
                        <a:pt x="170422" y="53150"/>
                        <a:pt x="24346" y="15773"/>
                      </a:cubicBezTo>
                      <a:cubicBezTo>
                        <a:pt x="16459" y="10630"/>
                        <a:pt x="8230" y="5144"/>
                        <a:pt x="0" y="0"/>
                      </a:cubicBezTo>
                      <a:cubicBezTo>
                        <a:pt x="29833" y="8573"/>
                        <a:pt x="59665" y="15773"/>
                        <a:pt x="90183" y="21945"/>
                      </a:cubicBezTo>
                      <a:cubicBezTo>
                        <a:pt x="221857" y="49035"/>
                        <a:pt x="357302" y="55207"/>
                        <a:pt x="490690" y="4149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53" name="Google Shape;53;p2"/>
              <p:cNvSpPr/>
              <p:nvPr/>
            </p:nvSpPr>
            <p:spPr>
              <a:xfrm>
                <a:off x="6474904" y="2035023"/>
                <a:ext cx="879538" cy="586904"/>
              </a:xfrm>
              <a:custGeom>
                <a:avLst/>
                <a:gdLst/>
                <a:ahLst/>
                <a:cxnLst/>
                <a:rect l="l" t="t" r="r" b="b"/>
                <a:pathLst>
                  <a:path w="879538" h="586904" extrusionOk="0">
                    <a:moveTo>
                      <a:pt x="869937" y="82042"/>
                    </a:moveTo>
                    <a:cubicBezTo>
                      <a:pt x="868566" y="84099"/>
                      <a:pt x="866851" y="86499"/>
                      <a:pt x="865137" y="88557"/>
                    </a:cubicBezTo>
                    <a:cubicBezTo>
                      <a:pt x="861365" y="93014"/>
                      <a:pt x="856907" y="97472"/>
                      <a:pt x="852449" y="101587"/>
                    </a:cubicBezTo>
                    <a:cubicBezTo>
                      <a:pt x="845249" y="108102"/>
                      <a:pt x="837019" y="114274"/>
                      <a:pt x="828104" y="120446"/>
                    </a:cubicBezTo>
                    <a:cubicBezTo>
                      <a:pt x="827418" y="120789"/>
                      <a:pt x="826732" y="121475"/>
                      <a:pt x="826046" y="121818"/>
                    </a:cubicBezTo>
                    <a:cubicBezTo>
                      <a:pt x="821931" y="124904"/>
                      <a:pt x="817474" y="127647"/>
                      <a:pt x="813016" y="130733"/>
                    </a:cubicBezTo>
                    <a:cubicBezTo>
                      <a:pt x="792442" y="144792"/>
                      <a:pt x="772211" y="158165"/>
                      <a:pt x="760209" y="173939"/>
                    </a:cubicBezTo>
                    <a:cubicBezTo>
                      <a:pt x="741007" y="198628"/>
                      <a:pt x="724548" y="225374"/>
                      <a:pt x="708774" y="252806"/>
                    </a:cubicBezTo>
                    <a:cubicBezTo>
                      <a:pt x="708774" y="252806"/>
                      <a:pt x="708774" y="252806"/>
                      <a:pt x="708774" y="252806"/>
                    </a:cubicBezTo>
                    <a:cubicBezTo>
                      <a:pt x="702602" y="263779"/>
                      <a:pt x="696773" y="274409"/>
                      <a:pt x="690601" y="285381"/>
                    </a:cubicBezTo>
                    <a:cubicBezTo>
                      <a:pt x="645681" y="368363"/>
                      <a:pt x="603847" y="454088"/>
                      <a:pt x="523265" y="507238"/>
                    </a:cubicBezTo>
                    <a:cubicBezTo>
                      <a:pt x="464972" y="545642"/>
                      <a:pt x="398107" y="545985"/>
                      <a:pt x="335699" y="571360"/>
                    </a:cubicBezTo>
                    <a:cubicBezTo>
                      <a:pt x="258890" y="602564"/>
                      <a:pt x="234201" y="581304"/>
                      <a:pt x="158077" y="555587"/>
                    </a:cubicBezTo>
                    <a:cubicBezTo>
                      <a:pt x="148133" y="552158"/>
                      <a:pt x="138875" y="552158"/>
                      <a:pt x="129273" y="551472"/>
                    </a:cubicBezTo>
                    <a:cubicBezTo>
                      <a:pt x="129273" y="551472"/>
                      <a:pt x="129273" y="551472"/>
                      <a:pt x="129273" y="551472"/>
                    </a:cubicBezTo>
                    <a:cubicBezTo>
                      <a:pt x="122072" y="550786"/>
                      <a:pt x="115214" y="549757"/>
                      <a:pt x="108356" y="546671"/>
                    </a:cubicBezTo>
                    <a:cubicBezTo>
                      <a:pt x="105270" y="545300"/>
                      <a:pt x="101841" y="543242"/>
                      <a:pt x="98755" y="540842"/>
                    </a:cubicBezTo>
                    <a:cubicBezTo>
                      <a:pt x="82982" y="528155"/>
                      <a:pt x="76467" y="514439"/>
                      <a:pt x="74409" y="499694"/>
                    </a:cubicBezTo>
                    <a:cubicBezTo>
                      <a:pt x="74066" y="496608"/>
                      <a:pt x="73724" y="493865"/>
                      <a:pt x="73724" y="490778"/>
                    </a:cubicBezTo>
                    <a:cubicBezTo>
                      <a:pt x="73038" y="467461"/>
                      <a:pt x="80239" y="442772"/>
                      <a:pt x="76467" y="419112"/>
                    </a:cubicBezTo>
                    <a:cubicBezTo>
                      <a:pt x="76124" y="417741"/>
                      <a:pt x="75781" y="416026"/>
                      <a:pt x="75781" y="414655"/>
                    </a:cubicBezTo>
                    <a:cubicBezTo>
                      <a:pt x="75438" y="413283"/>
                      <a:pt x="75095" y="411569"/>
                      <a:pt x="74409" y="410197"/>
                    </a:cubicBezTo>
                    <a:cubicBezTo>
                      <a:pt x="71666" y="402996"/>
                      <a:pt x="67208" y="396138"/>
                      <a:pt x="62751" y="389623"/>
                    </a:cubicBezTo>
                    <a:cubicBezTo>
                      <a:pt x="57950" y="382422"/>
                      <a:pt x="53150" y="374878"/>
                      <a:pt x="48349" y="367677"/>
                    </a:cubicBezTo>
                    <a:cubicBezTo>
                      <a:pt x="46634" y="364934"/>
                      <a:pt x="45263" y="362534"/>
                      <a:pt x="43548" y="359791"/>
                    </a:cubicBezTo>
                    <a:cubicBezTo>
                      <a:pt x="35662" y="346760"/>
                      <a:pt x="28118" y="333387"/>
                      <a:pt x="20574" y="319671"/>
                    </a:cubicBezTo>
                    <a:cubicBezTo>
                      <a:pt x="19202" y="316928"/>
                      <a:pt x="17831" y="314185"/>
                      <a:pt x="16116" y="311442"/>
                    </a:cubicBezTo>
                    <a:cubicBezTo>
                      <a:pt x="13373" y="305955"/>
                      <a:pt x="10630" y="300812"/>
                      <a:pt x="7887" y="295325"/>
                    </a:cubicBezTo>
                    <a:cubicBezTo>
                      <a:pt x="2743" y="285038"/>
                      <a:pt x="343" y="274409"/>
                      <a:pt x="0" y="263436"/>
                    </a:cubicBezTo>
                    <a:cubicBezTo>
                      <a:pt x="0" y="258978"/>
                      <a:pt x="0" y="254520"/>
                      <a:pt x="686" y="250063"/>
                    </a:cubicBezTo>
                    <a:cubicBezTo>
                      <a:pt x="8230" y="192112"/>
                      <a:pt x="73381" y="135191"/>
                      <a:pt x="119672" y="112903"/>
                    </a:cubicBezTo>
                    <a:cubicBezTo>
                      <a:pt x="182766" y="82727"/>
                      <a:pt x="254089" y="43637"/>
                      <a:pt x="321983" y="26835"/>
                    </a:cubicBezTo>
                    <a:cubicBezTo>
                      <a:pt x="393306" y="9347"/>
                      <a:pt x="468059" y="18262"/>
                      <a:pt x="541782" y="24777"/>
                    </a:cubicBezTo>
                    <a:cubicBezTo>
                      <a:pt x="567157" y="27178"/>
                      <a:pt x="592531" y="28892"/>
                      <a:pt x="617906" y="29578"/>
                    </a:cubicBezTo>
                    <a:cubicBezTo>
                      <a:pt x="639851" y="30264"/>
                      <a:pt x="661797" y="29578"/>
                      <a:pt x="683400" y="26835"/>
                    </a:cubicBezTo>
                    <a:cubicBezTo>
                      <a:pt x="683400" y="26835"/>
                      <a:pt x="683400" y="26835"/>
                      <a:pt x="683400" y="26835"/>
                    </a:cubicBezTo>
                    <a:cubicBezTo>
                      <a:pt x="697116" y="25463"/>
                      <a:pt x="710489" y="23063"/>
                      <a:pt x="723862" y="19977"/>
                    </a:cubicBezTo>
                    <a:cubicBezTo>
                      <a:pt x="728663" y="18948"/>
                      <a:pt x="733120" y="17576"/>
                      <a:pt x="737921" y="16205"/>
                    </a:cubicBezTo>
                    <a:cubicBezTo>
                      <a:pt x="738264" y="16205"/>
                      <a:pt x="738264" y="16205"/>
                      <a:pt x="738607" y="16205"/>
                    </a:cubicBezTo>
                    <a:lnTo>
                      <a:pt x="738607" y="16205"/>
                    </a:lnTo>
                    <a:cubicBezTo>
                      <a:pt x="739292" y="16205"/>
                      <a:pt x="739978" y="15862"/>
                      <a:pt x="740664" y="15519"/>
                    </a:cubicBezTo>
                    <a:cubicBezTo>
                      <a:pt x="763638" y="8661"/>
                      <a:pt x="803758" y="-2312"/>
                      <a:pt x="834962" y="431"/>
                    </a:cubicBezTo>
                    <a:cubicBezTo>
                      <a:pt x="851421" y="1803"/>
                      <a:pt x="865137" y="6946"/>
                      <a:pt x="873023" y="18262"/>
                    </a:cubicBezTo>
                    <a:cubicBezTo>
                      <a:pt x="875081" y="21348"/>
                      <a:pt x="876795" y="24777"/>
                      <a:pt x="877824" y="28549"/>
                    </a:cubicBezTo>
                    <a:cubicBezTo>
                      <a:pt x="878167" y="29578"/>
                      <a:pt x="878510" y="30607"/>
                      <a:pt x="878510" y="31635"/>
                    </a:cubicBezTo>
                    <a:cubicBezTo>
                      <a:pt x="878510" y="31978"/>
                      <a:pt x="878510" y="31978"/>
                      <a:pt x="878510" y="32321"/>
                    </a:cubicBezTo>
                    <a:cubicBezTo>
                      <a:pt x="879196" y="35064"/>
                      <a:pt x="879539" y="37807"/>
                      <a:pt x="879539" y="40894"/>
                    </a:cubicBezTo>
                    <a:cubicBezTo>
                      <a:pt x="879539" y="42265"/>
                      <a:pt x="879539" y="43980"/>
                      <a:pt x="879539" y="45694"/>
                    </a:cubicBezTo>
                    <a:cubicBezTo>
                      <a:pt x="879539" y="46380"/>
                      <a:pt x="879539" y="47409"/>
                      <a:pt x="879539" y="48094"/>
                    </a:cubicBezTo>
                    <a:cubicBezTo>
                      <a:pt x="879539" y="49466"/>
                      <a:pt x="879196" y="50838"/>
                      <a:pt x="879196" y="52552"/>
                    </a:cubicBezTo>
                    <a:cubicBezTo>
                      <a:pt x="879196" y="53924"/>
                      <a:pt x="878853" y="55295"/>
                      <a:pt x="878510" y="57010"/>
                    </a:cubicBezTo>
                    <a:cubicBezTo>
                      <a:pt x="878510" y="57010"/>
                      <a:pt x="878510" y="57010"/>
                      <a:pt x="878510" y="57010"/>
                    </a:cubicBezTo>
                    <a:cubicBezTo>
                      <a:pt x="878510" y="58039"/>
                      <a:pt x="878167" y="58724"/>
                      <a:pt x="878167" y="59753"/>
                    </a:cubicBezTo>
                    <a:cubicBezTo>
                      <a:pt x="878167" y="59753"/>
                      <a:pt x="878167" y="59753"/>
                      <a:pt x="878167" y="59753"/>
                    </a:cubicBezTo>
                    <a:cubicBezTo>
                      <a:pt x="878167" y="60439"/>
                      <a:pt x="877824" y="61468"/>
                      <a:pt x="877481" y="62496"/>
                    </a:cubicBezTo>
                    <a:cubicBezTo>
                      <a:pt x="877481" y="62839"/>
                      <a:pt x="877481" y="62839"/>
                      <a:pt x="877481" y="63182"/>
                    </a:cubicBezTo>
                    <a:cubicBezTo>
                      <a:pt x="877138" y="69697"/>
                      <a:pt x="874052" y="75869"/>
                      <a:pt x="869937" y="8204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" name="Google Shape;54;p2"/>
              <p:cNvSpPr/>
              <p:nvPr/>
            </p:nvSpPr>
            <p:spPr>
              <a:xfrm>
                <a:off x="6475933" y="2060143"/>
                <a:ext cx="617905" cy="238315"/>
              </a:xfrm>
              <a:custGeom>
                <a:avLst/>
                <a:gdLst/>
                <a:ahLst/>
                <a:cxnLst/>
                <a:rect l="l" t="t" r="r" b="b"/>
                <a:pathLst>
                  <a:path w="617905" h="238315" extrusionOk="0">
                    <a:moveTo>
                      <a:pt x="541782" y="0"/>
                    </a:moveTo>
                    <a:cubicBezTo>
                      <a:pt x="567156" y="2400"/>
                      <a:pt x="592531" y="4115"/>
                      <a:pt x="617906" y="4801"/>
                    </a:cubicBezTo>
                    <a:cubicBezTo>
                      <a:pt x="389877" y="17831"/>
                      <a:pt x="155676" y="71323"/>
                      <a:pt x="0" y="238316"/>
                    </a:cubicBezTo>
                    <a:cubicBezTo>
                      <a:pt x="0" y="233858"/>
                      <a:pt x="0" y="229400"/>
                      <a:pt x="686" y="224943"/>
                    </a:cubicBezTo>
                    <a:cubicBezTo>
                      <a:pt x="34290" y="190653"/>
                      <a:pt x="72009" y="160477"/>
                      <a:pt x="112814" y="134417"/>
                    </a:cubicBezTo>
                    <a:cubicBezTo>
                      <a:pt x="241401" y="52121"/>
                      <a:pt x="391249" y="14059"/>
                      <a:pt x="54178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7159332" y="2051570"/>
                <a:ext cx="194424" cy="12001"/>
              </a:xfrm>
              <a:custGeom>
                <a:avLst/>
                <a:gdLst/>
                <a:ahLst/>
                <a:cxnLst/>
                <a:rect l="l" t="t" r="r" b="b"/>
                <a:pathLst>
                  <a:path w="194424" h="12001" extrusionOk="0">
                    <a:moveTo>
                      <a:pt x="194425" y="12002"/>
                    </a:moveTo>
                    <a:cubicBezTo>
                      <a:pt x="178651" y="11659"/>
                      <a:pt x="163220" y="11316"/>
                      <a:pt x="147447" y="10973"/>
                    </a:cubicBezTo>
                    <a:cubicBezTo>
                      <a:pt x="137846" y="10630"/>
                      <a:pt x="127902" y="10630"/>
                      <a:pt x="117958" y="10287"/>
                    </a:cubicBezTo>
                    <a:cubicBezTo>
                      <a:pt x="95326" y="9944"/>
                      <a:pt x="72009" y="9601"/>
                      <a:pt x="49035" y="9944"/>
                    </a:cubicBezTo>
                    <a:cubicBezTo>
                      <a:pt x="48006" y="9944"/>
                      <a:pt x="46634" y="9944"/>
                      <a:pt x="45606" y="9944"/>
                    </a:cubicBezTo>
                    <a:cubicBezTo>
                      <a:pt x="30518" y="9944"/>
                      <a:pt x="15088" y="10287"/>
                      <a:pt x="0" y="10630"/>
                    </a:cubicBezTo>
                    <a:cubicBezTo>
                      <a:pt x="13716" y="9258"/>
                      <a:pt x="27089" y="6858"/>
                      <a:pt x="40462" y="3772"/>
                    </a:cubicBezTo>
                    <a:cubicBezTo>
                      <a:pt x="38748" y="2400"/>
                      <a:pt x="37033" y="1372"/>
                      <a:pt x="35319" y="0"/>
                    </a:cubicBezTo>
                    <a:cubicBezTo>
                      <a:pt x="41834" y="0"/>
                      <a:pt x="48006" y="0"/>
                      <a:pt x="54521" y="0"/>
                    </a:cubicBezTo>
                    <a:cubicBezTo>
                      <a:pt x="54864" y="0"/>
                      <a:pt x="54864" y="0"/>
                      <a:pt x="54864" y="0"/>
                    </a:cubicBezTo>
                    <a:cubicBezTo>
                      <a:pt x="86068" y="0"/>
                      <a:pt x="117272" y="343"/>
                      <a:pt x="148476" y="686"/>
                    </a:cubicBezTo>
                    <a:cubicBezTo>
                      <a:pt x="162192" y="1029"/>
                      <a:pt x="175565" y="1372"/>
                      <a:pt x="189281" y="1715"/>
                    </a:cubicBezTo>
                    <a:cubicBezTo>
                      <a:pt x="191681" y="4801"/>
                      <a:pt x="193396" y="8230"/>
                      <a:pt x="194425" y="1200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6491706" y="2066658"/>
                <a:ext cx="863765" cy="287692"/>
              </a:xfrm>
              <a:custGeom>
                <a:avLst/>
                <a:gdLst/>
                <a:ahLst/>
                <a:cxnLst/>
                <a:rect l="l" t="t" r="r" b="b"/>
                <a:pathLst>
                  <a:path w="863765" h="287692" extrusionOk="0">
                    <a:moveTo>
                      <a:pt x="863765" y="9258"/>
                    </a:moveTo>
                    <a:cubicBezTo>
                      <a:pt x="828104" y="18516"/>
                      <a:pt x="792442" y="27775"/>
                      <a:pt x="756780" y="37033"/>
                    </a:cubicBezTo>
                    <a:cubicBezTo>
                      <a:pt x="600418" y="77838"/>
                      <a:pt x="443369" y="116586"/>
                      <a:pt x="287693" y="159449"/>
                    </a:cubicBezTo>
                    <a:cubicBezTo>
                      <a:pt x="188252" y="186881"/>
                      <a:pt x="84353" y="221856"/>
                      <a:pt x="4457" y="287693"/>
                    </a:cubicBezTo>
                    <a:cubicBezTo>
                      <a:pt x="3086" y="284950"/>
                      <a:pt x="1715" y="282207"/>
                      <a:pt x="0" y="279464"/>
                    </a:cubicBezTo>
                    <a:cubicBezTo>
                      <a:pt x="30518" y="254775"/>
                      <a:pt x="64465" y="233858"/>
                      <a:pt x="100469" y="216370"/>
                    </a:cubicBezTo>
                    <a:cubicBezTo>
                      <a:pt x="159791" y="187566"/>
                      <a:pt x="222885" y="168021"/>
                      <a:pt x="286322" y="150533"/>
                    </a:cubicBezTo>
                    <a:cubicBezTo>
                      <a:pt x="366217" y="128588"/>
                      <a:pt x="446456" y="108356"/>
                      <a:pt x="527037" y="87440"/>
                    </a:cubicBezTo>
                    <a:cubicBezTo>
                      <a:pt x="638822" y="58293"/>
                      <a:pt x="750951" y="29147"/>
                      <a:pt x="862736" y="0"/>
                    </a:cubicBezTo>
                    <a:cubicBezTo>
                      <a:pt x="863422" y="3086"/>
                      <a:pt x="863765" y="6172"/>
                      <a:pt x="863765" y="925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6519481" y="2087918"/>
                <a:ext cx="835990" cy="314782"/>
              </a:xfrm>
              <a:custGeom>
                <a:avLst/>
                <a:gdLst/>
                <a:ahLst/>
                <a:cxnLst/>
                <a:rect l="l" t="t" r="r" b="b"/>
                <a:pathLst>
                  <a:path w="835990" h="314782" extrusionOk="0">
                    <a:moveTo>
                      <a:pt x="833933" y="9601"/>
                    </a:moveTo>
                    <a:cubicBezTo>
                      <a:pt x="832904" y="9944"/>
                      <a:pt x="831875" y="10287"/>
                      <a:pt x="831190" y="10287"/>
                    </a:cubicBezTo>
                    <a:cubicBezTo>
                      <a:pt x="825017" y="12002"/>
                      <a:pt x="819188" y="13716"/>
                      <a:pt x="813359" y="15431"/>
                    </a:cubicBezTo>
                    <a:cubicBezTo>
                      <a:pt x="783184" y="24003"/>
                      <a:pt x="753008" y="32232"/>
                      <a:pt x="723176" y="40805"/>
                    </a:cubicBezTo>
                    <a:cubicBezTo>
                      <a:pt x="579844" y="80924"/>
                      <a:pt x="434454" y="117272"/>
                      <a:pt x="293865" y="166649"/>
                    </a:cubicBezTo>
                    <a:cubicBezTo>
                      <a:pt x="190995" y="202654"/>
                      <a:pt x="90869" y="248603"/>
                      <a:pt x="4801" y="314782"/>
                    </a:cubicBezTo>
                    <a:cubicBezTo>
                      <a:pt x="3086" y="312039"/>
                      <a:pt x="1715" y="309639"/>
                      <a:pt x="0" y="306896"/>
                    </a:cubicBezTo>
                    <a:cubicBezTo>
                      <a:pt x="38405" y="277406"/>
                      <a:pt x="79553" y="251688"/>
                      <a:pt x="122758" y="229400"/>
                    </a:cubicBezTo>
                    <a:cubicBezTo>
                      <a:pt x="242773" y="167335"/>
                      <a:pt x="373418" y="129616"/>
                      <a:pt x="503034" y="93269"/>
                    </a:cubicBezTo>
                    <a:cubicBezTo>
                      <a:pt x="611048" y="62751"/>
                      <a:pt x="719061" y="32576"/>
                      <a:pt x="826732" y="2400"/>
                    </a:cubicBezTo>
                    <a:cubicBezTo>
                      <a:pt x="828446" y="1715"/>
                      <a:pt x="830504" y="1371"/>
                      <a:pt x="832218" y="1029"/>
                    </a:cubicBezTo>
                    <a:cubicBezTo>
                      <a:pt x="833590" y="686"/>
                      <a:pt x="834962" y="343"/>
                      <a:pt x="835990" y="0"/>
                    </a:cubicBezTo>
                    <a:cubicBezTo>
                      <a:pt x="835990" y="1371"/>
                      <a:pt x="835647" y="2743"/>
                      <a:pt x="835304" y="4458"/>
                    </a:cubicBezTo>
                    <a:cubicBezTo>
                      <a:pt x="835304" y="4458"/>
                      <a:pt x="835304" y="4458"/>
                      <a:pt x="835304" y="4458"/>
                    </a:cubicBezTo>
                    <a:cubicBezTo>
                      <a:pt x="835647" y="5144"/>
                      <a:pt x="835304" y="6172"/>
                      <a:pt x="834962" y="7201"/>
                    </a:cubicBezTo>
                    <a:cubicBezTo>
                      <a:pt x="834962" y="7201"/>
                      <a:pt x="834962" y="7201"/>
                      <a:pt x="834962" y="7201"/>
                    </a:cubicBezTo>
                    <a:cubicBezTo>
                      <a:pt x="834619" y="7544"/>
                      <a:pt x="834276" y="8573"/>
                      <a:pt x="833933" y="960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" name="Google Shape;58;p2"/>
              <p:cNvSpPr/>
              <p:nvPr/>
            </p:nvSpPr>
            <p:spPr>
              <a:xfrm>
                <a:off x="6549656" y="2123579"/>
                <a:ext cx="790384" cy="330555"/>
              </a:xfrm>
              <a:custGeom>
                <a:avLst/>
                <a:gdLst/>
                <a:ahLst/>
                <a:cxnLst/>
                <a:rect l="l" t="t" r="r" b="b"/>
                <a:pathLst>
                  <a:path w="790384" h="330555" extrusionOk="0">
                    <a:moveTo>
                      <a:pt x="790385" y="0"/>
                    </a:moveTo>
                    <a:cubicBezTo>
                      <a:pt x="780440" y="12002"/>
                      <a:pt x="766038" y="22974"/>
                      <a:pt x="751294" y="33604"/>
                    </a:cubicBezTo>
                    <a:cubicBezTo>
                      <a:pt x="742035" y="39091"/>
                      <a:pt x="732434" y="43891"/>
                      <a:pt x="722833" y="49035"/>
                    </a:cubicBezTo>
                    <a:cubicBezTo>
                      <a:pt x="713918" y="53835"/>
                      <a:pt x="704660" y="58293"/>
                      <a:pt x="695744" y="62751"/>
                    </a:cubicBezTo>
                    <a:cubicBezTo>
                      <a:pt x="693344" y="63780"/>
                      <a:pt x="691286" y="65151"/>
                      <a:pt x="688886" y="66180"/>
                    </a:cubicBezTo>
                    <a:cubicBezTo>
                      <a:pt x="468401" y="175222"/>
                      <a:pt x="227685" y="234201"/>
                      <a:pt x="2057" y="330556"/>
                    </a:cubicBezTo>
                    <a:cubicBezTo>
                      <a:pt x="1715" y="329184"/>
                      <a:pt x="1371" y="327470"/>
                      <a:pt x="1371" y="326098"/>
                    </a:cubicBezTo>
                    <a:cubicBezTo>
                      <a:pt x="1028" y="324726"/>
                      <a:pt x="686" y="323012"/>
                      <a:pt x="0" y="321640"/>
                    </a:cubicBezTo>
                    <a:cubicBezTo>
                      <a:pt x="45948" y="301752"/>
                      <a:pt x="92583" y="283578"/>
                      <a:pt x="139560" y="266433"/>
                    </a:cubicBezTo>
                    <a:cubicBezTo>
                      <a:pt x="332956" y="195110"/>
                      <a:pt x="535610" y="137160"/>
                      <a:pt x="718376" y="40805"/>
                    </a:cubicBezTo>
                    <a:cubicBezTo>
                      <a:pt x="729691" y="34976"/>
                      <a:pt x="740664" y="28804"/>
                      <a:pt x="751637" y="22632"/>
                    </a:cubicBezTo>
                    <a:cubicBezTo>
                      <a:pt x="765010" y="15088"/>
                      <a:pt x="777697" y="7544"/>
                      <a:pt x="79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6548970" y="2088261"/>
                <a:ext cx="805815" cy="446455"/>
              </a:xfrm>
              <a:custGeom>
                <a:avLst/>
                <a:gdLst/>
                <a:ahLst/>
                <a:cxnLst/>
                <a:rect l="l" t="t" r="r" b="b"/>
                <a:pathLst>
                  <a:path w="805815" h="446455" extrusionOk="0">
                    <a:moveTo>
                      <a:pt x="805129" y="6515"/>
                    </a:moveTo>
                    <a:cubicBezTo>
                      <a:pt x="805129" y="6515"/>
                      <a:pt x="805129" y="6515"/>
                      <a:pt x="805129" y="6515"/>
                    </a:cubicBezTo>
                    <a:cubicBezTo>
                      <a:pt x="804787" y="6858"/>
                      <a:pt x="804787" y="6858"/>
                      <a:pt x="804443" y="7201"/>
                    </a:cubicBezTo>
                    <a:cubicBezTo>
                      <a:pt x="803415" y="8230"/>
                      <a:pt x="802729" y="9258"/>
                      <a:pt x="801358" y="9944"/>
                    </a:cubicBezTo>
                    <a:cubicBezTo>
                      <a:pt x="785241" y="26060"/>
                      <a:pt x="769125" y="42177"/>
                      <a:pt x="752323" y="57607"/>
                    </a:cubicBezTo>
                    <a:cubicBezTo>
                      <a:pt x="742721" y="66523"/>
                      <a:pt x="733120" y="75438"/>
                      <a:pt x="723519" y="84010"/>
                    </a:cubicBezTo>
                    <a:cubicBezTo>
                      <a:pt x="695401" y="109042"/>
                      <a:pt x="666598" y="132702"/>
                      <a:pt x="636766" y="155677"/>
                    </a:cubicBezTo>
                    <a:cubicBezTo>
                      <a:pt x="449542" y="298666"/>
                      <a:pt x="230772" y="398793"/>
                      <a:pt x="686" y="446456"/>
                    </a:cubicBezTo>
                    <a:cubicBezTo>
                      <a:pt x="343" y="443370"/>
                      <a:pt x="0" y="440627"/>
                      <a:pt x="0" y="437540"/>
                    </a:cubicBezTo>
                    <a:cubicBezTo>
                      <a:pt x="44234" y="428282"/>
                      <a:pt x="88126" y="417309"/>
                      <a:pt x="131674" y="404279"/>
                    </a:cubicBezTo>
                    <a:cubicBezTo>
                      <a:pt x="336042" y="342557"/>
                      <a:pt x="527038" y="239001"/>
                      <a:pt x="689915" y="101155"/>
                    </a:cubicBezTo>
                    <a:cubicBezTo>
                      <a:pt x="699859" y="92926"/>
                      <a:pt x="709803" y="84353"/>
                      <a:pt x="719404" y="75781"/>
                    </a:cubicBezTo>
                    <a:cubicBezTo>
                      <a:pt x="741693" y="56236"/>
                      <a:pt x="762953" y="36004"/>
                      <a:pt x="783869" y="14745"/>
                    </a:cubicBezTo>
                    <a:cubicBezTo>
                      <a:pt x="788327" y="10630"/>
                      <a:pt x="792442" y="6172"/>
                      <a:pt x="796900" y="1714"/>
                    </a:cubicBezTo>
                    <a:cubicBezTo>
                      <a:pt x="796900" y="1714"/>
                      <a:pt x="797243" y="1372"/>
                      <a:pt x="797243" y="1372"/>
                    </a:cubicBezTo>
                    <a:cubicBezTo>
                      <a:pt x="798614" y="0"/>
                      <a:pt x="800672" y="-343"/>
                      <a:pt x="802386" y="343"/>
                    </a:cubicBezTo>
                    <a:cubicBezTo>
                      <a:pt x="804101" y="686"/>
                      <a:pt x="805129" y="2057"/>
                      <a:pt x="805815" y="3429"/>
                    </a:cubicBezTo>
                    <a:cubicBezTo>
                      <a:pt x="805815" y="3429"/>
                      <a:pt x="805815" y="3429"/>
                      <a:pt x="805815" y="3429"/>
                    </a:cubicBezTo>
                    <a:cubicBezTo>
                      <a:pt x="805815" y="4458"/>
                      <a:pt x="805815" y="5486"/>
                      <a:pt x="805129" y="651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6583260" y="2288171"/>
                <a:ext cx="600417" cy="298666"/>
              </a:xfrm>
              <a:custGeom>
                <a:avLst/>
                <a:gdLst/>
                <a:ahLst/>
                <a:cxnLst/>
                <a:rect l="l" t="t" r="r" b="b"/>
                <a:pathLst>
                  <a:path w="600417" h="298666" extrusionOk="0">
                    <a:moveTo>
                      <a:pt x="600418" y="0"/>
                    </a:moveTo>
                    <a:cubicBezTo>
                      <a:pt x="594246" y="10973"/>
                      <a:pt x="588416" y="21603"/>
                      <a:pt x="582244" y="32576"/>
                    </a:cubicBezTo>
                    <a:cubicBezTo>
                      <a:pt x="435483" y="181051"/>
                      <a:pt x="226314" y="254432"/>
                      <a:pt x="20917" y="298666"/>
                    </a:cubicBezTo>
                    <a:cubicBezTo>
                      <a:pt x="20917" y="298666"/>
                      <a:pt x="20917" y="298666"/>
                      <a:pt x="20917" y="298666"/>
                    </a:cubicBezTo>
                    <a:cubicBezTo>
                      <a:pt x="13716" y="297980"/>
                      <a:pt x="6858" y="296952"/>
                      <a:pt x="0" y="293865"/>
                    </a:cubicBezTo>
                    <a:cubicBezTo>
                      <a:pt x="221857" y="247917"/>
                      <a:pt x="449885" y="169736"/>
                      <a:pt x="60041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6576745" y="1452867"/>
                <a:ext cx="457085" cy="550354"/>
              </a:xfrm>
              <a:custGeom>
                <a:avLst/>
                <a:gdLst/>
                <a:ahLst/>
                <a:cxnLst/>
                <a:rect l="l" t="t" r="r" b="b"/>
                <a:pathLst>
                  <a:path w="457085" h="550354" extrusionOk="0">
                    <a:moveTo>
                      <a:pt x="457086" y="550355"/>
                    </a:moveTo>
                    <a:cubicBezTo>
                      <a:pt x="437884" y="546583"/>
                      <a:pt x="418681" y="543154"/>
                      <a:pt x="399822" y="539382"/>
                    </a:cubicBezTo>
                    <a:lnTo>
                      <a:pt x="399822" y="539382"/>
                    </a:lnTo>
                    <a:cubicBezTo>
                      <a:pt x="319583" y="508178"/>
                      <a:pt x="243802" y="467715"/>
                      <a:pt x="198196" y="393306"/>
                    </a:cubicBezTo>
                    <a:cubicBezTo>
                      <a:pt x="176594" y="358331"/>
                      <a:pt x="163906" y="318897"/>
                      <a:pt x="149505" y="280492"/>
                    </a:cubicBezTo>
                    <a:cubicBezTo>
                      <a:pt x="134760" y="241059"/>
                      <a:pt x="117615" y="202654"/>
                      <a:pt x="98413" y="164935"/>
                    </a:cubicBezTo>
                    <a:cubicBezTo>
                      <a:pt x="69952" y="109385"/>
                      <a:pt x="37033" y="56579"/>
                      <a:pt x="0" y="6515"/>
                    </a:cubicBezTo>
                    <a:cubicBezTo>
                      <a:pt x="2058" y="4115"/>
                      <a:pt x="4458" y="2057"/>
                      <a:pt x="6858" y="0"/>
                    </a:cubicBezTo>
                    <a:cubicBezTo>
                      <a:pt x="47663" y="55207"/>
                      <a:pt x="83668" y="113843"/>
                      <a:pt x="114186" y="175222"/>
                    </a:cubicBezTo>
                    <a:cubicBezTo>
                      <a:pt x="133388" y="214313"/>
                      <a:pt x="149848" y="254432"/>
                      <a:pt x="164935" y="294894"/>
                    </a:cubicBezTo>
                    <a:cubicBezTo>
                      <a:pt x="179680" y="335013"/>
                      <a:pt x="194767" y="375132"/>
                      <a:pt x="220828" y="409422"/>
                    </a:cubicBezTo>
                    <a:cubicBezTo>
                      <a:pt x="264376" y="466687"/>
                      <a:pt x="329870" y="500291"/>
                      <a:pt x="395364" y="526694"/>
                    </a:cubicBezTo>
                    <a:cubicBezTo>
                      <a:pt x="415252" y="535267"/>
                      <a:pt x="435826" y="542811"/>
                      <a:pt x="457086" y="55035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6637439" y="1432979"/>
                <a:ext cx="667283" cy="681813"/>
              </a:xfrm>
              <a:custGeom>
                <a:avLst/>
                <a:gdLst/>
                <a:ahLst/>
                <a:cxnLst/>
                <a:rect l="l" t="t" r="r" b="b"/>
                <a:pathLst>
                  <a:path w="667283" h="681813" extrusionOk="0">
                    <a:moveTo>
                      <a:pt x="667283" y="681685"/>
                    </a:moveTo>
                    <a:cubicBezTo>
                      <a:pt x="663169" y="682028"/>
                      <a:pt x="659054" y="681685"/>
                      <a:pt x="654596" y="680657"/>
                    </a:cubicBezTo>
                    <a:cubicBezTo>
                      <a:pt x="613448" y="630936"/>
                      <a:pt x="558584" y="593903"/>
                      <a:pt x="499948" y="565785"/>
                    </a:cubicBezTo>
                    <a:cubicBezTo>
                      <a:pt x="434111" y="534238"/>
                      <a:pt x="360731" y="520865"/>
                      <a:pt x="296609" y="486575"/>
                    </a:cubicBezTo>
                    <a:cubicBezTo>
                      <a:pt x="234887" y="453657"/>
                      <a:pt x="205397" y="398793"/>
                      <a:pt x="181737" y="335699"/>
                    </a:cubicBezTo>
                    <a:cubicBezTo>
                      <a:pt x="136131" y="215341"/>
                      <a:pt x="77153" y="103213"/>
                      <a:pt x="0" y="1715"/>
                    </a:cubicBezTo>
                    <a:cubicBezTo>
                      <a:pt x="3429" y="1372"/>
                      <a:pt x="6858" y="686"/>
                      <a:pt x="10287" y="0"/>
                    </a:cubicBezTo>
                    <a:cubicBezTo>
                      <a:pt x="45605" y="46292"/>
                      <a:pt x="77495" y="94640"/>
                      <a:pt x="105613" y="145733"/>
                    </a:cubicBezTo>
                    <a:cubicBezTo>
                      <a:pt x="142646" y="212255"/>
                      <a:pt x="169393" y="282207"/>
                      <a:pt x="197853" y="352501"/>
                    </a:cubicBezTo>
                    <a:cubicBezTo>
                      <a:pt x="212255" y="388163"/>
                      <a:pt x="230086" y="423824"/>
                      <a:pt x="258890" y="450228"/>
                    </a:cubicBezTo>
                    <a:cubicBezTo>
                      <a:pt x="289408" y="477660"/>
                      <a:pt x="328155" y="492747"/>
                      <a:pt x="366217" y="505778"/>
                    </a:cubicBezTo>
                    <a:cubicBezTo>
                      <a:pt x="478346" y="543497"/>
                      <a:pt x="593903" y="588074"/>
                      <a:pt x="667283" y="68168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6690245" y="1407261"/>
                <a:ext cx="637107" cy="705688"/>
              </a:xfrm>
              <a:custGeom>
                <a:avLst/>
                <a:gdLst/>
                <a:ahLst/>
                <a:cxnLst/>
                <a:rect l="l" t="t" r="r" b="b"/>
                <a:pathLst>
                  <a:path w="637107" h="705688" extrusionOk="0">
                    <a:moveTo>
                      <a:pt x="637108" y="703288"/>
                    </a:moveTo>
                    <a:cubicBezTo>
                      <a:pt x="634365" y="704317"/>
                      <a:pt x="631622" y="705002"/>
                      <a:pt x="628535" y="705688"/>
                    </a:cubicBezTo>
                    <a:cubicBezTo>
                      <a:pt x="605561" y="673799"/>
                      <a:pt x="580872" y="643623"/>
                      <a:pt x="554126" y="614820"/>
                    </a:cubicBezTo>
                    <a:cubicBezTo>
                      <a:pt x="503720" y="560299"/>
                      <a:pt x="446456" y="514350"/>
                      <a:pt x="389192" y="467373"/>
                    </a:cubicBezTo>
                    <a:cubicBezTo>
                      <a:pt x="332613" y="420395"/>
                      <a:pt x="281178" y="369989"/>
                      <a:pt x="234887" y="312725"/>
                    </a:cubicBezTo>
                    <a:cubicBezTo>
                      <a:pt x="153962" y="212941"/>
                      <a:pt x="77153" y="109385"/>
                      <a:pt x="0" y="6515"/>
                    </a:cubicBezTo>
                    <a:cubicBezTo>
                      <a:pt x="2400" y="4458"/>
                      <a:pt x="4800" y="2400"/>
                      <a:pt x="6858" y="0"/>
                    </a:cubicBezTo>
                    <a:cubicBezTo>
                      <a:pt x="45605" y="50749"/>
                      <a:pt x="84353" y="101498"/>
                      <a:pt x="122758" y="152591"/>
                    </a:cubicBezTo>
                    <a:cubicBezTo>
                      <a:pt x="170078" y="214655"/>
                      <a:pt x="215684" y="278092"/>
                      <a:pt x="266776" y="337071"/>
                    </a:cubicBezTo>
                    <a:cubicBezTo>
                      <a:pt x="317868" y="396392"/>
                      <a:pt x="376847" y="445427"/>
                      <a:pt x="437198" y="494805"/>
                    </a:cubicBezTo>
                    <a:cubicBezTo>
                      <a:pt x="512636" y="556870"/>
                      <a:pt x="580187" y="625450"/>
                      <a:pt x="637108" y="70328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6727278" y="1358912"/>
                <a:ext cx="621677" cy="744093"/>
              </a:xfrm>
              <a:custGeom>
                <a:avLst/>
                <a:gdLst/>
                <a:ahLst/>
                <a:cxnLst/>
                <a:rect l="l" t="t" r="r" b="b"/>
                <a:pathLst>
                  <a:path w="621677" h="744093" extrusionOk="0">
                    <a:moveTo>
                      <a:pt x="621678" y="737578"/>
                    </a:moveTo>
                    <a:cubicBezTo>
                      <a:pt x="619963" y="739978"/>
                      <a:pt x="617563" y="742036"/>
                      <a:pt x="615163" y="744093"/>
                    </a:cubicBezTo>
                    <a:cubicBezTo>
                      <a:pt x="596303" y="713232"/>
                      <a:pt x="577101" y="682714"/>
                      <a:pt x="557213" y="652539"/>
                    </a:cubicBezTo>
                    <a:cubicBezTo>
                      <a:pt x="400507" y="414566"/>
                      <a:pt x="212941" y="197510"/>
                      <a:pt x="0" y="7887"/>
                    </a:cubicBezTo>
                    <a:cubicBezTo>
                      <a:pt x="1715" y="5144"/>
                      <a:pt x="3429" y="2743"/>
                      <a:pt x="4801" y="0"/>
                    </a:cubicBezTo>
                    <a:cubicBezTo>
                      <a:pt x="52807" y="42863"/>
                      <a:pt x="99784" y="87097"/>
                      <a:pt x="145733" y="132702"/>
                    </a:cubicBezTo>
                    <a:cubicBezTo>
                      <a:pt x="327470" y="314782"/>
                      <a:pt x="487261" y="518122"/>
                      <a:pt x="621678" y="73757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6746138" y="1330452"/>
                <a:ext cx="498576" cy="467372"/>
              </a:xfrm>
              <a:custGeom>
                <a:avLst/>
                <a:gdLst/>
                <a:ahLst/>
                <a:cxnLst/>
                <a:rect l="l" t="t" r="r" b="b"/>
                <a:pathLst>
                  <a:path w="498576" h="467372" extrusionOk="0">
                    <a:moveTo>
                      <a:pt x="498577" y="467373"/>
                    </a:moveTo>
                    <a:cubicBezTo>
                      <a:pt x="360731" y="288036"/>
                      <a:pt x="182766" y="140932"/>
                      <a:pt x="0" y="7544"/>
                    </a:cubicBezTo>
                    <a:cubicBezTo>
                      <a:pt x="1029" y="6172"/>
                      <a:pt x="2057" y="4458"/>
                      <a:pt x="3086" y="3086"/>
                    </a:cubicBezTo>
                    <a:cubicBezTo>
                      <a:pt x="3772" y="2057"/>
                      <a:pt x="4458" y="1029"/>
                      <a:pt x="5486" y="0"/>
                    </a:cubicBezTo>
                    <a:cubicBezTo>
                      <a:pt x="66523" y="44577"/>
                      <a:pt x="126530" y="90183"/>
                      <a:pt x="184823" y="138189"/>
                    </a:cubicBezTo>
                    <a:cubicBezTo>
                      <a:pt x="296951" y="230429"/>
                      <a:pt x="403936" y="333299"/>
                      <a:pt x="494119" y="447827"/>
                    </a:cubicBezTo>
                    <a:cubicBezTo>
                      <a:pt x="494119" y="447827"/>
                      <a:pt x="494119" y="447827"/>
                      <a:pt x="494119" y="447827"/>
                    </a:cubicBezTo>
                    <a:cubicBezTo>
                      <a:pt x="495491" y="454343"/>
                      <a:pt x="496862" y="460858"/>
                      <a:pt x="498577" y="467373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66" name="Google Shape;66;p2"/>
            <p:cNvSpPr/>
            <p:nvPr/>
          </p:nvSpPr>
          <p:spPr>
            <a:xfrm>
              <a:off x="7173938" y="1976674"/>
              <a:ext cx="306425" cy="255358"/>
            </a:xfrm>
            <a:custGeom>
              <a:avLst/>
              <a:gdLst/>
              <a:ahLst/>
              <a:cxnLst/>
              <a:rect l="l" t="t" r="r" b="b"/>
              <a:pathLst>
                <a:path w="306425" h="255358" extrusionOk="0">
                  <a:moveTo>
                    <a:pt x="302920" y="127703"/>
                  </a:moveTo>
                  <a:cubicBezTo>
                    <a:pt x="296748" y="135246"/>
                    <a:pt x="286118" y="137647"/>
                    <a:pt x="276516" y="139018"/>
                  </a:cubicBezTo>
                  <a:cubicBezTo>
                    <a:pt x="266915" y="140390"/>
                    <a:pt x="256285" y="141076"/>
                    <a:pt x="248399" y="146562"/>
                  </a:cubicBezTo>
                  <a:cubicBezTo>
                    <a:pt x="248056" y="146905"/>
                    <a:pt x="247713" y="147248"/>
                    <a:pt x="247027" y="147591"/>
                  </a:cubicBezTo>
                  <a:cubicBezTo>
                    <a:pt x="244970" y="149305"/>
                    <a:pt x="243598" y="151020"/>
                    <a:pt x="243255" y="153420"/>
                  </a:cubicBezTo>
                  <a:cubicBezTo>
                    <a:pt x="242912" y="157878"/>
                    <a:pt x="247027" y="161307"/>
                    <a:pt x="250456" y="164050"/>
                  </a:cubicBezTo>
                  <a:cubicBezTo>
                    <a:pt x="253199" y="166107"/>
                    <a:pt x="255600" y="167479"/>
                    <a:pt x="258000" y="168851"/>
                  </a:cubicBezTo>
                  <a:cubicBezTo>
                    <a:pt x="265887" y="173994"/>
                    <a:pt x="271030" y="177423"/>
                    <a:pt x="269658" y="189082"/>
                  </a:cubicBezTo>
                  <a:cubicBezTo>
                    <a:pt x="269658" y="189767"/>
                    <a:pt x="269316" y="190453"/>
                    <a:pt x="269316" y="190796"/>
                  </a:cubicBezTo>
                  <a:cubicBezTo>
                    <a:pt x="268973" y="192854"/>
                    <a:pt x="267944" y="195254"/>
                    <a:pt x="266915" y="197311"/>
                  </a:cubicBezTo>
                  <a:cubicBezTo>
                    <a:pt x="263486" y="203826"/>
                    <a:pt x="256971" y="208627"/>
                    <a:pt x="250113" y="209313"/>
                  </a:cubicBezTo>
                  <a:cubicBezTo>
                    <a:pt x="238112" y="210341"/>
                    <a:pt x="227139" y="198683"/>
                    <a:pt x="215137" y="201426"/>
                  </a:cubicBezTo>
                  <a:cubicBezTo>
                    <a:pt x="192163" y="206570"/>
                    <a:pt x="202793" y="240517"/>
                    <a:pt x="186677" y="249775"/>
                  </a:cubicBezTo>
                  <a:cubicBezTo>
                    <a:pt x="154444" y="268977"/>
                    <a:pt x="146900" y="234344"/>
                    <a:pt x="133527" y="211027"/>
                  </a:cubicBezTo>
                  <a:cubicBezTo>
                    <a:pt x="133184" y="210341"/>
                    <a:pt x="132841" y="209656"/>
                    <a:pt x="132498" y="209313"/>
                  </a:cubicBezTo>
                  <a:cubicBezTo>
                    <a:pt x="131127" y="200054"/>
                    <a:pt x="130098" y="189425"/>
                    <a:pt x="129412" y="178795"/>
                  </a:cubicBezTo>
                  <a:cubicBezTo>
                    <a:pt x="128727" y="179138"/>
                    <a:pt x="128041" y="179823"/>
                    <a:pt x="127355" y="180166"/>
                  </a:cubicBezTo>
                  <a:cubicBezTo>
                    <a:pt x="123240" y="183252"/>
                    <a:pt x="118782" y="185996"/>
                    <a:pt x="114325" y="189082"/>
                  </a:cubicBezTo>
                  <a:cubicBezTo>
                    <a:pt x="94779" y="179138"/>
                    <a:pt x="82435" y="217885"/>
                    <a:pt x="55003" y="204169"/>
                  </a:cubicBezTo>
                  <a:cubicBezTo>
                    <a:pt x="28257" y="190796"/>
                    <a:pt x="44716" y="163707"/>
                    <a:pt x="26199" y="148277"/>
                  </a:cubicBezTo>
                  <a:cubicBezTo>
                    <a:pt x="-20092" y="110215"/>
                    <a:pt x="3568" y="112272"/>
                    <a:pt x="31343" y="84840"/>
                  </a:cubicBezTo>
                  <a:cubicBezTo>
                    <a:pt x="31686" y="84497"/>
                    <a:pt x="32372" y="83811"/>
                    <a:pt x="32715" y="83468"/>
                  </a:cubicBezTo>
                  <a:cubicBezTo>
                    <a:pt x="35458" y="80725"/>
                    <a:pt x="37858" y="77982"/>
                    <a:pt x="40601" y="74896"/>
                  </a:cubicBezTo>
                  <a:cubicBezTo>
                    <a:pt x="40601" y="74896"/>
                    <a:pt x="40601" y="74896"/>
                    <a:pt x="40601" y="74896"/>
                  </a:cubicBezTo>
                  <a:lnTo>
                    <a:pt x="40601" y="74896"/>
                  </a:lnTo>
                  <a:cubicBezTo>
                    <a:pt x="41630" y="73524"/>
                    <a:pt x="43002" y="72153"/>
                    <a:pt x="44030" y="70438"/>
                  </a:cubicBezTo>
                  <a:cubicBezTo>
                    <a:pt x="56718" y="52950"/>
                    <a:pt x="52946" y="25175"/>
                    <a:pt x="71805" y="11459"/>
                  </a:cubicBezTo>
                  <a:cubicBezTo>
                    <a:pt x="86550" y="830"/>
                    <a:pt x="105409" y="-5000"/>
                    <a:pt x="121526" y="5630"/>
                  </a:cubicBezTo>
                  <a:cubicBezTo>
                    <a:pt x="132156" y="12831"/>
                    <a:pt x="135585" y="23804"/>
                    <a:pt x="141071" y="34091"/>
                  </a:cubicBezTo>
                  <a:cubicBezTo>
                    <a:pt x="144157" y="40263"/>
                    <a:pt x="148272" y="45749"/>
                    <a:pt x="154787" y="49864"/>
                  </a:cubicBezTo>
                  <a:cubicBezTo>
                    <a:pt x="159930" y="52950"/>
                    <a:pt x="166103" y="55008"/>
                    <a:pt x="172275" y="54665"/>
                  </a:cubicBezTo>
                  <a:cubicBezTo>
                    <a:pt x="177418" y="54665"/>
                    <a:pt x="182562" y="52950"/>
                    <a:pt x="186334" y="49178"/>
                  </a:cubicBezTo>
                  <a:cubicBezTo>
                    <a:pt x="198335" y="37863"/>
                    <a:pt x="203822" y="19689"/>
                    <a:pt x="219252" y="12488"/>
                  </a:cubicBezTo>
                  <a:cubicBezTo>
                    <a:pt x="224739" y="9745"/>
                    <a:pt x="231597" y="8716"/>
                    <a:pt x="237083" y="12145"/>
                  </a:cubicBezTo>
                  <a:cubicBezTo>
                    <a:pt x="243941" y="16260"/>
                    <a:pt x="245313" y="25861"/>
                    <a:pt x="243598" y="33748"/>
                  </a:cubicBezTo>
                  <a:cubicBezTo>
                    <a:pt x="241884" y="41635"/>
                    <a:pt x="238455" y="49178"/>
                    <a:pt x="238112" y="57065"/>
                  </a:cubicBezTo>
                  <a:cubicBezTo>
                    <a:pt x="237769" y="63923"/>
                    <a:pt x="241541" y="69410"/>
                    <a:pt x="247027" y="73524"/>
                  </a:cubicBezTo>
                  <a:cubicBezTo>
                    <a:pt x="252856" y="78325"/>
                    <a:pt x="260743" y="81754"/>
                    <a:pt x="268630" y="84497"/>
                  </a:cubicBezTo>
                  <a:cubicBezTo>
                    <a:pt x="276516" y="87583"/>
                    <a:pt x="284403" y="90326"/>
                    <a:pt x="289547" y="93070"/>
                  </a:cubicBezTo>
                  <a:cubicBezTo>
                    <a:pt x="300519" y="98556"/>
                    <a:pt x="312521" y="115701"/>
                    <a:pt x="302920" y="12770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67" name="Google Shape;67;p2"/>
            <p:cNvGrpSpPr/>
            <p:nvPr/>
          </p:nvGrpSpPr>
          <p:grpSpPr>
            <a:xfrm>
              <a:off x="7131798" y="1654499"/>
              <a:ext cx="446508" cy="686129"/>
              <a:chOff x="7131798" y="1654499"/>
              <a:chExt cx="446508" cy="686129"/>
            </a:xfrm>
          </p:grpSpPr>
          <p:sp>
            <p:nvSpPr>
              <p:cNvPr id="68" name="Google Shape;68;p2"/>
              <p:cNvSpPr/>
              <p:nvPr/>
            </p:nvSpPr>
            <p:spPr>
              <a:xfrm>
                <a:off x="7381773" y="1654499"/>
                <a:ext cx="60745" cy="62393"/>
              </a:xfrm>
              <a:custGeom>
                <a:avLst/>
                <a:gdLst/>
                <a:ahLst/>
                <a:cxnLst/>
                <a:rect l="l" t="t" r="r" b="b"/>
                <a:pathLst>
                  <a:path w="60745" h="62393" extrusionOk="0">
                    <a:moveTo>
                      <a:pt x="41936" y="2393"/>
                    </a:moveTo>
                    <a:cubicBezTo>
                      <a:pt x="4903" y="-12351"/>
                      <a:pt x="-18415" y="45256"/>
                      <a:pt x="18961" y="60001"/>
                    </a:cubicBezTo>
                    <a:cubicBezTo>
                      <a:pt x="55995" y="74745"/>
                      <a:pt x="78969" y="17138"/>
                      <a:pt x="41936" y="2393"/>
                    </a:cubicBezTo>
                    <a:close/>
                  </a:path>
                </a:pathLst>
              </a:custGeom>
              <a:solidFill>
                <a:srgbClr val="FFD97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7225410" y="1681931"/>
                <a:ext cx="60745" cy="62496"/>
              </a:xfrm>
              <a:custGeom>
                <a:avLst/>
                <a:gdLst/>
                <a:ahLst/>
                <a:cxnLst/>
                <a:rect l="l" t="t" r="r" b="b"/>
                <a:pathLst>
                  <a:path w="60745" h="62496" extrusionOk="0">
                    <a:moveTo>
                      <a:pt x="41936" y="2393"/>
                    </a:moveTo>
                    <a:cubicBezTo>
                      <a:pt x="4903" y="-12351"/>
                      <a:pt x="-18415" y="45256"/>
                      <a:pt x="18961" y="60001"/>
                    </a:cubicBezTo>
                    <a:cubicBezTo>
                      <a:pt x="55994" y="75088"/>
                      <a:pt x="78969" y="17481"/>
                      <a:pt x="41936" y="2393"/>
                    </a:cubicBezTo>
                    <a:close/>
                  </a:path>
                </a:pathLst>
              </a:custGeom>
              <a:solidFill>
                <a:srgbClr val="FFD97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7131798" y="1798517"/>
                <a:ext cx="60745" cy="62496"/>
              </a:xfrm>
              <a:custGeom>
                <a:avLst/>
                <a:gdLst/>
                <a:ahLst/>
                <a:cxnLst/>
                <a:rect l="l" t="t" r="r" b="b"/>
                <a:pathLst>
                  <a:path w="60745" h="62496" extrusionOk="0">
                    <a:moveTo>
                      <a:pt x="41936" y="2393"/>
                    </a:moveTo>
                    <a:cubicBezTo>
                      <a:pt x="4903" y="-12351"/>
                      <a:pt x="-18415" y="45256"/>
                      <a:pt x="18961" y="60000"/>
                    </a:cubicBezTo>
                    <a:cubicBezTo>
                      <a:pt x="55995" y="75088"/>
                      <a:pt x="78969" y="17481"/>
                      <a:pt x="41936" y="2393"/>
                    </a:cubicBezTo>
                    <a:close/>
                  </a:path>
                </a:pathLst>
              </a:custGeom>
              <a:solidFill>
                <a:srgbClr val="FFD97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7291247" y="1902758"/>
                <a:ext cx="60745" cy="62485"/>
              </a:xfrm>
              <a:custGeom>
                <a:avLst/>
                <a:gdLst/>
                <a:ahLst/>
                <a:cxnLst/>
                <a:rect l="l" t="t" r="r" b="b"/>
                <a:pathLst>
                  <a:path w="60745" h="62485" extrusionOk="0">
                    <a:moveTo>
                      <a:pt x="41936" y="2393"/>
                    </a:moveTo>
                    <a:cubicBezTo>
                      <a:pt x="4903" y="-12351"/>
                      <a:pt x="-18415" y="45256"/>
                      <a:pt x="18961" y="60001"/>
                    </a:cubicBezTo>
                    <a:cubicBezTo>
                      <a:pt x="55995" y="75088"/>
                      <a:pt x="78969" y="17138"/>
                      <a:pt x="41936" y="2393"/>
                    </a:cubicBezTo>
                    <a:close/>
                  </a:path>
                </a:pathLst>
              </a:custGeom>
              <a:solidFill>
                <a:srgbClr val="FFD97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7517561" y="1872583"/>
                <a:ext cx="60745" cy="62496"/>
              </a:xfrm>
              <a:custGeom>
                <a:avLst/>
                <a:gdLst/>
                <a:ahLst/>
                <a:cxnLst/>
                <a:rect l="l" t="t" r="r" b="b"/>
                <a:pathLst>
                  <a:path w="60745" h="62496" extrusionOk="0">
                    <a:moveTo>
                      <a:pt x="41936" y="2393"/>
                    </a:moveTo>
                    <a:cubicBezTo>
                      <a:pt x="4903" y="-12351"/>
                      <a:pt x="-18415" y="45256"/>
                      <a:pt x="18961" y="60000"/>
                    </a:cubicBezTo>
                    <a:cubicBezTo>
                      <a:pt x="55995" y="75088"/>
                      <a:pt x="78969" y="17481"/>
                      <a:pt x="41936" y="2393"/>
                    </a:cubicBezTo>
                    <a:close/>
                  </a:path>
                </a:pathLst>
              </a:custGeom>
              <a:solidFill>
                <a:srgbClr val="FFD97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7285418" y="2101298"/>
                <a:ext cx="60745" cy="62496"/>
              </a:xfrm>
              <a:custGeom>
                <a:avLst/>
                <a:gdLst/>
                <a:ahLst/>
                <a:cxnLst/>
                <a:rect l="l" t="t" r="r" b="b"/>
                <a:pathLst>
                  <a:path w="60745" h="62496" extrusionOk="0">
                    <a:moveTo>
                      <a:pt x="41936" y="2393"/>
                    </a:moveTo>
                    <a:cubicBezTo>
                      <a:pt x="4903" y="-12351"/>
                      <a:pt x="-18415" y="45256"/>
                      <a:pt x="18961" y="60000"/>
                    </a:cubicBezTo>
                    <a:cubicBezTo>
                      <a:pt x="55994" y="75088"/>
                      <a:pt x="78969" y="17481"/>
                      <a:pt x="41936" y="2393"/>
                    </a:cubicBezTo>
                    <a:close/>
                  </a:path>
                </a:pathLst>
              </a:custGeom>
              <a:solidFill>
                <a:srgbClr val="FFD97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7187005" y="2062207"/>
                <a:ext cx="60897" cy="62394"/>
              </a:xfrm>
              <a:custGeom>
                <a:avLst/>
                <a:gdLst/>
                <a:ahLst/>
                <a:cxnLst/>
                <a:rect l="l" t="t" r="r" b="b"/>
                <a:pathLst>
                  <a:path w="60897" h="62394" extrusionOk="0">
                    <a:moveTo>
                      <a:pt x="41936" y="2393"/>
                    </a:moveTo>
                    <a:cubicBezTo>
                      <a:pt x="4902" y="-12351"/>
                      <a:pt x="-18415" y="45256"/>
                      <a:pt x="18961" y="60001"/>
                    </a:cubicBezTo>
                    <a:cubicBezTo>
                      <a:pt x="55995" y="74745"/>
                      <a:pt x="79312" y="17138"/>
                      <a:pt x="41936" y="2393"/>
                    </a:cubicBezTo>
                    <a:close/>
                  </a:path>
                </a:pathLst>
              </a:custGeom>
              <a:solidFill>
                <a:srgbClr val="FFD97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7437665" y="2088610"/>
                <a:ext cx="60896" cy="62496"/>
              </a:xfrm>
              <a:custGeom>
                <a:avLst/>
                <a:gdLst/>
                <a:ahLst/>
                <a:cxnLst/>
                <a:rect l="l" t="t" r="r" b="b"/>
                <a:pathLst>
                  <a:path w="60896" h="62496" extrusionOk="0">
                    <a:moveTo>
                      <a:pt x="41936" y="2393"/>
                    </a:moveTo>
                    <a:cubicBezTo>
                      <a:pt x="4902" y="-12351"/>
                      <a:pt x="-18415" y="45256"/>
                      <a:pt x="18961" y="60000"/>
                    </a:cubicBezTo>
                    <a:cubicBezTo>
                      <a:pt x="55994" y="75088"/>
                      <a:pt x="79312" y="17481"/>
                      <a:pt x="41936" y="2393"/>
                    </a:cubicBezTo>
                    <a:close/>
                  </a:path>
                </a:pathLst>
              </a:custGeom>
              <a:solidFill>
                <a:srgbClr val="FFD97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7274788" y="2278234"/>
                <a:ext cx="60896" cy="62394"/>
              </a:xfrm>
              <a:custGeom>
                <a:avLst/>
                <a:gdLst/>
                <a:ahLst/>
                <a:cxnLst/>
                <a:rect l="l" t="t" r="r" b="b"/>
                <a:pathLst>
                  <a:path w="60896" h="62394" extrusionOk="0">
                    <a:moveTo>
                      <a:pt x="41936" y="2393"/>
                    </a:moveTo>
                    <a:cubicBezTo>
                      <a:pt x="4902" y="-12351"/>
                      <a:pt x="-18415" y="45256"/>
                      <a:pt x="18961" y="60001"/>
                    </a:cubicBezTo>
                    <a:cubicBezTo>
                      <a:pt x="55994" y="74745"/>
                      <a:pt x="79312" y="17138"/>
                      <a:pt x="41936" y="2393"/>
                    </a:cubicBezTo>
                    <a:close/>
                  </a:path>
                </a:pathLst>
              </a:custGeom>
              <a:solidFill>
                <a:srgbClr val="FFD97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7345527" y="1695297"/>
                <a:ext cx="71666" cy="376161"/>
              </a:xfrm>
              <a:custGeom>
                <a:avLst/>
                <a:gdLst/>
                <a:ahLst/>
                <a:cxnLst/>
                <a:rect l="l" t="t" r="r" b="b"/>
                <a:pathLst>
                  <a:path w="71666" h="376161" extrusionOk="0">
                    <a:moveTo>
                      <a:pt x="5144" y="376161"/>
                    </a:moveTo>
                    <a:lnTo>
                      <a:pt x="0" y="372389"/>
                    </a:lnTo>
                    <a:cubicBezTo>
                      <a:pt x="34976" y="323698"/>
                      <a:pt x="52463" y="264376"/>
                      <a:pt x="49721" y="204368"/>
                    </a:cubicBezTo>
                    <a:cubicBezTo>
                      <a:pt x="49034" y="187223"/>
                      <a:pt x="46292" y="169736"/>
                      <a:pt x="43891" y="152933"/>
                    </a:cubicBezTo>
                    <a:cubicBezTo>
                      <a:pt x="41491" y="135788"/>
                      <a:pt x="38747" y="117958"/>
                      <a:pt x="38062" y="100127"/>
                    </a:cubicBezTo>
                    <a:cubicBezTo>
                      <a:pt x="36690" y="70295"/>
                      <a:pt x="40805" y="28804"/>
                      <a:pt x="67208" y="0"/>
                    </a:cubicBezTo>
                    <a:lnTo>
                      <a:pt x="71666" y="4115"/>
                    </a:lnTo>
                    <a:cubicBezTo>
                      <a:pt x="46292" y="31547"/>
                      <a:pt x="42863" y="71323"/>
                      <a:pt x="43891" y="99784"/>
                    </a:cubicBezTo>
                    <a:cubicBezTo>
                      <a:pt x="44577" y="117272"/>
                      <a:pt x="47320" y="134760"/>
                      <a:pt x="49721" y="151905"/>
                    </a:cubicBezTo>
                    <a:cubicBezTo>
                      <a:pt x="52121" y="168707"/>
                      <a:pt x="54864" y="186538"/>
                      <a:pt x="55550" y="204026"/>
                    </a:cubicBezTo>
                    <a:cubicBezTo>
                      <a:pt x="58979" y="265405"/>
                      <a:pt x="40805" y="326441"/>
                      <a:pt x="5144" y="376161"/>
                    </a:cubicBezTo>
                    <a:close/>
                  </a:path>
                </a:pathLst>
              </a:custGeom>
              <a:solidFill>
                <a:srgbClr val="FFD97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7159232" y="1725815"/>
                <a:ext cx="194182" cy="340156"/>
              </a:xfrm>
              <a:custGeom>
                <a:avLst/>
                <a:gdLst/>
                <a:ahLst/>
                <a:cxnLst/>
                <a:rect l="l" t="t" r="r" b="b"/>
                <a:pathLst>
                  <a:path w="194182" h="340156" extrusionOk="0">
                    <a:moveTo>
                      <a:pt x="194182" y="340157"/>
                    </a:moveTo>
                    <a:lnTo>
                      <a:pt x="183895" y="334671"/>
                    </a:lnTo>
                    <a:cubicBezTo>
                      <a:pt x="173265" y="328841"/>
                      <a:pt x="161950" y="323012"/>
                      <a:pt x="150977" y="317526"/>
                    </a:cubicBezTo>
                    <a:cubicBezTo>
                      <a:pt x="116687" y="300381"/>
                      <a:pt x="81368" y="282550"/>
                      <a:pt x="55994" y="255118"/>
                    </a:cubicBezTo>
                    <a:cubicBezTo>
                      <a:pt x="18617" y="214998"/>
                      <a:pt x="-1614" y="165964"/>
                      <a:pt x="101" y="120358"/>
                    </a:cubicBezTo>
                    <a:lnTo>
                      <a:pt x="6273" y="120701"/>
                    </a:lnTo>
                    <a:cubicBezTo>
                      <a:pt x="4559" y="164592"/>
                      <a:pt x="24104" y="211912"/>
                      <a:pt x="60451" y="251003"/>
                    </a:cubicBezTo>
                    <a:cubicBezTo>
                      <a:pt x="85140" y="277749"/>
                      <a:pt x="120116" y="295237"/>
                      <a:pt x="153720" y="312039"/>
                    </a:cubicBezTo>
                    <a:cubicBezTo>
                      <a:pt x="161264" y="315811"/>
                      <a:pt x="169151" y="319926"/>
                      <a:pt x="177037" y="323698"/>
                    </a:cubicBezTo>
                    <a:cubicBezTo>
                      <a:pt x="148919" y="276720"/>
                      <a:pt x="120459" y="228029"/>
                      <a:pt x="102285" y="175565"/>
                    </a:cubicBezTo>
                    <a:cubicBezTo>
                      <a:pt x="87197" y="131331"/>
                      <a:pt x="73481" y="65151"/>
                      <a:pt x="93713" y="0"/>
                    </a:cubicBezTo>
                    <a:lnTo>
                      <a:pt x="99542" y="1715"/>
                    </a:lnTo>
                    <a:cubicBezTo>
                      <a:pt x="79654" y="65151"/>
                      <a:pt x="93027" y="130302"/>
                      <a:pt x="108114" y="173508"/>
                    </a:cubicBezTo>
                    <a:cubicBezTo>
                      <a:pt x="127317" y="229400"/>
                      <a:pt x="158178" y="280492"/>
                      <a:pt x="188010" y="330213"/>
                    </a:cubicBezTo>
                    <a:lnTo>
                      <a:pt x="194182" y="340157"/>
                    </a:lnTo>
                    <a:close/>
                  </a:path>
                </a:pathLst>
              </a:custGeom>
              <a:solidFill>
                <a:srgbClr val="FFD97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" name="Google Shape;79;p2"/>
              <p:cNvSpPr/>
              <p:nvPr/>
            </p:nvSpPr>
            <p:spPr>
              <a:xfrm>
                <a:off x="7323924" y="1946643"/>
                <a:ext cx="30533" cy="122415"/>
              </a:xfrm>
              <a:custGeom>
                <a:avLst/>
                <a:gdLst/>
                <a:ahLst/>
                <a:cxnLst/>
                <a:rect l="l" t="t" r="r" b="b"/>
                <a:pathLst>
                  <a:path w="30533" h="122415" extrusionOk="0">
                    <a:moveTo>
                      <a:pt x="19546" y="120701"/>
                    </a:moveTo>
                    <a:cubicBezTo>
                      <a:pt x="30518" y="81267"/>
                      <a:pt x="22975" y="37376"/>
                      <a:pt x="0" y="3429"/>
                    </a:cubicBezTo>
                    <a:lnTo>
                      <a:pt x="5144" y="0"/>
                    </a:lnTo>
                    <a:cubicBezTo>
                      <a:pt x="29147" y="35319"/>
                      <a:pt x="36691" y="81267"/>
                      <a:pt x="25375" y="122415"/>
                    </a:cubicBezTo>
                    <a:lnTo>
                      <a:pt x="19546" y="120701"/>
                    </a:lnTo>
                    <a:close/>
                  </a:path>
                </a:pathLst>
              </a:custGeom>
              <a:solidFill>
                <a:srgbClr val="FFD97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" name="Google Shape;80;p2"/>
              <p:cNvSpPr/>
              <p:nvPr/>
            </p:nvSpPr>
            <p:spPr>
              <a:xfrm>
                <a:off x="7339012" y="1915096"/>
                <a:ext cx="192024" cy="210540"/>
              </a:xfrm>
              <a:custGeom>
                <a:avLst/>
                <a:gdLst/>
                <a:ahLst/>
                <a:cxnLst/>
                <a:rect l="l" t="t" r="r" b="b"/>
                <a:pathLst>
                  <a:path w="192024" h="210540" extrusionOk="0">
                    <a:moveTo>
                      <a:pt x="48349" y="196825"/>
                    </a:moveTo>
                    <a:cubicBezTo>
                      <a:pt x="40805" y="193739"/>
                      <a:pt x="33261" y="190310"/>
                      <a:pt x="26060" y="186195"/>
                    </a:cubicBezTo>
                    <a:cubicBezTo>
                      <a:pt x="12002" y="178308"/>
                      <a:pt x="5829" y="160820"/>
                      <a:pt x="1029" y="148133"/>
                    </a:cubicBezTo>
                    <a:lnTo>
                      <a:pt x="0" y="145047"/>
                    </a:lnTo>
                    <a:lnTo>
                      <a:pt x="3086" y="144018"/>
                    </a:lnTo>
                    <a:cubicBezTo>
                      <a:pt x="78181" y="119672"/>
                      <a:pt x="145390" y="67208"/>
                      <a:pt x="186881" y="0"/>
                    </a:cubicBezTo>
                    <a:lnTo>
                      <a:pt x="192024" y="3429"/>
                    </a:lnTo>
                    <a:cubicBezTo>
                      <a:pt x="150190" y="70980"/>
                      <a:pt x="83325" y="123787"/>
                      <a:pt x="7887" y="149162"/>
                    </a:cubicBezTo>
                    <a:cubicBezTo>
                      <a:pt x="12002" y="160477"/>
                      <a:pt x="17831" y="174536"/>
                      <a:pt x="28804" y="181051"/>
                    </a:cubicBezTo>
                    <a:cubicBezTo>
                      <a:pt x="55207" y="195796"/>
                      <a:pt x="85039" y="204026"/>
                      <a:pt x="114872" y="204368"/>
                    </a:cubicBezTo>
                    <a:lnTo>
                      <a:pt x="114872" y="210541"/>
                    </a:lnTo>
                    <a:cubicBezTo>
                      <a:pt x="92240" y="209855"/>
                      <a:pt x="69609" y="205397"/>
                      <a:pt x="48349" y="196825"/>
                    </a:cubicBezTo>
                    <a:close/>
                  </a:path>
                </a:pathLst>
              </a:custGeom>
              <a:solidFill>
                <a:srgbClr val="FFD97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7210767" y="2052942"/>
                <a:ext cx="135102" cy="53835"/>
              </a:xfrm>
              <a:custGeom>
                <a:avLst/>
                <a:gdLst/>
                <a:ahLst/>
                <a:cxnLst/>
                <a:rect l="l" t="t" r="r" b="b"/>
                <a:pathLst>
                  <a:path w="135102" h="53835" extrusionOk="0">
                    <a:moveTo>
                      <a:pt x="3772" y="53835"/>
                    </a:moveTo>
                    <a:lnTo>
                      <a:pt x="0" y="49035"/>
                    </a:lnTo>
                    <a:cubicBezTo>
                      <a:pt x="38062" y="18516"/>
                      <a:pt x="86068" y="1029"/>
                      <a:pt x="135103" y="0"/>
                    </a:cubicBezTo>
                    <a:lnTo>
                      <a:pt x="135103" y="6172"/>
                    </a:lnTo>
                    <a:cubicBezTo>
                      <a:pt x="87440" y="7201"/>
                      <a:pt x="40805" y="24346"/>
                      <a:pt x="3772" y="53835"/>
                    </a:cubicBezTo>
                    <a:close/>
                  </a:path>
                </a:pathLst>
              </a:custGeom>
              <a:solidFill>
                <a:srgbClr val="FFD97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>
                <a:off x="7305408" y="2049170"/>
                <a:ext cx="53492" cy="104241"/>
              </a:xfrm>
              <a:custGeom>
                <a:avLst/>
                <a:gdLst/>
                <a:ahLst/>
                <a:cxnLst/>
                <a:rect l="l" t="t" r="r" b="b"/>
                <a:pathLst>
                  <a:path w="53492" h="104241" extrusionOk="0">
                    <a:moveTo>
                      <a:pt x="0" y="102870"/>
                    </a:moveTo>
                    <a:cubicBezTo>
                      <a:pt x="10287" y="66180"/>
                      <a:pt x="26404" y="31547"/>
                      <a:pt x="48349" y="0"/>
                    </a:cubicBezTo>
                    <a:lnTo>
                      <a:pt x="53493" y="3429"/>
                    </a:lnTo>
                    <a:cubicBezTo>
                      <a:pt x="32233" y="34290"/>
                      <a:pt x="16117" y="68237"/>
                      <a:pt x="6172" y="104242"/>
                    </a:cubicBezTo>
                    <a:lnTo>
                      <a:pt x="0" y="102870"/>
                    </a:lnTo>
                    <a:close/>
                  </a:path>
                </a:pathLst>
              </a:custGeom>
              <a:solidFill>
                <a:srgbClr val="FFD97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7295464" y="2056028"/>
                <a:ext cx="78777" cy="255460"/>
              </a:xfrm>
              <a:custGeom>
                <a:avLst/>
                <a:gdLst/>
                <a:ahLst/>
                <a:cxnLst/>
                <a:rect l="l" t="t" r="r" b="b"/>
                <a:pathLst>
                  <a:path w="78777" h="255460" extrusionOk="0">
                    <a:moveTo>
                      <a:pt x="5144" y="255461"/>
                    </a:moveTo>
                    <a:lnTo>
                      <a:pt x="0" y="252032"/>
                    </a:lnTo>
                    <a:cubicBezTo>
                      <a:pt x="23660" y="214313"/>
                      <a:pt x="48349" y="175565"/>
                      <a:pt x="62065" y="132702"/>
                    </a:cubicBezTo>
                    <a:cubicBezTo>
                      <a:pt x="77495" y="85039"/>
                      <a:pt x="76124" y="38748"/>
                      <a:pt x="58293" y="2743"/>
                    </a:cubicBezTo>
                    <a:lnTo>
                      <a:pt x="63779" y="0"/>
                    </a:lnTo>
                    <a:cubicBezTo>
                      <a:pt x="82296" y="37719"/>
                      <a:pt x="83667" y="85382"/>
                      <a:pt x="67894" y="134760"/>
                    </a:cubicBezTo>
                    <a:cubicBezTo>
                      <a:pt x="53835" y="178308"/>
                      <a:pt x="29147" y="217399"/>
                      <a:pt x="5144" y="255461"/>
                    </a:cubicBezTo>
                    <a:close/>
                  </a:path>
                </a:pathLst>
              </a:custGeom>
              <a:solidFill>
                <a:srgbClr val="FFD97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84" name="Google Shape;84;p2"/>
          <p:cNvGrpSpPr/>
          <p:nvPr/>
        </p:nvGrpSpPr>
        <p:grpSpPr>
          <a:xfrm rot="-555871">
            <a:off x="3985571" y="5412682"/>
            <a:ext cx="2133619" cy="635332"/>
            <a:chOff x="6400838" y="4831803"/>
            <a:chExt cx="2133523" cy="635304"/>
          </a:xfrm>
        </p:grpSpPr>
        <p:sp>
          <p:nvSpPr>
            <p:cNvPr id="85" name="Google Shape;85;p2"/>
            <p:cNvSpPr/>
            <p:nvPr/>
          </p:nvSpPr>
          <p:spPr>
            <a:xfrm>
              <a:off x="6400838" y="4831803"/>
              <a:ext cx="766038" cy="150533"/>
            </a:xfrm>
            <a:custGeom>
              <a:avLst/>
              <a:gdLst/>
              <a:ahLst/>
              <a:cxnLst/>
              <a:rect l="l" t="t" r="r" b="b"/>
              <a:pathLst>
                <a:path w="766038" h="150533" extrusionOk="0">
                  <a:moveTo>
                    <a:pt x="1715" y="0"/>
                  </a:moveTo>
                  <a:cubicBezTo>
                    <a:pt x="526694" y="34976"/>
                    <a:pt x="756437" y="125159"/>
                    <a:pt x="766039" y="129274"/>
                  </a:cubicBezTo>
                  <a:lnTo>
                    <a:pt x="754723" y="150190"/>
                  </a:lnTo>
                  <a:lnTo>
                    <a:pt x="760552" y="139903"/>
                  </a:lnTo>
                  <a:lnTo>
                    <a:pt x="754723" y="150533"/>
                  </a:lnTo>
                  <a:cubicBezTo>
                    <a:pt x="752323" y="149504"/>
                    <a:pt x="519151" y="57950"/>
                    <a:pt x="0" y="23317"/>
                  </a:cubicBezTo>
                  <a:lnTo>
                    <a:pt x="1715" y="0"/>
                  </a:lnTo>
                  <a:close/>
                </a:path>
              </a:pathLst>
            </a:custGeom>
            <a:solidFill>
              <a:srgbClr val="405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7213056" y="4943757"/>
              <a:ext cx="1281186" cy="523350"/>
            </a:xfrm>
            <a:custGeom>
              <a:avLst/>
              <a:gdLst/>
              <a:ahLst/>
              <a:cxnLst/>
              <a:rect l="l" t="t" r="r" b="b"/>
              <a:pathLst>
                <a:path w="1281186" h="523350" extrusionOk="0">
                  <a:moveTo>
                    <a:pt x="469199" y="367078"/>
                  </a:moveTo>
                  <a:cubicBezTo>
                    <a:pt x="513433" y="405483"/>
                    <a:pt x="549438" y="452117"/>
                    <a:pt x="601559" y="482292"/>
                  </a:cubicBezTo>
                  <a:cubicBezTo>
                    <a:pt x="684198" y="529955"/>
                    <a:pt x="792211" y="528584"/>
                    <a:pt x="890623" y="515553"/>
                  </a:cubicBezTo>
                  <a:cubicBezTo>
                    <a:pt x="1026412" y="497723"/>
                    <a:pt x="1158771" y="461375"/>
                    <a:pt x="1281187" y="408912"/>
                  </a:cubicBezTo>
                  <a:cubicBezTo>
                    <a:pt x="1236952" y="336560"/>
                    <a:pt x="1148141" y="294726"/>
                    <a:pt x="1064131" y="256664"/>
                  </a:cubicBezTo>
                  <a:cubicBezTo>
                    <a:pt x="955432" y="207286"/>
                    <a:pt x="845361" y="157566"/>
                    <a:pt x="726031" y="131505"/>
                  </a:cubicBezTo>
                  <a:cubicBezTo>
                    <a:pt x="632420" y="110931"/>
                    <a:pt x="534693" y="105445"/>
                    <a:pt x="442110" y="81442"/>
                  </a:cubicBezTo>
                  <a:cubicBezTo>
                    <a:pt x="381074" y="65669"/>
                    <a:pt x="-87671" y="-96180"/>
                    <a:pt x="14514" y="85557"/>
                  </a:cubicBezTo>
                  <a:cubicBezTo>
                    <a:pt x="90295" y="218945"/>
                    <a:pt x="350556" y="264208"/>
                    <a:pt x="469199" y="36707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7305408" y="4906495"/>
              <a:ext cx="1228953" cy="485832"/>
            </a:xfrm>
            <a:custGeom>
              <a:avLst/>
              <a:gdLst/>
              <a:ahLst/>
              <a:cxnLst/>
              <a:rect l="l" t="t" r="r" b="b"/>
              <a:pathLst>
                <a:path w="1228953" h="485832" extrusionOk="0">
                  <a:moveTo>
                    <a:pt x="1226554" y="409826"/>
                  </a:moveTo>
                  <a:cubicBezTo>
                    <a:pt x="1227925" y="413941"/>
                    <a:pt x="1228954" y="418056"/>
                    <a:pt x="1228954" y="422171"/>
                  </a:cubicBezTo>
                  <a:cubicBezTo>
                    <a:pt x="1228954" y="423885"/>
                    <a:pt x="1228954" y="425600"/>
                    <a:pt x="1228611" y="426971"/>
                  </a:cubicBezTo>
                  <a:cubicBezTo>
                    <a:pt x="1227925" y="429371"/>
                    <a:pt x="1226896" y="431772"/>
                    <a:pt x="1225525" y="434172"/>
                  </a:cubicBezTo>
                  <a:cubicBezTo>
                    <a:pt x="1223125" y="438630"/>
                    <a:pt x="1219353" y="442402"/>
                    <a:pt x="1215581" y="445831"/>
                  </a:cubicBezTo>
                  <a:cubicBezTo>
                    <a:pt x="1188492" y="470519"/>
                    <a:pt x="1149401" y="482864"/>
                    <a:pt x="1109625" y="485264"/>
                  </a:cubicBezTo>
                  <a:cubicBezTo>
                    <a:pt x="1100709" y="485950"/>
                    <a:pt x="1091794" y="485950"/>
                    <a:pt x="1082878" y="485607"/>
                  </a:cubicBezTo>
                  <a:cubicBezTo>
                    <a:pt x="1077735" y="485264"/>
                    <a:pt x="1072591" y="484922"/>
                    <a:pt x="1067448" y="484578"/>
                  </a:cubicBezTo>
                  <a:cubicBezTo>
                    <a:pt x="1023900" y="480121"/>
                    <a:pt x="982752" y="466748"/>
                    <a:pt x="942289" y="452346"/>
                  </a:cubicBezTo>
                  <a:cubicBezTo>
                    <a:pt x="933031" y="448917"/>
                    <a:pt x="923773" y="445831"/>
                    <a:pt x="914857" y="442402"/>
                  </a:cubicBezTo>
                  <a:cubicBezTo>
                    <a:pt x="913486" y="442059"/>
                    <a:pt x="912114" y="441373"/>
                    <a:pt x="910743" y="441030"/>
                  </a:cubicBezTo>
                  <a:cubicBezTo>
                    <a:pt x="887768" y="432800"/>
                    <a:pt x="864108" y="424914"/>
                    <a:pt x="839419" y="423885"/>
                  </a:cubicBezTo>
                  <a:cubicBezTo>
                    <a:pt x="832219" y="423542"/>
                    <a:pt x="825361" y="423885"/>
                    <a:pt x="818503" y="424571"/>
                  </a:cubicBezTo>
                  <a:cubicBezTo>
                    <a:pt x="812673" y="425257"/>
                    <a:pt x="806844" y="425942"/>
                    <a:pt x="801358" y="427314"/>
                  </a:cubicBezTo>
                  <a:cubicBezTo>
                    <a:pt x="772211" y="433143"/>
                    <a:pt x="744093" y="445145"/>
                    <a:pt x="715975" y="454061"/>
                  </a:cubicBezTo>
                  <a:cubicBezTo>
                    <a:pt x="713918" y="454746"/>
                    <a:pt x="711861" y="455432"/>
                    <a:pt x="709460" y="456118"/>
                  </a:cubicBezTo>
                  <a:cubicBezTo>
                    <a:pt x="704317" y="457832"/>
                    <a:pt x="698830" y="459204"/>
                    <a:pt x="693344" y="460232"/>
                  </a:cubicBezTo>
                  <a:cubicBezTo>
                    <a:pt x="658025" y="468462"/>
                    <a:pt x="619621" y="469148"/>
                    <a:pt x="592189" y="449603"/>
                  </a:cubicBezTo>
                  <a:cubicBezTo>
                    <a:pt x="568186" y="432458"/>
                    <a:pt x="557556" y="402968"/>
                    <a:pt x="529438" y="390967"/>
                  </a:cubicBezTo>
                  <a:cubicBezTo>
                    <a:pt x="519837" y="386852"/>
                    <a:pt x="509550" y="385481"/>
                    <a:pt x="499263" y="385481"/>
                  </a:cubicBezTo>
                  <a:cubicBezTo>
                    <a:pt x="494119" y="385481"/>
                    <a:pt x="488976" y="385823"/>
                    <a:pt x="483832" y="386509"/>
                  </a:cubicBezTo>
                  <a:cubicBezTo>
                    <a:pt x="472859" y="387538"/>
                    <a:pt x="461544" y="389595"/>
                    <a:pt x="450228" y="391310"/>
                  </a:cubicBezTo>
                  <a:cubicBezTo>
                    <a:pt x="445084" y="391995"/>
                    <a:pt x="439941" y="392681"/>
                    <a:pt x="435140" y="393024"/>
                  </a:cubicBezTo>
                  <a:cubicBezTo>
                    <a:pt x="424510" y="394053"/>
                    <a:pt x="413881" y="394053"/>
                    <a:pt x="403936" y="391995"/>
                  </a:cubicBezTo>
                  <a:cubicBezTo>
                    <a:pt x="360731" y="383080"/>
                    <a:pt x="339128" y="340560"/>
                    <a:pt x="336385" y="302498"/>
                  </a:cubicBezTo>
                  <a:cubicBezTo>
                    <a:pt x="333985" y="264437"/>
                    <a:pt x="343586" y="225689"/>
                    <a:pt x="333985" y="188313"/>
                  </a:cubicBezTo>
                  <a:cubicBezTo>
                    <a:pt x="320269" y="134820"/>
                    <a:pt x="267805" y="94701"/>
                    <a:pt x="207112" y="74470"/>
                  </a:cubicBezTo>
                  <a:cubicBezTo>
                    <a:pt x="195453" y="70698"/>
                    <a:pt x="183452" y="67269"/>
                    <a:pt x="171450" y="65212"/>
                  </a:cubicBezTo>
                  <a:cubicBezTo>
                    <a:pt x="151219" y="60411"/>
                    <a:pt x="126873" y="60754"/>
                    <a:pt x="102184" y="61440"/>
                  </a:cubicBezTo>
                  <a:cubicBezTo>
                    <a:pt x="102184" y="61440"/>
                    <a:pt x="102184" y="61440"/>
                    <a:pt x="101842" y="61440"/>
                  </a:cubicBezTo>
                  <a:cubicBezTo>
                    <a:pt x="67894" y="62468"/>
                    <a:pt x="33604" y="63497"/>
                    <a:pt x="9601" y="51496"/>
                  </a:cubicBezTo>
                  <a:lnTo>
                    <a:pt x="9601" y="51496"/>
                  </a:lnTo>
                  <a:cubicBezTo>
                    <a:pt x="6172" y="49781"/>
                    <a:pt x="3086" y="47724"/>
                    <a:pt x="0" y="45666"/>
                  </a:cubicBezTo>
                  <a:cubicBezTo>
                    <a:pt x="9944" y="44295"/>
                    <a:pt x="19546" y="43266"/>
                    <a:pt x="29490" y="41894"/>
                  </a:cubicBezTo>
                  <a:cubicBezTo>
                    <a:pt x="64123" y="37780"/>
                    <a:pt x="98755" y="34351"/>
                    <a:pt x="133388" y="30922"/>
                  </a:cubicBezTo>
                  <a:cubicBezTo>
                    <a:pt x="150190" y="29550"/>
                    <a:pt x="167335" y="27836"/>
                    <a:pt x="184138" y="26464"/>
                  </a:cubicBezTo>
                  <a:cubicBezTo>
                    <a:pt x="204369" y="24749"/>
                    <a:pt x="224600" y="23035"/>
                    <a:pt x="245174" y="21663"/>
                  </a:cubicBezTo>
                  <a:cubicBezTo>
                    <a:pt x="257518" y="20635"/>
                    <a:pt x="270205" y="19606"/>
                    <a:pt x="282550" y="18920"/>
                  </a:cubicBezTo>
                  <a:cubicBezTo>
                    <a:pt x="307239" y="17206"/>
                    <a:pt x="331927" y="15149"/>
                    <a:pt x="356273" y="13434"/>
                  </a:cubicBezTo>
                  <a:cubicBezTo>
                    <a:pt x="367932" y="12748"/>
                    <a:pt x="379591" y="11720"/>
                    <a:pt x="391249" y="10691"/>
                  </a:cubicBezTo>
                  <a:cubicBezTo>
                    <a:pt x="407023" y="9319"/>
                    <a:pt x="423139" y="8291"/>
                    <a:pt x="438912" y="6576"/>
                  </a:cubicBezTo>
                  <a:cubicBezTo>
                    <a:pt x="448171" y="5890"/>
                    <a:pt x="457429" y="5204"/>
                    <a:pt x="466344" y="4175"/>
                  </a:cubicBezTo>
                  <a:cubicBezTo>
                    <a:pt x="474231" y="3490"/>
                    <a:pt x="481775" y="3147"/>
                    <a:pt x="489661" y="2461"/>
                  </a:cubicBezTo>
                  <a:cubicBezTo>
                    <a:pt x="517779" y="404"/>
                    <a:pt x="546240" y="-625"/>
                    <a:pt x="574358" y="404"/>
                  </a:cubicBezTo>
                  <a:cubicBezTo>
                    <a:pt x="582587" y="746"/>
                    <a:pt x="590817" y="1089"/>
                    <a:pt x="599047" y="1775"/>
                  </a:cubicBezTo>
                  <a:cubicBezTo>
                    <a:pt x="619963" y="3490"/>
                    <a:pt x="640537" y="6576"/>
                    <a:pt x="660769" y="12062"/>
                  </a:cubicBezTo>
                  <a:cubicBezTo>
                    <a:pt x="664198" y="13091"/>
                    <a:pt x="667627" y="13777"/>
                    <a:pt x="671398" y="14805"/>
                  </a:cubicBezTo>
                  <a:cubicBezTo>
                    <a:pt x="684772" y="18578"/>
                    <a:pt x="697459" y="23378"/>
                    <a:pt x="709803" y="28865"/>
                  </a:cubicBezTo>
                  <a:cubicBezTo>
                    <a:pt x="840448" y="86129"/>
                    <a:pt x="915543" y="219517"/>
                    <a:pt x="1044817" y="285011"/>
                  </a:cubicBezTo>
                  <a:cubicBezTo>
                    <a:pt x="1112368" y="319986"/>
                    <a:pt x="1204608" y="343304"/>
                    <a:pt x="1226554" y="40982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7302092" y="4945239"/>
              <a:ext cx="452515" cy="353937"/>
            </a:xfrm>
            <a:custGeom>
              <a:avLst/>
              <a:gdLst/>
              <a:ahLst/>
              <a:cxnLst/>
              <a:rect l="l" t="t" r="r" b="b"/>
              <a:pathLst>
                <a:path w="452515" h="353937" extrusionOk="0">
                  <a:moveTo>
                    <a:pt x="452515" y="352223"/>
                  </a:moveTo>
                  <a:cubicBezTo>
                    <a:pt x="447372" y="352908"/>
                    <a:pt x="442228" y="353594"/>
                    <a:pt x="437428" y="353937"/>
                  </a:cubicBezTo>
                  <a:cubicBezTo>
                    <a:pt x="389422" y="293244"/>
                    <a:pt x="396623" y="208548"/>
                    <a:pt x="369876" y="139968"/>
                  </a:cubicBezTo>
                  <a:cubicBezTo>
                    <a:pt x="345873" y="78246"/>
                    <a:pt x="291352" y="48070"/>
                    <a:pt x="218657" y="36755"/>
                  </a:cubicBezTo>
                  <a:cubicBezTo>
                    <a:pt x="215571" y="36412"/>
                    <a:pt x="212485" y="35726"/>
                    <a:pt x="209399" y="35383"/>
                  </a:cubicBezTo>
                  <a:cubicBezTo>
                    <a:pt x="174766" y="30240"/>
                    <a:pt x="139448" y="26125"/>
                    <a:pt x="104472" y="22353"/>
                  </a:cubicBezTo>
                  <a:cubicBezTo>
                    <a:pt x="104472" y="22353"/>
                    <a:pt x="104472" y="22353"/>
                    <a:pt x="104129" y="22353"/>
                  </a:cubicBezTo>
                  <a:cubicBezTo>
                    <a:pt x="73268" y="18924"/>
                    <a:pt x="42407" y="15838"/>
                    <a:pt x="11889" y="12409"/>
                  </a:cubicBezTo>
                  <a:lnTo>
                    <a:pt x="11889" y="12409"/>
                  </a:lnTo>
                  <a:cubicBezTo>
                    <a:pt x="9831" y="12409"/>
                    <a:pt x="8117" y="12066"/>
                    <a:pt x="6059" y="11723"/>
                  </a:cubicBezTo>
                  <a:cubicBezTo>
                    <a:pt x="-2513" y="10694"/>
                    <a:pt x="-1827" y="-964"/>
                    <a:pt x="7088" y="64"/>
                  </a:cubicBezTo>
                  <a:cubicBezTo>
                    <a:pt x="15318" y="1093"/>
                    <a:pt x="23547" y="1779"/>
                    <a:pt x="31777" y="2808"/>
                  </a:cubicBezTo>
                  <a:cubicBezTo>
                    <a:pt x="98642" y="10008"/>
                    <a:pt x="166537" y="15495"/>
                    <a:pt x="232031" y="27153"/>
                  </a:cubicBezTo>
                  <a:cubicBezTo>
                    <a:pt x="285180" y="36755"/>
                    <a:pt x="333872" y="56300"/>
                    <a:pt x="362675" y="97448"/>
                  </a:cubicBezTo>
                  <a:cubicBezTo>
                    <a:pt x="416168" y="173915"/>
                    <a:pt x="390793" y="280899"/>
                    <a:pt x="452515" y="35222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7437767" y="4932959"/>
              <a:ext cx="365874" cy="359702"/>
            </a:xfrm>
            <a:custGeom>
              <a:avLst/>
              <a:gdLst/>
              <a:ahLst/>
              <a:cxnLst/>
              <a:rect l="l" t="t" r="r" b="b"/>
              <a:pathLst>
                <a:path w="365874" h="359702" extrusionOk="0">
                  <a:moveTo>
                    <a:pt x="326441" y="250317"/>
                  </a:moveTo>
                  <a:cubicBezTo>
                    <a:pt x="338785" y="286664"/>
                    <a:pt x="349758" y="323698"/>
                    <a:pt x="365874" y="358673"/>
                  </a:cubicBezTo>
                  <a:cubicBezTo>
                    <a:pt x="360731" y="358673"/>
                    <a:pt x="355587" y="359017"/>
                    <a:pt x="350444" y="359702"/>
                  </a:cubicBezTo>
                  <a:cubicBezTo>
                    <a:pt x="316154" y="287008"/>
                    <a:pt x="303467" y="204026"/>
                    <a:pt x="258546" y="135788"/>
                  </a:cubicBezTo>
                  <a:cubicBezTo>
                    <a:pt x="221856" y="80239"/>
                    <a:pt x="167335" y="39434"/>
                    <a:pt x="95669" y="20231"/>
                  </a:cubicBezTo>
                  <a:cubicBezTo>
                    <a:pt x="64465" y="12002"/>
                    <a:pt x="32576" y="7201"/>
                    <a:pt x="0" y="4458"/>
                  </a:cubicBezTo>
                  <a:cubicBezTo>
                    <a:pt x="16802" y="3086"/>
                    <a:pt x="33947" y="1372"/>
                    <a:pt x="50749" y="0"/>
                  </a:cubicBezTo>
                  <a:cubicBezTo>
                    <a:pt x="125844" y="12688"/>
                    <a:pt x="194767" y="39091"/>
                    <a:pt x="244830" y="97041"/>
                  </a:cubicBezTo>
                  <a:cubicBezTo>
                    <a:pt x="284607" y="142304"/>
                    <a:pt x="307924" y="196482"/>
                    <a:pt x="326441" y="25031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7549553" y="4924729"/>
              <a:ext cx="463943" cy="441655"/>
            </a:xfrm>
            <a:custGeom>
              <a:avLst/>
              <a:gdLst/>
              <a:ahLst/>
              <a:cxnLst/>
              <a:rect l="l" t="t" r="r" b="b"/>
              <a:pathLst>
                <a:path w="463943" h="441655" extrusionOk="0">
                  <a:moveTo>
                    <a:pt x="463943" y="437541"/>
                  </a:moveTo>
                  <a:cubicBezTo>
                    <a:pt x="458800" y="439255"/>
                    <a:pt x="453314" y="440627"/>
                    <a:pt x="447827" y="441655"/>
                  </a:cubicBezTo>
                  <a:cubicBezTo>
                    <a:pt x="369646" y="391592"/>
                    <a:pt x="324383" y="310668"/>
                    <a:pt x="282206" y="235573"/>
                  </a:cubicBezTo>
                  <a:cubicBezTo>
                    <a:pt x="249631" y="177280"/>
                    <a:pt x="214655" y="116243"/>
                    <a:pt x="158420" y="71323"/>
                  </a:cubicBezTo>
                  <a:cubicBezTo>
                    <a:pt x="113157" y="35319"/>
                    <a:pt x="57607" y="16802"/>
                    <a:pt x="0" y="2743"/>
                  </a:cubicBezTo>
                  <a:cubicBezTo>
                    <a:pt x="12344" y="1715"/>
                    <a:pt x="25031" y="686"/>
                    <a:pt x="37376" y="0"/>
                  </a:cubicBezTo>
                  <a:cubicBezTo>
                    <a:pt x="76124" y="10630"/>
                    <a:pt x="113157" y="25032"/>
                    <a:pt x="145733" y="46635"/>
                  </a:cubicBezTo>
                  <a:cubicBezTo>
                    <a:pt x="196825" y="80582"/>
                    <a:pt x="232829" y="127902"/>
                    <a:pt x="263004" y="176251"/>
                  </a:cubicBezTo>
                  <a:cubicBezTo>
                    <a:pt x="319240" y="266776"/>
                    <a:pt x="362788" y="378562"/>
                    <a:pt x="463943" y="43754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7660652" y="4916843"/>
              <a:ext cx="461886" cy="416966"/>
            </a:xfrm>
            <a:custGeom>
              <a:avLst/>
              <a:gdLst/>
              <a:ahLst/>
              <a:cxnLst/>
              <a:rect l="l" t="t" r="r" b="b"/>
              <a:pathLst>
                <a:path w="461886" h="416966" extrusionOk="0">
                  <a:moveTo>
                    <a:pt x="461886" y="414223"/>
                  </a:moveTo>
                  <a:cubicBezTo>
                    <a:pt x="456057" y="414909"/>
                    <a:pt x="450227" y="415595"/>
                    <a:pt x="444741" y="416966"/>
                  </a:cubicBezTo>
                  <a:cubicBezTo>
                    <a:pt x="371703" y="361417"/>
                    <a:pt x="315125" y="290093"/>
                    <a:pt x="264719" y="218084"/>
                  </a:cubicBezTo>
                  <a:cubicBezTo>
                    <a:pt x="223228" y="158420"/>
                    <a:pt x="187566" y="90869"/>
                    <a:pt x="120015" y="49378"/>
                  </a:cubicBezTo>
                  <a:cubicBezTo>
                    <a:pt x="84011" y="27432"/>
                    <a:pt x="42863" y="13373"/>
                    <a:pt x="0" y="2743"/>
                  </a:cubicBezTo>
                  <a:cubicBezTo>
                    <a:pt x="11658" y="2057"/>
                    <a:pt x="23317" y="1028"/>
                    <a:pt x="34976" y="0"/>
                  </a:cubicBezTo>
                  <a:cubicBezTo>
                    <a:pt x="62408" y="8230"/>
                    <a:pt x="89154" y="18173"/>
                    <a:pt x="113843" y="31889"/>
                  </a:cubicBezTo>
                  <a:cubicBezTo>
                    <a:pt x="175907" y="65494"/>
                    <a:pt x="212598" y="118301"/>
                    <a:pt x="248603" y="171450"/>
                  </a:cubicBezTo>
                  <a:cubicBezTo>
                    <a:pt x="307924" y="258890"/>
                    <a:pt x="372389" y="348386"/>
                    <a:pt x="461886" y="41422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7771066" y="4908956"/>
              <a:ext cx="475602" cy="449885"/>
            </a:xfrm>
            <a:custGeom>
              <a:avLst/>
              <a:gdLst/>
              <a:ahLst/>
              <a:cxnLst/>
              <a:rect l="l" t="t" r="r" b="b"/>
              <a:pathLst>
                <a:path w="475602" h="449885" extrusionOk="0">
                  <a:moveTo>
                    <a:pt x="475602" y="449885"/>
                  </a:moveTo>
                  <a:cubicBezTo>
                    <a:pt x="466344" y="446456"/>
                    <a:pt x="457086" y="443370"/>
                    <a:pt x="448170" y="439941"/>
                  </a:cubicBezTo>
                  <a:cubicBezTo>
                    <a:pt x="446799" y="439598"/>
                    <a:pt x="445427" y="438912"/>
                    <a:pt x="444056" y="438569"/>
                  </a:cubicBezTo>
                  <a:cubicBezTo>
                    <a:pt x="289408" y="297637"/>
                    <a:pt x="199225" y="96355"/>
                    <a:pt x="0" y="1715"/>
                  </a:cubicBezTo>
                  <a:cubicBezTo>
                    <a:pt x="7887" y="1029"/>
                    <a:pt x="15431" y="686"/>
                    <a:pt x="23317" y="0"/>
                  </a:cubicBezTo>
                  <a:cubicBezTo>
                    <a:pt x="221171" y="103556"/>
                    <a:pt x="309982" y="312725"/>
                    <a:pt x="475602" y="44988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7878737" y="4907241"/>
              <a:ext cx="535609" cy="485428"/>
            </a:xfrm>
            <a:custGeom>
              <a:avLst/>
              <a:gdLst/>
              <a:ahLst/>
              <a:cxnLst/>
              <a:rect l="l" t="t" r="r" b="b"/>
              <a:pathLst>
                <a:path w="535609" h="485428" extrusionOk="0">
                  <a:moveTo>
                    <a:pt x="535610" y="484861"/>
                  </a:moveTo>
                  <a:cubicBezTo>
                    <a:pt x="526694" y="485546"/>
                    <a:pt x="517779" y="485546"/>
                    <a:pt x="508864" y="485204"/>
                  </a:cubicBezTo>
                  <a:cubicBezTo>
                    <a:pt x="415937" y="438226"/>
                    <a:pt x="340843" y="360731"/>
                    <a:pt x="276377" y="289065"/>
                  </a:cubicBezTo>
                  <a:cubicBezTo>
                    <a:pt x="190652" y="193396"/>
                    <a:pt x="116929" y="70637"/>
                    <a:pt x="0" y="0"/>
                  </a:cubicBezTo>
                  <a:cubicBezTo>
                    <a:pt x="8230" y="343"/>
                    <a:pt x="16459" y="686"/>
                    <a:pt x="24689" y="1372"/>
                  </a:cubicBezTo>
                  <a:cubicBezTo>
                    <a:pt x="116243" y="63437"/>
                    <a:pt x="180708" y="156020"/>
                    <a:pt x="248260" y="236944"/>
                  </a:cubicBezTo>
                  <a:cubicBezTo>
                    <a:pt x="323012" y="326441"/>
                    <a:pt x="415937" y="432740"/>
                    <a:pt x="535610" y="48486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7965147" y="4918900"/>
              <a:ext cx="568871" cy="421767"/>
            </a:xfrm>
            <a:custGeom>
              <a:avLst/>
              <a:gdLst/>
              <a:ahLst/>
              <a:cxnLst/>
              <a:rect l="l" t="t" r="r" b="b"/>
              <a:pathLst>
                <a:path w="568871" h="421767" extrusionOk="0">
                  <a:moveTo>
                    <a:pt x="568871" y="409766"/>
                  </a:moveTo>
                  <a:cubicBezTo>
                    <a:pt x="568871" y="411480"/>
                    <a:pt x="568871" y="413195"/>
                    <a:pt x="568528" y="414566"/>
                  </a:cubicBezTo>
                  <a:cubicBezTo>
                    <a:pt x="567842" y="416966"/>
                    <a:pt x="566814" y="419367"/>
                    <a:pt x="565442" y="421767"/>
                  </a:cubicBezTo>
                  <a:cubicBezTo>
                    <a:pt x="469087" y="385077"/>
                    <a:pt x="379591" y="337757"/>
                    <a:pt x="309639" y="267462"/>
                  </a:cubicBezTo>
                  <a:cubicBezTo>
                    <a:pt x="251689" y="209169"/>
                    <a:pt x="201968" y="147447"/>
                    <a:pt x="136474" y="94983"/>
                  </a:cubicBezTo>
                  <a:cubicBezTo>
                    <a:pt x="93612" y="60693"/>
                    <a:pt x="47320" y="29832"/>
                    <a:pt x="0" y="0"/>
                  </a:cubicBezTo>
                  <a:cubicBezTo>
                    <a:pt x="3429" y="1029"/>
                    <a:pt x="6858" y="1715"/>
                    <a:pt x="10630" y="2743"/>
                  </a:cubicBezTo>
                  <a:cubicBezTo>
                    <a:pt x="24003" y="6515"/>
                    <a:pt x="36691" y="11316"/>
                    <a:pt x="49035" y="16802"/>
                  </a:cubicBezTo>
                  <a:cubicBezTo>
                    <a:pt x="76467" y="34976"/>
                    <a:pt x="102870" y="53492"/>
                    <a:pt x="128930" y="73038"/>
                  </a:cubicBezTo>
                  <a:cubicBezTo>
                    <a:pt x="193053" y="121730"/>
                    <a:pt x="244145" y="177622"/>
                    <a:pt x="296951" y="234887"/>
                  </a:cubicBezTo>
                  <a:cubicBezTo>
                    <a:pt x="371018" y="315811"/>
                    <a:pt x="464972" y="368960"/>
                    <a:pt x="568871" y="40976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7056817" y="4911562"/>
              <a:ext cx="224245" cy="125638"/>
            </a:xfrm>
            <a:custGeom>
              <a:avLst/>
              <a:gdLst/>
              <a:ahLst/>
              <a:cxnLst/>
              <a:rect l="l" t="t" r="r" b="b"/>
              <a:pathLst>
                <a:path w="224245" h="125638" extrusionOk="0">
                  <a:moveTo>
                    <a:pt x="224245" y="14539"/>
                  </a:moveTo>
                  <a:cubicBezTo>
                    <a:pt x="178640" y="7338"/>
                    <a:pt x="132348" y="2537"/>
                    <a:pt x="86057" y="480"/>
                  </a:cubicBezTo>
                  <a:cubicBezTo>
                    <a:pt x="66168" y="-549"/>
                    <a:pt x="44909" y="-549"/>
                    <a:pt x="27078" y="6995"/>
                  </a:cubicBezTo>
                  <a:cubicBezTo>
                    <a:pt x="9247" y="14539"/>
                    <a:pt x="-4469" y="32370"/>
                    <a:pt x="1360" y="48829"/>
                  </a:cubicBezTo>
                  <a:cubicBezTo>
                    <a:pt x="4446" y="57401"/>
                    <a:pt x="12333" y="64259"/>
                    <a:pt x="20906" y="69746"/>
                  </a:cubicBezTo>
                  <a:cubicBezTo>
                    <a:pt x="66854" y="98549"/>
                    <a:pt x="135091" y="92378"/>
                    <a:pt x="176925" y="125639"/>
                  </a:cubicBezTo>
                  <a:cubicBezTo>
                    <a:pt x="176582" y="83805"/>
                    <a:pt x="197499" y="49172"/>
                    <a:pt x="224245" y="14539"/>
                  </a:cubicBezTo>
                  <a:close/>
                </a:path>
              </a:pathLst>
            </a:custGeom>
            <a:solidFill>
              <a:srgbClr val="405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96" name="Google Shape;96;p2"/>
            <p:cNvGrpSpPr/>
            <p:nvPr/>
          </p:nvGrpSpPr>
          <p:grpSpPr>
            <a:xfrm>
              <a:off x="7170107" y="4848831"/>
              <a:ext cx="386303" cy="364659"/>
              <a:chOff x="7170107" y="4848831"/>
              <a:chExt cx="386303" cy="364659"/>
            </a:xfrm>
          </p:grpSpPr>
          <p:sp>
            <p:nvSpPr>
              <p:cNvPr id="97" name="Google Shape;97;p2"/>
              <p:cNvSpPr/>
              <p:nvPr/>
            </p:nvSpPr>
            <p:spPr>
              <a:xfrm>
                <a:off x="7170107" y="4984596"/>
                <a:ext cx="184719" cy="228894"/>
              </a:xfrm>
              <a:custGeom>
                <a:avLst/>
                <a:gdLst/>
                <a:ahLst/>
                <a:cxnLst/>
                <a:rect l="l" t="t" r="r" b="b"/>
                <a:pathLst>
                  <a:path w="184719" h="228894" extrusionOk="0">
                    <a:moveTo>
                      <a:pt x="541" y="27916"/>
                    </a:moveTo>
                    <a:cubicBezTo>
                      <a:pt x="12200" y="116727"/>
                      <a:pt x="85924" y="197652"/>
                      <a:pt x="183650" y="228856"/>
                    </a:cubicBezTo>
                    <a:cubicBezTo>
                      <a:pt x="192565" y="231598"/>
                      <a:pt x="143188" y="88609"/>
                      <a:pt x="130843" y="74208"/>
                    </a:cubicBezTo>
                    <a:cubicBezTo>
                      <a:pt x="111984" y="52262"/>
                      <a:pt x="-9060" y="-47865"/>
                      <a:pt x="541" y="27916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8" name="Google Shape;98;p2"/>
              <p:cNvSpPr/>
              <p:nvPr/>
            </p:nvSpPr>
            <p:spPr>
              <a:xfrm>
                <a:off x="7175106" y="4953635"/>
                <a:ext cx="344957" cy="160234"/>
              </a:xfrm>
              <a:custGeom>
                <a:avLst/>
                <a:gdLst/>
                <a:ahLst/>
                <a:cxnLst/>
                <a:rect l="l" t="t" r="r" b="b"/>
                <a:pathLst>
                  <a:path w="344957" h="160234" extrusionOk="0">
                    <a:moveTo>
                      <a:pt x="0" y="21843"/>
                    </a:moveTo>
                    <a:cubicBezTo>
                      <a:pt x="27432" y="25958"/>
                      <a:pt x="43549" y="49618"/>
                      <a:pt x="59665" y="68821"/>
                    </a:cubicBezTo>
                    <a:cubicBezTo>
                      <a:pt x="122416" y="143230"/>
                      <a:pt x="242431" y="178206"/>
                      <a:pt x="344958" y="151117"/>
                    </a:cubicBezTo>
                    <a:cubicBezTo>
                      <a:pt x="324727" y="90766"/>
                      <a:pt x="272949" y="38303"/>
                      <a:pt x="206083" y="12585"/>
                    </a:cubicBezTo>
                    <a:cubicBezTo>
                      <a:pt x="139561" y="-12789"/>
                      <a:pt x="70295" y="5384"/>
                      <a:pt x="0" y="21843"/>
                    </a:cubicBezTo>
                    <a:close/>
                  </a:path>
                </a:pathLst>
              </a:custGeom>
              <a:solidFill>
                <a:srgbClr val="7D8C6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" name="Google Shape;99;p2"/>
              <p:cNvSpPr/>
              <p:nvPr/>
            </p:nvSpPr>
            <p:spPr>
              <a:xfrm>
                <a:off x="7184765" y="4848831"/>
                <a:ext cx="371645" cy="146256"/>
              </a:xfrm>
              <a:custGeom>
                <a:avLst/>
                <a:gdLst/>
                <a:ahLst/>
                <a:cxnLst/>
                <a:rect l="l" t="t" r="r" b="b"/>
                <a:pathLst>
                  <a:path w="371645" h="146256" extrusionOk="0">
                    <a:moveTo>
                      <a:pt x="128529" y="25835"/>
                    </a:moveTo>
                    <a:cubicBezTo>
                      <a:pt x="155619" y="13833"/>
                      <a:pt x="183393" y="1489"/>
                      <a:pt x="213912" y="117"/>
                    </a:cubicBezTo>
                    <a:cubicBezTo>
                      <a:pt x="278376" y="-2626"/>
                      <a:pt x="329811" y="43322"/>
                      <a:pt x="371646" y="85499"/>
                    </a:cubicBezTo>
                    <a:cubicBezTo>
                      <a:pt x="285921" y="82070"/>
                      <a:pt x="199509" y="93729"/>
                      <a:pt x="119271" y="119789"/>
                    </a:cubicBezTo>
                    <a:cubicBezTo>
                      <a:pt x="80181" y="132476"/>
                      <a:pt x="-12060" y="176711"/>
                      <a:pt x="1313" y="111560"/>
                    </a:cubicBezTo>
                    <a:cubicBezTo>
                      <a:pt x="8857" y="74183"/>
                      <a:pt x="94925" y="40922"/>
                      <a:pt x="128529" y="25835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00" name="Google Shape;100;p2"/>
          <p:cNvGrpSpPr/>
          <p:nvPr/>
        </p:nvGrpSpPr>
        <p:grpSpPr>
          <a:xfrm rot="-1204273">
            <a:off x="4215909" y="5535031"/>
            <a:ext cx="1029422" cy="1090460"/>
            <a:chOff x="6717677" y="4999824"/>
            <a:chExt cx="1029386" cy="1090421"/>
          </a:xfrm>
        </p:grpSpPr>
        <p:sp>
          <p:nvSpPr>
            <p:cNvPr id="101" name="Google Shape;101;p2"/>
            <p:cNvSpPr/>
            <p:nvPr/>
          </p:nvSpPr>
          <p:spPr>
            <a:xfrm>
              <a:off x="6719049" y="5000510"/>
              <a:ext cx="1028014" cy="1089735"/>
            </a:xfrm>
            <a:custGeom>
              <a:avLst/>
              <a:gdLst/>
              <a:ahLst/>
              <a:cxnLst/>
              <a:rect l="l" t="t" r="r" b="b"/>
              <a:pathLst>
                <a:path w="1028014" h="1089735" extrusionOk="0">
                  <a:moveTo>
                    <a:pt x="0" y="0"/>
                  </a:moveTo>
                  <a:cubicBezTo>
                    <a:pt x="263690" y="26060"/>
                    <a:pt x="541439" y="163220"/>
                    <a:pt x="719747" y="359359"/>
                  </a:cubicBezTo>
                  <a:cubicBezTo>
                    <a:pt x="898055" y="555498"/>
                    <a:pt x="1026986" y="824675"/>
                    <a:pt x="1028014" y="1089736"/>
                  </a:cubicBezTo>
                  <a:cubicBezTo>
                    <a:pt x="849364" y="1045159"/>
                    <a:pt x="662140" y="990295"/>
                    <a:pt x="504406" y="895312"/>
                  </a:cubicBezTo>
                  <a:cubicBezTo>
                    <a:pt x="254089" y="744436"/>
                    <a:pt x="83668" y="468744"/>
                    <a:pt x="60351" y="177279"/>
                  </a:cubicBezTo>
                  <a:cubicBezTo>
                    <a:pt x="54864" y="111785"/>
                    <a:pt x="21260" y="61722"/>
                    <a:pt x="0" y="0"/>
                  </a:cubicBezTo>
                  <a:close/>
                </a:path>
              </a:pathLst>
            </a:custGeom>
            <a:solidFill>
              <a:srgbClr val="A6BA8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6717677" y="4999824"/>
              <a:ext cx="1029385" cy="1089393"/>
            </a:xfrm>
            <a:custGeom>
              <a:avLst/>
              <a:gdLst/>
              <a:ahLst/>
              <a:cxnLst/>
              <a:rect l="l" t="t" r="r" b="b"/>
              <a:pathLst>
                <a:path w="1029385" h="1089393" extrusionOk="0">
                  <a:moveTo>
                    <a:pt x="2057" y="0"/>
                  </a:moveTo>
                  <a:cubicBezTo>
                    <a:pt x="25718" y="20231"/>
                    <a:pt x="49034" y="41148"/>
                    <a:pt x="72352" y="61722"/>
                  </a:cubicBezTo>
                  <a:cubicBezTo>
                    <a:pt x="95326" y="82639"/>
                    <a:pt x="118643" y="103899"/>
                    <a:pt x="141275" y="125159"/>
                  </a:cubicBezTo>
                  <a:cubicBezTo>
                    <a:pt x="163906" y="146419"/>
                    <a:pt x="186537" y="168021"/>
                    <a:pt x="209169" y="189624"/>
                  </a:cubicBezTo>
                  <a:lnTo>
                    <a:pt x="276035" y="255118"/>
                  </a:lnTo>
                  <a:cubicBezTo>
                    <a:pt x="297980" y="277406"/>
                    <a:pt x="319925" y="299352"/>
                    <a:pt x="341871" y="321640"/>
                  </a:cubicBezTo>
                  <a:lnTo>
                    <a:pt x="406679" y="389192"/>
                  </a:lnTo>
                  <a:lnTo>
                    <a:pt x="470459" y="457772"/>
                  </a:lnTo>
                  <a:lnTo>
                    <a:pt x="533895" y="526694"/>
                  </a:lnTo>
                  <a:cubicBezTo>
                    <a:pt x="618248" y="618592"/>
                    <a:pt x="701573" y="711518"/>
                    <a:pt x="784212" y="805129"/>
                  </a:cubicBezTo>
                  <a:cubicBezTo>
                    <a:pt x="866508" y="899084"/>
                    <a:pt x="948119" y="993382"/>
                    <a:pt x="1029386" y="1088365"/>
                  </a:cubicBezTo>
                  <a:lnTo>
                    <a:pt x="1028014" y="1089394"/>
                  </a:lnTo>
                  <a:cubicBezTo>
                    <a:pt x="945032" y="996125"/>
                    <a:pt x="861707" y="903199"/>
                    <a:pt x="777697" y="810959"/>
                  </a:cubicBezTo>
                  <a:cubicBezTo>
                    <a:pt x="694029" y="718376"/>
                    <a:pt x="609333" y="626821"/>
                    <a:pt x="523608" y="535953"/>
                  </a:cubicBezTo>
                  <a:lnTo>
                    <a:pt x="459143" y="468401"/>
                  </a:lnTo>
                  <a:lnTo>
                    <a:pt x="393992" y="401193"/>
                  </a:lnTo>
                  <a:lnTo>
                    <a:pt x="328498" y="334328"/>
                  </a:lnTo>
                  <a:cubicBezTo>
                    <a:pt x="306552" y="312039"/>
                    <a:pt x="284950" y="289751"/>
                    <a:pt x="263347" y="267462"/>
                  </a:cubicBezTo>
                  <a:lnTo>
                    <a:pt x="197853" y="200597"/>
                  </a:lnTo>
                  <a:cubicBezTo>
                    <a:pt x="175907" y="178308"/>
                    <a:pt x="153962" y="156362"/>
                    <a:pt x="132017" y="134074"/>
                  </a:cubicBezTo>
                  <a:lnTo>
                    <a:pt x="0" y="1372"/>
                  </a:lnTo>
                  <a:lnTo>
                    <a:pt x="2057" y="0"/>
                  </a:lnTo>
                  <a:close/>
                </a:path>
              </a:pathLst>
            </a:custGeom>
            <a:solidFill>
              <a:srgbClr val="4C26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7188822" y="5469597"/>
              <a:ext cx="86753" cy="295236"/>
            </a:xfrm>
            <a:custGeom>
              <a:avLst/>
              <a:gdLst/>
              <a:ahLst/>
              <a:cxnLst/>
              <a:rect l="l" t="t" r="r" b="b"/>
              <a:pathLst>
                <a:path w="86753" h="295236" extrusionOk="0">
                  <a:moveTo>
                    <a:pt x="1715" y="0"/>
                  </a:moveTo>
                  <a:cubicBezTo>
                    <a:pt x="5830" y="5144"/>
                    <a:pt x="9601" y="10630"/>
                    <a:pt x="13373" y="15773"/>
                  </a:cubicBezTo>
                  <a:cubicBezTo>
                    <a:pt x="16802" y="21260"/>
                    <a:pt x="20574" y="26746"/>
                    <a:pt x="23660" y="32233"/>
                  </a:cubicBezTo>
                  <a:cubicBezTo>
                    <a:pt x="27089" y="37719"/>
                    <a:pt x="29833" y="43549"/>
                    <a:pt x="33262" y="49378"/>
                  </a:cubicBezTo>
                  <a:cubicBezTo>
                    <a:pt x="36348" y="55207"/>
                    <a:pt x="39091" y="61036"/>
                    <a:pt x="41834" y="66866"/>
                  </a:cubicBezTo>
                  <a:cubicBezTo>
                    <a:pt x="47320" y="78867"/>
                    <a:pt x="51778" y="90869"/>
                    <a:pt x="55550" y="103556"/>
                  </a:cubicBezTo>
                  <a:cubicBezTo>
                    <a:pt x="59322" y="115900"/>
                    <a:pt x="62751" y="128588"/>
                    <a:pt x="65837" y="141275"/>
                  </a:cubicBezTo>
                  <a:cubicBezTo>
                    <a:pt x="69266" y="153962"/>
                    <a:pt x="72009" y="166649"/>
                    <a:pt x="74752" y="179337"/>
                  </a:cubicBezTo>
                  <a:cubicBezTo>
                    <a:pt x="77153" y="192024"/>
                    <a:pt x="79553" y="205054"/>
                    <a:pt x="81268" y="217742"/>
                  </a:cubicBezTo>
                  <a:cubicBezTo>
                    <a:pt x="84697" y="243459"/>
                    <a:pt x="86754" y="269519"/>
                    <a:pt x="86754" y="295237"/>
                  </a:cubicBezTo>
                  <a:lnTo>
                    <a:pt x="85039" y="295237"/>
                  </a:lnTo>
                  <a:cubicBezTo>
                    <a:pt x="82296" y="269519"/>
                    <a:pt x="78181" y="244145"/>
                    <a:pt x="72695" y="219113"/>
                  </a:cubicBezTo>
                  <a:cubicBezTo>
                    <a:pt x="69952" y="206769"/>
                    <a:pt x="66866" y="194081"/>
                    <a:pt x="63437" y="181737"/>
                  </a:cubicBezTo>
                  <a:cubicBezTo>
                    <a:pt x="60008" y="169393"/>
                    <a:pt x="56579" y="157048"/>
                    <a:pt x="52464" y="145047"/>
                  </a:cubicBezTo>
                  <a:cubicBezTo>
                    <a:pt x="48349" y="133045"/>
                    <a:pt x="43891" y="121044"/>
                    <a:pt x="39091" y="109042"/>
                  </a:cubicBezTo>
                  <a:cubicBezTo>
                    <a:pt x="34290" y="97384"/>
                    <a:pt x="29833" y="85382"/>
                    <a:pt x="25375" y="73381"/>
                  </a:cubicBezTo>
                  <a:lnTo>
                    <a:pt x="18860" y="55207"/>
                  </a:lnTo>
                  <a:cubicBezTo>
                    <a:pt x="16802" y="49035"/>
                    <a:pt x="14402" y="43205"/>
                    <a:pt x="12345" y="37033"/>
                  </a:cubicBezTo>
                  <a:cubicBezTo>
                    <a:pt x="9944" y="30861"/>
                    <a:pt x="7887" y="25032"/>
                    <a:pt x="5830" y="18860"/>
                  </a:cubicBezTo>
                  <a:cubicBezTo>
                    <a:pt x="3772" y="12688"/>
                    <a:pt x="1715" y="6515"/>
                    <a:pt x="0" y="343"/>
                  </a:cubicBezTo>
                  <a:lnTo>
                    <a:pt x="1715" y="0"/>
                  </a:lnTo>
                  <a:close/>
                </a:path>
              </a:pathLst>
            </a:custGeom>
            <a:solidFill>
              <a:srgbClr val="4C26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7286891" y="5560466"/>
              <a:ext cx="299351" cy="82681"/>
            </a:xfrm>
            <a:custGeom>
              <a:avLst/>
              <a:gdLst/>
              <a:ahLst/>
              <a:cxnLst/>
              <a:rect l="l" t="t" r="r" b="b"/>
              <a:pathLst>
                <a:path w="299351" h="82681" extrusionOk="0">
                  <a:moveTo>
                    <a:pt x="1371" y="0"/>
                  </a:moveTo>
                  <a:cubicBezTo>
                    <a:pt x="23317" y="14402"/>
                    <a:pt x="47320" y="22975"/>
                    <a:pt x="71666" y="31547"/>
                  </a:cubicBezTo>
                  <a:cubicBezTo>
                    <a:pt x="74752" y="32576"/>
                    <a:pt x="77838" y="33947"/>
                    <a:pt x="80924" y="34633"/>
                  </a:cubicBezTo>
                  <a:lnTo>
                    <a:pt x="90182" y="38062"/>
                  </a:lnTo>
                  <a:lnTo>
                    <a:pt x="99441" y="41491"/>
                  </a:lnTo>
                  <a:cubicBezTo>
                    <a:pt x="102527" y="42520"/>
                    <a:pt x="105613" y="43891"/>
                    <a:pt x="108356" y="44920"/>
                  </a:cubicBezTo>
                  <a:cubicBezTo>
                    <a:pt x="114528" y="47320"/>
                    <a:pt x="120358" y="49378"/>
                    <a:pt x="126530" y="51435"/>
                  </a:cubicBezTo>
                  <a:cubicBezTo>
                    <a:pt x="132702" y="53492"/>
                    <a:pt x="138875" y="55207"/>
                    <a:pt x="145046" y="57265"/>
                  </a:cubicBezTo>
                  <a:cubicBezTo>
                    <a:pt x="151219" y="58979"/>
                    <a:pt x="157734" y="60694"/>
                    <a:pt x="163906" y="62065"/>
                  </a:cubicBezTo>
                  <a:cubicBezTo>
                    <a:pt x="170078" y="63437"/>
                    <a:pt x="176594" y="65151"/>
                    <a:pt x="182765" y="66180"/>
                  </a:cubicBezTo>
                  <a:lnTo>
                    <a:pt x="192367" y="68237"/>
                  </a:lnTo>
                  <a:lnTo>
                    <a:pt x="201968" y="69952"/>
                  </a:lnTo>
                  <a:cubicBezTo>
                    <a:pt x="208483" y="71323"/>
                    <a:pt x="214655" y="72009"/>
                    <a:pt x="221171" y="73038"/>
                  </a:cubicBezTo>
                  <a:cubicBezTo>
                    <a:pt x="246888" y="76810"/>
                    <a:pt x="272948" y="78524"/>
                    <a:pt x="299351" y="78867"/>
                  </a:cubicBezTo>
                  <a:lnTo>
                    <a:pt x="299351" y="80582"/>
                  </a:lnTo>
                  <a:cubicBezTo>
                    <a:pt x="273291" y="82982"/>
                    <a:pt x="246545" y="83325"/>
                    <a:pt x="220142" y="81610"/>
                  </a:cubicBezTo>
                  <a:cubicBezTo>
                    <a:pt x="213626" y="80924"/>
                    <a:pt x="206768" y="80582"/>
                    <a:pt x="200253" y="79896"/>
                  </a:cubicBezTo>
                  <a:lnTo>
                    <a:pt x="190310" y="78867"/>
                  </a:lnTo>
                  <a:lnTo>
                    <a:pt x="180365" y="77495"/>
                  </a:lnTo>
                  <a:cubicBezTo>
                    <a:pt x="173850" y="76810"/>
                    <a:pt x="167335" y="75438"/>
                    <a:pt x="160820" y="74410"/>
                  </a:cubicBezTo>
                  <a:cubicBezTo>
                    <a:pt x="154305" y="73038"/>
                    <a:pt x="147790" y="72009"/>
                    <a:pt x="141275" y="70637"/>
                  </a:cubicBezTo>
                  <a:cubicBezTo>
                    <a:pt x="128244" y="67894"/>
                    <a:pt x="115214" y="64808"/>
                    <a:pt x="102527" y="61379"/>
                  </a:cubicBezTo>
                  <a:cubicBezTo>
                    <a:pt x="96012" y="59665"/>
                    <a:pt x="89840" y="57607"/>
                    <a:pt x="83324" y="55550"/>
                  </a:cubicBezTo>
                  <a:cubicBezTo>
                    <a:pt x="77153" y="53150"/>
                    <a:pt x="70980" y="50749"/>
                    <a:pt x="64808" y="48006"/>
                  </a:cubicBezTo>
                  <a:cubicBezTo>
                    <a:pt x="52806" y="42520"/>
                    <a:pt x="40805" y="36691"/>
                    <a:pt x="29489" y="29147"/>
                  </a:cubicBezTo>
                  <a:cubicBezTo>
                    <a:pt x="18173" y="21603"/>
                    <a:pt x="7544" y="12688"/>
                    <a:pt x="0" y="1372"/>
                  </a:cubicBezTo>
                  <a:lnTo>
                    <a:pt x="1371" y="0"/>
                  </a:lnTo>
                  <a:close/>
                </a:path>
              </a:pathLst>
            </a:custGeom>
            <a:solidFill>
              <a:srgbClr val="4C26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7433310" y="5730201"/>
              <a:ext cx="211226" cy="67551"/>
            </a:xfrm>
            <a:custGeom>
              <a:avLst/>
              <a:gdLst/>
              <a:ahLst/>
              <a:cxnLst/>
              <a:rect l="l" t="t" r="r" b="b"/>
              <a:pathLst>
                <a:path w="211226" h="67551" extrusionOk="0">
                  <a:moveTo>
                    <a:pt x="0" y="0"/>
                  </a:moveTo>
                  <a:cubicBezTo>
                    <a:pt x="4801" y="686"/>
                    <a:pt x="9258" y="1372"/>
                    <a:pt x="14059" y="2401"/>
                  </a:cubicBezTo>
                  <a:cubicBezTo>
                    <a:pt x="18517" y="3429"/>
                    <a:pt x="23317" y="4458"/>
                    <a:pt x="27775" y="5486"/>
                  </a:cubicBezTo>
                  <a:cubicBezTo>
                    <a:pt x="32233" y="6515"/>
                    <a:pt x="36690" y="7887"/>
                    <a:pt x="41148" y="8915"/>
                  </a:cubicBezTo>
                  <a:cubicBezTo>
                    <a:pt x="45606" y="10287"/>
                    <a:pt x="50063" y="11316"/>
                    <a:pt x="54521" y="12688"/>
                  </a:cubicBezTo>
                  <a:cubicBezTo>
                    <a:pt x="63437" y="15431"/>
                    <a:pt x="72009" y="18517"/>
                    <a:pt x="80239" y="21946"/>
                  </a:cubicBezTo>
                  <a:cubicBezTo>
                    <a:pt x="88811" y="25375"/>
                    <a:pt x="97384" y="28804"/>
                    <a:pt x="105956" y="32233"/>
                  </a:cubicBezTo>
                  <a:cubicBezTo>
                    <a:pt x="114529" y="35319"/>
                    <a:pt x="123444" y="38405"/>
                    <a:pt x="132017" y="41148"/>
                  </a:cubicBezTo>
                  <a:cubicBezTo>
                    <a:pt x="140589" y="44234"/>
                    <a:pt x="149504" y="46978"/>
                    <a:pt x="158077" y="49721"/>
                  </a:cubicBezTo>
                  <a:cubicBezTo>
                    <a:pt x="175565" y="55550"/>
                    <a:pt x="193396" y="60694"/>
                    <a:pt x="211226" y="65837"/>
                  </a:cubicBezTo>
                  <a:lnTo>
                    <a:pt x="210884" y="67552"/>
                  </a:lnTo>
                  <a:cubicBezTo>
                    <a:pt x="192367" y="65151"/>
                    <a:pt x="174193" y="61722"/>
                    <a:pt x="156020" y="58293"/>
                  </a:cubicBezTo>
                  <a:cubicBezTo>
                    <a:pt x="146761" y="56579"/>
                    <a:pt x="137846" y="54521"/>
                    <a:pt x="128930" y="52464"/>
                  </a:cubicBezTo>
                  <a:cubicBezTo>
                    <a:pt x="120015" y="50407"/>
                    <a:pt x="110757" y="48006"/>
                    <a:pt x="101841" y="45606"/>
                  </a:cubicBezTo>
                  <a:cubicBezTo>
                    <a:pt x="97384" y="44234"/>
                    <a:pt x="92926" y="43205"/>
                    <a:pt x="88468" y="42177"/>
                  </a:cubicBezTo>
                  <a:lnTo>
                    <a:pt x="75095" y="38748"/>
                  </a:lnTo>
                  <a:cubicBezTo>
                    <a:pt x="70637" y="37376"/>
                    <a:pt x="66180" y="36005"/>
                    <a:pt x="61722" y="34633"/>
                  </a:cubicBezTo>
                  <a:cubicBezTo>
                    <a:pt x="57264" y="32918"/>
                    <a:pt x="53150" y="31204"/>
                    <a:pt x="48692" y="29489"/>
                  </a:cubicBezTo>
                  <a:cubicBezTo>
                    <a:pt x="40119" y="25718"/>
                    <a:pt x="31890" y="21603"/>
                    <a:pt x="23660" y="17145"/>
                  </a:cubicBezTo>
                  <a:cubicBezTo>
                    <a:pt x="15431" y="12688"/>
                    <a:pt x="7544" y="7544"/>
                    <a:pt x="0" y="1715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4C26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7494689" y="5811126"/>
              <a:ext cx="29146" cy="152590"/>
            </a:xfrm>
            <a:custGeom>
              <a:avLst/>
              <a:gdLst/>
              <a:ahLst/>
              <a:cxnLst/>
              <a:rect l="l" t="t" r="r" b="b"/>
              <a:pathLst>
                <a:path w="29146" h="152590" extrusionOk="0">
                  <a:moveTo>
                    <a:pt x="1715" y="0"/>
                  </a:moveTo>
                  <a:cubicBezTo>
                    <a:pt x="4115" y="2743"/>
                    <a:pt x="5829" y="5487"/>
                    <a:pt x="7886" y="8230"/>
                  </a:cubicBezTo>
                  <a:cubicBezTo>
                    <a:pt x="9601" y="10973"/>
                    <a:pt x="11315" y="14059"/>
                    <a:pt x="13030" y="16802"/>
                  </a:cubicBezTo>
                  <a:cubicBezTo>
                    <a:pt x="14402" y="19888"/>
                    <a:pt x="16116" y="22632"/>
                    <a:pt x="17488" y="25718"/>
                  </a:cubicBezTo>
                  <a:cubicBezTo>
                    <a:pt x="18860" y="28804"/>
                    <a:pt x="19888" y="31890"/>
                    <a:pt x="20917" y="34976"/>
                  </a:cubicBezTo>
                  <a:cubicBezTo>
                    <a:pt x="21946" y="38062"/>
                    <a:pt x="22974" y="41148"/>
                    <a:pt x="23660" y="44577"/>
                  </a:cubicBezTo>
                  <a:cubicBezTo>
                    <a:pt x="24346" y="47663"/>
                    <a:pt x="25031" y="51092"/>
                    <a:pt x="25375" y="54178"/>
                  </a:cubicBezTo>
                  <a:lnTo>
                    <a:pt x="26403" y="64123"/>
                  </a:lnTo>
                  <a:cubicBezTo>
                    <a:pt x="26746" y="67552"/>
                    <a:pt x="27089" y="70638"/>
                    <a:pt x="27432" y="74067"/>
                  </a:cubicBezTo>
                  <a:lnTo>
                    <a:pt x="28118" y="84011"/>
                  </a:lnTo>
                  <a:lnTo>
                    <a:pt x="28804" y="93955"/>
                  </a:lnTo>
                  <a:lnTo>
                    <a:pt x="29147" y="103899"/>
                  </a:lnTo>
                  <a:lnTo>
                    <a:pt x="29147" y="113843"/>
                  </a:lnTo>
                  <a:cubicBezTo>
                    <a:pt x="28804" y="126873"/>
                    <a:pt x="28118" y="139903"/>
                    <a:pt x="26060" y="152591"/>
                  </a:cubicBezTo>
                  <a:lnTo>
                    <a:pt x="24346" y="152591"/>
                  </a:lnTo>
                  <a:cubicBezTo>
                    <a:pt x="23317" y="139561"/>
                    <a:pt x="22289" y="126873"/>
                    <a:pt x="20231" y="114186"/>
                  </a:cubicBezTo>
                  <a:lnTo>
                    <a:pt x="18860" y="104585"/>
                  </a:lnTo>
                  <a:lnTo>
                    <a:pt x="17145" y="95326"/>
                  </a:lnTo>
                  <a:lnTo>
                    <a:pt x="15431" y="86068"/>
                  </a:lnTo>
                  <a:lnTo>
                    <a:pt x="13373" y="76810"/>
                  </a:lnTo>
                  <a:cubicBezTo>
                    <a:pt x="12687" y="73724"/>
                    <a:pt x="12002" y="70638"/>
                    <a:pt x="10973" y="67552"/>
                  </a:cubicBezTo>
                  <a:lnTo>
                    <a:pt x="8230" y="58293"/>
                  </a:lnTo>
                  <a:cubicBezTo>
                    <a:pt x="6515" y="52121"/>
                    <a:pt x="4801" y="46292"/>
                    <a:pt x="3772" y="40120"/>
                  </a:cubicBezTo>
                  <a:cubicBezTo>
                    <a:pt x="3086" y="37033"/>
                    <a:pt x="2743" y="33947"/>
                    <a:pt x="2400" y="30861"/>
                  </a:cubicBezTo>
                  <a:cubicBezTo>
                    <a:pt x="2057" y="27775"/>
                    <a:pt x="1372" y="24689"/>
                    <a:pt x="1028" y="21260"/>
                  </a:cubicBezTo>
                  <a:cubicBezTo>
                    <a:pt x="686" y="18174"/>
                    <a:pt x="343" y="14745"/>
                    <a:pt x="343" y="11659"/>
                  </a:cubicBezTo>
                  <a:cubicBezTo>
                    <a:pt x="0" y="8230"/>
                    <a:pt x="0" y="5144"/>
                    <a:pt x="0" y="1715"/>
                  </a:cubicBezTo>
                  <a:lnTo>
                    <a:pt x="1715" y="0"/>
                  </a:lnTo>
                  <a:close/>
                </a:path>
              </a:pathLst>
            </a:custGeom>
            <a:solidFill>
              <a:srgbClr val="4C26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7090067" y="5357126"/>
              <a:ext cx="270204" cy="46634"/>
            </a:xfrm>
            <a:custGeom>
              <a:avLst/>
              <a:gdLst/>
              <a:ahLst/>
              <a:cxnLst/>
              <a:rect l="l" t="t" r="r" b="b"/>
              <a:pathLst>
                <a:path w="270204" h="46634" extrusionOk="0">
                  <a:moveTo>
                    <a:pt x="1028" y="0"/>
                  </a:moveTo>
                  <a:cubicBezTo>
                    <a:pt x="21602" y="10973"/>
                    <a:pt x="43205" y="13373"/>
                    <a:pt x="65837" y="16459"/>
                  </a:cubicBezTo>
                  <a:cubicBezTo>
                    <a:pt x="77153" y="18173"/>
                    <a:pt x="88468" y="19888"/>
                    <a:pt x="99441" y="22289"/>
                  </a:cubicBezTo>
                  <a:cubicBezTo>
                    <a:pt x="110756" y="24689"/>
                    <a:pt x="121730" y="26746"/>
                    <a:pt x="133045" y="28803"/>
                  </a:cubicBezTo>
                  <a:cubicBezTo>
                    <a:pt x="144361" y="30518"/>
                    <a:pt x="155677" y="32232"/>
                    <a:pt x="166992" y="33604"/>
                  </a:cubicBezTo>
                  <a:cubicBezTo>
                    <a:pt x="178308" y="34976"/>
                    <a:pt x="189623" y="36347"/>
                    <a:pt x="201282" y="37719"/>
                  </a:cubicBezTo>
                  <a:cubicBezTo>
                    <a:pt x="224257" y="40462"/>
                    <a:pt x="246888" y="41834"/>
                    <a:pt x="270205" y="43205"/>
                  </a:cubicBezTo>
                  <a:lnTo>
                    <a:pt x="270205" y="44920"/>
                  </a:lnTo>
                  <a:cubicBezTo>
                    <a:pt x="247231" y="46292"/>
                    <a:pt x="223913" y="46634"/>
                    <a:pt x="200939" y="46634"/>
                  </a:cubicBezTo>
                  <a:cubicBezTo>
                    <a:pt x="189281" y="46634"/>
                    <a:pt x="177965" y="45948"/>
                    <a:pt x="166307" y="45605"/>
                  </a:cubicBezTo>
                  <a:cubicBezTo>
                    <a:pt x="154648" y="44920"/>
                    <a:pt x="143332" y="44234"/>
                    <a:pt x="131674" y="43205"/>
                  </a:cubicBezTo>
                  <a:cubicBezTo>
                    <a:pt x="120015" y="42176"/>
                    <a:pt x="108699" y="41148"/>
                    <a:pt x="97040" y="40119"/>
                  </a:cubicBezTo>
                  <a:cubicBezTo>
                    <a:pt x="85382" y="39090"/>
                    <a:pt x="74066" y="37033"/>
                    <a:pt x="62750" y="34290"/>
                  </a:cubicBezTo>
                  <a:cubicBezTo>
                    <a:pt x="51435" y="31547"/>
                    <a:pt x="39776" y="28460"/>
                    <a:pt x="28804" y="23317"/>
                  </a:cubicBezTo>
                  <a:cubicBezTo>
                    <a:pt x="17831" y="18516"/>
                    <a:pt x="7201" y="11315"/>
                    <a:pt x="0" y="1715"/>
                  </a:cubicBezTo>
                  <a:lnTo>
                    <a:pt x="1028" y="0"/>
                  </a:lnTo>
                  <a:close/>
                </a:path>
              </a:pathLst>
            </a:custGeom>
            <a:solidFill>
              <a:srgbClr val="4C26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7015314" y="5300891"/>
              <a:ext cx="41834" cy="256832"/>
            </a:xfrm>
            <a:custGeom>
              <a:avLst/>
              <a:gdLst/>
              <a:ahLst/>
              <a:cxnLst/>
              <a:rect l="l" t="t" r="r" b="b"/>
              <a:pathLst>
                <a:path w="41834" h="256832" extrusionOk="0">
                  <a:moveTo>
                    <a:pt x="1715" y="0"/>
                  </a:moveTo>
                  <a:cubicBezTo>
                    <a:pt x="4801" y="4801"/>
                    <a:pt x="7201" y="9601"/>
                    <a:pt x="9944" y="14402"/>
                  </a:cubicBezTo>
                  <a:cubicBezTo>
                    <a:pt x="12344" y="19202"/>
                    <a:pt x="14745" y="24346"/>
                    <a:pt x="16802" y="29489"/>
                  </a:cubicBezTo>
                  <a:cubicBezTo>
                    <a:pt x="18860" y="34633"/>
                    <a:pt x="20917" y="39776"/>
                    <a:pt x="22631" y="44920"/>
                  </a:cubicBezTo>
                  <a:cubicBezTo>
                    <a:pt x="24346" y="50063"/>
                    <a:pt x="26060" y="55207"/>
                    <a:pt x="27775" y="60693"/>
                  </a:cubicBezTo>
                  <a:cubicBezTo>
                    <a:pt x="29147" y="65837"/>
                    <a:pt x="30518" y="71323"/>
                    <a:pt x="31890" y="76810"/>
                  </a:cubicBezTo>
                  <a:cubicBezTo>
                    <a:pt x="32918" y="82296"/>
                    <a:pt x="33947" y="87440"/>
                    <a:pt x="34633" y="92926"/>
                  </a:cubicBezTo>
                  <a:lnTo>
                    <a:pt x="36691" y="109385"/>
                  </a:lnTo>
                  <a:cubicBezTo>
                    <a:pt x="37376" y="114872"/>
                    <a:pt x="37719" y="120358"/>
                    <a:pt x="38405" y="125844"/>
                  </a:cubicBezTo>
                  <a:lnTo>
                    <a:pt x="39776" y="142304"/>
                  </a:lnTo>
                  <a:lnTo>
                    <a:pt x="40805" y="158762"/>
                  </a:lnTo>
                  <a:lnTo>
                    <a:pt x="41491" y="175222"/>
                  </a:lnTo>
                  <a:lnTo>
                    <a:pt x="41834" y="191681"/>
                  </a:lnTo>
                  <a:cubicBezTo>
                    <a:pt x="41834" y="213626"/>
                    <a:pt x="40805" y="235229"/>
                    <a:pt x="38405" y="256832"/>
                  </a:cubicBezTo>
                  <a:lnTo>
                    <a:pt x="36691" y="256832"/>
                  </a:lnTo>
                  <a:cubicBezTo>
                    <a:pt x="36347" y="235229"/>
                    <a:pt x="35319" y="213626"/>
                    <a:pt x="33262" y="192024"/>
                  </a:cubicBezTo>
                  <a:lnTo>
                    <a:pt x="31547" y="175907"/>
                  </a:lnTo>
                  <a:lnTo>
                    <a:pt x="29489" y="159791"/>
                  </a:lnTo>
                  <a:lnTo>
                    <a:pt x="27089" y="143675"/>
                  </a:lnTo>
                  <a:lnTo>
                    <a:pt x="24346" y="127901"/>
                  </a:lnTo>
                  <a:cubicBezTo>
                    <a:pt x="23317" y="122758"/>
                    <a:pt x="22289" y="117272"/>
                    <a:pt x="21260" y="112128"/>
                  </a:cubicBezTo>
                  <a:lnTo>
                    <a:pt x="17488" y="96355"/>
                  </a:lnTo>
                  <a:cubicBezTo>
                    <a:pt x="16117" y="91211"/>
                    <a:pt x="15088" y="86068"/>
                    <a:pt x="13716" y="80582"/>
                  </a:cubicBezTo>
                  <a:cubicBezTo>
                    <a:pt x="12344" y="75438"/>
                    <a:pt x="11659" y="70295"/>
                    <a:pt x="10630" y="64808"/>
                  </a:cubicBezTo>
                  <a:cubicBezTo>
                    <a:pt x="9601" y="59665"/>
                    <a:pt x="8573" y="54178"/>
                    <a:pt x="7544" y="49034"/>
                  </a:cubicBezTo>
                  <a:cubicBezTo>
                    <a:pt x="6515" y="43891"/>
                    <a:pt x="5486" y="38405"/>
                    <a:pt x="4801" y="33261"/>
                  </a:cubicBezTo>
                  <a:cubicBezTo>
                    <a:pt x="3772" y="28118"/>
                    <a:pt x="3086" y="22631"/>
                    <a:pt x="2057" y="17145"/>
                  </a:cubicBezTo>
                  <a:cubicBezTo>
                    <a:pt x="1372" y="11659"/>
                    <a:pt x="343" y="6515"/>
                    <a:pt x="0" y="686"/>
                  </a:cubicBezTo>
                  <a:lnTo>
                    <a:pt x="1715" y="0"/>
                  </a:lnTo>
                  <a:close/>
                </a:path>
              </a:pathLst>
            </a:custGeom>
            <a:solidFill>
              <a:srgbClr val="4C26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6877812" y="5145557"/>
              <a:ext cx="259575" cy="36004"/>
            </a:xfrm>
            <a:custGeom>
              <a:avLst/>
              <a:gdLst/>
              <a:ahLst/>
              <a:cxnLst/>
              <a:rect l="l" t="t" r="r" b="b"/>
              <a:pathLst>
                <a:path w="259575" h="36004" extrusionOk="0">
                  <a:moveTo>
                    <a:pt x="343" y="0"/>
                  </a:moveTo>
                  <a:cubicBezTo>
                    <a:pt x="5829" y="343"/>
                    <a:pt x="11316" y="686"/>
                    <a:pt x="16802" y="1372"/>
                  </a:cubicBezTo>
                  <a:cubicBezTo>
                    <a:pt x="22289" y="2057"/>
                    <a:pt x="27775" y="2401"/>
                    <a:pt x="33261" y="3429"/>
                  </a:cubicBezTo>
                  <a:cubicBezTo>
                    <a:pt x="38748" y="4115"/>
                    <a:pt x="44234" y="4801"/>
                    <a:pt x="49378" y="5486"/>
                  </a:cubicBezTo>
                  <a:cubicBezTo>
                    <a:pt x="54864" y="6172"/>
                    <a:pt x="60008" y="6858"/>
                    <a:pt x="65494" y="7887"/>
                  </a:cubicBezTo>
                  <a:cubicBezTo>
                    <a:pt x="70980" y="8573"/>
                    <a:pt x="76124" y="9601"/>
                    <a:pt x="81610" y="10630"/>
                  </a:cubicBezTo>
                  <a:cubicBezTo>
                    <a:pt x="87097" y="11659"/>
                    <a:pt x="92240" y="12688"/>
                    <a:pt x="97384" y="13716"/>
                  </a:cubicBezTo>
                  <a:lnTo>
                    <a:pt x="113500" y="17145"/>
                  </a:lnTo>
                  <a:cubicBezTo>
                    <a:pt x="118986" y="18174"/>
                    <a:pt x="124130" y="18860"/>
                    <a:pt x="129616" y="19888"/>
                  </a:cubicBezTo>
                  <a:lnTo>
                    <a:pt x="145733" y="22289"/>
                  </a:lnTo>
                  <a:lnTo>
                    <a:pt x="161849" y="24346"/>
                  </a:lnTo>
                  <a:lnTo>
                    <a:pt x="177965" y="26060"/>
                  </a:lnTo>
                  <a:lnTo>
                    <a:pt x="194081" y="27432"/>
                  </a:lnTo>
                  <a:cubicBezTo>
                    <a:pt x="215684" y="29147"/>
                    <a:pt x="237630" y="29833"/>
                    <a:pt x="259575" y="29833"/>
                  </a:cubicBezTo>
                  <a:lnTo>
                    <a:pt x="259575" y="31547"/>
                  </a:lnTo>
                  <a:cubicBezTo>
                    <a:pt x="237630" y="34290"/>
                    <a:pt x="215684" y="35319"/>
                    <a:pt x="193739" y="36005"/>
                  </a:cubicBezTo>
                  <a:lnTo>
                    <a:pt x="177279" y="36005"/>
                  </a:lnTo>
                  <a:lnTo>
                    <a:pt x="160820" y="35662"/>
                  </a:lnTo>
                  <a:lnTo>
                    <a:pt x="144361" y="34976"/>
                  </a:lnTo>
                  <a:lnTo>
                    <a:pt x="127902" y="33947"/>
                  </a:lnTo>
                  <a:cubicBezTo>
                    <a:pt x="122415" y="33604"/>
                    <a:pt x="116929" y="32918"/>
                    <a:pt x="111443" y="32576"/>
                  </a:cubicBezTo>
                  <a:lnTo>
                    <a:pt x="94983" y="31204"/>
                  </a:lnTo>
                  <a:cubicBezTo>
                    <a:pt x="89497" y="30518"/>
                    <a:pt x="84011" y="29833"/>
                    <a:pt x="78524" y="28804"/>
                  </a:cubicBezTo>
                  <a:cubicBezTo>
                    <a:pt x="73038" y="27775"/>
                    <a:pt x="67551" y="26746"/>
                    <a:pt x="62408" y="25375"/>
                  </a:cubicBezTo>
                  <a:cubicBezTo>
                    <a:pt x="56921" y="24003"/>
                    <a:pt x="51778" y="22631"/>
                    <a:pt x="46292" y="20917"/>
                  </a:cubicBezTo>
                  <a:cubicBezTo>
                    <a:pt x="41148" y="19202"/>
                    <a:pt x="35662" y="17488"/>
                    <a:pt x="30518" y="15431"/>
                  </a:cubicBezTo>
                  <a:cubicBezTo>
                    <a:pt x="25375" y="13373"/>
                    <a:pt x="20231" y="11316"/>
                    <a:pt x="15088" y="9259"/>
                  </a:cubicBezTo>
                  <a:cubicBezTo>
                    <a:pt x="9944" y="6858"/>
                    <a:pt x="5144" y="4458"/>
                    <a:pt x="0" y="1715"/>
                  </a:cubicBezTo>
                  <a:lnTo>
                    <a:pt x="343" y="0"/>
                  </a:lnTo>
                  <a:close/>
                </a:path>
              </a:pathLst>
            </a:custGeom>
            <a:solidFill>
              <a:srgbClr val="4C26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6819519" y="5097208"/>
              <a:ext cx="56213" cy="241744"/>
            </a:xfrm>
            <a:custGeom>
              <a:avLst/>
              <a:gdLst/>
              <a:ahLst/>
              <a:cxnLst/>
              <a:rect l="l" t="t" r="r" b="b"/>
              <a:pathLst>
                <a:path w="56213" h="241744" extrusionOk="0">
                  <a:moveTo>
                    <a:pt x="1372" y="0"/>
                  </a:moveTo>
                  <a:cubicBezTo>
                    <a:pt x="4801" y="4115"/>
                    <a:pt x="7887" y="8573"/>
                    <a:pt x="10973" y="12687"/>
                  </a:cubicBezTo>
                  <a:cubicBezTo>
                    <a:pt x="13716" y="17145"/>
                    <a:pt x="16802" y="21603"/>
                    <a:pt x="19545" y="26060"/>
                  </a:cubicBezTo>
                  <a:cubicBezTo>
                    <a:pt x="22289" y="30518"/>
                    <a:pt x="24689" y="35319"/>
                    <a:pt x="27089" y="40119"/>
                  </a:cubicBezTo>
                  <a:cubicBezTo>
                    <a:pt x="29489" y="44920"/>
                    <a:pt x="31547" y="49721"/>
                    <a:pt x="33604" y="54521"/>
                  </a:cubicBezTo>
                  <a:cubicBezTo>
                    <a:pt x="35662" y="59322"/>
                    <a:pt x="37376" y="64465"/>
                    <a:pt x="39091" y="69609"/>
                  </a:cubicBezTo>
                  <a:cubicBezTo>
                    <a:pt x="40462" y="74752"/>
                    <a:pt x="41834" y="79896"/>
                    <a:pt x="43205" y="85039"/>
                  </a:cubicBezTo>
                  <a:lnTo>
                    <a:pt x="46292" y="100470"/>
                  </a:lnTo>
                  <a:cubicBezTo>
                    <a:pt x="47320" y="105613"/>
                    <a:pt x="48349" y="110757"/>
                    <a:pt x="49035" y="115900"/>
                  </a:cubicBezTo>
                  <a:lnTo>
                    <a:pt x="51435" y="131674"/>
                  </a:lnTo>
                  <a:lnTo>
                    <a:pt x="53492" y="147447"/>
                  </a:lnTo>
                  <a:lnTo>
                    <a:pt x="54864" y="163220"/>
                  </a:lnTo>
                  <a:lnTo>
                    <a:pt x="55893" y="178994"/>
                  </a:lnTo>
                  <a:cubicBezTo>
                    <a:pt x="56579" y="199911"/>
                    <a:pt x="56236" y="221171"/>
                    <a:pt x="54178" y="241745"/>
                  </a:cubicBezTo>
                  <a:lnTo>
                    <a:pt x="52464" y="241745"/>
                  </a:lnTo>
                  <a:cubicBezTo>
                    <a:pt x="51778" y="220828"/>
                    <a:pt x="50406" y="200254"/>
                    <a:pt x="47320" y="179680"/>
                  </a:cubicBezTo>
                  <a:lnTo>
                    <a:pt x="44920" y="164249"/>
                  </a:lnTo>
                  <a:lnTo>
                    <a:pt x="42177" y="149162"/>
                  </a:lnTo>
                  <a:lnTo>
                    <a:pt x="39091" y="134074"/>
                  </a:lnTo>
                  <a:lnTo>
                    <a:pt x="35319" y="118986"/>
                  </a:lnTo>
                  <a:cubicBezTo>
                    <a:pt x="33947" y="114186"/>
                    <a:pt x="32576" y="109042"/>
                    <a:pt x="31204" y="104242"/>
                  </a:cubicBezTo>
                  <a:lnTo>
                    <a:pt x="26403" y="89497"/>
                  </a:lnTo>
                  <a:cubicBezTo>
                    <a:pt x="24689" y="84696"/>
                    <a:pt x="22974" y="79896"/>
                    <a:pt x="21603" y="75095"/>
                  </a:cubicBezTo>
                  <a:cubicBezTo>
                    <a:pt x="19888" y="70295"/>
                    <a:pt x="18517" y="65494"/>
                    <a:pt x="17145" y="60350"/>
                  </a:cubicBezTo>
                  <a:cubicBezTo>
                    <a:pt x="15773" y="55550"/>
                    <a:pt x="14059" y="50406"/>
                    <a:pt x="12687" y="45606"/>
                  </a:cubicBezTo>
                  <a:cubicBezTo>
                    <a:pt x="11316" y="40805"/>
                    <a:pt x="9601" y="35662"/>
                    <a:pt x="8230" y="30861"/>
                  </a:cubicBezTo>
                  <a:cubicBezTo>
                    <a:pt x="6515" y="26060"/>
                    <a:pt x="5144" y="20917"/>
                    <a:pt x="3772" y="15773"/>
                  </a:cubicBezTo>
                  <a:cubicBezTo>
                    <a:pt x="2400" y="10630"/>
                    <a:pt x="1029" y="5829"/>
                    <a:pt x="0" y="343"/>
                  </a:cubicBezTo>
                  <a:lnTo>
                    <a:pt x="1372" y="0"/>
                  </a:lnTo>
                  <a:close/>
                </a:path>
              </a:pathLst>
            </a:custGeom>
            <a:solidFill>
              <a:srgbClr val="4C26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1" name="Google Shape;111;p2"/>
          <p:cNvGrpSpPr/>
          <p:nvPr/>
        </p:nvGrpSpPr>
        <p:grpSpPr>
          <a:xfrm>
            <a:off x="3120656" y="5444357"/>
            <a:ext cx="1059217" cy="1354797"/>
            <a:chOff x="6146406" y="5143157"/>
            <a:chExt cx="1059217" cy="1354797"/>
          </a:xfrm>
        </p:grpSpPr>
        <p:sp>
          <p:nvSpPr>
            <p:cNvPr id="112" name="Google Shape;112;p2"/>
            <p:cNvSpPr/>
            <p:nvPr/>
          </p:nvSpPr>
          <p:spPr>
            <a:xfrm>
              <a:off x="6147435" y="5143842"/>
              <a:ext cx="1057846" cy="1354112"/>
            </a:xfrm>
            <a:custGeom>
              <a:avLst/>
              <a:gdLst/>
              <a:ahLst/>
              <a:cxnLst/>
              <a:rect l="l" t="t" r="r" b="b"/>
              <a:pathLst>
                <a:path w="1057846" h="1354112" extrusionOk="0">
                  <a:moveTo>
                    <a:pt x="0" y="0"/>
                  </a:moveTo>
                  <a:cubicBezTo>
                    <a:pt x="262319" y="86754"/>
                    <a:pt x="542468" y="290779"/>
                    <a:pt x="726262" y="533210"/>
                  </a:cubicBezTo>
                  <a:cubicBezTo>
                    <a:pt x="910057" y="775640"/>
                    <a:pt x="1047217" y="1081507"/>
                    <a:pt x="1057847" y="1354112"/>
                  </a:cubicBezTo>
                  <a:cubicBezTo>
                    <a:pt x="879196" y="1267702"/>
                    <a:pt x="691286" y="1168603"/>
                    <a:pt x="531838" y="1034872"/>
                  </a:cubicBezTo>
                  <a:cubicBezTo>
                    <a:pt x="278435" y="822960"/>
                    <a:pt x="99441" y="500291"/>
                    <a:pt x="66180" y="195453"/>
                  </a:cubicBezTo>
                  <a:cubicBezTo>
                    <a:pt x="58636" y="127559"/>
                    <a:pt x="23317" y="68237"/>
                    <a:pt x="0" y="0"/>
                  </a:cubicBezTo>
                  <a:close/>
                </a:path>
              </a:pathLst>
            </a:custGeom>
            <a:solidFill>
              <a:srgbClr val="7D8C6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6146406" y="5143157"/>
              <a:ext cx="1059217" cy="1354455"/>
            </a:xfrm>
            <a:custGeom>
              <a:avLst/>
              <a:gdLst/>
              <a:ahLst/>
              <a:cxnLst/>
              <a:rect l="l" t="t" r="r" b="b"/>
              <a:pathLst>
                <a:path w="1059217" h="1354455" extrusionOk="0">
                  <a:moveTo>
                    <a:pt x="1715" y="0"/>
                  </a:moveTo>
                  <a:cubicBezTo>
                    <a:pt x="26060" y="26403"/>
                    <a:pt x="49720" y="53150"/>
                    <a:pt x="73723" y="79553"/>
                  </a:cubicBezTo>
                  <a:cubicBezTo>
                    <a:pt x="97383" y="106299"/>
                    <a:pt x="121044" y="133388"/>
                    <a:pt x="144361" y="160477"/>
                  </a:cubicBezTo>
                  <a:cubicBezTo>
                    <a:pt x="167678" y="187566"/>
                    <a:pt x="190995" y="214998"/>
                    <a:pt x="213969" y="242087"/>
                  </a:cubicBezTo>
                  <a:lnTo>
                    <a:pt x="282549" y="324726"/>
                  </a:lnTo>
                  <a:cubicBezTo>
                    <a:pt x="305181" y="352501"/>
                    <a:pt x="327813" y="380276"/>
                    <a:pt x="350101" y="408051"/>
                  </a:cubicBezTo>
                  <a:lnTo>
                    <a:pt x="416623" y="492404"/>
                  </a:lnTo>
                  <a:lnTo>
                    <a:pt x="482460" y="577444"/>
                  </a:lnTo>
                  <a:lnTo>
                    <a:pt x="547954" y="662825"/>
                  </a:lnTo>
                  <a:cubicBezTo>
                    <a:pt x="635051" y="776669"/>
                    <a:pt x="720776" y="891197"/>
                    <a:pt x="806158" y="1006412"/>
                  </a:cubicBezTo>
                  <a:cubicBezTo>
                    <a:pt x="891197" y="1121626"/>
                    <a:pt x="975208" y="1237526"/>
                    <a:pt x="1059218" y="1353426"/>
                  </a:cubicBezTo>
                  <a:lnTo>
                    <a:pt x="1057846" y="1354455"/>
                  </a:lnTo>
                  <a:cubicBezTo>
                    <a:pt x="972121" y="1239584"/>
                    <a:pt x="886396" y="1125055"/>
                    <a:pt x="799643" y="1011212"/>
                  </a:cubicBezTo>
                  <a:cubicBezTo>
                    <a:pt x="713232" y="897026"/>
                    <a:pt x="626136" y="783527"/>
                    <a:pt x="538010" y="670712"/>
                  </a:cubicBezTo>
                  <a:lnTo>
                    <a:pt x="471487" y="586359"/>
                  </a:lnTo>
                  <a:lnTo>
                    <a:pt x="404622" y="502349"/>
                  </a:lnTo>
                  <a:lnTo>
                    <a:pt x="337413" y="418681"/>
                  </a:lnTo>
                  <a:cubicBezTo>
                    <a:pt x="314782" y="390906"/>
                    <a:pt x="292494" y="362788"/>
                    <a:pt x="270205" y="335013"/>
                  </a:cubicBezTo>
                  <a:lnTo>
                    <a:pt x="202997" y="251345"/>
                  </a:lnTo>
                  <a:cubicBezTo>
                    <a:pt x="180366" y="223571"/>
                    <a:pt x="157734" y="195796"/>
                    <a:pt x="135445" y="168021"/>
                  </a:cubicBezTo>
                  <a:lnTo>
                    <a:pt x="0" y="1372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rgbClr val="405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4" name="Google Shape;114;p2"/>
          <p:cNvGrpSpPr/>
          <p:nvPr/>
        </p:nvGrpSpPr>
        <p:grpSpPr>
          <a:xfrm rot="-1314085">
            <a:off x="3296659" y="4743786"/>
            <a:ext cx="1582952" cy="1722413"/>
            <a:chOff x="3941043" y="3990670"/>
            <a:chExt cx="1582998" cy="1722463"/>
          </a:xfrm>
        </p:grpSpPr>
        <p:grpSp>
          <p:nvGrpSpPr>
            <p:cNvPr id="115" name="Google Shape;115;p2"/>
            <p:cNvGrpSpPr/>
            <p:nvPr/>
          </p:nvGrpSpPr>
          <p:grpSpPr>
            <a:xfrm>
              <a:off x="3941043" y="3990670"/>
              <a:ext cx="1582998" cy="1722463"/>
              <a:chOff x="3941043" y="3990670"/>
              <a:chExt cx="1582998" cy="1722463"/>
            </a:xfrm>
          </p:grpSpPr>
          <p:grpSp>
            <p:nvGrpSpPr>
              <p:cNvPr id="116" name="Google Shape;116;p2"/>
              <p:cNvGrpSpPr/>
              <p:nvPr/>
            </p:nvGrpSpPr>
            <p:grpSpPr>
              <a:xfrm>
                <a:off x="3941043" y="4413009"/>
                <a:ext cx="736521" cy="614995"/>
                <a:chOff x="3941043" y="4413009"/>
                <a:chExt cx="736521" cy="614995"/>
              </a:xfrm>
            </p:grpSpPr>
            <p:sp>
              <p:nvSpPr>
                <p:cNvPr id="117" name="Google Shape;117;p2"/>
                <p:cNvSpPr/>
                <p:nvPr/>
              </p:nvSpPr>
              <p:spPr>
                <a:xfrm>
                  <a:off x="3941043" y="4413009"/>
                  <a:ext cx="736521" cy="6149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6521" h="614995" extrusionOk="0">
                      <a:moveTo>
                        <a:pt x="696946" y="481888"/>
                      </a:moveTo>
                      <a:lnTo>
                        <a:pt x="696946" y="481888"/>
                      </a:lnTo>
                      <a:cubicBezTo>
                        <a:pt x="690431" y="483945"/>
                        <a:pt x="683230" y="484974"/>
                        <a:pt x="674657" y="485659"/>
                      </a:cubicBezTo>
                      <a:cubicBezTo>
                        <a:pt x="670542" y="486002"/>
                        <a:pt x="666085" y="486346"/>
                        <a:pt x="661627" y="486346"/>
                      </a:cubicBezTo>
                      <a:cubicBezTo>
                        <a:pt x="657169" y="486346"/>
                        <a:pt x="652712" y="486346"/>
                        <a:pt x="647911" y="486002"/>
                      </a:cubicBezTo>
                      <a:cubicBezTo>
                        <a:pt x="632823" y="485317"/>
                        <a:pt x="618079" y="482573"/>
                        <a:pt x="603334" y="479830"/>
                      </a:cubicBezTo>
                      <a:cubicBezTo>
                        <a:pt x="593733" y="478116"/>
                        <a:pt x="584132" y="476059"/>
                        <a:pt x="574188" y="474687"/>
                      </a:cubicBezTo>
                      <a:cubicBezTo>
                        <a:pt x="558414" y="472286"/>
                        <a:pt x="542984" y="470572"/>
                        <a:pt x="527210" y="471258"/>
                      </a:cubicBezTo>
                      <a:cubicBezTo>
                        <a:pt x="521038" y="471601"/>
                        <a:pt x="515209" y="472286"/>
                        <a:pt x="509379" y="473315"/>
                      </a:cubicBezTo>
                      <a:cubicBezTo>
                        <a:pt x="477147" y="478459"/>
                        <a:pt x="446286" y="492860"/>
                        <a:pt x="416454" y="506920"/>
                      </a:cubicBezTo>
                      <a:cubicBezTo>
                        <a:pt x="371877" y="527836"/>
                        <a:pt x="326957" y="549096"/>
                        <a:pt x="282380" y="570013"/>
                      </a:cubicBezTo>
                      <a:cubicBezTo>
                        <a:pt x="228544" y="595387"/>
                        <a:pt x="170594" y="621448"/>
                        <a:pt x="111615" y="613561"/>
                      </a:cubicBezTo>
                      <a:cubicBezTo>
                        <a:pt x="109215" y="613219"/>
                        <a:pt x="106472" y="612875"/>
                        <a:pt x="104072" y="612190"/>
                      </a:cubicBezTo>
                      <a:cubicBezTo>
                        <a:pt x="99614" y="611161"/>
                        <a:pt x="95156" y="610132"/>
                        <a:pt x="90699" y="608761"/>
                      </a:cubicBezTo>
                      <a:cubicBezTo>
                        <a:pt x="60523" y="598816"/>
                        <a:pt x="33434" y="576871"/>
                        <a:pt x="19718" y="550125"/>
                      </a:cubicBezTo>
                      <a:cubicBezTo>
                        <a:pt x="18004" y="547039"/>
                        <a:pt x="16632" y="543952"/>
                        <a:pt x="15603" y="540866"/>
                      </a:cubicBezTo>
                      <a:cubicBezTo>
                        <a:pt x="9431" y="525093"/>
                        <a:pt x="8060" y="508291"/>
                        <a:pt x="12860" y="491146"/>
                      </a:cubicBezTo>
                      <a:cubicBezTo>
                        <a:pt x="19032" y="469201"/>
                        <a:pt x="34806" y="451027"/>
                        <a:pt x="40635" y="429081"/>
                      </a:cubicBezTo>
                      <a:cubicBezTo>
                        <a:pt x="44750" y="412965"/>
                        <a:pt x="43721" y="396848"/>
                        <a:pt x="39949" y="381075"/>
                      </a:cubicBezTo>
                      <a:cubicBezTo>
                        <a:pt x="39264" y="377989"/>
                        <a:pt x="38235" y="374560"/>
                        <a:pt x="37206" y="371474"/>
                      </a:cubicBezTo>
                      <a:cubicBezTo>
                        <a:pt x="31377" y="352615"/>
                        <a:pt x="22461" y="334098"/>
                        <a:pt x="14918" y="316267"/>
                      </a:cubicBezTo>
                      <a:cubicBezTo>
                        <a:pt x="10460" y="305980"/>
                        <a:pt x="6688" y="295007"/>
                        <a:pt x="3945" y="283691"/>
                      </a:cubicBezTo>
                      <a:cubicBezTo>
                        <a:pt x="3259" y="280606"/>
                        <a:pt x="2573" y="277177"/>
                        <a:pt x="1887" y="274090"/>
                      </a:cubicBezTo>
                      <a:cubicBezTo>
                        <a:pt x="-2570" y="248373"/>
                        <a:pt x="173" y="222998"/>
                        <a:pt x="17661" y="204824"/>
                      </a:cubicBezTo>
                      <a:cubicBezTo>
                        <a:pt x="20747" y="201395"/>
                        <a:pt x="24519" y="198652"/>
                        <a:pt x="27948" y="195909"/>
                      </a:cubicBezTo>
                      <a:cubicBezTo>
                        <a:pt x="32406" y="192480"/>
                        <a:pt x="37549" y="189737"/>
                        <a:pt x="42350" y="186651"/>
                      </a:cubicBezTo>
                      <a:cubicBezTo>
                        <a:pt x="45093" y="184936"/>
                        <a:pt x="47836" y="183222"/>
                        <a:pt x="50579" y="181507"/>
                      </a:cubicBezTo>
                      <a:cubicBezTo>
                        <a:pt x="65324" y="171220"/>
                        <a:pt x="77325" y="158190"/>
                        <a:pt x="87955" y="144131"/>
                      </a:cubicBezTo>
                      <a:cubicBezTo>
                        <a:pt x="90356" y="141045"/>
                        <a:pt x="92413" y="137959"/>
                        <a:pt x="94470" y="135216"/>
                      </a:cubicBezTo>
                      <a:cubicBezTo>
                        <a:pt x="102014" y="124586"/>
                        <a:pt x="108872" y="113270"/>
                        <a:pt x="116073" y="101954"/>
                      </a:cubicBezTo>
                      <a:cubicBezTo>
                        <a:pt x="118131" y="98869"/>
                        <a:pt x="119845" y="95782"/>
                        <a:pt x="121902" y="92696"/>
                      </a:cubicBezTo>
                      <a:cubicBezTo>
                        <a:pt x="128075" y="83095"/>
                        <a:pt x="133904" y="73837"/>
                        <a:pt x="140762" y="64921"/>
                      </a:cubicBezTo>
                      <a:cubicBezTo>
                        <a:pt x="143162" y="61835"/>
                        <a:pt x="145563" y="58406"/>
                        <a:pt x="147963" y="55320"/>
                      </a:cubicBezTo>
                      <a:cubicBezTo>
                        <a:pt x="157564" y="43661"/>
                        <a:pt x="167851" y="33374"/>
                        <a:pt x="180195" y="24802"/>
                      </a:cubicBezTo>
                      <a:cubicBezTo>
                        <a:pt x="241575" y="-18061"/>
                        <a:pt x="326271" y="1142"/>
                        <a:pt x="393822" y="33374"/>
                      </a:cubicBezTo>
                      <a:cubicBezTo>
                        <a:pt x="502179" y="85153"/>
                        <a:pt x="595104" y="167449"/>
                        <a:pt x="661970" y="267232"/>
                      </a:cubicBezTo>
                      <a:cubicBezTo>
                        <a:pt x="682544" y="298436"/>
                        <a:pt x="714434" y="347128"/>
                        <a:pt x="728835" y="391019"/>
                      </a:cubicBezTo>
                      <a:lnTo>
                        <a:pt x="728835" y="391019"/>
                      </a:lnTo>
                      <a:cubicBezTo>
                        <a:pt x="732264" y="400963"/>
                        <a:pt x="734665" y="410564"/>
                        <a:pt x="735693" y="419823"/>
                      </a:cubicBezTo>
                      <a:lnTo>
                        <a:pt x="735693" y="419823"/>
                      </a:lnTo>
                      <a:cubicBezTo>
                        <a:pt x="735693" y="421195"/>
                        <a:pt x="736036" y="422566"/>
                        <a:pt x="736036" y="423937"/>
                      </a:cubicBezTo>
                      <a:cubicBezTo>
                        <a:pt x="736379" y="428738"/>
                        <a:pt x="736722" y="433196"/>
                        <a:pt x="736379" y="437653"/>
                      </a:cubicBezTo>
                      <a:cubicBezTo>
                        <a:pt x="736036" y="445198"/>
                        <a:pt x="734322" y="452056"/>
                        <a:pt x="731236" y="457885"/>
                      </a:cubicBezTo>
                      <a:cubicBezTo>
                        <a:pt x="729864" y="460971"/>
                        <a:pt x="727807" y="463714"/>
                        <a:pt x="725749" y="466457"/>
                      </a:cubicBezTo>
                      <a:cubicBezTo>
                        <a:pt x="723349" y="469201"/>
                        <a:pt x="720606" y="471943"/>
                        <a:pt x="717520" y="474344"/>
                      </a:cubicBezTo>
                      <a:cubicBezTo>
                        <a:pt x="715119" y="476059"/>
                        <a:pt x="712719" y="477773"/>
                        <a:pt x="709633" y="479144"/>
                      </a:cubicBezTo>
                      <a:cubicBezTo>
                        <a:pt x="708947" y="479488"/>
                        <a:pt x="708261" y="479830"/>
                        <a:pt x="707576" y="480173"/>
                      </a:cubicBezTo>
                      <a:cubicBezTo>
                        <a:pt x="703804" y="479830"/>
                        <a:pt x="700375" y="481202"/>
                        <a:pt x="696946" y="481888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8" name="Google Shape;118;p2"/>
                <p:cNvSpPr/>
                <p:nvPr/>
              </p:nvSpPr>
              <p:spPr>
                <a:xfrm>
                  <a:off x="4081462" y="4466958"/>
                  <a:ext cx="594588" cy="3645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4588" h="364502" extrusionOk="0">
                      <a:moveTo>
                        <a:pt x="594589" y="364503"/>
                      </a:moveTo>
                      <a:cubicBezTo>
                        <a:pt x="465658" y="161163"/>
                        <a:pt x="239344" y="27432"/>
                        <a:pt x="0" y="9601"/>
                      </a:cubicBezTo>
                      <a:cubicBezTo>
                        <a:pt x="2400" y="6515"/>
                        <a:pt x="4801" y="3086"/>
                        <a:pt x="7201" y="0"/>
                      </a:cubicBezTo>
                      <a:cubicBezTo>
                        <a:pt x="237973" y="19203"/>
                        <a:pt x="456057" y="144361"/>
                        <a:pt x="587388" y="335356"/>
                      </a:cubicBezTo>
                      <a:lnTo>
                        <a:pt x="587388" y="335356"/>
                      </a:lnTo>
                      <a:cubicBezTo>
                        <a:pt x="590817" y="345643"/>
                        <a:pt x="593217" y="355245"/>
                        <a:pt x="594589" y="364503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9" name="Google Shape;119;p2"/>
                <p:cNvSpPr/>
                <p:nvPr/>
              </p:nvSpPr>
              <p:spPr>
                <a:xfrm>
                  <a:off x="4057116" y="4504677"/>
                  <a:ext cx="619762" cy="344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9762" h="344614" extrusionOk="0">
                      <a:moveTo>
                        <a:pt x="619277" y="330899"/>
                      </a:moveTo>
                      <a:cubicBezTo>
                        <a:pt x="619620" y="335699"/>
                        <a:pt x="619963" y="340157"/>
                        <a:pt x="619620" y="344615"/>
                      </a:cubicBezTo>
                      <a:cubicBezTo>
                        <a:pt x="444741" y="181737"/>
                        <a:pt x="235572" y="41148"/>
                        <a:pt x="0" y="9259"/>
                      </a:cubicBezTo>
                      <a:cubicBezTo>
                        <a:pt x="2057" y="6172"/>
                        <a:pt x="3772" y="3086"/>
                        <a:pt x="5829" y="0"/>
                      </a:cubicBezTo>
                      <a:cubicBezTo>
                        <a:pt x="238316" y="32919"/>
                        <a:pt x="445427" y="170079"/>
                        <a:pt x="619277" y="330899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0" name="Google Shape;120;p2"/>
                <p:cNvSpPr/>
                <p:nvPr/>
              </p:nvSpPr>
              <p:spPr>
                <a:xfrm>
                  <a:off x="4028998" y="4547539"/>
                  <a:ext cx="642594" cy="3305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2594" h="330555" extrusionOk="0">
                      <a:moveTo>
                        <a:pt x="636765" y="330556"/>
                      </a:moveTo>
                      <a:cubicBezTo>
                        <a:pt x="528409" y="232829"/>
                        <a:pt x="404965" y="152248"/>
                        <a:pt x="271234" y="93612"/>
                      </a:cubicBezTo>
                      <a:cubicBezTo>
                        <a:pt x="189281" y="57950"/>
                        <a:pt x="103556" y="29490"/>
                        <a:pt x="16116" y="12002"/>
                      </a:cubicBezTo>
                      <a:cubicBezTo>
                        <a:pt x="10630" y="10973"/>
                        <a:pt x="5144" y="9944"/>
                        <a:pt x="0" y="8916"/>
                      </a:cubicBezTo>
                      <a:cubicBezTo>
                        <a:pt x="2400" y="5830"/>
                        <a:pt x="4458" y="2743"/>
                        <a:pt x="6515" y="0"/>
                      </a:cubicBezTo>
                      <a:cubicBezTo>
                        <a:pt x="92926" y="16117"/>
                        <a:pt x="177965" y="43549"/>
                        <a:pt x="258890" y="77496"/>
                      </a:cubicBezTo>
                      <a:cubicBezTo>
                        <a:pt x="399821" y="136817"/>
                        <a:pt x="529438" y="220142"/>
                        <a:pt x="642595" y="322326"/>
                      </a:cubicBezTo>
                      <a:cubicBezTo>
                        <a:pt x="640880" y="325069"/>
                        <a:pt x="639166" y="327813"/>
                        <a:pt x="636765" y="330556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1" name="Google Shape;121;p2"/>
                <p:cNvSpPr/>
                <p:nvPr/>
              </p:nvSpPr>
              <p:spPr>
                <a:xfrm>
                  <a:off x="3968305" y="4598631"/>
                  <a:ext cx="690257" cy="2993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0257" h="299351" extrusionOk="0">
                      <a:moveTo>
                        <a:pt x="690258" y="299352"/>
                      </a:moveTo>
                      <a:cubicBezTo>
                        <a:pt x="686486" y="297295"/>
                        <a:pt x="683057" y="294894"/>
                        <a:pt x="679285" y="292837"/>
                      </a:cubicBezTo>
                      <a:cubicBezTo>
                        <a:pt x="659397" y="280835"/>
                        <a:pt x="639509" y="268834"/>
                        <a:pt x="619620" y="256832"/>
                      </a:cubicBezTo>
                      <a:cubicBezTo>
                        <a:pt x="508178" y="190310"/>
                        <a:pt x="393649" y="126187"/>
                        <a:pt x="274320" y="75438"/>
                      </a:cubicBezTo>
                      <a:cubicBezTo>
                        <a:pt x="187566" y="38748"/>
                        <a:pt x="93955" y="12002"/>
                        <a:pt x="0" y="9259"/>
                      </a:cubicBezTo>
                      <a:cubicBezTo>
                        <a:pt x="4458" y="5830"/>
                        <a:pt x="9601" y="3086"/>
                        <a:pt x="14402" y="0"/>
                      </a:cubicBezTo>
                      <a:cubicBezTo>
                        <a:pt x="98755" y="4458"/>
                        <a:pt x="183109" y="27432"/>
                        <a:pt x="261633" y="59322"/>
                      </a:cubicBezTo>
                      <a:cubicBezTo>
                        <a:pt x="410451" y="119672"/>
                        <a:pt x="551726" y="203340"/>
                        <a:pt x="689229" y="287008"/>
                      </a:cubicBezTo>
                      <a:cubicBezTo>
                        <a:pt x="686829" y="288722"/>
                        <a:pt x="684428" y="290437"/>
                        <a:pt x="681342" y="291808"/>
                      </a:cubicBezTo>
                      <a:cubicBezTo>
                        <a:pt x="683400" y="293180"/>
                        <a:pt x="685800" y="294208"/>
                        <a:pt x="687857" y="295580"/>
                      </a:cubicBezTo>
                      <a:cubicBezTo>
                        <a:pt x="689572" y="296609"/>
                        <a:pt x="690258" y="297980"/>
                        <a:pt x="690258" y="299352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2" name="Google Shape;122;p2"/>
                <p:cNvSpPr/>
                <p:nvPr/>
              </p:nvSpPr>
              <p:spPr>
                <a:xfrm>
                  <a:off x="3977220" y="4741222"/>
                  <a:ext cx="676968" cy="1676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6968" h="167681" extrusionOk="0">
                      <a:moveTo>
                        <a:pt x="672084" y="167391"/>
                      </a:moveTo>
                      <a:cubicBezTo>
                        <a:pt x="660768" y="164304"/>
                        <a:pt x="649795" y="160875"/>
                        <a:pt x="638480" y="157789"/>
                      </a:cubicBezTo>
                      <a:cubicBezTo>
                        <a:pt x="579158" y="139959"/>
                        <a:pt x="520865" y="119385"/>
                        <a:pt x="463944" y="95724"/>
                      </a:cubicBezTo>
                      <a:cubicBezTo>
                        <a:pt x="400850" y="69321"/>
                        <a:pt x="339128" y="38117"/>
                        <a:pt x="272263" y="20972"/>
                      </a:cubicBezTo>
                      <a:cubicBezTo>
                        <a:pt x="195110" y="1427"/>
                        <a:pt x="123444" y="11714"/>
                        <a:pt x="48692" y="36746"/>
                      </a:cubicBezTo>
                      <a:cubicBezTo>
                        <a:pt x="33604" y="41889"/>
                        <a:pt x="18174" y="47033"/>
                        <a:pt x="2743" y="52519"/>
                      </a:cubicBezTo>
                      <a:cubicBezTo>
                        <a:pt x="2057" y="49433"/>
                        <a:pt x="1029" y="46004"/>
                        <a:pt x="0" y="42918"/>
                      </a:cubicBezTo>
                      <a:cubicBezTo>
                        <a:pt x="14745" y="37774"/>
                        <a:pt x="29832" y="32631"/>
                        <a:pt x="44577" y="27487"/>
                      </a:cubicBezTo>
                      <a:cubicBezTo>
                        <a:pt x="111785" y="4513"/>
                        <a:pt x="178994" y="-8174"/>
                        <a:pt x="249631" y="5885"/>
                      </a:cubicBezTo>
                      <a:cubicBezTo>
                        <a:pt x="316154" y="18915"/>
                        <a:pt x="377876" y="47718"/>
                        <a:pt x="439255" y="74808"/>
                      </a:cubicBezTo>
                      <a:cubicBezTo>
                        <a:pt x="511264" y="106011"/>
                        <a:pt x="584644" y="132415"/>
                        <a:pt x="660082" y="154360"/>
                      </a:cubicBezTo>
                      <a:cubicBezTo>
                        <a:pt x="660082" y="154360"/>
                        <a:pt x="660082" y="154360"/>
                        <a:pt x="660082" y="154360"/>
                      </a:cubicBezTo>
                      <a:lnTo>
                        <a:pt x="660082" y="154360"/>
                      </a:lnTo>
                      <a:cubicBezTo>
                        <a:pt x="664197" y="155732"/>
                        <a:pt x="668655" y="156761"/>
                        <a:pt x="672770" y="158132"/>
                      </a:cubicBezTo>
                      <a:cubicBezTo>
                        <a:pt x="674827" y="158818"/>
                        <a:pt x="676199" y="160533"/>
                        <a:pt x="676542" y="162247"/>
                      </a:cubicBezTo>
                      <a:cubicBezTo>
                        <a:pt x="677913" y="164990"/>
                        <a:pt x="675856" y="168762"/>
                        <a:pt x="672084" y="16739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3" name="Google Shape;123;p2"/>
                <p:cNvSpPr/>
                <p:nvPr/>
              </p:nvSpPr>
              <p:spPr>
                <a:xfrm>
                  <a:off x="3956304" y="4848293"/>
                  <a:ext cx="656620" cy="1144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6620" h="114498" extrusionOk="0">
                      <a:moveTo>
                        <a:pt x="649453" y="62720"/>
                      </a:moveTo>
                      <a:cubicBezTo>
                        <a:pt x="629222" y="56548"/>
                        <a:pt x="608648" y="50376"/>
                        <a:pt x="587731" y="44890"/>
                      </a:cubicBezTo>
                      <a:cubicBezTo>
                        <a:pt x="578129" y="42490"/>
                        <a:pt x="568528" y="39746"/>
                        <a:pt x="558927" y="37689"/>
                      </a:cubicBezTo>
                      <a:cubicBezTo>
                        <a:pt x="547268" y="34946"/>
                        <a:pt x="535267" y="32203"/>
                        <a:pt x="523608" y="29459"/>
                      </a:cubicBezTo>
                      <a:cubicBezTo>
                        <a:pt x="523608" y="29459"/>
                        <a:pt x="523608" y="29459"/>
                        <a:pt x="523608" y="29459"/>
                      </a:cubicBezTo>
                      <a:cubicBezTo>
                        <a:pt x="442341" y="12314"/>
                        <a:pt x="359359" y="4427"/>
                        <a:pt x="276720" y="15058"/>
                      </a:cubicBezTo>
                      <a:cubicBezTo>
                        <a:pt x="178994" y="27402"/>
                        <a:pt x="89497" y="67178"/>
                        <a:pt x="4115" y="114499"/>
                      </a:cubicBezTo>
                      <a:cubicBezTo>
                        <a:pt x="2400" y="111412"/>
                        <a:pt x="1029" y="108326"/>
                        <a:pt x="0" y="105240"/>
                      </a:cubicBezTo>
                      <a:cubicBezTo>
                        <a:pt x="86411" y="57234"/>
                        <a:pt x="176936" y="17458"/>
                        <a:pt x="275692" y="4771"/>
                      </a:cubicBezTo>
                      <a:cubicBezTo>
                        <a:pt x="400850" y="-11003"/>
                        <a:pt x="527037" y="14372"/>
                        <a:pt x="646367" y="51062"/>
                      </a:cubicBezTo>
                      <a:cubicBezTo>
                        <a:pt x="648767" y="51748"/>
                        <a:pt x="651167" y="52433"/>
                        <a:pt x="653567" y="53119"/>
                      </a:cubicBezTo>
                      <a:cubicBezTo>
                        <a:pt x="659740" y="55520"/>
                        <a:pt x="655625" y="64778"/>
                        <a:pt x="649453" y="6272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4" name="Google Shape;124;p2"/>
                <p:cNvSpPr/>
                <p:nvPr/>
              </p:nvSpPr>
              <p:spPr>
                <a:xfrm>
                  <a:off x="3942245" y="4670563"/>
                  <a:ext cx="716060" cy="232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060" h="232425" extrusionOk="0">
                      <a:moveTo>
                        <a:pt x="712203" y="232221"/>
                      </a:moveTo>
                      <a:cubicBezTo>
                        <a:pt x="710832" y="232564"/>
                        <a:pt x="709460" y="232564"/>
                        <a:pt x="707746" y="231535"/>
                      </a:cubicBezTo>
                      <a:cubicBezTo>
                        <a:pt x="703631" y="229135"/>
                        <a:pt x="699516" y="226734"/>
                        <a:pt x="695401" y="224334"/>
                      </a:cubicBezTo>
                      <a:lnTo>
                        <a:pt x="695401" y="224334"/>
                      </a:lnTo>
                      <a:lnTo>
                        <a:pt x="695401" y="224334"/>
                      </a:lnTo>
                      <a:cubicBezTo>
                        <a:pt x="581216" y="157811"/>
                        <a:pt x="460858" y="101919"/>
                        <a:pt x="336042" y="58370"/>
                      </a:cubicBezTo>
                      <a:cubicBezTo>
                        <a:pt x="230772" y="21680"/>
                        <a:pt x="109385" y="-10553"/>
                        <a:pt x="2057" y="25452"/>
                      </a:cubicBezTo>
                      <a:cubicBezTo>
                        <a:pt x="1372" y="22366"/>
                        <a:pt x="686" y="18937"/>
                        <a:pt x="0" y="15850"/>
                      </a:cubicBezTo>
                      <a:cubicBezTo>
                        <a:pt x="100813" y="-17411"/>
                        <a:pt x="213627" y="6935"/>
                        <a:pt x="314096" y="40539"/>
                      </a:cubicBezTo>
                      <a:cubicBezTo>
                        <a:pt x="428625" y="78944"/>
                        <a:pt x="539725" y="127636"/>
                        <a:pt x="645681" y="185243"/>
                      </a:cubicBezTo>
                      <a:cubicBezTo>
                        <a:pt x="666598" y="196559"/>
                        <a:pt x="687172" y="208218"/>
                        <a:pt x="707403" y="220219"/>
                      </a:cubicBezTo>
                      <a:cubicBezTo>
                        <a:pt x="709460" y="221590"/>
                        <a:pt x="711860" y="222619"/>
                        <a:pt x="713918" y="223991"/>
                      </a:cubicBezTo>
                      <a:cubicBezTo>
                        <a:pt x="715632" y="225019"/>
                        <a:pt x="716318" y="226391"/>
                        <a:pt x="715975" y="227763"/>
                      </a:cubicBezTo>
                      <a:cubicBezTo>
                        <a:pt x="715975" y="229477"/>
                        <a:pt x="714261" y="231535"/>
                        <a:pt x="712203" y="23222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5" name="Google Shape;125;p2"/>
                <p:cNvSpPr/>
                <p:nvPr/>
              </p:nvSpPr>
              <p:spPr>
                <a:xfrm>
                  <a:off x="4031056" y="4876025"/>
                  <a:ext cx="483832" cy="1488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832" h="148831" extrusionOk="0">
                      <a:moveTo>
                        <a:pt x="478689" y="15100"/>
                      </a:moveTo>
                      <a:cubicBezTo>
                        <a:pt x="458457" y="12357"/>
                        <a:pt x="438912" y="10643"/>
                        <a:pt x="419024" y="10300"/>
                      </a:cubicBezTo>
                      <a:cubicBezTo>
                        <a:pt x="272948" y="7900"/>
                        <a:pt x="138189" y="72707"/>
                        <a:pt x="13373" y="148831"/>
                      </a:cubicBezTo>
                      <a:cubicBezTo>
                        <a:pt x="8915" y="147803"/>
                        <a:pt x="4458" y="146774"/>
                        <a:pt x="0" y="145402"/>
                      </a:cubicBezTo>
                      <a:cubicBezTo>
                        <a:pt x="136817" y="61049"/>
                        <a:pt x="285979" y="-10960"/>
                        <a:pt x="448513" y="1384"/>
                      </a:cubicBezTo>
                      <a:cubicBezTo>
                        <a:pt x="448513" y="1384"/>
                        <a:pt x="448513" y="1384"/>
                        <a:pt x="448513" y="1384"/>
                      </a:cubicBezTo>
                      <a:cubicBezTo>
                        <a:pt x="458800" y="2070"/>
                        <a:pt x="469430" y="3442"/>
                        <a:pt x="479717" y="4813"/>
                      </a:cubicBezTo>
                      <a:cubicBezTo>
                        <a:pt x="482460" y="5156"/>
                        <a:pt x="483832" y="7214"/>
                        <a:pt x="483832" y="9271"/>
                      </a:cubicBezTo>
                      <a:cubicBezTo>
                        <a:pt x="483832" y="9957"/>
                        <a:pt x="483832" y="10643"/>
                        <a:pt x="483489" y="11329"/>
                      </a:cubicBezTo>
                      <a:cubicBezTo>
                        <a:pt x="483489" y="14072"/>
                        <a:pt x="481432" y="15443"/>
                        <a:pt x="478689" y="1510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126" name="Google Shape;126;p2"/>
              <p:cNvSpPr/>
              <p:nvPr/>
            </p:nvSpPr>
            <p:spPr>
              <a:xfrm>
                <a:off x="4067180" y="4853063"/>
                <a:ext cx="665822" cy="695331"/>
              </a:xfrm>
              <a:custGeom>
                <a:avLst/>
                <a:gdLst/>
                <a:ahLst/>
                <a:cxnLst/>
                <a:rect l="l" t="t" r="r" b="b"/>
                <a:pathLst>
                  <a:path w="665822" h="695331" extrusionOk="0">
                    <a:moveTo>
                      <a:pt x="389072" y="677570"/>
                    </a:moveTo>
                    <a:cubicBezTo>
                      <a:pt x="365755" y="683399"/>
                      <a:pt x="342095" y="686143"/>
                      <a:pt x="318435" y="689229"/>
                    </a:cubicBezTo>
                    <a:cubicBezTo>
                      <a:pt x="281058" y="693686"/>
                      <a:pt x="252255" y="699859"/>
                      <a:pt x="223794" y="690257"/>
                    </a:cubicBezTo>
                    <a:cubicBezTo>
                      <a:pt x="219679" y="688886"/>
                      <a:pt x="215565" y="687171"/>
                      <a:pt x="211793" y="685114"/>
                    </a:cubicBezTo>
                    <a:cubicBezTo>
                      <a:pt x="204592" y="681685"/>
                      <a:pt x="197391" y="676884"/>
                      <a:pt x="190190" y="670712"/>
                    </a:cubicBezTo>
                    <a:cubicBezTo>
                      <a:pt x="156243" y="642938"/>
                      <a:pt x="157957" y="610705"/>
                      <a:pt x="153500" y="579501"/>
                    </a:cubicBezTo>
                    <a:cubicBezTo>
                      <a:pt x="153157" y="576072"/>
                      <a:pt x="152471" y="572643"/>
                      <a:pt x="151785" y="569214"/>
                    </a:cubicBezTo>
                    <a:cubicBezTo>
                      <a:pt x="148699" y="553440"/>
                      <a:pt x="142870" y="537667"/>
                      <a:pt x="129154" y="522923"/>
                    </a:cubicBezTo>
                    <a:cubicBezTo>
                      <a:pt x="121267" y="514693"/>
                      <a:pt x="112695" y="507149"/>
                      <a:pt x="103779" y="500291"/>
                    </a:cubicBezTo>
                    <a:cubicBezTo>
                      <a:pt x="100693" y="497891"/>
                      <a:pt x="97607" y="495491"/>
                      <a:pt x="94178" y="493090"/>
                    </a:cubicBezTo>
                    <a:cubicBezTo>
                      <a:pt x="78062" y="481088"/>
                      <a:pt x="61602" y="469773"/>
                      <a:pt x="47544" y="455028"/>
                    </a:cubicBezTo>
                    <a:cubicBezTo>
                      <a:pt x="35199" y="441655"/>
                      <a:pt x="25255" y="428968"/>
                      <a:pt x="18054" y="416966"/>
                    </a:cubicBezTo>
                    <a:cubicBezTo>
                      <a:pt x="16340" y="413880"/>
                      <a:pt x="14625" y="410794"/>
                      <a:pt x="12911" y="408051"/>
                    </a:cubicBezTo>
                    <a:cubicBezTo>
                      <a:pt x="-805" y="381647"/>
                      <a:pt x="-2863" y="357644"/>
                      <a:pt x="3309" y="336042"/>
                    </a:cubicBezTo>
                    <a:cubicBezTo>
                      <a:pt x="4338" y="332270"/>
                      <a:pt x="5710" y="328841"/>
                      <a:pt x="7081" y="325069"/>
                    </a:cubicBezTo>
                    <a:cubicBezTo>
                      <a:pt x="38628" y="250660"/>
                      <a:pt x="166873" y="205054"/>
                      <a:pt x="232024" y="171793"/>
                    </a:cubicBezTo>
                    <a:cubicBezTo>
                      <a:pt x="280373" y="147447"/>
                      <a:pt x="320149" y="109385"/>
                      <a:pt x="366098" y="80582"/>
                    </a:cubicBezTo>
                    <a:cubicBezTo>
                      <a:pt x="380157" y="71666"/>
                      <a:pt x="416847" y="53492"/>
                      <a:pt x="459366" y="36690"/>
                    </a:cubicBezTo>
                    <a:cubicBezTo>
                      <a:pt x="478226" y="29147"/>
                      <a:pt x="498457" y="21945"/>
                      <a:pt x="518345" y="16116"/>
                    </a:cubicBezTo>
                    <a:lnTo>
                      <a:pt x="518345" y="16116"/>
                    </a:lnTo>
                    <a:cubicBezTo>
                      <a:pt x="530690" y="12344"/>
                      <a:pt x="542691" y="9258"/>
                      <a:pt x="554693" y="6515"/>
                    </a:cubicBezTo>
                    <a:cubicBezTo>
                      <a:pt x="561551" y="5144"/>
                      <a:pt x="568409" y="3772"/>
                      <a:pt x="574924" y="2743"/>
                    </a:cubicBezTo>
                    <a:cubicBezTo>
                      <a:pt x="574924" y="2743"/>
                      <a:pt x="574924" y="2743"/>
                      <a:pt x="574924" y="2743"/>
                    </a:cubicBezTo>
                    <a:cubicBezTo>
                      <a:pt x="577667" y="2400"/>
                      <a:pt x="580067" y="2057"/>
                      <a:pt x="582810" y="1715"/>
                    </a:cubicBezTo>
                    <a:cubicBezTo>
                      <a:pt x="582810" y="1715"/>
                      <a:pt x="582810" y="1715"/>
                      <a:pt x="582810" y="1715"/>
                    </a:cubicBezTo>
                    <a:cubicBezTo>
                      <a:pt x="591726" y="686"/>
                      <a:pt x="600641" y="0"/>
                      <a:pt x="608528" y="0"/>
                    </a:cubicBezTo>
                    <a:cubicBezTo>
                      <a:pt x="616072" y="0"/>
                      <a:pt x="622930" y="686"/>
                      <a:pt x="629102" y="2057"/>
                    </a:cubicBezTo>
                    <a:cubicBezTo>
                      <a:pt x="656534" y="7544"/>
                      <a:pt x="671622" y="25718"/>
                      <a:pt x="663735" y="63093"/>
                    </a:cubicBezTo>
                    <a:cubicBezTo>
                      <a:pt x="663049" y="66522"/>
                      <a:pt x="662363" y="69608"/>
                      <a:pt x="661335" y="73380"/>
                    </a:cubicBezTo>
                    <a:cubicBezTo>
                      <a:pt x="658934" y="81267"/>
                      <a:pt x="655848" y="88811"/>
                      <a:pt x="652076" y="96012"/>
                    </a:cubicBezTo>
                    <a:cubicBezTo>
                      <a:pt x="651048" y="98069"/>
                      <a:pt x="650019" y="100469"/>
                      <a:pt x="648647" y="102527"/>
                    </a:cubicBezTo>
                    <a:cubicBezTo>
                      <a:pt x="646590" y="106299"/>
                      <a:pt x="644190" y="110071"/>
                      <a:pt x="642132" y="113843"/>
                    </a:cubicBezTo>
                    <a:cubicBezTo>
                      <a:pt x="631502" y="130988"/>
                      <a:pt x="619158" y="147790"/>
                      <a:pt x="609557" y="165620"/>
                    </a:cubicBezTo>
                    <a:cubicBezTo>
                      <a:pt x="599270" y="185509"/>
                      <a:pt x="593097" y="205054"/>
                      <a:pt x="590011" y="224942"/>
                    </a:cubicBezTo>
                    <a:cubicBezTo>
                      <a:pt x="588297" y="235572"/>
                      <a:pt x="587268" y="246545"/>
                      <a:pt x="586925" y="257175"/>
                    </a:cubicBezTo>
                    <a:cubicBezTo>
                      <a:pt x="586582" y="263690"/>
                      <a:pt x="586582" y="270205"/>
                      <a:pt x="586925" y="276720"/>
                    </a:cubicBezTo>
                    <a:cubicBezTo>
                      <a:pt x="587611" y="296951"/>
                      <a:pt x="589668" y="317183"/>
                      <a:pt x="592069" y="337413"/>
                    </a:cubicBezTo>
                    <a:cubicBezTo>
                      <a:pt x="594469" y="357644"/>
                      <a:pt x="596526" y="377876"/>
                      <a:pt x="597555" y="398450"/>
                    </a:cubicBezTo>
                    <a:cubicBezTo>
                      <a:pt x="598584" y="421081"/>
                      <a:pt x="597898" y="444056"/>
                      <a:pt x="593097" y="467030"/>
                    </a:cubicBezTo>
                    <a:cubicBezTo>
                      <a:pt x="590354" y="480746"/>
                      <a:pt x="585897" y="494804"/>
                      <a:pt x="580067" y="508178"/>
                    </a:cubicBezTo>
                    <a:cubicBezTo>
                      <a:pt x="572523" y="526008"/>
                      <a:pt x="562922" y="543153"/>
                      <a:pt x="551607" y="559270"/>
                    </a:cubicBezTo>
                    <a:cubicBezTo>
                      <a:pt x="524517" y="597674"/>
                      <a:pt x="487827" y="630936"/>
                      <a:pt x="447365" y="653567"/>
                    </a:cubicBezTo>
                    <a:cubicBezTo>
                      <a:pt x="438792" y="658368"/>
                      <a:pt x="429877" y="662483"/>
                      <a:pt x="420962" y="666254"/>
                    </a:cubicBezTo>
                    <a:cubicBezTo>
                      <a:pt x="411018" y="671055"/>
                      <a:pt x="400045" y="674827"/>
                      <a:pt x="389072" y="67757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7" name="Google Shape;127;p2"/>
              <p:cNvSpPr/>
              <p:nvPr/>
            </p:nvSpPr>
            <p:spPr>
              <a:xfrm>
                <a:off x="4070146" y="4839273"/>
                <a:ext cx="602762" cy="349832"/>
              </a:xfrm>
              <a:custGeom>
                <a:avLst/>
                <a:gdLst/>
                <a:ahLst/>
                <a:cxnLst/>
                <a:rect l="l" t="t" r="r" b="b"/>
                <a:pathLst>
                  <a:path w="602762" h="349832" extrusionOk="0">
                    <a:moveTo>
                      <a:pt x="0" y="349833"/>
                    </a:moveTo>
                    <a:cubicBezTo>
                      <a:pt x="1029" y="346060"/>
                      <a:pt x="2400" y="342631"/>
                      <a:pt x="3772" y="338860"/>
                    </a:cubicBezTo>
                    <a:cubicBezTo>
                      <a:pt x="112814" y="319314"/>
                      <a:pt x="216713" y="273709"/>
                      <a:pt x="304495" y="204786"/>
                    </a:cubicBezTo>
                    <a:cubicBezTo>
                      <a:pt x="375132" y="148893"/>
                      <a:pt x="436169" y="73112"/>
                      <a:pt x="515379" y="29907"/>
                    </a:cubicBezTo>
                    <a:lnTo>
                      <a:pt x="515379" y="29907"/>
                    </a:lnTo>
                    <a:cubicBezTo>
                      <a:pt x="540753" y="16191"/>
                      <a:pt x="567500" y="5561"/>
                      <a:pt x="597332" y="75"/>
                    </a:cubicBezTo>
                    <a:cubicBezTo>
                      <a:pt x="603847" y="-954"/>
                      <a:pt x="604876" y="8990"/>
                      <a:pt x="598361" y="10018"/>
                    </a:cubicBezTo>
                    <a:cubicBezTo>
                      <a:pt x="589445" y="11733"/>
                      <a:pt x="580530" y="13791"/>
                      <a:pt x="571957" y="16533"/>
                    </a:cubicBezTo>
                    <a:cubicBezTo>
                      <a:pt x="571957" y="16533"/>
                      <a:pt x="571957" y="16533"/>
                      <a:pt x="571957" y="16533"/>
                    </a:cubicBezTo>
                    <a:cubicBezTo>
                      <a:pt x="454685" y="51852"/>
                      <a:pt x="378561" y="166381"/>
                      <a:pt x="281178" y="234618"/>
                    </a:cubicBezTo>
                    <a:cubicBezTo>
                      <a:pt x="197510" y="293940"/>
                      <a:pt x="100813" y="332688"/>
                      <a:pt x="0" y="349833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8" name="Google Shape;128;p2"/>
              <p:cNvSpPr/>
              <p:nvPr/>
            </p:nvSpPr>
            <p:spPr>
              <a:xfrm>
                <a:off x="4079748" y="4860382"/>
                <a:ext cx="597674" cy="409647"/>
              </a:xfrm>
              <a:custGeom>
                <a:avLst/>
                <a:gdLst/>
                <a:ahLst/>
                <a:cxnLst/>
                <a:rect l="l" t="t" r="r" b="b"/>
                <a:pathLst>
                  <a:path w="597674" h="409647" extrusionOk="0">
                    <a:moveTo>
                      <a:pt x="5144" y="409648"/>
                    </a:moveTo>
                    <a:cubicBezTo>
                      <a:pt x="3429" y="406562"/>
                      <a:pt x="1715" y="403476"/>
                      <a:pt x="0" y="400733"/>
                    </a:cubicBezTo>
                    <a:cubicBezTo>
                      <a:pt x="59322" y="382902"/>
                      <a:pt x="118643" y="364728"/>
                      <a:pt x="174536" y="337982"/>
                    </a:cubicBezTo>
                    <a:cubicBezTo>
                      <a:pt x="234544" y="309521"/>
                      <a:pt x="284950" y="270431"/>
                      <a:pt x="329870" y="221739"/>
                    </a:cubicBezTo>
                    <a:cubicBezTo>
                      <a:pt x="387820" y="159331"/>
                      <a:pt x="440284" y="86636"/>
                      <a:pt x="510578" y="38973"/>
                    </a:cubicBezTo>
                    <a:cubicBezTo>
                      <a:pt x="521551" y="31772"/>
                      <a:pt x="532867" y="24914"/>
                      <a:pt x="544525" y="19085"/>
                    </a:cubicBezTo>
                    <a:cubicBezTo>
                      <a:pt x="556184" y="12912"/>
                      <a:pt x="568871" y="7769"/>
                      <a:pt x="581558" y="3311"/>
                    </a:cubicBezTo>
                    <a:cubicBezTo>
                      <a:pt x="584645" y="2282"/>
                      <a:pt x="587731" y="1254"/>
                      <a:pt x="590817" y="225"/>
                    </a:cubicBezTo>
                    <a:cubicBezTo>
                      <a:pt x="592188" y="-118"/>
                      <a:pt x="593560" y="-118"/>
                      <a:pt x="594589" y="568"/>
                    </a:cubicBezTo>
                    <a:cubicBezTo>
                      <a:pt x="596646" y="1597"/>
                      <a:pt x="597675" y="3654"/>
                      <a:pt x="597675" y="5369"/>
                    </a:cubicBezTo>
                    <a:cubicBezTo>
                      <a:pt x="597675" y="7083"/>
                      <a:pt x="596646" y="8798"/>
                      <a:pt x="594589" y="9483"/>
                    </a:cubicBezTo>
                    <a:cubicBezTo>
                      <a:pt x="593217" y="9827"/>
                      <a:pt x="591845" y="10169"/>
                      <a:pt x="590474" y="10855"/>
                    </a:cubicBezTo>
                    <a:cubicBezTo>
                      <a:pt x="576072" y="15656"/>
                      <a:pt x="562013" y="21142"/>
                      <a:pt x="548983" y="28000"/>
                    </a:cubicBezTo>
                    <a:cubicBezTo>
                      <a:pt x="542125" y="31429"/>
                      <a:pt x="535610" y="35201"/>
                      <a:pt x="529095" y="38973"/>
                    </a:cubicBezTo>
                    <a:cubicBezTo>
                      <a:pt x="442341" y="91437"/>
                      <a:pt x="384391" y="182991"/>
                      <a:pt x="312382" y="253628"/>
                    </a:cubicBezTo>
                    <a:cubicBezTo>
                      <a:pt x="227686" y="337639"/>
                      <a:pt x="117272" y="375701"/>
                      <a:pt x="5144" y="409648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9" name="Google Shape;129;p2"/>
              <p:cNvSpPr/>
              <p:nvPr/>
            </p:nvSpPr>
            <p:spPr>
              <a:xfrm>
                <a:off x="4161015" y="4872449"/>
                <a:ext cx="542640" cy="480562"/>
              </a:xfrm>
              <a:custGeom>
                <a:avLst/>
                <a:gdLst/>
                <a:ahLst/>
                <a:cxnLst/>
                <a:rect l="l" t="t" r="r" b="b"/>
                <a:pathLst>
                  <a:path w="542640" h="480562" extrusionOk="0">
                    <a:moveTo>
                      <a:pt x="9601" y="480562"/>
                    </a:moveTo>
                    <a:cubicBezTo>
                      <a:pt x="6515" y="478162"/>
                      <a:pt x="3429" y="475762"/>
                      <a:pt x="0" y="473361"/>
                    </a:cubicBezTo>
                    <a:cubicBezTo>
                      <a:pt x="109385" y="430156"/>
                      <a:pt x="208140" y="361233"/>
                      <a:pt x="284950" y="271393"/>
                    </a:cubicBezTo>
                    <a:cubicBezTo>
                      <a:pt x="364845" y="178125"/>
                      <a:pt x="420053" y="55709"/>
                      <a:pt x="535953" y="502"/>
                    </a:cubicBezTo>
                    <a:cubicBezTo>
                      <a:pt x="541782" y="-2241"/>
                      <a:pt x="545554" y="7017"/>
                      <a:pt x="539725" y="9761"/>
                    </a:cubicBezTo>
                    <a:cubicBezTo>
                      <a:pt x="415595" y="68739"/>
                      <a:pt x="360045" y="207957"/>
                      <a:pt x="269519" y="303626"/>
                    </a:cubicBezTo>
                    <a:cubicBezTo>
                      <a:pt x="196825" y="380778"/>
                      <a:pt x="107671" y="441129"/>
                      <a:pt x="9601" y="480562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0" name="Google Shape;130;p2"/>
              <p:cNvSpPr/>
              <p:nvPr/>
            </p:nvSpPr>
            <p:spPr>
              <a:xfrm>
                <a:off x="4218622" y="4887867"/>
                <a:ext cx="484602" cy="544697"/>
              </a:xfrm>
              <a:custGeom>
                <a:avLst/>
                <a:gdLst/>
                <a:ahLst/>
                <a:cxnLst/>
                <a:rect l="l" t="t" r="r" b="b"/>
                <a:pathLst>
                  <a:path w="484602" h="544697" extrusionOk="0">
                    <a:moveTo>
                      <a:pt x="1715" y="544698"/>
                    </a:moveTo>
                    <a:cubicBezTo>
                      <a:pt x="1372" y="541269"/>
                      <a:pt x="686" y="537840"/>
                      <a:pt x="0" y="534411"/>
                    </a:cubicBezTo>
                    <a:cubicBezTo>
                      <a:pt x="98069" y="498749"/>
                      <a:pt x="188595" y="447657"/>
                      <a:pt x="243116" y="352330"/>
                    </a:cubicBezTo>
                    <a:cubicBezTo>
                      <a:pt x="277406" y="292323"/>
                      <a:pt x="303809" y="228543"/>
                      <a:pt x="341186" y="169908"/>
                    </a:cubicBezTo>
                    <a:cubicBezTo>
                      <a:pt x="379933" y="109215"/>
                      <a:pt x="424853" y="52979"/>
                      <a:pt x="475259" y="1544"/>
                    </a:cubicBezTo>
                    <a:cubicBezTo>
                      <a:pt x="479717" y="-2914"/>
                      <a:pt x="487947" y="3258"/>
                      <a:pt x="483146" y="7716"/>
                    </a:cubicBezTo>
                    <a:cubicBezTo>
                      <a:pt x="429997" y="62237"/>
                      <a:pt x="382334" y="122244"/>
                      <a:pt x="342214" y="187053"/>
                    </a:cubicBezTo>
                    <a:cubicBezTo>
                      <a:pt x="303809" y="249117"/>
                      <a:pt x="278092" y="318384"/>
                      <a:pt x="238316" y="379420"/>
                    </a:cubicBezTo>
                    <a:cubicBezTo>
                      <a:pt x="183109" y="464459"/>
                      <a:pt x="94640" y="511436"/>
                      <a:pt x="1715" y="544698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1" name="Google Shape;131;p2"/>
              <p:cNvSpPr/>
              <p:nvPr/>
            </p:nvSpPr>
            <p:spPr>
              <a:xfrm>
                <a:off x="4278630" y="4945682"/>
                <a:ext cx="441783" cy="597638"/>
              </a:xfrm>
              <a:custGeom>
                <a:avLst/>
                <a:gdLst/>
                <a:ahLst/>
                <a:cxnLst/>
                <a:rect l="l" t="t" r="r" b="b"/>
                <a:pathLst>
                  <a:path w="441783" h="597638" extrusionOk="0">
                    <a:moveTo>
                      <a:pt x="12002" y="597639"/>
                    </a:moveTo>
                    <a:cubicBezTo>
                      <a:pt x="7887" y="596267"/>
                      <a:pt x="3772" y="594553"/>
                      <a:pt x="0" y="592495"/>
                    </a:cubicBezTo>
                    <a:cubicBezTo>
                      <a:pt x="86411" y="545518"/>
                      <a:pt x="163563" y="484139"/>
                      <a:pt x="206426" y="393270"/>
                    </a:cubicBezTo>
                    <a:cubicBezTo>
                      <a:pt x="239687" y="322290"/>
                      <a:pt x="260947" y="247195"/>
                      <a:pt x="300038" y="178615"/>
                    </a:cubicBezTo>
                    <a:cubicBezTo>
                      <a:pt x="336728" y="114150"/>
                      <a:pt x="380962" y="54828"/>
                      <a:pt x="432397" y="1679"/>
                    </a:cubicBezTo>
                    <a:cubicBezTo>
                      <a:pt x="435483" y="-1750"/>
                      <a:pt x="440627" y="650"/>
                      <a:pt x="441655" y="3736"/>
                    </a:cubicBezTo>
                    <a:cubicBezTo>
                      <a:pt x="441998" y="5108"/>
                      <a:pt x="441655" y="6479"/>
                      <a:pt x="440627" y="7851"/>
                    </a:cubicBezTo>
                    <a:cubicBezTo>
                      <a:pt x="439941" y="8537"/>
                      <a:pt x="439255" y="9565"/>
                      <a:pt x="438569" y="10251"/>
                    </a:cubicBezTo>
                    <a:cubicBezTo>
                      <a:pt x="383019" y="68544"/>
                      <a:pt x="335356" y="133695"/>
                      <a:pt x="297637" y="205018"/>
                    </a:cubicBezTo>
                    <a:cubicBezTo>
                      <a:pt x="259575" y="276684"/>
                      <a:pt x="241402" y="357609"/>
                      <a:pt x="200597" y="427218"/>
                    </a:cubicBezTo>
                    <a:cubicBezTo>
                      <a:pt x="155677" y="502313"/>
                      <a:pt x="87440" y="555462"/>
                      <a:pt x="12002" y="597639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2" name="Google Shape;132;p2"/>
              <p:cNvSpPr/>
              <p:nvPr/>
            </p:nvSpPr>
            <p:spPr>
              <a:xfrm>
                <a:off x="4489170" y="4972710"/>
                <a:ext cx="237597" cy="546607"/>
              </a:xfrm>
              <a:custGeom>
                <a:avLst/>
                <a:gdLst/>
                <a:ahLst/>
                <a:cxnLst/>
                <a:rect l="l" t="t" r="r" b="b"/>
                <a:pathLst>
                  <a:path w="237597" h="546607" extrusionOk="0">
                    <a:moveTo>
                      <a:pt x="0" y="546608"/>
                    </a:moveTo>
                    <a:cubicBezTo>
                      <a:pt x="39434" y="504774"/>
                      <a:pt x="69266" y="452996"/>
                      <a:pt x="86068" y="395389"/>
                    </a:cubicBezTo>
                    <a:cubicBezTo>
                      <a:pt x="106299" y="325094"/>
                      <a:pt x="115214" y="252400"/>
                      <a:pt x="138531" y="182448"/>
                    </a:cubicBezTo>
                    <a:cubicBezTo>
                      <a:pt x="147104" y="156044"/>
                      <a:pt x="157391" y="130327"/>
                      <a:pt x="169050" y="105296"/>
                    </a:cubicBezTo>
                    <a:cubicBezTo>
                      <a:pt x="185852" y="69291"/>
                      <a:pt x="205397" y="34658"/>
                      <a:pt x="228714" y="2083"/>
                    </a:cubicBezTo>
                    <a:cubicBezTo>
                      <a:pt x="232486" y="-3404"/>
                      <a:pt x="240373" y="3111"/>
                      <a:pt x="236601" y="8255"/>
                    </a:cubicBezTo>
                    <a:cubicBezTo>
                      <a:pt x="207797" y="48717"/>
                      <a:pt x="184823" y="92265"/>
                      <a:pt x="165963" y="137528"/>
                    </a:cubicBezTo>
                    <a:cubicBezTo>
                      <a:pt x="154305" y="165989"/>
                      <a:pt x="144361" y="195478"/>
                      <a:pt x="136131" y="225311"/>
                    </a:cubicBezTo>
                    <a:cubicBezTo>
                      <a:pt x="115900" y="298005"/>
                      <a:pt x="108699" y="374815"/>
                      <a:pt x="79896" y="445109"/>
                    </a:cubicBezTo>
                    <a:cubicBezTo>
                      <a:pt x="66522" y="477342"/>
                      <a:pt x="48692" y="507174"/>
                      <a:pt x="26746" y="533578"/>
                    </a:cubicBezTo>
                    <a:cubicBezTo>
                      <a:pt x="17488" y="538721"/>
                      <a:pt x="8915" y="542836"/>
                      <a:pt x="0" y="546608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3" name="Google Shape;133;p2"/>
              <p:cNvSpPr/>
              <p:nvPr/>
            </p:nvSpPr>
            <p:spPr>
              <a:xfrm>
                <a:off x="4619472" y="5037466"/>
                <a:ext cx="88060" cy="374867"/>
              </a:xfrm>
              <a:custGeom>
                <a:avLst/>
                <a:gdLst/>
                <a:ahLst/>
                <a:cxnLst/>
                <a:rect l="l" t="t" r="r" b="b"/>
                <a:pathLst>
                  <a:path w="88060" h="374867" extrusionOk="0">
                    <a:moveTo>
                      <a:pt x="0" y="374867"/>
                    </a:moveTo>
                    <a:cubicBezTo>
                      <a:pt x="14402" y="340235"/>
                      <a:pt x="24689" y="303887"/>
                      <a:pt x="30518" y="266511"/>
                    </a:cubicBezTo>
                    <a:cubicBezTo>
                      <a:pt x="36005" y="229478"/>
                      <a:pt x="37376" y="191073"/>
                      <a:pt x="40462" y="153354"/>
                    </a:cubicBezTo>
                    <a:cubicBezTo>
                      <a:pt x="44577" y="101233"/>
                      <a:pt x="52121" y="49798"/>
                      <a:pt x="78181" y="2821"/>
                    </a:cubicBezTo>
                    <a:cubicBezTo>
                      <a:pt x="81267" y="-3009"/>
                      <a:pt x="90525" y="1106"/>
                      <a:pt x="87440" y="6936"/>
                    </a:cubicBezTo>
                    <a:cubicBezTo>
                      <a:pt x="51778" y="70715"/>
                      <a:pt x="51092" y="143067"/>
                      <a:pt x="45948" y="214390"/>
                    </a:cubicBezTo>
                    <a:cubicBezTo>
                      <a:pt x="43891" y="242851"/>
                      <a:pt x="40805" y="271311"/>
                      <a:pt x="34976" y="299087"/>
                    </a:cubicBezTo>
                    <a:cubicBezTo>
                      <a:pt x="33261" y="307659"/>
                      <a:pt x="30861" y="315888"/>
                      <a:pt x="28803" y="324118"/>
                    </a:cubicBezTo>
                    <a:cubicBezTo>
                      <a:pt x="21260" y="341606"/>
                      <a:pt x="11658" y="358751"/>
                      <a:pt x="0" y="374867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34" name="Google Shape;134;p2"/>
              <p:cNvGrpSpPr/>
              <p:nvPr/>
            </p:nvGrpSpPr>
            <p:grpSpPr>
              <a:xfrm>
                <a:off x="4642541" y="4895848"/>
                <a:ext cx="658468" cy="817285"/>
                <a:chOff x="4642541" y="4895848"/>
                <a:chExt cx="658468" cy="817285"/>
              </a:xfrm>
            </p:grpSpPr>
            <p:sp>
              <p:nvSpPr>
                <p:cNvPr id="135" name="Google Shape;135;p2"/>
                <p:cNvSpPr/>
                <p:nvPr/>
              </p:nvSpPr>
              <p:spPr>
                <a:xfrm>
                  <a:off x="4642541" y="4900919"/>
                  <a:ext cx="658468" cy="8122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8468" h="812214" extrusionOk="0">
                      <a:moveTo>
                        <a:pt x="374352" y="802536"/>
                      </a:moveTo>
                      <a:cubicBezTo>
                        <a:pt x="364065" y="793964"/>
                        <a:pt x="362008" y="779904"/>
                        <a:pt x="355150" y="767903"/>
                      </a:cubicBezTo>
                      <a:cubicBezTo>
                        <a:pt x="353093" y="764474"/>
                        <a:pt x="350692" y="761045"/>
                        <a:pt x="347263" y="758302"/>
                      </a:cubicBezTo>
                      <a:cubicBezTo>
                        <a:pt x="346920" y="757959"/>
                        <a:pt x="346920" y="757959"/>
                        <a:pt x="346578" y="757616"/>
                      </a:cubicBezTo>
                      <a:cubicBezTo>
                        <a:pt x="330118" y="744243"/>
                        <a:pt x="306115" y="743900"/>
                        <a:pt x="289656" y="728469"/>
                      </a:cubicBezTo>
                      <a:cubicBezTo>
                        <a:pt x="271825" y="712010"/>
                        <a:pt x="261538" y="688350"/>
                        <a:pt x="250566" y="665033"/>
                      </a:cubicBezTo>
                      <a:cubicBezTo>
                        <a:pt x="247479" y="658175"/>
                        <a:pt x="244050" y="651660"/>
                        <a:pt x="240279" y="645145"/>
                      </a:cubicBezTo>
                      <a:cubicBezTo>
                        <a:pt x="240279" y="645145"/>
                        <a:pt x="240279" y="645145"/>
                        <a:pt x="240279" y="645145"/>
                      </a:cubicBezTo>
                      <a:cubicBezTo>
                        <a:pt x="233078" y="632115"/>
                        <a:pt x="224848" y="619770"/>
                        <a:pt x="213875" y="609826"/>
                      </a:cubicBezTo>
                      <a:cubicBezTo>
                        <a:pt x="168955" y="569364"/>
                        <a:pt x="91803" y="573822"/>
                        <a:pt x="47912" y="537817"/>
                      </a:cubicBezTo>
                      <a:cubicBezTo>
                        <a:pt x="45511" y="535760"/>
                        <a:pt x="43454" y="533702"/>
                        <a:pt x="41054" y="531645"/>
                      </a:cubicBezTo>
                      <a:cubicBezTo>
                        <a:pt x="36253" y="526844"/>
                        <a:pt x="32138" y="521358"/>
                        <a:pt x="28709" y="515529"/>
                      </a:cubicBezTo>
                      <a:cubicBezTo>
                        <a:pt x="-2838" y="461007"/>
                        <a:pt x="41397" y="393799"/>
                        <a:pt x="37625" y="331049"/>
                      </a:cubicBezTo>
                      <a:cubicBezTo>
                        <a:pt x="33853" y="267955"/>
                        <a:pt x="-5238" y="211719"/>
                        <a:pt x="591" y="147597"/>
                      </a:cubicBezTo>
                      <a:cubicBezTo>
                        <a:pt x="3335" y="115364"/>
                        <a:pt x="16708" y="86218"/>
                        <a:pt x="36596" y="61872"/>
                      </a:cubicBezTo>
                      <a:cubicBezTo>
                        <a:pt x="41397" y="56043"/>
                        <a:pt x="46197" y="50556"/>
                        <a:pt x="51684" y="45413"/>
                      </a:cubicBezTo>
                      <a:lnTo>
                        <a:pt x="51684" y="45413"/>
                      </a:lnTo>
                      <a:cubicBezTo>
                        <a:pt x="57170" y="39584"/>
                        <a:pt x="63342" y="34440"/>
                        <a:pt x="69514" y="29639"/>
                      </a:cubicBezTo>
                      <a:cubicBezTo>
                        <a:pt x="70543" y="28953"/>
                        <a:pt x="71572" y="27925"/>
                        <a:pt x="72600" y="27239"/>
                      </a:cubicBezTo>
                      <a:cubicBezTo>
                        <a:pt x="72600" y="27239"/>
                        <a:pt x="72600" y="27239"/>
                        <a:pt x="72600" y="27239"/>
                      </a:cubicBezTo>
                      <a:cubicBezTo>
                        <a:pt x="78087" y="23124"/>
                        <a:pt x="83573" y="19010"/>
                        <a:pt x="89403" y="15581"/>
                      </a:cubicBezTo>
                      <a:cubicBezTo>
                        <a:pt x="90088" y="15237"/>
                        <a:pt x="90774" y="14552"/>
                        <a:pt x="91460" y="14209"/>
                      </a:cubicBezTo>
                      <a:cubicBezTo>
                        <a:pt x="95575" y="11466"/>
                        <a:pt x="100032" y="9065"/>
                        <a:pt x="104490" y="6665"/>
                      </a:cubicBezTo>
                      <a:cubicBezTo>
                        <a:pt x="106890" y="5294"/>
                        <a:pt x="109291" y="4265"/>
                        <a:pt x="111691" y="2893"/>
                      </a:cubicBezTo>
                      <a:cubicBezTo>
                        <a:pt x="115463" y="836"/>
                        <a:pt x="120264" y="-879"/>
                        <a:pt x="124378" y="493"/>
                      </a:cubicBezTo>
                      <a:cubicBezTo>
                        <a:pt x="128836" y="2207"/>
                        <a:pt x="131236" y="7008"/>
                        <a:pt x="132951" y="11466"/>
                      </a:cubicBezTo>
                      <a:cubicBezTo>
                        <a:pt x="150096" y="53985"/>
                        <a:pt x="176499" y="102334"/>
                        <a:pt x="202902" y="139710"/>
                      </a:cubicBezTo>
                      <a:cubicBezTo>
                        <a:pt x="224848" y="170914"/>
                        <a:pt x="254680" y="193889"/>
                        <a:pt x="286913" y="213434"/>
                      </a:cubicBezTo>
                      <a:cubicBezTo>
                        <a:pt x="343149" y="248067"/>
                        <a:pt x="419615" y="280642"/>
                        <a:pt x="488538" y="319733"/>
                      </a:cubicBezTo>
                      <a:cubicBezTo>
                        <a:pt x="574949" y="368424"/>
                        <a:pt x="668561" y="439748"/>
                        <a:pt x="657588" y="548447"/>
                      </a:cubicBezTo>
                      <a:lnTo>
                        <a:pt x="657588" y="548447"/>
                      </a:lnTo>
                      <a:cubicBezTo>
                        <a:pt x="657245" y="552562"/>
                        <a:pt x="656559" y="556677"/>
                        <a:pt x="655873" y="560792"/>
                      </a:cubicBezTo>
                      <a:cubicBezTo>
                        <a:pt x="655873" y="562163"/>
                        <a:pt x="655530" y="563192"/>
                        <a:pt x="655188" y="564221"/>
                      </a:cubicBezTo>
                      <a:cubicBezTo>
                        <a:pt x="651416" y="585137"/>
                        <a:pt x="643872" y="605711"/>
                        <a:pt x="633585" y="625599"/>
                      </a:cubicBezTo>
                      <a:cubicBezTo>
                        <a:pt x="631870" y="629372"/>
                        <a:pt x="629813" y="632801"/>
                        <a:pt x="627756" y="636572"/>
                      </a:cubicBezTo>
                      <a:cubicBezTo>
                        <a:pt x="609239" y="668805"/>
                        <a:pt x="583179" y="697608"/>
                        <a:pt x="554032" y="719211"/>
                      </a:cubicBezTo>
                      <a:cubicBezTo>
                        <a:pt x="551289" y="721269"/>
                        <a:pt x="548546" y="723326"/>
                        <a:pt x="545802" y="725040"/>
                      </a:cubicBezTo>
                      <a:cubicBezTo>
                        <a:pt x="539287" y="729498"/>
                        <a:pt x="532772" y="733270"/>
                        <a:pt x="525914" y="737042"/>
                      </a:cubicBezTo>
                      <a:cubicBezTo>
                        <a:pt x="487509" y="756930"/>
                        <a:pt x="420301" y="840255"/>
                        <a:pt x="374352" y="802536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6" name="Google Shape;136;p2"/>
                <p:cNvSpPr/>
                <p:nvPr/>
              </p:nvSpPr>
              <p:spPr>
                <a:xfrm>
                  <a:off x="4763438" y="4935777"/>
                  <a:ext cx="536004" cy="52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6004" h="529363" extrusionOk="0">
                      <a:moveTo>
                        <a:pt x="533604" y="529363"/>
                      </a:moveTo>
                      <a:cubicBezTo>
                        <a:pt x="475997" y="419978"/>
                        <a:pt x="361811" y="342483"/>
                        <a:pt x="255512" y="281446"/>
                      </a:cubicBezTo>
                      <a:cubicBezTo>
                        <a:pt x="189676" y="243727"/>
                        <a:pt x="116981" y="209780"/>
                        <a:pt x="59031" y="160746"/>
                      </a:cubicBezTo>
                      <a:cubicBezTo>
                        <a:pt x="13768" y="122683"/>
                        <a:pt x="-19836" y="59590"/>
                        <a:pt x="13425" y="2668"/>
                      </a:cubicBezTo>
                      <a:cubicBezTo>
                        <a:pt x="16511" y="-2818"/>
                        <a:pt x="26112" y="954"/>
                        <a:pt x="22683" y="6783"/>
                      </a:cubicBezTo>
                      <a:cubicBezTo>
                        <a:pt x="-26009" y="89765"/>
                        <a:pt x="66574" y="158345"/>
                        <a:pt x="127954" y="196064"/>
                      </a:cubicBezTo>
                      <a:cubicBezTo>
                        <a:pt x="194476" y="236869"/>
                        <a:pt x="264428" y="272531"/>
                        <a:pt x="330265" y="314365"/>
                      </a:cubicBezTo>
                      <a:cubicBezTo>
                        <a:pt x="410503" y="365114"/>
                        <a:pt x="488684" y="430951"/>
                        <a:pt x="536005" y="513589"/>
                      </a:cubicBezTo>
                      <a:lnTo>
                        <a:pt x="536005" y="513589"/>
                      </a:lnTo>
                      <a:cubicBezTo>
                        <a:pt x="535662" y="517704"/>
                        <a:pt x="534976" y="521819"/>
                        <a:pt x="534290" y="525934"/>
                      </a:cubicBezTo>
                      <a:cubicBezTo>
                        <a:pt x="534290" y="526963"/>
                        <a:pt x="533947" y="527991"/>
                        <a:pt x="533604" y="529363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7" name="Google Shape;137;p2"/>
                <p:cNvSpPr/>
                <p:nvPr/>
              </p:nvSpPr>
              <p:spPr>
                <a:xfrm>
                  <a:off x="4747029" y="4944803"/>
                  <a:ext cx="528410" cy="5923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8410" h="592346" extrusionOk="0">
                      <a:moveTo>
                        <a:pt x="522581" y="592346"/>
                      </a:moveTo>
                      <a:cubicBezTo>
                        <a:pt x="503379" y="557370"/>
                        <a:pt x="479719" y="524795"/>
                        <a:pt x="452287" y="494963"/>
                      </a:cubicBezTo>
                      <a:cubicBezTo>
                        <a:pt x="394680" y="432555"/>
                        <a:pt x="324385" y="384206"/>
                        <a:pt x="255119" y="335857"/>
                      </a:cubicBezTo>
                      <a:cubicBezTo>
                        <a:pt x="188597" y="288880"/>
                        <a:pt x="121731" y="241217"/>
                        <a:pt x="67210" y="180523"/>
                      </a:cubicBezTo>
                      <a:cubicBezTo>
                        <a:pt x="25033" y="134232"/>
                        <a:pt x="-20573" y="67366"/>
                        <a:pt x="9946" y="2901"/>
                      </a:cubicBezTo>
                      <a:cubicBezTo>
                        <a:pt x="12689" y="-2928"/>
                        <a:pt x="21947" y="844"/>
                        <a:pt x="19204" y="7016"/>
                      </a:cubicBezTo>
                      <a:cubicBezTo>
                        <a:pt x="-18858" y="87597"/>
                        <a:pt x="68239" y="172294"/>
                        <a:pt x="122074" y="220985"/>
                      </a:cubicBezTo>
                      <a:cubicBezTo>
                        <a:pt x="181739" y="274478"/>
                        <a:pt x="248947" y="318369"/>
                        <a:pt x="313755" y="365004"/>
                      </a:cubicBezTo>
                      <a:cubicBezTo>
                        <a:pt x="377535" y="410609"/>
                        <a:pt x="439942" y="459987"/>
                        <a:pt x="488634" y="522052"/>
                      </a:cubicBezTo>
                      <a:cubicBezTo>
                        <a:pt x="503379" y="540911"/>
                        <a:pt x="516752" y="561142"/>
                        <a:pt x="528411" y="581716"/>
                      </a:cubicBezTo>
                      <a:cubicBezTo>
                        <a:pt x="526696" y="585145"/>
                        <a:pt x="524639" y="588917"/>
                        <a:pt x="522581" y="592346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8" name="Google Shape;138;p2"/>
                <p:cNvSpPr/>
                <p:nvPr/>
              </p:nvSpPr>
              <p:spPr>
                <a:xfrm>
                  <a:off x="4717448" y="4895848"/>
                  <a:ext cx="478095" cy="7297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8095" h="729768" extrusionOk="0">
                      <a:moveTo>
                        <a:pt x="470209" y="729769"/>
                      </a:moveTo>
                      <a:cubicBezTo>
                        <a:pt x="415345" y="601524"/>
                        <a:pt x="313161" y="494197"/>
                        <a:pt x="209262" y="401271"/>
                      </a:cubicBezTo>
                      <a:cubicBezTo>
                        <a:pt x="165028" y="361837"/>
                        <a:pt x="111536" y="314517"/>
                        <a:pt x="69702" y="261367"/>
                      </a:cubicBezTo>
                      <a:cubicBezTo>
                        <a:pt x="21696" y="200674"/>
                        <a:pt x="-10537" y="132094"/>
                        <a:pt x="3179" y="58027"/>
                      </a:cubicBezTo>
                      <a:cubicBezTo>
                        <a:pt x="3179" y="58027"/>
                        <a:pt x="3179" y="58027"/>
                        <a:pt x="3179" y="58027"/>
                      </a:cubicBezTo>
                      <a:cubicBezTo>
                        <a:pt x="5237" y="47740"/>
                        <a:pt x="7980" y="37453"/>
                        <a:pt x="11752" y="27166"/>
                      </a:cubicBezTo>
                      <a:cubicBezTo>
                        <a:pt x="12437" y="25109"/>
                        <a:pt x="13466" y="22709"/>
                        <a:pt x="14152" y="20308"/>
                      </a:cubicBezTo>
                      <a:cubicBezTo>
                        <a:pt x="16209" y="14822"/>
                        <a:pt x="18610" y="9679"/>
                        <a:pt x="21353" y="4192"/>
                      </a:cubicBezTo>
                      <a:cubicBezTo>
                        <a:pt x="21696" y="3507"/>
                        <a:pt x="21696" y="3163"/>
                        <a:pt x="22039" y="2821"/>
                      </a:cubicBezTo>
                      <a:cubicBezTo>
                        <a:pt x="25125" y="-3008"/>
                        <a:pt x="34383" y="1106"/>
                        <a:pt x="31297" y="6936"/>
                      </a:cubicBezTo>
                      <a:cubicBezTo>
                        <a:pt x="30611" y="8650"/>
                        <a:pt x="29582" y="10021"/>
                        <a:pt x="28897" y="11736"/>
                      </a:cubicBezTo>
                      <a:cubicBezTo>
                        <a:pt x="-8479" y="91975"/>
                        <a:pt x="20324" y="183186"/>
                        <a:pt x="70730" y="250738"/>
                      </a:cubicBezTo>
                      <a:cubicBezTo>
                        <a:pt x="126280" y="325147"/>
                        <a:pt x="203433" y="380697"/>
                        <a:pt x="269955" y="444133"/>
                      </a:cubicBezTo>
                      <a:cubicBezTo>
                        <a:pt x="353966" y="524715"/>
                        <a:pt x="432147" y="617641"/>
                        <a:pt x="478096" y="724282"/>
                      </a:cubicBezTo>
                      <a:cubicBezTo>
                        <a:pt x="475695" y="725997"/>
                        <a:pt x="472952" y="728054"/>
                        <a:pt x="470209" y="729769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9" name="Google Shape;139;p2"/>
                <p:cNvSpPr/>
                <p:nvPr/>
              </p:nvSpPr>
              <p:spPr>
                <a:xfrm>
                  <a:off x="4694620" y="4898318"/>
                  <a:ext cx="198629" cy="6679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629" h="667977" extrusionOk="0">
                      <a:moveTo>
                        <a:pt x="198486" y="667977"/>
                      </a:moveTo>
                      <a:cubicBezTo>
                        <a:pt x="195400" y="661119"/>
                        <a:pt x="191971" y="654604"/>
                        <a:pt x="188199" y="648089"/>
                      </a:cubicBezTo>
                      <a:cubicBezTo>
                        <a:pt x="188199" y="648089"/>
                        <a:pt x="188199" y="648089"/>
                        <a:pt x="188199" y="648089"/>
                      </a:cubicBezTo>
                      <a:cubicBezTo>
                        <a:pt x="185799" y="569222"/>
                        <a:pt x="160081" y="489669"/>
                        <a:pt x="122705" y="421089"/>
                      </a:cubicBezTo>
                      <a:cubicBezTo>
                        <a:pt x="61669" y="308961"/>
                        <a:pt x="-39829" y="167686"/>
                        <a:pt x="16406" y="37727"/>
                      </a:cubicBezTo>
                      <a:cubicBezTo>
                        <a:pt x="17435" y="34984"/>
                        <a:pt x="18806" y="32241"/>
                        <a:pt x="20178" y="29840"/>
                      </a:cubicBezTo>
                      <a:cubicBezTo>
                        <a:pt x="24636" y="20582"/>
                        <a:pt x="30122" y="10981"/>
                        <a:pt x="36294" y="2065"/>
                      </a:cubicBezTo>
                      <a:cubicBezTo>
                        <a:pt x="38352" y="-1021"/>
                        <a:pt x="42124" y="-335"/>
                        <a:pt x="43838" y="2065"/>
                      </a:cubicBezTo>
                      <a:cubicBezTo>
                        <a:pt x="45210" y="3780"/>
                        <a:pt x="45553" y="6180"/>
                        <a:pt x="44181" y="8238"/>
                      </a:cubicBezTo>
                      <a:cubicBezTo>
                        <a:pt x="42124" y="10981"/>
                        <a:pt x="40409" y="14067"/>
                        <a:pt x="38695" y="16810"/>
                      </a:cubicBezTo>
                      <a:cubicBezTo>
                        <a:pt x="36980" y="19553"/>
                        <a:pt x="35609" y="21954"/>
                        <a:pt x="34237" y="24697"/>
                      </a:cubicBezTo>
                      <a:cubicBezTo>
                        <a:pt x="31151" y="30183"/>
                        <a:pt x="28408" y="36013"/>
                        <a:pt x="26007" y="41842"/>
                      </a:cubicBezTo>
                      <a:cubicBezTo>
                        <a:pt x="21550" y="52472"/>
                        <a:pt x="18464" y="63787"/>
                        <a:pt x="16063" y="74760"/>
                      </a:cubicBezTo>
                      <a:cubicBezTo>
                        <a:pt x="4748" y="128596"/>
                        <a:pt x="15035" y="187231"/>
                        <a:pt x="35609" y="238666"/>
                      </a:cubicBezTo>
                      <a:cubicBezTo>
                        <a:pt x="69213" y="323020"/>
                        <a:pt x="127163" y="394686"/>
                        <a:pt x="161453" y="478354"/>
                      </a:cubicBezTo>
                      <a:cubicBezTo>
                        <a:pt x="186485" y="537332"/>
                        <a:pt x="200201" y="603169"/>
                        <a:pt x="198486" y="667977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0" name="Google Shape;140;p2"/>
                <p:cNvSpPr/>
                <p:nvPr/>
              </p:nvSpPr>
              <p:spPr>
                <a:xfrm>
                  <a:off x="4671973" y="4946675"/>
                  <a:ext cx="52204" cy="4924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204" h="492404" extrusionOk="0">
                      <a:moveTo>
                        <a:pt x="18479" y="492404"/>
                      </a:moveTo>
                      <a:cubicBezTo>
                        <a:pt x="16079" y="490347"/>
                        <a:pt x="14022" y="488290"/>
                        <a:pt x="11621" y="486232"/>
                      </a:cubicBezTo>
                      <a:cubicBezTo>
                        <a:pt x="18479" y="472516"/>
                        <a:pt x="24309" y="458458"/>
                        <a:pt x="29109" y="444056"/>
                      </a:cubicBezTo>
                      <a:cubicBezTo>
                        <a:pt x="48998" y="383362"/>
                        <a:pt x="43168" y="321298"/>
                        <a:pt x="30138" y="259918"/>
                      </a:cubicBezTo>
                      <a:cubicBezTo>
                        <a:pt x="13336" y="181051"/>
                        <a:pt x="-12382" y="95669"/>
                        <a:pt x="6821" y="16459"/>
                      </a:cubicBezTo>
                      <a:cubicBezTo>
                        <a:pt x="11621" y="10630"/>
                        <a:pt x="16422" y="5144"/>
                        <a:pt x="21908" y="0"/>
                      </a:cubicBezTo>
                      <a:cubicBezTo>
                        <a:pt x="-13753" y="99441"/>
                        <a:pt x="36310" y="210198"/>
                        <a:pt x="49340" y="310325"/>
                      </a:cubicBezTo>
                      <a:cubicBezTo>
                        <a:pt x="58256" y="376162"/>
                        <a:pt x="45911" y="437198"/>
                        <a:pt x="18479" y="492404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1" name="Google Shape;141;p2"/>
                <p:cNvSpPr/>
                <p:nvPr/>
              </p:nvSpPr>
              <p:spPr>
                <a:xfrm>
                  <a:off x="4710206" y="4927343"/>
                  <a:ext cx="295269" cy="7414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269" h="741479" extrusionOk="0">
                      <a:moveTo>
                        <a:pt x="287485" y="741480"/>
                      </a:moveTo>
                      <a:cubicBezTo>
                        <a:pt x="285428" y="738051"/>
                        <a:pt x="283028" y="734622"/>
                        <a:pt x="279599" y="731879"/>
                      </a:cubicBezTo>
                      <a:cubicBezTo>
                        <a:pt x="284399" y="707190"/>
                        <a:pt x="286457" y="681815"/>
                        <a:pt x="286114" y="656441"/>
                      </a:cubicBezTo>
                      <a:cubicBezTo>
                        <a:pt x="284742" y="571058"/>
                        <a:pt x="251481" y="494592"/>
                        <a:pt x="204504" y="424297"/>
                      </a:cubicBezTo>
                      <a:cubicBezTo>
                        <a:pt x="125637" y="306683"/>
                        <a:pt x="8708" y="192840"/>
                        <a:pt x="478" y="45393"/>
                      </a:cubicBezTo>
                      <a:cubicBezTo>
                        <a:pt x="-208" y="33391"/>
                        <a:pt x="-208" y="21047"/>
                        <a:pt x="821" y="8360"/>
                      </a:cubicBezTo>
                      <a:cubicBezTo>
                        <a:pt x="821" y="6988"/>
                        <a:pt x="1164" y="5616"/>
                        <a:pt x="1164" y="4245"/>
                      </a:cubicBezTo>
                      <a:cubicBezTo>
                        <a:pt x="1164" y="3559"/>
                        <a:pt x="1164" y="3216"/>
                        <a:pt x="1507" y="2530"/>
                      </a:cubicBezTo>
                      <a:cubicBezTo>
                        <a:pt x="2192" y="1159"/>
                        <a:pt x="3221" y="473"/>
                        <a:pt x="4593" y="130"/>
                      </a:cubicBezTo>
                      <a:cubicBezTo>
                        <a:pt x="4593" y="130"/>
                        <a:pt x="4593" y="130"/>
                        <a:pt x="4593" y="130"/>
                      </a:cubicBezTo>
                      <a:cubicBezTo>
                        <a:pt x="7679" y="-556"/>
                        <a:pt x="11451" y="1502"/>
                        <a:pt x="11108" y="5616"/>
                      </a:cubicBezTo>
                      <a:cubicBezTo>
                        <a:pt x="11108" y="7674"/>
                        <a:pt x="10765" y="10074"/>
                        <a:pt x="10765" y="12131"/>
                      </a:cubicBezTo>
                      <a:cubicBezTo>
                        <a:pt x="10422" y="16932"/>
                        <a:pt x="10422" y="21390"/>
                        <a:pt x="10422" y="26190"/>
                      </a:cubicBezTo>
                      <a:cubicBezTo>
                        <a:pt x="10422" y="26190"/>
                        <a:pt x="10422" y="26190"/>
                        <a:pt x="10422" y="26190"/>
                      </a:cubicBezTo>
                      <a:cubicBezTo>
                        <a:pt x="9393" y="101628"/>
                        <a:pt x="37854" y="167465"/>
                        <a:pt x="76945" y="229530"/>
                      </a:cubicBezTo>
                      <a:cubicBezTo>
                        <a:pt x="129751" y="313541"/>
                        <a:pt x="201760" y="390350"/>
                        <a:pt x="247023" y="474018"/>
                      </a:cubicBezTo>
                      <a:cubicBezTo>
                        <a:pt x="291943" y="557685"/>
                        <a:pt x="305659" y="652326"/>
                        <a:pt x="287485" y="74148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42" name="Google Shape;142;p2"/>
              <p:cNvGrpSpPr/>
              <p:nvPr/>
            </p:nvGrpSpPr>
            <p:grpSpPr>
              <a:xfrm>
                <a:off x="4622339" y="4578357"/>
                <a:ext cx="901702" cy="548005"/>
                <a:chOff x="4622339" y="4578357"/>
                <a:chExt cx="901702" cy="548005"/>
              </a:xfrm>
            </p:grpSpPr>
            <p:sp>
              <p:nvSpPr>
                <p:cNvPr id="143" name="Google Shape;143;p2"/>
                <p:cNvSpPr/>
                <p:nvPr/>
              </p:nvSpPr>
              <p:spPr>
                <a:xfrm>
                  <a:off x="4622339" y="4578357"/>
                  <a:ext cx="901702" cy="548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2" h="548005" extrusionOk="0">
                      <a:moveTo>
                        <a:pt x="704536" y="527080"/>
                      </a:moveTo>
                      <a:cubicBezTo>
                        <a:pt x="686705" y="531881"/>
                        <a:pt x="667845" y="535310"/>
                        <a:pt x="648643" y="538396"/>
                      </a:cubicBezTo>
                      <a:cubicBezTo>
                        <a:pt x="535486" y="555541"/>
                        <a:pt x="405869" y="545940"/>
                        <a:pt x="343119" y="538739"/>
                      </a:cubicBezTo>
                      <a:cubicBezTo>
                        <a:pt x="274539" y="530852"/>
                        <a:pt x="234419" y="519193"/>
                        <a:pt x="199787" y="496219"/>
                      </a:cubicBezTo>
                      <a:cubicBezTo>
                        <a:pt x="192586" y="491419"/>
                        <a:pt x="185385" y="486275"/>
                        <a:pt x="178527" y="480446"/>
                      </a:cubicBezTo>
                      <a:cubicBezTo>
                        <a:pt x="167554" y="471187"/>
                        <a:pt x="156581" y="460900"/>
                        <a:pt x="144923" y="448556"/>
                      </a:cubicBezTo>
                      <a:cubicBezTo>
                        <a:pt x="140808" y="444441"/>
                        <a:pt x="136693" y="439984"/>
                        <a:pt x="132578" y="435526"/>
                      </a:cubicBezTo>
                      <a:cubicBezTo>
                        <a:pt x="122634" y="424896"/>
                        <a:pt x="112347" y="413237"/>
                        <a:pt x="100688" y="400550"/>
                      </a:cubicBezTo>
                      <a:cubicBezTo>
                        <a:pt x="94859" y="394378"/>
                        <a:pt x="86287" y="386834"/>
                        <a:pt x="76685" y="378947"/>
                      </a:cubicBezTo>
                      <a:cubicBezTo>
                        <a:pt x="71885" y="375175"/>
                        <a:pt x="67084" y="371061"/>
                        <a:pt x="61941" y="366946"/>
                      </a:cubicBezTo>
                      <a:cubicBezTo>
                        <a:pt x="46853" y="354601"/>
                        <a:pt x="31080" y="340885"/>
                        <a:pt x="19078" y="326827"/>
                      </a:cubicBezTo>
                      <a:cubicBezTo>
                        <a:pt x="16335" y="323398"/>
                        <a:pt x="13592" y="320311"/>
                        <a:pt x="11534" y="316882"/>
                      </a:cubicBezTo>
                      <a:cubicBezTo>
                        <a:pt x="9134" y="313453"/>
                        <a:pt x="7077" y="310367"/>
                        <a:pt x="5705" y="306938"/>
                      </a:cubicBezTo>
                      <a:cubicBezTo>
                        <a:pt x="3991" y="303852"/>
                        <a:pt x="2619" y="300766"/>
                        <a:pt x="1933" y="297337"/>
                      </a:cubicBezTo>
                      <a:cubicBezTo>
                        <a:pt x="-124" y="291165"/>
                        <a:pt x="-467" y="285336"/>
                        <a:pt x="562" y="279506"/>
                      </a:cubicBezTo>
                      <a:cubicBezTo>
                        <a:pt x="905" y="278478"/>
                        <a:pt x="905" y="277449"/>
                        <a:pt x="1590" y="276420"/>
                      </a:cubicBezTo>
                      <a:cubicBezTo>
                        <a:pt x="2962" y="272305"/>
                        <a:pt x="5362" y="267848"/>
                        <a:pt x="8448" y="263390"/>
                      </a:cubicBezTo>
                      <a:cubicBezTo>
                        <a:pt x="23879" y="242130"/>
                        <a:pt x="56797" y="219842"/>
                        <a:pt x="74971" y="202354"/>
                      </a:cubicBezTo>
                      <a:cubicBezTo>
                        <a:pt x="77714" y="199611"/>
                        <a:pt x="80114" y="197210"/>
                        <a:pt x="82172" y="194810"/>
                      </a:cubicBezTo>
                      <a:cubicBezTo>
                        <a:pt x="85258" y="190695"/>
                        <a:pt x="88687" y="186923"/>
                        <a:pt x="92116" y="183151"/>
                      </a:cubicBezTo>
                      <a:cubicBezTo>
                        <a:pt x="119891" y="150919"/>
                        <a:pt x="150409" y="123487"/>
                        <a:pt x="183670" y="100170"/>
                      </a:cubicBezTo>
                      <a:lnTo>
                        <a:pt x="183670" y="100170"/>
                      </a:lnTo>
                      <a:cubicBezTo>
                        <a:pt x="183670" y="100170"/>
                        <a:pt x="183670" y="100170"/>
                        <a:pt x="183670" y="100170"/>
                      </a:cubicBezTo>
                      <a:cubicBezTo>
                        <a:pt x="193271" y="93312"/>
                        <a:pt x="203216" y="86797"/>
                        <a:pt x="213160" y="80967"/>
                      </a:cubicBezTo>
                      <a:cubicBezTo>
                        <a:pt x="215560" y="79596"/>
                        <a:pt x="217617" y="78224"/>
                        <a:pt x="220018" y="76852"/>
                      </a:cubicBezTo>
                      <a:lnTo>
                        <a:pt x="220018" y="76852"/>
                      </a:lnTo>
                      <a:cubicBezTo>
                        <a:pt x="281397" y="41191"/>
                        <a:pt x="350663" y="18217"/>
                        <a:pt x="426786" y="6901"/>
                      </a:cubicBezTo>
                      <a:cubicBezTo>
                        <a:pt x="516969" y="-6815"/>
                        <a:pt x="612295" y="729"/>
                        <a:pt x="702135" y="22331"/>
                      </a:cubicBezTo>
                      <a:lnTo>
                        <a:pt x="702135" y="22331"/>
                      </a:lnTo>
                      <a:cubicBezTo>
                        <a:pt x="723738" y="27475"/>
                        <a:pt x="744655" y="33304"/>
                        <a:pt x="765572" y="40162"/>
                      </a:cubicBezTo>
                      <a:cubicBezTo>
                        <a:pt x="772430" y="42562"/>
                        <a:pt x="779630" y="44963"/>
                        <a:pt x="786488" y="47363"/>
                      </a:cubicBezTo>
                      <a:cubicBezTo>
                        <a:pt x="818378" y="58679"/>
                        <a:pt x="849582" y="79939"/>
                        <a:pt x="871871" y="106685"/>
                      </a:cubicBezTo>
                      <a:cubicBezTo>
                        <a:pt x="874957" y="110457"/>
                        <a:pt x="877700" y="114229"/>
                        <a:pt x="880443" y="118000"/>
                      </a:cubicBezTo>
                      <a:cubicBezTo>
                        <a:pt x="893473" y="136860"/>
                        <a:pt x="901360" y="158120"/>
                        <a:pt x="901703" y="180065"/>
                      </a:cubicBezTo>
                      <a:cubicBezTo>
                        <a:pt x="901703" y="183494"/>
                        <a:pt x="901703" y="186923"/>
                        <a:pt x="901360" y="190352"/>
                      </a:cubicBezTo>
                      <a:cubicBezTo>
                        <a:pt x="900331" y="201325"/>
                        <a:pt x="897245" y="212641"/>
                        <a:pt x="892102" y="223957"/>
                      </a:cubicBezTo>
                      <a:cubicBezTo>
                        <a:pt x="883872" y="241444"/>
                        <a:pt x="871871" y="251046"/>
                        <a:pt x="860555" y="260304"/>
                      </a:cubicBezTo>
                      <a:cubicBezTo>
                        <a:pt x="857469" y="263047"/>
                        <a:pt x="854383" y="265447"/>
                        <a:pt x="851297" y="268534"/>
                      </a:cubicBezTo>
                      <a:cubicBezTo>
                        <a:pt x="841352" y="278135"/>
                        <a:pt x="833466" y="289793"/>
                        <a:pt x="831065" y="310710"/>
                      </a:cubicBezTo>
                      <a:cubicBezTo>
                        <a:pt x="830037" y="318597"/>
                        <a:pt x="831409" y="326484"/>
                        <a:pt x="833809" y="334370"/>
                      </a:cubicBezTo>
                      <a:cubicBezTo>
                        <a:pt x="834838" y="338142"/>
                        <a:pt x="836209" y="341914"/>
                        <a:pt x="837923" y="345343"/>
                      </a:cubicBezTo>
                      <a:cubicBezTo>
                        <a:pt x="840324" y="351515"/>
                        <a:pt x="843410" y="358030"/>
                        <a:pt x="845810" y="364203"/>
                      </a:cubicBezTo>
                      <a:cubicBezTo>
                        <a:pt x="847182" y="367632"/>
                        <a:pt x="848554" y="370718"/>
                        <a:pt x="849582" y="374147"/>
                      </a:cubicBezTo>
                      <a:cubicBezTo>
                        <a:pt x="852325" y="383062"/>
                        <a:pt x="854040" y="391635"/>
                        <a:pt x="853011" y="400893"/>
                      </a:cubicBezTo>
                      <a:cubicBezTo>
                        <a:pt x="850954" y="418038"/>
                        <a:pt x="845467" y="433126"/>
                        <a:pt x="837238" y="446842"/>
                      </a:cubicBezTo>
                      <a:cubicBezTo>
                        <a:pt x="834838" y="450613"/>
                        <a:pt x="832437" y="454385"/>
                        <a:pt x="829351" y="458157"/>
                      </a:cubicBezTo>
                      <a:cubicBezTo>
                        <a:pt x="802605" y="491419"/>
                        <a:pt x="757342" y="513364"/>
                        <a:pt x="704536" y="52708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4" name="Google Shape;144;p2"/>
                <p:cNvSpPr/>
                <p:nvPr/>
              </p:nvSpPr>
              <p:spPr>
                <a:xfrm>
                  <a:off x="4696625" y="4669930"/>
                  <a:ext cx="805471" cy="1107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471" h="110781" extrusionOk="0">
                      <a:moveTo>
                        <a:pt x="805472" y="26085"/>
                      </a:moveTo>
                      <a:cubicBezTo>
                        <a:pt x="686829" y="4483"/>
                        <a:pt x="562356" y="8598"/>
                        <a:pt x="443027" y="14084"/>
                      </a:cubicBezTo>
                      <a:cubicBezTo>
                        <a:pt x="339471" y="18885"/>
                        <a:pt x="234887" y="28486"/>
                        <a:pt x="134760" y="57975"/>
                      </a:cubicBezTo>
                      <a:cubicBezTo>
                        <a:pt x="88125" y="71691"/>
                        <a:pt x="43548" y="89865"/>
                        <a:pt x="0" y="110782"/>
                      </a:cubicBezTo>
                      <a:cubicBezTo>
                        <a:pt x="2743" y="108039"/>
                        <a:pt x="5144" y="105638"/>
                        <a:pt x="7201" y="103238"/>
                      </a:cubicBezTo>
                      <a:cubicBezTo>
                        <a:pt x="10287" y="99123"/>
                        <a:pt x="13716" y="95351"/>
                        <a:pt x="17145" y="91579"/>
                      </a:cubicBezTo>
                      <a:cubicBezTo>
                        <a:pt x="46977" y="78206"/>
                        <a:pt x="77495" y="65862"/>
                        <a:pt x="108699" y="55575"/>
                      </a:cubicBezTo>
                      <a:cubicBezTo>
                        <a:pt x="259918" y="5854"/>
                        <a:pt x="424167" y="1054"/>
                        <a:pt x="581901" y="25"/>
                      </a:cubicBezTo>
                      <a:cubicBezTo>
                        <a:pt x="653567" y="-318"/>
                        <a:pt x="726262" y="2768"/>
                        <a:pt x="796900" y="14427"/>
                      </a:cubicBezTo>
                      <a:cubicBezTo>
                        <a:pt x="799986" y="18542"/>
                        <a:pt x="802729" y="22314"/>
                        <a:pt x="805472" y="26085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5" name="Google Shape;145;p2"/>
                <p:cNvSpPr/>
                <p:nvPr/>
              </p:nvSpPr>
              <p:spPr>
                <a:xfrm>
                  <a:off x="4804981" y="4595637"/>
                  <a:ext cx="582244" cy="828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244" h="82890" extrusionOk="0">
                      <a:moveTo>
                        <a:pt x="582244" y="22883"/>
                      </a:moveTo>
                      <a:cubicBezTo>
                        <a:pt x="386448" y="-6264"/>
                        <a:pt x="185166" y="14996"/>
                        <a:pt x="0" y="82890"/>
                      </a:cubicBezTo>
                      <a:cubicBezTo>
                        <a:pt x="9601" y="76032"/>
                        <a:pt x="19545" y="69517"/>
                        <a:pt x="29489" y="63688"/>
                      </a:cubicBezTo>
                      <a:cubicBezTo>
                        <a:pt x="31890" y="62316"/>
                        <a:pt x="33947" y="60945"/>
                        <a:pt x="36347" y="59573"/>
                      </a:cubicBezTo>
                      <a:lnTo>
                        <a:pt x="36347" y="59573"/>
                      </a:lnTo>
                      <a:cubicBezTo>
                        <a:pt x="190995" y="8824"/>
                        <a:pt x="355930" y="-10035"/>
                        <a:pt x="518465" y="5052"/>
                      </a:cubicBezTo>
                      <a:lnTo>
                        <a:pt x="518465" y="5052"/>
                      </a:lnTo>
                      <a:cubicBezTo>
                        <a:pt x="540410" y="10195"/>
                        <a:pt x="561670" y="16025"/>
                        <a:pt x="582244" y="22883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6" name="Google Shape;146;p2"/>
                <p:cNvSpPr/>
                <p:nvPr/>
              </p:nvSpPr>
              <p:spPr>
                <a:xfrm>
                  <a:off x="4623244" y="4731821"/>
                  <a:ext cx="900112" cy="1229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0112" h="122956" extrusionOk="0">
                      <a:moveTo>
                        <a:pt x="899770" y="36546"/>
                      </a:moveTo>
                      <a:cubicBezTo>
                        <a:pt x="786270" y="7057"/>
                        <a:pt x="664883" y="6028"/>
                        <a:pt x="548297" y="16658"/>
                      </a:cubicBezTo>
                      <a:cubicBezTo>
                        <a:pt x="364160" y="33460"/>
                        <a:pt x="175908" y="62949"/>
                        <a:pt x="0" y="122957"/>
                      </a:cubicBezTo>
                      <a:cubicBezTo>
                        <a:pt x="1372" y="118842"/>
                        <a:pt x="3772" y="114384"/>
                        <a:pt x="6858" y="109927"/>
                      </a:cubicBezTo>
                      <a:cubicBezTo>
                        <a:pt x="76467" y="86952"/>
                        <a:pt x="147790" y="69121"/>
                        <a:pt x="219799" y="54720"/>
                      </a:cubicBezTo>
                      <a:cubicBezTo>
                        <a:pt x="376161" y="23516"/>
                        <a:pt x="539382" y="-2545"/>
                        <a:pt x="699173" y="199"/>
                      </a:cubicBezTo>
                      <a:cubicBezTo>
                        <a:pt x="766724" y="1227"/>
                        <a:pt x="834619" y="9114"/>
                        <a:pt x="900113" y="26259"/>
                      </a:cubicBezTo>
                      <a:cubicBezTo>
                        <a:pt x="900113" y="29688"/>
                        <a:pt x="900113" y="33117"/>
                        <a:pt x="899770" y="36546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7" name="Google Shape;147;p2"/>
                <p:cNvSpPr/>
                <p:nvPr/>
              </p:nvSpPr>
              <p:spPr>
                <a:xfrm>
                  <a:off x="4623587" y="4801902"/>
                  <a:ext cx="858964" cy="833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8964" h="83393" extrusionOk="0">
                      <a:moveTo>
                        <a:pt x="849706" y="44304"/>
                      </a:moveTo>
                      <a:cubicBezTo>
                        <a:pt x="574701" y="-26677"/>
                        <a:pt x="280149" y="26130"/>
                        <a:pt x="3772" y="83394"/>
                      </a:cubicBezTo>
                      <a:cubicBezTo>
                        <a:pt x="2058" y="80308"/>
                        <a:pt x="686" y="77222"/>
                        <a:pt x="0" y="73793"/>
                      </a:cubicBezTo>
                      <a:cubicBezTo>
                        <a:pt x="280835" y="15843"/>
                        <a:pt x="580187" y="-37992"/>
                        <a:pt x="858965" y="36074"/>
                      </a:cubicBezTo>
                      <a:cubicBezTo>
                        <a:pt x="855536" y="38817"/>
                        <a:pt x="852450" y="41560"/>
                        <a:pt x="849706" y="44304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8" name="Google Shape;148;p2"/>
                <p:cNvSpPr/>
                <p:nvPr/>
              </p:nvSpPr>
              <p:spPr>
                <a:xfrm>
                  <a:off x="4633531" y="4878830"/>
                  <a:ext cx="826389" cy="445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389" h="44527" extrusionOk="0">
                      <a:moveTo>
                        <a:pt x="826389" y="44528"/>
                      </a:moveTo>
                      <a:cubicBezTo>
                        <a:pt x="558927" y="-15823"/>
                        <a:pt x="280149" y="20182"/>
                        <a:pt x="7544" y="26354"/>
                      </a:cubicBezTo>
                      <a:cubicBezTo>
                        <a:pt x="4801" y="22925"/>
                        <a:pt x="2057" y="19839"/>
                        <a:pt x="0" y="16410"/>
                      </a:cubicBezTo>
                      <a:cubicBezTo>
                        <a:pt x="273977" y="10581"/>
                        <a:pt x="553784" y="-25767"/>
                        <a:pt x="822617" y="33212"/>
                      </a:cubicBezTo>
                      <a:cubicBezTo>
                        <a:pt x="823646" y="36984"/>
                        <a:pt x="825017" y="40756"/>
                        <a:pt x="826389" y="44528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9" name="Google Shape;149;p2"/>
                <p:cNvSpPr/>
                <p:nvPr/>
              </p:nvSpPr>
              <p:spPr>
                <a:xfrm>
                  <a:off x="4683594" y="4942217"/>
                  <a:ext cx="787984" cy="280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984" h="28084" extrusionOk="0">
                      <a:moveTo>
                        <a:pt x="787984" y="9944"/>
                      </a:moveTo>
                      <a:cubicBezTo>
                        <a:pt x="653568" y="12687"/>
                        <a:pt x="519151" y="21602"/>
                        <a:pt x="384391" y="25718"/>
                      </a:cubicBezTo>
                      <a:cubicBezTo>
                        <a:pt x="261976" y="29489"/>
                        <a:pt x="137160" y="30518"/>
                        <a:pt x="14745" y="15087"/>
                      </a:cubicBezTo>
                      <a:cubicBezTo>
                        <a:pt x="9944" y="11315"/>
                        <a:pt x="5144" y="7201"/>
                        <a:pt x="0" y="3086"/>
                      </a:cubicBezTo>
                      <a:cubicBezTo>
                        <a:pt x="129616" y="21260"/>
                        <a:pt x="262662" y="19888"/>
                        <a:pt x="392621" y="15431"/>
                      </a:cubicBezTo>
                      <a:cubicBezTo>
                        <a:pt x="523266" y="11315"/>
                        <a:pt x="653568" y="2400"/>
                        <a:pt x="784212" y="0"/>
                      </a:cubicBezTo>
                      <a:cubicBezTo>
                        <a:pt x="785584" y="3429"/>
                        <a:pt x="786956" y="6515"/>
                        <a:pt x="787984" y="9944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0" name="Google Shape;150;p2"/>
                <p:cNvSpPr/>
                <p:nvPr/>
              </p:nvSpPr>
              <p:spPr>
                <a:xfrm>
                  <a:off x="4754575" y="5013883"/>
                  <a:ext cx="704659" cy="469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659" h="46934" extrusionOk="0">
                      <a:moveTo>
                        <a:pt x="696773" y="21946"/>
                      </a:moveTo>
                      <a:cubicBezTo>
                        <a:pt x="468744" y="52121"/>
                        <a:pt x="236258" y="61379"/>
                        <a:pt x="12345" y="13030"/>
                      </a:cubicBezTo>
                      <a:cubicBezTo>
                        <a:pt x="8230" y="8916"/>
                        <a:pt x="4115" y="4458"/>
                        <a:pt x="0" y="0"/>
                      </a:cubicBezTo>
                      <a:cubicBezTo>
                        <a:pt x="230086" y="52464"/>
                        <a:pt x="470116" y="42177"/>
                        <a:pt x="704660" y="10630"/>
                      </a:cubicBezTo>
                      <a:cubicBezTo>
                        <a:pt x="702259" y="14745"/>
                        <a:pt x="699516" y="18517"/>
                        <a:pt x="696773" y="21946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1" name="Google Shape;151;p2"/>
                <p:cNvSpPr/>
                <p:nvPr/>
              </p:nvSpPr>
              <p:spPr>
                <a:xfrm>
                  <a:off x="4800866" y="5059146"/>
                  <a:ext cx="526008" cy="578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6008" h="57892" extrusionOk="0">
                      <a:moveTo>
                        <a:pt x="526009" y="46292"/>
                      </a:moveTo>
                      <a:cubicBezTo>
                        <a:pt x="508178" y="51092"/>
                        <a:pt x="489318" y="54521"/>
                        <a:pt x="470116" y="57607"/>
                      </a:cubicBezTo>
                      <a:cubicBezTo>
                        <a:pt x="318554" y="59665"/>
                        <a:pt x="166992" y="51092"/>
                        <a:pt x="21260" y="15773"/>
                      </a:cubicBezTo>
                      <a:cubicBezTo>
                        <a:pt x="14059" y="10973"/>
                        <a:pt x="6858" y="5829"/>
                        <a:pt x="0" y="0"/>
                      </a:cubicBezTo>
                      <a:cubicBezTo>
                        <a:pt x="170079" y="44920"/>
                        <a:pt x="348387" y="51435"/>
                        <a:pt x="526009" y="46292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52" name="Google Shape;152;p2"/>
              <p:cNvGrpSpPr/>
              <p:nvPr/>
            </p:nvGrpSpPr>
            <p:grpSpPr>
              <a:xfrm>
                <a:off x="4451577" y="3990670"/>
                <a:ext cx="607693" cy="875668"/>
                <a:chOff x="4451577" y="3990670"/>
                <a:chExt cx="607693" cy="875668"/>
              </a:xfrm>
            </p:grpSpPr>
            <p:sp>
              <p:nvSpPr>
                <p:cNvPr id="153" name="Google Shape;153;p2"/>
                <p:cNvSpPr/>
                <p:nvPr/>
              </p:nvSpPr>
              <p:spPr>
                <a:xfrm>
                  <a:off x="4451577" y="3991042"/>
                  <a:ext cx="607693" cy="875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693" h="875296" extrusionOk="0">
                      <a:moveTo>
                        <a:pt x="235446" y="872309"/>
                      </a:moveTo>
                      <a:cubicBezTo>
                        <a:pt x="226874" y="875738"/>
                        <a:pt x="219673" y="876081"/>
                        <a:pt x="213501" y="874023"/>
                      </a:cubicBezTo>
                      <a:cubicBezTo>
                        <a:pt x="210414" y="872994"/>
                        <a:pt x="207328" y="871280"/>
                        <a:pt x="204585" y="869223"/>
                      </a:cubicBezTo>
                      <a:cubicBezTo>
                        <a:pt x="202871" y="867851"/>
                        <a:pt x="201499" y="866479"/>
                        <a:pt x="200127" y="865108"/>
                      </a:cubicBezTo>
                      <a:cubicBezTo>
                        <a:pt x="197041" y="861679"/>
                        <a:pt x="193955" y="857564"/>
                        <a:pt x="191555" y="853106"/>
                      </a:cubicBezTo>
                      <a:cubicBezTo>
                        <a:pt x="188812" y="848306"/>
                        <a:pt x="186754" y="842819"/>
                        <a:pt x="184697" y="837333"/>
                      </a:cubicBezTo>
                      <a:cubicBezTo>
                        <a:pt x="180239" y="824988"/>
                        <a:pt x="177496" y="812301"/>
                        <a:pt x="175439" y="802700"/>
                      </a:cubicBezTo>
                      <a:cubicBezTo>
                        <a:pt x="175439" y="802357"/>
                        <a:pt x="175096" y="801671"/>
                        <a:pt x="175096" y="801328"/>
                      </a:cubicBezTo>
                      <a:cubicBezTo>
                        <a:pt x="169609" y="775954"/>
                        <a:pt x="160694" y="753665"/>
                        <a:pt x="149721" y="732405"/>
                      </a:cubicBezTo>
                      <a:cubicBezTo>
                        <a:pt x="146292" y="725547"/>
                        <a:pt x="142863" y="719032"/>
                        <a:pt x="138748" y="712517"/>
                      </a:cubicBezTo>
                      <a:cubicBezTo>
                        <a:pt x="130862" y="698458"/>
                        <a:pt x="121946" y="685085"/>
                        <a:pt x="113031" y="671712"/>
                      </a:cubicBezTo>
                      <a:cubicBezTo>
                        <a:pt x="108230" y="664511"/>
                        <a:pt x="103430" y="657310"/>
                        <a:pt x="98286" y="650109"/>
                      </a:cubicBezTo>
                      <a:cubicBezTo>
                        <a:pt x="87313" y="633993"/>
                        <a:pt x="76683" y="617534"/>
                        <a:pt x="66739" y="600046"/>
                      </a:cubicBezTo>
                      <a:cubicBezTo>
                        <a:pt x="62967" y="593874"/>
                        <a:pt x="59881" y="587359"/>
                        <a:pt x="56795" y="581187"/>
                      </a:cubicBezTo>
                      <a:lnTo>
                        <a:pt x="56795" y="581187"/>
                      </a:lnTo>
                      <a:cubicBezTo>
                        <a:pt x="50280" y="567813"/>
                        <a:pt x="44794" y="554440"/>
                        <a:pt x="39993" y="540724"/>
                      </a:cubicBezTo>
                      <a:cubicBezTo>
                        <a:pt x="39993" y="540724"/>
                        <a:pt x="39993" y="540724"/>
                        <a:pt x="39993" y="540724"/>
                      </a:cubicBezTo>
                      <a:cubicBezTo>
                        <a:pt x="25248" y="497176"/>
                        <a:pt x="19076" y="452599"/>
                        <a:pt x="10504" y="401850"/>
                      </a:cubicBezTo>
                      <a:cubicBezTo>
                        <a:pt x="3989" y="362759"/>
                        <a:pt x="-2869" y="322983"/>
                        <a:pt x="1245" y="283549"/>
                      </a:cubicBezTo>
                      <a:cubicBezTo>
                        <a:pt x="8789" y="204682"/>
                        <a:pt x="60910" y="99069"/>
                        <a:pt x="126747" y="41119"/>
                      </a:cubicBezTo>
                      <a:cubicBezTo>
                        <a:pt x="126747" y="41119"/>
                        <a:pt x="126747" y="41119"/>
                        <a:pt x="126747" y="41119"/>
                      </a:cubicBezTo>
                      <a:cubicBezTo>
                        <a:pt x="134976" y="33918"/>
                        <a:pt x="142863" y="27746"/>
                        <a:pt x="151436" y="22260"/>
                      </a:cubicBezTo>
                      <a:cubicBezTo>
                        <a:pt x="152807" y="21573"/>
                        <a:pt x="153836" y="20545"/>
                        <a:pt x="154865" y="19859"/>
                      </a:cubicBezTo>
                      <a:cubicBezTo>
                        <a:pt x="180582" y="3743"/>
                        <a:pt x="200813" y="-1401"/>
                        <a:pt x="217958" y="314"/>
                      </a:cubicBezTo>
                      <a:cubicBezTo>
                        <a:pt x="221730" y="657"/>
                        <a:pt x="225502" y="1343"/>
                        <a:pt x="228931" y="2371"/>
                      </a:cubicBezTo>
                      <a:cubicBezTo>
                        <a:pt x="246076" y="6829"/>
                        <a:pt x="260478" y="18144"/>
                        <a:pt x="274537" y="30832"/>
                      </a:cubicBezTo>
                      <a:cubicBezTo>
                        <a:pt x="276937" y="33232"/>
                        <a:pt x="279680" y="35289"/>
                        <a:pt x="282081" y="37690"/>
                      </a:cubicBezTo>
                      <a:cubicBezTo>
                        <a:pt x="296482" y="51063"/>
                        <a:pt x="311913" y="65465"/>
                        <a:pt x="330772" y="75066"/>
                      </a:cubicBezTo>
                      <a:cubicBezTo>
                        <a:pt x="333858" y="76781"/>
                        <a:pt x="336945" y="78152"/>
                        <a:pt x="340031" y="79181"/>
                      </a:cubicBezTo>
                      <a:cubicBezTo>
                        <a:pt x="346889" y="81924"/>
                        <a:pt x="354090" y="84324"/>
                        <a:pt x="361976" y="85353"/>
                      </a:cubicBezTo>
                      <a:cubicBezTo>
                        <a:pt x="389751" y="90153"/>
                        <a:pt x="412725" y="81238"/>
                        <a:pt x="433642" y="70266"/>
                      </a:cubicBezTo>
                      <a:cubicBezTo>
                        <a:pt x="436728" y="68551"/>
                        <a:pt x="440157" y="66837"/>
                        <a:pt x="443244" y="64779"/>
                      </a:cubicBezTo>
                      <a:cubicBezTo>
                        <a:pt x="459360" y="55521"/>
                        <a:pt x="474447" y="45920"/>
                        <a:pt x="489878" y="40776"/>
                      </a:cubicBezTo>
                      <a:cubicBezTo>
                        <a:pt x="493307" y="39747"/>
                        <a:pt x="496393" y="39062"/>
                        <a:pt x="499822" y="38376"/>
                      </a:cubicBezTo>
                      <a:cubicBezTo>
                        <a:pt x="510109" y="36661"/>
                        <a:pt x="521082" y="37347"/>
                        <a:pt x="532398" y="42491"/>
                      </a:cubicBezTo>
                      <a:cubicBezTo>
                        <a:pt x="536512" y="44205"/>
                        <a:pt x="540627" y="46605"/>
                        <a:pt x="544742" y="49692"/>
                      </a:cubicBezTo>
                      <a:cubicBezTo>
                        <a:pt x="552629" y="55178"/>
                        <a:pt x="561201" y="63065"/>
                        <a:pt x="570117" y="73695"/>
                      </a:cubicBezTo>
                      <a:cubicBezTo>
                        <a:pt x="608864" y="119300"/>
                        <a:pt x="608864" y="188909"/>
                        <a:pt x="607150" y="245145"/>
                      </a:cubicBezTo>
                      <a:cubicBezTo>
                        <a:pt x="603378" y="360016"/>
                        <a:pt x="576975" y="497862"/>
                        <a:pt x="522453" y="600389"/>
                      </a:cubicBezTo>
                      <a:cubicBezTo>
                        <a:pt x="517310" y="609990"/>
                        <a:pt x="512509" y="618563"/>
                        <a:pt x="507366" y="626449"/>
                      </a:cubicBezTo>
                      <a:cubicBezTo>
                        <a:pt x="471361" y="682342"/>
                        <a:pt x="432271" y="705316"/>
                        <a:pt x="387008" y="731034"/>
                      </a:cubicBezTo>
                      <a:cubicBezTo>
                        <a:pt x="380150" y="734806"/>
                        <a:pt x="372949" y="738921"/>
                        <a:pt x="365748" y="743035"/>
                      </a:cubicBezTo>
                      <a:cubicBezTo>
                        <a:pt x="342431" y="756408"/>
                        <a:pt x="317399" y="771839"/>
                        <a:pt x="290310" y="793785"/>
                      </a:cubicBezTo>
                      <a:cubicBezTo>
                        <a:pt x="272136" y="809215"/>
                        <a:pt x="252934" y="865108"/>
                        <a:pt x="235446" y="872309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4" name="Google Shape;154;p2"/>
                <p:cNvSpPr/>
                <p:nvPr/>
              </p:nvSpPr>
              <p:spPr>
                <a:xfrm>
                  <a:off x="4818011" y="4033875"/>
                  <a:ext cx="196686" cy="7002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686" h="700201" extrusionOk="0">
                      <a:moveTo>
                        <a:pt x="0" y="700202"/>
                      </a:moveTo>
                      <a:cubicBezTo>
                        <a:pt x="23317" y="668312"/>
                        <a:pt x="45606" y="635737"/>
                        <a:pt x="64122" y="600761"/>
                      </a:cubicBezTo>
                      <a:cubicBezTo>
                        <a:pt x="99784" y="532867"/>
                        <a:pt x="121730" y="458457"/>
                        <a:pt x="143332" y="385420"/>
                      </a:cubicBezTo>
                      <a:cubicBezTo>
                        <a:pt x="180023" y="261632"/>
                        <a:pt x="206083" y="123787"/>
                        <a:pt x="166307" y="0"/>
                      </a:cubicBezTo>
                      <a:cubicBezTo>
                        <a:pt x="170421" y="1715"/>
                        <a:pt x="174536" y="4115"/>
                        <a:pt x="178651" y="7201"/>
                      </a:cubicBezTo>
                      <a:cubicBezTo>
                        <a:pt x="192367" y="54178"/>
                        <a:pt x="197853" y="103213"/>
                        <a:pt x="196482" y="152933"/>
                      </a:cubicBezTo>
                      <a:cubicBezTo>
                        <a:pt x="194424" y="230429"/>
                        <a:pt x="176594" y="306553"/>
                        <a:pt x="154991" y="380962"/>
                      </a:cubicBezTo>
                      <a:cubicBezTo>
                        <a:pt x="132702" y="457085"/>
                        <a:pt x="110071" y="534581"/>
                        <a:pt x="73038" y="604876"/>
                      </a:cubicBezTo>
                      <a:cubicBezTo>
                        <a:pt x="57607" y="634022"/>
                        <a:pt x="39777" y="661454"/>
                        <a:pt x="20574" y="688543"/>
                      </a:cubicBezTo>
                      <a:cubicBezTo>
                        <a:pt x="14059" y="691972"/>
                        <a:pt x="7201" y="696087"/>
                        <a:pt x="0" y="700202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5" name="Google Shape;155;p2"/>
                <p:cNvSpPr/>
                <p:nvPr/>
              </p:nvSpPr>
              <p:spPr>
                <a:xfrm>
                  <a:off x="4656162" y="4029417"/>
                  <a:ext cx="318290" cy="8356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8290" h="835647" extrusionOk="0">
                      <a:moveTo>
                        <a:pt x="8916" y="835648"/>
                      </a:moveTo>
                      <a:cubicBezTo>
                        <a:pt x="5829" y="834619"/>
                        <a:pt x="2743" y="832904"/>
                        <a:pt x="0" y="830847"/>
                      </a:cubicBezTo>
                      <a:cubicBezTo>
                        <a:pt x="14059" y="806158"/>
                        <a:pt x="30518" y="782155"/>
                        <a:pt x="46977" y="758838"/>
                      </a:cubicBezTo>
                      <a:cubicBezTo>
                        <a:pt x="132017" y="638480"/>
                        <a:pt x="203340" y="511264"/>
                        <a:pt x="252375" y="371704"/>
                      </a:cubicBezTo>
                      <a:cubicBezTo>
                        <a:pt x="277406" y="301066"/>
                        <a:pt x="301409" y="226314"/>
                        <a:pt x="307239" y="151219"/>
                      </a:cubicBezTo>
                      <a:cubicBezTo>
                        <a:pt x="311353" y="100127"/>
                        <a:pt x="303467" y="49378"/>
                        <a:pt x="285293" y="2401"/>
                      </a:cubicBezTo>
                      <a:cubicBezTo>
                        <a:pt x="288722" y="1372"/>
                        <a:pt x="291808" y="686"/>
                        <a:pt x="295237" y="0"/>
                      </a:cubicBezTo>
                      <a:cubicBezTo>
                        <a:pt x="312382" y="45606"/>
                        <a:pt x="320269" y="94298"/>
                        <a:pt x="317868" y="144018"/>
                      </a:cubicBezTo>
                      <a:cubicBezTo>
                        <a:pt x="313754" y="217399"/>
                        <a:pt x="291122" y="290437"/>
                        <a:pt x="267462" y="359359"/>
                      </a:cubicBezTo>
                      <a:cubicBezTo>
                        <a:pt x="242773" y="431711"/>
                        <a:pt x="212598" y="502349"/>
                        <a:pt x="176937" y="569900"/>
                      </a:cubicBezTo>
                      <a:cubicBezTo>
                        <a:pt x="143675" y="633337"/>
                        <a:pt x="105270" y="693687"/>
                        <a:pt x="63780" y="752323"/>
                      </a:cubicBezTo>
                      <a:cubicBezTo>
                        <a:pt x="44920" y="779069"/>
                        <a:pt x="25375" y="806501"/>
                        <a:pt x="8916" y="835648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6" name="Google Shape;156;p2"/>
                <p:cNvSpPr/>
                <p:nvPr/>
              </p:nvSpPr>
              <p:spPr>
                <a:xfrm>
                  <a:off x="4643132" y="4055478"/>
                  <a:ext cx="254676" cy="8006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676" h="800671" extrusionOk="0">
                      <a:moveTo>
                        <a:pt x="8573" y="800672"/>
                      </a:moveTo>
                      <a:cubicBezTo>
                        <a:pt x="5487" y="797243"/>
                        <a:pt x="2400" y="793128"/>
                        <a:pt x="0" y="788670"/>
                      </a:cubicBezTo>
                      <a:cubicBezTo>
                        <a:pt x="18860" y="663169"/>
                        <a:pt x="56922" y="540754"/>
                        <a:pt x="113157" y="426568"/>
                      </a:cubicBezTo>
                      <a:cubicBezTo>
                        <a:pt x="153962" y="343586"/>
                        <a:pt x="205054" y="266091"/>
                        <a:pt x="228372" y="175565"/>
                      </a:cubicBezTo>
                      <a:cubicBezTo>
                        <a:pt x="242773" y="120015"/>
                        <a:pt x="247917" y="62408"/>
                        <a:pt x="242430" y="5487"/>
                      </a:cubicBezTo>
                      <a:cubicBezTo>
                        <a:pt x="245517" y="3772"/>
                        <a:pt x="248946" y="2058"/>
                        <a:pt x="252032" y="0"/>
                      </a:cubicBezTo>
                      <a:cubicBezTo>
                        <a:pt x="257518" y="52121"/>
                        <a:pt x="254432" y="105271"/>
                        <a:pt x="243116" y="157048"/>
                      </a:cubicBezTo>
                      <a:cubicBezTo>
                        <a:pt x="223914" y="244831"/>
                        <a:pt x="179680" y="320612"/>
                        <a:pt x="138189" y="399136"/>
                      </a:cubicBezTo>
                      <a:cubicBezTo>
                        <a:pt x="72009" y="524637"/>
                        <a:pt x="28461" y="660769"/>
                        <a:pt x="8573" y="800672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7" name="Google Shape;157;p2"/>
                <p:cNvSpPr/>
                <p:nvPr/>
              </p:nvSpPr>
              <p:spPr>
                <a:xfrm>
                  <a:off x="4627016" y="4065765"/>
                  <a:ext cx="164935" cy="7626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935" h="762609" extrusionOk="0">
                      <a:moveTo>
                        <a:pt x="9258" y="762610"/>
                      </a:moveTo>
                      <a:cubicBezTo>
                        <a:pt x="4801" y="750265"/>
                        <a:pt x="2058" y="737578"/>
                        <a:pt x="0" y="727977"/>
                      </a:cubicBezTo>
                      <a:cubicBezTo>
                        <a:pt x="8230" y="479717"/>
                        <a:pt x="80239" y="236601"/>
                        <a:pt x="155677" y="0"/>
                      </a:cubicBezTo>
                      <a:cubicBezTo>
                        <a:pt x="158763" y="1715"/>
                        <a:pt x="161849" y="3086"/>
                        <a:pt x="164935" y="4115"/>
                      </a:cubicBezTo>
                      <a:cubicBezTo>
                        <a:pt x="86068" y="250317"/>
                        <a:pt x="11659" y="503720"/>
                        <a:pt x="9258" y="76261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8" name="Google Shape;158;p2"/>
                <p:cNvSpPr/>
                <p:nvPr/>
              </p:nvSpPr>
              <p:spPr>
                <a:xfrm>
                  <a:off x="4589713" y="4021531"/>
                  <a:ext cx="143945" cy="701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945" h="701916" extrusionOk="0">
                      <a:moveTo>
                        <a:pt x="11586" y="701916"/>
                      </a:moveTo>
                      <a:cubicBezTo>
                        <a:pt x="8157" y="695058"/>
                        <a:pt x="4728" y="688543"/>
                        <a:pt x="613" y="682028"/>
                      </a:cubicBezTo>
                      <a:cubicBezTo>
                        <a:pt x="-2473" y="588416"/>
                        <a:pt x="6442" y="493776"/>
                        <a:pt x="19473" y="400850"/>
                      </a:cubicBezTo>
                      <a:cubicBezTo>
                        <a:pt x="38675" y="263004"/>
                        <a:pt x="63364" y="120015"/>
                        <a:pt x="136401" y="0"/>
                      </a:cubicBezTo>
                      <a:cubicBezTo>
                        <a:pt x="138802" y="2400"/>
                        <a:pt x="141545" y="4457"/>
                        <a:pt x="143945" y="6858"/>
                      </a:cubicBezTo>
                      <a:cubicBezTo>
                        <a:pt x="72279" y="125501"/>
                        <a:pt x="48276" y="266433"/>
                        <a:pt x="29417" y="402221"/>
                      </a:cubicBezTo>
                      <a:cubicBezTo>
                        <a:pt x="16044" y="501320"/>
                        <a:pt x="6442" y="602132"/>
                        <a:pt x="11586" y="701916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9" name="Google Shape;159;p2"/>
                <p:cNvSpPr/>
                <p:nvPr/>
              </p:nvSpPr>
              <p:spPr>
                <a:xfrm>
                  <a:off x="4532237" y="3990670"/>
                  <a:ext cx="148271" cy="6717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271" h="671740" extrusionOk="0">
                      <a:moveTo>
                        <a:pt x="32371" y="671741"/>
                      </a:moveTo>
                      <a:cubicBezTo>
                        <a:pt x="27570" y="664540"/>
                        <a:pt x="22770" y="657339"/>
                        <a:pt x="17626" y="650138"/>
                      </a:cubicBezTo>
                      <a:cubicBezTo>
                        <a:pt x="-24207" y="425539"/>
                        <a:pt x="5625" y="189966"/>
                        <a:pt x="137298" y="0"/>
                      </a:cubicBezTo>
                      <a:cubicBezTo>
                        <a:pt x="141070" y="343"/>
                        <a:pt x="144842" y="1028"/>
                        <a:pt x="148271" y="2057"/>
                      </a:cubicBezTo>
                      <a:cubicBezTo>
                        <a:pt x="11454" y="197168"/>
                        <a:pt x="-15978" y="441312"/>
                        <a:pt x="32371" y="67174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0" name="Google Shape;160;p2"/>
                <p:cNvSpPr/>
                <p:nvPr/>
              </p:nvSpPr>
              <p:spPr>
                <a:xfrm>
                  <a:off x="4481474" y="4012958"/>
                  <a:ext cx="121539" cy="5589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39" h="558927" extrusionOk="0">
                      <a:moveTo>
                        <a:pt x="26899" y="558927"/>
                      </a:moveTo>
                      <a:cubicBezTo>
                        <a:pt x="20384" y="545554"/>
                        <a:pt x="14897" y="532181"/>
                        <a:pt x="10097" y="518465"/>
                      </a:cubicBezTo>
                      <a:cubicBezTo>
                        <a:pt x="10097" y="518465"/>
                        <a:pt x="10097" y="518465"/>
                        <a:pt x="10097" y="518465"/>
                      </a:cubicBezTo>
                      <a:cubicBezTo>
                        <a:pt x="-190" y="446456"/>
                        <a:pt x="-3276" y="374104"/>
                        <a:pt x="3924" y="301409"/>
                      </a:cubicBezTo>
                      <a:cubicBezTo>
                        <a:pt x="13869" y="201625"/>
                        <a:pt x="44044" y="103213"/>
                        <a:pt x="96850" y="18860"/>
                      </a:cubicBezTo>
                      <a:cubicBezTo>
                        <a:pt x="96850" y="18860"/>
                        <a:pt x="96850" y="18860"/>
                        <a:pt x="96850" y="18860"/>
                      </a:cubicBezTo>
                      <a:cubicBezTo>
                        <a:pt x="105080" y="11658"/>
                        <a:pt x="112967" y="5486"/>
                        <a:pt x="121539" y="0"/>
                      </a:cubicBezTo>
                      <a:cubicBezTo>
                        <a:pt x="57417" y="90182"/>
                        <a:pt x="22784" y="200253"/>
                        <a:pt x="13183" y="310667"/>
                      </a:cubicBezTo>
                      <a:cubicBezTo>
                        <a:pt x="5639" y="393649"/>
                        <a:pt x="12154" y="476974"/>
                        <a:pt x="26899" y="558927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161" name="Google Shape;161;p2"/>
            <p:cNvSpPr/>
            <p:nvPr/>
          </p:nvSpPr>
          <p:spPr>
            <a:xfrm>
              <a:off x="4528560" y="4696498"/>
              <a:ext cx="366698" cy="406237"/>
            </a:xfrm>
            <a:custGeom>
              <a:avLst/>
              <a:gdLst/>
              <a:ahLst/>
              <a:cxnLst/>
              <a:rect l="l" t="t" r="r" b="b"/>
              <a:pathLst>
                <a:path w="366698" h="406237" extrusionOk="0">
                  <a:moveTo>
                    <a:pt x="730" y="99301"/>
                  </a:moveTo>
                  <a:cubicBezTo>
                    <a:pt x="1073" y="98615"/>
                    <a:pt x="1073" y="98272"/>
                    <a:pt x="1416" y="97929"/>
                  </a:cubicBezTo>
                  <a:cubicBezTo>
                    <a:pt x="3473" y="94843"/>
                    <a:pt x="7245" y="93129"/>
                    <a:pt x="10674" y="91757"/>
                  </a:cubicBezTo>
                  <a:cubicBezTo>
                    <a:pt x="23361" y="86271"/>
                    <a:pt x="37420" y="81127"/>
                    <a:pt x="50793" y="85585"/>
                  </a:cubicBezTo>
                  <a:cubicBezTo>
                    <a:pt x="56965" y="87642"/>
                    <a:pt x="62452" y="91757"/>
                    <a:pt x="68624" y="93814"/>
                  </a:cubicBezTo>
                  <a:cubicBezTo>
                    <a:pt x="74796" y="95872"/>
                    <a:pt x="82683" y="95872"/>
                    <a:pt x="86798" y="90728"/>
                  </a:cubicBezTo>
                  <a:cubicBezTo>
                    <a:pt x="74453" y="71869"/>
                    <a:pt x="55594" y="14262"/>
                    <a:pt x="88855" y="1574"/>
                  </a:cubicBezTo>
                  <a:cubicBezTo>
                    <a:pt x="116973" y="-9398"/>
                    <a:pt x="132403" y="39979"/>
                    <a:pt x="138919" y="57124"/>
                  </a:cubicBezTo>
                  <a:cubicBezTo>
                    <a:pt x="160178" y="56095"/>
                    <a:pt x="150920" y="10147"/>
                    <a:pt x="177323" y="7747"/>
                  </a:cubicBezTo>
                  <a:cubicBezTo>
                    <a:pt x="197554" y="6032"/>
                    <a:pt x="199955" y="18719"/>
                    <a:pt x="200983" y="35179"/>
                  </a:cubicBezTo>
                  <a:cubicBezTo>
                    <a:pt x="202012" y="49237"/>
                    <a:pt x="196526" y="63296"/>
                    <a:pt x="203727" y="75984"/>
                  </a:cubicBezTo>
                  <a:cubicBezTo>
                    <a:pt x="222929" y="68440"/>
                    <a:pt x="222586" y="35864"/>
                    <a:pt x="246589" y="36207"/>
                  </a:cubicBezTo>
                  <a:cubicBezTo>
                    <a:pt x="287394" y="36893"/>
                    <a:pt x="265106" y="84213"/>
                    <a:pt x="252418" y="99644"/>
                  </a:cubicBezTo>
                  <a:cubicBezTo>
                    <a:pt x="245218" y="108216"/>
                    <a:pt x="231159" y="109931"/>
                    <a:pt x="238702" y="122618"/>
                  </a:cubicBezTo>
                  <a:cubicBezTo>
                    <a:pt x="254133" y="149364"/>
                    <a:pt x="325113" y="109588"/>
                    <a:pt x="348773" y="123304"/>
                  </a:cubicBezTo>
                  <a:cubicBezTo>
                    <a:pt x="397465" y="151422"/>
                    <a:pt x="334714" y="195313"/>
                    <a:pt x="305225" y="191884"/>
                  </a:cubicBezTo>
                  <a:cubicBezTo>
                    <a:pt x="296310" y="190855"/>
                    <a:pt x="287394" y="194627"/>
                    <a:pt x="282937" y="202171"/>
                  </a:cubicBezTo>
                  <a:cubicBezTo>
                    <a:pt x="262363" y="237832"/>
                    <a:pt x="340201" y="230632"/>
                    <a:pt x="342944" y="258406"/>
                  </a:cubicBezTo>
                  <a:cubicBezTo>
                    <a:pt x="343630" y="264236"/>
                    <a:pt x="340544" y="269722"/>
                    <a:pt x="335400" y="273151"/>
                  </a:cubicBezTo>
                  <a:cubicBezTo>
                    <a:pt x="322713" y="282067"/>
                    <a:pt x="306254" y="279666"/>
                    <a:pt x="291166" y="278295"/>
                  </a:cubicBezTo>
                  <a:cubicBezTo>
                    <a:pt x="254476" y="275209"/>
                    <a:pt x="257219" y="285838"/>
                    <a:pt x="257905" y="313613"/>
                  </a:cubicBezTo>
                  <a:cubicBezTo>
                    <a:pt x="258248" y="331787"/>
                    <a:pt x="259276" y="341045"/>
                    <a:pt x="233902" y="337959"/>
                  </a:cubicBezTo>
                  <a:cubicBezTo>
                    <a:pt x="240760" y="356476"/>
                    <a:pt x="258591" y="400710"/>
                    <a:pt x="226701" y="405511"/>
                  </a:cubicBezTo>
                  <a:cubicBezTo>
                    <a:pt x="171151" y="414083"/>
                    <a:pt x="208870" y="344474"/>
                    <a:pt x="187953" y="322872"/>
                  </a:cubicBezTo>
                  <a:cubicBezTo>
                    <a:pt x="163950" y="338988"/>
                    <a:pt x="187267" y="376021"/>
                    <a:pt x="164979" y="392480"/>
                  </a:cubicBezTo>
                  <a:cubicBezTo>
                    <a:pt x="147148" y="405853"/>
                    <a:pt x="111144" y="395909"/>
                    <a:pt x="99485" y="378764"/>
                  </a:cubicBezTo>
                  <a:cubicBezTo>
                    <a:pt x="88169" y="362305"/>
                    <a:pt x="97428" y="344817"/>
                    <a:pt x="110801" y="330758"/>
                  </a:cubicBezTo>
                  <a:cubicBezTo>
                    <a:pt x="120402" y="320814"/>
                    <a:pt x="131375" y="308127"/>
                    <a:pt x="126574" y="295097"/>
                  </a:cubicBezTo>
                  <a:cubicBezTo>
                    <a:pt x="96399" y="311213"/>
                    <a:pt x="78911" y="342760"/>
                    <a:pt x="38449" y="328358"/>
                  </a:cubicBezTo>
                  <a:cubicBezTo>
                    <a:pt x="10331" y="318071"/>
                    <a:pt x="23018" y="294411"/>
                    <a:pt x="43592" y="281038"/>
                  </a:cubicBezTo>
                  <a:cubicBezTo>
                    <a:pt x="43592" y="281038"/>
                    <a:pt x="92970" y="248462"/>
                    <a:pt x="92970" y="248462"/>
                  </a:cubicBezTo>
                  <a:cubicBezTo>
                    <a:pt x="96742" y="238518"/>
                    <a:pt x="58337" y="235432"/>
                    <a:pt x="51136" y="230632"/>
                  </a:cubicBezTo>
                  <a:cubicBezTo>
                    <a:pt x="39820" y="223088"/>
                    <a:pt x="26104" y="207657"/>
                    <a:pt x="32277" y="192913"/>
                  </a:cubicBezTo>
                  <a:cubicBezTo>
                    <a:pt x="37077" y="181254"/>
                    <a:pt x="53194" y="176453"/>
                    <a:pt x="63481" y="172339"/>
                  </a:cubicBezTo>
                  <a:cubicBezTo>
                    <a:pt x="66910" y="170967"/>
                    <a:pt x="71024" y="169595"/>
                    <a:pt x="73082" y="166166"/>
                  </a:cubicBezTo>
                  <a:cubicBezTo>
                    <a:pt x="75825" y="162052"/>
                    <a:pt x="74796" y="155879"/>
                    <a:pt x="71710" y="151765"/>
                  </a:cubicBezTo>
                  <a:cubicBezTo>
                    <a:pt x="68624" y="147650"/>
                    <a:pt x="63823" y="145249"/>
                    <a:pt x="59366" y="142849"/>
                  </a:cubicBezTo>
                  <a:cubicBezTo>
                    <a:pt x="45307" y="135305"/>
                    <a:pt x="31248" y="128104"/>
                    <a:pt x="17189" y="120561"/>
                  </a:cubicBezTo>
                  <a:cubicBezTo>
                    <a:pt x="12388" y="118160"/>
                    <a:pt x="7588" y="115417"/>
                    <a:pt x="4159" y="111302"/>
                  </a:cubicBezTo>
                  <a:cubicBezTo>
                    <a:pt x="387" y="108902"/>
                    <a:pt x="-985" y="103759"/>
                    <a:pt x="730" y="9930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62" name="Google Shape;162;p2"/>
            <p:cNvGrpSpPr/>
            <p:nvPr/>
          </p:nvGrpSpPr>
          <p:grpSpPr>
            <a:xfrm>
              <a:off x="4444136" y="4559738"/>
              <a:ext cx="610590" cy="528357"/>
              <a:chOff x="4444136" y="4559738"/>
              <a:chExt cx="610590" cy="528357"/>
            </a:xfrm>
          </p:grpSpPr>
          <p:sp>
            <p:nvSpPr>
              <p:cNvPr id="163" name="Google Shape;163;p2"/>
              <p:cNvSpPr/>
              <p:nvPr/>
            </p:nvSpPr>
            <p:spPr>
              <a:xfrm>
                <a:off x="4989690" y="4657465"/>
                <a:ext cx="65036" cy="63384"/>
              </a:xfrm>
              <a:custGeom>
                <a:avLst/>
                <a:gdLst/>
                <a:ahLst/>
                <a:cxnLst/>
                <a:rect l="l" t="t" r="r" b="b"/>
                <a:pathLst>
                  <a:path w="65036" h="63384" extrusionOk="0">
                    <a:moveTo>
                      <a:pt x="62522" y="19691"/>
                    </a:moveTo>
                    <a:cubicBezTo>
                      <a:pt x="47091" y="-19057"/>
                      <a:pt x="-12916" y="4946"/>
                      <a:pt x="2514" y="43694"/>
                    </a:cubicBezTo>
                    <a:cubicBezTo>
                      <a:pt x="17945" y="82442"/>
                      <a:pt x="77952" y="58439"/>
                      <a:pt x="62522" y="19691"/>
                    </a:cubicBezTo>
                    <a:close/>
                  </a:path>
                </a:pathLst>
              </a:custGeom>
              <a:solidFill>
                <a:srgbClr val="FFD97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" name="Google Shape;164;p2"/>
              <p:cNvSpPr/>
              <p:nvPr/>
            </p:nvSpPr>
            <p:spPr>
              <a:xfrm>
                <a:off x="4856645" y="4559738"/>
                <a:ext cx="65036" cy="63384"/>
              </a:xfrm>
              <a:custGeom>
                <a:avLst/>
                <a:gdLst/>
                <a:ahLst/>
                <a:cxnLst/>
                <a:rect l="l" t="t" r="r" b="b"/>
                <a:pathLst>
                  <a:path w="65036" h="63384" extrusionOk="0">
                    <a:moveTo>
                      <a:pt x="62522" y="19691"/>
                    </a:moveTo>
                    <a:cubicBezTo>
                      <a:pt x="47091" y="-19057"/>
                      <a:pt x="-12916" y="4946"/>
                      <a:pt x="2514" y="43694"/>
                    </a:cubicBezTo>
                    <a:cubicBezTo>
                      <a:pt x="17945" y="82442"/>
                      <a:pt x="77952" y="58439"/>
                      <a:pt x="62522" y="19691"/>
                    </a:cubicBezTo>
                    <a:close/>
                  </a:path>
                </a:pathLst>
              </a:custGeom>
              <a:solidFill>
                <a:srgbClr val="FFD97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5" name="Google Shape;165;p2"/>
              <p:cNvSpPr/>
              <p:nvPr/>
            </p:nvSpPr>
            <p:spPr>
              <a:xfrm>
                <a:off x="4701997" y="4573112"/>
                <a:ext cx="65036" cy="63384"/>
              </a:xfrm>
              <a:custGeom>
                <a:avLst/>
                <a:gdLst/>
                <a:ahLst/>
                <a:cxnLst/>
                <a:rect l="l" t="t" r="r" b="b"/>
                <a:pathLst>
                  <a:path w="65036" h="63384" extrusionOk="0">
                    <a:moveTo>
                      <a:pt x="62522" y="19691"/>
                    </a:moveTo>
                    <a:cubicBezTo>
                      <a:pt x="47091" y="-19057"/>
                      <a:pt x="-12916" y="4946"/>
                      <a:pt x="2514" y="43694"/>
                    </a:cubicBezTo>
                    <a:cubicBezTo>
                      <a:pt x="17945" y="82441"/>
                      <a:pt x="77952" y="58438"/>
                      <a:pt x="62522" y="19691"/>
                    </a:cubicBezTo>
                    <a:close/>
                  </a:path>
                </a:pathLst>
              </a:custGeom>
              <a:solidFill>
                <a:srgbClr val="FFD97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6" name="Google Shape;166;p2"/>
              <p:cNvSpPr/>
              <p:nvPr/>
            </p:nvSpPr>
            <p:spPr>
              <a:xfrm>
                <a:off x="4738001" y="4767536"/>
                <a:ext cx="65036" cy="63384"/>
              </a:xfrm>
              <a:custGeom>
                <a:avLst/>
                <a:gdLst/>
                <a:ahLst/>
                <a:cxnLst/>
                <a:rect l="l" t="t" r="r" b="b"/>
                <a:pathLst>
                  <a:path w="65036" h="63384" extrusionOk="0">
                    <a:moveTo>
                      <a:pt x="62522" y="19690"/>
                    </a:moveTo>
                    <a:cubicBezTo>
                      <a:pt x="47091" y="-19057"/>
                      <a:pt x="-12916" y="4946"/>
                      <a:pt x="2514" y="43693"/>
                    </a:cubicBezTo>
                    <a:cubicBezTo>
                      <a:pt x="17945" y="82441"/>
                      <a:pt x="77952" y="58438"/>
                      <a:pt x="62522" y="19690"/>
                    </a:cubicBezTo>
                    <a:close/>
                  </a:path>
                </a:pathLst>
              </a:custGeom>
              <a:solidFill>
                <a:srgbClr val="FFD97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7" name="Google Shape;167;p2"/>
              <p:cNvSpPr/>
              <p:nvPr/>
            </p:nvSpPr>
            <p:spPr>
              <a:xfrm>
                <a:off x="4922824" y="4916354"/>
                <a:ext cx="65139" cy="63384"/>
              </a:xfrm>
              <a:custGeom>
                <a:avLst/>
                <a:gdLst/>
                <a:ahLst/>
                <a:cxnLst/>
                <a:rect l="l" t="t" r="r" b="b"/>
                <a:pathLst>
                  <a:path w="65139" h="63384" extrusionOk="0">
                    <a:moveTo>
                      <a:pt x="62522" y="19691"/>
                    </a:moveTo>
                    <a:cubicBezTo>
                      <a:pt x="47091" y="-19057"/>
                      <a:pt x="-12916" y="4946"/>
                      <a:pt x="2514" y="43694"/>
                    </a:cubicBezTo>
                    <a:cubicBezTo>
                      <a:pt x="18288" y="82442"/>
                      <a:pt x="78295" y="58439"/>
                      <a:pt x="62522" y="19691"/>
                    </a:cubicBezTo>
                    <a:close/>
                  </a:path>
                </a:pathLst>
              </a:custGeom>
              <a:solidFill>
                <a:srgbClr val="FFD97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8" name="Google Shape;168;p2"/>
              <p:cNvSpPr/>
              <p:nvPr/>
            </p:nvSpPr>
            <p:spPr>
              <a:xfrm>
                <a:off x="4584382" y="4905725"/>
                <a:ext cx="65036" cy="63384"/>
              </a:xfrm>
              <a:custGeom>
                <a:avLst/>
                <a:gdLst/>
                <a:ahLst/>
                <a:cxnLst/>
                <a:rect l="l" t="t" r="r" b="b"/>
                <a:pathLst>
                  <a:path w="65036" h="63384" extrusionOk="0">
                    <a:moveTo>
                      <a:pt x="62522" y="19691"/>
                    </a:moveTo>
                    <a:cubicBezTo>
                      <a:pt x="47091" y="-19057"/>
                      <a:pt x="-12916" y="4946"/>
                      <a:pt x="2514" y="43694"/>
                    </a:cubicBezTo>
                    <a:cubicBezTo>
                      <a:pt x="17945" y="82441"/>
                      <a:pt x="77952" y="58438"/>
                      <a:pt x="62522" y="19691"/>
                    </a:cubicBezTo>
                    <a:close/>
                  </a:path>
                </a:pathLst>
              </a:custGeom>
              <a:solidFill>
                <a:srgbClr val="FFD97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9" name="Google Shape;169;p2"/>
              <p:cNvSpPr/>
              <p:nvPr/>
            </p:nvSpPr>
            <p:spPr>
              <a:xfrm>
                <a:off x="4543577" y="4803540"/>
                <a:ext cx="65036" cy="63384"/>
              </a:xfrm>
              <a:custGeom>
                <a:avLst/>
                <a:gdLst/>
                <a:ahLst/>
                <a:cxnLst/>
                <a:rect l="l" t="t" r="r" b="b"/>
                <a:pathLst>
                  <a:path w="65036" h="63384" extrusionOk="0">
                    <a:moveTo>
                      <a:pt x="62522" y="19690"/>
                    </a:moveTo>
                    <a:cubicBezTo>
                      <a:pt x="47091" y="-19057"/>
                      <a:pt x="-12916" y="4946"/>
                      <a:pt x="2514" y="43693"/>
                    </a:cubicBezTo>
                    <a:cubicBezTo>
                      <a:pt x="17945" y="82441"/>
                      <a:pt x="77952" y="58438"/>
                      <a:pt x="62522" y="19690"/>
                    </a:cubicBezTo>
                    <a:close/>
                  </a:path>
                </a:pathLst>
              </a:custGeom>
              <a:solidFill>
                <a:srgbClr val="FFD97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0" name="Google Shape;170;p2"/>
              <p:cNvSpPr/>
              <p:nvPr/>
            </p:nvSpPr>
            <p:spPr>
              <a:xfrm>
                <a:off x="4703368" y="5011338"/>
                <a:ext cx="65036" cy="63384"/>
              </a:xfrm>
              <a:custGeom>
                <a:avLst/>
                <a:gdLst/>
                <a:ahLst/>
                <a:cxnLst/>
                <a:rect l="l" t="t" r="r" b="b"/>
                <a:pathLst>
                  <a:path w="65036" h="63384" extrusionOk="0">
                    <a:moveTo>
                      <a:pt x="62522" y="19690"/>
                    </a:moveTo>
                    <a:cubicBezTo>
                      <a:pt x="47091" y="-19057"/>
                      <a:pt x="-12916" y="4946"/>
                      <a:pt x="2514" y="43693"/>
                    </a:cubicBezTo>
                    <a:cubicBezTo>
                      <a:pt x="17945" y="82441"/>
                      <a:pt x="77952" y="58438"/>
                      <a:pt x="62522" y="19690"/>
                    </a:cubicBezTo>
                    <a:close/>
                  </a:path>
                </a:pathLst>
              </a:custGeom>
              <a:solidFill>
                <a:srgbClr val="FFD97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1" name="Google Shape;171;p2"/>
              <p:cNvSpPr/>
              <p:nvPr/>
            </p:nvSpPr>
            <p:spPr>
              <a:xfrm>
                <a:off x="4444136" y="5024711"/>
                <a:ext cx="65036" cy="63384"/>
              </a:xfrm>
              <a:custGeom>
                <a:avLst/>
                <a:gdLst/>
                <a:ahLst/>
                <a:cxnLst/>
                <a:rect l="l" t="t" r="r" b="b"/>
                <a:pathLst>
                  <a:path w="65036" h="63384" extrusionOk="0">
                    <a:moveTo>
                      <a:pt x="62522" y="19690"/>
                    </a:moveTo>
                    <a:cubicBezTo>
                      <a:pt x="47091" y="-19057"/>
                      <a:pt x="-12916" y="4946"/>
                      <a:pt x="2514" y="43693"/>
                    </a:cubicBezTo>
                    <a:cubicBezTo>
                      <a:pt x="17945" y="82441"/>
                      <a:pt x="77952" y="58438"/>
                      <a:pt x="62522" y="19690"/>
                    </a:cubicBezTo>
                    <a:close/>
                  </a:path>
                </a:pathLst>
              </a:custGeom>
              <a:solidFill>
                <a:srgbClr val="FFD97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2" name="Google Shape;172;p2"/>
              <p:cNvSpPr/>
              <p:nvPr/>
            </p:nvSpPr>
            <p:spPr>
              <a:xfrm>
                <a:off x="4687023" y="4696701"/>
                <a:ext cx="328155" cy="223228"/>
              </a:xfrm>
              <a:custGeom>
                <a:avLst/>
                <a:gdLst/>
                <a:ahLst/>
                <a:cxnLst/>
                <a:rect l="l" t="t" r="r" b="b"/>
                <a:pathLst>
                  <a:path w="328155" h="223228" extrusionOk="0">
                    <a:moveTo>
                      <a:pt x="1029" y="223228"/>
                    </a:moveTo>
                    <a:lnTo>
                      <a:pt x="0" y="216713"/>
                    </a:lnTo>
                    <a:cubicBezTo>
                      <a:pt x="61379" y="208141"/>
                      <a:pt x="118986" y="178651"/>
                      <a:pt x="161849" y="133388"/>
                    </a:cubicBezTo>
                    <a:cubicBezTo>
                      <a:pt x="174193" y="120358"/>
                      <a:pt x="185509" y="105956"/>
                      <a:pt x="196482" y="92240"/>
                    </a:cubicBezTo>
                    <a:cubicBezTo>
                      <a:pt x="207798" y="77839"/>
                      <a:pt x="219113" y="63437"/>
                      <a:pt x="231801" y="50064"/>
                    </a:cubicBezTo>
                    <a:cubicBezTo>
                      <a:pt x="253060" y="27775"/>
                      <a:pt x="287350" y="1029"/>
                      <a:pt x="328155" y="0"/>
                    </a:cubicBezTo>
                    <a:lnTo>
                      <a:pt x="328155" y="6515"/>
                    </a:lnTo>
                    <a:cubicBezTo>
                      <a:pt x="289408" y="7201"/>
                      <a:pt x="256832" y="32919"/>
                      <a:pt x="236258" y="54521"/>
                    </a:cubicBezTo>
                    <a:cubicBezTo>
                      <a:pt x="223571" y="67552"/>
                      <a:pt x="212255" y="82296"/>
                      <a:pt x="201282" y="96355"/>
                    </a:cubicBezTo>
                    <a:cubicBezTo>
                      <a:pt x="190310" y="110414"/>
                      <a:pt x="178994" y="124816"/>
                      <a:pt x="166307" y="138189"/>
                    </a:cubicBezTo>
                    <a:cubicBezTo>
                      <a:pt x="122758" y="184138"/>
                      <a:pt x="64122" y="214313"/>
                      <a:pt x="1029" y="223228"/>
                    </a:cubicBezTo>
                    <a:close/>
                  </a:path>
                </a:pathLst>
              </a:custGeom>
              <a:solidFill>
                <a:srgbClr val="FFD97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3" name="Google Shape;173;p2"/>
              <p:cNvSpPr/>
              <p:nvPr/>
            </p:nvSpPr>
            <p:spPr>
              <a:xfrm>
                <a:off x="4658253" y="4598631"/>
                <a:ext cx="222508" cy="319583"/>
              </a:xfrm>
              <a:custGeom>
                <a:avLst/>
                <a:gdLst/>
                <a:ahLst/>
                <a:cxnLst/>
                <a:rect l="l" t="t" r="r" b="b"/>
                <a:pathLst>
                  <a:path w="222508" h="319583" extrusionOk="0">
                    <a:moveTo>
                      <a:pt x="35628" y="319583"/>
                    </a:moveTo>
                    <a:lnTo>
                      <a:pt x="32542" y="307924"/>
                    </a:lnTo>
                    <a:cubicBezTo>
                      <a:pt x="29456" y="295580"/>
                      <a:pt x="25341" y="283235"/>
                      <a:pt x="21569" y="270891"/>
                    </a:cubicBezTo>
                    <a:cubicBezTo>
                      <a:pt x="9910" y="232829"/>
                      <a:pt x="-2091" y="193396"/>
                      <a:pt x="309" y="154648"/>
                    </a:cubicBezTo>
                    <a:cubicBezTo>
                      <a:pt x="3738" y="97727"/>
                      <a:pt x="26027" y="47320"/>
                      <a:pt x="61688" y="16117"/>
                    </a:cubicBezTo>
                    <a:lnTo>
                      <a:pt x="65803" y="20917"/>
                    </a:lnTo>
                    <a:cubicBezTo>
                      <a:pt x="31513" y="51092"/>
                      <a:pt x="9910" y="99784"/>
                      <a:pt x="6824" y="154991"/>
                    </a:cubicBezTo>
                    <a:cubicBezTo>
                      <a:pt x="4424" y="192710"/>
                      <a:pt x="16426" y="231458"/>
                      <a:pt x="27741" y="268834"/>
                    </a:cubicBezTo>
                    <a:cubicBezTo>
                      <a:pt x="30484" y="277406"/>
                      <a:pt x="32885" y="285979"/>
                      <a:pt x="35628" y="294894"/>
                    </a:cubicBezTo>
                    <a:cubicBezTo>
                      <a:pt x="50716" y="240030"/>
                      <a:pt x="66832" y="183794"/>
                      <a:pt x="93578" y="132359"/>
                    </a:cubicBezTo>
                    <a:cubicBezTo>
                      <a:pt x="115867" y="89154"/>
                      <a:pt x="155986" y="31204"/>
                      <a:pt x="219765" y="0"/>
                    </a:cubicBezTo>
                    <a:lnTo>
                      <a:pt x="222508" y="5830"/>
                    </a:lnTo>
                    <a:cubicBezTo>
                      <a:pt x="160444" y="36347"/>
                      <a:pt x="121353" y="93269"/>
                      <a:pt x="99407" y="135446"/>
                    </a:cubicBezTo>
                    <a:cubicBezTo>
                      <a:pt x="71290" y="189967"/>
                      <a:pt x="54830" y="249974"/>
                      <a:pt x="39057" y="307924"/>
                    </a:cubicBezTo>
                    <a:lnTo>
                      <a:pt x="35628" y="319583"/>
                    </a:lnTo>
                    <a:close/>
                  </a:path>
                </a:pathLst>
              </a:custGeom>
              <a:solidFill>
                <a:srgbClr val="FFD97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4" name="Google Shape;174;p2"/>
              <p:cNvSpPr/>
              <p:nvPr/>
            </p:nvSpPr>
            <p:spPr>
              <a:xfrm>
                <a:off x="4685995" y="4812944"/>
                <a:ext cx="80581" cy="104584"/>
              </a:xfrm>
              <a:custGeom>
                <a:avLst/>
                <a:gdLst/>
                <a:ahLst/>
                <a:cxnLst/>
                <a:rect l="l" t="t" r="r" b="b"/>
                <a:pathLst>
                  <a:path w="80581" h="104584" extrusionOk="0">
                    <a:moveTo>
                      <a:pt x="0" y="98755"/>
                    </a:moveTo>
                    <a:cubicBezTo>
                      <a:pt x="37719" y="78524"/>
                      <a:pt x="65494" y="41491"/>
                      <a:pt x="74409" y="0"/>
                    </a:cubicBezTo>
                    <a:lnTo>
                      <a:pt x="80582" y="1372"/>
                    </a:lnTo>
                    <a:cubicBezTo>
                      <a:pt x="71323" y="44920"/>
                      <a:pt x="42177" y="83325"/>
                      <a:pt x="3086" y="104585"/>
                    </a:cubicBezTo>
                    <a:lnTo>
                      <a:pt x="0" y="98755"/>
                    </a:lnTo>
                    <a:close/>
                  </a:path>
                </a:pathLst>
              </a:custGeom>
              <a:solidFill>
                <a:srgbClr val="FFD97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5" name="Google Shape;175;p2"/>
              <p:cNvSpPr/>
              <p:nvPr/>
            </p:nvSpPr>
            <p:spPr>
              <a:xfrm>
                <a:off x="4674974" y="4903127"/>
                <a:ext cx="257566" cy="133731"/>
              </a:xfrm>
              <a:custGeom>
                <a:avLst/>
                <a:gdLst/>
                <a:ahLst/>
                <a:cxnLst/>
                <a:rect l="l" t="t" r="r" b="b"/>
                <a:pathLst>
                  <a:path w="257566" h="133731" extrusionOk="0">
                    <a:moveTo>
                      <a:pt x="8964" y="73381"/>
                    </a:moveTo>
                    <a:cubicBezTo>
                      <a:pt x="5877" y="65494"/>
                      <a:pt x="3134" y="57264"/>
                      <a:pt x="1077" y="49034"/>
                    </a:cubicBezTo>
                    <a:cubicBezTo>
                      <a:pt x="-3038" y="32918"/>
                      <a:pt x="5535" y="15431"/>
                      <a:pt x="11707" y="3086"/>
                    </a:cubicBezTo>
                    <a:lnTo>
                      <a:pt x="13078" y="0"/>
                    </a:lnTo>
                    <a:lnTo>
                      <a:pt x="16164" y="1715"/>
                    </a:lnTo>
                    <a:cubicBezTo>
                      <a:pt x="88516" y="40805"/>
                      <a:pt x="175956" y="53492"/>
                      <a:pt x="256194" y="36690"/>
                    </a:cubicBezTo>
                    <a:lnTo>
                      <a:pt x="257566" y="42863"/>
                    </a:lnTo>
                    <a:cubicBezTo>
                      <a:pt x="176642" y="59665"/>
                      <a:pt x="88859" y="47320"/>
                      <a:pt x="15822" y="8915"/>
                    </a:cubicBezTo>
                    <a:cubicBezTo>
                      <a:pt x="10335" y="20231"/>
                      <a:pt x="3820" y="34976"/>
                      <a:pt x="6906" y="47663"/>
                    </a:cubicBezTo>
                    <a:cubicBezTo>
                      <a:pt x="14793" y="78181"/>
                      <a:pt x="29880" y="106299"/>
                      <a:pt x="51140" y="129273"/>
                    </a:cubicBezTo>
                    <a:lnTo>
                      <a:pt x="46340" y="133731"/>
                    </a:lnTo>
                    <a:cubicBezTo>
                      <a:pt x="30566" y="115900"/>
                      <a:pt x="17879" y="95326"/>
                      <a:pt x="8964" y="73381"/>
                    </a:cubicBezTo>
                    <a:close/>
                  </a:path>
                </a:pathLst>
              </a:custGeom>
              <a:solidFill>
                <a:srgbClr val="FFD97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6" name="Google Shape;176;p2"/>
              <p:cNvSpPr/>
              <p:nvPr/>
            </p:nvSpPr>
            <p:spPr>
              <a:xfrm>
                <a:off x="4563579" y="4836261"/>
                <a:ext cx="134759" cy="70637"/>
              </a:xfrm>
              <a:custGeom>
                <a:avLst/>
                <a:gdLst/>
                <a:ahLst/>
                <a:cxnLst/>
                <a:rect l="l" t="t" r="r" b="b"/>
                <a:pathLst>
                  <a:path w="134759" h="70637" extrusionOk="0">
                    <a:moveTo>
                      <a:pt x="0" y="6515"/>
                    </a:moveTo>
                    <a:lnTo>
                      <a:pt x="1029" y="0"/>
                    </a:lnTo>
                    <a:cubicBezTo>
                      <a:pt x="51435" y="6858"/>
                      <a:pt x="98755" y="30518"/>
                      <a:pt x="134760" y="66179"/>
                    </a:cubicBezTo>
                    <a:lnTo>
                      <a:pt x="130302" y="70637"/>
                    </a:lnTo>
                    <a:cubicBezTo>
                      <a:pt x="95326" y="36005"/>
                      <a:pt x="49035" y="13373"/>
                      <a:pt x="0" y="6515"/>
                    </a:cubicBezTo>
                    <a:close/>
                  </a:path>
                </a:pathLst>
              </a:custGeom>
              <a:solidFill>
                <a:srgbClr val="FFD97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7" name="Google Shape;177;p2"/>
              <p:cNvSpPr/>
              <p:nvPr/>
            </p:nvSpPr>
            <p:spPr>
              <a:xfrm>
                <a:off x="4594783" y="4906213"/>
                <a:ext cx="112813" cy="43205"/>
              </a:xfrm>
              <a:custGeom>
                <a:avLst/>
                <a:gdLst/>
                <a:ahLst/>
                <a:cxnLst/>
                <a:rect l="l" t="t" r="r" b="b"/>
                <a:pathLst>
                  <a:path w="112813" h="43205" extrusionOk="0">
                    <a:moveTo>
                      <a:pt x="0" y="37376"/>
                    </a:moveTo>
                    <a:cubicBezTo>
                      <a:pt x="34976" y="18516"/>
                      <a:pt x="72695" y="5829"/>
                      <a:pt x="111785" y="0"/>
                    </a:cubicBezTo>
                    <a:lnTo>
                      <a:pt x="112814" y="6515"/>
                    </a:lnTo>
                    <a:cubicBezTo>
                      <a:pt x="74409" y="12344"/>
                      <a:pt x="37376" y="25031"/>
                      <a:pt x="3086" y="43205"/>
                    </a:cubicBezTo>
                    <a:lnTo>
                      <a:pt x="0" y="37376"/>
                    </a:lnTo>
                    <a:close/>
                  </a:path>
                </a:pathLst>
              </a:custGeom>
              <a:solidFill>
                <a:srgbClr val="FFD97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8" name="Google Shape;178;p2"/>
              <p:cNvSpPr/>
              <p:nvPr/>
            </p:nvSpPr>
            <p:spPr>
              <a:xfrm>
                <a:off x="4470311" y="4913071"/>
                <a:ext cx="235572" cy="141274"/>
              </a:xfrm>
              <a:custGeom>
                <a:avLst/>
                <a:gdLst/>
                <a:ahLst/>
                <a:cxnLst/>
                <a:rect l="l" t="t" r="r" b="b"/>
                <a:pathLst>
                  <a:path w="235572" h="141274" extrusionOk="0">
                    <a:moveTo>
                      <a:pt x="1371" y="141275"/>
                    </a:moveTo>
                    <a:lnTo>
                      <a:pt x="0" y="135102"/>
                    </a:lnTo>
                    <a:cubicBezTo>
                      <a:pt x="45263" y="126187"/>
                      <a:pt x="92240" y="116586"/>
                      <a:pt x="134417" y="96012"/>
                    </a:cubicBezTo>
                    <a:cubicBezTo>
                      <a:pt x="181394" y="73380"/>
                      <a:pt x="214998" y="39090"/>
                      <a:pt x="229400" y="0"/>
                    </a:cubicBezTo>
                    <a:lnTo>
                      <a:pt x="235572" y="2400"/>
                    </a:lnTo>
                    <a:cubicBezTo>
                      <a:pt x="220485" y="43205"/>
                      <a:pt x="185509" y="78524"/>
                      <a:pt x="137160" y="102184"/>
                    </a:cubicBezTo>
                    <a:cubicBezTo>
                      <a:pt x="94298" y="122758"/>
                      <a:pt x="46977" y="132017"/>
                      <a:pt x="1371" y="141275"/>
                    </a:cubicBezTo>
                    <a:close/>
                  </a:path>
                </a:pathLst>
              </a:custGeom>
              <a:solidFill>
                <a:srgbClr val="FFD97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79" name="Google Shape;179;p2"/>
          <p:cNvGrpSpPr/>
          <p:nvPr/>
        </p:nvGrpSpPr>
        <p:grpSpPr>
          <a:xfrm>
            <a:off x="6847788" y="-34196"/>
            <a:ext cx="5584811" cy="3917243"/>
            <a:chOff x="3657638" y="301204"/>
            <a:chExt cx="5584811" cy="3917243"/>
          </a:xfrm>
        </p:grpSpPr>
        <p:grpSp>
          <p:nvGrpSpPr>
            <p:cNvPr id="180" name="Google Shape;180;p2"/>
            <p:cNvGrpSpPr/>
            <p:nvPr/>
          </p:nvGrpSpPr>
          <p:grpSpPr>
            <a:xfrm>
              <a:off x="3657638" y="1390891"/>
              <a:ext cx="2133523" cy="635305"/>
              <a:chOff x="3657638" y="1390891"/>
              <a:chExt cx="2133523" cy="635305"/>
            </a:xfrm>
          </p:grpSpPr>
          <p:sp>
            <p:nvSpPr>
              <p:cNvPr id="181" name="Google Shape;181;p2"/>
              <p:cNvSpPr/>
              <p:nvPr/>
            </p:nvSpPr>
            <p:spPr>
              <a:xfrm>
                <a:off x="5025123" y="1875663"/>
                <a:ext cx="766038" cy="150533"/>
              </a:xfrm>
              <a:custGeom>
                <a:avLst/>
                <a:gdLst/>
                <a:ahLst/>
                <a:cxnLst/>
                <a:rect l="l" t="t" r="r" b="b"/>
                <a:pathLst>
                  <a:path w="766038" h="150533" extrusionOk="0">
                    <a:moveTo>
                      <a:pt x="764324" y="150533"/>
                    </a:moveTo>
                    <a:cubicBezTo>
                      <a:pt x="239344" y="115557"/>
                      <a:pt x="9601" y="25375"/>
                      <a:pt x="0" y="21260"/>
                    </a:cubicBezTo>
                    <a:lnTo>
                      <a:pt x="11316" y="343"/>
                    </a:lnTo>
                    <a:lnTo>
                      <a:pt x="5486" y="10630"/>
                    </a:lnTo>
                    <a:lnTo>
                      <a:pt x="11316" y="0"/>
                    </a:lnTo>
                    <a:cubicBezTo>
                      <a:pt x="13716" y="1029"/>
                      <a:pt x="246888" y="92583"/>
                      <a:pt x="766039" y="127216"/>
                    </a:cubicBezTo>
                    <a:lnTo>
                      <a:pt x="764324" y="150533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2" name="Google Shape;182;p2"/>
              <p:cNvSpPr/>
              <p:nvPr/>
            </p:nvSpPr>
            <p:spPr>
              <a:xfrm>
                <a:off x="3697757" y="1390891"/>
                <a:ext cx="1281186" cy="523350"/>
              </a:xfrm>
              <a:custGeom>
                <a:avLst/>
                <a:gdLst/>
                <a:ahLst/>
                <a:cxnLst/>
                <a:rect l="l" t="t" r="r" b="b"/>
                <a:pathLst>
                  <a:path w="1281186" h="523350" extrusionOk="0">
                    <a:moveTo>
                      <a:pt x="811987" y="156273"/>
                    </a:moveTo>
                    <a:cubicBezTo>
                      <a:pt x="767753" y="117868"/>
                      <a:pt x="731749" y="71234"/>
                      <a:pt x="679628" y="41059"/>
                    </a:cubicBezTo>
                    <a:cubicBezTo>
                      <a:pt x="596989" y="-6605"/>
                      <a:pt x="488975" y="-5233"/>
                      <a:pt x="390563" y="7797"/>
                    </a:cubicBezTo>
                    <a:cubicBezTo>
                      <a:pt x="254775" y="25628"/>
                      <a:pt x="122758" y="61975"/>
                      <a:pt x="0" y="114439"/>
                    </a:cubicBezTo>
                    <a:cubicBezTo>
                      <a:pt x="44234" y="186791"/>
                      <a:pt x="133045" y="228625"/>
                      <a:pt x="217056" y="266687"/>
                    </a:cubicBezTo>
                    <a:cubicBezTo>
                      <a:pt x="325755" y="316064"/>
                      <a:pt x="435826" y="365785"/>
                      <a:pt x="555155" y="391845"/>
                    </a:cubicBezTo>
                    <a:cubicBezTo>
                      <a:pt x="648767" y="412419"/>
                      <a:pt x="746493" y="417906"/>
                      <a:pt x="839076" y="441909"/>
                    </a:cubicBezTo>
                    <a:cubicBezTo>
                      <a:pt x="900112" y="457682"/>
                      <a:pt x="1368857" y="619531"/>
                      <a:pt x="1266673" y="437794"/>
                    </a:cubicBezTo>
                    <a:cubicBezTo>
                      <a:pt x="1190892" y="304406"/>
                      <a:pt x="930631" y="259143"/>
                      <a:pt x="811987" y="156273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3" name="Google Shape;183;p2"/>
              <p:cNvSpPr/>
              <p:nvPr/>
            </p:nvSpPr>
            <p:spPr>
              <a:xfrm>
                <a:off x="3657638" y="1465672"/>
                <a:ext cx="1228953" cy="485832"/>
              </a:xfrm>
              <a:custGeom>
                <a:avLst/>
                <a:gdLst/>
                <a:ahLst/>
                <a:cxnLst/>
                <a:rect l="l" t="t" r="r" b="b"/>
                <a:pathLst>
                  <a:path w="1228953" h="485832" extrusionOk="0">
                    <a:moveTo>
                      <a:pt x="2400" y="76006"/>
                    </a:moveTo>
                    <a:cubicBezTo>
                      <a:pt x="1029" y="71891"/>
                      <a:pt x="0" y="67777"/>
                      <a:pt x="0" y="63662"/>
                    </a:cubicBezTo>
                    <a:cubicBezTo>
                      <a:pt x="0" y="61947"/>
                      <a:pt x="0" y="60233"/>
                      <a:pt x="343" y="58861"/>
                    </a:cubicBezTo>
                    <a:cubicBezTo>
                      <a:pt x="1029" y="56461"/>
                      <a:pt x="2057" y="54061"/>
                      <a:pt x="3429" y="51660"/>
                    </a:cubicBezTo>
                    <a:cubicBezTo>
                      <a:pt x="5829" y="47203"/>
                      <a:pt x="9601" y="43431"/>
                      <a:pt x="13373" y="40002"/>
                    </a:cubicBezTo>
                    <a:cubicBezTo>
                      <a:pt x="40462" y="15313"/>
                      <a:pt x="79553" y="2968"/>
                      <a:pt x="119329" y="568"/>
                    </a:cubicBezTo>
                    <a:cubicBezTo>
                      <a:pt x="128245" y="-118"/>
                      <a:pt x="137160" y="-118"/>
                      <a:pt x="146075" y="225"/>
                    </a:cubicBezTo>
                    <a:cubicBezTo>
                      <a:pt x="151219" y="568"/>
                      <a:pt x="156362" y="911"/>
                      <a:pt x="161506" y="1254"/>
                    </a:cubicBezTo>
                    <a:cubicBezTo>
                      <a:pt x="205054" y="5712"/>
                      <a:pt x="246202" y="19085"/>
                      <a:pt x="286664" y="33487"/>
                    </a:cubicBezTo>
                    <a:cubicBezTo>
                      <a:pt x="295923" y="36916"/>
                      <a:pt x="305181" y="40002"/>
                      <a:pt x="314096" y="43431"/>
                    </a:cubicBezTo>
                    <a:cubicBezTo>
                      <a:pt x="315468" y="43774"/>
                      <a:pt x="316840" y="44459"/>
                      <a:pt x="318211" y="44802"/>
                    </a:cubicBezTo>
                    <a:cubicBezTo>
                      <a:pt x="341186" y="53032"/>
                      <a:pt x="364846" y="60919"/>
                      <a:pt x="389534" y="61947"/>
                    </a:cubicBezTo>
                    <a:cubicBezTo>
                      <a:pt x="396735" y="62290"/>
                      <a:pt x="403593" y="61947"/>
                      <a:pt x="410451" y="61261"/>
                    </a:cubicBezTo>
                    <a:cubicBezTo>
                      <a:pt x="416281" y="60576"/>
                      <a:pt x="422110" y="59890"/>
                      <a:pt x="427596" y="58518"/>
                    </a:cubicBezTo>
                    <a:cubicBezTo>
                      <a:pt x="456743" y="52689"/>
                      <a:pt x="484861" y="40687"/>
                      <a:pt x="512978" y="31772"/>
                    </a:cubicBezTo>
                    <a:cubicBezTo>
                      <a:pt x="515036" y="31086"/>
                      <a:pt x="517093" y="30400"/>
                      <a:pt x="519494" y="29715"/>
                    </a:cubicBezTo>
                    <a:cubicBezTo>
                      <a:pt x="524637" y="28000"/>
                      <a:pt x="530123" y="26629"/>
                      <a:pt x="535610" y="25600"/>
                    </a:cubicBezTo>
                    <a:cubicBezTo>
                      <a:pt x="570929" y="17370"/>
                      <a:pt x="609333" y="16684"/>
                      <a:pt x="636765" y="36230"/>
                    </a:cubicBezTo>
                    <a:cubicBezTo>
                      <a:pt x="660768" y="53375"/>
                      <a:pt x="671398" y="82864"/>
                      <a:pt x="699516" y="94866"/>
                    </a:cubicBezTo>
                    <a:cubicBezTo>
                      <a:pt x="709117" y="98980"/>
                      <a:pt x="719404" y="100352"/>
                      <a:pt x="729691" y="100352"/>
                    </a:cubicBezTo>
                    <a:cubicBezTo>
                      <a:pt x="734835" y="100352"/>
                      <a:pt x="739978" y="100009"/>
                      <a:pt x="745122" y="99323"/>
                    </a:cubicBezTo>
                    <a:cubicBezTo>
                      <a:pt x="756095" y="98295"/>
                      <a:pt x="767410" y="96237"/>
                      <a:pt x="778726" y="94523"/>
                    </a:cubicBezTo>
                    <a:cubicBezTo>
                      <a:pt x="783869" y="93837"/>
                      <a:pt x="789013" y="93151"/>
                      <a:pt x="793814" y="92808"/>
                    </a:cubicBezTo>
                    <a:cubicBezTo>
                      <a:pt x="804443" y="91780"/>
                      <a:pt x="815073" y="91780"/>
                      <a:pt x="825017" y="93837"/>
                    </a:cubicBezTo>
                    <a:cubicBezTo>
                      <a:pt x="868223" y="102752"/>
                      <a:pt x="889826" y="145272"/>
                      <a:pt x="892569" y="183334"/>
                    </a:cubicBezTo>
                    <a:cubicBezTo>
                      <a:pt x="894969" y="221396"/>
                      <a:pt x="885368" y="260143"/>
                      <a:pt x="894969" y="297520"/>
                    </a:cubicBezTo>
                    <a:cubicBezTo>
                      <a:pt x="908685" y="351012"/>
                      <a:pt x="961149" y="391131"/>
                      <a:pt x="1021842" y="411362"/>
                    </a:cubicBezTo>
                    <a:cubicBezTo>
                      <a:pt x="1033501" y="415134"/>
                      <a:pt x="1045502" y="418563"/>
                      <a:pt x="1057504" y="420621"/>
                    </a:cubicBezTo>
                    <a:cubicBezTo>
                      <a:pt x="1077735" y="425421"/>
                      <a:pt x="1102081" y="425078"/>
                      <a:pt x="1126769" y="424393"/>
                    </a:cubicBezTo>
                    <a:cubicBezTo>
                      <a:pt x="1126769" y="424393"/>
                      <a:pt x="1126769" y="424393"/>
                      <a:pt x="1127112" y="424393"/>
                    </a:cubicBezTo>
                    <a:cubicBezTo>
                      <a:pt x="1161059" y="423364"/>
                      <a:pt x="1195349" y="422335"/>
                      <a:pt x="1219352" y="434337"/>
                    </a:cubicBezTo>
                    <a:lnTo>
                      <a:pt x="1219352" y="434337"/>
                    </a:lnTo>
                    <a:cubicBezTo>
                      <a:pt x="1222781" y="436051"/>
                      <a:pt x="1225868" y="438109"/>
                      <a:pt x="1228954" y="440166"/>
                    </a:cubicBezTo>
                    <a:cubicBezTo>
                      <a:pt x="1219010" y="441538"/>
                      <a:pt x="1209408" y="442566"/>
                      <a:pt x="1199464" y="443938"/>
                    </a:cubicBezTo>
                    <a:cubicBezTo>
                      <a:pt x="1164831" y="448053"/>
                      <a:pt x="1130198" y="451482"/>
                      <a:pt x="1095566" y="454911"/>
                    </a:cubicBezTo>
                    <a:cubicBezTo>
                      <a:pt x="1078763" y="456282"/>
                      <a:pt x="1061618" y="457997"/>
                      <a:pt x="1044816" y="459368"/>
                    </a:cubicBezTo>
                    <a:cubicBezTo>
                      <a:pt x="1024585" y="461083"/>
                      <a:pt x="1004354" y="462797"/>
                      <a:pt x="983780" y="464169"/>
                    </a:cubicBezTo>
                    <a:cubicBezTo>
                      <a:pt x="971436" y="465198"/>
                      <a:pt x="958748" y="466226"/>
                      <a:pt x="946404" y="466912"/>
                    </a:cubicBezTo>
                    <a:cubicBezTo>
                      <a:pt x="921715" y="468627"/>
                      <a:pt x="897026" y="470684"/>
                      <a:pt x="872681" y="472399"/>
                    </a:cubicBezTo>
                    <a:cubicBezTo>
                      <a:pt x="861022" y="473084"/>
                      <a:pt x="849363" y="474113"/>
                      <a:pt x="837705" y="475142"/>
                    </a:cubicBezTo>
                    <a:cubicBezTo>
                      <a:pt x="821931" y="476513"/>
                      <a:pt x="805815" y="477542"/>
                      <a:pt x="790042" y="479257"/>
                    </a:cubicBezTo>
                    <a:cubicBezTo>
                      <a:pt x="780783" y="479942"/>
                      <a:pt x="771525" y="480628"/>
                      <a:pt x="762610" y="481657"/>
                    </a:cubicBezTo>
                    <a:cubicBezTo>
                      <a:pt x="754723" y="482343"/>
                      <a:pt x="747179" y="482686"/>
                      <a:pt x="739292" y="483371"/>
                    </a:cubicBezTo>
                    <a:cubicBezTo>
                      <a:pt x="711175" y="485429"/>
                      <a:pt x="682714" y="486457"/>
                      <a:pt x="654596" y="485429"/>
                    </a:cubicBezTo>
                    <a:cubicBezTo>
                      <a:pt x="646367" y="485086"/>
                      <a:pt x="638137" y="484743"/>
                      <a:pt x="629907" y="484057"/>
                    </a:cubicBezTo>
                    <a:cubicBezTo>
                      <a:pt x="608990" y="482343"/>
                      <a:pt x="588416" y="479257"/>
                      <a:pt x="568185" y="473770"/>
                    </a:cubicBezTo>
                    <a:cubicBezTo>
                      <a:pt x="564756" y="472741"/>
                      <a:pt x="561327" y="472056"/>
                      <a:pt x="557555" y="471027"/>
                    </a:cubicBezTo>
                    <a:cubicBezTo>
                      <a:pt x="544182" y="467255"/>
                      <a:pt x="531495" y="462454"/>
                      <a:pt x="519151" y="456968"/>
                    </a:cubicBezTo>
                    <a:cubicBezTo>
                      <a:pt x="388506" y="399704"/>
                      <a:pt x="313411" y="266316"/>
                      <a:pt x="184137" y="200822"/>
                    </a:cubicBezTo>
                    <a:cubicBezTo>
                      <a:pt x="116586" y="165846"/>
                      <a:pt x="24346" y="142529"/>
                      <a:pt x="2400" y="76006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4" name="Google Shape;184;p2"/>
              <p:cNvSpPr/>
              <p:nvPr/>
            </p:nvSpPr>
            <p:spPr>
              <a:xfrm>
                <a:off x="4437392" y="1558823"/>
                <a:ext cx="452515" cy="353936"/>
              </a:xfrm>
              <a:custGeom>
                <a:avLst/>
                <a:gdLst/>
                <a:ahLst/>
                <a:cxnLst/>
                <a:rect l="l" t="t" r="r" b="b"/>
                <a:pathLst>
                  <a:path w="452515" h="353936" extrusionOk="0">
                    <a:moveTo>
                      <a:pt x="0" y="1715"/>
                    </a:moveTo>
                    <a:cubicBezTo>
                      <a:pt x="5144" y="1029"/>
                      <a:pt x="10287" y="343"/>
                      <a:pt x="15088" y="0"/>
                    </a:cubicBezTo>
                    <a:cubicBezTo>
                      <a:pt x="63094" y="60693"/>
                      <a:pt x="55893" y="145390"/>
                      <a:pt x="82639" y="213970"/>
                    </a:cubicBezTo>
                    <a:cubicBezTo>
                      <a:pt x="106642" y="275692"/>
                      <a:pt x="161163" y="305867"/>
                      <a:pt x="233858" y="317182"/>
                    </a:cubicBezTo>
                    <a:cubicBezTo>
                      <a:pt x="236944" y="317525"/>
                      <a:pt x="240030" y="318211"/>
                      <a:pt x="243116" y="318554"/>
                    </a:cubicBezTo>
                    <a:cubicBezTo>
                      <a:pt x="277749" y="323698"/>
                      <a:pt x="313068" y="327812"/>
                      <a:pt x="348044" y="331584"/>
                    </a:cubicBezTo>
                    <a:cubicBezTo>
                      <a:pt x="348044" y="331584"/>
                      <a:pt x="348044" y="331584"/>
                      <a:pt x="348387" y="331584"/>
                    </a:cubicBezTo>
                    <a:cubicBezTo>
                      <a:pt x="379248" y="335013"/>
                      <a:pt x="410109" y="338099"/>
                      <a:pt x="440627" y="341528"/>
                    </a:cubicBezTo>
                    <a:lnTo>
                      <a:pt x="440627" y="341528"/>
                    </a:lnTo>
                    <a:cubicBezTo>
                      <a:pt x="442684" y="341528"/>
                      <a:pt x="444399" y="341871"/>
                      <a:pt x="446456" y="342214"/>
                    </a:cubicBezTo>
                    <a:cubicBezTo>
                      <a:pt x="455028" y="343243"/>
                      <a:pt x="454343" y="354901"/>
                      <a:pt x="445427" y="353873"/>
                    </a:cubicBezTo>
                    <a:cubicBezTo>
                      <a:pt x="437198" y="352844"/>
                      <a:pt x="428968" y="352158"/>
                      <a:pt x="420738" y="351130"/>
                    </a:cubicBezTo>
                    <a:cubicBezTo>
                      <a:pt x="353873" y="343929"/>
                      <a:pt x="285979" y="338442"/>
                      <a:pt x="220485" y="326784"/>
                    </a:cubicBezTo>
                    <a:cubicBezTo>
                      <a:pt x="167335" y="317182"/>
                      <a:pt x="118644" y="297637"/>
                      <a:pt x="89840" y="256489"/>
                    </a:cubicBezTo>
                    <a:cubicBezTo>
                      <a:pt x="36348" y="180023"/>
                      <a:pt x="61722" y="73038"/>
                      <a:pt x="0" y="1715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5" name="Google Shape;185;p2"/>
              <p:cNvSpPr/>
              <p:nvPr/>
            </p:nvSpPr>
            <p:spPr>
              <a:xfrm>
                <a:off x="4388358" y="1565338"/>
                <a:ext cx="365874" cy="359702"/>
              </a:xfrm>
              <a:custGeom>
                <a:avLst/>
                <a:gdLst/>
                <a:ahLst/>
                <a:cxnLst/>
                <a:rect l="l" t="t" r="r" b="b"/>
                <a:pathLst>
                  <a:path w="365874" h="359702" extrusionOk="0">
                    <a:moveTo>
                      <a:pt x="39434" y="109385"/>
                    </a:moveTo>
                    <a:cubicBezTo>
                      <a:pt x="27089" y="73038"/>
                      <a:pt x="16116" y="36005"/>
                      <a:pt x="0" y="1029"/>
                    </a:cubicBezTo>
                    <a:cubicBezTo>
                      <a:pt x="5144" y="1029"/>
                      <a:pt x="10287" y="686"/>
                      <a:pt x="15431" y="0"/>
                    </a:cubicBezTo>
                    <a:cubicBezTo>
                      <a:pt x="49721" y="72695"/>
                      <a:pt x="62408" y="155677"/>
                      <a:pt x="107328" y="223914"/>
                    </a:cubicBezTo>
                    <a:cubicBezTo>
                      <a:pt x="144018" y="279464"/>
                      <a:pt x="198539" y="320269"/>
                      <a:pt x="270205" y="339471"/>
                    </a:cubicBezTo>
                    <a:cubicBezTo>
                      <a:pt x="301409" y="347701"/>
                      <a:pt x="333299" y="352501"/>
                      <a:pt x="365874" y="355244"/>
                    </a:cubicBezTo>
                    <a:cubicBezTo>
                      <a:pt x="349072" y="356616"/>
                      <a:pt x="331927" y="358331"/>
                      <a:pt x="315125" y="359702"/>
                    </a:cubicBezTo>
                    <a:cubicBezTo>
                      <a:pt x="240030" y="347015"/>
                      <a:pt x="171107" y="320612"/>
                      <a:pt x="121044" y="262661"/>
                    </a:cubicBezTo>
                    <a:cubicBezTo>
                      <a:pt x="81267" y="217399"/>
                      <a:pt x="57950" y="163220"/>
                      <a:pt x="39434" y="109385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6" name="Google Shape;186;p2"/>
              <p:cNvSpPr/>
              <p:nvPr/>
            </p:nvSpPr>
            <p:spPr>
              <a:xfrm>
                <a:off x="4178503" y="1491615"/>
                <a:ext cx="463943" cy="441655"/>
              </a:xfrm>
              <a:custGeom>
                <a:avLst/>
                <a:gdLst/>
                <a:ahLst/>
                <a:cxnLst/>
                <a:rect l="l" t="t" r="r" b="b"/>
                <a:pathLst>
                  <a:path w="463943" h="441655" extrusionOk="0">
                    <a:moveTo>
                      <a:pt x="0" y="4115"/>
                    </a:moveTo>
                    <a:cubicBezTo>
                      <a:pt x="5144" y="2400"/>
                      <a:pt x="10630" y="1029"/>
                      <a:pt x="16116" y="0"/>
                    </a:cubicBezTo>
                    <a:cubicBezTo>
                      <a:pt x="94298" y="50063"/>
                      <a:pt x="139560" y="130988"/>
                      <a:pt x="181737" y="206083"/>
                    </a:cubicBezTo>
                    <a:cubicBezTo>
                      <a:pt x="214313" y="264376"/>
                      <a:pt x="249288" y="325412"/>
                      <a:pt x="305524" y="370332"/>
                    </a:cubicBezTo>
                    <a:cubicBezTo>
                      <a:pt x="350787" y="406337"/>
                      <a:pt x="406337" y="424853"/>
                      <a:pt x="463944" y="438912"/>
                    </a:cubicBezTo>
                    <a:cubicBezTo>
                      <a:pt x="451599" y="439941"/>
                      <a:pt x="438912" y="440969"/>
                      <a:pt x="426568" y="441655"/>
                    </a:cubicBezTo>
                    <a:cubicBezTo>
                      <a:pt x="387820" y="431025"/>
                      <a:pt x="350787" y="416624"/>
                      <a:pt x="318211" y="395021"/>
                    </a:cubicBezTo>
                    <a:cubicBezTo>
                      <a:pt x="267119" y="361074"/>
                      <a:pt x="231115" y="313754"/>
                      <a:pt x="200939" y="265405"/>
                    </a:cubicBezTo>
                    <a:cubicBezTo>
                      <a:pt x="144704" y="174879"/>
                      <a:pt x="101156" y="63094"/>
                      <a:pt x="0" y="4115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7" name="Google Shape;187;p2"/>
              <p:cNvSpPr/>
              <p:nvPr/>
            </p:nvSpPr>
            <p:spPr>
              <a:xfrm>
                <a:off x="4069461" y="1524190"/>
                <a:ext cx="461886" cy="416966"/>
              </a:xfrm>
              <a:custGeom>
                <a:avLst/>
                <a:gdLst/>
                <a:ahLst/>
                <a:cxnLst/>
                <a:rect l="l" t="t" r="r" b="b"/>
                <a:pathLst>
                  <a:path w="461886" h="416966" extrusionOk="0">
                    <a:moveTo>
                      <a:pt x="0" y="2743"/>
                    </a:moveTo>
                    <a:cubicBezTo>
                      <a:pt x="5829" y="2057"/>
                      <a:pt x="11659" y="1372"/>
                      <a:pt x="17145" y="0"/>
                    </a:cubicBezTo>
                    <a:cubicBezTo>
                      <a:pt x="90183" y="55550"/>
                      <a:pt x="146761" y="126873"/>
                      <a:pt x="197168" y="198882"/>
                    </a:cubicBezTo>
                    <a:cubicBezTo>
                      <a:pt x="238658" y="258547"/>
                      <a:pt x="274320" y="326098"/>
                      <a:pt x="341871" y="367589"/>
                    </a:cubicBezTo>
                    <a:cubicBezTo>
                      <a:pt x="377876" y="389534"/>
                      <a:pt x="419024" y="403593"/>
                      <a:pt x="461886" y="414223"/>
                    </a:cubicBezTo>
                    <a:cubicBezTo>
                      <a:pt x="450228" y="414909"/>
                      <a:pt x="438569" y="415938"/>
                      <a:pt x="426911" y="416966"/>
                    </a:cubicBezTo>
                    <a:cubicBezTo>
                      <a:pt x="399479" y="408737"/>
                      <a:pt x="372732" y="398793"/>
                      <a:pt x="348044" y="385077"/>
                    </a:cubicBezTo>
                    <a:cubicBezTo>
                      <a:pt x="285979" y="351473"/>
                      <a:pt x="249288" y="298666"/>
                      <a:pt x="213284" y="245516"/>
                    </a:cubicBezTo>
                    <a:cubicBezTo>
                      <a:pt x="153962" y="158077"/>
                      <a:pt x="89497" y="68580"/>
                      <a:pt x="0" y="2743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8" name="Google Shape;188;p2"/>
              <p:cNvSpPr/>
              <p:nvPr/>
            </p:nvSpPr>
            <p:spPr>
              <a:xfrm>
                <a:off x="3945331" y="1499158"/>
                <a:ext cx="475602" cy="449884"/>
              </a:xfrm>
              <a:custGeom>
                <a:avLst/>
                <a:gdLst/>
                <a:ahLst/>
                <a:cxnLst/>
                <a:rect l="l" t="t" r="r" b="b"/>
                <a:pathLst>
                  <a:path w="475602" h="449884" extrusionOk="0">
                    <a:moveTo>
                      <a:pt x="0" y="0"/>
                    </a:moveTo>
                    <a:cubicBezTo>
                      <a:pt x="9258" y="3429"/>
                      <a:pt x="18517" y="6515"/>
                      <a:pt x="27432" y="9944"/>
                    </a:cubicBezTo>
                    <a:cubicBezTo>
                      <a:pt x="28804" y="10287"/>
                      <a:pt x="30175" y="10973"/>
                      <a:pt x="31547" y="11316"/>
                    </a:cubicBezTo>
                    <a:cubicBezTo>
                      <a:pt x="186195" y="152248"/>
                      <a:pt x="276377" y="353530"/>
                      <a:pt x="475602" y="448170"/>
                    </a:cubicBezTo>
                    <a:cubicBezTo>
                      <a:pt x="467716" y="448856"/>
                      <a:pt x="460172" y="449199"/>
                      <a:pt x="452285" y="449885"/>
                    </a:cubicBezTo>
                    <a:cubicBezTo>
                      <a:pt x="254432" y="346329"/>
                      <a:pt x="165621" y="137160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9" name="Google Shape;189;p2"/>
              <p:cNvSpPr/>
              <p:nvPr/>
            </p:nvSpPr>
            <p:spPr>
              <a:xfrm>
                <a:off x="3777653" y="1465329"/>
                <a:ext cx="535609" cy="485428"/>
              </a:xfrm>
              <a:custGeom>
                <a:avLst/>
                <a:gdLst/>
                <a:ahLst/>
                <a:cxnLst/>
                <a:rect l="l" t="t" r="r" b="b"/>
                <a:pathLst>
                  <a:path w="535609" h="485428" extrusionOk="0">
                    <a:moveTo>
                      <a:pt x="0" y="568"/>
                    </a:moveTo>
                    <a:cubicBezTo>
                      <a:pt x="8915" y="-118"/>
                      <a:pt x="17831" y="-118"/>
                      <a:pt x="26746" y="225"/>
                    </a:cubicBezTo>
                    <a:cubicBezTo>
                      <a:pt x="119672" y="47203"/>
                      <a:pt x="194767" y="124698"/>
                      <a:pt x="259232" y="196364"/>
                    </a:cubicBezTo>
                    <a:cubicBezTo>
                      <a:pt x="344957" y="292033"/>
                      <a:pt x="418681" y="414791"/>
                      <a:pt x="535610" y="485429"/>
                    </a:cubicBezTo>
                    <a:cubicBezTo>
                      <a:pt x="527380" y="485086"/>
                      <a:pt x="519151" y="484743"/>
                      <a:pt x="510921" y="484057"/>
                    </a:cubicBezTo>
                    <a:cubicBezTo>
                      <a:pt x="419367" y="421992"/>
                      <a:pt x="354902" y="329409"/>
                      <a:pt x="287350" y="248485"/>
                    </a:cubicBezTo>
                    <a:cubicBezTo>
                      <a:pt x="212598" y="158988"/>
                      <a:pt x="119672" y="52689"/>
                      <a:pt x="0" y="568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0" name="Google Shape;190;p2"/>
              <p:cNvSpPr/>
              <p:nvPr/>
            </p:nvSpPr>
            <p:spPr>
              <a:xfrm>
                <a:off x="3657981" y="1517332"/>
                <a:ext cx="568871" cy="421767"/>
              </a:xfrm>
              <a:custGeom>
                <a:avLst/>
                <a:gdLst/>
                <a:ahLst/>
                <a:cxnLst/>
                <a:rect l="l" t="t" r="r" b="b"/>
                <a:pathLst>
                  <a:path w="568871" h="421767" extrusionOk="0">
                    <a:moveTo>
                      <a:pt x="0" y="12002"/>
                    </a:moveTo>
                    <a:cubicBezTo>
                      <a:pt x="0" y="10287"/>
                      <a:pt x="0" y="8573"/>
                      <a:pt x="343" y="7201"/>
                    </a:cubicBezTo>
                    <a:cubicBezTo>
                      <a:pt x="1029" y="4801"/>
                      <a:pt x="2057" y="2400"/>
                      <a:pt x="3429" y="0"/>
                    </a:cubicBezTo>
                    <a:cubicBezTo>
                      <a:pt x="99784" y="36690"/>
                      <a:pt x="189281" y="84011"/>
                      <a:pt x="259232" y="154305"/>
                    </a:cubicBezTo>
                    <a:cubicBezTo>
                      <a:pt x="317183" y="212598"/>
                      <a:pt x="366903" y="274320"/>
                      <a:pt x="432397" y="326784"/>
                    </a:cubicBezTo>
                    <a:cubicBezTo>
                      <a:pt x="475259" y="361074"/>
                      <a:pt x="521551" y="391935"/>
                      <a:pt x="568871" y="421767"/>
                    </a:cubicBezTo>
                    <a:cubicBezTo>
                      <a:pt x="565442" y="420738"/>
                      <a:pt x="562013" y="420053"/>
                      <a:pt x="558241" y="419024"/>
                    </a:cubicBezTo>
                    <a:cubicBezTo>
                      <a:pt x="544868" y="415252"/>
                      <a:pt x="532181" y="410451"/>
                      <a:pt x="519836" y="404965"/>
                    </a:cubicBezTo>
                    <a:cubicBezTo>
                      <a:pt x="492404" y="386791"/>
                      <a:pt x="466001" y="368275"/>
                      <a:pt x="439941" y="348729"/>
                    </a:cubicBezTo>
                    <a:cubicBezTo>
                      <a:pt x="375818" y="300038"/>
                      <a:pt x="324726" y="244145"/>
                      <a:pt x="271920" y="186881"/>
                    </a:cubicBezTo>
                    <a:cubicBezTo>
                      <a:pt x="197853" y="105956"/>
                      <a:pt x="103899" y="52807"/>
                      <a:pt x="0" y="12002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1" name="Google Shape;191;p2"/>
              <p:cNvSpPr/>
              <p:nvPr/>
            </p:nvSpPr>
            <p:spPr>
              <a:xfrm>
                <a:off x="4910937" y="1820799"/>
                <a:ext cx="224267" cy="125638"/>
              </a:xfrm>
              <a:custGeom>
                <a:avLst/>
                <a:gdLst/>
                <a:ahLst/>
                <a:cxnLst/>
                <a:rect l="l" t="t" r="r" b="b"/>
                <a:pathLst>
                  <a:path w="224267" h="125638" extrusionOk="0">
                    <a:moveTo>
                      <a:pt x="0" y="111100"/>
                    </a:moveTo>
                    <a:cubicBezTo>
                      <a:pt x="45606" y="118301"/>
                      <a:pt x="91897" y="123101"/>
                      <a:pt x="138189" y="125159"/>
                    </a:cubicBezTo>
                    <a:cubicBezTo>
                      <a:pt x="158077" y="126187"/>
                      <a:pt x="179337" y="126187"/>
                      <a:pt x="197168" y="118643"/>
                    </a:cubicBezTo>
                    <a:cubicBezTo>
                      <a:pt x="215341" y="111100"/>
                      <a:pt x="228714" y="93269"/>
                      <a:pt x="222885" y="76810"/>
                    </a:cubicBezTo>
                    <a:cubicBezTo>
                      <a:pt x="219799" y="68237"/>
                      <a:pt x="211912" y="61379"/>
                      <a:pt x="203340" y="55893"/>
                    </a:cubicBezTo>
                    <a:cubicBezTo>
                      <a:pt x="157391" y="27089"/>
                      <a:pt x="89154" y="33261"/>
                      <a:pt x="47320" y="0"/>
                    </a:cubicBezTo>
                    <a:cubicBezTo>
                      <a:pt x="47663" y="41834"/>
                      <a:pt x="26746" y="76467"/>
                      <a:pt x="0" y="111100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92" name="Google Shape;192;p2"/>
              <p:cNvGrpSpPr/>
              <p:nvPr/>
            </p:nvGrpSpPr>
            <p:grpSpPr>
              <a:xfrm>
                <a:off x="4635588" y="1644509"/>
                <a:ext cx="386303" cy="364659"/>
                <a:chOff x="4635588" y="1644509"/>
                <a:chExt cx="386303" cy="364659"/>
              </a:xfrm>
            </p:grpSpPr>
            <p:sp>
              <p:nvSpPr>
                <p:cNvPr id="193" name="Google Shape;193;p2"/>
                <p:cNvSpPr/>
                <p:nvPr/>
              </p:nvSpPr>
              <p:spPr>
                <a:xfrm>
                  <a:off x="4837172" y="1644509"/>
                  <a:ext cx="184719" cy="2288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719" h="228894" extrusionOk="0">
                      <a:moveTo>
                        <a:pt x="184178" y="200978"/>
                      </a:moveTo>
                      <a:cubicBezTo>
                        <a:pt x="172520" y="112167"/>
                        <a:pt x="98796" y="31243"/>
                        <a:pt x="1070" y="39"/>
                      </a:cubicBezTo>
                      <a:cubicBezTo>
                        <a:pt x="-7846" y="-2704"/>
                        <a:pt x="41532" y="140285"/>
                        <a:pt x="53876" y="154687"/>
                      </a:cubicBezTo>
                      <a:cubicBezTo>
                        <a:pt x="72736" y="176632"/>
                        <a:pt x="193780" y="276759"/>
                        <a:pt x="184178" y="200978"/>
                      </a:cubicBezTo>
                      <a:close/>
                    </a:path>
                  </a:pathLst>
                </a:custGeom>
                <a:solidFill>
                  <a:srgbClr val="40512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4" name="Google Shape;194;p2"/>
                <p:cNvSpPr/>
                <p:nvPr/>
              </p:nvSpPr>
              <p:spPr>
                <a:xfrm>
                  <a:off x="4671936" y="1744129"/>
                  <a:ext cx="344957" cy="1602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957" h="160234" extrusionOk="0">
                      <a:moveTo>
                        <a:pt x="344957" y="138391"/>
                      </a:moveTo>
                      <a:cubicBezTo>
                        <a:pt x="317525" y="134277"/>
                        <a:pt x="301409" y="110617"/>
                        <a:pt x="285293" y="91414"/>
                      </a:cubicBezTo>
                      <a:cubicBezTo>
                        <a:pt x="222542" y="17005"/>
                        <a:pt x="102527" y="-17971"/>
                        <a:pt x="0" y="9118"/>
                      </a:cubicBezTo>
                      <a:cubicBezTo>
                        <a:pt x="20231" y="69469"/>
                        <a:pt x="72009" y="121932"/>
                        <a:pt x="138875" y="147650"/>
                      </a:cubicBezTo>
                      <a:cubicBezTo>
                        <a:pt x="205397" y="173024"/>
                        <a:pt x="274663" y="154851"/>
                        <a:pt x="344957" y="138391"/>
                      </a:cubicBezTo>
                      <a:close/>
                    </a:path>
                  </a:pathLst>
                </a:custGeom>
                <a:solidFill>
                  <a:srgbClr val="7D8C6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5" name="Google Shape;195;p2"/>
                <p:cNvSpPr/>
                <p:nvPr/>
              </p:nvSpPr>
              <p:spPr>
                <a:xfrm>
                  <a:off x="4635588" y="1862912"/>
                  <a:ext cx="371645" cy="1462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1645" h="146256" extrusionOk="0">
                      <a:moveTo>
                        <a:pt x="243116" y="120422"/>
                      </a:moveTo>
                      <a:cubicBezTo>
                        <a:pt x="216027" y="132423"/>
                        <a:pt x="188252" y="144767"/>
                        <a:pt x="157734" y="146139"/>
                      </a:cubicBezTo>
                      <a:cubicBezTo>
                        <a:pt x="93269" y="148882"/>
                        <a:pt x="41834" y="102934"/>
                        <a:pt x="0" y="60757"/>
                      </a:cubicBezTo>
                      <a:cubicBezTo>
                        <a:pt x="85725" y="64186"/>
                        <a:pt x="172136" y="52527"/>
                        <a:pt x="252375" y="26467"/>
                      </a:cubicBezTo>
                      <a:cubicBezTo>
                        <a:pt x="291465" y="13780"/>
                        <a:pt x="383705" y="-30454"/>
                        <a:pt x="370332" y="34697"/>
                      </a:cubicBezTo>
                      <a:cubicBezTo>
                        <a:pt x="362788" y="72073"/>
                        <a:pt x="276720" y="105334"/>
                        <a:pt x="243116" y="120422"/>
                      </a:cubicBezTo>
                      <a:close/>
                    </a:path>
                  </a:pathLst>
                </a:custGeom>
                <a:solidFill>
                  <a:srgbClr val="40512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196" name="Google Shape;196;p2"/>
            <p:cNvGrpSpPr/>
            <p:nvPr/>
          </p:nvGrpSpPr>
          <p:grpSpPr>
            <a:xfrm>
              <a:off x="6643268" y="301204"/>
              <a:ext cx="789702" cy="1068338"/>
              <a:chOff x="6643268" y="301204"/>
              <a:chExt cx="789702" cy="1068338"/>
            </a:xfrm>
          </p:grpSpPr>
          <p:sp>
            <p:nvSpPr>
              <p:cNvPr id="197" name="Google Shape;197;p2"/>
              <p:cNvSpPr/>
              <p:nvPr/>
            </p:nvSpPr>
            <p:spPr>
              <a:xfrm>
                <a:off x="7227227" y="301204"/>
                <a:ext cx="147206" cy="301956"/>
              </a:xfrm>
              <a:custGeom>
                <a:avLst/>
                <a:gdLst/>
                <a:ahLst/>
                <a:cxnLst/>
                <a:rect l="l" t="t" r="r" b="b"/>
                <a:pathLst>
                  <a:path w="147206" h="301956" extrusionOk="0">
                    <a:moveTo>
                      <a:pt x="7544" y="289955"/>
                    </a:moveTo>
                    <a:cubicBezTo>
                      <a:pt x="-2057" y="213145"/>
                      <a:pt x="8230" y="134278"/>
                      <a:pt x="37033" y="62269"/>
                    </a:cubicBezTo>
                    <a:cubicBezTo>
                      <a:pt x="50406" y="28322"/>
                      <a:pt x="80924" y="-9740"/>
                      <a:pt x="115557" y="2262"/>
                    </a:cubicBezTo>
                    <a:cubicBezTo>
                      <a:pt x="134759" y="8777"/>
                      <a:pt x="146075" y="29694"/>
                      <a:pt x="147104" y="49582"/>
                    </a:cubicBezTo>
                    <a:cubicBezTo>
                      <a:pt x="148133" y="69813"/>
                      <a:pt x="141275" y="89358"/>
                      <a:pt x="133045" y="107875"/>
                    </a:cubicBezTo>
                    <a:cubicBezTo>
                      <a:pt x="101841" y="180570"/>
                      <a:pt x="56579" y="246749"/>
                      <a:pt x="0" y="301956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8" name="Google Shape;198;p2"/>
              <p:cNvSpPr/>
              <p:nvPr/>
            </p:nvSpPr>
            <p:spPr>
              <a:xfrm>
                <a:off x="6643268" y="465658"/>
                <a:ext cx="641565" cy="903884"/>
              </a:xfrm>
              <a:custGeom>
                <a:avLst/>
                <a:gdLst/>
                <a:ahLst/>
                <a:cxnLst/>
                <a:rect l="l" t="t" r="r" b="b"/>
                <a:pathLst>
                  <a:path w="641565" h="903884" extrusionOk="0">
                    <a:moveTo>
                      <a:pt x="7544" y="903884"/>
                    </a:moveTo>
                    <a:cubicBezTo>
                      <a:pt x="133731" y="778040"/>
                      <a:pt x="251689" y="643623"/>
                      <a:pt x="356959" y="499605"/>
                    </a:cubicBezTo>
                    <a:cubicBezTo>
                      <a:pt x="469773" y="344615"/>
                      <a:pt x="567500" y="177622"/>
                      <a:pt x="641566" y="686"/>
                    </a:cubicBezTo>
                    <a:lnTo>
                      <a:pt x="639851" y="0"/>
                    </a:lnTo>
                    <a:cubicBezTo>
                      <a:pt x="563728" y="175908"/>
                      <a:pt x="464287" y="341186"/>
                      <a:pt x="350101" y="494462"/>
                    </a:cubicBezTo>
                    <a:cubicBezTo>
                      <a:pt x="244488" y="636422"/>
                      <a:pt x="126187" y="768782"/>
                      <a:pt x="0" y="892569"/>
                    </a:cubicBezTo>
                    <a:cubicBezTo>
                      <a:pt x="2743" y="896341"/>
                      <a:pt x="5144" y="899770"/>
                      <a:pt x="7544" y="903884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9" name="Google Shape;199;p2"/>
              <p:cNvSpPr/>
              <p:nvPr/>
            </p:nvSpPr>
            <p:spPr>
              <a:xfrm>
                <a:off x="6998850" y="462686"/>
                <a:ext cx="141017" cy="324269"/>
              </a:xfrm>
              <a:custGeom>
                <a:avLst/>
                <a:gdLst/>
                <a:ahLst/>
                <a:cxnLst/>
                <a:rect l="l" t="t" r="r" b="b"/>
                <a:pathLst>
                  <a:path w="141017" h="324269" extrusionOk="0">
                    <a:moveTo>
                      <a:pt x="22294" y="324269"/>
                    </a:moveTo>
                    <a:cubicBezTo>
                      <a:pt x="-2395" y="249860"/>
                      <a:pt x="-6852" y="168593"/>
                      <a:pt x="10293" y="91783"/>
                    </a:cubicBezTo>
                    <a:cubicBezTo>
                      <a:pt x="16808" y="62294"/>
                      <a:pt x="27781" y="31433"/>
                      <a:pt x="51784" y="12916"/>
                    </a:cubicBezTo>
                    <a:cubicBezTo>
                      <a:pt x="75787" y="-5600"/>
                      <a:pt x="116249" y="-5258"/>
                      <a:pt x="132022" y="20803"/>
                    </a:cubicBezTo>
                    <a:cubicBezTo>
                      <a:pt x="152939" y="54750"/>
                      <a:pt x="133394" y="106871"/>
                      <a:pt x="113848" y="141504"/>
                    </a:cubicBezTo>
                    <a:cubicBezTo>
                      <a:pt x="91217" y="181280"/>
                      <a:pt x="68929" y="221056"/>
                      <a:pt x="46297" y="261176"/>
                    </a:cubicBezTo>
                    <a:cubicBezTo>
                      <a:pt x="32581" y="285179"/>
                      <a:pt x="13722" y="298209"/>
                      <a:pt x="22294" y="32426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0" name="Google Shape;200;p2"/>
              <p:cNvSpPr/>
              <p:nvPr/>
            </p:nvSpPr>
            <p:spPr>
              <a:xfrm>
                <a:off x="6994055" y="550011"/>
                <a:ext cx="74066" cy="419023"/>
              </a:xfrm>
              <a:custGeom>
                <a:avLst/>
                <a:gdLst/>
                <a:ahLst/>
                <a:cxnLst/>
                <a:rect l="l" t="t" r="r" b="b"/>
                <a:pathLst>
                  <a:path w="74066" h="419023" extrusionOk="0">
                    <a:moveTo>
                      <a:pt x="0" y="417309"/>
                    </a:moveTo>
                    <a:cubicBezTo>
                      <a:pt x="3429" y="399821"/>
                      <a:pt x="4801" y="382334"/>
                      <a:pt x="5144" y="364846"/>
                    </a:cubicBezTo>
                    <a:cubicBezTo>
                      <a:pt x="5829" y="347358"/>
                      <a:pt x="5486" y="329870"/>
                      <a:pt x="5829" y="312039"/>
                    </a:cubicBezTo>
                    <a:cubicBezTo>
                      <a:pt x="6515" y="294208"/>
                      <a:pt x="7886" y="276377"/>
                      <a:pt x="9944" y="258547"/>
                    </a:cubicBezTo>
                    <a:cubicBezTo>
                      <a:pt x="12344" y="240716"/>
                      <a:pt x="15088" y="223228"/>
                      <a:pt x="18173" y="205740"/>
                    </a:cubicBezTo>
                    <a:cubicBezTo>
                      <a:pt x="20917" y="188252"/>
                      <a:pt x="24346" y="170764"/>
                      <a:pt x="28118" y="153276"/>
                    </a:cubicBezTo>
                    <a:cubicBezTo>
                      <a:pt x="31889" y="135788"/>
                      <a:pt x="36005" y="118643"/>
                      <a:pt x="40462" y="101498"/>
                    </a:cubicBezTo>
                    <a:cubicBezTo>
                      <a:pt x="42520" y="92926"/>
                      <a:pt x="45263" y="84353"/>
                      <a:pt x="47663" y="75781"/>
                    </a:cubicBezTo>
                    <a:cubicBezTo>
                      <a:pt x="50063" y="67208"/>
                      <a:pt x="52463" y="58636"/>
                      <a:pt x="55207" y="50406"/>
                    </a:cubicBezTo>
                    <a:cubicBezTo>
                      <a:pt x="60350" y="33261"/>
                      <a:pt x="66179" y="16459"/>
                      <a:pt x="72352" y="0"/>
                    </a:cubicBezTo>
                    <a:lnTo>
                      <a:pt x="74066" y="686"/>
                    </a:lnTo>
                    <a:cubicBezTo>
                      <a:pt x="64465" y="34976"/>
                      <a:pt x="55892" y="69266"/>
                      <a:pt x="49034" y="103899"/>
                    </a:cubicBezTo>
                    <a:cubicBezTo>
                      <a:pt x="45605" y="121044"/>
                      <a:pt x="42520" y="138532"/>
                      <a:pt x="39434" y="156020"/>
                    </a:cubicBezTo>
                    <a:cubicBezTo>
                      <a:pt x="36690" y="173507"/>
                      <a:pt x="33947" y="190995"/>
                      <a:pt x="31889" y="208483"/>
                    </a:cubicBezTo>
                    <a:cubicBezTo>
                      <a:pt x="30861" y="217399"/>
                      <a:pt x="30175" y="225971"/>
                      <a:pt x="29147" y="234887"/>
                    </a:cubicBezTo>
                    <a:cubicBezTo>
                      <a:pt x="28460" y="243802"/>
                      <a:pt x="27775" y="252374"/>
                      <a:pt x="27089" y="261290"/>
                    </a:cubicBezTo>
                    <a:lnTo>
                      <a:pt x="25031" y="287693"/>
                    </a:lnTo>
                    <a:lnTo>
                      <a:pt x="22974" y="314096"/>
                    </a:lnTo>
                    <a:cubicBezTo>
                      <a:pt x="21602" y="331584"/>
                      <a:pt x="20231" y="349415"/>
                      <a:pt x="17145" y="367246"/>
                    </a:cubicBezTo>
                    <a:cubicBezTo>
                      <a:pt x="14402" y="385077"/>
                      <a:pt x="9601" y="402908"/>
                      <a:pt x="1715" y="419024"/>
                    </a:cubicBezTo>
                    <a:lnTo>
                      <a:pt x="0" y="417309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1" name="Google Shape;201;p2"/>
              <p:cNvSpPr/>
              <p:nvPr/>
            </p:nvSpPr>
            <p:spPr>
              <a:xfrm>
                <a:off x="7174420" y="824665"/>
                <a:ext cx="258550" cy="188917"/>
              </a:xfrm>
              <a:custGeom>
                <a:avLst/>
                <a:gdLst/>
                <a:ahLst/>
                <a:cxnLst/>
                <a:rect l="l" t="t" r="r" b="b"/>
                <a:pathLst>
                  <a:path w="258550" h="188917" extrusionOk="0">
                    <a:moveTo>
                      <a:pt x="73381" y="78533"/>
                    </a:moveTo>
                    <a:cubicBezTo>
                      <a:pt x="108014" y="38071"/>
                      <a:pt x="153276" y="-677"/>
                      <a:pt x="206769" y="9"/>
                    </a:cubicBezTo>
                    <a:cubicBezTo>
                      <a:pt x="220485" y="352"/>
                      <a:pt x="234887" y="3438"/>
                      <a:pt x="244831" y="12696"/>
                    </a:cubicBezTo>
                    <a:cubicBezTo>
                      <a:pt x="259232" y="25726"/>
                      <a:pt x="261633" y="48358"/>
                      <a:pt x="255118" y="66532"/>
                    </a:cubicBezTo>
                    <a:cubicBezTo>
                      <a:pt x="248603" y="84705"/>
                      <a:pt x="234887" y="99450"/>
                      <a:pt x="220142" y="112137"/>
                    </a:cubicBezTo>
                    <a:cubicBezTo>
                      <a:pt x="173165" y="152942"/>
                      <a:pt x="56921" y="219808"/>
                      <a:pt x="0" y="172831"/>
                    </a:cubicBezTo>
                    <a:cubicBezTo>
                      <a:pt x="16459" y="140255"/>
                      <a:pt x="48006" y="108365"/>
                      <a:pt x="73381" y="78533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2" name="Google Shape;202;p2"/>
              <p:cNvSpPr/>
              <p:nvPr/>
            </p:nvSpPr>
            <p:spPr>
              <a:xfrm>
                <a:off x="6891185" y="933716"/>
                <a:ext cx="372046" cy="164249"/>
              </a:xfrm>
              <a:custGeom>
                <a:avLst/>
                <a:gdLst/>
                <a:ahLst/>
                <a:cxnLst/>
                <a:rect l="l" t="t" r="r" b="b"/>
                <a:pathLst>
                  <a:path w="372046" h="164249" extrusionOk="0">
                    <a:moveTo>
                      <a:pt x="0" y="162878"/>
                    </a:moveTo>
                    <a:cubicBezTo>
                      <a:pt x="6172" y="156705"/>
                      <a:pt x="12344" y="150533"/>
                      <a:pt x="19202" y="145047"/>
                    </a:cubicBezTo>
                    <a:cubicBezTo>
                      <a:pt x="26060" y="139560"/>
                      <a:pt x="32918" y="134074"/>
                      <a:pt x="40462" y="129273"/>
                    </a:cubicBezTo>
                    <a:cubicBezTo>
                      <a:pt x="55207" y="119329"/>
                      <a:pt x="70637" y="111100"/>
                      <a:pt x="86753" y="103899"/>
                    </a:cubicBezTo>
                    <a:cubicBezTo>
                      <a:pt x="102870" y="97041"/>
                      <a:pt x="120015" y="91554"/>
                      <a:pt x="137160" y="88125"/>
                    </a:cubicBezTo>
                    <a:cubicBezTo>
                      <a:pt x="145733" y="86411"/>
                      <a:pt x="154305" y="84696"/>
                      <a:pt x="162878" y="83325"/>
                    </a:cubicBezTo>
                    <a:cubicBezTo>
                      <a:pt x="171450" y="81953"/>
                      <a:pt x="180023" y="80582"/>
                      <a:pt x="188595" y="79210"/>
                    </a:cubicBezTo>
                    <a:cubicBezTo>
                      <a:pt x="205740" y="76467"/>
                      <a:pt x="222542" y="74066"/>
                      <a:pt x="239344" y="70637"/>
                    </a:cubicBezTo>
                    <a:cubicBezTo>
                      <a:pt x="256146" y="67551"/>
                      <a:pt x="272606" y="63437"/>
                      <a:pt x="288722" y="57607"/>
                    </a:cubicBezTo>
                    <a:cubicBezTo>
                      <a:pt x="296609" y="54864"/>
                      <a:pt x="304495" y="51435"/>
                      <a:pt x="312039" y="47663"/>
                    </a:cubicBezTo>
                    <a:cubicBezTo>
                      <a:pt x="319583" y="43891"/>
                      <a:pt x="327127" y="39776"/>
                      <a:pt x="333985" y="34976"/>
                    </a:cubicBezTo>
                    <a:cubicBezTo>
                      <a:pt x="340843" y="30175"/>
                      <a:pt x="347701" y="25032"/>
                      <a:pt x="353873" y="19202"/>
                    </a:cubicBezTo>
                    <a:cubicBezTo>
                      <a:pt x="360045" y="13373"/>
                      <a:pt x="365531" y="6858"/>
                      <a:pt x="370675" y="0"/>
                    </a:cubicBezTo>
                    <a:lnTo>
                      <a:pt x="372047" y="1029"/>
                    </a:lnTo>
                    <a:cubicBezTo>
                      <a:pt x="367589" y="8573"/>
                      <a:pt x="362102" y="15431"/>
                      <a:pt x="356273" y="21946"/>
                    </a:cubicBezTo>
                    <a:cubicBezTo>
                      <a:pt x="350444" y="28461"/>
                      <a:pt x="343586" y="34290"/>
                      <a:pt x="336728" y="39434"/>
                    </a:cubicBezTo>
                    <a:cubicBezTo>
                      <a:pt x="329870" y="44920"/>
                      <a:pt x="322326" y="49378"/>
                      <a:pt x="314782" y="53835"/>
                    </a:cubicBezTo>
                    <a:cubicBezTo>
                      <a:pt x="307238" y="58293"/>
                      <a:pt x="299351" y="62065"/>
                      <a:pt x="291122" y="65494"/>
                    </a:cubicBezTo>
                    <a:cubicBezTo>
                      <a:pt x="282893" y="68923"/>
                      <a:pt x="274663" y="72009"/>
                      <a:pt x="266433" y="74752"/>
                    </a:cubicBezTo>
                    <a:cubicBezTo>
                      <a:pt x="258203" y="77495"/>
                      <a:pt x="249631" y="79896"/>
                      <a:pt x="241058" y="81953"/>
                    </a:cubicBezTo>
                    <a:cubicBezTo>
                      <a:pt x="224257" y="86068"/>
                      <a:pt x="207112" y="89497"/>
                      <a:pt x="190310" y="92926"/>
                    </a:cubicBezTo>
                    <a:cubicBezTo>
                      <a:pt x="173507" y="96355"/>
                      <a:pt x="156705" y="100127"/>
                      <a:pt x="140246" y="104585"/>
                    </a:cubicBezTo>
                    <a:cubicBezTo>
                      <a:pt x="123787" y="109042"/>
                      <a:pt x="108014" y="114186"/>
                      <a:pt x="92240" y="120015"/>
                    </a:cubicBezTo>
                    <a:cubicBezTo>
                      <a:pt x="76466" y="125844"/>
                      <a:pt x="60693" y="132359"/>
                      <a:pt x="45605" y="139903"/>
                    </a:cubicBezTo>
                    <a:cubicBezTo>
                      <a:pt x="38062" y="143675"/>
                      <a:pt x="30518" y="147447"/>
                      <a:pt x="22974" y="151562"/>
                    </a:cubicBezTo>
                    <a:cubicBezTo>
                      <a:pt x="15431" y="155677"/>
                      <a:pt x="7886" y="160134"/>
                      <a:pt x="343" y="164249"/>
                    </a:cubicBezTo>
                    <a:lnTo>
                      <a:pt x="0" y="162878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03" name="Google Shape;203;p2"/>
            <p:cNvGrpSpPr/>
            <p:nvPr/>
          </p:nvGrpSpPr>
          <p:grpSpPr>
            <a:xfrm>
              <a:off x="7365758" y="1788191"/>
              <a:ext cx="1711071" cy="528189"/>
              <a:chOff x="7365758" y="1788191"/>
              <a:chExt cx="1711071" cy="528189"/>
            </a:xfrm>
          </p:grpSpPr>
          <p:sp>
            <p:nvSpPr>
              <p:cNvPr id="204" name="Google Shape;204;p2"/>
              <p:cNvSpPr/>
              <p:nvPr/>
            </p:nvSpPr>
            <p:spPr>
              <a:xfrm>
                <a:off x="7365758" y="1788191"/>
                <a:ext cx="1711071" cy="528189"/>
              </a:xfrm>
              <a:custGeom>
                <a:avLst/>
                <a:gdLst/>
                <a:ahLst/>
                <a:cxnLst/>
                <a:rect l="l" t="t" r="r" b="b"/>
                <a:pathLst>
                  <a:path w="1711071" h="528189" extrusionOk="0">
                    <a:moveTo>
                      <a:pt x="0" y="404044"/>
                    </a:moveTo>
                    <a:cubicBezTo>
                      <a:pt x="204026" y="214078"/>
                      <a:pt x="520522" y="65602"/>
                      <a:pt x="823988" y="20339"/>
                    </a:cubicBezTo>
                    <a:cubicBezTo>
                      <a:pt x="1127455" y="-24581"/>
                      <a:pt x="1464526" y="2508"/>
                      <a:pt x="1711071" y="125610"/>
                    </a:cubicBezTo>
                    <a:cubicBezTo>
                      <a:pt x="1547850" y="241853"/>
                      <a:pt x="1369200" y="359810"/>
                      <a:pt x="1173404" y="435934"/>
                    </a:cubicBezTo>
                    <a:cubicBezTo>
                      <a:pt x="862736" y="557321"/>
                      <a:pt x="491033" y="559035"/>
                      <a:pt x="205054" y="440392"/>
                    </a:cubicBezTo>
                    <a:cubicBezTo>
                      <a:pt x="141275" y="414331"/>
                      <a:pt x="71666" y="416732"/>
                      <a:pt x="0" y="404044"/>
                    </a:cubicBezTo>
                    <a:close/>
                  </a:path>
                </a:pathLst>
              </a:custGeom>
              <a:solidFill>
                <a:srgbClr val="7D8C6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5" name="Google Shape;205;p2"/>
              <p:cNvSpPr/>
              <p:nvPr/>
            </p:nvSpPr>
            <p:spPr>
              <a:xfrm>
                <a:off x="7365758" y="1836572"/>
                <a:ext cx="1710042" cy="280835"/>
              </a:xfrm>
              <a:custGeom>
                <a:avLst/>
                <a:gdLst/>
                <a:ahLst/>
                <a:cxnLst/>
                <a:rect l="l" t="t" r="r" b="b"/>
                <a:pathLst>
                  <a:path w="1710042" h="280835" extrusionOk="0">
                    <a:moveTo>
                      <a:pt x="0" y="278778"/>
                    </a:moveTo>
                    <a:cubicBezTo>
                      <a:pt x="34976" y="270205"/>
                      <a:pt x="70295" y="261976"/>
                      <a:pt x="105270" y="253746"/>
                    </a:cubicBezTo>
                    <a:cubicBezTo>
                      <a:pt x="140589" y="245859"/>
                      <a:pt x="175907" y="237973"/>
                      <a:pt x="211226" y="230429"/>
                    </a:cubicBezTo>
                    <a:cubicBezTo>
                      <a:pt x="246545" y="222885"/>
                      <a:pt x="281864" y="215684"/>
                      <a:pt x="317525" y="208483"/>
                    </a:cubicBezTo>
                    <a:lnTo>
                      <a:pt x="423824" y="187909"/>
                    </a:lnTo>
                    <a:cubicBezTo>
                      <a:pt x="459486" y="181394"/>
                      <a:pt x="494804" y="174879"/>
                      <a:pt x="530466" y="168364"/>
                    </a:cubicBezTo>
                    <a:lnTo>
                      <a:pt x="637451" y="150533"/>
                    </a:lnTo>
                    <a:lnTo>
                      <a:pt x="744436" y="133731"/>
                    </a:lnTo>
                    <a:lnTo>
                      <a:pt x="851420" y="117272"/>
                    </a:lnTo>
                    <a:cubicBezTo>
                      <a:pt x="994410" y="95669"/>
                      <a:pt x="1137399" y="75095"/>
                      <a:pt x="1280388" y="55550"/>
                    </a:cubicBezTo>
                    <a:cubicBezTo>
                      <a:pt x="1423378" y="36348"/>
                      <a:pt x="1566710" y="18174"/>
                      <a:pt x="1710042" y="0"/>
                    </a:cubicBezTo>
                    <a:lnTo>
                      <a:pt x="1710042" y="1715"/>
                    </a:lnTo>
                    <a:cubicBezTo>
                      <a:pt x="1567053" y="21603"/>
                      <a:pt x="1424064" y="42177"/>
                      <a:pt x="1281074" y="63437"/>
                    </a:cubicBezTo>
                    <a:cubicBezTo>
                      <a:pt x="1138085" y="84354"/>
                      <a:pt x="995438" y="106299"/>
                      <a:pt x="853135" y="129616"/>
                    </a:cubicBezTo>
                    <a:lnTo>
                      <a:pt x="746493" y="147447"/>
                    </a:lnTo>
                    <a:lnTo>
                      <a:pt x="639851" y="165964"/>
                    </a:lnTo>
                    <a:lnTo>
                      <a:pt x="533210" y="184823"/>
                    </a:lnTo>
                    <a:cubicBezTo>
                      <a:pt x="497548" y="191338"/>
                      <a:pt x="462229" y="197511"/>
                      <a:pt x="426567" y="203683"/>
                    </a:cubicBezTo>
                    <a:lnTo>
                      <a:pt x="319925" y="222542"/>
                    </a:lnTo>
                    <a:cubicBezTo>
                      <a:pt x="284264" y="229057"/>
                      <a:pt x="248945" y="235572"/>
                      <a:pt x="213284" y="241745"/>
                    </a:cubicBezTo>
                    <a:lnTo>
                      <a:pt x="343" y="280835"/>
                    </a:lnTo>
                    <a:lnTo>
                      <a:pt x="0" y="278778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06" name="Google Shape;206;p2"/>
            <p:cNvGrpSpPr/>
            <p:nvPr/>
          </p:nvGrpSpPr>
          <p:grpSpPr>
            <a:xfrm>
              <a:off x="7148703" y="1474812"/>
              <a:ext cx="2093746" cy="1826286"/>
              <a:chOff x="7148703" y="1474812"/>
              <a:chExt cx="2093746" cy="1826286"/>
            </a:xfrm>
          </p:grpSpPr>
          <p:sp>
            <p:nvSpPr>
              <p:cNvPr id="207" name="Google Shape;207;p2"/>
              <p:cNvSpPr/>
              <p:nvPr/>
            </p:nvSpPr>
            <p:spPr>
              <a:xfrm>
                <a:off x="8325959" y="2580665"/>
                <a:ext cx="224634" cy="720433"/>
              </a:xfrm>
              <a:custGeom>
                <a:avLst/>
                <a:gdLst/>
                <a:ahLst/>
                <a:cxnLst/>
                <a:rect l="l" t="t" r="r" b="b"/>
                <a:pathLst>
                  <a:path w="224634" h="720433" extrusionOk="0">
                    <a:moveTo>
                      <a:pt x="189543" y="720433"/>
                    </a:moveTo>
                    <a:cubicBezTo>
                      <a:pt x="103475" y="697116"/>
                      <a:pt x="41753" y="617220"/>
                      <a:pt x="17065" y="531495"/>
                    </a:cubicBezTo>
                    <a:cubicBezTo>
                      <a:pt x="-7625" y="445770"/>
                      <a:pt x="-1109" y="354559"/>
                      <a:pt x="9178" y="266091"/>
                    </a:cubicBezTo>
                    <a:cubicBezTo>
                      <a:pt x="19465" y="177622"/>
                      <a:pt x="33866" y="88468"/>
                      <a:pt x="24265" y="0"/>
                    </a:cubicBezTo>
                    <a:cubicBezTo>
                      <a:pt x="91816" y="100813"/>
                      <a:pt x="149081" y="201625"/>
                      <a:pt x="189200" y="316154"/>
                    </a:cubicBezTo>
                    <a:cubicBezTo>
                      <a:pt x="239263" y="459143"/>
                      <a:pt x="233434" y="575729"/>
                      <a:pt x="189543" y="720433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8" name="Google Shape;208;p2"/>
              <p:cNvSpPr/>
              <p:nvPr/>
            </p:nvSpPr>
            <p:spPr>
              <a:xfrm>
                <a:off x="7148703" y="1474812"/>
                <a:ext cx="1729244" cy="1228267"/>
              </a:xfrm>
              <a:custGeom>
                <a:avLst/>
                <a:gdLst/>
                <a:ahLst/>
                <a:cxnLst/>
                <a:rect l="l" t="t" r="r" b="b"/>
                <a:pathLst>
                  <a:path w="1729244" h="1228267" extrusionOk="0">
                    <a:moveTo>
                      <a:pt x="8573" y="0"/>
                    </a:moveTo>
                    <a:cubicBezTo>
                      <a:pt x="402908" y="602132"/>
                      <a:pt x="1030415" y="1046531"/>
                      <a:pt x="1729245" y="1218324"/>
                    </a:cubicBezTo>
                    <a:lnTo>
                      <a:pt x="1726844" y="1228268"/>
                    </a:lnTo>
                    <a:cubicBezTo>
                      <a:pt x="1025271" y="1055446"/>
                      <a:pt x="396050" y="610019"/>
                      <a:pt x="0" y="5486"/>
                    </a:cubicBezTo>
                    <a:lnTo>
                      <a:pt x="8573" y="0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9" name="Google Shape;209;p2"/>
              <p:cNvSpPr/>
              <p:nvPr/>
            </p:nvSpPr>
            <p:spPr>
              <a:xfrm>
                <a:off x="8237067" y="2449334"/>
                <a:ext cx="143675" cy="224256"/>
              </a:xfrm>
              <a:custGeom>
                <a:avLst/>
                <a:gdLst/>
                <a:ahLst/>
                <a:cxnLst/>
                <a:rect l="l" t="t" r="r" b="b"/>
                <a:pathLst>
                  <a:path w="143675" h="224256" extrusionOk="0">
                    <a:moveTo>
                      <a:pt x="5829" y="0"/>
                    </a:moveTo>
                    <a:cubicBezTo>
                      <a:pt x="82296" y="49378"/>
                      <a:pt x="134074" y="132702"/>
                      <a:pt x="143675" y="223228"/>
                    </a:cubicBezTo>
                    <a:lnTo>
                      <a:pt x="133388" y="224257"/>
                    </a:lnTo>
                    <a:cubicBezTo>
                      <a:pt x="123787" y="136817"/>
                      <a:pt x="74066" y="55893"/>
                      <a:pt x="0" y="8230"/>
                    </a:cubicBezTo>
                    <a:lnTo>
                      <a:pt x="5829" y="0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0" name="Google Shape;210;p2"/>
              <p:cNvSpPr/>
              <p:nvPr/>
            </p:nvSpPr>
            <p:spPr>
              <a:xfrm>
                <a:off x="8201406" y="2383155"/>
                <a:ext cx="282206" cy="66028"/>
              </a:xfrm>
              <a:custGeom>
                <a:avLst/>
                <a:gdLst/>
                <a:ahLst/>
                <a:cxnLst/>
                <a:rect l="l" t="t" r="r" b="b"/>
                <a:pathLst>
                  <a:path w="282206" h="66028" extrusionOk="0">
                    <a:moveTo>
                      <a:pt x="1715" y="50063"/>
                    </a:moveTo>
                    <a:cubicBezTo>
                      <a:pt x="94983" y="65837"/>
                      <a:pt x="195453" y="47663"/>
                      <a:pt x="277063" y="0"/>
                    </a:cubicBezTo>
                    <a:lnTo>
                      <a:pt x="282207" y="8915"/>
                    </a:lnTo>
                    <a:cubicBezTo>
                      <a:pt x="198539" y="57950"/>
                      <a:pt x="95669" y="76467"/>
                      <a:pt x="0" y="60350"/>
                    </a:cubicBezTo>
                    <a:lnTo>
                      <a:pt x="1715" y="50063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1" name="Google Shape;211;p2"/>
              <p:cNvSpPr/>
              <p:nvPr/>
            </p:nvSpPr>
            <p:spPr>
              <a:xfrm>
                <a:off x="8423948" y="2123774"/>
                <a:ext cx="533209" cy="293587"/>
              </a:xfrm>
              <a:custGeom>
                <a:avLst/>
                <a:gdLst/>
                <a:ahLst/>
                <a:cxnLst/>
                <a:rect l="l" t="t" r="r" b="b"/>
                <a:pathLst>
                  <a:path w="533209" h="293587" extrusionOk="0">
                    <a:moveTo>
                      <a:pt x="0" y="286812"/>
                    </a:moveTo>
                    <a:cubicBezTo>
                      <a:pt x="103213" y="308758"/>
                      <a:pt x="211912" y="275153"/>
                      <a:pt x="300723" y="218232"/>
                    </a:cubicBezTo>
                    <a:cubicBezTo>
                      <a:pt x="389534" y="161311"/>
                      <a:pt x="461886" y="82787"/>
                      <a:pt x="533210" y="4948"/>
                    </a:cubicBezTo>
                    <a:cubicBezTo>
                      <a:pt x="402565" y="-12197"/>
                      <a:pt x="261632" y="14207"/>
                      <a:pt x="161506" y="99932"/>
                    </a:cubicBezTo>
                    <a:cubicBezTo>
                      <a:pt x="98069" y="154796"/>
                      <a:pt x="47320" y="217546"/>
                      <a:pt x="0" y="286812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2" name="Google Shape;212;p2"/>
              <p:cNvSpPr/>
              <p:nvPr/>
            </p:nvSpPr>
            <p:spPr>
              <a:xfrm>
                <a:off x="8088249" y="2364981"/>
                <a:ext cx="34547" cy="286664"/>
              </a:xfrm>
              <a:custGeom>
                <a:avLst/>
                <a:gdLst/>
                <a:ahLst/>
                <a:cxnLst/>
                <a:rect l="l" t="t" r="r" b="b"/>
                <a:pathLst>
                  <a:path w="34547" h="286664" extrusionOk="0">
                    <a:moveTo>
                      <a:pt x="0" y="3429"/>
                    </a:moveTo>
                    <a:lnTo>
                      <a:pt x="9601" y="0"/>
                    </a:lnTo>
                    <a:cubicBezTo>
                      <a:pt x="42863" y="91211"/>
                      <a:pt x="42863" y="195453"/>
                      <a:pt x="9601" y="286664"/>
                    </a:cubicBezTo>
                    <a:lnTo>
                      <a:pt x="0" y="283235"/>
                    </a:lnTo>
                    <a:cubicBezTo>
                      <a:pt x="32576" y="194424"/>
                      <a:pt x="32576" y="92240"/>
                      <a:pt x="0" y="3429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3" name="Google Shape;213;p2"/>
              <p:cNvSpPr/>
              <p:nvPr/>
            </p:nvSpPr>
            <p:spPr>
              <a:xfrm>
                <a:off x="7897273" y="2589580"/>
                <a:ext cx="233030" cy="575386"/>
              </a:xfrm>
              <a:custGeom>
                <a:avLst/>
                <a:gdLst/>
                <a:ahLst/>
                <a:cxnLst/>
                <a:rect l="l" t="t" r="r" b="b"/>
                <a:pathLst>
                  <a:path w="233030" h="575386" extrusionOk="0">
                    <a:moveTo>
                      <a:pt x="208806" y="0"/>
                    </a:moveTo>
                    <a:cubicBezTo>
                      <a:pt x="248926" y="97727"/>
                      <a:pt x="235553" y="210540"/>
                      <a:pt x="195433" y="308267"/>
                    </a:cubicBezTo>
                    <a:cubicBezTo>
                      <a:pt x="155314" y="405993"/>
                      <a:pt x="91192" y="491376"/>
                      <a:pt x="27412" y="575386"/>
                    </a:cubicBezTo>
                    <a:cubicBezTo>
                      <a:pt x="-13050" y="449885"/>
                      <a:pt x="-12364" y="306552"/>
                      <a:pt x="54158" y="192710"/>
                    </a:cubicBezTo>
                    <a:cubicBezTo>
                      <a:pt x="96335" y="120015"/>
                      <a:pt x="148799" y="58979"/>
                      <a:pt x="208806" y="0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4" name="Google Shape;214;p2"/>
              <p:cNvSpPr/>
              <p:nvPr/>
            </p:nvSpPr>
            <p:spPr>
              <a:xfrm>
                <a:off x="8477783" y="2517571"/>
                <a:ext cx="223571" cy="55723"/>
              </a:xfrm>
              <a:custGeom>
                <a:avLst/>
                <a:gdLst/>
                <a:ahLst/>
                <a:cxnLst/>
                <a:rect l="l" t="t" r="r" b="b"/>
                <a:pathLst>
                  <a:path w="223571" h="55723" extrusionOk="0">
                    <a:moveTo>
                      <a:pt x="1029" y="44234"/>
                    </a:moveTo>
                    <a:cubicBezTo>
                      <a:pt x="75438" y="51092"/>
                      <a:pt x="152933" y="35319"/>
                      <a:pt x="218770" y="0"/>
                    </a:cubicBezTo>
                    <a:lnTo>
                      <a:pt x="223571" y="8915"/>
                    </a:lnTo>
                    <a:cubicBezTo>
                      <a:pt x="156020" y="44920"/>
                      <a:pt x="76467" y="61036"/>
                      <a:pt x="0" y="54178"/>
                    </a:cubicBezTo>
                    <a:lnTo>
                      <a:pt x="1029" y="44234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5" name="Google Shape;215;p2"/>
              <p:cNvSpPr/>
              <p:nvPr/>
            </p:nvSpPr>
            <p:spPr>
              <a:xfrm>
                <a:off x="8648890" y="2384011"/>
                <a:ext cx="496862" cy="190395"/>
              </a:xfrm>
              <a:custGeom>
                <a:avLst/>
                <a:gdLst/>
                <a:ahLst/>
                <a:cxnLst/>
                <a:rect l="l" t="t" r="r" b="b"/>
                <a:pathLst>
                  <a:path w="496862" h="190395" extrusionOk="0">
                    <a:moveTo>
                      <a:pt x="0" y="162021"/>
                    </a:moveTo>
                    <a:cubicBezTo>
                      <a:pt x="81267" y="203169"/>
                      <a:pt x="180023" y="195968"/>
                      <a:pt x="265062" y="163392"/>
                    </a:cubicBezTo>
                    <a:cubicBezTo>
                      <a:pt x="350101" y="130817"/>
                      <a:pt x="424167" y="75610"/>
                      <a:pt x="496862" y="21089"/>
                    </a:cubicBezTo>
                    <a:cubicBezTo>
                      <a:pt x="324383" y="-35833"/>
                      <a:pt x="120701" y="26232"/>
                      <a:pt x="0" y="162021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6" name="Google Shape;216;p2"/>
              <p:cNvSpPr/>
              <p:nvPr/>
            </p:nvSpPr>
            <p:spPr>
              <a:xfrm>
                <a:off x="8599512" y="2612212"/>
                <a:ext cx="642937" cy="263993"/>
              </a:xfrm>
              <a:custGeom>
                <a:avLst/>
                <a:gdLst/>
                <a:ahLst/>
                <a:cxnLst/>
                <a:rect l="l" t="t" r="r" b="b"/>
                <a:pathLst>
                  <a:path w="642937" h="263993" extrusionOk="0">
                    <a:moveTo>
                      <a:pt x="416281" y="258204"/>
                    </a:moveTo>
                    <a:cubicBezTo>
                      <a:pt x="492404" y="270891"/>
                      <a:pt x="567500" y="260947"/>
                      <a:pt x="642938" y="245517"/>
                    </a:cubicBezTo>
                    <a:cubicBezTo>
                      <a:pt x="589445" y="154305"/>
                      <a:pt x="520180" y="61036"/>
                      <a:pt x="418338" y="32233"/>
                    </a:cubicBezTo>
                    <a:cubicBezTo>
                      <a:pt x="330899" y="7544"/>
                      <a:pt x="218084" y="19888"/>
                      <a:pt x="127902" y="22974"/>
                    </a:cubicBezTo>
                    <a:cubicBezTo>
                      <a:pt x="84011" y="24346"/>
                      <a:pt x="38062" y="21603"/>
                      <a:pt x="0" y="0"/>
                    </a:cubicBezTo>
                    <a:cubicBezTo>
                      <a:pt x="66523" y="37719"/>
                      <a:pt x="121044" y="104928"/>
                      <a:pt x="183109" y="150533"/>
                    </a:cubicBezTo>
                    <a:cubicBezTo>
                      <a:pt x="252718" y="201282"/>
                      <a:pt x="330213" y="243802"/>
                      <a:pt x="416281" y="258204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17" name="Google Shape;217;p2"/>
            <p:cNvGrpSpPr/>
            <p:nvPr/>
          </p:nvGrpSpPr>
          <p:grpSpPr>
            <a:xfrm>
              <a:off x="7365415" y="2117064"/>
              <a:ext cx="1070534" cy="738263"/>
              <a:chOff x="7365415" y="2117064"/>
              <a:chExt cx="1070534" cy="738263"/>
            </a:xfrm>
          </p:grpSpPr>
          <p:sp>
            <p:nvSpPr>
              <p:cNvPr id="218" name="Google Shape;218;p2"/>
              <p:cNvSpPr/>
              <p:nvPr/>
            </p:nvSpPr>
            <p:spPr>
              <a:xfrm>
                <a:off x="7365415" y="2117407"/>
                <a:ext cx="1070191" cy="737920"/>
              </a:xfrm>
              <a:custGeom>
                <a:avLst/>
                <a:gdLst/>
                <a:ahLst/>
                <a:cxnLst/>
                <a:rect l="l" t="t" r="r" b="b"/>
                <a:pathLst>
                  <a:path w="1070191" h="737920" extrusionOk="0">
                    <a:moveTo>
                      <a:pt x="0" y="0"/>
                    </a:moveTo>
                    <a:cubicBezTo>
                      <a:pt x="209169" y="3086"/>
                      <a:pt x="457429" y="87097"/>
                      <a:pt x="644995" y="220485"/>
                    </a:cubicBezTo>
                    <a:cubicBezTo>
                      <a:pt x="832561" y="353530"/>
                      <a:pt x="1000925" y="543497"/>
                      <a:pt x="1070191" y="737921"/>
                    </a:cubicBezTo>
                    <a:cubicBezTo>
                      <a:pt x="921715" y="715975"/>
                      <a:pt x="763639" y="687172"/>
                      <a:pt x="618249" y="626821"/>
                    </a:cubicBezTo>
                    <a:cubicBezTo>
                      <a:pt x="387477" y="531152"/>
                      <a:pt x="185166" y="339128"/>
                      <a:pt x="92240" y="126530"/>
                    </a:cubicBezTo>
                    <a:cubicBezTo>
                      <a:pt x="71323" y="78867"/>
                      <a:pt x="32576" y="44234"/>
                      <a:pt x="0" y="0"/>
                    </a:cubicBezTo>
                    <a:close/>
                  </a:path>
                </a:pathLst>
              </a:custGeom>
              <a:solidFill>
                <a:srgbClr val="7D8C6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9" name="Google Shape;219;p2"/>
              <p:cNvSpPr/>
              <p:nvPr/>
            </p:nvSpPr>
            <p:spPr>
              <a:xfrm>
                <a:off x="7365415" y="2117064"/>
                <a:ext cx="1070534" cy="737577"/>
              </a:xfrm>
              <a:custGeom>
                <a:avLst/>
                <a:gdLst/>
                <a:ahLst/>
                <a:cxnLst/>
                <a:rect l="l" t="t" r="r" b="b"/>
                <a:pathLst>
                  <a:path w="1070534" h="737577" extrusionOk="0">
                    <a:moveTo>
                      <a:pt x="343" y="0"/>
                    </a:moveTo>
                    <a:cubicBezTo>
                      <a:pt x="23660" y="13373"/>
                      <a:pt x="46978" y="27432"/>
                      <a:pt x="70295" y="41148"/>
                    </a:cubicBezTo>
                    <a:cubicBezTo>
                      <a:pt x="93269" y="55207"/>
                      <a:pt x="116586" y="69266"/>
                      <a:pt x="139561" y="83325"/>
                    </a:cubicBezTo>
                    <a:cubicBezTo>
                      <a:pt x="162535" y="97727"/>
                      <a:pt x="185509" y="112128"/>
                      <a:pt x="208483" y="126530"/>
                    </a:cubicBezTo>
                    <a:lnTo>
                      <a:pt x="276721" y="170421"/>
                    </a:lnTo>
                    <a:cubicBezTo>
                      <a:pt x="299352" y="185509"/>
                      <a:pt x="321983" y="200253"/>
                      <a:pt x="344615" y="215341"/>
                    </a:cubicBezTo>
                    <a:lnTo>
                      <a:pt x="411823" y="261290"/>
                    </a:lnTo>
                    <a:lnTo>
                      <a:pt x="478689" y="307581"/>
                    </a:lnTo>
                    <a:lnTo>
                      <a:pt x="545211" y="354216"/>
                    </a:lnTo>
                    <a:cubicBezTo>
                      <a:pt x="633679" y="416624"/>
                      <a:pt x="721805" y="479717"/>
                      <a:pt x="809244" y="543497"/>
                    </a:cubicBezTo>
                    <a:cubicBezTo>
                      <a:pt x="896684" y="607276"/>
                      <a:pt x="983780" y="671741"/>
                      <a:pt x="1070534" y="736549"/>
                    </a:cubicBezTo>
                    <a:lnTo>
                      <a:pt x="1069848" y="737578"/>
                    </a:lnTo>
                    <a:cubicBezTo>
                      <a:pt x="982066" y="674141"/>
                      <a:pt x="894283" y="611048"/>
                      <a:pt x="805815" y="548297"/>
                    </a:cubicBezTo>
                    <a:cubicBezTo>
                      <a:pt x="717690" y="485546"/>
                      <a:pt x="629222" y="423138"/>
                      <a:pt x="539725" y="361760"/>
                    </a:cubicBezTo>
                    <a:lnTo>
                      <a:pt x="472859" y="315811"/>
                    </a:lnTo>
                    <a:lnTo>
                      <a:pt x="405651" y="270548"/>
                    </a:lnTo>
                    <a:lnTo>
                      <a:pt x="338100" y="225285"/>
                    </a:lnTo>
                    <a:cubicBezTo>
                      <a:pt x="315468" y="210198"/>
                      <a:pt x="293180" y="195110"/>
                      <a:pt x="270548" y="180023"/>
                    </a:cubicBezTo>
                    <a:lnTo>
                      <a:pt x="202997" y="134760"/>
                    </a:lnTo>
                    <a:cubicBezTo>
                      <a:pt x="180366" y="119672"/>
                      <a:pt x="157734" y="104927"/>
                      <a:pt x="135446" y="89840"/>
                    </a:cubicBezTo>
                    <a:lnTo>
                      <a:pt x="0" y="343"/>
                    </a:lnTo>
                    <a:lnTo>
                      <a:pt x="343" y="0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20" name="Google Shape;220;p2"/>
            <p:cNvGrpSpPr/>
            <p:nvPr/>
          </p:nvGrpSpPr>
          <p:grpSpPr>
            <a:xfrm>
              <a:off x="6452616" y="393649"/>
              <a:ext cx="2368066" cy="1923668"/>
              <a:chOff x="6452616" y="393649"/>
              <a:chExt cx="2368066" cy="1923668"/>
            </a:xfrm>
          </p:grpSpPr>
          <p:sp>
            <p:nvSpPr>
              <p:cNvPr id="221" name="Google Shape;221;p2"/>
              <p:cNvSpPr/>
              <p:nvPr/>
            </p:nvSpPr>
            <p:spPr>
              <a:xfrm>
                <a:off x="6452616" y="618591"/>
                <a:ext cx="2176729" cy="1698726"/>
              </a:xfrm>
              <a:custGeom>
                <a:avLst/>
                <a:gdLst/>
                <a:ahLst/>
                <a:cxnLst/>
                <a:rect l="l" t="t" r="r" b="b"/>
                <a:pathLst>
                  <a:path w="2176729" h="1698726" extrusionOk="0">
                    <a:moveTo>
                      <a:pt x="0" y="1681239"/>
                    </a:moveTo>
                    <a:cubicBezTo>
                      <a:pt x="425539" y="1512189"/>
                      <a:pt x="829475" y="1280046"/>
                      <a:pt x="1200493" y="991324"/>
                    </a:cubicBezTo>
                    <a:cubicBezTo>
                      <a:pt x="1571511" y="702602"/>
                      <a:pt x="1894523" y="368960"/>
                      <a:pt x="2160613" y="0"/>
                    </a:cubicBezTo>
                    <a:lnTo>
                      <a:pt x="2176729" y="9601"/>
                    </a:lnTo>
                    <a:cubicBezTo>
                      <a:pt x="1909267" y="380619"/>
                      <a:pt x="1584541" y="715975"/>
                      <a:pt x="1211809" y="1005726"/>
                    </a:cubicBezTo>
                    <a:cubicBezTo>
                      <a:pt x="839076" y="1295819"/>
                      <a:pt x="433083" y="1528991"/>
                      <a:pt x="5486" y="1698727"/>
                    </a:cubicBezTo>
                    <a:lnTo>
                      <a:pt x="0" y="1681239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2" name="Google Shape;222;p2"/>
              <p:cNvSpPr/>
              <p:nvPr/>
            </p:nvSpPr>
            <p:spPr>
              <a:xfrm>
                <a:off x="8379028" y="393649"/>
                <a:ext cx="441654" cy="532523"/>
              </a:xfrm>
              <a:custGeom>
                <a:avLst/>
                <a:gdLst/>
                <a:ahLst/>
                <a:cxnLst/>
                <a:rect l="l" t="t" r="r" b="b"/>
                <a:pathLst>
                  <a:path w="441654" h="532523" extrusionOk="0">
                    <a:moveTo>
                      <a:pt x="0" y="532524"/>
                    </a:moveTo>
                    <a:cubicBezTo>
                      <a:pt x="54864" y="311696"/>
                      <a:pt x="225285" y="106299"/>
                      <a:pt x="441655" y="0"/>
                    </a:cubicBezTo>
                    <a:cubicBezTo>
                      <a:pt x="380962" y="210884"/>
                      <a:pt x="199910" y="414566"/>
                      <a:pt x="0" y="532524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3" name="Google Shape;223;p2"/>
              <p:cNvSpPr/>
              <p:nvPr/>
            </p:nvSpPr>
            <p:spPr>
              <a:xfrm>
                <a:off x="8149971" y="534238"/>
                <a:ext cx="122238" cy="575043"/>
              </a:xfrm>
              <a:custGeom>
                <a:avLst/>
                <a:gdLst/>
                <a:ahLst/>
                <a:cxnLst/>
                <a:rect l="l" t="t" r="r" b="b"/>
                <a:pathLst>
                  <a:path w="122238" h="575043" extrusionOk="0">
                    <a:moveTo>
                      <a:pt x="76809" y="575043"/>
                    </a:moveTo>
                    <a:cubicBezTo>
                      <a:pt x="153962" y="377190"/>
                      <a:pt x="131673" y="157734"/>
                      <a:pt x="18859" y="0"/>
                    </a:cubicBezTo>
                    <a:cubicBezTo>
                      <a:pt x="-15774" y="204711"/>
                      <a:pt x="-6173" y="398107"/>
                      <a:pt x="76809" y="575043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4" name="Google Shape;224;p2"/>
              <p:cNvSpPr/>
              <p:nvPr/>
            </p:nvSpPr>
            <p:spPr>
              <a:xfrm>
                <a:off x="7909754" y="475945"/>
                <a:ext cx="184242" cy="779754"/>
              </a:xfrm>
              <a:custGeom>
                <a:avLst/>
                <a:gdLst/>
                <a:ahLst/>
                <a:cxnLst/>
                <a:rect l="l" t="t" r="r" b="b"/>
                <a:pathLst>
                  <a:path w="184242" h="779754" extrusionOk="0">
                    <a:moveTo>
                      <a:pt x="167864" y="779755"/>
                    </a:moveTo>
                    <a:cubicBezTo>
                      <a:pt x="216556" y="499605"/>
                      <a:pt x="155520" y="216370"/>
                      <a:pt x="186" y="0"/>
                    </a:cubicBezTo>
                    <a:cubicBezTo>
                      <a:pt x="-3586" y="276720"/>
                      <a:pt x="49907" y="541096"/>
                      <a:pt x="167864" y="779755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5" name="Google Shape;225;p2"/>
              <p:cNvSpPr/>
              <p:nvPr/>
            </p:nvSpPr>
            <p:spPr>
              <a:xfrm>
                <a:off x="7683739" y="565099"/>
                <a:ext cx="284173" cy="810958"/>
              </a:xfrm>
              <a:custGeom>
                <a:avLst/>
                <a:gdLst/>
                <a:ahLst/>
                <a:cxnLst/>
                <a:rect l="l" t="t" r="r" b="b"/>
                <a:pathLst>
                  <a:path w="284173" h="810958" extrusionOk="0">
                    <a:moveTo>
                      <a:pt x="284151" y="810958"/>
                    </a:moveTo>
                    <a:cubicBezTo>
                      <a:pt x="285866" y="510921"/>
                      <a:pt x="187110" y="223228"/>
                      <a:pt x="6060" y="0"/>
                    </a:cubicBezTo>
                    <a:cubicBezTo>
                      <a:pt x="-27545" y="313411"/>
                      <a:pt x="80469" y="592531"/>
                      <a:pt x="284151" y="810958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6" name="Google Shape;226;p2"/>
              <p:cNvSpPr/>
              <p:nvPr/>
            </p:nvSpPr>
            <p:spPr>
              <a:xfrm>
                <a:off x="7486099" y="853135"/>
                <a:ext cx="342917" cy="617219"/>
              </a:xfrm>
              <a:custGeom>
                <a:avLst/>
                <a:gdLst/>
                <a:ahLst/>
                <a:cxnLst/>
                <a:rect l="l" t="t" r="r" b="b"/>
                <a:pathLst>
                  <a:path w="342917" h="617219" extrusionOk="0">
                    <a:moveTo>
                      <a:pt x="342917" y="617220"/>
                    </a:moveTo>
                    <a:cubicBezTo>
                      <a:pt x="288053" y="381991"/>
                      <a:pt x="169067" y="167678"/>
                      <a:pt x="17" y="0"/>
                    </a:cubicBezTo>
                    <a:cubicBezTo>
                      <a:pt x="-1697" y="265747"/>
                      <a:pt x="125518" y="477317"/>
                      <a:pt x="342917" y="617220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7" name="Google Shape;227;p2"/>
              <p:cNvSpPr/>
              <p:nvPr/>
            </p:nvSpPr>
            <p:spPr>
              <a:xfrm>
                <a:off x="7286548" y="1202893"/>
                <a:ext cx="381305" cy="400850"/>
              </a:xfrm>
              <a:custGeom>
                <a:avLst/>
                <a:gdLst/>
                <a:ahLst/>
                <a:cxnLst/>
                <a:rect l="l" t="t" r="r" b="b"/>
                <a:pathLst>
                  <a:path w="381305" h="400850" extrusionOk="0">
                    <a:moveTo>
                      <a:pt x="381305" y="400850"/>
                    </a:moveTo>
                    <a:cubicBezTo>
                      <a:pt x="325069" y="217742"/>
                      <a:pt x="183795" y="69266"/>
                      <a:pt x="0" y="0"/>
                    </a:cubicBezTo>
                    <a:cubicBezTo>
                      <a:pt x="45606" y="184137"/>
                      <a:pt x="191338" y="351815"/>
                      <a:pt x="381305" y="400850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8" name="Google Shape;228;p2"/>
              <p:cNvSpPr/>
              <p:nvPr/>
            </p:nvSpPr>
            <p:spPr>
              <a:xfrm>
                <a:off x="7076351" y="1538944"/>
                <a:ext cx="430682" cy="198895"/>
              </a:xfrm>
              <a:custGeom>
                <a:avLst/>
                <a:gdLst/>
                <a:ahLst/>
                <a:cxnLst/>
                <a:rect l="l" t="t" r="r" b="b"/>
                <a:pathLst>
                  <a:path w="430682" h="198895" extrusionOk="0">
                    <a:moveTo>
                      <a:pt x="430682" y="193386"/>
                    </a:moveTo>
                    <a:cubicBezTo>
                      <a:pt x="337414" y="65485"/>
                      <a:pt x="172822" y="-7896"/>
                      <a:pt x="0" y="677"/>
                    </a:cubicBezTo>
                    <a:cubicBezTo>
                      <a:pt x="69266" y="148466"/>
                      <a:pt x="251689" y="220133"/>
                      <a:pt x="430682" y="193386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9" name="Google Shape;229;p2"/>
              <p:cNvSpPr/>
              <p:nvPr/>
            </p:nvSpPr>
            <p:spPr>
              <a:xfrm>
                <a:off x="8218893" y="995052"/>
                <a:ext cx="497205" cy="145945"/>
              </a:xfrm>
              <a:custGeom>
                <a:avLst/>
                <a:gdLst/>
                <a:ahLst/>
                <a:cxnLst/>
                <a:rect l="l" t="t" r="r" b="b"/>
                <a:pathLst>
                  <a:path w="497205" h="145945" extrusionOk="0">
                    <a:moveTo>
                      <a:pt x="497205" y="34676"/>
                    </a:moveTo>
                    <a:cubicBezTo>
                      <a:pt x="346672" y="-30818"/>
                      <a:pt x="146419" y="-1671"/>
                      <a:pt x="0" y="106342"/>
                    </a:cubicBezTo>
                    <a:cubicBezTo>
                      <a:pt x="145733" y="181437"/>
                      <a:pt x="351130" y="145433"/>
                      <a:pt x="497205" y="34676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0" name="Google Shape;230;p2"/>
              <p:cNvSpPr/>
              <p:nvPr/>
            </p:nvSpPr>
            <p:spPr>
              <a:xfrm>
                <a:off x="8080019" y="1225648"/>
                <a:ext cx="641565" cy="124611"/>
              </a:xfrm>
              <a:custGeom>
                <a:avLst/>
                <a:gdLst/>
                <a:ahLst/>
                <a:cxnLst/>
                <a:rect l="l" t="t" r="r" b="b"/>
                <a:pathLst>
                  <a:path w="641565" h="124611" extrusionOk="0">
                    <a:moveTo>
                      <a:pt x="641566" y="87316"/>
                    </a:moveTo>
                    <a:cubicBezTo>
                      <a:pt x="454000" y="-5267"/>
                      <a:pt x="221513" y="-25156"/>
                      <a:pt x="0" y="32109"/>
                    </a:cubicBezTo>
                    <a:cubicBezTo>
                      <a:pt x="189624" y="132236"/>
                      <a:pt x="414909" y="151781"/>
                      <a:pt x="641566" y="87316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1" name="Google Shape;231;p2"/>
              <p:cNvSpPr/>
              <p:nvPr/>
            </p:nvSpPr>
            <p:spPr>
              <a:xfrm>
                <a:off x="7951774" y="1349700"/>
                <a:ext cx="688886" cy="163107"/>
              </a:xfrm>
              <a:custGeom>
                <a:avLst/>
                <a:gdLst/>
                <a:ahLst/>
                <a:cxnLst/>
                <a:rect l="l" t="t" r="r" b="b"/>
                <a:pathLst>
                  <a:path w="688886" h="163107" extrusionOk="0">
                    <a:moveTo>
                      <a:pt x="688886" y="152888"/>
                    </a:moveTo>
                    <a:cubicBezTo>
                      <a:pt x="504406" y="16756"/>
                      <a:pt x="247917" y="-32278"/>
                      <a:pt x="0" y="21214"/>
                    </a:cubicBezTo>
                    <a:cubicBezTo>
                      <a:pt x="194425" y="138486"/>
                      <a:pt x="444742" y="185806"/>
                      <a:pt x="688886" y="152888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2" name="Google Shape;232;p2"/>
              <p:cNvSpPr/>
              <p:nvPr/>
            </p:nvSpPr>
            <p:spPr>
              <a:xfrm>
                <a:off x="7838960" y="1459690"/>
                <a:ext cx="593217" cy="227053"/>
              </a:xfrm>
              <a:custGeom>
                <a:avLst/>
                <a:gdLst/>
                <a:ahLst/>
                <a:cxnLst/>
                <a:rect l="l" t="t" r="r" b="b"/>
                <a:pathLst>
                  <a:path w="593217" h="227053" extrusionOk="0">
                    <a:moveTo>
                      <a:pt x="593217" y="217776"/>
                    </a:moveTo>
                    <a:cubicBezTo>
                      <a:pt x="462572" y="53184"/>
                      <a:pt x="230771" y="-28426"/>
                      <a:pt x="0" y="8950"/>
                    </a:cubicBezTo>
                    <a:cubicBezTo>
                      <a:pt x="141960" y="183486"/>
                      <a:pt x="346672" y="254124"/>
                      <a:pt x="593217" y="217776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3" name="Google Shape;233;p2"/>
              <p:cNvSpPr/>
              <p:nvPr/>
            </p:nvSpPr>
            <p:spPr>
              <a:xfrm>
                <a:off x="7659281" y="1617802"/>
                <a:ext cx="522922" cy="246888"/>
              </a:xfrm>
              <a:custGeom>
                <a:avLst/>
                <a:gdLst/>
                <a:ahLst/>
                <a:cxnLst/>
                <a:rect l="l" t="t" r="r" b="b"/>
                <a:pathLst>
                  <a:path w="522922" h="246888" extrusionOk="0">
                    <a:moveTo>
                      <a:pt x="522923" y="246888"/>
                    </a:moveTo>
                    <a:cubicBezTo>
                      <a:pt x="380276" y="105613"/>
                      <a:pt x="195453" y="18174"/>
                      <a:pt x="0" y="0"/>
                    </a:cubicBezTo>
                    <a:cubicBezTo>
                      <a:pt x="148475" y="172479"/>
                      <a:pt x="303467" y="224943"/>
                      <a:pt x="522923" y="246888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4" name="Google Shape;234;p2"/>
              <p:cNvSpPr/>
              <p:nvPr/>
            </p:nvSpPr>
            <p:spPr>
              <a:xfrm>
                <a:off x="7505319" y="1731017"/>
                <a:ext cx="444741" cy="275290"/>
              </a:xfrm>
              <a:custGeom>
                <a:avLst/>
                <a:gdLst/>
                <a:ahLst/>
                <a:cxnLst/>
                <a:rect l="l" t="t" r="r" b="b"/>
                <a:pathLst>
                  <a:path w="444741" h="275290" extrusionOk="0">
                    <a:moveTo>
                      <a:pt x="444741" y="275290"/>
                    </a:moveTo>
                    <a:cubicBezTo>
                      <a:pt x="392963" y="96640"/>
                      <a:pt x="201282" y="-20632"/>
                      <a:pt x="0" y="3028"/>
                    </a:cubicBezTo>
                    <a:cubicBezTo>
                      <a:pt x="98755" y="139159"/>
                      <a:pt x="269177" y="242372"/>
                      <a:pt x="444741" y="275290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35" name="Google Shape;235;p2"/>
            <p:cNvGrpSpPr/>
            <p:nvPr/>
          </p:nvGrpSpPr>
          <p:grpSpPr>
            <a:xfrm>
              <a:off x="4444593" y="767753"/>
              <a:ext cx="1029385" cy="1090421"/>
              <a:chOff x="4444593" y="767753"/>
              <a:chExt cx="1029385" cy="1090421"/>
            </a:xfrm>
          </p:grpSpPr>
          <p:sp>
            <p:nvSpPr>
              <p:cNvPr id="236" name="Google Shape;236;p2"/>
              <p:cNvSpPr/>
              <p:nvPr/>
            </p:nvSpPr>
            <p:spPr>
              <a:xfrm>
                <a:off x="4444936" y="767753"/>
                <a:ext cx="1028014" cy="1089736"/>
              </a:xfrm>
              <a:custGeom>
                <a:avLst/>
                <a:gdLst/>
                <a:ahLst/>
                <a:cxnLst/>
                <a:rect l="l" t="t" r="r" b="b"/>
                <a:pathLst>
                  <a:path w="1028014" h="1089736" extrusionOk="0">
                    <a:moveTo>
                      <a:pt x="1028014" y="1089736"/>
                    </a:moveTo>
                    <a:cubicBezTo>
                      <a:pt x="764324" y="1063676"/>
                      <a:pt x="486575" y="926516"/>
                      <a:pt x="308267" y="730377"/>
                    </a:cubicBezTo>
                    <a:cubicBezTo>
                      <a:pt x="129959" y="534238"/>
                      <a:pt x="1029" y="265062"/>
                      <a:pt x="0" y="0"/>
                    </a:cubicBezTo>
                    <a:cubicBezTo>
                      <a:pt x="178651" y="44577"/>
                      <a:pt x="365874" y="99441"/>
                      <a:pt x="523608" y="194424"/>
                    </a:cubicBezTo>
                    <a:cubicBezTo>
                      <a:pt x="773925" y="345300"/>
                      <a:pt x="944347" y="620992"/>
                      <a:pt x="967664" y="912457"/>
                    </a:cubicBezTo>
                    <a:cubicBezTo>
                      <a:pt x="973150" y="977951"/>
                      <a:pt x="1006754" y="1028014"/>
                      <a:pt x="1028014" y="1089736"/>
                    </a:cubicBezTo>
                    <a:close/>
                  </a:path>
                </a:pathLst>
              </a:custGeom>
              <a:solidFill>
                <a:srgbClr val="A6BA8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7" name="Google Shape;237;p2"/>
              <p:cNvSpPr/>
              <p:nvPr/>
            </p:nvSpPr>
            <p:spPr>
              <a:xfrm>
                <a:off x="4444593" y="768438"/>
                <a:ext cx="1029385" cy="1089736"/>
              </a:xfrm>
              <a:custGeom>
                <a:avLst/>
                <a:gdLst/>
                <a:ahLst/>
                <a:cxnLst/>
                <a:rect l="l" t="t" r="r" b="b"/>
                <a:pathLst>
                  <a:path w="1029385" h="1089736" extrusionOk="0">
                    <a:moveTo>
                      <a:pt x="1027671" y="1089736"/>
                    </a:moveTo>
                    <a:cubicBezTo>
                      <a:pt x="1004011" y="1069505"/>
                      <a:pt x="980694" y="1048588"/>
                      <a:pt x="957377" y="1028014"/>
                    </a:cubicBezTo>
                    <a:cubicBezTo>
                      <a:pt x="934403" y="1007097"/>
                      <a:pt x="911085" y="985838"/>
                      <a:pt x="888454" y="964578"/>
                    </a:cubicBezTo>
                    <a:cubicBezTo>
                      <a:pt x="865823" y="943318"/>
                      <a:pt x="843191" y="921715"/>
                      <a:pt x="820560" y="900113"/>
                    </a:cubicBezTo>
                    <a:lnTo>
                      <a:pt x="753694" y="834619"/>
                    </a:lnTo>
                    <a:cubicBezTo>
                      <a:pt x="731749" y="812330"/>
                      <a:pt x="709803" y="790385"/>
                      <a:pt x="687857" y="768096"/>
                    </a:cubicBezTo>
                    <a:lnTo>
                      <a:pt x="622706" y="700202"/>
                    </a:lnTo>
                    <a:lnTo>
                      <a:pt x="558927" y="631622"/>
                    </a:lnTo>
                    <a:lnTo>
                      <a:pt x="495491" y="562699"/>
                    </a:lnTo>
                    <a:cubicBezTo>
                      <a:pt x="411137" y="470802"/>
                      <a:pt x="327812" y="377876"/>
                      <a:pt x="245174" y="284264"/>
                    </a:cubicBezTo>
                    <a:cubicBezTo>
                      <a:pt x="162878" y="190310"/>
                      <a:pt x="81267" y="96012"/>
                      <a:pt x="0" y="1029"/>
                    </a:cubicBezTo>
                    <a:lnTo>
                      <a:pt x="1371" y="0"/>
                    </a:lnTo>
                    <a:cubicBezTo>
                      <a:pt x="84353" y="93269"/>
                      <a:pt x="167678" y="186195"/>
                      <a:pt x="251688" y="278435"/>
                    </a:cubicBezTo>
                    <a:cubicBezTo>
                      <a:pt x="335356" y="371018"/>
                      <a:pt x="420053" y="462572"/>
                      <a:pt x="505778" y="553441"/>
                    </a:cubicBezTo>
                    <a:lnTo>
                      <a:pt x="570243" y="620992"/>
                    </a:lnTo>
                    <a:lnTo>
                      <a:pt x="635394" y="688200"/>
                    </a:lnTo>
                    <a:lnTo>
                      <a:pt x="700888" y="755066"/>
                    </a:lnTo>
                    <a:cubicBezTo>
                      <a:pt x="722833" y="777354"/>
                      <a:pt x="744436" y="799643"/>
                      <a:pt x="766039" y="821931"/>
                    </a:cubicBezTo>
                    <a:lnTo>
                      <a:pt x="831533" y="888797"/>
                    </a:lnTo>
                    <a:cubicBezTo>
                      <a:pt x="853478" y="911085"/>
                      <a:pt x="875424" y="933031"/>
                      <a:pt x="897369" y="955319"/>
                    </a:cubicBezTo>
                    <a:lnTo>
                      <a:pt x="1029386" y="1088022"/>
                    </a:lnTo>
                    <a:lnTo>
                      <a:pt x="1027671" y="1089736"/>
                    </a:lnTo>
                    <a:close/>
                  </a:path>
                </a:pathLst>
              </a:custGeom>
              <a:solidFill>
                <a:srgbClr val="4C262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8" name="Google Shape;238;p2"/>
              <p:cNvSpPr/>
              <p:nvPr/>
            </p:nvSpPr>
            <p:spPr>
              <a:xfrm>
                <a:off x="4916424" y="1093165"/>
                <a:ext cx="86753" cy="295236"/>
              </a:xfrm>
              <a:custGeom>
                <a:avLst/>
                <a:gdLst/>
                <a:ahLst/>
                <a:cxnLst/>
                <a:rect l="l" t="t" r="r" b="b"/>
                <a:pathLst>
                  <a:path w="86753" h="295236" extrusionOk="0">
                    <a:moveTo>
                      <a:pt x="85039" y="295237"/>
                    </a:moveTo>
                    <a:cubicBezTo>
                      <a:pt x="80924" y="290093"/>
                      <a:pt x="77153" y="284607"/>
                      <a:pt x="73381" y="279464"/>
                    </a:cubicBezTo>
                    <a:cubicBezTo>
                      <a:pt x="69952" y="273977"/>
                      <a:pt x="66180" y="268491"/>
                      <a:pt x="63094" y="263004"/>
                    </a:cubicBezTo>
                    <a:cubicBezTo>
                      <a:pt x="59665" y="257518"/>
                      <a:pt x="56921" y="251689"/>
                      <a:pt x="53492" y="245859"/>
                    </a:cubicBezTo>
                    <a:cubicBezTo>
                      <a:pt x="50406" y="240030"/>
                      <a:pt x="47663" y="234201"/>
                      <a:pt x="44920" y="228371"/>
                    </a:cubicBezTo>
                    <a:cubicBezTo>
                      <a:pt x="39434" y="216370"/>
                      <a:pt x="34976" y="204368"/>
                      <a:pt x="31204" y="191681"/>
                    </a:cubicBezTo>
                    <a:cubicBezTo>
                      <a:pt x="27432" y="179337"/>
                      <a:pt x="24003" y="166649"/>
                      <a:pt x="20917" y="153962"/>
                    </a:cubicBezTo>
                    <a:cubicBezTo>
                      <a:pt x="17488" y="141275"/>
                      <a:pt x="14745" y="128588"/>
                      <a:pt x="12002" y="115900"/>
                    </a:cubicBezTo>
                    <a:cubicBezTo>
                      <a:pt x="9601" y="103213"/>
                      <a:pt x="7201" y="90183"/>
                      <a:pt x="5486" y="77495"/>
                    </a:cubicBezTo>
                    <a:cubicBezTo>
                      <a:pt x="2057" y="51778"/>
                      <a:pt x="0" y="25718"/>
                      <a:pt x="0" y="0"/>
                    </a:cubicBezTo>
                    <a:lnTo>
                      <a:pt x="1715" y="0"/>
                    </a:lnTo>
                    <a:cubicBezTo>
                      <a:pt x="4458" y="25718"/>
                      <a:pt x="8573" y="51092"/>
                      <a:pt x="14059" y="76124"/>
                    </a:cubicBezTo>
                    <a:cubicBezTo>
                      <a:pt x="16802" y="88468"/>
                      <a:pt x="19888" y="101156"/>
                      <a:pt x="23317" y="113500"/>
                    </a:cubicBezTo>
                    <a:cubicBezTo>
                      <a:pt x="26746" y="125844"/>
                      <a:pt x="30175" y="138189"/>
                      <a:pt x="34290" y="150190"/>
                    </a:cubicBezTo>
                    <a:cubicBezTo>
                      <a:pt x="38405" y="162192"/>
                      <a:pt x="42863" y="174193"/>
                      <a:pt x="47663" y="186195"/>
                    </a:cubicBezTo>
                    <a:cubicBezTo>
                      <a:pt x="52464" y="197853"/>
                      <a:pt x="56921" y="209855"/>
                      <a:pt x="61379" y="221856"/>
                    </a:cubicBezTo>
                    <a:lnTo>
                      <a:pt x="67894" y="240030"/>
                    </a:lnTo>
                    <a:cubicBezTo>
                      <a:pt x="69952" y="246202"/>
                      <a:pt x="72352" y="252032"/>
                      <a:pt x="74409" y="258204"/>
                    </a:cubicBezTo>
                    <a:cubicBezTo>
                      <a:pt x="76810" y="264376"/>
                      <a:pt x="78867" y="270205"/>
                      <a:pt x="80924" y="276377"/>
                    </a:cubicBezTo>
                    <a:cubicBezTo>
                      <a:pt x="82982" y="282550"/>
                      <a:pt x="85039" y="288722"/>
                      <a:pt x="86754" y="294894"/>
                    </a:cubicBezTo>
                    <a:lnTo>
                      <a:pt x="85039" y="295237"/>
                    </a:lnTo>
                    <a:close/>
                  </a:path>
                </a:pathLst>
              </a:custGeom>
              <a:solidFill>
                <a:srgbClr val="4C262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9" name="Google Shape;239;p2"/>
              <p:cNvSpPr/>
              <p:nvPr/>
            </p:nvSpPr>
            <p:spPr>
              <a:xfrm>
                <a:off x="4605756" y="1214851"/>
                <a:ext cx="299351" cy="82681"/>
              </a:xfrm>
              <a:custGeom>
                <a:avLst/>
                <a:gdLst/>
                <a:ahLst/>
                <a:cxnLst/>
                <a:rect l="l" t="t" r="r" b="b"/>
                <a:pathLst>
                  <a:path w="299351" h="82681" extrusionOk="0">
                    <a:moveTo>
                      <a:pt x="297980" y="82682"/>
                    </a:moveTo>
                    <a:cubicBezTo>
                      <a:pt x="276035" y="68280"/>
                      <a:pt x="252032" y="59707"/>
                      <a:pt x="227685" y="51135"/>
                    </a:cubicBezTo>
                    <a:cubicBezTo>
                      <a:pt x="224600" y="50106"/>
                      <a:pt x="221513" y="48735"/>
                      <a:pt x="218427" y="48049"/>
                    </a:cubicBezTo>
                    <a:lnTo>
                      <a:pt x="209169" y="44620"/>
                    </a:lnTo>
                    <a:lnTo>
                      <a:pt x="199911" y="41191"/>
                    </a:lnTo>
                    <a:cubicBezTo>
                      <a:pt x="196824" y="40162"/>
                      <a:pt x="193739" y="38791"/>
                      <a:pt x="190995" y="37762"/>
                    </a:cubicBezTo>
                    <a:cubicBezTo>
                      <a:pt x="184823" y="35362"/>
                      <a:pt x="178994" y="33304"/>
                      <a:pt x="172821" y="31247"/>
                    </a:cubicBezTo>
                    <a:cubicBezTo>
                      <a:pt x="166649" y="29189"/>
                      <a:pt x="160477" y="27475"/>
                      <a:pt x="154305" y="25417"/>
                    </a:cubicBezTo>
                    <a:cubicBezTo>
                      <a:pt x="148133" y="23703"/>
                      <a:pt x="141618" y="21988"/>
                      <a:pt x="135446" y="20617"/>
                    </a:cubicBezTo>
                    <a:cubicBezTo>
                      <a:pt x="129273" y="19245"/>
                      <a:pt x="122758" y="17531"/>
                      <a:pt x="116586" y="16502"/>
                    </a:cubicBezTo>
                    <a:lnTo>
                      <a:pt x="106985" y="14445"/>
                    </a:lnTo>
                    <a:lnTo>
                      <a:pt x="97383" y="12730"/>
                    </a:lnTo>
                    <a:cubicBezTo>
                      <a:pt x="90869" y="11359"/>
                      <a:pt x="84696" y="10673"/>
                      <a:pt x="78181" y="9644"/>
                    </a:cubicBezTo>
                    <a:cubicBezTo>
                      <a:pt x="52464" y="5872"/>
                      <a:pt x="26403" y="4158"/>
                      <a:pt x="0" y="3815"/>
                    </a:cubicBezTo>
                    <a:lnTo>
                      <a:pt x="0" y="2100"/>
                    </a:lnTo>
                    <a:cubicBezTo>
                      <a:pt x="26060" y="-300"/>
                      <a:pt x="52806" y="-643"/>
                      <a:pt x="79210" y="1072"/>
                    </a:cubicBezTo>
                    <a:cubicBezTo>
                      <a:pt x="85725" y="1757"/>
                      <a:pt x="92583" y="2100"/>
                      <a:pt x="99098" y="2786"/>
                    </a:cubicBezTo>
                    <a:lnTo>
                      <a:pt x="109042" y="3815"/>
                    </a:lnTo>
                    <a:lnTo>
                      <a:pt x="118986" y="5186"/>
                    </a:lnTo>
                    <a:cubicBezTo>
                      <a:pt x="125501" y="5872"/>
                      <a:pt x="132017" y="7244"/>
                      <a:pt x="138531" y="8272"/>
                    </a:cubicBezTo>
                    <a:cubicBezTo>
                      <a:pt x="145047" y="9644"/>
                      <a:pt x="151562" y="10673"/>
                      <a:pt x="158077" y="12044"/>
                    </a:cubicBezTo>
                    <a:cubicBezTo>
                      <a:pt x="171107" y="14788"/>
                      <a:pt x="184137" y="17874"/>
                      <a:pt x="196824" y="21303"/>
                    </a:cubicBezTo>
                    <a:cubicBezTo>
                      <a:pt x="203340" y="23017"/>
                      <a:pt x="209512" y="25075"/>
                      <a:pt x="216027" y="27132"/>
                    </a:cubicBezTo>
                    <a:cubicBezTo>
                      <a:pt x="222199" y="29532"/>
                      <a:pt x="228371" y="31933"/>
                      <a:pt x="234543" y="34676"/>
                    </a:cubicBezTo>
                    <a:cubicBezTo>
                      <a:pt x="246545" y="40162"/>
                      <a:pt x="258546" y="45991"/>
                      <a:pt x="269862" y="53535"/>
                    </a:cubicBezTo>
                    <a:cubicBezTo>
                      <a:pt x="281178" y="61079"/>
                      <a:pt x="291808" y="69994"/>
                      <a:pt x="299352" y="81310"/>
                    </a:cubicBezTo>
                    <a:lnTo>
                      <a:pt x="297980" y="82682"/>
                    </a:lnTo>
                    <a:close/>
                  </a:path>
                </a:pathLst>
              </a:custGeom>
              <a:solidFill>
                <a:srgbClr val="4C262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0" name="Google Shape;240;p2"/>
              <p:cNvSpPr/>
              <p:nvPr/>
            </p:nvSpPr>
            <p:spPr>
              <a:xfrm>
                <a:off x="4547463" y="1060246"/>
                <a:ext cx="211226" cy="67551"/>
              </a:xfrm>
              <a:custGeom>
                <a:avLst/>
                <a:gdLst/>
                <a:ahLst/>
                <a:cxnLst/>
                <a:rect l="l" t="t" r="r" b="b"/>
                <a:pathLst>
                  <a:path w="211226" h="67551" extrusionOk="0">
                    <a:moveTo>
                      <a:pt x="211226" y="67551"/>
                    </a:moveTo>
                    <a:cubicBezTo>
                      <a:pt x="206426" y="66866"/>
                      <a:pt x="201968" y="66180"/>
                      <a:pt x="197168" y="65151"/>
                    </a:cubicBezTo>
                    <a:cubicBezTo>
                      <a:pt x="192710" y="64122"/>
                      <a:pt x="187909" y="63094"/>
                      <a:pt x="183452" y="62065"/>
                    </a:cubicBezTo>
                    <a:cubicBezTo>
                      <a:pt x="178994" y="61036"/>
                      <a:pt x="174536" y="59665"/>
                      <a:pt x="170078" y="58636"/>
                    </a:cubicBezTo>
                    <a:cubicBezTo>
                      <a:pt x="165621" y="57264"/>
                      <a:pt x="161163" y="56236"/>
                      <a:pt x="156705" y="54864"/>
                    </a:cubicBezTo>
                    <a:cubicBezTo>
                      <a:pt x="147790" y="52121"/>
                      <a:pt x="139217" y="49035"/>
                      <a:pt x="130988" y="45606"/>
                    </a:cubicBezTo>
                    <a:cubicBezTo>
                      <a:pt x="122415" y="42177"/>
                      <a:pt x="113843" y="38748"/>
                      <a:pt x="105270" y="35319"/>
                    </a:cubicBezTo>
                    <a:cubicBezTo>
                      <a:pt x="96698" y="32233"/>
                      <a:pt x="87782" y="29147"/>
                      <a:pt x="79210" y="26403"/>
                    </a:cubicBezTo>
                    <a:cubicBezTo>
                      <a:pt x="70637" y="23317"/>
                      <a:pt x="61722" y="20574"/>
                      <a:pt x="53150" y="17831"/>
                    </a:cubicBezTo>
                    <a:cubicBezTo>
                      <a:pt x="35661" y="12002"/>
                      <a:pt x="17831" y="6858"/>
                      <a:pt x="0" y="1715"/>
                    </a:cubicBezTo>
                    <a:lnTo>
                      <a:pt x="343" y="0"/>
                    </a:lnTo>
                    <a:cubicBezTo>
                      <a:pt x="18860" y="2400"/>
                      <a:pt x="37033" y="5829"/>
                      <a:pt x="55207" y="9258"/>
                    </a:cubicBezTo>
                    <a:cubicBezTo>
                      <a:pt x="64465" y="10973"/>
                      <a:pt x="73380" y="13030"/>
                      <a:pt x="82296" y="15088"/>
                    </a:cubicBezTo>
                    <a:cubicBezTo>
                      <a:pt x="91211" y="17145"/>
                      <a:pt x="100470" y="19545"/>
                      <a:pt x="109385" y="21946"/>
                    </a:cubicBezTo>
                    <a:cubicBezTo>
                      <a:pt x="113843" y="23317"/>
                      <a:pt x="118301" y="24346"/>
                      <a:pt x="122758" y="25375"/>
                    </a:cubicBezTo>
                    <a:lnTo>
                      <a:pt x="136131" y="28804"/>
                    </a:lnTo>
                    <a:cubicBezTo>
                      <a:pt x="140589" y="30175"/>
                      <a:pt x="145047" y="31547"/>
                      <a:pt x="149504" y="32918"/>
                    </a:cubicBezTo>
                    <a:cubicBezTo>
                      <a:pt x="153962" y="34633"/>
                      <a:pt x="158077" y="36347"/>
                      <a:pt x="162534" y="38062"/>
                    </a:cubicBezTo>
                    <a:cubicBezTo>
                      <a:pt x="171107" y="41834"/>
                      <a:pt x="179337" y="45949"/>
                      <a:pt x="187566" y="50406"/>
                    </a:cubicBezTo>
                    <a:cubicBezTo>
                      <a:pt x="195796" y="54864"/>
                      <a:pt x="203682" y="60008"/>
                      <a:pt x="211226" y="65837"/>
                    </a:cubicBezTo>
                    <a:lnTo>
                      <a:pt x="211226" y="67551"/>
                    </a:lnTo>
                    <a:close/>
                  </a:path>
                </a:pathLst>
              </a:custGeom>
              <a:solidFill>
                <a:srgbClr val="4C262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1" name="Google Shape;241;p2"/>
              <p:cNvSpPr/>
              <p:nvPr/>
            </p:nvSpPr>
            <p:spPr>
              <a:xfrm>
                <a:off x="4668164" y="894283"/>
                <a:ext cx="29146" cy="152590"/>
              </a:xfrm>
              <a:custGeom>
                <a:avLst/>
                <a:gdLst/>
                <a:ahLst/>
                <a:cxnLst/>
                <a:rect l="l" t="t" r="r" b="b"/>
                <a:pathLst>
                  <a:path w="29146" h="152590" extrusionOk="0">
                    <a:moveTo>
                      <a:pt x="27432" y="152591"/>
                    </a:moveTo>
                    <a:cubicBezTo>
                      <a:pt x="25032" y="149847"/>
                      <a:pt x="23317" y="147104"/>
                      <a:pt x="21260" y="144361"/>
                    </a:cubicBezTo>
                    <a:cubicBezTo>
                      <a:pt x="19545" y="141618"/>
                      <a:pt x="17831" y="138532"/>
                      <a:pt x="16116" y="135788"/>
                    </a:cubicBezTo>
                    <a:cubicBezTo>
                      <a:pt x="14745" y="132702"/>
                      <a:pt x="13030" y="129959"/>
                      <a:pt x="11659" y="126873"/>
                    </a:cubicBezTo>
                    <a:cubicBezTo>
                      <a:pt x="10287" y="123787"/>
                      <a:pt x="9258" y="120701"/>
                      <a:pt x="8230" y="117615"/>
                    </a:cubicBezTo>
                    <a:cubicBezTo>
                      <a:pt x="7201" y="114529"/>
                      <a:pt x="6172" y="111443"/>
                      <a:pt x="5487" y="108014"/>
                    </a:cubicBezTo>
                    <a:cubicBezTo>
                      <a:pt x="4801" y="104927"/>
                      <a:pt x="4115" y="101498"/>
                      <a:pt x="3772" y="98412"/>
                    </a:cubicBezTo>
                    <a:lnTo>
                      <a:pt x="2743" y="88468"/>
                    </a:lnTo>
                    <a:cubicBezTo>
                      <a:pt x="2400" y="85039"/>
                      <a:pt x="2058" y="81953"/>
                      <a:pt x="1715" y="78524"/>
                    </a:cubicBezTo>
                    <a:lnTo>
                      <a:pt x="1029" y="68580"/>
                    </a:lnTo>
                    <a:lnTo>
                      <a:pt x="343" y="58636"/>
                    </a:lnTo>
                    <a:lnTo>
                      <a:pt x="0" y="48692"/>
                    </a:lnTo>
                    <a:lnTo>
                      <a:pt x="0" y="38748"/>
                    </a:lnTo>
                    <a:cubicBezTo>
                      <a:pt x="343" y="25718"/>
                      <a:pt x="1029" y="12687"/>
                      <a:pt x="3086" y="0"/>
                    </a:cubicBezTo>
                    <a:lnTo>
                      <a:pt x="4801" y="0"/>
                    </a:lnTo>
                    <a:cubicBezTo>
                      <a:pt x="5829" y="13030"/>
                      <a:pt x="6858" y="25718"/>
                      <a:pt x="8916" y="38405"/>
                    </a:cubicBezTo>
                    <a:lnTo>
                      <a:pt x="10287" y="48006"/>
                    </a:lnTo>
                    <a:lnTo>
                      <a:pt x="12002" y="57264"/>
                    </a:lnTo>
                    <a:lnTo>
                      <a:pt x="13716" y="66523"/>
                    </a:lnTo>
                    <a:lnTo>
                      <a:pt x="15774" y="75781"/>
                    </a:lnTo>
                    <a:cubicBezTo>
                      <a:pt x="16459" y="78867"/>
                      <a:pt x="17145" y="81953"/>
                      <a:pt x="18174" y="85039"/>
                    </a:cubicBezTo>
                    <a:lnTo>
                      <a:pt x="20917" y="94298"/>
                    </a:lnTo>
                    <a:cubicBezTo>
                      <a:pt x="22632" y="100470"/>
                      <a:pt x="24346" y="106299"/>
                      <a:pt x="25375" y="112471"/>
                    </a:cubicBezTo>
                    <a:cubicBezTo>
                      <a:pt x="26061" y="115557"/>
                      <a:pt x="26403" y="118643"/>
                      <a:pt x="26746" y="121730"/>
                    </a:cubicBezTo>
                    <a:cubicBezTo>
                      <a:pt x="27089" y="124816"/>
                      <a:pt x="27775" y="127902"/>
                      <a:pt x="28118" y="131331"/>
                    </a:cubicBezTo>
                    <a:cubicBezTo>
                      <a:pt x="28461" y="134417"/>
                      <a:pt x="28804" y="137846"/>
                      <a:pt x="28804" y="140932"/>
                    </a:cubicBezTo>
                    <a:cubicBezTo>
                      <a:pt x="29147" y="144361"/>
                      <a:pt x="29147" y="147447"/>
                      <a:pt x="29147" y="150876"/>
                    </a:cubicBezTo>
                    <a:lnTo>
                      <a:pt x="27432" y="152591"/>
                    </a:lnTo>
                    <a:close/>
                  </a:path>
                </a:pathLst>
              </a:custGeom>
              <a:solidFill>
                <a:srgbClr val="4C262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2" name="Google Shape;242;p2"/>
              <p:cNvSpPr/>
              <p:nvPr/>
            </p:nvSpPr>
            <p:spPr>
              <a:xfrm>
                <a:off x="4831727" y="1454238"/>
                <a:ext cx="270205" cy="46634"/>
              </a:xfrm>
              <a:custGeom>
                <a:avLst/>
                <a:gdLst/>
                <a:ahLst/>
                <a:cxnLst/>
                <a:rect l="l" t="t" r="r" b="b"/>
                <a:pathLst>
                  <a:path w="270205" h="46634" extrusionOk="0">
                    <a:moveTo>
                      <a:pt x="269177" y="46634"/>
                    </a:moveTo>
                    <a:cubicBezTo>
                      <a:pt x="248603" y="35662"/>
                      <a:pt x="227000" y="33261"/>
                      <a:pt x="204369" y="30175"/>
                    </a:cubicBezTo>
                    <a:cubicBezTo>
                      <a:pt x="193053" y="28461"/>
                      <a:pt x="181737" y="26746"/>
                      <a:pt x="170764" y="24346"/>
                    </a:cubicBezTo>
                    <a:cubicBezTo>
                      <a:pt x="159449" y="21946"/>
                      <a:pt x="148476" y="19888"/>
                      <a:pt x="137160" y="17831"/>
                    </a:cubicBezTo>
                    <a:cubicBezTo>
                      <a:pt x="125844" y="16116"/>
                      <a:pt x="114529" y="14402"/>
                      <a:pt x="103213" y="13030"/>
                    </a:cubicBezTo>
                    <a:cubicBezTo>
                      <a:pt x="91897" y="11659"/>
                      <a:pt x="80582" y="10287"/>
                      <a:pt x="68923" y="8915"/>
                    </a:cubicBezTo>
                    <a:cubicBezTo>
                      <a:pt x="45949" y="6172"/>
                      <a:pt x="23317" y="4801"/>
                      <a:pt x="0" y="3429"/>
                    </a:cubicBezTo>
                    <a:lnTo>
                      <a:pt x="0" y="1715"/>
                    </a:lnTo>
                    <a:cubicBezTo>
                      <a:pt x="22974" y="343"/>
                      <a:pt x="46292" y="0"/>
                      <a:pt x="69266" y="0"/>
                    </a:cubicBezTo>
                    <a:cubicBezTo>
                      <a:pt x="80925" y="0"/>
                      <a:pt x="92240" y="686"/>
                      <a:pt x="103899" y="1029"/>
                    </a:cubicBezTo>
                    <a:cubicBezTo>
                      <a:pt x="115557" y="1715"/>
                      <a:pt x="126873" y="2400"/>
                      <a:pt x="138532" y="3429"/>
                    </a:cubicBezTo>
                    <a:cubicBezTo>
                      <a:pt x="150190" y="4458"/>
                      <a:pt x="161506" y="5486"/>
                      <a:pt x="173165" y="6515"/>
                    </a:cubicBezTo>
                    <a:cubicBezTo>
                      <a:pt x="184823" y="7544"/>
                      <a:pt x="196139" y="9601"/>
                      <a:pt x="207455" y="12344"/>
                    </a:cubicBezTo>
                    <a:cubicBezTo>
                      <a:pt x="218770" y="15088"/>
                      <a:pt x="230429" y="18174"/>
                      <a:pt x="241402" y="23317"/>
                    </a:cubicBezTo>
                    <a:cubicBezTo>
                      <a:pt x="252375" y="28118"/>
                      <a:pt x="263004" y="35319"/>
                      <a:pt x="270205" y="44920"/>
                    </a:cubicBezTo>
                    <a:lnTo>
                      <a:pt x="269177" y="46634"/>
                    </a:lnTo>
                    <a:close/>
                  </a:path>
                </a:pathLst>
              </a:custGeom>
              <a:solidFill>
                <a:srgbClr val="4C262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3" name="Google Shape;243;p2"/>
              <p:cNvSpPr/>
              <p:nvPr/>
            </p:nvSpPr>
            <p:spPr>
              <a:xfrm>
                <a:off x="5134851" y="1300276"/>
                <a:ext cx="41833" cy="256832"/>
              </a:xfrm>
              <a:custGeom>
                <a:avLst/>
                <a:gdLst/>
                <a:ahLst/>
                <a:cxnLst/>
                <a:rect l="l" t="t" r="r" b="b"/>
                <a:pathLst>
                  <a:path w="41833" h="256832" extrusionOk="0">
                    <a:moveTo>
                      <a:pt x="40119" y="256832"/>
                    </a:moveTo>
                    <a:cubicBezTo>
                      <a:pt x="37033" y="252032"/>
                      <a:pt x="34633" y="247231"/>
                      <a:pt x="31890" y="242430"/>
                    </a:cubicBezTo>
                    <a:cubicBezTo>
                      <a:pt x="29489" y="237630"/>
                      <a:pt x="27089" y="232486"/>
                      <a:pt x="25032" y="227343"/>
                    </a:cubicBezTo>
                    <a:cubicBezTo>
                      <a:pt x="22974" y="222199"/>
                      <a:pt x="20917" y="217056"/>
                      <a:pt x="19202" y="211912"/>
                    </a:cubicBezTo>
                    <a:cubicBezTo>
                      <a:pt x="17488" y="206769"/>
                      <a:pt x="15773" y="201625"/>
                      <a:pt x="14059" y="196139"/>
                    </a:cubicBezTo>
                    <a:cubicBezTo>
                      <a:pt x="12687" y="190995"/>
                      <a:pt x="11316" y="185509"/>
                      <a:pt x="9944" y="180023"/>
                    </a:cubicBezTo>
                    <a:cubicBezTo>
                      <a:pt x="8915" y="174536"/>
                      <a:pt x="7887" y="169393"/>
                      <a:pt x="7201" y="163906"/>
                    </a:cubicBezTo>
                    <a:lnTo>
                      <a:pt x="5144" y="147447"/>
                    </a:lnTo>
                    <a:cubicBezTo>
                      <a:pt x="4458" y="141961"/>
                      <a:pt x="4115" y="136474"/>
                      <a:pt x="3429" y="130988"/>
                    </a:cubicBezTo>
                    <a:lnTo>
                      <a:pt x="2057" y="114529"/>
                    </a:lnTo>
                    <a:lnTo>
                      <a:pt x="1029" y="98069"/>
                    </a:lnTo>
                    <a:lnTo>
                      <a:pt x="343" y="81610"/>
                    </a:lnTo>
                    <a:lnTo>
                      <a:pt x="0" y="65151"/>
                    </a:lnTo>
                    <a:cubicBezTo>
                      <a:pt x="0" y="43205"/>
                      <a:pt x="1029" y="21603"/>
                      <a:pt x="3429" y="0"/>
                    </a:cubicBezTo>
                    <a:lnTo>
                      <a:pt x="5144" y="0"/>
                    </a:lnTo>
                    <a:cubicBezTo>
                      <a:pt x="5486" y="21603"/>
                      <a:pt x="6515" y="43205"/>
                      <a:pt x="8573" y="64808"/>
                    </a:cubicBezTo>
                    <a:lnTo>
                      <a:pt x="10287" y="80924"/>
                    </a:lnTo>
                    <a:lnTo>
                      <a:pt x="12344" y="97041"/>
                    </a:lnTo>
                    <a:lnTo>
                      <a:pt x="14745" y="113157"/>
                    </a:lnTo>
                    <a:lnTo>
                      <a:pt x="17488" y="128930"/>
                    </a:lnTo>
                    <a:cubicBezTo>
                      <a:pt x="18516" y="134074"/>
                      <a:pt x="19545" y="139560"/>
                      <a:pt x="20574" y="144704"/>
                    </a:cubicBezTo>
                    <a:lnTo>
                      <a:pt x="24346" y="160477"/>
                    </a:lnTo>
                    <a:cubicBezTo>
                      <a:pt x="25718" y="165621"/>
                      <a:pt x="26746" y="170764"/>
                      <a:pt x="28118" y="176251"/>
                    </a:cubicBezTo>
                    <a:cubicBezTo>
                      <a:pt x="29489" y="181394"/>
                      <a:pt x="30175" y="186538"/>
                      <a:pt x="31204" y="192024"/>
                    </a:cubicBezTo>
                    <a:cubicBezTo>
                      <a:pt x="32232" y="197168"/>
                      <a:pt x="33261" y="202654"/>
                      <a:pt x="34290" y="207797"/>
                    </a:cubicBezTo>
                    <a:cubicBezTo>
                      <a:pt x="35319" y="212941"/>
                      <a:pt x="36347" y="218427"/>
                      <a:pt x="37033" y="223571"/>
                    </a:cubicBezTo>
                    <a:cubicBezTo>
                      <a:pt x="38062" y="228714"/>
                      <a:pt x="38748" y="234201"/>
                      <a:pt x="39776" y="239687"/>
                    </a:cubicBezTo>
                    <a:cubicBezTo>
                      <a:pt x="40462" y="245174"/>
                      <a:pt x="41491" y="250317"/>
                      <a:pt x="41834" y="256146"/>
                    </a:cubicBezTo>
                    <a:lnTo>
                      <a:pt x="40119" y="256832"/>
                    </a:lnTo>
                    <a:close/>
                  </a:path>
                </a:pathLst>
              </a:custGeom>
              <a:solidFill>
                <a:srgbClr val="4C262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4" name="Google Shape;244;p2"/>
              <p:cNvSpPr/>
              <p:nvPr/>
            </p:nvSpPr>
            <p:spPr>
              <a:xfrm>
                <a:off x="5054612" y="1676438"/>
                <a:ext cx="259575" cy="36004"/>
              </a:xfrm>
              <a:custGeom>
                <a:avLst/>
                <a:gdLst/>
                <a:ahLst/>
                <a:cxnLst/>
                <a:rect l="l" t="t" r="r" b="b"/>
                <a:pathLst>
                  <a:path w="259575" h="36004" extrusionOk="0">
                    <a:moveTo>
                      <a:pt x="259233" y="36005"/>
                    </a:moveTo>
                    <a:cubicBezTo>
                      <a:pt x="253746" y="35662"/>
                      <a:pt x="248260" y="35319"/>
                      <a:pt x="242773" y="34633"/>
                    </a:cubicBezTo>
                    <a:cubicBezTo>
                      <a:pt x="237287" y="33947"/>
                      <a:pt x="231801" y="33604"/>
                      <a:pt x="226314" y="32576"/>
                    </a:cubicBezTo>
                    <a:cubicBezTo>
                      <a:pt x="220828" y="31890"/>
                      <a:pt x="215341" y="31204"/>
                      <a:pt x="210198" y="30518"/>
                    </a:cubicBezTo>
                    <a:cubicBezTo>
                      <a:pt x="204711" y="29832"/>
                      <a:pt x="199568" y="29147"/>
                      <a:pt x="194082" y="28118"/>
                    </a:cubicBezTo>
                    <a:cubicBezTo>
                      <a:pt x="188595" y="27432"/>
                      <a:pt x="183452" y="26403"/>
                      <a:pt x="177965" y="25375"/>
                    </a:cubicBezTo>
                    <a:cubicBezTo>
                      <a:pt x="172479" y="24346"/>
                      <a:pt x="167335" y="23317"/>
                      <a:pt x="162192" y="22289"/>
                    </a:cubicBezTo>
                    <a:lnTo>
                      <a:pt x="146076" y="18860"/>
                    </a:lnTo>
                    <a:cubicBezTo>
                      <a:pt x="140589" y="17831"/>
                      <a:pt x="135446" y="17145"/>
                      <a:pt x="129959" y="16116"/>
                    </a:cubicBezTo>
                    <a:lnTo>
                      <a:pt x="113843" y="13716"/>
                    </a:lnTo>
                    <a:lnTo>
                      <a:pt x="97727" y="11659"/>
                    </a:lnTo>
                    <a:lnTo>
                      <a:pt x="81610" y="9944"/>
                    </a:lnTo>
                    <a:lnTo>
                      <a:pt x="65494" y="8573"/>
                    </a:lnTo>
                    <a:cubicBezTo>
                      <a:pt x="43891" y="6858"/>
                      <a:pt x="21946" y="6172"/>
                      <a:pt x="0" y="6172"/>
                    </a:cubicBezTo>
                    <a:lnTo>
                      <a:pt x="0" y="4458"/>
                    </a:lnTo>
                    <a:cubicBezTo>
                      <a:pt x="21946" y="1715"/>
                      <a:pt x="43891" y="686"/>
                      <a:pt x="65837" y="0"/>
                    </a:cubicBezTo>
                    <a:lnTo>
                      <a:pt x="82296" y="0"/>
                    </a:lnTo>
                    <a:lnTo>
                      <a:pt x="98755" y="343"/>
                    </a:lnTo>
                    <a:lnTo>
                      <a:pt x="115215" y="1029"/>
                    </a:lnTo>
                    <a:lnTo>
                      <a:pt x="131674" y="2057"/>
                    </a:lnTo>
                    <a:cubicBezTo>
                      <a:pt x="137160" y="2400"/>
                      <a:pt x="142647" y="3086"/>
                      <a:pt x="148133" y="3429"/>
                    </a:cubicBezTo>
                    <a:lnTo>
                      <a:pt x="164592" y="4801"/>
                    </a:lnTo>
                    <a:cubicBezTo>
                      <a:pt x="170079" y="5486"/>
                      <a:pt x="175565" y="6172"/>
                      <a:pt x="181051" y="7201"/>
                    </a:cubicBezTo>
                    <a:cubicBezTo>
                      <a:pt x="186538" y="8230"/>
                      <a:pt x="192024" y="9258"/>
                      <a:pt x="197168" y="10630"/>
                    </a:cubicBezTo>
                    <a:cubicBezTo>
                      <a:pt x="202654" y="12002"/>
                      <a:pt x="207798" y="13373"/>
                      <a:pt x="213284" y="15088"/>
                    </a:cubicBezTo>
                    <a:cubicBezTo>
                      <a:pt x="218427" y="16802"/>
                      <a:pt x="223914" y="18517"/>
                      <a:pt x="229057" y="20574"/>
                    </a:cubicBezTo>
                    <a:cubicBezTo>
                      <a:pt x="234201" y="22631"/>
                      <a:pt x="239344" y="24689"/>
                      <a:pt x="244488" y="26746"/>
                    </a:cubicBezTo>
                    <a:cubicBezTo>
                      <a:pt x="249631" y="29147"/>
                      <a:pt x="254432" y="31547"/>
                      <a:pt x="259575" y="34290"/>
                    </a:cubicBezTo>
                    <a:lnTo>
                      <a:pt x="259233" y="36005"/>
                    </a:lnTo>
                    <a:close/>
                  </a:path>
                </a:pathLst>
              </a:custGeom>
              <a:solidFill>
                <a:srgbClr val="4C262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5" name="Google Shape;245;p2"/>
              <p:cNvSpPr/>
              <p:nvPr/>
            </p:nvSpPr>
            <p:spPr>
              <a:xfrm>
                <a:off x="5316267" y="1518704"/>
                <a:ext cx="56213" cy="242087"/>
              </a:xfrm>
              <a:custGeom>
                <a:avLst/>
                <a:gdLst/>
                <a:ahLst/>
                <a:cxnLst/>
                <a:rect l="l" t="t" r="r" b="b"/>
                <a:pathLst>
                  <a:path w="56213" h="242087" extrusionOk="0">
                    <a:moveTo>
                      <a:pt x="54842" y="242087"/>
                    </a:moveTo>
                    <a:cubicBezTo>
                      <a:pt x="51413" y="237973"/>
                      <a:pt x="48327" y="233515"/>
                      <a:pt x="45241" y="229400"/>
                    </a:cubicBezTo>
                    <a:cubicBezTo>
                      <a:pt x="42498" y="224942"/>
                      <a:pt x="39412" y="220485"/>
                      <a:pt x="36668" y="216027"/>
                    </a:cubicBezTo>
                    <a:cubicBezTo>
                      <a:pt x="33925" y="211569"/>
                      <a:pt x="31525" y="206769"/>
                      <a:pt x="29125" y="201968"/>
                    </a:cubicBezTo>
                    <a:cubicBezTo>
                      <a:pt x="26724" y="197168"/>
                      <a:pt x="24667" y="192367"/>
                      <a:pt x="22610" y="187566"/>
                    </a:cubicBezTo>
                    <a:cubicBezTo>
                      <a:pt x="20552" y="182766"/>
                      <a:pt x="18838" y="177622"/>
                      <a:pt x="17123" y="172479"/>
                    </a:cubicBezTo>
                    <a:cubicBezTo>
                      <a:pt x="15752" y="167335"/>
                      <a:pt x="14380" y="162192"/>
                      <a:pt x="13008" y="157048"/>
                    </a:cubicBezTo>
                    <a:lnTo>
                      <a:pt x="9922" y="141618"/>
                    </a:lnTo>
                    <a:cubicBezTo>
                      <a:pt x="8894" y="136474"/>
                      <a:pt x="7865" y="131331"/>
                      <a:pt x="7179" y="126187"/>
                    </a:cubicBezTo>
                    <a:lnTo>
                      <a:pt x="4779" y="110071"/>
                    </a:lnTo>
                    <a:lnTo>
                      <a:pt x="2721" y="94298"/>
                    </a:lnTo>
                    <a:lnTo>
                      <a:pt x="1350" y="78524"/>
                    </a:lnTo>
                    <a:lnTo>
                      <a:pt x="321" y="62751"/>
                    </a:lnTo>
                    <a:cubicBezTo>
                      <a:pt x="-365" y="41834"/>
                      <a:pt x="-22" y="20574"/>
                      <a:pt x="2036" y="0"/>
                    </a:cubicBezTo>
                    <a:lnTo>
                      <a:pt x="3750" y="0"/>
                    </a:lnTo>
                    <a:cubicBezTo>
                      <a:pt x="4436" y="20917"/>
                      <a:pt x="5807" y="41491"/>
                      <a:pt x="8894" y="62065"/>
                    </a:cubicBezTo>
                    <a:lnTo>
                      <a:pt x="11294" y="77495"/>
                    </a:lnTo>
                    <a:lnTo>
                      <a:pt x="14037" y="92583"/>
                    </a:lnTo>
                    <a:lnTo>
                      <a:pt x="17123" y="107671"/>
                    </a:lnTo>
                    <a:lnTo>
                      <a:pt x="20895" y="122758"/>
                    </a:lnTo>
                    <a:cubicBezTo>
                      <a:pt x="22267" y="127559"/>
                      <a:pt x="23638" y="132702"/>
                      <a:pt x="25010" y="137503"/>
                    </a:cubicBezTo>
                    <a:lnTo>
                      <a:pt x="29810" y="152248"/>
                    </a:lnTo>
                    <a:cubicBezTo>
                      <a:pt x="31525" y="157048"/>
                      <a:pt x="33239" y="161849"/>
                      <a:pt x="34611" y="166649"/>
                    </a:cubicBezTo>
                    <a:cubicBezTo>
                      <a:pt x="36326" y="171450"/>
                      <a:pt x="37697" y="176251"/>
                      <a:pt x="39069" y="181394"/>
                    </a:cubicBezTo>
                    <a:cubicBezTo>
                      <a:pt x="40440" y="186195"/>
                      <a:pt x="42155" y="191338"/>
                      <a:pt x="43526" y="196139"/>
                    </a:cubicBezTo>
                    <a:cubicBezTo>
                      <a:pt x="44898" y="200939"/>
                      <a:pt x="46613" y="206083"/>
                      <a:pt x="47984" y="210884"/>
                    </a:cubicBezTo>
                    <a:cubicBezTo>
                      <a:pt x="49699" y="215684"/>
                      <a:pt x="51070" y="220828"/>
                      <a:pt x="52442" y="225971"/>
                    </a:cubicBezTo>
                    <a:cubicBezTo>
                      <a:pt x="53813" y="231115"/>
                      <a:pt x="55185" y="235915"/>
                      <a:pt x="56214" y="241402"/>
                    </a:cubicBezTo>
                    <a:lnTo>
                      <a:pt x="54842" y="242087"/>
                    </a:lnTo>
                    <a:close/>
                  </a:path>
                </a:pathLst>
              </a:custGeom>
              <a:solidFill>
                <a:srgbClr val="4C262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46" name="Google Shape;246;p2"/>
            <p:cNvGrpSpPr/>
            <p:nvPr/>
          </p:nvGrpSpPr>
          <p:grpSpPr>
            <a:xfrm>
              <a:off x="5963983" y="692633"/>
              <a:ext cx="1002639" cy="771549"/>
              <a:chOff x="5963983" y="692633"/>
              <a:chExt cx="1002639" cy="771549"/>
            </a:xfrm>
          </p:grpSpPr>
          <p:sp>
            <p:nvSpPr>
              <p:cNvPr id="247" name="Google Shape;247;p2"/>
              <p:cNvSpPr/>
              <p:nvPr/>
            </p:nvSpPr>
            <p:spPr>
              <a:xfrm>
                <a:off x="5964326" y="692633"/>
                <a:ext cx="1002296" cy="771206"/>
              </a:xfrm>
              <a:custGeom>
                <a:avLst/>
                <a:gdLst/>
                <a:ahLst/>
                <a:cxnLst/>
                <a:rect l="l" t="t" r="r" b="b"/>
                <a:pathLst>
                  <a:path w="1002296" h="771206" extrusionOk="0">
                    <a:moveTo>
                      <a:pt x="0" y="771207"/>
                    </a:moveTo>
                    <a:cubicBezTo>
                      <a:pt x="44577" y="552437"/>
                      <a:pt x="183795" y="331609"/>
                      <a:pt x="363474" y="198907"/>
                    </a:cubicBezTo>
                    <a:cubicBezTo>
                      <a:pt x="543154" y="66205"/>
                      <a:pt x="780098" y="-18492"/>
                      <a:pt x="1002297" y="3454"/>
                    </a:cubicBezTo>
                    <a:cubicBezTo>
                      <a:pt x="949490" y="149529"/>
                      <a:pt x="887425" y="301777"/>
                      <a:pt x="793814" y="425907"/>
                    </a:cubicBezTo>
                    <a:cubicBezTo>
                      <a:pt x="645681" y="622731"/>
                      <a:pt x="399821" y="741718"/>
                      <a:pt x="153619" y="736231"/>
                    </a:cubicBezTo>
                    <a:cubicBezTo>
                      <a:pt x="98412" y="734517"/>
                      <a:pt x="53493" y="758520"/>
                      <a:pt x="0" y="771207"/>
                    </a:cubicBezTo>
                    <a:close/>
                  </a:path>
                </a:pathLst>
              </a:custGeom>
              <a:solidFill>
                <a:srgbClr val="A6BA8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8" name="Google Shape;248;p2"/>
              <p:cNvSpPr/>
              <p:nvPr/>
            </p:nvSpPr>
            <p:spPr>
              <a:xfrm>
                <a:off x="5963983" y="695744"/>
                <a:ext cx="1001953" cy="768438"/>
              </a:xfrm>
              <a:custGeom>
                <a:avLst/>
                <a:gdLst/>
                <a:ahLst/>
                <a:cxnLst/>
                <a:rect l="l" t="t" r="r" b="b"/>
                <a:pathLst>
                  <a:path w="1001953" h="768438" extrusionOk="0">
                    <a:moveTo>
                      <a:pt x="0" y="767410"/>
                    </a:moveTo>
                    <a:cubicBezTo>
                      <a:pt x="19202" y="749237"/>
                      <a:pt x="38748" y="731749"/>
                      <a:pt x="57950" y="713918"/>
                    </a:cubicBezTo>
                    <a:cubicBezTo>
                      <a:pt x="77495" y="696430"/>
                      <a:pt x="97384" y="678942"/>
                      <a:pt x="116929" y="661454"/>
                    </a:cubicBezTo>
                    <a:cubicBezTo>
                      <a:pt x="136817" y="644309"/>
                      <a:pt x="157048" y="627164"/>
                      <a:pt x="176936" y="610019"/>
                    </a:cubicBezTo>
                    <a:lnTo>
                      <a:pt x="237630" y="559613"/>
                    </a:lnTo>
                    <a:cubicBezTo>
                      <a:pt x="258204" y="543154"/>
                      <a:pt x="278435" y="526352"/>
                      <a:pt x="299009" y="510235"/>
                    </a:cubicBezTo>
                    <a:lnTo>
                      <a:pt x="361417" y="461886"/>
                    </a:lnTo>
                    <a:lnTo>
                      <a:pt x="424510" y="414223"/>
                    </a:lnTo>
                    <a:lnTo>
                      <a:pt x="487604" y="366903"/>
                    </a:lnTo>
                    <a:cubicBezTo>
                      <a:pt x="571957" y="304152"/>
                      <a:pt x="657339" y="242087"/>
                      <a:pt x="742721" y="181051"/>
                    </a:cubicBezTo>
                    <a:cubicBezTo>
                      <a:pt x="828446" y="120015"/>
                      <a:pt x="914857" y="60008"/>
                      <a:pt x="1001268" y="0"/>
                    </a:cubicBezTo>
                    <a:lnTo>
                      <a:pt x="1001954" y="1372"/>
                    </a:lnTo>
                    <a:cubicBezTo>
                      <a:pt x="916572" y="62751"/>
                      <a:pt x="831533" y="124816"/>
                      <a:pt x="746836" y="187223"/>
                    </a:cubicBezTo>
                    <a:cubicBezTo>
                      <a:pt x="662140" y="249631"/>
                      <a:pt x="577787" y="312382"/>
                      <a:pt x="494462" y="376504"/>
                    </a:cubicBezTo>
                    <a:lnTo>
                      <a:pt x="432054" y="424853"/>
                    </a:lnTo>
                    <a:lnTo>
                      <a:pt x="369989" y="473545"/>
                    </a:lnTo>
                    <a:lnTo>
                      <a:pt x="308267" y="522580"/>
                    </a:lnTo>
                    <a:cubicBezTo>
                      <a:pt x="287693" y="539039"/>
                      <a:pt x="267119" y="555155"/>
                      <a:pt x="246545" y="571614"/>
                    </a:cubicBezTo>
                    <a:lnTo>
                      <a:pt x="184823" y="620649"/>
                    </a:lnTo>
                    <a:cubicBezTo>
                      <a:pt x="164249" y="637108"/>
                      <a:pt x="144018" y="653567"/>
                      <a:pt x="123444" y="670027"/>
                    </a:cubicBezTo>
                    <a:lnTo>
                      <a:pt x="686" y="768439"/>
                    </a:lnTo>
                    <a:lnTo>
                      <a:pt x="0" y="767410"/>
                    </a:lnTo>
                    <a:close/>
                  </a:path>
                </a:pathLst>
              </a:custGeom>
              <a:solidFill>
                <a:srgbClr val="4C262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9" name="Google Shape;249;p2"/>
              <p:cNvSpPr/>
              <p:nvPr/>
            </p:nvSpPr>
            <p:spPr>
              <a:xfrm>
                <a:off x="6398437" y="1060675"/>
                <a:ext cx="255117" cy="49291"/>
              </a:xfrm>
              <a:custGeom>
                <a:avLst/>
                <a:gdLst/>
                <a:ahLst/>
                <a:cxnLst/>
                <a:rect l="l" t="t" r="r" b="b"/>
                <a:pathLst>
                  <a:path w="255117" h="49291" extrusionOk="0">
                    <a:moveTo>
                      <a:pt x="0" y="48263"/>
                    </a:moveTo>
                    <a:cubicBezTo>
                      <a:pt x="4801" y="45177"/>
                      <a:pt x="9601" y="42434"/>
                      <a:pt x="14402" y="40034"/>
                    </a:cubicBezTo>
                    <a:cubicBezTo>
                      <a:pt x="19203" y="37633"/>
                      <a:pt x="24346" y="35233"/>
                      <a:pt x="29147" y="32833"/>
                    </a:cubicBezTo>
                    <a:cubicBezTo>
                      <a:pt x="34290" y="30432"/>
                      <a:pt x="39091" y="28375"/>
                      <a:pt x="44234" y="26318"/>
                    </a:cubicBezTo>
                    <a:cubicBezTo>
                      <a:pt x="49378" y="24260"/>
                      <a:pt x="54521" y="22546"/>
                      <a:pt x="59665" y="20488"/>
                    </a:cubicBezTo>
                    <a:cubicBezTo>
                      <a:pt x="69952" y="17059"/>
                      <a:pt x="80582" y="14316"/>
                      <a:pt x="91555" y="11916"/>
                    </a:cubicBezTo>
                    <a:cubicBezTo>
                      <a:pt x="102527" y="9858"/>
                      <a:pt x="113157" y="8144"/>
                      <a:pt x="124130" y="6429"/>
                    </a:cubicBezTo>
                    <a:cubicBezTo>
                      <a:pt x="135103" y="4715"/>
                      <a:pt x="145733" y="3343"/>
                      <a:pt x="156706" y="2315"/>
                    </a:cubicBezTo>
                    <a:cubicBezTo>
                      <a:pt x="167678" y="1286"/>
                      <a:pt x="178651" y="600"/>
                      <a:pt x="189624" y="257"/>
                    </a:cubicBezTo>
                    <a:cubicBezTo>
                      <a:pt x="211570" y="-429"/>
                      <a:pt x="233515" y="257"/>
                      <a:pt x="255118" y="2315"/>
                    </a:cubicBezTo>
                    <a:lnTo>
                      <a:pt x="255118" y="3686"/>
                    </a:lnTo>
                    <a:cubicBezTo>
                      <a:pt x="233515" y="3686"/>
                      <a:pt x="211912" y="5058"/>
                      <a:pt x="190310" y="7458"/>
                    </a:cubicBezTo>
                    <a:cubicBezTo>
                      <a:pt x="179680" y="8830"/>
                      <a:pt x="169050" y="10201"/>
                      <a:pt x="158420" y="11916"/>
                    </a:cubicBezTo>
                    <a:cubicBezTo>
                      <a:pt x="147790" y="13630"/>
                      <a:pt x="137160" y="15688"/>
                      <a:pt x="126530" y="18088"/>
                    </a:cubicBezTo>
                    <a:cubicBezTo>
                      <a:pt x="115900" y="20488"/>
                      <a:pt x="105613" y="23231"/>
                      <a:pt x="95326" y="26318"/>
                    </a:cubicBezTo>
                    <a:cubicBezTo>
                      <a:pt x="85039" y="29404"/>
                      <a:pt x="74752" y="32147"/>
                      <a:pt x="64123" y="34547"/>
                    </a:cubicBezTo>
                    <a:lnTo>
                      <a:pt x="48349" y="38319"/>
                    </a:lnTo>
                    <a:cubicBezTo>
                      <a:pt x="43206" y="39691"/>
                      <a:pt x="38062" y="41062"/>
                      <a:pt x="32576" y="42091"/>
                    </a:cubicBezTo>
                    <a:cubicBezTo>
                      <a:pt x="27432" y="43463"/>
                      <a:pt x="21946" y="44491"/>
                      <a:pt x="16802" y="45863"/>
                    </a:cubicBezTo>
                    <a:cubicBezTo>
                      <a:pt x="11659" y="47234"/>
                      <a:pt x="6172" y="48263"/>
                      <a:pt x="686" y="49292"/>
                    </a:cubicBezTo>
                    <a:lnTo>
                      <a:pt x="0" y="48263"/>
                    </a:lnTo>
                    <a:close/>
                  </a:path>
                </a:pathLst>
              </a:custGeom>
              <a:solidFill>
                <a:srgbClr val="4C262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0" name="Google Shape;250;p2"/>
              <p:cNvSpPr/>
              <p:nvPr/>
            </p:nvSpPr>
            <p:spPr>
              <a:xfrm>
                <a:off x="6483134" y="792784"/>
                <a:ext cx="92583" cy="244144"/>
              </a:xfrm>
              <a:custGeom>
                <a:avLst/>
                <a:gdLst/>
                <a:ahLst/>
                <a:cxnLst/>
                <a:rect l="l" t="t" r="r" b="b"/>
                <a:pathLst>
                  <a:path w="92583" h="244144" extrusionOk="0">
                    <a:moveTo>
                      <a:pt x="0" y="242087"/>
                    </a:moveTo>
                    <a:cubicBezTo>
                      <a:pt x="14059" y="224942"/>
                      <a:pt x="23317" y="205740"/>
                      <a:pt x="32576" y="185852"/>
                    </a:cubicBezTo>
                    <a:cubicBezTo>
                      <a:pt x="33947" y="183452"/>
                      <a:pt x="34976" y="181051"/>
                      <a:pt x="36005" y="178651"/>
                    </a:cubicBezTo>
                    <a:lnTo>
                      <a:pt x="39434" y="171450"/>
                    </a:lnTo>
                    <a:lnTo>
                      <a:pt x="42863" y="164249"/>
                    </a:lnTo>
                    <a:cubicBezTo>
                      <a:pt x="44234" y="161849"/>
                      <a:pt x="45263" y="159449"/>
                      <a:pt x="46292" y="157048"/>
                    </a:cubicBezTo>
                    <a:cubicBezTo>
                      <a:pt x="48692" y="152248"/>
                      <a:pt x="51092" y="147104"/>
                      <a:pt x="53150" y="142304"/>
                    </a:cubicBezTo>
                    <a:cubicBezTo>
                      <a:pt x="55550" y="137503"/>
                      <a:pt x="57607" y="132359"/>
                      <a:pt x="59665" y="127216"/>
                    </a:cubicBezTo>
                    <a:cubicBezTo>
                      <a:pt x="61722" y="122072"/>
                      <a:pt x="63437" y="116929"/>
                      <a:pt x="65494" y="111785"/>
                    </a:cubicBezTo>
                    <a:cubicBezTo>
                      <a:pt x="67208" y="106642"/>
                      <a:pt x="69266" y="101498"/>
                      <a:pt x="70637" y="96355"/>
                    </a:cubicBezTo>
                    <a:lnTo>
                      <a:pt x="73037" y="88468"/>
                    </a:lnTo>
                    <a:lnTo>
                      <a:pt x="75438" y="80582"/>
                    </a:lnTo>
                    <a:cubicBezTo>
                      <a:pt x="77153" y="75438"/>
                      <a:pt x="78181" y="69952"/>
                      <a:pt x="79553" y="64808"/>
                    </a:cubicBezTo>
                    <a:cubicBezTo>
                      <a:pt x="85039" y="43548"/>
                      <a:pt x="88468" y="21946"/>
                      <a:pt x="91211" y="0"/>
                    </a:cubicBezTo>
                    <a:lnTo>
                      <a:pt x="92583" y="0"/>
                    </a:lnTo>
                    <a:cubicBezTo>
                      <a:pt x="92240" y="22289"/>
                      <a:pt x="90182" y="44234"/>
                      <a:pt x="86753" y="66523"/>
                    </a:cubicBezTo>
                    <a:cubicBezTo>
                      <a:pt x="85725" y="72009"/>
                      <a:pt x="85039" y="77495"/>
                      <a:pt x="83668" y="82982"/>
                    </a:cubicBezTo>
                    <a:lnTo>
                      <a:pt x="81953" y="91211"/>
                    </a:lnTo>
                    <a:lnTo>
                      <a:pt x="79895" y="99441"/>
                    </a:lnTo>
                    <a:cubicBezTo>
                      <a:pt x="78524" y="104927"/>
                      <a:pt x="77153" y="110071"/>
                      <a:pt x="75438" y="115557"/>
                    </a:cubicBezTo>
                    <a:cubicBezTo>
                      <a:pt x="73724" y="121044"/>
                      <a:pt x="72352" y="126187"/>
                      <a:pt x="70637" y="131674"/>
                    </a:cubicBezTo>
                    <a:cubicBezTo>
                      <a:pt x="67208" y="142304"/>
                      <a:pt x="63779" y="152933"/>
                      <a:pt x="59665" y="163563"/>
                    </a:cubicBezTo>
                    <a:cubicBezTo>
                      <a:pt x="57607" y="168707"/>
                      <a:pt x="55207" y="173850"/>
                      <a:pt x="53150" y="178994"/>
                    </a:cubicBezTo>
                    <a:cubicBezTo>
                      <a:pt x="50749" y="184137"/>
                      <a:pt x="48006" y="188938"/>
                      <a:pt x="45263" y="193739"/>
                    </a:cubicBezTo>
                    <a:cubicBezTo>
                      <a:pt x="39776" y="203340"/>
                      <a:pt x="33604" y="212941"/>
                      <a:pt x="26403" y="221856"/>
                    </a:cubicBezTo>
                    <a:cubicBezTo>
                      <a:pt x="19202" y="230772"/>
                      <a:pt x="10630" y="238658"/>
                      <a:pt x="686" y="244145"/>
                    </a:cubicBezTo>
                    <a:lnTo>
                      <a:pt x="0" y="242087"/>
                    </a:lnTo>
                    <a:close/>
                  </a:path>
                </a:pathLst>
              </a:custGeom>
              <a:solidFill>
                <a:srgbClr val="4C262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1" name="Google Shape;251;p2"/>
              <p:cNvSpPr/>
              <p:nvPr/>
            </p:nvSpPr>
            <p:spPr>
              <a:xfrm>
                <a:off x="6638124" y="756780"/>
                <a:ext cx="75095" cy="171792"/>
              </a:xfrm>
              <a:custGeom>
                <a:avLst/>
                <a:gdLst/>
                <a:ahLst/>
                <a:cxnLst/>
                <a:rect l="l" t="t" r="r" b="b"/>
                <a:pathLst>
                  <a:path w="75095" h="171792" extrusionOk="0">
                    <a:moveTo>
                      <a:pt x="0" y="171107"/>
                    </a:moveTo>
                    <a:cubicBezTo>
                      <a:pt x="1029" y="166992"/>
                      <a:pt x="2057" y="163220"/>
                      <a:pt x="3086" y="159449"/>
                    </a:cubicBezTo>
                    <a:cubicBezTo>
                      <a:pt x="4458" y="155677"/>
                      <a:pt x="5486" y="151905"/>
                      <a:pt x="6858" y="148476"/>
                    </a:cubicBezTo>
                    <a:cubicBezTo>
                      <a:pt x="8230" y="144704"/>
                      <a:pt x="9601" y="141275"/>
                      <a:pt x="10973" y="137503"/>
                    </a:cubicBezTo>
                    <a:cubicBezTo>
                      <a:pt x="12344" y="133731"/>
                      <a:pt x="13716" y="130302"/>
                      <a:pt x="15431" y="126873"/>
                    </a:cubicBezTo>
                    <a:cubicBezTo>
                      <a:pt x="18517" y="119672"/>
                      <a:pt x="21603" y="112814"/>
                      <a:pt x="25375" y="105956"/>
                    </a:cubicBezTo>
                    <a:cubicBezTo>
                      <a:pt x="29147" y="99098"/>
                      <a:pt x="32576" y="92240"/>
                      <a:pt x="36005" y="85382"/>
                    </a:cubicBezTo>
                    <a:cubicBezTo>
                      <a:pt x="39434" y="78524"/>
                      <a:pt x="42520" y="71323"/>
                      <a:pt x="45949" y="64465"/>
                    </a:cubicBezTo>
                    <a:cubicBezTo>
                      <a:pt x="49035" y="57264"/>
                      <a:pt x="52464" y="50406"/>
                      <a:pt x="55550" y="43205"/>
                    </a:cubicBezTo>
                    <a:cubicBezTo>
                      <a:pt x="62065" y="29147"/>
                      <a:pt x="67894" y="14745"/>
                      <a:pt x="73724" y="0"/>
                    </a:cubicBezTo>
                    <a:lnTo>
                      <a:pt x="75095" y="343"/>
                    </a:lnTo>
                    <a:cubicBezTo>
                      <a:pt x="71666" y="15431"/>
                      <a:pt x="67208" y="30518"/>
                      <a:pt x="62751" y="45606"/>
                    </a:cubicBezTo>
                    <a:cubicBezTo>
                      <a:pt x="60350" y="53150"/>
                      <a:pt x="57950" y="60350"/>
                      <a:pt x="55550" y="67894"/>
                    </a:cubicBezTo>
                    <a:cubicBezTo>
                      <a:pt x="52807" y="75438"/>
                      <a:pt x="50407" y="82639"/>
                      <a:pt x="47320" y="89840"/>
                    </a:cubicBezTo>
                    <a:cubicBezTo>
                      <a:pt x="45949" y="93612"/>
                      <a:pt x="44577" y="97041"/>
                      <a:pt x="43205" y="100813"/>
                    </a:cubicBezTo>
                    <a:lnTo>
                      <a:pt x="39091" y="111785"/>
                    </a:lnTo>
                    <a:cubicBezTo>
                      <a:pt x="37719" y="115557"/>
                      <a:pt x="36005" y="118986"/>
                      <a:pt x="34290" y="122758"/>
                    </a:cubicBezTo>
                    <a:cubicBezTo>
                      <a:pt x="32576" y="126187"/>
                      <a:pt x="30861" y="129616"/>
                      <a:pt x="28804" y="133388"/>
                    </a:cubicBezTo>
                    <a:cubicBezTo>
                      <a:pt x="25032" y="140246"/>
                      <a:pt x="20917" y="146761"/>
                      <a:pt x="16117" y="153276"/>
                    </a:cubicBezTo>
                    <a:cubicBezTo>
                      <a:pt x="11659" y="159791"/>
                      <a:pt x="6858" y="165964"/>
                      <a:pt x="1029" y="171793"/>
                    </a:cubicBezTo>
                    <a:lnTo>
                      <a:pt x="0" y="171107"/>
                    </a:lnTo>
                    <a:close/>
                  </a:path>
                </a:pathLst>
              </a:custGeom>
              <a:solidFill>
                <a:srgbClr val="4C262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2" name="Google Shape;252;p2"/>
              <p:cNvSpPr/>
              <p:nvPr/>
            </p:nvSpPr>
            <p:spPr>
              <a:xfrm>
                <a:off x="6711162" y="867537"/>
                <a:ext cx="128930" cy="16459"/>
              </a:xfrm>
              <a:custGeom>
                <a:avLst/>
                <a:gdLst/>
                <a:ahLst/>
                <a:cxnLst/>
                <a:rect l="l" t="t" r="r" b="b"/>
                <a:pathLst>
                  <a:path w="128930" h="16459" extrusionOk="0">
                    <a:moveTo>
                      <a:pt x="343" y="14745"/>
                    </a:moveTo>
                    <a:cubicBezTo>
                      <a:pt x="2743" y="13030"/>
                      <a:pt x="5144" y="11659"/>
                      <a:pt x="7544" y="10287"/>
                    </a:cubicBezTo>
                    <a:cubicBezTo>
                      <a:pt x="9944" y="8915"/>
                      <a:pt x="12687" y="7887"/>
                      <a:pt x="15088" y="6858"/>
                    </a:cubicBezTo>
                    <a:cubicBezTo>
                      <a:pt x="17831" y="5829"/>
                      <a:pt x="20231" y="4801"/>
                      <a:pt x="22974" y="4115"/>
                    </a:cubicBezTo>
                    <a:cubicBezTo>
                      <a:pt x="25718" y="3429"/>
                      <a:pt x="28460" y="2743"/>
                      <a:pt x="30861" y="2057"/>
                    </a:cubicBezTo>
                    <a:cubicBezTo>
                      <a:pt x="33604" y="1372"/>
                      <a:pt x="36347" y="1029"/>
                      <a:pt x="39091" y="686"/>
                    </a:cubicBezTo>
                    <a:cubicBezTo>
                      <a:pt x="41834" y="343"/>
                      <a:pt x="44577" y="343"/>
                      <a:pt x="47320" y="0"/>
                    </a:cubicBezTo>
                    <a:lnTo>
                      <a:pt x="55550" y="0"/>
                    </a:lnTo>
                    <a:cubicBezTo>
                      <a:pt x="58293" y="0"/>
                      <a:pt x="61036" y="0"/>
                      <a:pt x="63779" y="0"/>
                    </a:cubicBezTo>
                    <a:lnTo>
                      <a:pt x="72009" y="0"/>
                    </a:lnTo>
                    <a:lnTo>
                      <a:pt x="80239" y="343"/>
                    </a:lnTo>
                    <a:lnTo>
                      <a:pt x="88468" y="1029"/>
                    </a:lnTo>
                    <a:lnTo>
                      <a:pt x="96698" y="1715"/>
                    </a:lnTo>
                    <a:cubicBezTo>
                      <a:pt x="107671" y="3086"/>
                      <a:pt x="118301" y="4801"/>
                      <a:pt x="128930" y="7544"/>
                    </a:cubicBezTo>
                    <a:lnTo>
                      <a:pt x="128588" y="8915"/>
                    </a:lnTo>
                    <a:cubicBezTo>
                      <a:pt x="117614" y="8573"/>
                      <a:pt x="106985" y="8573"/>
                      <a:pt x="96012" y="8915"/>
                    </a:cubicBezTo>
                    <a:lnTo>
                      <a:pt x="88125" y="9258"/>
                    </a:lnTo>
                    <a:lnTo>
                      <a:pt x="80239" y="9944"/>
                    </a:lnTo>
                    <a:lnTo>
                      <a:pt x="72352" y="10630"/>
                    </a:lnTo>
                    <a:lnTo>
                      <a:pt x="64465" y="11316"/>
                    </a:lnTo>
                    <a:cubicBezTo>
                      <a:pt x="61722" y="11659"/>
                      <a:pt x="59321" y="12002"/>
                      <a:pt x="56579" y="12344"/>
                    </a:cubicBezTo>
                    <a:lnTo>
                      <a:pt x="48692" y="13716"/>
                    </a:lnTo>
                    <a:cubicBezTo>
                      <a:pt x="43548" y="14745"/>
                      <a:pt x="38405" y="15431"/>
                      <a:pt x="32918" y="15773"/>
                    </a:cubicBezTo>
                    <a:cubicBezTo>
                      <a:pt x="30175" y="16116"/>
                      <a:pt x="27775" y="16116"/>
                      <a:pt x="25031" y="16116"/>
                    </a:cubicBezTo>
                    <a:cubicBezTo>
                      <a:pt x="22289" y="16116"/>
                      <a:pt x="19545" y="16459"/>
                      <a:pt x="16802" y="16459"/>
                    </a:cubicBezTo>
                    <a:cubicBezTo>
                      <a:pt x="14059" y="16459"/>
                      <a:pt x="11315" y="16459"/>
                      <a:pt x="8573" y="16459"/>
                    </a:cubicBezTo>
                    <a:cubicBezTo>
                      <a:pt x="5829" y="16459"/>
                      <a:pt x="3086" y="16116"/>
                      <a:pt x="0" y="15773"/>
                    </a:cubicBezTo>
                    <a:lnTo>
                      <a:pt x="343" y="14745"/>
                    </a:lnTo>
                    <a:close/>
                  </a:path>
                </a:pathLst>
              </a:custGeom>
              <a:solidFill>
                <a:srgbClr val="4C262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3" name="Google Shape;253;p2"/>
              <p:cNvSpPr/>
              <p:nvPr/>
            </p:nvSpPr>
            <p:spPr>
              <a:xfrm>
                <a:off x="6295567" y="960462"/>
                <a:ext cx="60693" cy="223227"/>
              </a:xfrm>
              <a:custGeom>
                <a:avLst/>
                <a:gdLst/>
                <a:ahLst/>
                <a:cxnLst/>
                <a:rect l="l" t="t" r="r" b="b"/>
                <a:pathLst>
                  <a:path w="60693" h="223227" extrusionOk="0">
                    <a:moveTo>
                      <a:pt x="0" y="222199"/>
                    </a:moveTo>
                    <a:cubicBezTo>
                      <a:pt x="10973" y="206083"/>
                      <a:pt x="14745" y="187909"/>
                      <a:pt x="19546" y="169393"/>
                    </a:cubicBezTo>
                    <a:cubicBezTo>
                      <a:pt x="21946" y="160134"/>
                      <a:pt x="24346" y="150876"/>
                      <a:pt x="27432" y="141618"/>
                    </a:cubicBezTo>
                    <a:cubicBezTo>
                      <a:pt x="30518" y="132359"/>
                      <a:pt x="33262" y="123101"/>
                      <a:pt x="35662" y="113843"/>
                    </a:cubicBezTo>
                    <a:cubicBezTo>
                      <a:pt x="38062" y="104585"/>
                      <a:pt x="40462" y="94983"/>
                      <a:pt x="42520" y="85725"/>
                    </a:cubicBezTo>
                    <a:cubicBezTo>
                      <a:pt x="44577" y="76467"/>
                      <a:pt x="46978" y="66866"/>
                      <a:pt x="48692" y="57264"/>
                    </a:cubicBezTo>
                    <a:cubicBezTo>
                      <a:pt x="52807" y="38405"/>
                      <a:pt x="56236" y="19202"/>
                      <a:pt x="59322" y="0"/>
                    </a:cubicBezTo>
                    <a:lnTo>
                      <a:pt x="60694" y="0"/>
                    </a:lnTo>
                    <a:cubicBezTo>
                      <a:pt x="60008" y="19545"/>
                      <a:pt x="58293" y="38748"/>
                      <a:pt x="55893" y="58293"/>
                    </a:cubicBezTo>
                    <a:cubicBezTo>
                      <a:pt x="54864" y="67894"/>
                      <a:pt x="53493" y="77495"/>
                      <a:pt x="51778" y="87440"/>
                    </a:cubicBezTo>
                    <a:cubicBezTo>
                      <a:pt x="50064" y="97041"/>
                      <a:pt x="48692" y="106642"/>
                      <a:pt x="46635" y="116243"/>
                    </a:cubicBezTo>
                    <a:cubicBezTo>
                      <a:pt x="44920" y="125844"/>
                      <a:pt x="42863" y="135446"/>
                      <a:pt x="41148" y="145047"/>
                    </a:cubicBezTo>
                    <a:cubicBezTo>
                      <a:pt x="39091" y="154648"/>
                      <a:pt x="36691" y="163906"/>
                      <a:pt x="33262" y="173507"/>
                    </a:cubicBezTo>
                    <a:cubicBezTo>
                      <a:pt x="30175" y="182766"/>
                      <a:pt x="26404" y="192367"/>
                      <a:pt x="21260" y="200939"/>
                    </a:cubicBezTo>
                    <a:cubicBezTo>
                      <a:pt x="16117" y="209855"/>
                      <a:pt x="9259" y="218084"/>
                      <a:pt x="686" y="223228"/>
                    </a:cubicBezTo>
                    <a:lnTo>
                      <a:pt x="0" y="222199"/>
                    </a:lnTo>
                    <a:close/>
                  </a:path>
                </a:pathLst>
              </a:custGeom>
              <a:solidFill>
                <a:srgbClr val="4C262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4" name="Google Shape;254;p2"/>
              <p:cNvSpPr/>
              <p:nvPr/>
            </p:nvSpPr>
            <p:spPr>
              <a:xfrm>
                <a:off x="6241732" y="1220038"/>
                <a:ext cx="217741" cy="21259"/>
              </a:xfrm>
              <a:custGeom>
                <a:avLst/>
                <a:gdLst/>
                <a:ahLst/>
                <a:cxnLst/>
                <a:rect l="l" t="t" r="r" b="b"/>
                <a:pathLst>
                  <a:path w="217741" h="21259" extrusionOk="0">
                    <a:moveTo>
                      <a:pt x="343" y="19888"/>
                    </a:moveTo>
                    <a:cubicBezTo>
                      <a:pt x="4458" y="17831"/>
                      <a:pt x="8915" y="16116"/>
                      <a:pt x="13373" y="14402"/>
                    </a:cubicBezTo>
                    <a:cubicBezTo>
                      <a:pt x="17831" y="12687"/>
                      <a:pt x="22289" y="11316"/>
                      <a:pt x="26403" y="9944"/>
                    </a:cubicBezTo>
                    <a:cubicBezTo>
                      <a:pt x="30861" y="8573"/>
                      <a:pt x="35319" y="7544"/>
                      <a:pt x="39776" y="6172"/>
                    </a:cubicBezTo>
                    <a:cubicBezTo>
                      <a:pt x="44234" y="5144"/>
                      <a:pt x="48692" y="4115"/>
                      <a:pt x="53492" y="3429"/>
                    </a:cubicBezTo>
                    <a:cubicBezTo>
                      <a:pt x="57950" y="2743"/>
                      <a:pt x="62751" y="2057"/>
                      <a:pt x="67208" y="1372"/>
                    </a:cubicBezTo>
                    <a:cubicBezTo>
                      <a:pt x="71666" y="1029"/>
                      <a:pt x="76467" y="686"/>
                      <a:pt x="80924" y="343"/>
                    </a:cubicBezTo>
                    <a:lnTo>
                      <a:pt x="94640" y="0"/>
                    </a:lnTo>
                    <a:cubicBezTo>
                      <a:pt x="99098" y="0"/>
                      <a:pt x="103899" y="0"/>
                      <a:pt x="108356" y="0"/>
                    </a:cubicBezTo>
                    <a:lnTo>
                      <a:pt x="122072" y="0"/>
                    </a:lnTo>
                    <a:lnTo>
                      <a:pt x="135788" y="343"/>
                    </a:lnTo>
                    <a:lnTo>
                      <a:pt x="149504" y="1372"/>
                    </a:lnTo>
                    <a:lnTo>
                      <a:pt x="163220" y="2743"/>
                    </a:lnTo>
                    <a:cubicBezTo>
                      <a:pt x="181394" y="4801"/>
                      <a:pt x="199568" y="7544"/>
                      <a:pt x="217742" y="11316"/>
                    </a:cubicBezTo>
                    <a:lnTo>
                      <a:pt x="217399" y="12687"/>
                    </a:lnTo>
                    <a:cubicBezTo>
                      <a:pt x="199225" y="11316"/>
                      <a:pt x="181051" y="9944"/>
                      <a:pt x="162878" y="9944"/>
                    </a:cubicBezTo>
                    <a:lnTo>
                      <a:pt x="149162" y="9944"/>
                    </a:lnTo>
                    <a:lnTo>
                      <a:pt x="135446" y="10287"/>
                    </a:lnTo>
                    <a:lnTo>
                      <a:pt x="121730" y="10973"/>
                    </a:lnTo>
                    <a:lnTo>
                      <a:pt x="108356" y="12002"/>
                    </a:lnTo>
                    <a:cubicBezTo>
                      <a:pt x="103899" y="12344"/>
                      <a:pt x="99441" y="12687"/>
                      <a:pt x="94983" y="13373"/>
                    </a:cubicBezTo>
                    <a:lnTo>
                      <a:pt x="81610" y="15088"/>
                    </a:lnTo>
                    <a:cubicBezTo>
                      <a:pt x="77153" y="15773"/>
                      <a:pt x="72695" y="16459"/>
                      <a:pt x="68237" y="16802"/>
                    </a:cubicBezTo>
                    <a:cubicBezTo>
                      <a:pt x="63779" y="17488"/>
                      <a:pt x="59322" y="17831"/>
                      <a:pt x="54864" y="18174"/>
                    </a:cubicBezTo>
                    <a:cubicBezTo>
                      <a:pt x="50406" y="18517"/>
                      <a:pt x="45949" y="18860"/>
                      <a:pt x="41491" y="19202"/>
                    </a:cubicBezTo>
                    <a:cubicBezTo>
                      <a:pt x="37033" y="19545"/>
                      <a:pt x="32576" y="19888"/>
                      <a:pt x="27775" y="20231"/>
                    </a:cubicBezTo>
                    <a:cubicBezTo>
                      <a:pt x="23317" y="20574"/>
                      <a:pt x="18517" y="20917"/>
                      <a:pt x="14059" y="20917"/>
                    </a:cubicBezTo>
                    <a:cubicBezTo>
                      <a:pt x="9601" y="21260"/>
                      <a:pt x="4801" y="21260"/>
                      <a:pt x="0" y="21260"/>
                    </a:cubicBezTo>
                    <a:lnTo>
                      <a:pt x="343" y="19888"/>
                    </a:lnTo>
                    <a:close/>
                  </a:path>
                </a:pathLst>
              </a:custGeom>
              <a:solidFill>
                <a:srgbClr val="4C262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5" name="Google Shape;255;p2"/>
              <p:cNvSpPr/>
              <p:nvPr/>
            </p:nvSpPr>
            <p:spPr>
              <a:xfrm>
                <a:off x="6099771" y="1128483"/>
                <a:ext cx="49120" cy="214998"/>
              </a:xfrm>
              <a:custGeom>
                <a:avLst/>
                <a:gdLst/>
                <a:ahLst/>
                <a:cxnLst/>
                <a:rect l="l" t="t" r="r" b="b"/>
                <a:pathLst>
                  <a:path w="49120" h="214998" extrusionOk="0">
                    <a:moveTo>
                      <a:pt x="0" y="214655"/>
                    </a:moveTo>
                    <a:cubicBezTo>
                      <a:pt x="686" y="209855"/>
                      <a:pt x="1715" y="205397"/>
                      <a:pt x="2743" y="200939"/>
                    </a:cubicBezTo>
                    <a:cubicBezTo>
                      <a:pt x="3772" y="196482"/>
                      <a:pt x="4801" y="192024"/>
                      <a:pt x="5829" y="187566"/>
                    </a:cubicBezTo>
                    <a:cubicBezTo>
                      <a:pt x="6858" y="183109"/>
                      <a:pt x="7887" y="178651"/>
                      <a:pt x="8916" y="174193"/>
                    </a:cubicBezTo>
                    <a:cubicBezTo>
                      <a:pt x="9944" y="169736"/>
                      <a:pt x="10973" y="165278"/>
                      <a:pt x="12345" y="160820"/>
                    </a:cubicBezTo>
                    <a:cubicBezTo>
                      <a:pt x="13373" y="156362"/>
                      <a:pt x="14745" y="151905"/>
                      <a:pt x="16116" y="147790"/>
                    </a:cubicBezTo>
                    <a:cubicBezTo>
                      <a:pt x="17488" y="143332"/>
                      <a:pt x="18860" y="138875"/>
                      <a:pt x="20231" y="134760"/>
                    </a:cubicBezTo>
                    <a:lnTo>
                      <a:pt x="24346" y="121730"/>
                    </a:lnTo>
                    <a:cubicBezTo>
                      <a:pt x="25718" y="117272"/>
                      <a:pt x="26746" y="112814"/>
                      <a:pt x="28118" y="108356"/>
                    </a:cubicBezTo>
                    <a:lnTo>
                      <a:pt x="31547" y="94983"/>
                    </a:lnTo>
                    <a:lnTo>
                      <a:pt x="34633" y="81610"/>
                    </a:lnTo>
                    <a:lnTo>
                      <a:pt x="37376" y="68237"/>
                    </a:lnTo>
                    <a:lnTo>
                      <a:pt x="39777" y="54864"/>
                    </a:lnTo>
                    <a:cubicBezTo>
                      <a:pt x="43206" y="36690"/>
                      <a:pt x="45606" y="18517"/>
                      <a:pt x="47663" y="0"/>
                    </a:cubicBezTo>
                    <a:lnTo>
                      <a:pt x="49035" y="0"/>
                    </a:lnTo>
                    <a:cubicBezTo>
                      <a:pt x="49378" y="18517"/>
                      <a:pt x="48692" y="37033"/>
                      <a:pt x="46977" y="55550"/>
                    </a:cubicBezTo>
                    <a:lnTo>
                      <a:pt x="45606" y="69266"/>
                    </a:lnTo>
                    <a:lnTo>
                      <a:pt x="43891" y="82982"/>
                    </a:lnTo>
                    <a:lnTo>
                      <a:pt x="41834" y="96698"/>
                    </a:lnTo>
                    <a:lnTo>
                      <a:pt x="39434" y="110414"/>
                    </a:lnTo>
                    <a:cubicBezTo>
                      <a:pt x="38405" y="114872"/>
                      <a:pt x="37719" y="119672"/>
                      <a:pt x="37033" y="124130"/>
                    </a:cubicBezTo>
                    <a:lnTo>
                      <a:pt x="34290" y="137846"/>
                    </a:lnTo>
                    <a:cubicBezTo>
                      <a:pt x="33261" y="142304"/>
                      <a:pt x="32233" y="147104"/>
                      <a:pt x="30861" y="151562"/>
                    </a:cubicBezTo>
                    <a:cubicBezTo>
                      <a:pt x="29490" y="156020"/>
                      <a:pt x="28118" y="160477"/>
                      <a:pt x="26403" y="164935"/>
                    </a:cubicBezTo>
                    <a:cubicBezTo>
                      <a:pt x="24689" y="169393"/>
                      <a:pt x="22974" y="173507"/>
                      <a:pt x="21260" y="177965"/>
                    </a:cubicBezTo>
                    <a:cubicBezTo>
                      <a:pt x="19545" y="182080"/>
                      <a:pt x="17488" y="186538"/>
                      <a:pt x="15431" y="190652"/>
                    </a:cubicBezTo>
                    <a:cubicBezTo>
                      <a:pt x="13373" y="194767"/>
                      <a:pt x="10973" y="198882"/>
                      <a:pt x="8916" y="202997"/>
                    </a:cubicBezTo>
                    <a:cubicBezTo>
                      <a:pt x="6515" y="207112"/>
                      <a:pt x="4115" y="211226"/>
                      <a:pt x="1372" y="214998"/>
                    </a:cubicBezTo>
                    <a:lnTo>
                      <a:pt x="0" y="214655"/>
                    </a:lnTo>
                    <a:close/>
                  </a:path>
                </a:pathLst>
              </a:custGeom>
              <a:solidFill>
                <a:srgbClr val="4C262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6" name="Google Shape;256;p2"/>
              <p:cNvSpPr/>
              <p:nvPr/>
            </p:nvSpPr>
            <p:spPr>
              <a:xfrm>
                <a:off x="6054166" y="1356169"/>
                <a:ext cx="207797" cy="32232"/>
              </a:xfrm>
              <a:custGeom>
                <a:avLst/>
                <a:gdLst/>
                <a:ahLst/>
                <a:cxnLst/>
                <a:rect l="l" t="t" r="r" b="b"/>
                <a:pathLst>
                  <a:path w="207797" h="32232" extrusionOk="0">
                    <a:moveTo>
                      <a:pt x="0" y="30518"/>
                    </a:moveTo>
                    <a:cubicBezTo>
                      <a:pt x="3772" y="28118"/>
                      <a:pt x="7544" y="25718"/>
                      <a:pt x="11659" y="23660"/>
                    </a:cubicBezTo>
                    <a:cubicBezTo>
                      <a:pt x="15774" y="21603"/>
                      <a:pt x="19545" y="19545"/>
                      <a:pt x="23660" y="17831"/>
                    </a:cubicBezTo>
                    <a:cubicBezTo>
                      <a:pt x="27775" y="16116"/>
                      <a:pt x="31890" y="14402"/>
                      <a:pt x="36005" y="12687"/>
                    </a:cubicBezTo>
                    <a:cubicBezTo>
                      <a:pt x="40119" y="11316"/>
                      <a:pt x="44577" y="9944"/>
                      <a:pt x="48692" y="8573"/>
                    </a:cubicBezTo>
                    <a:cubicBezTo>
                      <a:pt x="53150" y="7544"/>
                      <a:pt x="57264" y="6172"/>
                      <a:pt x="61722" y="5486"/>
                    </a:cubicBezTo>
                    <a:cubicBezTo>
                      <a:pt x="66180" y="4801"/>
                      <a:pt x="70638" y="4115"/>
                      <a:pt x="75095" y="3429"/>
                    </a:cubicBezTo>
                    <a:lnTo>
                      <a:pt x="88468" y="2057"/>
                    </a:lnTo>
                    <a:cubicBezTo>
                      <a:pt x="92926" y="1715"/>
                      <a:pt x="97384" y="1372"/>
                      <a:pt x="101841" y="1029"/>
                    </a:cubicBezTo>
                    <a:lnTo>
                      <a:pt x="115215" y="343"/>
                    </a:lnTo>
                    <a:lnTo>
                      <a:pt x="128588" y="0"/>
                    </a:lnTo>
                    <a:lnTo>
                      <a:pt x="141960" y="0"/>
                    </a:lnTo>
                    <a:lnTo>
                      <a:pt x="155334" y="686"/>
                    </a:lnTo>
                    <a:cubicBezTo>
                      <a:pt x="173165" y="2057"/>
                      <a:pt x="190653" y="4115"/>
                      <a:pt x="207798" y="7544"/>
                    </a:cubicBezTo>
                    <a:lnTo>
                      <a:pt x="207455" y="8915"/>
                    </a:lnTo>
                    <a:cubicBezTo>
                      <a:pt x="189966" y="7544"/>
                      <a:pt x="172479" y="7201"/>
                      <a:pt x="154991" y="7887"/>
                    </a:cubicBezTo>
                    <a:lnTo>
                      <a:pt x="141960" y="8573"/>
                    </a:lnTo>
                    <a:lnTo>
                      <a:pt x="128931" y="9601"/>
                    </a:lnTo>
                    <a:lnTo>
                      <a:pt x="115900" y="10973"/>
                    </a:lnTo>
                    <a:lnTo>
                      <a:pt x="102870" y="12687"/>
                    </a:lnTo>
                    <a:cubicBezTo>
                      <a:pt x="98755" y="13373"/>
                      <a:pt x="94298" y="14059"/>
                      <a:pt x="90183" y="15088"/>
                    </a:cubicBezTo>
                    <a:lnTo>
                      <a:pt x="77496" y="17831"/>
                    </a:lnTo>
                    <a:cubicBezTo>
                      <a:pt x="73381" y="18860"/>
                      <a:pt x="69266" y="19888"/>
                      <a:pt x="64808" y="20574"/>
                    </a:cubicBezTo>
                    <a:cubicBezTo>
                      <a:pt x="60693" y="21603"/>
                      <a:pt x="56236" y="22289"/>
                      <a:pt x="52121" y="22974"/>
                    </a:cubicBezTo>
                    <a:cubicBezTo>
                      <a:pt x="48006" y="23660"/>
                      <a:pt x="43548" y="24689"/>
                      <a:pt x="39434" y="25375"/>
                    </a:cubicBezTo>
                    <a:cubicBezTo>
                      <a:pt x="35319" y="26060"/>
                      <a:pt x="30861" y="27089"/>
                      <a:pt x="26746" y="27775"/>
                    </a:cubicBezTo>
                    <a:cubicBezTo>
                      <a:pt x="22632" y="28804"/>
                      <a:pt x="18174" y="29489"/>
                      <a:pt x="13716" y="30175"/>
                    </a:cubicBezTo>
                    <a:cubicBezTo>
                      <a:pt x="9258" y="30861"/>
                      <a:pt x="5144" y="31547"/>
                      <a:pt x="343" y="32233"/>
                    </a:cubicBezTo>
                    <a:lnTo>
                      <a:pt x="0" y="30518"/>
                    </a:lnTo>
                    <a:close/>
                  </a:path>
                </a:pathLst>
              </a:custGeom>
              <a:solidFill>
                <a:srgbClr val="4C262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57" name="Google Shape;257;p2"/>
            <p:cNvGrpSpPr/>
            <p:nvPr/>
          </p:nvGrpSpPr>
          <p:grpSpPr>
            <a:xfrm>
              <a:off x="4986375" y="360045"/>
              <a:ext cx="1059217" cy="1354797"/>
              <a:chOff x="4986375" y="360045"/>
              <a:chExt cx="1059217" cy="1354797"/>
            </a:xfrm>
          </p:grpSpPr>
          <p:sp>
            <p:nvSpPr>
              <p:cNvPr id="258" name="Google Shape;258;p2"/>
              <p:cNvSpPr/>
              <p:nvPr/>
            </p:nvSpPr>
            <p:spPr>
              <a:xfrm>
                <a:off x="4986718" y="360045"/>
                <a:ext cx="1057846" cy="1354112"/>
              </a:xfrm>
              <a:custGeom>
                <a:avLst/>
                <a:gdLst/>
                <a:ahLst/>
                <a:cxnLst/>
                <a:rect l="l" t="t" r="r" b="b"/>
                <a:pathLst>
                  <a:path w="1057846" h="1354112" extrusionOk="0">
                    <a:moveTo>
                      <a:pt x="1057847" y="1354112"/>
                    </a:moveTo>
                    <a:cubicBezTo>
                      <a:pt x="795528" y="1267358"/>
                      <a:pt x="515379" y="1063333"/>
                      <a:pt x="331584" y="820903"/>
                    </a:cubicBezTo>
                    <a:cubicBezTo>
                      <a:pt x="147790" y="578815"/>
                      <a:pt x="10630" y="272606"/>
                      <a:pt x="0" y="0"/>
                    </a:cubicBezTo>
                    <a:cubicBezTo>
                      <a:pt x="178651" y="86411"/>
                      <a:pt x="366560" y="185509"/>
                      <a:pt x="526009" y="319240"/>
                    </a:cubicBezTo>
                    <a:cubicBezTo>
                      <a:pt x="779412" y="531152"/>
                      <a:pt x="958406" y="853821"/>
                      <a:pt x="991667" y="1158659"/>
                    </a:cubicBezTo>
                    <a:cubicBezTo>
                      <a:pt x="999211" y="1226553"/>
                      <a:pt x="1034529" y="1285875"/>
                      <a:pt x="1057847" y="1354112"/>
                    </a:cubicBezTo>
                    <a:close/>
                  </a:path>
                </a:pathLst>
              </a:custGeom>
              <a:solidFill>
                <a:srgbClr val="7D8C6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9" name="Google Shape;259;p2"/>
              <p:cNvSpPr/>
              <p:nvPr/>
            </p:nvSpPr>
            <p:spPr>
              <a:xfrm>
                <a:off x="4986375" y="360387"/>
                <a:ext cx="1059217" cy="1354455"/>
              </a:xfrm>
              <a:custGeom>
                <a:avLst/>
                <a:gdLst/>
                <a:ahLst/>
                <a:cxnLst/>
                <a:rect l="l" t="t" r="r" b="b"/>
                <a:pathLst>
                  <a:path w="1059217" h="1354455" extrusionOk="0">
                    <a:moveTo>
                      <a:pt x="1057504" y="1354455"/>
                    </a:moveTo>
                    <a:cubicBezTo>
                      <a:pt x="1033158" y="1328052"/>
                      <a:pt x="1009498" y="1301306"/>
                      <a:pt x="985495" y="1274902"/>
                    </a:cubicBezTo>
                    <a:cubicBezTo>
                      <a:pt x="961835" y="1248156"/>
                      <a:pt x="938174" y="1221067"/>
                      <a:pt x="914857" y="1193978"/>
                    </a:cubicBezTo>
                    <a:cubicBezTo>
                      <a:pt x="891540" y="1166889"/>
                      <a:pt x="868223" y="1139457"/>
                      <a:pt x="845249" y="1112368"/>
                    </a:cubicBezTo>
                    <a:lnTo>
                      <a:pt x="776669" y="1029729"/>
                    </a:lnTo>
                    <a:cubicBezTo>
                      <a:pt x="754037" y="1001954"/>
                      <a:pt x="731406" y="974179"/>
                      <a:pt x="709117" y="946404"/>
                    </a:cubicBezTo>
                    <a:lnTo>
                      <a:pt x="642595" y="862051"/>
                    </a:lnTo>
                    <a:lnTo>
                      <a:pt x="576758" y="777011"/>
                    </a:lnTo>
                    <a:lnTo>
                      <a:pt x="511264" y="691629"/>
                    </a:lnTo>
                    <a:cubicBezTo>
                      <a:pt x="424167" y="577787"/>
                      <a:pt x="338442" y="463258"/>
                      <a:pt x="253060" y="348044"/>
                    </a:cubicBezTo>
                    <a:cubicBezTo>
                      <a:pt x="168021" y="232829"/>
                      <a:pt x="84011" y="116929"/>
                      <a:pt x="0" y="1029"/>
                    </a:cubicBezTo>
                    <a:lnTo>
                      <a:pt x="1371" y="0"/>
                    </a:lnTo>
                    <a:cubicBezTo>
                      <a:pt x="87096" y="114872"/>
                      <a:pt x="172821" y="229400"/>
                      <a:pt x="259575" y="343243"/>
                    </a:cubicBezTo>
                    <a:cubicBezTo>
                      <a:pt x="345986" y="457429"/>
                      <a:pt x="433083" y="570929"/>
                      <a:pt x="521208" y="683743"/>
                    </a:cubicBezTo>
                    <a:lnTo>
                      <a:pt x="587731" y="768096"/>
                    </a:lnTo>
                    <a:lnTo>
                      <a:pt x="654596" y="852107"/>
                    </a:lnTo>
                    <a:lnTo>
                      <a:pt x="721805" y="935774"/>
                    </a:lnTo>
                    <a:cubicBezTo>
                      <a:pt x="744436" y="963549"/>
                      <a:pt x="766724" y="991667"/>
                      <a:pt x="789013" y="1019442"/>
                    </a:cubicBezTo>
                    <a:lnTo>
                      <a:pt x="856221" y="1103109"/>
                    </a:lnTo>
                    <a:cubicBezTo>
                      <a:pt x="878853" y="1130884"/>
                      <a:pt x="901484" y="1158659"/>
                      <a:pt x="923773" y="1186434"/>
                    </a:cubicBezTo>
                    <a:lnTo>
                      <a:pt x="1059218" y="1353084"/>
                    </a:lnTo>
                    <a:lnTo>
                      <a:pt x="1057504" y="1354455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60" name="Google Shape;260;p2"/>
            <p:cNvGrpSpPr/>
            <p:nvPr/>
          </p:nvGrpSpPr>
          <p:grpSpPr>
            <a:xfrm>
              <a:off x="6081255" y="1027753"/>
              <a:ext cx="1555394" cy="746440"/>
              <a:chOff x="6081255" y="1027753"/>
              <a:chExt cx="1555394" cy="746440"/>
            </a:xfrm>
          </p:grpSpPr>
          <p:sp>
            <p:nvSpPr>
              <p:cNvPr id="261" name="Google Shape;261;p2"/>
              <p:cNvSpPr/>
              <p:nvPr/>
            </p:nvSpPr>
            <p:spPr>
              <a:xfrm>
                <a:off x="6082284" y="1027753"/>
                <a:ext cx="1554365" cy="746440"/>
              </a:xfrm>
              <a:custGeom>
                <a:avLst/>
                <a:gdLst/>
                <a:ahLst/>
                <a:cxnLst/>
                <a:rect l="l" t="t" r="r" b="b"/>
                <a:pathLst>
                  <a:path w="1554365" h="746440" extrusionOk="0">
                    <a:moveTo>
                      <a:pt x="0" y="733381"/>
                    </a:moveTo>
                    <a:cubicBezTo>
                      <a:pt x="273291" y="774186"/>
                      <a:pt x="615506" y="717950"/>
                      <a:pt x="888454" y="584562"/>
                    </a:cubicBezTo>
                    <a:cubicBezTo>
                      <a:pt x="1161745" y="451174"/>
                      <a:pt x="1422006" y="239605"/>
                      <a:pt x="1554366" y="946"/>
                    </a:cubicBezTo>
                    <a:cubicBezTo>
                      <a:pt x="1355827" y="-2483"/>
                      <a:pt x="1143572" y="1289"/>
                      <a:pt x="940918" y="48609"/>
                    </a:cubicBezTo>
                    <a:cubicBezTo>
                      <a:pt x="618935" y="123704"/>
                      <a:pt x="314096" y="330816"/>
                      <a:pt x="147104" y="587991"/>
                    </a:cubicBezTo>
                    <a:cubicBezTo>
                      <a:pt x="109728" y="645941"/>
                      <a:pt x="51435" y="682974"/>
                      <a:pt x="0" y="733381"/>
                    </a:cubicBezTo>
                    <a:close/>
                  </a:path>
                </a:pathLst>
              </a:custGeom>
              <a:solidFill>
                <a:srgbClr val="7D8C6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2" name="Google Shape;262;p2"/>
              <p:cNvSpPr/>
              <p:nvPr/>
            </p:nvSpPr>
            <p:spPr>
              <a:xfrm>
                <a:off x="6081255" y="1028700"/>
                <a:ext cx="1555051" cy="733120"/>
              </a:xfrm>
              <a:custGeom>
                <a:avLst/>
                <a:gdLst/>
                <a:ahLst/>
                <a:cxnLst/>
                <a:rect l="l" t="t" r="r" b="b"/>
                <a:pathLst>
                  <a:path w="1555051" h="733120" extrusionOk="0">
                    <a:moveTo>
                      <a:pt x="1371" y="733120"/>
                    </a:moveTo>
                    <a:cubicBezTo>
                      <a:pt x="34976" y="720433"/>
                      <a:pt x="68237" y="707403"/>
                      <a:pt x="101499" y="694373"/>
                    </a:cubicBezTo>
                    <a:cubicBezTo>
                      <a:pt x="134760" y="680999"/>
                      <a:pt x="168021" y="667626"/>
                      <a:pt x="200940" y="653910"/>
                    </a:cubicBezTo>
                    <a:cubicBezTo>
                      <a:pt x="233858" y="640194"/>
                      <a:pt x="267119" y="626135"/>
                      <a:pt x="300037" y="612419"/>
                    </a:cubicBezTo>
                    <a:lnTo>
                      <a:pt x="398450" y="569557"/>
                    </a:lnTo>
                    <a:cubicBezTo>
                      <a:pt x="431025" y="554812"/>
                      <a:pt x="463944" y="540410"/>
                      <a:pt x="496519" y="525666"/>
                    </a:cubicBezTo>
                    <a:lnTo>
                      <a:pt x="593903" y="480403"/>
                    </a:lnTo>
                    <a:lnTo>
                      <a:pt x="690943" y="434111"/>
                    </a:lnTo>
                    <a:lnTo>
                      <a:pt x="787641" y="387477"/>
                    </a:lnTo>
                    <a:cubicBezTo>
                      <a:pt x="916572" y="325069"/>
                      <a:pt x="1044816" y="261633"/>
                      <a:pt x="1172718" y="197168"/>
                    </a:cubicBezTo>
                    <a:cubicBezTo>
                      <a:pt x="1300620" y="132702"/>
                      <a:pt x="1427836" y="67208"/>
                      <a:pt x="1555051" y="1372"/>
                    </a:cubicBezTo>
                    <a:lnTo>
                      <a:pt x="1554366" y="0"/>
                    </a:lnTo>
                    <a:cubicBezTo>
                      <a:pt x="1426121" y="63779"/>
                      <a:pt x="1297876" y="127559"/>
                      <a:pt x="1169289" y="190310"/>
                    </a:cubicBezTo>
                    <a:cubicBezTo>
                      <a:pt x="1040701" y="253403"/>
                      <a:pt x="911771" y="315468"/>
                      <a:pt x="782155" y="376504"/>
                    </a:cubicBezTo>
                    <a:lnTo>
                      <a:pt x="684771" y="421767"/>
                    </a:lnTo>
                    <a:lnTo>
                      <a:pt x="587045" y="466344"/>
                    </a:lnTo>
                    <a:lnTo>
                      <a:pt x="489318" y="510921"/>
                    </a:lnTo>
                    <a:cubicBezTo>
                      <a:pt x="456743" y="525666"/>
                      <a:pt x="424167" y="540410"/>
                      <a:pt x="391592" y="555498"/>
                    </a:cubicBezTo>
                    <a:lnTo>
                      <a:pt x="293865" y="599732"/>
                    </a:lnTo>
                    <a:cubicBezTo>
                      <a:pt x="261290" y="614477"/>
                      <a:pt x="228714" y="628879"/>
                      <a:pt x="196139" y="643966"/>
                    </a:cubicBezTo>
                    <a:lnTo>
                      <a:pt x="0" y="731749"/>
                    </a:lnTo>
                    <a:lnTo>
                      <a:pt x="1371" y="733120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63" name="Google Shape;263;p2"/>
            <p:cNvGrpSpPr/>
            <p:nvPr/>
          </p:nvGrpSpPr>
          <p:grpSpPr>
            <a:xfrm>
              <a:off x="7525550" y="2279942"/>
              <a:ext cx="1502546" cy="1938505"/>
              <a:chOff x="7525550" y="2279942"/>
              <a:chExt cx="1502546" cy="1938505"/>
            </a:xfrm>
          </p:grpSpPr>
          <p:sp>
            <p:nvSpPr>
              <p:cNvPr id="264" name="Google Shape;264;p2"/>
              <p:cNvSpPr/>
              <p:nvPr/>
            </p:nvSpPr>
            <p:spPr>
              <a:xfrm>
                <a:off x="8748674" y="4028389"/>
                <a:ext cx="279422" cy="190058"/>
              </a:xfrm>
              <a:custGeom>
                <a:avLst/>
                <a:gdLst/>
                <a:ahLst/>
                <a:cxnLst/>
                <a:rect l="l" t="t" r="r" b="b"/>
                <a:pathLst>
                  <a:path w="279422" h="190058" extrusionOk="0">
                    <a:moveTo>
                      <a:pt x="10287" y="9601"/>
                    </a:moveTo>
                    <a:cubicBezTo>
                      <a:pt x="87440" y="14059"/>
                      <a:pt x="163564" y="38062"/>
                      <a:pt x="229057" y="79210"/>
                    </a:cubicBezTo>
                    <a:cubicBezTo>
                      <a:pt x="259918" y="98412"/>
                      <a:pt x="292151" y="135102"/>
                      <a:pt x="274320" y="166992"/>
                    </a:cubicBezTo>
                    <a:cubicBezTo>
                      <a:pt x="264376" y="184480"/>
                      <a:pt x="242087" y="192024"/>
                      <a:pt x="222199" y="189623"/>
                    </a:cubicBezTo>
                    <a:cubicBezTo>
                      <a:pt x="202311" y="187223"/>
                      <a:pt x="184138" y="176594"/>
                      <a:pt x="167335" y="165620"/>
                    </a:cubicBezTo>
                    <a:cubicBezTo>
                      <a:pt x="101498" y="122072"/>
                      <a:pt x="44234" y="65494"/>
                      <a:pt x="0" y="0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5" name="Google Shape;265;p2"/>
              <p:cNvSpPr/>
              <p:nvPr/>
            </p:nvSpPr>
            <p:spPr>
              <a:xfrm>
                <a:off x="8293646" y="3410111"/>
                <a:ext cx="384675" cy="212750"/>
              </a:xfrm>
              <a:custGeom>
                <a:avLst/>
                <a:gdLst/>
                <a:ahLst/>
                <a:cxnLst/>
                <a:rect l="l" t="t" r="r" b="b"/>
                <a:pathLst>
                  <a:path w="384675" h="212750" extrusionOk="0">
                    <a:moveTo>
                      <a:pt x="0" y="5515"/>
                    </a:moveTo>
                    <a:cubicBezTo>
                      <a:pt x="97040" y="-8544"/>
                      <a:pt x="197853" y="4486"/>
                      <a:pt x="288379" y="42205"/>
                    </a:cubicBezTo>
                    <a:cubicBezTo>
                      <a:pt x="323354" y="56950"/>
                      <a:pt x="358673" y="77181"/>
                      <a:pt x="376161" y="110785"/>
                    </a:cubicBezTo>
                    <a:cubicBezTo>
                      <a:pt x="393649" y="144389"/>
                      <a:pt x="384048" y="194110"/>
                      <a:pt x="348729" y="207826"/>
                    </a:cubicBezTo>
                    <a:cubicBezTo>
                      <a:pt x="302438" y="226000"/>
                      <a:pt x="242430" y="190338"/>
                      <a:pt x="204368" y="158448"/>
                    </a:cubicBezTo>
                    <a:cubicBezTo>
                      <a:pt x="160477" y="121758"/>
                      <a:pt x="116586" y="85411"/>
                      <a:pt x="72352" y="48720"/>
                    </a:cubicBezTo>
                    <a:cubicBezTo>
                      <a:pt x="45949" y="27118"/>
                      <a:pt x="34290" y="1057"/>
                      <a:pt x="0" y="5515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6" name="Google Shape;266;p2"/>
              <p:cNvSpPr/>
              <p:nvPr/>
            </p:nvSpPr>
            <p:spPr>
              <a:xfrm>
                <a:off x="7939293" y="3548329"/>
                <a:ext cx="196755" cy="411197"/>
              </a:xfrm>
              <a:custGeom>
                <a:avLst/>
                <a:gdLst/>
                <a:ahLst/>
                <a:cxnLst/>
                <a:rect l="l" t="t" r="r" b="b"/>
                <a:pathLst>
                  <a:path w="196755" h="411197" extrusionOk="0">
                    <a:moveTo>
                      <a:pt x="102664" y="406679"/>
                    </a:moveTo>
                    <a:cubicBezTo>
                      <a:pt x="169872" y="372047"/>
                      <a:pt x="201076" y="289407"/>
                      <a:pt x="196276" y="213969"/>
                    </a:cubicBezTo>
                    <a:cubicBezTo>
                      <a:pt x="191818" y="138531"/>
                      <a:pt x="158557" y="68237"/>
                      <a:pt x="125638" y="0"/>
                    </a:cubicBezTo>
                    <a:cubicBezTo>
                      <a:pt x="106093" y="78867"/>
                      <a:pt x="59116" y="157734"/>
                      <a:pt x="27912" y="232486"/>
                    </a:cubicBezTo>
                    <a:cubicBezTo>
                      <a:pt x="12481" y="269177"/>
                      <a:pt x="-4664" y="307581"/>
                      <a:pt x="1166" y="347015"/>
                    </a:cubicBezTo>
                    <a:cubicBezTo>
                      <a:pt x="6995" y="386448"/>
                      <a:pt x="67345" y="424510"/>
                      <a:pt x="102664" y="40667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7" name="Google Shape;267;p2"/>
              <p:cNvSpPr/>
              <p:nvPr/>
            </p:nvSpPr>
            <p:spPr>
              <a:xfrm>
                <a:off x="7663944" y="3090900"/>
                <a:ext cx="196755" cy="411294"/>
              </a:xfrm>
              <a:custGeom>
                <a:avLst/>
                <a:gdLst/>
                <a:ahLst/>
                <a:cxnLst/>
                <a:rect l="l" t="t" r="r" b="b"/>
                <a:pathLst>
                  <a:path w="196755" h="411294" extrusionOk="0">
                    <a:moveTo>
                      <a:pt x="102664" y="406679"/>
                    </a:moveTo>
                    <a:cubicBezTo>
                      <a:pt x="169873" y="372047"/>
                      <a:pt x="201077" y="289407"/>
                      <a:pt x="196276" y="213969"/>
                    </a:cubicBezTo>
                    <a:cubicBezTo>
                      <a:pt x="191818" y="138531"/>
                      <a:pt x="158557" y="68237"/>
                      <a:pt x="125639" y="0"/>
                    </a:cubicBezTo>
                    <a:cubicBezTo>
                      <a:pt x="106093" y="78867"/>
                      <a:pt x="59116" y="157734"/>
                      <a:pt x="27912" y="232486"/>
                    </a:cubicBezTo>
                    <a:cubicBezTo>
                      <a:pt x="12482" y="269177"/>
                      <a:pt x="-4663" y="307581"/>
                      <a:pt x="1166" y="347015"/>
                    </a:cubicBezTo>
                    <a:cubicBezTo>
                      <a:pt x="7338" y="386105"/>
                      <a:pt x="67346" y="424853"/>
                      <a:pt x="102664" y="40667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8" name="Google Shape;268;p2"/>
              <p:cNvSpPr/>
              <p:nvPr/>
            </p:nvSpPr>
            <p:spPr>
              <a:xfrm>
                <a:off x="7525550" y="2279942"/>
                <a:ext cx="1348968" cy="1829714"/>
              </a:xfrm>
              <a:custGeom>
                <a:avLst/>
                <a:gdLst/>
                <a:ahLst/>
                <a:cxnLst/>
                <a:rect l="l" t="t" r="r" b="b"/>
                <a:pathLst>
                  <a:path w="1348968" h="1829714" extrusionOk="0">
                    <a:moveTo>
                      <a:pt x="1347254" y="1829714"/>
                    </a:moveTo>
                    <a:cubicBezTo>
                      <a:pt x="1186091" y="1725473"/>
                      <a:pt x="1039673" y="1599629"/>
                      <a:pt x="906971" y="1461097"/>
                    </a:cubicBezTo>
                    <a:cubicBezTo>
                      <a:pt x="774611" y="1322222"/>
                      <a:pt x="655967" y="1170318"/>
                      <a:pt x="548297" y="1011555"/>
                    </a:cubicBezTo>
                    <a:cubicBezTo>
                      <a:pt x="494462" y="932002"/>
                      <a:pt x="443027" y="851078"/>
                      <a:pt x="393992" y="768439"/>
                    </a:cubicBezTo>
                    <a:lnTo>
                      <a:pt x="357644" y="706374"/>
                    </a:lnTo>
                    <a:lnTo>
                      <a:pt x="321983" y="643966"/>
                    </a:lnTo>
                    <a:lnTo>
                      <a:pt x="287350" y="580873"/>
                    </a:lnTo>
                    <a:lnTo>
                      <a:pt x="253403" y="517436"/>
                    </a:lnTo>
                    <a:lnTo>
                      <a:pt x="220142" y="453657"/>
                    </a:lnTo>
                    <a:lnTo>
                      <a:pt x="187223" y="389534"/>
                    </a:lnTo>
                    <a:lnTo>
                      <a:pt x="154991" y="325069"/>
                    </a:lnTo>
                    <a:lnTo>
                      <a:pt x="123101" y="260604"/>
                    </a:lnTo>
                    <a:lnTo>
                      <a:pt x="91897" y="195796"/>
                    </a:lnTo>
                    <a:lnTo>
                      <a:pt x="61036" y="130988"/>
                    </a:lnTo>
                    <a:cubicBezTo>
                      <a:pt x="40805" y="87440"/>
                      <a:pt x="20231" y="44234"/>
                      <a:pt x="0" y="686"/>
                    </a:cubicBezTo>
                    <a:lnTo>
                      <a:pt x="1372" y="0"/>
                    </a:lnTo>
                    <a:lnTo>
                      <a:pt x="18173" y="31890"/>
                    </a:lnTo>
                    <a:lnTo>
                      <a:pt x="34633" y="63779"/>
                    </a:lnTo>
                    <a:lnTo>
                      <a:pt x="67894" y="127559"/>
                    </a:lnTo>
                    <a:lnTo>
                      <a:pt x="134074" y="255117"/>
                    </a:lnTo>
                    <a:lnTo>
                      <a:pt x="167335" y="318897"/>
                    </a:lnTo>
                    <a:lnTo>
                      <a:pt x="200597" y="382334"/>
                    </a:lnTo>
                    <a:lnTo>
                      <a:pt x="234200" y="445770"/>
                    </a:lnTo>
                    <a:lnTo>
                      <a:pt x="268148" y="508863"/>
                    </a:lnTo>
                    <a:lnTo>
                      <a:pt x="302438" y="571957"/>
                    </a:lnTo>
                    <a:lnTo>
                      <a:pt x="337414" y="634708"/>
                    </a:lnTo>
                    <a:lnTo>
                      <a:pt x="372732" y="697116"/>
                    </a:lnTo>
                    <a:lnTo>
                      <a:pt x="408737" y="759181"/>
                    </a:lnTo>
                    <a:cubicBezTo>
                      <a:pt x="456743" y="841820"/>
                      <a:pt x="507149" y="923430"/>
                      <a:pt x="559955" y="1002983"/>
                    </a:cubicBezTo>
                    <a:cubicBezTo>
                      <a:pt x="665912" y="1162431"/>
                      <a:pt x="782840" y="1314679"/>
                      <a:pt x="913829" y="1454582"/>
                    </a:cubicBezTo>
                    <a:cubicBezTo>
                      <a:pt x="1044473" y="1594485"/>
                      <a:pt x="1189177" y="1721701"/>
                      <a:pt x="1348969" y="1827657"/>
                    </a:cubicBezTo>
                    <a:lnTo>
                      <a:pt x="1347254" y="1829714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9" name="Google Shape;269;p2"/>
              <p:cNvSpPr/>
              <p:nvPr/>
            </p:nvSpPr>
            <p:spPr>
              <a:xfrm>
                <a:off x="8145170" y="3370021"/>
                <a:ext cx="497891" cy="182422"/>
              </a:xfrm>
              <a:custGeom>
                <a:avLst/>
                <a:gdLst/>
                <a:ahLst/>
                <a:cxnLst/>
                <a:rect l="l" t="t" r="r" b="b"/>
                <a:pathLst>
                  <a:path w="497891" h="182422" extrusionOk="0">
                    <a:moveTo>
                      <a:pt x="686" y="0"/>
                    </a:moveTo>
                    <a:cubicBezTo>
                      <a:pt x="21260" y="8573"/>
                      <a:pt x="42177" y="14402"/>
                      <a:pt x="63437" y="19203"/>
                    </a:cubicBezTo>
                    <a:cubicBezTo>
                      <a:pt x="74066" y="21603"/>
                      <a:pt x="84697" y="23660"/>
                      <a:pt x="95669" y="25718"/>
                    </a:cubicBezTo>
                    <a:cubicBezTo>
                      <a:pt x="106642" y="27775"/>
                      <a:pt x="117272" y="30175"/>
                      <a:pt x="128245" y="32233"/>
                    </a:cubicBezTo>
                    <a:cubicBezTo>
                      <a:pt x="149848" y="37033"/>
                      <a:pt x="171450" y="42520"/>
                      <a:pt x="192710" y="49378"/>
                    </a:cubicBezTo>
                    <a:cubicBezTo>
                      <a:pt x="213970" y="56236"/>
                      <a:pt x="234887" y="63094"/>
                      <a:pt x="255803" y="70638"/>
                    </a:cubicBezTo>
                    <a:cubicBezTo>
                      <a:pt x="276721" y="77838"/>
                      <a:pt x="297637" y="86068"/>
                      <a:pt x="318211" y="94298"/>
                    </a:cubicBezTo>
                    <a:cubicBezTo>
                      <a:pt x="328498" y="98412"/>
                      <a:pt x="338785" y="102527"/>
                      <a:pt x="349072" y="106985"/>
                    </a:cubicBezTo>
                    <a:lnTo>
                      <a:pt x="364503" y="113500"/>
                    </a:lnTo>
                    <a:lnTo>
                      <a:pt x="379591" y="120358"/>
                    </a:lnTo>
                    <a:cubicBezTo>
                      <a:pt x="384734" y="122758"/>
                      <a:pt x="389534" y="125159"/>
                      <a:pt x="394678" y="127559"/>
                    </a:cubicBezTo>
                    <a:lnTo>
                      <a:pt x="409766" y="134760"/>
                    </a:lnTo>
                    <a:cubicBezTo>
                      <a:pt x="419710" y="139560"/>
                      <a:pt x="429654" y="144361"/>
                      <a:pt x="439598" y="149505"/>
                    </a:cubicBezTo>
                    <a:cubicBezTo>
                      <a:pt x="459486" y="159449"/>
                      <a:pt x="478688" y="170421"/>
                      <a:pt x="497891" y="181051"/>
                    </a:cubicBezTo>
                    <a:lnTo>
                      <a:pt x="497205" y="182423"/>
                    </a:lnTo>
                    <a:cubicBezTo>
                      <a:pt x="457429" y="162878"/>
                      <a:pt x="417310" y="144361"/>
                      <a:pt x="376504" y="127902"/>
                    </a:cubicBezTo>
                    <a:lnTo>
                      <a:pt x="361074" y="121730"/>
                    </a:lnTo>
                    <a:lnTo>
                      <a:pt x="345643" y="115900"/>
                    </a:lnTo>
                    <a:cubicBezTo>
                      <a:pt x="335356" y="111786"/>
                      <a:pt x="325069" y="108014"/>
                      <a:pt x="314782" y="104242"/>
                    </a:cubicBezTo>
                    <a:cubicBezTo>
                      <a:pt x="293866" y="97041"/>
                      <a:pt x="273292" y="89840"/>
                      <a:pt x="252032" y="83325"/>
                    </a:cubicBezTo>
                    <a:cubicBezTo>
                      <a:pt x="241402" y="79896"/>
                      <a:pt x="230772" y="77153"/>
                      <a:pt x="220485" y="73724"/>
                    </a:cubicBezTo>
                    <a:cubicBezTo>
                      <a:pt x="215341" y="72009"/>
                      <a:pt x="209855" y="70980"/>
                      <a:pt x="204712" y="69266"/>
                    </a:cubicBezTo>
                    <a:cubicBezTo>
                      <a:pt x="199225" y="67894"/>
                      <a:pt x="194081" y="66180"/>
                      <a:pt x="188595" y="65151"/>
                    </a:cubicBezTo>
                    <a:lnTo>
                      <a:pt x="124816" y="48349"/>
                    </a:lnTo>
                    <a:lnTo>
                      <a:pt x="92583" y="39777"/>
                    </a:lnTo>
                    <a:cubicBezTo>
                      <a:pt x="81953" y="36690"/>
                      <a:pt x="70981" y="33604"/>
                      <a:pt x="60350" y="30175"/>
                    </a:cubicBezTo>
                    <a:cubicBezTo>
                      <a:pt x="39091" y="22974"/>
                      <a:pt x="18174" y="14059"/>
                      <a:pt x="0" y="1029"/>
                    </a:cubicBezTo>
                    <a:lnTo>
                      <a:pt x="686" y="0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0" name="Google Shape;270;p2"/>
              <p:cNvSpPr/>
              <p:nvPr/>
            </p:nvSpPr>
            <p:spPr>
              <a:xfrm>
                <a:off x="7984693" y="2914504"/>
                <a:ext cx="489020" cy="270385"/>
              </a:xfrm>
              <a:custGeom>
                <a:avLst/>
                <a:gdLst/>
                <a:ahLst/>
                <a:cxnLst/>
                <a:rect l="l" t="t" r="r" b="b"/>
                <a:pathLst>
                  <a:path w="489020" h="270385" extrusionOk="0">
                    <a:moveTo>
                      <a:pt x="0" y="7003"/>
                    </a:moveTo>
                    <a:cubicBezTo>
                      <a:pt x="123444" y="-10828"/>
                      <a:pt x="251688" y="5631"/>
                      <a:pt x="366560" y="53637"/>
                    </a:cubicBezTo>
                    <a:cubicBezTo>
                      <a:pt x="411137" y="72154"/>
                      <a:pt x="456057" y="97872"/>
                      <a:pt x="478346" y="140734"/>
                    </a:cubicBezTo>
                    <a:cubicBezTo>
                      <a:pt x="500291" y="183597"/>
                      <a:pt x="488289" y="246690"/>
                      <a:pt x="443369" y="264178"/>
                    </a:cubicBezTo>
                    <a:cubicBezTo>
                      <a:pt x="384391" y="287152"/>
                      <a:pt x="308267" y="241890"/>
                      <a:pt x="259918" y="201427"/>
                    </a:cubicBezTo>
                    <a:cubicBezTo>
                      <a:pt x="204026" y="155136"/>
                      <a:pt x="148133" y="108501"/>
                      <a:pt x="92240" y="62210"/>
                    </a:cubicBezTo>
                    <a:cubicBezTo>
                      <a:pt x="58293" y="34778"/>
                      <a:pt x="43548" y="1517"/>
                      <a:pt x="0" y="7003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1" name="Google Shape;271;p2"/>
              <p:cNvSpPr/>
              <p:nvPr/>
            </p:nvSpPr>
            <p:spPr>
              <a:xfrm>
                <a:off x="7836217" y="2875902"/>
                <a:ext cx="497890" cy="182422"/>
              </a:xfrm>
              <a:custGeom>
                <a:avLst/>
                <a:gdLst/>
                <a:ahLst/>
                <a:cxnLst/>
                <a:rect l="l" t="t" r="r" b="b"/>
                <a:pathLst>
                  <a:path w="497890" h="182422" extrusionOk="0">
                    <a:moveTo>
                      <a:pt x="686" y="0"/>
                    </a:moveTo>
                    <a:cubicBezTo>
                      <a:pt x="21260" y="8573"/>
                      <a:pt x="42177" y="14402"/>
                      <a:pt x="63437" y="19202"/>
                    </a:cubicBezTo>
                    <a:cubicBezTo>
                      <a:pt x="74066" y="21603"/>
                      <a:pt x="84696" y="23660"/>
                      <a:pt x="95669" y="25718"/>
                    </a:cubicBezTo>
                    <a:cubicBezTo>
                      <a:pt x="106642" y="27775"/>
                      <a:pt x="117272" y="30175"/>
                      <a:pt x="128245" y="32232"/>
                    </a:cubicBezTo>
                    <a:cubicBezTo>
                      <a:pt x="149847" y="37033"/>
                      <a:pt x="171450" y="42519"/>
                      <a:pt x="192710" y="49377"/>
                    </a:cubicBezTo>
                    <a:cubicBezTo>
                      <a:pt x="213970" y="56235"/>
                      <a:pt x="234887" y="63093"/>
                      <a:pt x="255803" y="70637"/>
                    </a:cubicBezTo>
                    <a:cubicBezTo>
                      <a:pt x="276720" y="77838"/>
                      <a:pt x="297637" y="86068"/>
                      <a:pt x="318211" y="94298"/>
                    </a:cubicBezTo>
                    <a:cubicBezTo>
                      <a:pt x="328498" y="98412"/>
                      <a:pt x="338785" y="102527"/>
                      <a:pt x="349072" y="106985"/>
                    </a:cubicBezTo>
                    <a:lnTo>
                      <a:pt x="364503" y="113500"/>
                    </a:lnTo>
                    <a:lnTo>
                      <a:pt x="379590" y="120358"/>
                    </a:lnTo>
                    <a:cubicBezTo>
                      <a:pt x="384734" y="122758"/>
                      <a:pt x="389534" y="125159"/>
                      <a:pt x="394678" y="127559"/>
                    </a:cubicBezTo>
                    <a:lnTo>
                      <a:pt x="409766" y="134760"/>
                    </a:lnTo>
                    <a:cubicBezTo>
                      <a:pt x="419710" y="139560"/>
                      <a:pt x="429654" y="144361"/>
                      <a:pt x="439598" y="149504"/>
                    </a:cubicBezTo>
                    <a:cubicBezTo>
                      <a:pt x="459486" y="159449"/>
                      <a:pt x="478688" y="170421"/>
                      <a:pt x="497891" y="181051"/>
                    </a:cubicBezTo>
                    <a:lnTo>
                      <a:pt x="497205" y="182423"/>
                    </a:lnTo>
                    <a:cubicBezTo>
                      <a:pt x="457429" y="162878"/>
                      <a:pt x="417309" y="144361"/>
                      <a:pt x="376504" y="127902"/>
                    </a:cubicBezTo>
                    <a:lnTo>
                      <a:pt x="361074" y="121730"/>
                    </a:lnTo>
                    <a:lnTo>
                      <a:pt x="345643" y="115900"/>
                    </a:lnTo>
                    <a:cubicBezTo>
                      <a:pt x="335356" y="111785"/>
                      <a:pt x="325069" y="108014"/>
                      <a:pt x="314782" y="104241"/>
                    </a:cubicBezTo>
                    <a:cubicBezTo>
                      <a:pt x="293865" y="97041"/>
                      <a:pt x="273291" y="89840"/>
                      <a:pt x="252032" y="83325"/>
                    </a:cubicBezTo>
                    <a:cubicBezTo>
                      <a:pt x="241402" y="79896"/>
                      <a:pt x="230772" y="77153"/>
                      <a:pt x="220485" y="73724"/>
                    </a:cubicBezTo>
                    <a:cubicBezTo>
                      <a:pt x="215341" y="72009"/>
                      <a:pt x="209855" y="70980"/>
                      <a:pt x="204711" y="69266"/>
                    </a:cubicBezTo>
                    <a:cubicBezTo>
                      <a:pt x="199225" y="67894"/>
                      <a:pt x="194081" y="66180"/>
                      <a:pt x="188595" y="65151"/>
                    </a:cubicBezTo>
                    <a:lnTo>
                      <a:pt x="124816" y="48349"/>
                    </a:lnTo>
                    <a:lnTo>
                      <a:pt x="92583" y="39776"/>
                    </a:lnTo>
                    <a:cubicBezTo>
                      <a:pt x="81953" y="36690"/>
                      <a:pt x="70980" y="33604"/>
                      <a:pt x="60350" y="30175"/>
                    </a:cubicBezTo>
                    <a:cubicBezTo>
                      <a:pt x="39091" y="22974"/>
                      <a:pt x="18174" y="14059"/>
                      <a:pt x="0" y="1029"/>
                    </a:cubicBezTo>
                    <a:lnTo>
                      <a:pt x="686" y="0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2" name="Google Shape;272;p2"/>
              <p:cNvSpPr/>
              <p:nvPr/>
            </p:nvSpPr>
            <p:spPr>
              <a:xfrm>
                <a:off x="8604313" y="3788689"/>
                <a:ext cx="307878" cy="170545"/>
              </a:xfrm>
              <a:custGeom>
                <a:avLst/>
                <a:gdLst/>
                <a:ahLst/>
                <a:cxnLst/>
                <a:rect l="l" t="t" r="r" b="b"/>
                <a:pathLst>
                  <a:path w="307878" h="170545" extrusionOk="0">
                    <a:moveTo>
                      <a:pt x="0" y="4470"/>
                    </a:moveTo>
                    <a:cubicBezTo>
                      <a:pt x="77838" y="-6845"/>
                      <a:pt x="158420" y="3442"/>
                      <a:pt x="230772" y="33960"/>
                    </a:cubicBezTo>
                    <a:cubicBezTo>
                      <a:pt x="258890" y="45618"/>
                      <a:pt x="287007" y="62078"/>
                      <a:pt x="301066" y="88824"/>
                    </a:cubicBezTo>
                    <a:cubicBezTo>
                      <a:pt x="315125" y="115913"/>
                      <a:pt x="307238" y="155689"/>
                      <a:pt x="279121" y="166662"/>
                    </a:cubicBezTo>
                    <a:cubicBezTo>
                      <a:pt x="242087" y="181064"/>
                      <a:pt x="194081" y="152603"/>
                      <a:pt x="163563" y="127229"/>
                    </a:cubicBezTo>
                    <a:cubicBezTo>
                      <a:pt x="128245" y="98082"/>
                      <a:pt x="93269" y="68593"/>
                      <a:pt x="57950" y="39446"/>
                    </a:cubicBezTo>
                    <a:cubicBezTo>
                      <a:pt x="36690" y="21615"/>
                      <a:pt x="27089" y="698"/>
                      <a:pt x="0" y="447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3" name="Google Shape;273;p2"/>
              <p:cNvSpPr/>
              <p:nvPr/>
            </p:nvSpPr>
            <p:spPr>
              <a:xfrm>
                <a:off x="8431834" y="3734181"/>
                <a:ext cx="398792" cy="146761"/>
              </a:xfrm>
              <a:custGeom>
                <a:avLst/>
                <a:gdLst/>
                <a:ahLst/>
                <a:cxnLst/>
                <a:rect l="l" t="t" r="r" b="b"/>
                <a:pathLst>
                  <a:path w="398792" h="146761" extrusionOk="0">
                    <a:moveTo>
                      <a:pt x="0" y="0"/>
                    </a:moveTo>
                    <a:cubicBezTo>
                      <a:pt x="16459" y="6515"/>
                      <a:pt x="33604" y="10630"/>
                      <a:pt x="50749" y="14402"/>
                    </a:cubicBezTo>
                    <a:cubicBezTo>
                      <a:pt x="67894" y="18174"/>
                      <a:pt x="85382" y="20917"/>
                      <a:pt x="102870" y="24689"/>
                    </a:cubicBezTo>
                    <a:cubicBezTo>
                      <a:pt x="120358" y="28461"/>
                      <a:pt x="137503" y="32918"/>
                      <a:pt x="154648" y="38405"/>
                    </a:cubicBezTo>
                    <a:cubicBezTo>
                      <a:pt x="171450" y="43891"/>
                      <a:pt x="188595" y="49721"/>
                      <a:pt x="205397" y="55893"/>
                    </a:cubicBezTo>
                    <a:cubicBezTo>
                      <a:pt x="222199" y="61722"/>
                      <a:pt x="238659" y="68237"/>
                      <a:pt x="255461" y="74752"/>
                    </a:cubicBezTo>
                    <a:cubicBezTo>
                      <a:pt x="271920" y="81610"/>
                      <a:pt x="288379" y="88468"/>
                      <a:pt x="304495" y="96012"/>
                    </a:cubicBezTo>
                    <a:cubicBezTo>
                      <a:pt x="312725" y="99784"/>
                      <a:pt x="320612" y="103556"/>
                      <a:pt x="328498" y="107671"/>
                    </a:cubicBezTo>
                    <a:cubicBezTo>
                      <a:pt x="336385" y="111785"/>
                      <a:pt x="344272" y="115557"/>
                      <a:pt x="352159" y="119672"/>
                    </a:cubicBezTo>
                    <a:cubicBezTo>
                      <a:pt x="367932" y="127902"/>
                      <a:pt x="383362" y="136474"/>
                      <a:pt x="398793" y="145390"/>
                    </a:cubicBezTo>
                    <a:lnTo>
                      <a:pt x="398107" y="146761"/>
                    </a:lnTo>
                    <a:cubicBezTo>
                      <a:pt x="366217" y="131331"/>
                      <a:pt x="333985" y="116586"/>
                      <a:pt x="301066" y="103899"/>
                    </a:cubicBezTo>
                    <a:cubicBezTo>
                      <a:pt x="284607" y="97384"/>
                      <a:pt x="268148" y="91211"/>
                      <a:pt x="251346" y="85382"/>
                    </a:cubicBezTo>
                    <a:cubicBezTo>
                      <a:pt x="234544" y="79553"/>
                      <a:pt x="218085" y="73724"/>
                      <a:pt x="201283" y="68580"/>
                    </a:cubicBezTo>
                    <a:cubicBezTo>
                      <a:pt x="192710" y="65837"/>
                      <a:pt x="184480" y="63437"/>
                      <a:pt x="175908" y="61036"/>
                    </a:cubicBezTo>
                    <a:cubicBezTo>
                      <a:pt x="167335" y="58636"/>
                      <a:pt x="158763" y="56579"/>
                      <a:pt x="150190" y="54178"/>
                    </a:cubicBezTo>
                    <a:lnTo>
                      <a:pt x="124473" y="47663"/>
                    </a:lnTo>
                    <a:lnTo>
                      <a:pt x="99098" y="40805"/>
                    </a:lnTo>
                    <a:cubicBezTo>
                      <a:pt x="82296" y="36347"/>
                      <a:pt x="64808" y="31547"/>
                      <a:pt x="48006" y="25718"/>
                    </a:cubicBezTo>
                    <a:cubicBezTo>
                      <a:pt x="31204" y="19888"/>
                      <a:pt x="14402" y="12002"/>
                      <a:pt x="0" y="137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4" name="Google Shape;274;p2"/>
              <p:cNvSpPr/>
              <p:nvPr/>
            </p:nvSpPr>
            <p:spPr>
              <a:xfrm>
                <a:off x="8018558" y="3212287"/>
                <a:ext cx="67290" cy="601446"/>
              </a:xfrm>
              <a:custGeom>
                <a:avLst/>
                <a:gdLst/>
                <a:ahLst/>
                <a:cxnLst/>
                <a:rect l="l" t="t" r="r" b="b"/>
                <a:pathLst>
                  <a:path w="67290" h="601446" extrusionOk="0">
                    <a:moveTo>
                      <a:pt x="21684" y="343"/>
                    </a:moveTo>
                    <a:cubicBezTo>
                      <a:pt x="14483" y="10630"/>
                      <a:pt x="11054" y="22974"/>
                      <a:pt x="10368" y="34976"/>
                    </a:cubicBezTo>
                    <a:cubicBezTo>
                      <a:pt x="9340" y="47320"/>
                      <a:pt x="10368" y="59665"/>
                      <a:pt x="11740" y="72009"/>
                    </a:cubicBezTo>
                    <a:lnTo>
                      <a:pt x="14141" y="90869"/>
                    </a:lnTo>
                    <a:cubicBezTo>
                      <a:pt x="15169" y="97041"/>
                      <a:pt x="15855" y="103213"/>
                      <a:pt x="16884" y="109728"/>
                    </a:cubicBezTo>
                    <a:cubicBezTo>
                      <a:pt x="17912" y="115900"/>
                      <a:pt x="18598" y="122073"/>
                      <a:pt x="19627" y="128588"/>
                    </a:cubicBezTo>
                    <a:lnTo>
                      <a:pt x="20999" y="137846"/>
                    </a:lnTo>
                    <a:lnTo>
                      <a:pt x="22713" y="147104"/>
                    </a:lnTo>
                    <a:lnTo>
                      <a:pt x="48773" y="297294"/>
                    </a:lnTo>
                    <a:cubicBezTo>
                      <a:pt x="57689" y="347358"/>
                      <a:pt x="65232" y="398107"/>
                      <a:pt x="66947" y="449542"/>
                    </a:cubicBezTo>
                    <a:cubicBezTo>
                      <a:pt x="67290" y="456057"/>
                      <a:pt x="66947" y="462229"/>
                      <a:pt x="67290" y="468744"/>
                    </a:cubicBezTo>
                    <a:cubicBezTo>
                      <a:pt x="67290" y="475260"/>
                      <a:pt x="66947" y="481431"/>
                      <a:pt x="66947" y="487947"/>
                    </a:cubicBezTo>
                    <a:cubicBezTo>
                      <a:pt x="66261" y="500634"/>
                      <a:pt x="65576" y="513664"/>
                      <a:pt x="63861" y="526352"/>
                    </a:cubicBezTo>
                    <a:lnTo>
                      <a:pt x="62489" y="535953"/>
                    </a:lnTo>
                    <a:cubicBezTo>
                      <a:pt x="62147" y="539039"/>
                      <a:pt x="61461" y="542125"/>
                      <a:pt x="61118" y="545554"/>
                    </a:cubicBezTo>
                    <a:cubicBezTo>
                      <a:pt x="60432" y="548640"/>
                      <a:pt x="60089" y="551726"/>
                      <a:pt x="59403" y="555155"/>
                    </a:cubicBezTo>
                    <a:lnTo>
                      <a:pt x="57346" y="564414"/>
                    </a:lnTo>
                    <a:lnTo>
                      <a:pt x="56317" y="569214"/>
                    </a:lnTo>
                    <a:lnTo>
                      <a:pt x="55289" y="574015"/>
                    </a:lnTo>
                    <a:lnTo>
                      <a:pt x="52888" y="583273"/>
                    </a:lnTo>
                    <a:cubicBezTo>
                      <a:pt x="51174" y="589445"/>
                      <a:pt x="49116" y="595617"/>
                      <a:pt x="47402" y="601447"/>
                    </a:cubicBezTo>
                    <a:lnTo>
                      <a:pt x="45687" y="601104"/>
                    </a:lnTo>
                    <a:cubicBezTo>
                      <a:pt x="59060" y="552069"/>
                      <a:pt x="62147" y="500977"/>
                      <a:pt x="58374" y="450570"/>
                    </a:cubicBezTo>
                    <a:cubicBezTo>
                      <a:pt x="54945" y="400164"/>
                      <a:pt x="45687" y="350101"/>
                      <a:pt x="35400" y="300381"/>
                    </a:cubicBezTo>
                    <a:cubicBezTo>
                      <a:pt x="30257" y="275692"/>
                      <a:pt x="24770" y="250660"/>
                      <a:pt x="19284" y="225971"/>
                    </a:cubicBezTo>
                    <a:cubicBezTo>
                      <a:pt x="13797" y="200940"/>
                      <a:pt x="9340" y="175908"/>
                      <a:pt x="5911" y="150533"/>
                    </a:cubicBezTo>
                    <a:lnTo>
                      <a:pt x="4882" y="140932"/>
                    </a:lnTo>
                    <a:lnTo>
                      <a:pt x="3854" y="131331"/>
                    </a:lnTo>
                    <a:cubicBezTo>
                      <a:pt x="3168" y="124816"/>
                      <a:pt x="2482" y="118644"/>
                      <a:pt x="2139" y="112128"/>
                    </a:cubicBezTo>
                    <a:cubicBezTo>
                      <a:pt x="1110" y="99441"/>
                      <a:pt x="425" y="86411"/>
                      <a:pt x="81" y="73724"/>
                    </a:cubicBezTo>
                    <a:cubicBezTo>
                      <a:pt x="-261" y="60693"/>
                      <a:pt x="425" y="47663"/>
                      <a:pt x="3168" y="34633"/>
                    </a:cubicBezTo>
                    <a:cubicBezTo>
                      <a:pt x="4539" y="28118"/>
                      <a:pt x="6597" y="21946"/>
                      <a:pt x="9683" y="15774"/>
                    </a:cubicBezTo>
                    <a:cubicBezTo>
                      <a:pt x="12426" y="9944"/>
                      <a:pt x="16541" y="4458"/>
                      <a:pt x="20999" y="0"/>
                    </a:cubicBezTo>
                    <a:lnTo>
                      <a:pt x="21684" y="343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5" name="Google Shape;275;p2"/>
              <p:cNvSpPr/>
              <p:nvPr/>
            </p:nvSpPr>
            <p:spPr>
              <a:xfrm>
                <a:off x="7742867" y="2754858"/>
                <a:ext cx="67289" cy="601446"/>
              </a:xfrm>
              <a:custGeom>
                <a:avLst/>
                <a:gdLst/>
                <a:ahLst/>
                <a:cxnLst/>
                <a:rect l="l" t="t" r="r" b="b"/>
                <a:pathLst>
                  <a:path w="67289" h="601446" extrusionOk="0">
                    <a:moveTo>
                      <a:pt x="21684" y="343"/>
                    </a:moveTo>
                    <a:cubicBezTo>
                      <a:pt x="14483" y="10630"/>
                      <a:pt x="11054" y="22974"/>
                      <a:pt x="10369" y="34976"/>
                    </a:cubicBezTo>
                    <a:cubicBezTo>
                      <a:pt x="9340" y="47320"/>
                      <a:pt x="10369" y="59664"/>
                      <a:pt x="11740" y="72009"/>
                    </a:cubicBezTo>
                    <a:lnTo>
                      <a:pt x="14140" y="90869"/>
                    </a:lnTo>
                    <a:cubicBezTo>
                      <a:pt x="15169" y="97041"/>
                      <a:pt x="15855" y="103213"/>
                      <a:pt x="16883" y="109728"/>
                    </a:cubicBezTo>
                    <a:cubicBezTo>
                      <a:pt x="17912" y="115900"/>
                      <a:pt x="18598" y="122072"/>
                      <a:pt x="19627" y="128588"/>
                    </a:cubicBezTo>
                    <a:lnTo>
                      <a:pt x="20998" y="137846"/>
                    </a:lnTo>
                    <a:lnTo>
                      <a:pt x="22713" y="147104"/>
                    </a:lnTo>
                    <a:lnTo>
                      <a:pt x="48773" y="297294"/>
                    </a:lnTo>
                    <a:cubicBezTo>
                      <a:pt x="57689" y="347358"/>
                      <a:pt x="65233" y="398107"/>
                      <a:pt x="66947" y="449542"/>
                    </a:cubicBezTo>
                    <a:cubicBezTo>
                      <a:pt x="67290" y="456057"/>
                      <a:pt x="66947" y="462229"/>
                      <a:pt x="67290" y="468744"/>
                    </a:cubicBezTo>
                    <a:cubicBezTo>
                      <a:pt x="67290" y="475259"/>
                      <a:pt x="66947" y="481431"/>
                      <a:pt x="66947" y="487947"/>
                    </a:cubicBezTo>
                    <a:cubicBezTo>
                      <a:pt x="66261" y="500634"/>
                      <a:pt x="65575" y="513664"/>
                      <a:pt x="63861" y="526352"/>
                    </a:cubicBezTo>
                    <a:lnTo>
                      <a:pt x="62489" y="535953"/>
                    </a:lnTo>
                    <a:cubicBezTo>
                      <a:pt x="62146" y="539039"/>
                      <a:pt x="61460" y="542125"/>
                      <a:pt x="61118" y="545554"/>
                    </a:cubicBezTo>
                    <a:cubicBezTo>
                      <a:pt x="60432" y="548640"/>
                      <a:pt x="60089" y="551726"/>
                      <a:pt x="59403" y="555155"/>
                    </a:cubicBezTo>
                    <a:lnTo>
                      <a:pt x="57346" y="564413"/>
                    </a:lnTo>
                    <a:lnTo>
                      <a:pt x="56317" y="569214"/>
                    </a:lnTo>
                    <a:lnTo>
                      <a:pt x="55288" y="574015"/>
                    </a:lnTo>
                    <a:lnTo>
                      <a:pt x="52888" y="583273"/>
                    </a:lnTo>
                    <a:cubicBezTo>
                      <a:pt x="51173" y="589445"/>
                      <a:pt x="49116" y="595617"/>
                      <a:pt x="47402" y="601447"/>
                    </a:cubicBezTo>
                    <a:lnTo>
                      <a:pt x="45687" y="601104"/>
                    </a:lnTo>
                    <a:cubicBezTo>
                      <a:pt x="59060" y="552069"/>
                      <a:pt x="62146" y="500977"/>
                      <a:pt x="58375" y="450570"/>
                    </a:cubicBezTo>
                    <a:cubicBezTo>
                      <a:pt x="54946" y="400164"/>
                      <a:pt x="45687" y="350101"/>
                      <a:pt x="35400" y="300380"/>
                    </a:cubicBezTo>
                    <a:cubicBezTo>
                      <a:pt x="30257" y="275691"/>
                      <a:pt x="24770" y="250660"/>
                      <a:pt x="19284" y="225971"/>
                    </a:cubicBezTo>
                    <a:cubicBezTo>
                      <a:pt x="13798" y="200939"/>
                      <a:pt x="9340" y="175908"/>
                      <a:pt x="5911" y="150533"/>
                    </a:cubicBezTo>
                    <a:lnTo>
                      <a:pt x="4882" y="140932"/>
                    </a:lnTo>
                    <a:lnTo>
                      <a:pt x="3853" y="131331"/>
                    </a:lnTo>
                    <a:cubicBezTo>
                      <a:pt x="3167" y="124815"/>
                      <a:pt x="2482" y="118643"/>
                      <a:pt x="2139" y="112128"/>
                    </a:cubicBezTo>
                    <a:cubicBezTo>
                      <a:pt x="1110" y="99441"/>
                      <a:pt x="424" y="86411"/>
                      <a:pt x="82" y="73724"/>
                    </a:cubicBezTo>
                    <a:cubicBezTo>
                      <a:pt x="-262" y="60693"/>
                      <a:pt x="424" y="47663"/>
                      <a:pt x="3167" y="34633"/>
                    </a:cubicBezTo>
                    <a:cubicBezTo>
                      <a:pt x="4539" y="28118"/>
                      <a:pt x="6596" y="21945"/>
                      <a:pt x="9683" y="15773"/>
                    </a:cubicBezTo>
                    <a:cubicBezTo>
                      <a:pt x="12426" y="9944"/>
                      <a:pt x="16541" y="4458"/>
                      <a:pt x="20998" y="0"/>
                    </a:cubicBezTo>
                    <a:lnTo>
                      <a:pt x="21684" y="343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6" name="Google Shape;276;p2"/>
              <p:cNvSpPr/>
              <p:nvPr/>
            </p:nvSpPr>
            <p:spPr>
              <a:xfrm>
                <a:off x="8343340" y="3906316"/>
                <a:ext cx="161879" cy="278014"/>
              </a:xfrm>
              <a:custGeom>
                <a:avLst/>
                <a:gdLst/>
                <a:ahLst/>
                <a:cxnLst/>
                <a:rect l="l" t="t" r="r" b="b"/>
                <a:pathLst>
                  <a:path w="161879" h="278014" extrusionOk="0">
                    <a:moveTo>
                      <a:pt x="106325" y="89154"/>
                    </a:moveTo>
                    <a:cubicBezTo>
                      <a:pt x="140273" y="130302"/>
                      <a:pt x="170105" y="182080"/>
                      <a:pt x="159818" y="234544"/>
                    </a:cubicBezTo>
                    <a:cubicBezTo>
                      <a:pt x="157074" y="247917"/>
                      <a:pt x="151588" y="261633"/>
                      <a:pt x="140615" y="269863"/>
                    </a:cubicBezTo>
                    <a:cubicBezTo>
                      <a:pt x="125185" y="281521"/>
                      <a:pt x="102554" y="279807"/>
                      <a:pt x="85751" y="270205"/>
                    </a:cubicBezTo>
                    <a:cubicBezTo>
                      <a:pt x="68949" y="260604"/>
                      <a:pt x="56948" y="244145"/>
                      <a:pt x="47346" y="227686"/>
                    </a:cubicBezTo>
                    <a:cubicBezTo>
                      <a:pt x="15457" y="174193"/>
                      <a:pt x="-29463" y="48006"/>
                      <a:pt x="26772" y="0"/>
                    </a:cubicBezTo>
                    <a:cubicBezTo>
                      <a:pt x="55576" y="21946"/>
                      <a:pt x="81294" y="58979"/>
                      <a:pt x="106325" y="89154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7" name="Google Shape;277;p2"/>
              <p:cNvSpPr/>
              <p:nvPr/>
            </p:nvSpPr>
            <p:spPr>
              <a:xfrm>
                <a:off x="8321763" y="3610051"/>
                <a:ext cx="95326" cy="395020"/>
              </a:xfrm>
              <a:custGeom>
                <a:avLst/>
                <a:gdLst/>
                <a:ahLst/>
                <a:cxnLst/>
                <a:rect l="l" t="t" r="r" b="b"/>
                <a:pathLst>
                  <a:path w="95326" h="395020" extrusionOk="0">
                    <a:moveTo>
                      <a:pt x="1029" y="0"/>
                    </a:moveTo>
                    <a:cubicBezTo>
                      <a:pt x="6172" y="7201"/>
                      <a:pt x="10973" y="14402"/>
                      <a:pt x="15088" y="21945"/>
                    </a:cubicBezTo>
                    <a:cubicBezTo>
                      <a:pt x="19202" y="29489"/>
                      <a:pt x="23317" y="37376"/>
                      <a:pt x="26746" y="45605"/>
                    </a:cubicBezTo>
                    <a:cubicBezTo>
                      <a:pt x="33604" y="61722"/>
                      <a:pt x="39434" y="78524"/>
                      <a:pt x="43549" y="95669"/>
                    </a:cubicBezTo>
                    <a:cubicBezTo>
                      <a:pt x="47663" y="112814"/>
                      <a:pt x="49721" y="130645"/>
                      <a:pt x="50407" y="148133"/>
                    </a:cubicBezTo>
                    <a:cubicBezTo>
                      <a:pt x="50749" y="157048"/>
                      <a:pt x="50749" y="165620"/>
                      <a:pt x="50407" y="174536"/>
                    </a:cubicBezTo>
                    <a:cubicBezTo>
                      <a:pt x="50407" y="183108"/>
                      <a:pt x="50063" y="192024"/>
                      <a:pt x="49721" y="200597"/>
                    </a:cubicBezTo>
                    <a:cubicBezTo>
                      <a:pt x="49378" y="217742"/>
                      <a:pt x="48692" y="234887"/>
                      <a:pt x="49035" y="252032"/>
                    </a:cubicBezTo>
                    <a:cubicBezTo>
                      <a:pt x="49378" y="269177"/>
                      <a:pt x="50407" y="285978"/>
                      <a:pt x="53150" y="302780"/>
                    </a:cubicBezTo>
                    <a:cubicBezTo>
                      <a:pt x="54521" y="311010"/>
                      <a:pt x="56236" y="319583"/>
                      <a:pt x="58636" y="327470"/>
                    </a:cubicBezTo>
                    <a:cubicBezTo>
                      <a:pt x="61036" y="335699"/>
                      <a:pt x="63779" y="343586"/>
                      <a:pt x="67208" y="351473"/>
                    </a:cubicBezTo>
                    <a:cubicBezTo>
                      <a:pt x="70637" y="359359"/>
                      <a:pt x="74752" y="366903"/>
                      <a:pt x="79210" y="373761"/>
                    </a:cubicBezTo>
                    <a:cubicBezTo>
                      <a:pt x="84011" y="380962"/>
                      <a:pt x="89154" y="387477"/>
                      <a:pt x="95326" y="393649"/>
                    </a:cubicBezTo>
                    <a:lnTo>
                      <a:pt x="94298" y="395021"/>
                    </a:lnTo>
                    <a:cubicBezTo>
                      <a:pt x="87782" y="389192"/>
                      <a:pt x="81953" y="382676"/>
                      <a:pt x="76467" y="375818"/>
                    </a:cubicBezTo>
                    <a:cubicBezTo>
                      <a:pt x="71323" y="368960"/>
                      <a:pt x="66523" y="361416"/>
                      <a:pt x="62751" y="353530"/>
                    </a:cubicBezTo>
                    <a:cubicBezTo>
                      <a:pt x="58636" y="345643"/>
                      <a:pt x="55550" y="337757"/>
                      <a:pt x="52464" y="329527"/>
                    </a:cubicBezTo>
                    <a:cubicBezTo>
                      <a:pt x="49378" y="321297"/>
                      <a:pt x="47320" y="312725"/>
                      <a:pt x="45263" y="304152"/>
                    </a:cubicBezTo>
                    <a:cubicBezTo>
                      <a:pt x="43205" y="295580"/>
                      <a:pt x="41834" y="287007"/>
                      <a:pt x="40805" y="278435"/>
                    </a:cubicBezTo>
                    <a:cubicBezTo>
                      <a:pt x="39776" y="269862"/>
                      <a:pt x="38748" y="260947"/>
                      <a:pt x="38405" y="252374"/>
                    </a:cubicBezTo>
                    <a:cubicBezTo>
                      <a:pt x="37376" y="234887"/>
                      <a:pt x="37033" y="217742"/>
                      <a:pt x="36691" y="200253"/>
                    </a:cubicBezTo>
                    <a:cubicBezTo>
                      <a:pt x="36347" y="183108"/>
                      <a:pt x="35662" y="165963"/>
                      <a:pt x="33947" y="149162"/>
                    </a:cubicBezTo>
                    <a:cubicBezTo>
                      <a:pt x="32576" y="132359"/>
                      <a:pt x="30175" y="115557"/>
                      <a:pt x="27432" y="99098"/>
                    </a:cubicBezTo>
                    <a:cubicBezTo>
                      <a:pt x="24689" y="82639"/>
                      <a:pt x="20917" y="65837"/>
                      <a:pt x="16117" y="49721"/>
                    </a:cubicBezTo>
                    <a:cubicBezTo>
                      <a:pt x="13716" y="41491"/>
                      <a:pt x="11316" y="33261"/>
                      <a:pt x="8573" y="25374"/>
                    </a:cubicBezTo>
                    <a:cubicBezTo>
                      <a:pt x="5830" y="17145"/>
                      <a:pt x="2743" y="9258"/>
                      <a:pt x="0" y="1028"/>
                    </a:cubicBezTo>
                    <a:lnTo>
                      <a:pt x="1029" y="0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78" name="Google Shape;278;p2"/>
          <p:cNvSpPr txBox="1">
            <a:spLocks noGrp="1"/>
          </p:cNvSpPr>
          <p:nvPr>
            <p:ph type="title"/>
          </p:nvPr>
        </p:nvSpPr>
        <p:spPr>
          <a:xfrm>
            <a:off x="2093750" y="2345975"/>
            <a:ext cx="8338500" cy="1230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endParaRPr/>
          </a:p>
        </p:txBody>
      </p:sp>
      <p:sp>
        <p:nvSpPr>
          <p:cNvPr id="279" name="Google Shape;279;p2"/>
          <p:cNvSpPr txBox="1">
            <a:spLocks noGrp="1"/>
          </p:cNvSpPr>
          <p:nvPr>
            <p:ph type="subTitle" idx="1"/>
          </p:nvPr>
        </p:nvSpPr>
        <p:spPr>
          <a:xfrm>
            <a:off x="406050" y="4446838"/>
            <a:ext cx="113799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ctr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2pPr>
            <a:lvl3pPr lvl="2" algn="ctr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3pPr>
            <a:lvl4pPr lvl="3" algn="ctr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4pPr>
            <a:lvl5pPr lvl="4" algn="ctr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5pPr>
            <a:lvl6pPr lvl="5" algn="ctr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6pPr>
            <a:lvl7pPr lvl="6" algn="ctr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7pPr>
            <a:lvl8pPr lvl="7" algn="ctr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8pPr>
            <a:lvl9pPr lvl="8" algn="ctr">
              <a:spcBef>
                <a:spcPts val="2100"/>
              </a:spcBef>
              <a:spcAft>
                <a:spcPts val="2100"/>
              </a:spcAft>
              <a:buSzPts val="1900"/>
              <a:buNone/>
              <a:defRPr/>
            </a:lvl9pPr>
          </a:lstStyle>
          <a:p>
            <a:endParaRPr/>
          </a:p>
        </p:txBody>
      </p:sp>
      <p:grpSp>
        <p:nvGrpSpPr>
          <p:cNvPr id="280" name="Google Shape;280;p2"/>
          <p:cNvGrpSpPr/>
          <p:nvPr/>
        </p:nvGrpSpPr>
        <p:grpSpPr>
          <a:xfrm>
            <a:off x="1733278" y="5789657"/>
            <a:ext cx="789703" cy="1068337"/>
            <a:chOff x="4759028" y="5488457"/>
            <a:chExt cx="789703" cy="1068337"/>
          </a:xfrm>
        </p:grpSpPr>
        <p:sp>
          <p:nvSpPr>
            <p:cNvPr id="281" name="Google Shape;281;p2"/>
            <p:cNvSpPr/>
            <p:nvPr/>
          </p:nvSpPr>
          <p:spPr>
            <a:xfrm>
              <a:off x="4817566" y="6254838"/>
              <a:ext cx="147206" cy="301956"/>
            </a:xfrm>
            <a:custGeom>
              <a:avLst/>
              <a:gdLst/>
              <a:ahLst/>
              <a:cxnLst/>
              <a:rect l="l" t="t" r="r" b="b"/>
              <a:pathLst>
                <a:path w="147206" h="301956" extrusionOk="0">
                  <a:moveTo>
                    <a:pt x="139663" y="12002"/>
                  </a:moveTo>
                  <a:cubicBezTo>
                    <a:pt x="149264" y="88811"/>
                    <a:pt x="138977" y="167678"/>
                    <a:pt x="110173" y="239687"/>
                  </a:cubicBezTo>
                  <a:cubicBezTo>
                    <a:pt x="96800" y="273634"/>
                    <a:pt x="66282" y="311696"/>
                    <a:pt x="31649" y="299695"/>
                  </a:cubicBezTo>
                  <a:cubicBezTo>
                    <a:pt x="12447" y="293180"/>
                    <a:pt x="1131" y="272263"/>
                    <a:pt x="103" y="252374"/>
                  </a:cubicBezTo>
                  <a:cubicBezTo>
                    <a:pt x="-926" y="232144"/>
                    <a:pt x="5932" y="212598"/>
                    <a:pt x="14161" y="194081"/>
                  </a:cubicBezTo>
                  <a:cubicBezTo>
                    <a:pt x="45365" y="121387"/>
                    <a:pt x="90628" y="55207"/>
                    <a:pt x="147206" y="0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2" name="Google Shape;282;p2"/>
            <p:cNvSpPr/>
            <p:nvPr/>
          </p:nvSpPr>
          <p:spPr>
            <a:xfrm>
              <a:off x="4907165" y="5488457"/>
              <a:ext cx="641566" cy="903884"/>
            </a:xfrm>
            <a:custGeom>
              <a:avLst/>
              <a:gdLst/>
              <a:ahLst/>
              <a:cxnLst/>
              <a:rect l="l" t="t" r="r" b="b"/>
              <a:pathLst>
                <a:path w="641566" h="903884" extrusionOk="0">
                  <a:moveTo>
                    <a:pt x="634022" y="0"/>
                  </a:moveTo>
                  <a:cubicBezTo>
                    <a:pt x="507835" y="125845"/>
                    <a:pt x="389877" y="260261"/>
                    <a:pt x="284607" y="404279"/>
                  </a:cubicBezTo>
                  <a:cubicBezTo>
                    <a:pt x="171793" y="559270"/>
                    <a:pt x="74067" y="726262"/>
                    <a:pt x="0" y="903199"/>
                  </a:cubicBezTo>
                  <a:lnTo>
                    <a:pt x="1715" y="903884"/>
                  </a:lnTo>
                  <a:cubicBezTo>
                    <a:pt x="77838" y="727977"/>
                    <a:pt x="177279" y="562699"/>
                    <a:pt x="291465" y="409423"/>
                  </a:cubicBezTo>
                  <a:cubicBezTo>
                    <a:pt x="397078" y="267462"/>
                    <a:pt x="515379" y="135103"/>
                    <a:pt x="641566" y="11316"/>
                  </a:cubicBezTo>
                  <a:cubicBezTo>
                    <a:pt x="638823" y="7544"/>
                    <a:pt x="636423" y="4115"/>
                    <a:pt x="634022" y="0"/>
                  </a:cubicBezTo>
                  <a:close/>
                </a:path>
              </a:pathLst>
            </a:custGeom>
            <a:solidFill>
              <a:srgbClr val="405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3" name="Google Shape;283;p2"/>
            <p:cNvSpPr/>
            <p:nvPr/>
          </p:nvSpPr>
          <p:spPr>
            <a:xfrm>
              <a:off x="5052132" y="6071044"/>
              <a:ext cx="141017" cy="324269"/>
            </a:xfrm>
            <a:custGeom>
              <a:avLst/>
              <a:gdLst/>
              <a:ahLst/>
              <a:cxnLst/>
              <a:rect l="l" t="t" r="r" b="b"/>
              <a:pathLst>
                <a:path w="141017" h="324269" extrusionOk="0">
                  <a:moveTo>
                    <a:pt x="118723" y="0"/>
                  </a:moveTo>
                  <a:cubicBezTo>
                    <a:pt x="143412" y="74409"/>
                    <a:pt x="147870" y="155677"/>
                    <a:pt x="130725" y="232486"/>
                  </a:cubicBezTo>
                  <a:cubicBezTo>
                    <a:pt x="124209" y="261976"/>
                    <a:pt x="113237" y="292837"/>
                    <a:pt x="89234" y="311353"/>
                  </a:cubicBezTo>
                  <a:cubicBezTo>
                    <a:pt x="65231" y="329870"/>
                    <a:pt x="24768" y="329527"/>
                    <a:pt x="8995" y="303467"/>
                  </a:cubicBezTo>
                  <a:cubicBezTo>
                    <a:pt x="-11922" y="269519"/>
                    <a:pt x="7623" y="217399"/>
                    <a:pt x="27169" y="182766"/>
                  </a:cubicBezTo>
                  <a:cubicBezTo>
                    <a:pt x="49800" y="142989"/>
                    <a:pt x="72089" y="103213"/>
                    <a:pt x="94720" y="63094"/>
                  </a:cubicBezTo>
                  <a:cubicBezTo>
                    <a:pt x="108436" y="39091"/>
                    <a:pt x="127296" y="26060"/>
                    <a:pt x="1187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4" name="Google Shape;284;p2"/>
            <p:cNvSpPr/>
            <p:nvPr/>
          </p:nvSpPr>
          <p:spPr>
            <a:xfrm>
              <a:off x="5123878" y="5888964"/>
              <a:ext cx="74066" cy="419023"/>
            </a:xfrm>
            <a:custGeom>
              <a:avLst/>
              <a:gdLst/>
              <a:ahLst/>
              <a:cxnLst/>
              <a:rect l="l" t="t" r="r" b="b"/>
              <a:pathLst>
                <a:path w="74066" h="419023" extrusionOk="0">
                  <a:moveTo>
                    <a:pt x="74066" y="1715"/>
                  </a:moveTo>
                  <a:cubicBezTo>
                    <a:pt x="70637" y="19202"/>
                    <a:pt x="69266" y="36690"/>
                    <a:pt x="68923" y="54178"/>
                  </a:cubicBezTo>
                  <a:cubicBezTo>
                    <a:pt x="68237" y="71666"/>
                    <a:pt x="68580" y="89154"/>
                    <a:pt x="68237" y="106985"/>
                  </a:cubicBezTo>
                  <a:cubicBezTo>
                    <a:pt x="67551" y="124816"/>
                    <a:pt x="66180" y="142646"/>
                    <a:pt x="64122" y="160477"/>
                  </a:cubicBezTo>
                  <a:cubicBezTo>
                    <a:pt x="61722" y="178308"/>
                    <a:pt x="58979" y="195796"/>
                    <a:pt x="55893" y="213284"/>
                  </a:cubicBezTo>
                  <a:cubicBezTo>
                    <a:pt x="53150" y="230771"/>
                    <a:pt x="49721" y="248260"/>
                    <a:pt x="45949" y="265748"/>
                  </a:cubicBezTo>
                  <a:cubicBezTo>
                    <a:pt x="42177" y="283235"/>
                    <a:pt x="38062" y="300380"/>
                    <a:pt x="33604" y="317525"/>
                  </a:cubicBezTo>
                  <a:cubicBezTo>
                    <a:pt x="31547" y="326098"/>
                    <a:pt x="28804" y="334670"/>
                    <a:pt x="26403" y="343243"/>
                  </a:cubicBezTo>
                  <a:cubicBezTo>
                    <a:pt x="24003" y="351815"/>
                    <a:pt x="21603" y="360388"/>
                    <a:pt x="18860" y="368618"/>
                  </a:cubicBezTo>
                  <a:cubicBezTo>
                    <a:pt x="13716" y="385763"/>
                    <a:pt x="7887" y="402565"/>
                    <a:pt x="1715" y="419024"/>
                  </a:cubicBezTo>
                  <a:lnTo>
                    <a:pt x="0" y="418338"/>
                  </a:lnTo>
                  <a:cubicBezTo>
                    <a:pt x="9601" y="384048"/>
                    <a:pt x="18174" y="349758"/>
                    <a:pt x="25032" y="315125"/>
                  </a:cubicBezTo>
                  <a:cubicBezTo>
                    <a:pt x="28461" y="297980"/>
                    <a:pt x="31547" y="280492"/>
                    <a:pt x="34633" y="263004"/>
                  </a:cubicBezTo>
                  <a:cubicBezTo>
                    <a:pt x="37376" y="245516"/>
                    <a:pt x="40119" y="228029"/>
                    <a:pt x="42177" y="210541"/>
                  </a:cubicBezTo>
                  <a:cubicBezTo>
                    <a:pt x="43205" y="201625"/>
                    <a:pt x="43891" y="193052"/>
                    <a:pt x="44920" y="184137"/>
                  </a:cubicBezTo>
                  <a:cubicBezTo>
                    <a:pt x="45606" y="175222"/>
                    <a:pt x="46292" y="166649"/>
                    <a:pt x="46977" y="157734"/>
                  </a:cubicBezTo>
                  <a:lnTo>
                    <a:pt x="49035" y="131330"/>
                  </a:lnTo>
                  <a:lnTo>
                    <a:pt x="51092" y="104927"/>
                  </a:lnTo>
                  <a:cubicBezTo>
                    <a:pt x="52464" y="87440"/>
                    <a:pt x="53835" y="69608"/>
                    <a:pt x="56921" y="51778"/>
                  </a:cubicBezTo>
                  <a:cubicBezTo>
                    <a:pt x="59665" y="33947"/>
                    <a:pt x="64465" y="16116"/>
                    <a:pt x="72352" y="0"/>
                  </a:cubicBezTo>
                  <a:lnTo>
                    <a:pt x="74066" y="1715"/>
                  </a:lnTo>
                  <a:close/>
                </a:path>
              </a:pathLst>
            </a:custGeom>
            <a:solidFill>
              <a:srgbClr val="405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5" name="Google Shape;285;p2"/>
            <p:cNvSpPr/>
            <p:nvPr/>
          </p:nvSpPr>
          <p:spPr>
            <a:xfrm>
              <a:off x="4759028" y="5844416"/>
              <a:ext cx="258550" cy="188917"/>
            </a:xfrm>
            <a:custGeom>
              <a:avLst/>
              <a:gdLst/>
              <a:ahLst/>
              <a:cxnLst/>
              <a:rect l="l" t="t" r="r" b="b"/>
              <a:pathLst>
                <a:path w="258550" h="188917" extrusionOk="0">
                  <a:moveTo>
                    <a:pt x="185170" y="110384"/>
                  </a:moveTo>
                  <a:cubicBezTo>
                    <a:pt x="150537" y="150847"/>
                    <a:pt x="105274" y="189594"/>
                    <a:pt x="51782" y="188909"/>
                  </a:cubicBezTo>
                  <a:cubicBezTo>
                    <a:pt x="38066" y="188566"/>
                    <a:pt x="23664" y="185480"/>
                    <a:pt x="13720" y="176222"/>
                  </a:cubicBezTo>
                  <a:cubicBezTo>
                    <a:pt x="-682" y="163191"/>
                    <a:pt x="-3082" y="140560"/>
                    <a:pt x="3433" y="122386"/>
                  </a:cubicBezTo>
                  <a:cubicBezTo>
                    <a:pt x="9948" y="104213"/>
                    <a:pt x="23664" y="89468"/>
                    <a:pt x="38409" y="76781"/>
                  </a:cubicBezTo>
                  <a:cubicBezTo>
                    <a:pt x="85386" y="35975"/>
                    <a:pt x="201629" y="-30890"/>
                    <a:pt x="258551" y="16087"/>
                  </a:cubicBezTo>
                  <a:cubicBezTo>
                    <a:pt x="242091" y="48662"/>
                    <a:pt x="210545" y="80552"/>
                    <a:pt x="185170" y="1103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6" name="Google Shape;286;p2"/>
            <p:cNvSpPr/>
            <p:nvPr/>
          </p:nvSpPr>
          <p:spPr>
            <a:xfrm>
              <a:off x="4928768" y="5760034"/>
              <a:ext cx="372046" cy="164248"/>
            </a:xfrm>
            <a:custGeom>
              <a:avLst/>
              <a:gdLst/>
              <a:ahLst/>
              <a:cxnLst/>
              <a:rect l="l" t="t" r="r" b="b"/>
              <a:pathLst>
                <a:path w="372046" h="164248" extrusionOk="0">
                  <a:moveTo>
                    <a:pt x="372047" y="1371"/>
                  </a:moveTo>
                  <a:cubicBezTo>
                    <a:pt x="365874" y="7544"/>
                    <a:pt x="359702" y="13716"/>
                    <a:pt x="352844" y="19202"/>
                  </a:cubicBezTo>
                  <a:cubicBezTo>
                    <a:pt x="345986" y="24689"/>
                    <a:pt x="339128" y="30175"/>
                    <a:pt x="331584" y="34976"/>
                  </a:cubicBezTo>
                  <a:cubicBezTo>
                    <a:pt x="316840" y="44920"/>
                    <a:pt x="301409" y="53150"/>
                    <a:pt x="285293" y="60350"/>
                  </a:cubicBezTo>
                  <a:cubicBezTo>
                    <a:pt x="269177" y="67208"/>
                    <a:pt x="252032" y="72695"/>
                    <a:pt x="234887" y="76124"/>
                  </a:cubicBezTo>
                  <a:cubicBezTo>
                    <a:pt x="226314" y="77838"/>
                    <a:pt x="217742" y="79553"/>
                    <a:pt x="209169" y="80924"/>
                  </a:cubicBezTo>
                  <a:cubicBezTo>
                    <a:pt x="200597" y="82296"/>
                    <a:pt x="192024" y="83667"/>
                    <a:pt x="183452" y="85039"/>
                  </a:cubicBezTo>
                  <a:cubicBezTo>
                    <a:pt x="166307" y="87782"/>
                    <a:pt x="149505" y="90182"/>
                    <a:pt x="132702" y="93611"/>
                  </a:cubicBezTo>
                  <a:cubicBezTo>
                    <a:pt x="115900" y="96698"/>
                    <a:pt x="99441" y="100812"/>
                    <a:pt x="83325" y="106642"/>
                  </a:cubicBezTo>
                  <a:cubicBezTo>
                    <a:pt x="75438" y="109385"/>
                    <a:pt x="67551" y="112814"/>
                    <a:pt x="60008" y="116586"/>
                  </a:cubicBezTo>
                  <a:cubicBezTo>
                    <a:pt x="52464" y="120358"/>
                    <a:pt x="44920" y="124472"/>
                    <a:pt x="38062" y="129273"/>
                  </a:cubicBezTo>
                  <a:cubicBezTo>
                    <a:pt x="31204" y="134074"/>
                    <a:pt x="24346" y="139217"/>
                    <a:pt x="18174" y="145046"/>
                  </a:cubicBezTo>
                  <a:cubicBezTo>
                    <a:pt x="12002" y="150876"/>
                    <a:pt x="6515" y="157391"/>
                    <a:pt x="1372" y="164249"/>
                  </a:cubicBezTo>
                  <a:lnTo>
                    <a:pt x="0" y="163220"/>
                  </a:lnTo>
                  <a:cubicBezTo>
                    <a:pt x="4458" y="155676"/>
                    <a:pt x="9944" y="148818"/>
                    <a:pt x="15774" y="142304"/>
                  </a:cubicBezTo>
                  <a:cubicBezTo>
                    <a:pt x="21603" y="135788"/>
                    <a:pt x="28461" y="129959"/>
                    <a:pt x="35319" y="124815"/>
                  </a:cubicBezTo>
                  <a:cubicBezTo>
                    <a:pt x="42177" y="119329"/>
                    <a:pt x="49721" y="114872"/>
                    <a:pt x="57264" y="110414"/>
                  </a:cubicBezTo>
                  <a:cubicBezTo>
                    <a:pt x="64808" y="105956"/>
                    <a:pt x="72695" y="102184"/>
                    <a:pt x="80925" y="98755"/>
                  </a:cubicBezTo>
                  <a:cubicBezTo>
                    <a:pt x="89154" y="95326"/>
                    <a:pt x="97384" y="92240"/>
                    <a:pt x="105613" y="89497"/>
                  </a:cubicBezTo>
                  <a:cubicBezTo>
                    <a:pt x="113843" y="86753"/>
                    <a:pt x="122415" y="84353"/>
                    <a:pt x="130988" y="82296"/>
                  </a:cubicBezTo>
                  <a:cubicBezTo>
                    <a:pt x="147790" y="78181"/>
                    <a:pt x="164935" y="74752"/>
                    <a:pt x="181737" y="71323"/>
                  </a:cubicBezTo>
                  <a:cubicBezTo>
                    <a:pt x="198539" y="67894"/>
                    <a:pt x="215341" y="64122"/>
                    <a:pt x="231801" y="59664"/>
                  </a:cubicBezTo>
                  <a:cubicBezTo>
                    <a:pt x="248260" y="55207"/>
                    <a:pt x="264033" y="50063"/>
                    <a:pt x="279807" y="44234"/>
                  </a:cubicBezTo>
                  <a:cubicBezTo>
                    <a:pt x="295580" y="38405"/>
                    <a:pt x="311353" y="31889"/>
                    <a:pt x="326441" y="24346"/>
                  </a:cubicBezTo>
                  <a:cubicBezTo>
                    <a:pt x="333985" y="20574"/>
                    <a:pt x="341529" y="16802"/>
                    <a:pt x="349072" y="12687"/>
                  </a:cubicBezTo>
                  <a:cubicBezTo>
                    <a:pt x="356616" y="8573"/>
                    <a:pt x="364160" y="4115"/>
                    <a:pt x="371704" y="0"/>
                  </a:cubicBezTo>
                  <a:lnTo>
                    <a:pt x="372047" y="1371"/>
                  </a:lnTo>
                  <a:close/>
                </a:path>
              </a:pathLst>
            </a:custGeom>
            <a:solidFill>
              <a:srgbClr val="405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7" name="Google Shape;287;p2"/>
          <p:cNvGrpSpPr/>
          <p:nvPr/>
        </p:nvGrpSpPr>
        <p:grpSpPr>
          <a:xfrm>
            <a:off x="89420" y="4919019"/>
            <a:ext cx="1711071" cy="528189"/>
            <a:chOff x="3115170" y="4617819"/>
            <a:chExt cx="1711071" cy="528189"/>
          </a:xfrm>
        </p:grpSpPr>
        <p:sp>
          <p:nvSpPr>
            <p:cNvPr id="288" name="Google Shape;288;p2"/>
            <p:cNvSpPr/>
            <p:nvPr/>
          </p:nvSpPr>
          <p:spPr>
            <a:xfrm>
              <a:off x="3115170" y="4617819"/>
              <a:ext cx="1711071" cy="528189"/>
            </a:xfrm>
            <a:custGeom>
              <a:avLst/>
              <a:gdLst/>
              <a:ahLst/>
              <a:cxnLst/>
              <a:rect l="l" t="t" r="r" b="b"/>
              <a:pathLst>
                <a:path w="1711071" h="528189" extrusionOk="0">
                  <a:moveTo>
                    <a:pt x="1711071" y="124145"/>
                  </a:moveTo>
                  <a:cubicBezTo>
                    <a:pt x="1507046" y="314112"/>
                    <a:pt x="1190549" y="462587"/>
                    <a:pt x="887082" y="507850"/>
                  </a:cubicBezTo>
                  <a:cubicBezTo>
                    <a:pt x="583616" y="552770"/>
                    <a:pt x="246545" y="525681"/>
                    <a:pt x="0" y="402580"/>
                  </a:cubicBezTo>
                  <a:cubicBezTo>
                    <a:pt x="163220" y="286336"/>
                    <a:pt x="341871" y="168379"/>
                    <a:pt x="537667" y="92255"/>
                  </a:cubicBezTo>
                  <a:cubicBezTo>
                    <a:pt x="848335" y="-29132"/>
                    <a:pt x="1220038" y="-30846"/>
                    <a:pt x="1506017" y="87798"/>
                  </a:cubicBezTo>
                  <a:cubicBezTo>
                    <a:pt x="1569796" y="113858"/>
                    <a:pt x="1639405" y="111457"/>
                    <a:pt x="1711071" y="124145"/>
                  </a:cubicBezTo>
                  <a:close/>
                </a:path>
              </a:pathLst>
            </a:custGeom>
            <a:solidFill>
              <a:srgbClr val="7D8C6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9" name="Google Shape;289;p2"/>
            <p:cNvSpPr/>
            <p:nvPr/>
          </p:nvSpPr>
          <p:spPr>
            <a:xfrm>
              <a:off x="3116199" y="4740592"/>
              <a:ext cx="1710042" cy="280835"/>
            </a:xfrm>
            <a:custGeom>
              <a:avLst/>
              <a:gdLst/>
              <a:ahLst/>
              <a:cxnLst/>
              <a:rect l="l" t="t" r="r" b="b"/>
              <a:pathLst>
                <a:path w="1710042" h="280835" extrusionOk="0">
                  <a:moveTo>
                    <a:pt x="1710042" y="2057"/>
                  </a:moveTo>
                  <a:cubicBezTo>
                    <a:pt x="1675067" y="10630"/>
                    <a:pt x="1639748" y="18860"/>
                    <a:pt x="1604772" y="27089"/>
                  </a:cubicBezTo>
                  <a:cubicBezTo>
                    <a:pt x="1569453" y="34976"/>
                    <a:pt x="1534135" y="42863"/>
                    <a:pt x="1498816" y="50406"/>
                  </a:cubicBezTo>
                  <a:cubicBezTo>
                    <a:pt x="1463497" y="57950"/>
                    <a:pt x="1428179" y="65151"/>
                    <a:pt x="1392517" y="72352"/>
                  </a:cubicBezTo>
                  <a:lnTo>
                    <a:pt x="1286218" y="92926"/>
                  </a:lnTo>
                  <a:cubicBezTo>
                    <a:pt x="1250556" y="99441"/>
                    <a:pt x="1215238" y="105956"/>
                    <a:pt x="1179576" y="112471"/>
                  </a:cubicBezTo>
                  <a:lnTo>
                    <a:pt x="1072591" y="130302"/>
                  </a:lnTo>
                  <a:lnTo>
                    <a:pt x="965606" y="147104"/>
                  </a:lnTo>
                  <a:lnTo>
                    <a:pt x="858622" y="163563"/>
                  </a:lnTo>
                  <a:cubicBezTo>
                    <a:pt x="715632" y="185166"/>
                    <a:pt x="572643" y="205740"/>
                    <a:pt x="429654" y="225285"/>
                  </a:cubicBezTo>
                  <a:cubicBezTo>
                    <a:pt x="286664" y="244488"/>
                    <a:pt x="143332" y="262661"/>
                    <a:pt x="0" y="280835"/>
                  </a:cubicBezTo>
                  <a:lnTo>
                    <a:pt x="0" y="279121"/>
                  </a:lnTo>
                  <a:cubicBezTo>
                    <a:pt x="142989" y="259232"/>
                    <a:pt x="285979" y="238658"/>
                    <a:pt x="428968" y="217399"/>
                  </a:cubicBezTo>
                  <a:cubicBezTo>
                    <a:pt x="571957" y="196482"/>
                    <a:pt x="714604" y="174536"/>
                    <a:pt x="856907" y="151219"/>
                  </a:cubicBezTo>
                  <a:lnTo>
                    <a:pt x="963549" y="133388"/>
                  </a:lnTo>
                  <a:lnTo>
                    <a:pt x="1070191" y="114872"/>
                  </a:lnTo>
                  <a:lnTo>
                    <a:pt x="1176833" y="96012"/>
                  </a:lnTo>
                  <a:cubicBezTo>
                    <a:pt x="1212494" y="89497"/>
                    <a:pt x="1247813" y="83325"/>
                    <a:pt x="1283475" y="77153"/>
                  </a:cubicBezTo>
                  <a:lnTo>
                    <a:pt x="1390117" y="58293"/>
                  </a:lnTo>
                  <a:cubicBezTo>
                    <a:pt x="1425778" y="51778"/>
                    <a:pt x="1461097" y="45263"/>
                    <a:pt x="1496759" y="39091"/>
                  </a:cubicBezTo>
                  <a:lnTo>
                    <a:pt x="1709699" y="0"/>
                  </a:lnTo>
                  <a:lnTo>
                    <a:pt x="1710042" y="2057"/>
                  </a:lnTo>
                  <a:close/>
                </a:path>
              </a:pathLst>
            </a:custGeom>
            <a:solidFill>
              <a:srgbClr val="405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90" name="Google Shape;290;p2"/>
          <p:cNvGrpSpPr/>
          <p:nvPr/>
        </p:nvGrpSpPr>
        <p:grpSpPr>
          <a:xfrm>
            <a:off x="-76201" y="3858101"/>
            <a:ext cx="2093747" cy="1826286"/>
            <a:chOff x="2949549" y="3556901"/>
            <a:chExt cx="2093747" cy="1826286"/>
          </a:xfrm>
        </p:grpSpPr>
        <p:sp>
          <p:nvSpPr>
            <p:cNvPr id="291" name="Google Shape;291;p2"/>
            <p:cNvSpPr/>
            <p:nvPr/>
          </p:nvSpPr>
          <p:spPr>
            <a:xfrm>
              <a:off x="3641406" y="3556901"/>
              <a:ext cx="224634" cy="720432"/>
            </a:xfrm>
            <a:custGeom>
              <a:avLst/>
              <a:gdLst/>
              <a:ahLst/>
              <a:cxnLst/>
              <a:rect l="l" t="t" r="r" b="b"/>
              <a:pathLst>
                <a:path w="224634" h="720432" extrusionOk="0">
                  <a:moveTo>
                    <a:pt x="35091" y="0"/>
                  </a:moveTo>
                  <a:cubicBezTo>
                    <a:pt x="121159" y="23317"/>
                    <a:pt x="182881" y="103213"/>
                    <a:pt x="207570" y="188938"/>
                  </a:cubicBezTo>
                  <a:cubicBezTo>
                    <a:pt x="232259" y="274663"/>
                    <a:pt x="225744" y="365874"/>
                    <a:pt x="215457" y="454343"/>
                  </a:cubicBezTo>
                  <a:cubicBezTo>
                    <a:pt x="205170" y="542810"/>
                    <a:pt x="190768" y="631964"/>
                    <a:pt x="200369" y="720433"/>
                  </a:cubicBezTo>
                  <a:cubicBezTo>
                    <a:pt x="132818" y="619620"/>
                    <a:pt x="75554" y="518807"/>
                    <a:pt x="35434" y="404279"/>
                  </a:cubicBezTo>
                  <a:cubicBezTo>
                    <a:pt x="-14629" y="261290"/>
                    <a:pt x="-8800" y="144704"/>
                    <a:pt x="35091" y="0"/>
                  </a:cubicBezTo>
                  <a:close/>
                </a:path>
              </a:pathLst>
            </a:custGeom>
            <a:solidFill>
              <a:srgbClr val="405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2" name="Google Shape;292;p2"/>
            <p:cNvSpPr/>
            <p:nvPr/>
          </p:nvSpPr>
          <p:spPr>
            <a:xfrm>
              <a:off x="3314052" y="4154919"/>
              <a:ext cx="1729244" cy="1228268"/>
            </a:xfrm>
            <a:custGeom>
              <a:avLst/>
              <a:gdLst/>
              <a:ahLst/>
              <a:cxnLst/>
              <a:rect l="l" t="t" r="r" b="b"/>
              <a:pathLst>
                <a:path w="1729244" h="1228268" extrusionOk="0">
                  <a:moveTo>
                    <a:pt x="1720672" y="1228268"/>
                  </a:moveTo>
                  <a:cubicBezTo>
                    <a:pt x="1326337" y="626136"/>
                    <a:pt x="698830" y="181737"/>
                    <a:pt x="0" y="9944"/>
                  </a:cubicBezTo>
                  <a:lnTo>
                    <a:pt x="2400" y="0"/>
                  </a:lnTo>
                  <a:cubicBezTo>
                    <a:pt x="703974" y="172822"/>
                    <a:pt x="1333195" y="618249"/>
                    <a:pt x="1729245" y="1222782"/>
                  </a:cubicBezTo>
                  <a:lnTo>
                    <a:pt x="1720672" y="1228268"/>
                  </a:lnTo>
                  <a:close/>
                </a:path>
              </a:pathLst>
            </a:custGeom>
            <a:solidFill>
              <a:srgbClr val="405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3" name="Google Shape;293;p2"/>
            <p:cNvSpPr/>
            <p:nvPr/>
          </p:nvSpPr>
          <p:spPr>
            <a:xfrm>
              <a:off x="3811257" y="4184408"/>
              <a:ext cx="143675" cy="224256"/>
            </a:xfrm>
            <a:custGeom>
              <a:avLst/>
              <a:gdLst/>
              <a:ahLst/>
              <a:cxnLst/>
              <a:rect l="l" t="t" r="r" b="b"/>
              <a:pathLst>
                <a:path w="143675" h="224256" extrusionOk="0">
                  <a:moveTo>
                    <a:pt x="137846" y="224256"/>
                  </a:moveTo>
                  <a:cubicBezTo>
                    <a:pt x="61379" y="174879"/>
                    <a:pt x="9601" y="91554"/>
                    <a:pt x="0" y="1028"/>
                  </a:cubicBezTo>
                  <a:lnTo>
                    <a:pt x="10287" y="0"/>
                  </a:lnTo>
                  <a:cubicBezTo>
                    <a:pt x="19888" y="87440"/>
                    <a:pt x="69609" y="168364"/>
                    <a:pt x="143675" y="216027"/>
                  </a:cubicBezTo>
                  <a:lnTo>
                    <a:pt x="137846" y="224256"/>
                  </a:lnTo>
                  <a:close/>
                </a:path>
              </a:pathLst>
            </a:custGeom>
            <a:solidFill>
              <a:srgbClr val="405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4" name="Google Shape;294;p2"/>
            <p:cNvSpPr/>
            <p:nvPr/>
          </p:nvSpPr>
          <p:spPr>
            <a:xfrm>
              <a:off x="3708387" y="4408816"/>
              <a:ext cx="282206" cy="66028"/>
            </a:xfrm>
            <a:custGeom>
              <a:avLst/>
              <a:gdLst/>
              <a:ahLst/>
              <a:cxnLst/>
              <a:rect l="l" t="t" r="r" b="b"/>
              <a:pathLst>
                <a:path w="282206" h="66028" extrusionOk="0">
                  <a:moveTo>
                    <a:pt x="280492" y="15965"/>
                  </a:moveTo>
                  <a:cubicBezTo>
                    <a:pt x="187223" y="191"/>
                    <a:pt x="86754" y="18365"/>
                    <a:pt x="5144" y="66028"/>
                  </a:cubicBezTo>
                  <a:lnTo>
                    <a:pt x="0" y="57113"/>
                  </a:lnTo>
                  <a:cubicBezTo>
                    <a:pt x="83668" y="8078"/>
                    <a:pt x="186538" y="-10439"/>
                    <a:pt x="282207" y="5678"/>
                  </a:cubicBezTo>
                  <a:lnTo>
                    <a:pt x="280492" y="15965"/>
                  </a:lnTo>
                  <a:close/>
                </a:path>
              </a:pathLst>
            </a:custGeom>
            <a:solidFill>
              <a:srgbClr val="405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5" name="Google Shape;295;p2"/>
            <p:cNvSpPr/>
            <p:nvPr/>
          </p:nvSpPr>
          <p:spPr>
            <a:xfrm>
              <a:off x="3234842" y="4440637"/>
              <a:ext cx="533209" cy="293586"/>
            </a:xfrm>
            <a:custGeom>
              <a:avLst/>
              <a:gdLst/>
              <a:ahLst/>
              <a:cxnLst/>
              <a:rect l="l" t="t" r="r" b="b"/>
              <a:pathLst>
                <a:path w="533209" h="293586" extrusionOk="0">
                  <a:moveTo>
                    <a:pt x="533210" y="6775"/>
                  </a:moveTo>
                  <a:cubicBezTo>
                    <a:pt x="429997" y="-15171"/>
                    <a:pt x="321297" y="18434"/>
                    <a:pt x="232486" y="75355"/>
                  </a:cubicBezTo>
                  <a:cubicBezTo>
                    <a:pt x="143675" y="132276"/>
                    <a:pt x="71323" y="210801"/>
                    <a:pt x="0" y="288639"/>
                  </a:cubicBezTo>
                  <a:cubicBezTo>
                    <a:pt x="130645" y="305784"/>
                    <a:pt x="271577" y="279381"/>
                    <a:pt x="371704" y="193656"/>
                  </a:cubicBezTo>
                  <a:cubicBezTo>
                    <a:pt x="435140" y="138792"/>
                    <a:pt x="485889" y="76041"/>
                    <a:pt x="533210" y="6775"/>
                  </a:cubicBezTo>
                  <a:close/>
                </a:path>
              </a:pathLst>
            </a:custGeom>
            <a:solidFill>
              <a:srgbClr val="405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6" name="Google Shape;296;p2"/>
            <p:cNvSpPr/>
            <p:nvPr/>
          </p:nvSpPr>
          <p:spPr>
            <a:xfrm>
              <a:off x="4069203" y="4206354"/>
              <a:ext cx="34547" cy="286664"/>
            </a:xfrm>
            <a:custGeom>
              <a:avLst/>
              <a:gdLst/>
              <a:ahLst/>
              <a:cxnLst/>
              <a:rect l="l" t="t" r="r" b="b"/>
              <a:pathLst>
                <a:path w="34547" h="286664" extrusionOk="0">
                  <a:moveTo>
                    <a:pt x="34547" y="283236"/>
                  </a:moveTo>
                  <a:lnTo>
                    <a:pt x="24946" y="286665"/>
                  </a:lnTo>
                  <a:cubicBezTo>
                    <a:pt x="-8315" y="195453"/>
                    <a:pt x="-8315" y="91212"/>
                    <a:pt x="24946" y="0"/>
                  </a:cubicBezTo>
                  <a:lnTo>
                    <a:pt x="34547" y="3429"/>
                  </a:lnTo>
                  <a:cubicBezTo>
                    <a:pt x="1972" y="92240"/>
                    <a:pt x="1972" y="194425"/>
                    <a:pt x="34547" y="283236"/>
                  </a:cubicBezTo>
                  <a:close/>
                </a:path>
              </a:pathLst>
            </a:custGeom>
            <a:solidFill>
              <a:srgbClr val="405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" name="Google Shape;297;p2"/>
            <p:cNvSpPr/>
            <p:nvPr/>
          </p:nvSpPr>
          <p:spPr>
            <a:xfrm>
              <a:off x="4061696" y="3693033"/>
              <a:ext cx="233030" cy="575386"/>
            </a:xfrm>
            <a:custGeom>
              <a:avLst/>
              <a:gdLst/>
              <a:ahLst/>
              <a:cxnLst/>
              <a:rect l="l" t="t" r="r" b="b"/>
              <a:pathLst>
                <a:path w="233030" h="575386" extrusionOk="0">
                  <a:moveTo>
                    <a:pt x="24224" y="575386"/>
                  </a:moveTo>
                  <a:cubicBezTo>
                    <a:pt x="-15895" y="477660"/>
                    <a:pt x="-2522" y="364846"/>
                    <a:pt x="37597" y="267119"/>
                  </a:cubicBezTo>
                  <a:cubicBezTo>
                    <a:pt x="77716" y="169393"/>
                    <a:pt x="141839" y="84011"/>
                    <a:pt x="205618" y="0"/>
                  </a:cubicBezTo>
                  <a:cubicBezTo>
                    <a:pt x="246080" y="125501"/>
                    <a:pt x="245394" y="268834"/>
                    <a:pt x="178872" y="382676"/>
                  </a:cubicBezTo>
                  <a:cubicBezTo>
                    <a:pt x="136695" y="455371"/>
                    <a:pt x="84231" y="516407"/>
                    <a:pt x="24224" y="575386"/>
                  </a:cubicBezTo>
                  <a:close/>
                </a:path>
              </a:pathLst>
            </a:custGeom>
            <a:solidFill>
              <a:srgbClr val="405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8" name="Google Shape;298;p2"/>
            <p:cNvSpPr/>
            <p:nvPr/>
          </p:nvSpPr>
          <p:spPr>
            <a:xfrm>
              <a:off x="3490645" y="4284704"/>
              <a:ext cx="223570" cy="55724"/>
            </a:xfrm>
            <a:custGeom>
              <a:avLst/>
              <a:gdLst/>
              <a:ahLst/>
              <a:cxnLst/>
              <a:rect l="l" t="t" r="r" b="b"/>
              <a:pathLst>
                <a:path w="223570" h="55724" extrusionOk="0">
                  <a:moveTo>
                    <a:pt x="222542" y="11490"/>
                  </a:moveTo>
                  <a:cubicBezTo>
                    <a:pt x="148133" y="4632"/>
                    <a:pt x="70637" y="20405"/>
                    <a:pt x="4801" y="55724"/>
                  </a:cubicBezTo>
                  <a:lnTo>
                    <a:pt x="0" y="46808"/>
                  </a:lnTo>
                  <a:cubicBezTo>
                    <a:pt x="67551" y="10804"/>
                    <a:pt x="147104" y="-5312"/>
                    <a:pt x="223571" y="1546"/>
                  </a:cubicBezTo>
                  <a:lnTo>
                    <a:pt x="222542" y="11490"/>
                  </a:lnTo>
                  <a:close/>
                </a:path>
              </a:pathLst>
            </a:custGeom>
            <a:solidFill>
              <a:srgbClr val="405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" name="Google Shape;299;p2"/>
            <p:cNvSpPr/>
            <p:nvPr/>
          </p:nvSpPr>
          <p:spPr>
            <a:xfrm>
              <a:off x="3046247" y="4283592"/>
              <a:ext cx="496862" cy="190395"/>
            </a:xfrm>
            <a:custGeom>
              <a:avLst/>
              <a:gdLst/>
              <a:ahLst/>
              <a:cxnLst/>
              <a:rect l="l" t="t" r="r" b="b"/>
              <a:pathLst>
                <a:path w="496862" h="190395" extrusionOk="0">
                  <a:moveTo>
                    <a:pt x="496862" y="28375"/>
                  </a:moveTo>
                  <a:cubicBezTo>
                    <a:pt x="415595" y="-12773"/>
                    <a:pt x="316840" y="-5572"/>
                    <a:pt x="231800" y="27004"/>
                  </a:cubicBezTo>
                  <a:cubicBezTo>
                    <a:pt x="146761" y="59579"/>
                    <a:pt x="72695" y="114786"/>
                    <a:pt x="0" y="169307"/>
                  </a:cubicBezTo>
                  <a:cubicBezTo>
                    <a:pt x="172479" y="226228"/>
                    <a:pt x="376161" y="164164"/>
                    <a:pt x="496862" y="28375"/>
                  </a:cubicBezTo>
                  <a:close/>
                </a:path>
              </a:pathLst>
            </a:custGeom>
            <a:solidFill>
              <a:srgbClr val="405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" name="Google Shape;300;p2"/>
            <p:cNvSpPr/>
            <p:nvPr/>
          </p:nvSpPr>
          <p:spPr>
            <a:xfrm>
              <a:off x="2949549" y="3981794"/>
              <a:ext cx="642937" cy="263992"/>
            </a:xfrm>
            <a:custGeom>
              <a:avLst/>
              <a:gdLst/>
              <a:ahLst/>
              <a:cxnLst/>
              <a:rect l="l" t="t" r="r" b="b"/>
              <a:pathLst>
                <a:path w="642937" h="263992" extrusionOk="0">
                  <a:moveTo>
                    <a:pt x="226657" y="5789"/>
                  </a:moveTo>
                  <a:cubicBezTo>
                    <a:pt x="150533" y="-6898"/>
                    <a:pt x="75438" y="3046"/>
                    <a:pt x="0" y="18477"/>
                  </a:cubicBezTo>
                  <a:cubicBezTo>
                    <a:pt x="53492" y="109688"/>
                    <a:pt x="122758" y="202957"/>
                    <a:pt x="224599" y="231761"/>
                  </a:cubicBezTo>
                  <a:cubicBezTo>
                    <a:pt x="312039" y="256449"/>
                    <a:pt x="424853" y="244105"/>
                    <a:pt x="515036" y="241019"/>
                  </a:cubicBezTo>
                  <a:cubicBezTo>
                    <a:pt x="558927" y="239647"/>
                    <a:pt x="604876" y="242390"/>
                    <a:pt x="642938" y="263993"/>
                  </a:cubicBezTo>
                  <a:cubicBezTo>
                    <a:pt x="576415" y="226274"/>
                    <a:pt x="521894" y="159066"/>
                    <a:pt x="459829" y="113460"/>
                  </a:cubicBezTo>
                  <a:cubicBezTo>
                    <a:pt x="390220" y="62711"/>
                    <a:pt x="312725" y="20191"/>
                    <a:pt x="226657" y="5789"/>
                  </a:cubicBezTo>
                  <a:close/>
                </a:path>
              </a:pathLst>
            </a:custGeom>
            <a:solidFill>
              <a:srgbClr val="405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01" name="Google Shape;301;p2"/>
          <p:cNvGrpSpPr/>
          <p:nvPr/>
        </p:nvGrpSpPr>
        <p:grpSpPr>
          <a:xfrm>
            <a:off x="730300" y="4303871"/>
            <a:ext cx="1070533" cy="738263"/>
            <a:chOff x="3756050" y="4002671"/>
            <a:chExt cx="1070533" cy="738263"/>
          </a:xfrm>
        </p:grpSpPr>
        <p:sp>
          <p:nvSpPr>
            <p:cNvPr id="302" name="Google Shape;302;p2"/>
            <p:cNvSpPr/>
            <p:nvPr/>
          </p:nvSpPr>
          <p:spPr>
            <a:xfrm>
              <a:off x="3756393" y="4002671"/>
              <a:ext cx="1070190" cy="737920"/>
            </a:xfrm>
            <a:custGeom>
              <a:avLst/>
              <a:gdLst/>
              <a:ahLst/>
              <a:cxnLst/>
              <a:rect l="l" t="t" r="r" b="b"/>
              <a:pathLst>
                <a:path w="1070190" h="737920" extrusionOk="0">
                  <a:moveTo>
                    <a:pt x="1070191" y="737921"/>
                  </a:moveTo>
                  <a:cubicBezTo>
                    <a:pt x="861022" y="734834"/>
                    <a:pt x="612762" y="650824"/>
                    <a:pt x="425196" y="517436"/>
                  </a:cubicBezTo>
                  <a:cubicBezTo>
                    <a:pt x="237630" y="384391"/>
                    <a:pt x="69266" y="194424"/>
                    <a:pt x="0" y="0"/>
                  </a:cubicBezTo>
                  <a:cubicBezTo>
                    <a:pt x="148476" y="21945"/>
                    <a:pt x="306553" y="50749"/>
                    <a:pt x="451942" y="111099"/>
                  </a:cubicBezTo>
                  <a:cubicBezTo>
                    <a:pt x="682714" y="206768"/>
                    <a:pt x="885025" y="398792"/>
                    <a:pt x="977951" y="611390"/>
                  </a:cubicBezTo>
                  <a:cubicBezTo>
                    <a:pt x="998868" y="659054"/>
                    <a:pt x="1037615" y="693686"/>
                    <a:pt x="1070191" y="737921"/>
                  </a:cubicBezTo>
                  <a:close/>
                </a:path>
              </a:pathLst>
            </a:custGeom>
            <a:solidFill>
              <a:srgbClr val="7D8C6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3" name="Google Shape;303;p2"/>
            <p:cNvSpPr/>
            <p:nvPr/>
          </p:nvSpPr>
          <p:spPr>
            <a:xfrm>
              <a:off x="3756050" y="4003357"/>
              <a:ext cx="1070533" cy="737577"/>
            </a:xfrm>
            <a:custGeom>
              <a:avLst/>
              <a:gdLst/>
              <a:ahLst/>
              <a:cxnLst/>
              <a:rect l="l" t="t" r="r" b="b"/>
              <a:pathLst>
                <a:path w="1070533" h="737577" extrusionOk="0">
                  <a:moveTo>
                    <a:pt x="1070191" y="737578"/>
                  </a:moveTo>
                  <a:cubicBezTo>
                    <a:pt x="1046874" y="724205"/>
                    <a:pt x="1023556" y="710146"/>
                    <a:pt x="1000239" y="696430"/>
                  </a:cubicBezTo>
                  <a:cubicBezTo>
                    <a:pt x="977265" y="682371"/>
                    <a:pt x="953948" y="668312"/>
                    <a:pt x="930973" y="654253"/>
                  </a:cubicBezTo>
                  <a:cubicBezTo>
                    <a:pt x="907999" y="639851"/>
                    <a:pt x="885025" y="625450"/>
                    <a:pt x="862051" y="611048"/>
                  </a:cubicBezTo>
                  <a:lnTo>
                    <a:pt x="793813" y="567157"/>
                  </a:lnTo>
                  <a:cubicBezTo>
                    <a:pt x="771182" y="552069"/>
                    <a:pt x="748551" y="537324"/>
                    <a:pt x="725919" y="522237"/>
                  </a:cubicBezTo>
                  <a:lnTo>
                    <a:pt x="658711" y="476288"/>
                  </a:lnTo>
                  <a:lnTo>
                    <a:pt x="591845" y="429997"/>
                  </a:lnTo>
                  <a:lnTo>
                    <a:pt x="525323" y="383362"/>
                  </a:lnTo>
                  <a:cubicBezTo>
                    <a:pt x="436855" y="320954"/>
                    <a:pt x="348729" y="257861"/>
                    <a:pt x="261290" y="194081"/>
                  </a:cubicBezTo>
                  <a:cubicBezTo>
                    <a:pt x="173850" y="130302"/>
                    <a:pt x="86754" y="65837"/>
                    <a:pt x="0" y="1029"/>
                  </a:cubicBezTo>
                  <a:lnTo>
                    <a:pt x="686" y="0"/>
                  </a:lnTo>
                  <a:cubicBezTo>
                    <a:pt x="88468" y="63437"/>
                    <a:pt x="176251" y="126530"/>
                    <a:pt x="264719" y="189281"/>
                  </a:cubicBezTo>
                  <a:cubicBezTo>
                    <a:pt x="352844" y="252032"/>
                    <a:pt x="441312" y="314439"/>
                    <a:pt x="530809" y="375818"/>
                  </a:cubicBezTo>
                  <a:lnTo>
                    <a:pt x="597675" y="421767"/>
                  </a:lnTo>
                  <a:lnTo>
                    <a:pt x="664883" y="467030"/>
                  </a:lnTo>
                  <a:lnTo>
                    <a:pt x="732434" y="512293"/>
                  </a:lnTo>
                  <a:cubicBezTo>
                    <a:pt x="755066" y="527380"/>
                    <a:pt x="777354" y="542468"/>
                    <a:pt x="799986" y="557555"/>
                  </a:cubicBezTo>
                  <a:lnTo>
                    <a:pt x="867537" y="602818"/>
                  </a:lnTo>
                  <a:cubicBezTo>
                    <a:pt x="890168" y="617906"/>
                    <a:pt x="912800" y="632651"/>
                    <a:pt x="935088" y="647738"/>
                  </a:cubicBezTo>
                  <a:lnTo>
                    <a:pt x="1070534" y="737235"/>
                  </a:lnTo>
                  <a:lnTo>
                    <a:pt x="1070191" y="737578"/>
                  </a:lnTo>
                  <a:close/>
                </a:path>
              </a:pathLst>
            </a:custGeom>
            <a:solidFill>
              <a:srgbClr val="405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04" name="Google Shape;304;p2"/>
          <p:cNvGrpSpPr/>
          <p:nvPr/>
        </p:nvGrpSpPr>
        <p:grpSpPr>
          <a:xfrm>
            <a:off x="345571" y="4939408"/>
            <a:ext cx="1981598" cy="1826331"/>
            <a:chOff x="3371316" y="4540681"/>
            <a:chExt cx="2368067" cy="1923669"/>
          </a:xfrm>
        </p:grpSpPr>
        <p:sp>
          <p:nvSpPr>
            <p:cNvPr id="305" name="Google Shape;305;p2"/>
            <p:cNvSpPr/>
            <p:nvPr/>
          </p:nvSpPr>
          <p:spPr>
            <a:xfrm>
              <a:off x="3562654" y="4540681"/>
              <a:ext cx="2176729" cy="1698726"/>
            </a:xfrm>
            <a:custGeom>
              <a:avLst/>
              <a:gdLst/>
              <a:ahLst/>
              <a:cxnLst/>
              <a:rect l="l" t="t" r="r" b="b"/>
              <a:pathLst>
                <a:path w="2176729" h="1698726" extrusionOk="0">
                  <a:moveTo>
                    <a:pt x="2176729" y="17488"/>
                  </a:moveTo>
                  <a:cubicBezTo>
                    <a:pt x="1751190" y="186538"/>
                    <a:pt x="1347254" y="418681"/>
                    <a:pt x="976236" y="707403"/>
                  </a:cubicBezTo>
                  <a:cubicBezTo>
                    <a:pt x="605219" y="996125"/>
                    <a:pt x="282207" y="1329766"/>
                    <a:pt x="16116" y="1698727"/>
                  </a:cubicBezTo>
                  <a:lnTo>
                    <a:pt x="0" y="1689126"/>
                  </a:lnTo>
                  <a:cubicBezTo>
                    <a:pt x="267462" y="1318108"/>
                    <a:pt x="592188" y="982752"/>
                    <a:pt x="964921" y="693001"/>
                  </a:cubicBezTo>
                  <a:cubicBezTo>
                    <a:pt x="1337653" y="402908"/>
                    <a:pt x="1743647" y="169736"/>
                    <a:pt x="2171243" y="0"/>
                  </a:cubicBezTo>
                  <a:lnTo>
                    <a:pt x="2176729" y="17488"/>
                  </a:lnTo>
                  <a:close/>
                </a:path>
              </a:pathLst>
            </a:custGeom>
            <a:solidFill>
              <a:srgbClr val="405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6" name="Google Shape;306;p2"/>
            <p:cNvSpPr/>
            <p:nvPr/>
          </p:nvSpPr>
          <p:spPr>
            <a:xfrm>
              <a:off x="3371316" y="5931827"/>
              <a:ext cx="441655" cy="532523"/>
            </a:xfrm>
            <a:custGeom>
              <a:avLst/>
              <a:gdLst/>
              <a:ahLst/>
              <a:cxnLst/>
              <a:rect l="l" t="t" r="r" b="b"/>
              <a:pathLst>
                <a:path w="441655" h="532523" extrusionOk="0">
                  <a:moveTo>
                    <a:pt x="441655" y="0"/>
                  </a:moveTo>
                  <a:cubicBezTo>
                    <a:pt x="386791" y="220828"/>
                    <a:pt x="216370" y="426224"/>
                    <a:pt x="0" y="532523"/>
                  </a:cubicBezTo>
                  <a:cubicBezTo>
                    <a:pt x="60693" y="321640"/>
                    <a:pt x="241745" y="117958"/>
                    <a:pt x="441655" y="0"/>
                  </a:cubicBezTo>
                  <a:close/>
                </a:path>
              </a:pathLst>
            </a:custGeom>
            <a:solidFill>
              <a:srgbClr val="405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7" name="Google Shape;307;p2"/>
            <p:cNvSpPr/>
            <p:nvPr/>
          </p:nvSpPr>
          <p:spPr>
            <a:xfrm>
              <a:off x="3919790" y="5748718"/>
              <a:ext cx="122238" cy="575043"/>
            </a:xfrm>
            <a:custGeom>
              <a:avLst/>
              <a:gdLst/>
              <a:ahLst/>
              <a:cxnLst/>
              <a:rect l="l" t="t" r="r" b="b"/>
              <a:pathLst>
                <a:path w="122238" h="575043" extrusionOk="0">
                  <a:moveTo>
                    <a:pt x="45429" y="0"/>
                  </a:moveTo>
                  <a:cubicBezTo>
                    <a:pt x="-31723" y="197853"/>
                    <a:pt x="-9435" y="417309"/>
                    <a:pt x="103379" y="575043"/>
                  </a:cubicBezTo>
                  <a:cubicBezTo>
                    <a:pt x="138012" y="370332"/>
                    <a:pt x="128411" y="176936"/>
                    <a:pt x="45429" y="0"/>
                  </a:cubicBezTo>
                  <a:close/>
                </a:path>
              </a:pathLst>
            </a:custGeom>
            <a:solidFill>
              <a:srgbClr val="405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8" name="Google Shape;308;p2"/>
            <p:cNvSpPr/>
            <p:nvPr/>
          </p:nvSpPr>
          <p:spPr>
            <a:xfrm>
              <a:off x="4098003" y="5602300"/>
              <a:ext cx="184242" cy="779754"/>
            </a:xfrm>
            <a:custGeom>
              <a:avLst/>
              <a:gdLst/>
              <a:ahLst/>
              <a:cxnLst/>
              <a:rect l="l" t="t" r="r" b="b"/>
              <a:pathLst>
                <a:path w="184242" h="779754" extrusionOk="0">
                  <a:moveTo>
                    <a:pt x="16378" y="0"/>
                  </a:moveTo>
                  <a:cubicBezTo>
                    <a:pt x="-32314" y="280149"/>
                    <a:pt x="28722" y="563384"/>
                    <a:pt x="184056" y="779754"/>
                  </a:cubicBezTo>
                  <a:cubicBezTo>
                    <a:pt x="187828" y="503034"/>
                    <a:pt x="134335" y="238658"/>
                    <a:pt x="16378" y="0"/>
                  </a:cubicBezTo>
                  <a:close/>
                </a:path>
              </a:pathLst>
            </a:custGeom>
            <a:solidFill>
              <a:srgbClr val="405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9" name="Google Shape;309;p2"/>
            <p:cNvSpPr/>
            <p:nvPr/>
          </p:nvSpPr>
          <p:spPr>
            <a:xfrm>
              <a:off x="4224086" y="5481942"/>
              <a:ext cx="284173" cy="810958"/>
            </a:xfrm>
            <a:custGeom>
              <a:avLst/>
              <a:gdLst/>
              <a:ahLst/>
              <a:cxnLst/>
              <a:rect l="l" t="t" r="r" b="b"/>
              <a:pathLst>
                <a:path w="284173" h="810958" extrusionOk="0">
                  <a:moveTo>
                    <a:pt x="22" y="0"/>
                  </a:moveTo>
                  <a:cubicBezTo>
                    <a:pt x="-1693" y="300038"/>
                    <a:pt x="97063" y="587731"/>
                    <a:pt x="278114" y="810959"/>
                  </a:cubicBezTo>
                  <a:cubicBezTo>
                    <a:pt x="311718" y="497548"/>
                    <a:pt x="203705" y="218428"/>
                    <a:pt x="22" y="0"/>
                  </a:cubicBezTo>
                  <a:close/>
                </a:path>
              </a:pathLst>
            </a:custGeom>
            <a:solidFill>
              <a:srgbClr val="405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0" name="Google Shape;310;p2"/>
            <p:cNvSpPr/>
            <p:nvPr/>
          </p:nvSpPr>
          <p:spPr>
            <a:xfrm>
              <a:off x="4362983" y="5387644"/>
              <a:ext cx="342917" cy="617220"/>
            </a:xfrm>
            <a:custGeom>
              <a:avLst/>
              <a:gdLst/>
              <a:ahLst/>
              <a:cxnLst/>
              <a:rect l="l" t="t" r="r" b="b"/>
              <a:pathLst>
                <a:path w="342917" h="617220" extrusionOk="0">
                  <a:moveTo>
                    <a:pt x="0" y="0"/>
                  </a:moveTo>
                  <a:cubicBezTo>
                    <a:pt x="54864" y="235230"/>
                    <a:pt x="173850" y="449542"/>
                    <a:pt x="342900" y="617220"/>
                  </a:cubicBezTo>
                  <a:cubicBezTo>
                    <a:pt x="344614" y="351473"/>
                    <a:pt x="217399" y="139903"/>
                    <a:pt x="0" y="0"/>
                  </a:cubicBezTo>
                  <a:close/>
                </a:path>
              </a:pathLst>
            </a:custGeom>
            <a:solidFill>
              <a:srgbClr val="405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1" name="Google Shape;311;p2"/>
            <p:cNvSpPr/>
            <p:nvPr/>
          </p:nvSpPr>
          <p:spPr>
            <a:xfrm>
              <a:off x="4524146" y="5254256"/>
              <a:ext cx="381304" cy="400849"/>
            </a:xfrm>
            <a:custGeom>
              <a:avLst/>
              <a:gdLst/>
              <a:ahLst/>
              <a:cxnLst/>
              <a:rect l="l" t="t" r="r" b="b"/>
              <a:pathLst>
                <a:path w="381304" h="400849" extrusionOk="0">
                  <a:moveTo>
                    <a:pt x="0" y="0"/>
                  </a:moveTo>
                  <a:cubicBezTo>
                    <a:pt x="56236" y="183108"/>
                    <a:pt x="197511" y="331584"/>
                    <a:pt x="381305" y="400850"/>
                  </a:cubicBezTo>
                  <a:cubicBezTo>
                    <a:pt x="335699" y="216713"/>
                    <a:pt x="189967" y="49034"/>
                    <a:pt x="0" y="0"/>
                  </a:cubicBezTo>
                  <a:close/>
                </a:path>
              </a:pathLst>
            </a:custGeom>
            <a:solidFill>
              <a:srgbClr val="405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2" name="Google Shape;312;p2"/>
            <p:cNvSpPr/>
            <p:nvPr/>
          </p:nvSpPr>
          <p:spPr>
            <a:xfrm>
              <a:off x="4684966" y="5120160"/>
              <a:ext cx="430682" cy="198895"/>
            </a:xfrm>
            <a:custGeom>
              <a:avLst/>
              <a:gdLst/>
              <a:ahLst/>
              <a:cxnLst/>
              <a:rect l="l" t="t" r="r" b="b"/>
              <a:pathLst>
                <a:path w="430682" h="198895" extrusionOk="0">
                  <a:moveTo>
                    <a:pt x="0" y="5509"/>
                  </a:moveTo>
                  <a:cubicBezTo>
                    <a:pt x="93269" y="133411"/>
                    <a:pt x="257861" y="206791"/>
                    <a:pt x="430682" y="198219"/>
                  </a:cubicBezTo>
                  <a:cubicBezTo>
                    <a:pt x="361417" y="50429"/>
                    <a:pt x="178994" y="-21237"/>
                    <a:pt x="0" y="5509"/>
                  </a:cubicBezTo>
                  <a:close/>
                </a:path>
              </a:pathLst>
            </a:custGeom>
            <a:solidFill>
              <a:srgbClr val="405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3" name="Google Shape;313;p2"/>
            <p:cNvSpPr/>
            <p:nvPr/>
          </p:nvSpPr>
          <p:spPr>
            <a:xfrm>
              <a:off x="3475901" y="5717002"/>
              <a:ext cx="497205" cy="145945"/>
            </a:xfrm>
            <a:custGeom>
              <a:avLst/>
              <a:gdLst/>
              <a:ahLst/>
              <a:cxnLst/>
              <a:rect l="l" t="t" r="r" b="b"/>
              <a:pathLst>
                <a:path w="497205" h="145945" extrusionOk="0">
                  <a:moveTo>
                    <a:pt x="0" y="111269"/>
                  </a:moveTo>
                  <a:cubicBezTo>
                    <a:pt x="150533" y="176763"/>
                    <a:pt x="350787" y="147617"/>
                    <a:pt x="497205" y="39603"/>
                  </a:cubicBezTo>
                  <a:cubicBezTo>
                    <a:pt x="351473" y="-35492"/>
                    <a:pt x="146075" y="513"/>
                    <a:pt x="0" y="111269"/>
                  </a:cubicBezTo>
                  <a:close/>
                </a:path>
              </a:pathLst>
            </a:custGeom>
            <a:solidFill>
              <a:srgbClr val="405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4" name="Google Shape;314;p2"/>
            <p:cNvSpPr/>
            <p:nvPr/>
          </p:nvSpPr>
          <p:spPr>
            <a:xfrm>
              <a:off x="3470414" y="5507739"/>
              <a:ext cx="641565" cy="124611"/>
            </a:xfrm>
            <a:custGeom>
              <a:avLst/>
              <a:gdLst/>
              <a:ahLst/>
              <a:cxnLst/>
              <a:rect l="l" t="t" r="r" b="b"/>
              <a:pathLst>
                <a:path w="641565" h="124611" extrusionOk="0">
                  <a:moveTo>
                    <a:pt x="0" y="37296"/>
                  </a:moveTo>
                  <a:cubicBezTo>
                    <a:pt x="187566" y="129879"/>
                    <a:pt x="420052" y="149768"/>
                    <a:pt x="641566" y="92503"/>
                  </a:cubicBezTo>
                  <a:cubicBezTo>
                    <a:pt x="451942" y="-7624"/>
                    <a:pt x="226657" y="-27169"/>
                    <a:pt x="0" y="37296"/>
                  </a:cubicBezTo>
                  <a:close/>
                </a:path>
              </a:pathLst>
            </a:custGeom>
            <a:solidFill>
              <a:srgbClr val="405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5" name="Google Shape;315;p2"/>
            <p:cNvSpPr/>
            <p:nvPr/>
          </p:nvSpPr>
          <p:spPr>
            <a:xfrm>
              <a:off x="3551339" y="5345192"/>
              <a:ext cx="688886" cy="163107"/>
            </a:xfrm>
            <a:custGeom>
              <a:avLst/>
              <a:gdLst/>
              <a:ahLst/>
              <a:cxnLst/>
              <a:rect l="l" t="t" r="r" b="b"/>
              <a:pathLst>
                <a:path w="688886" h="163107" extrusionOk="0">
                  <a:moveTo>
                    <a:pt x="0" y="10219"/>
                  </a:moveTo>
                  <a:cubicBezTo>
                    <a:pt x="184480" y="146351"/>
                    <a:pt x="440969" y="195385"/>
                    <a:pt x="688886" y="141893"/>
                  </a:cubicBezTo>
                  <a:cubicBezTo>
                    <a:pt x="494462" y="24621"/>
                    <a:pt x="244145" y="-22699"/>
                    <a:pt x="0" y="10219"/>
                  </a:cubicBezTo>
                  <a:close/>
                </a:path>
              </a:pathLst>
            </a:custGeom>
            <a:solidFill>
              <a:srgbClr val="405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6" name="Google Shape;316;p2"/>
            <p:cNvSpPr/>
            <p:nvPr/>
          </p:nvSpPr>
          <p:spPr>
            <a:xfrm>
              <a:off x="3759822" y="5171256"/>
              <a:ext cx="593217" cy="227052"/>
            </a:xfrm>
            <a:custGeom>
              <a:avLst/>
              <a:gdLst/>
              <a:ahLst/>
              <a:cxnLst/>
              <a:rect l="l" t="t" r="r" b="b"/>
              <a:pathLst>
                <a:path w="593217" h="227052" extrusionOk="0">
                  <a:moveTo>
                    <a:pt x="0" y="9277"/>
                  </a:moveTo>
                  <a:cubicBezTo>
                    <a:pt x="130645" y="173869"/>
                    <a:pt x="362445" y="255479"/>
                    <a:pt x="593217" y="218103"/>
                  </a:cubicBezTo>
                  <a:cubicBezTo>
                    <a:pt x="451256" y="43567"/>
                    <a:pt x="246545" y="-27071"/>
                    <a:pt x="0" y="9277"/>
                  </a:cubicBezTo>
                  <a:close/>
                </a:path>
              </a:pathLst>
            </a:custGeom>
            <a:solidFill>
              <a:srgbClr val="405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7" name="Google Shape;317;p2"/>
            <p:cNvSpPr/>
            <p:nvPr/>
          </p:nvSpPr>
          <p:spPr>
            <a:xfrm>
              <a:off x="4009796" y="4993309"/>
              <a:ext cx="522922" cy="246888"/>
            </a:xfrm>
            <a:custGeom>
              <a:avLst/>
              <a:gdLst/>
              <a:ahLst/>
              <a:cxnLst/>
              <a:rect l="l" t="t" r="r" b="b"/>
              <a:pathLst>
                <a:path w="522922" h="246888" extrusionOk="0">
                  <a:moveTo>
                    <a:pt x="0" y="0"/>
                  </a:moveTo>
                  <a:cubicBezTo>
                    <a:pt x="142646" y="141275"/>
                    <a:pt x="327470" y="228715"/>
                    <a:pt x="522922" y="246888"/>
                  </a:cubicBezTo>
                  <a:cubicBezTo>
                    <a:pt x="374447" y="74410"/>
                    <a:pt x="219456" y="21946"/>
                    <a:pt x="0" y="0"/>
                  </a:cubicBezTo>
                  <a:close/>
                </a:path>
              </a:pathLst>
            </a:custGeom>
            <a:solidFill>
              <a:srgbClr val="405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8" name="Google Shape;318;p2"/>
            <p:cNvSpPr/>
            <p:nvPr/>
          </p:nvSpPr>
          <p:spPr>
            <a:xfrm>
              <a:off x="4241939" y="4851692"/>
              <a:ext cx="444741" cy="275290"/>
            </a:xfrm>
            <a:custGeom>
              <a:avLst/>
              <a:gdLst/>
              <a:ahLst/>
              <a:cxnLst/>
              <a:rect l="l" t="t" r="r" b="b"/>
              <a:pathLst>
                <a:path w="444741" h="275290" extrusionOk="0">
                  <a:moveTo>
                    <a:pt x="0" y="0"/>
                  </a:moveTo>
                  <a:cubicBezTo>
                    <a:pt x="51778" y="178651"/>
                    <a:pt x="243459" y="295922"/>
                    <a:pt x="444741" y="272263"/>
                  </a:cubicBezTo>
                  <a:cubicBezTo>
                    <a:pt x="345986" y="136131"/>
                    <a:pt x="175565" y="32918"/>
                    <a:pt x="0" y="0"/>
                  </a:cubicBezTo>
                  <a:close/>
                </a:path>
              </a:pathLst>
            </a:custGeom>
            <a:solidFill>
              <a:srgbClr val="405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19" name="Google Shape;319;p2"/>
          <p:cNvGrpSpPr/>
          <p:nvPr/>
        </p:nvGrpSpPr>
        <p:grpSpPr>
          <a:xfrm>
            <a:off x="2199626" y="5694331"/>
            <a:ext cx="1002639" cy="772235"/>
            <a:chOff x="5225376" y="5393131"/>
            <a:chExt cx="1002639" cy="772235"/>
          </a:xfrm>
        </p:grpSpPr>
        <p:sp>
          <p:nvSpPr>
            <p:cNvPr id="320" name="Google Shape;320;p2"/>
            <p:cNvSpPr/>
            <p:nvPr/>
          </p:nvSpPr>
          <p:spPr>
            <a:xfrm>
              <a:off x="5225376" y="5394159"/>
              <a:ext cx="1002296" cy="771207"/>
            </a:xfrm>
            <a:custGeom>
              <a:avLst/>
              <a:gdLst/>
              <a:ahLst/>
              <a:cxnLst/>
              <a:rect l="l" t="t" r="r" b="b"/>
              <a:pathLst>
                <a:path w="1002296" h="771207" extrusionOk="0">
                  <a:moveTo>
                    <a:pt x="1002297" y="0"/>
                  </a:moveTo>
                  <a:cubicBezTo>
                    <a:pt x="957720" y="218770"/>
                    <a:pt x="818502" y="439598"/>
                    <a:pt x="638823" y="572300"/>
                  </a:cubicBezTo>
                  <a:cubicBezTo>
                    <a:pt x="459143" y="705002"/>
                    <a:pt x="222199" y="789699"/>
                    <a:pt x="0" y="767753"/>
                  </a:cubicBezTo>
                  <a:cubicBezTo>
                    <a:pt x="52807" y="621678"/>
                    <a:pt x="114872" y="469430"/>
                    <a:pt x="208483" y="345301"/>
                  </a:cubicBezTo>
                  <a:cubicBezTo>
                    <a:pt x="356616" y="148476"/>
                    <a:pt x="602475" y="29489"/>
                    <a:pt x="848678" y="34976"/>
                  </a:cubicBezTo>
                  <a:cubicBezTo>
                    <a:pt x="903885" y="36691"/>
                    <a:pt x="948804" y="12688"/>
                    <a:pt x="1002297" y="0"/>
                  </a:cubicBezTo>
                  <a:close/>
                </a:path>
              </a:pathLst>
            </a:custGeom>
            <a:solidFill>
              <a:srgbClr val="A6BA8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1" name="Google Shape;321;p2"/>
            <p:cNvSpPr/>
            <p:nvPr/>
          </p:nvSpPr>
          <p:spPr>
            <a:xfrm>
              <a:off x="5226062" y="5393131"/>
              <a:ext cx="1001953" cy="769124"/>
            </a:xfrm>
            <a:custGeom>
              <a:avLst/>
              <a:gdLst/>
              <a:ahLst/>
              <a:cxnLst/>
              <a:rect l="l" t="t" r="r" b="b"/>
              <a:pathLst>
                <a:path w="1001953" h="769124" extrusionOk="0">
                  <a:moveTo>
                    <a:pt x="1001954" y="1715"/>
                  </a:moveTo>
                  <a:cubicBezTo>
                    <a:pt x="982752" y="19888"/>
                    <a:pt x="963206" y="37376"/>
                    <a:pt x="944004" y="55207"/>
                  </a:cubicBezTo>
                  <a:cubicBezTo>
                    <a:pt x="924459" y="72695"/>
                    <a:pt x="904570" y="90182"/>
                    <a:pt x="885025" y="107670"/>
                  </a:cubicBezTo>
                  <a:cubicBezTo>
                    <a:pt x="865137" y="124815"/>
                    <a:pt x="844906" y="141960"/>
                    <a:pt x="825018" y="159105"/>
                  </a:cubicBezTo>
                  <a:lnTo>
                    <a:pt x="764324" y="209512"/>
                  </a:lnTo>
                  <a:cubicBezTo>
                    <a:pt x="743750" y="225971"/>
                    <a:pt x="723519" y="242773"/>
                    <a:pt x="702945" y="258890"/>
                  </a:cubicBezTo>
                  <a:lnTo>
                    <a:pt x="640537" y="307238"/>
                  </a:lnTo>
                  <a:lnTo>
                    <a:pt x="577444" y="354902"/>
                  </a:lnTo>
                  <a:lnTo>
                    <a:pt x="514350" y="402221"/>
                  </a:lnTo>
                  <a:cubicBezTo>
                    <a:pt x="429997" y="464972"/>
                    <a:pt x="344615" y="527037"/>
                    <a:pt x="259233" y="588074"/>
                  </a:cubicBezTo>
                  <a:cubicBezTo>
                    <a:pt x="173508" y="649109"/>
                    <a:pt x="87097" y="709117"/>
                    <a:pt x="686" y="769124"/>
                  </a:cubicBezTo>
                  <a:lnTo>
                    <a:pt x="0" y="767753"/>
                  </a:lnTo>
                  <a:cubicBezTo>
                    <a:pt x="85382" y="706374"/>
                    <a:pt x="170421" y="644309"/>
                    <a:pt x="255118" y="581901"/>
                  </a:cubicBezTo>
                  <a:cubicBezTo>
                    <a:pt x="339814" y="519494"/>
                    <a:pt x="424167" y="456743"/>
                    <a:pt x="507492" y="392621"/>
                  </a:cubicBezTo>
                  <a:lnTo>
                    <a:pt x="569900" y="344271"/>
                  </a:lnTo>
                  <a:lnTo>
                    <a:pt x="631965" y="295580"/>
                  </a:lnTo>
                  <a:lnTo>
                    <a:pt x="693687" y="246545"/>
                  </a:lnTo>
                  <a:cubicBezTo>
                    <a:pt x="714261" y="230086"/>
                    <a:pt x="734835" y="213969"/>
                    <a:pt x="755409" y="197510"/>
                  </a:cubicBezTo>
                  <a:lnTo>
                    <a:pt x="817131" y="148475"/>
                  </a:lnTo>
                  <a:cubicBezTo>
                    <a:pt x="837705" y="132017"/>
                    <a:pt x="857936" y="115557"/>
                    <a:pt x="878510" y="99098"/>
                  </a:cubicBezTo>
                  <a:lnTo>
                    <a:pt x="1001268" y="0"/>
                  </a:lnTo>
                  <a:lnTo>
                    <a:pt x="1001954" y="1715"/>
                  </a:lnTo>
                  <a:close/>
                </a:path>
              </a:pathLst>
            </a:custGeom>
            <a:solidFill>
              <a:srgbClr val="4C26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2" name="Google Shape;322;p2"/>
            <p:cNvSpPr/>
            <p:nvPr/>
          </p:nvSpPr>
          <p:spPr>
            <a:xfrm>
              <a:off x="5538444" y="5748032"/>
              <a:ext cx="255117" cy="49291"/>
            </a:xfrm>
            <a:custGeom>
              <a:avLst/>
              <a:gdLst/>
              <a:ahLst/>
              <a:cxnLst/>
              <a:rect l="l" t="t" r="r" b="b"/>
              <a:pathLst>
                <a:path w="255117" h="49291" extrusionOk="0">
                  <a:moveTo>
                    <a:pt x="255117" y="1028"/>
                  </a:moveTo>
                  <a:cubicBezTo>
                    <a:pt x="250317" y="4115"/>
                    <a:pt x="245516" y="6858"/>
                    <a:pt x="240716" y="9258"/>
                  </a:cubicBezTo>
                  <a:cubicBezTo>
                    <a:pt x="235915" y="11658"/>
                    <a:pt x="230772" y="14059"/>
                    <a:pt x="225971" y="16459"/>
                  </a:cubicBezTo>
                  <a:cubicBezTo>
                    <a:pt x="220827" y="18860"/>
                    <a:pt x="216027" y="20917"/>
                    <a:pt x="210884" y="22974"/>
                  </a:cubicBezTo>
                  <a:cubicBezTo>
                    <a:pt x="205740" y="25031"/>
                    <a:pt x="200597" y="26746"/>
                    <a:pt x="195453" y="28803"/>
                  </a:cubicBezTo>
                  <a:cubicBezTo>
                    <a:pt x="185166" y="32232"/>
                    <a:pt x="174536" y="34976"/>
                    <a:pt x="163563" y="37376"/>
                  </a:cubicBezTo>
                  <a:cubicBezTo>
                    <a:pt x="152591" y="39434"/>
                    <a:pt x="141960" y="41148"/>
                    <a:pt x="130988" y="42863"/>
                  </a:cubicBezTo>
                  <a:cubicBezTo>
                    <a:pt x="120015" y="44577"/>
                    <a:pt x="109385" y="45948"/>
                    <a:pt x="98412" y="46977"/>
                  </a:cubicBezTo>
                  <a:cubicBezTo>
                    <a:pt x="87440" y="48006"/>
                    <a:pt x="76467" y="48692"/>
                    <a:pt x="65494" y="49034"/>
                  </a:cubicBezTo>
                  <a:cubicBezTo>
                    <a:pt x="43548" y="49721"/>
                    <a:pt x="21603" y="49034"/>
                    <a:pt x="0" y="46977"/>
                  </a:cubicBezTo>
                  <a:lnTo>
                    <a:pt x="0" y="45605"/>
                  </a:lnTo>
                  <a:cubicBezTo>
                    <a:pt x="21603" y="45605"/>
                    <a:pt x="43205" y="44234"/>
                    <a:pt x="64808" y="41834"/>
                  </a:cubicBezTo>
                  <a:cubicBezTo>
                    <a:pt x="75438" y="40462"/>
                    <a:pt x="86068" y="39090"/>
                    <a:pt x="96698" y="37376"/>
                  </a:cubicBezTo>
                  <a:cubicBezTo>
                    <a:pt x="107328" y="35661"/>
                    <a:pt x="117957" y="33604"/>
                    <a:pt x="128588" y="31204"/>
                  </a:cubicBezTo>
                  <a:cubicBezTo>
                    <a:pt x="139217" y="28803"/>
                    <a:pt x="149504" y="26060"/>
                    <a:pt x="159791" y="22974"/>
                  </a:cubicBezTo>
                  <a:cubicBezTo>
                    <a:pt x="170078" y="19888"/>
                    <a:pt x="180365" y="17145"/>
                    <a:pt x="190995" y="14744"/>
                  </a:cubicBezTo>
                  <a:lnTo>
                    <a:pt x="206769" y="10973"/>
                  </a:lnTo>
                  <a:cubicBezTo>
                    <a:pt x="211912" y="9601"/>
                    <a:pt x="217056" y="8229"/>
                    <a:pt x="222542" y="7201"/>
                  </a:cubicBezTo>
                  <a:cubicBezTo>
                    <a:pt x="227685" y="5829"/>
                    <a:pt x="233172" y="4800"/>
                    <a:pt x="238316" y="3429"/>
                  </a:cubicBezTo>
                  <a:cubicBezTo>
                    <a:pt x="243459" y="2057"/>
                    <a:pt x="248945" y="1028"/>
                    <a:pt x="254432" y="0"/>
                  </a:cubicBezTo>
                  <a:lnTo>
                    <a:pt x="255117" y="1028"/>
                  </a:lnTo>
                  <a:close/>
                </a:path>
              </a:pathLst>
            </a:custGeom>
            <a:solidFill>
              <a:srgbClr val="4C26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3" name="Google Shape;323;p2"/>
            <p:cNvSpPr/>
            <p:nvPr/>
          </p:nvSpPr>
          <p:spPr>
            <a:xfrm>
              <a:off x="5616282" y="5821070"/>
              <a:ext cx="92583" cy="244145"/>
            </a:xfrm>
            <a:custGeom>
              <a:avLst/>
              <a:gdLst/>
              <a:ahLst/>
              <a:cxnLst/>
              <a:rect l="l" t="t" r="r" b="b"/>
              <a:pathLst>
                <a:path w="92583" h="244145" extrusionOk="0">
                  <a:moveTo>
                    <a:pt x="92583" y="2057"/>
                  </a:moveTo>
                  <a:cubicBezTo>
                    <a:pt x="78524" y="19202"/>
                    <a:pt x="69266" y="38405"/>
                    <a:pt x="60008" y="58293"/>
                  </a:cubicBezTo>
                  <a:cubicBezTo>
                    <a:pt x="58636" y="60694"/>
                    <a:pt x="57607" y="63094"/>
                    <a:pt x="56579" y="65494"/>
                  </a:cubicBezTo>
                  <a:lnTo>
                    <a:pt x="53150" y="72695"/>
                  </a:lnTo>
                  <a:lnTo>
                    <a:pt x="49721" y="79896"/>
                  </a:lnTo>
                  <a:cubicBezTo>
                    <a:pt x="48349" y="82296"/>
                    <a:pt x="47320" y="84697"/>
                    <a:pt x="46292" y="87097"/>
                  </a:cubicBezTo>
                  <a:cubicBezTo>
                    <a:pt x="43891" y="91897"/>
                    <a:pt x="41491" y="97041"/>
                    <a:pt x="39434" y="101842"/>
                  </a:cubicBezTo>
                  <a:cubicBezTo>
                    <a:pt x="37033" y="106642"/>
                    <a:pt x="34976" y="111785"/>
                    <a:pt x="32919" y="116929"/>
                  </a:cubicBezTo>
                  <a:cubicBezTo>
                    <a:pt x="30861" y="122072"/>
                    <a:pt x="29147" y="127216"/>
                    <a:pt x="27089" y="132359"/>
                  </a:cubicBezTo>
                  <a:cubicBezTo>
                    <a:pt x="25375" y="137503"/>
                    <a:pt x="23317" y="142646"/>
                    <a:pt x="21946" y="147790"/>
                  </a:cubicBezTo>
                  <a:lnTo>
                    <a:pt x="19545" y="155677"/>
                  </a:lnTo>
                  <a:lnTo>
                    <a:pt x="17145" y="163564"/>
                  </a:lnTo>
                  <a:cubicBezTo>
                    <a:pt x="15431" y="168707"/>
                    <a:pt x="14402" y="174193"/>
                    <a:pt x="13030" y="179337"/>
                  </a:cubicBezTo>
                  <a:cubicBezTo>
                    <a:pt x="7544" y="200597"/>
                    <a:pt x="4115" y="222199"/>
                    <a:pt x="1372" y="244145"/>
                  </a:cubicBezTo>
                  <a:lnTo>
                    <a:pt x="0" y="244145"/>
                  </a:lnTo>
                  <a:cubicBezTo>
                    <a:pt x="343" y="221857"/>
                    <a:pt x="2400" y="199911"/>
                    <a:pt x="5829" y="177622"/>
                  </a:cubicBezTo>
                  <a:cubicBezTo>
                    <a:pt x="6858" y="172136"/>
                    <a:pt x="7544" y="166649"/>
                    <a:pt x="8916" y="161163"/>
                  </a:cubicBezTo>
                  <a:lnTo>
                    <a:pt x="10630" y="152933"/>
                  </a:lnTo>
                  <a:lnTo>
                    <a:pt x="12687" y="144704"/>
                  </a:lnTo>
                  <a:cubicBezTo>
                    <a:pt x="14059" y="139217"/>
                    <a:pt x="15431" y="134074"/>
                    <a:pt x="17145" y="128588"/>
                  </a:cubicBezTo>
                  <a:cubicBezTo>
                    <a:pt x="18860" y="123101"/>
                    <a:pt x="20231" y="117958"/>
                    <a:pt x="21946" y="112471"/>
                  </a:cubicBezTo>
                  <a:cubicBezTo>
                    <a:pt x="25375" y="101842"/>
                    <a:pt x="28804" y="91211"/>
                    <a:pt x="32919" y="80582"/>
                  </a:cubicBezTo>
                  <a:cubicBezTo>
                    <a:pt x="34976" y="75438"/>
                    <a:pt x="37376" y="70295"/>
                    <a:pt x="39434" y="65151"/>
                  </a:cubicBezTo>
                  <a:cubicBezTo>
                    <a:pt x="41834" y="60008"/>
                    <a:pt x="44577" y="55207"/>
                    <a:pt x="47320" y="50407"/>
                  </a:cubicBezTo>
                  <a:cubicBezTo>
                    <a:pt x="52807" y="40805"/>
                    <a:pt x="58979" y="31204"/>
                    <a:pt x="66180" y="22289"/>
                  </a:cubicBezTo>
                  <a:cubicBezTo>
                    <a:pt x="73381" y="13373"/>
                    <a:pt x="81953" y="5486"/>
                    <a:pt x="91897" y="0"/>
                  </a:cubicBezTo>
                  <a:lnTo>
                    <a:pt x="92583" y="2057"/>
                  </a:lnTo>
                  <a:close/>
                </a:path>
              </a:pathLst>
            </a:custGeom>
            <a:solidFill>
              <a:srgbClr val="4C26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4" name="Google Shape;324;p2"/>
            <p:cNvSpPr/>
            <p:nvPr/>
          </p:nvSpPr>
          <p:spPr>
            <a:xfrm>
              <a:off x="5478780" y="5929426"/>
              <a:ext cx="75095" cy="171793"/>
            </a:xfrm>
            <a:custGeom>
              <a:avLst/>
              <a:gdLst/>
              <a:ahLst/>
              <a:cxnLst/>
              <a:rect l="l" t="t" r="r" b="b"/>
              <a:pathLst>
                <a:path w="75095" h="171793" extrusionOk="0">
                  <a:moveTo>
                    <a:pt x="75095" y="686"/>
                  </a:moveTo>
                  <a:cubicBezTo>
                    <a:pt x="74066" y="4801"/>
                    <a:pt x="73038" y="8573"/>
                    <a:pt x="72009" y="12345"/>
                  </a:cubicBezTo>
                  <a:cubicBezTo>
                    <a:pt x="70637" y="16117"/>
                    <a:pt x="69609" y="19888"/>
                    <a:pt x="68237" y="23317"/>
                  </a:cubicBezTo>
                  <a:cubicBezTo>
                    <a:pt x="66866" y="27089"/>
                    <a:pt x="65494" y="30518"/>
                    <a:pt x="64122" y="34290"/>
                  </a:cubicBezTo>
                  <a:cubicBezTo>
                    <a:pt x="62751" y="38062"/>
                    <a:pt x="61379" y="41491"/>
                    <a:pt x="59665" y="44920"/>
                  </a:cubicBezTo>
                  <a:cubicBezTo>
                    <a:pt x="56579" y="52121"/>
                    <a:pt x="53492" y="58979"/>
                    <a:pt x="49721" y="65837"/>
                  </a:cubicBezTo>
                  <a:cubicBezTo>
                    <a:pt x="45949" y="72695"/>
                    <a:pt x="42520" y="79553"/>
                    <a:pt x="39091" y="86411"/>
                  </a:cubicBezTo>
                  <a:cubicBezTo>
                    <a:pt x="35662" y="93269"/>
                    <a:pt x="32576" y="100470"/>
                    <a:pt x="29147" y="107328"/>
                  </a:cubicBezTo>
                  <a:cubicBezTo>
                    <a:pt x="26060" y="114529"/>
                    <a:pt x="22631" y="121387"/>
                    <a:pt x="19545" y="128588"/>
                  </a:cubicBezTo>
                  <a:cubicBezTo>
                    <a:pt x="13030" y="142647"/>
                    <a:pt x="7201" y="157048"/>
                    <a:pt x="1372" y="171793"/>
                  </a:cubicBezTo>
                  <a:lnTo>
                    <a:pt x="0" y="171450"/>
                  </a:lnTo>
                  <a:cubicBezTo>
                    <a:pt x="3429" y="156363"/>
                    <a:pt x="7887" y="141275"/>
                    <a:pt x="12344" y="126187"/>
                  </a:cubicBezTo>
                  <a:cubicBezTo>
                    <a:pt x="14745" y="118644"/>
                    <a:pt x="17145" y="111443"/>
                    <a:pt x="19545" y="103899"/>
                  </a:cubicBezTo>
                  <a:cubicBezTo>
                    <a:pt x="22289" y="96355"/>
                    <a:pt x="24689" y="89154"/>
                    <a:pt x="27775" y="81953"/>
                  </a:cubicBezTo>
                  <a:cubicBezTo>
                    <a:pt x="29147" y="78181"/>
                    <a:pt x="30518" y="74752"/>
                    <a:pt x="31890" y="70981"/>
                  </a:cubicBezTo>
                  <a:lnTo>
                    <a:pt x="36005" y="60008"/>
                  </a:lnTo>
                  <a:cubicBezTo>
                    <a:pt x="37376" y="56236"/>
                    <a:pt x="39091" y="52807"/>
                    <a:pt x="40805" y="49035"/>
                  </a:cubicBezTo>
                  <a:cubicBezTo>
                    <a:pt x="42520" y="45606"/>
                    <a:pt x="44234" y="42177"/>
                    <a:pt x="46292" y="38405"/>
                  </a:cubicBezTo>
                  <a:cubicBezTo>
                    <a:pt x="50063" y="31547"/>
                    <a:pt x="54178" y="25032"/>
                    <a:pt x="58979" y="18517"/>
                  </a:cubicBezTo>
                  <a:cubicBezTo>
                    <a:pt x="63437" y="12002"/>
                    <a:pt x="68237" y="5830"/>
                    <a:pt x="74066" y="0"/>
                  </a:cubicBezTo>
                  <a:lnTo>
                    <a:pt x="75095" y="686"/>
                  </a:lnTo>
                  <a:close/>
                </a:path>
              </a:pathLst>
            </a:custGeom>
            <a:solidFill>
              <a:srgbClr val="4C26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5" name="Google Shape;325;p2"/>
            <p:cNvSpPr/>
            <p:nvPr/>
          </p:nvSpPr>
          <p:spPr>
            <a:xfrm>
              <a:off x="5351907" y="5974003"/>
              <a:ext cx="128930" cy="16459"/>
            </a:xfrm>
            <a:custGeom>
              <a:avLst/>
              <a:gdLst/>
              <a:ahLst/>
              <a:cxnLst/>
              <a:rect l="l" t="t" r="r" b="b"/>
              <a:pathLst>
                <a:path w="128930" h="16459" extrusionOk="0">
                  <a:moveTo>
                    <a:pt x="128588" y="1715"/>
                  </a:moveTo>
                  <a:cubicBezTo>
                    <a:pt x="126187" y="3429"/>
                    <a:pt x="123787" y="4801"/>
                    <a:pt x="121387" y="6172"/>
                  </a:cubicBezTo>
                  <a:cubicBezTo>
                    <a:pt x="118986" y="7544"/>
                    <a:pt x="116243" y="8573"/>
                    <a:pt x="113843" y="9601"/>
                  </a:cubicBezTo>
                  <a:cubicBezTo>
                    <a:pt x="111100" y="10630"/>
                    <a:pt x="108699" y="11659"/>
                    <a:pt x="105956" y="12345"/>
                  </a:cubicBezTo>
                  <a:cubicBezTo>
                    <a:pt x="103213" y="13030"/>
                    <a:pt x="100470" y="13716"/>
                    <a:pt x="98069" y="14402"/>
                  </a:cubicBezTo>
                  <a:cubicBezTo>
                    <a:pt x="95326" y="15088"/>
                    <a:pt x="92583" y="15431"/>
                    <a:pt x="89840" y="15774"/>
                  </a:cubicBezTo>
                  <a:cubicBezTo>
                    <a:pt x="87097" y="16117"/>
                    <a:pt x="84353" y="16117"/>
                    <a:pt x="81610" y="16459"/>
                  </a:cubicBezTo>
                  <a:lnTo>
                    <a:pt x="73381" y="16459"/>
                  </a:lnTo>
                  <a:cubicBezTo>
                    <a:pt x="70637" y="16459"/>
                    <a:pt x="67894" y="16459"/>
                    <a:pt x="65151" y="16459"/>
                  </a:cubicBezTo>
                  <a:lnTo>
                    <a:pt x="56921" y="16459"/>
                  </a:lnTo>
                  <a:lnTo>
                    <a:pt x="48692" y="16117"/>
                  </a:lnTo>
                  <a:lnTo>
                    <a:pt x="40462" y="15431"/>
                  </a:lnTo>
                  <a:lnTo>
                    <a:pt x="32233" y="14745"/>
                  </a:lnTo>
                  <a:cubicBezTo>
                    <a:pt x="21260" y="13373"/>
                    <a:pt x="10630" y="11659"/>
                    <a:pt x="0" y="8916"/>
                  </a:cubicBezTo>
                  <a:lnTo>
                    <a:pt x="343" y="7544"/>
                  </a:lnTo>
                  <a:cubicBezTo>
                    <a:pt x="11316" y="7887"/>
                    <a:pt x="21946" y="7887"/>
                    <a:pt x="32918" y="7544"/>
                  </a:cubicBezTo>
                  <a:lnTo>
                    <a:pt x="40805" y="7201"/>
                  </a:lnTo>
                  <a:lnTo>
                    <a:pt x="48692" y="6515"/>
                  </a:lnTo>
                  <a:lnTo>
                    <a:pt x="56579" y="5830"/>
                  </a:lnTo>
                  <a:lnTo>
                    <a:pt x="64465" y="5144"/>
                  </a:lnTo>
                  <a:cubicBezTo>
                    <a:pt x="67208" y="4801"/>
                    <a:pt x="69609" y="4458"/>
                    <a:pt x="72352" y="4115"/>
                  </a:cubicBezTo>
                  <a:lnTo>
                    <a:pt x="80239" y="2743"/>
                  </a:lnTo>
                  <a:cubicBezTo>
                    <a:pt x="85382" y="1715"/>
                    <a:pt x="90526" y="1029"/>
                    <a:pt x="96012" y="686"/>
                  </a:cubicBezTo>
                  <a:cubicBezTo>
                    <a:pt x="98755" y="343"/>
                    <a:pt x="101156" y="343"/>
                    <a:pt x="103899" y="343"/>
                  </a:cubicBezTo>
                  <a:cubicBezTo>
                    <a:pt x="106642" y="343"/>
                    <a:pt x="109385" y="0"/>
                    <a:pt x="112128" y="0"/>
                  </a:cubicBezTo>
                  <a:cubicBezTo>
                    <a:pt x="114872" y="0"/>
                    <a:pt x="117615" y="0"/>
                    <a:pt x="120358" y="0"/>
                  </a:cubicBezTo>
                  <a:cubicBezTo>
                    <a:pt x="123101" y="0"/>
                    <a:pt x="125844" y="343"/>
                    <a:pt x="128930" y="686"/>
                  </a:cubicBezTo>
                  <a:lnTo>
                    <a:pt x="128588" y="1715"/>
                  </a:lnTo>
                  <a:close/>
                </a:path>
              </a:pathLst>
            </a:custGeom>
            <a:solidFill>
              <a:srgbClr val="4C26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6" name="Google Shape;326;p2"/>
            <p:cNvSpPr/>
            <p:nvPr/>
          </p:nvSpPr>
          <p:spPr>
            <a:xfrm>
              <a:off x="5835738" y="5674309"/>
              <a:ext cx="60693" cy="223227"/>
            </a:xfrm>
            <a:custGeom>
              <a:avLst/>
              <a:gdLst/>
              <a:ahLst/>
              <a:cxnLst/>
              <a:rect l="l" t="t" r="r" b="b"/>
              <a:pathLst>
                <a:path w="60693" h="223227" extrusionOk="0">
                  <a:moveTo>
                    <a:pt x="60693" y="1028"/>
                  </a:moveTo>
                  <a:cubicBezTo>
                    <a:pt x="49721" y="17145"/>
                    <a:pt x="45949" y="35318"/>
                    <a:pt x="41148" y="53835"/>
                  </a:cubicBezTo>
                  <a:cubicBezTo>
                    <a:pt x="38748" y="63093"/>
                    <a:pt x="36348" y="72352"/>
                    <a:pt x="33261" y="81610"/>
                  </a:cubicBezTo>
                  <a:cubicBezTo>
                    <a:pt x="30175" y="90869"/>
                    <a:pt x="27432" y="100127"/>
                    <a:pt x="25032" y="109385"/>
                  </a:cubicBezTo>
                  <a:cubicBezTo>
                    <a:pt x="22632" y="118643"/>
                    <a:pt x="20231" y="128244"/>
                    <a:pt x="18174" y="137503"/>
                  </a:cubicBezTo>
                  <a:cubicBezTo>
                    <a:pt x="16116" y="146761"/>
                    <a:pt x="13716" y="156362"/>
                    <a:pt x="12002" y="165963"/>
                  </a:cubicBezTo>
                  <a:cubicBezTo>
                    <a:pt x="7887" y="184823"/>
                    <a:pt x="4458" y="204026"/>
                    <a:pt x="1372" y="223228"/>
                  </a:cubicBezTo>
                  <a:lnTo>
                    <a:pt x="0" y="223228"/>
                  </a:lnTo>
                  <a:cubicBezTo>
                    <a:pt x="686" y="203682"/>
                    <a:pt x="2400" y="184480"/>
                    <a:pt x="4801" y="164935"/>
                  </a:cubicBezTo>
                  <a:cubicBezTo>
                    <a:pt x="5829" y="155333"/>
                    <a:pt x="7201" y="145733"/>
                    <a:pt x="8916" y="135788"/>
                  </a:cubicBezTo>
                  <a:cubicBezTo>
                    <a:pt x="10630" y="126187"/>
                    <a:pt x="12002" y="116586"/>
                    <a:pt x="14059" y="106985"/>
                  </a:cubicBezTo>
                  <a:cubicBezTo>
                    <a:pt x="15774" y="97383"/>
                    <a:pt x="17831" y="87782"/>
                    <a:pt x="19545" y="78181"/>
                  </a:cubicBezTo>
                  <a:cubicBezTo>
                    <a:pt x="21603" y="68580"/>
                    <a:pt x="24003" y="59321"/>
                    <a:pt x="27432" y="49721"/>
                  </a:cubicBezTo>
                  <a:cubicBezTo>
                    <a:pt x="30518" y="40462"/>
                    <a:pt x="34290" y="30861"/>
                    <a:pt x="39434" y="22289"/>
                  </a:cubicBezTo>
                  <a:cubicBezTo>
                    <a:pt x="44577" y="13373"/>
                    <a:pt x="51435" y="5144"/>
                    <a:pt x="60008" y="0"/>
                  </a:cubicBezTo>
                  <a:lnTo>
                    <a:pt x="60693" y="1028"/>
                  </a:lnTo>
                  <a:close/>
                </a:path>
              </a:pathLst>
            </a:custGeom>
            <a:solidFill>
              <a:srgbClr val="4C26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7" name="Google Shape;327;p2"/>
            <p:cNvSpPr/>
            <p:nvPr/>
          </p:nvSpPr>
          <p:spPr>
            <a:xfrm>
              <a:off x="5732526" y="5616702"/>
              <a:ext cx="217741" cy="21259"/>
            </a:xfrm>
            <a:custGeom>
              <a:avLst/>
              <a:gdLst/>
              <a:ahLst/>
              <a:cxnLst/>
              <a:rect l="l" t="t" r="r" b="b"/>
              <a:pathLst>
                <a:path w="217741" h="21259" extrusionOk="0">
                  <a:moveTo>
                    <a:pt x="217399" y="1372"/>
                  </a:moveTo>
                  <a:cubicBezTo>
                    <a:pt x="213284" y="3429"/>
                    <a:pt x="208826" y="5144"/>
                    <a:pt x="204368" y="6858"/>
                  </a:cubicBezTo>
                  <a:cubicBezTo>
                    <a:pt x="199911" y="8573"/>
                    <a:pt x="195453" y="9944"/>
                    <a:pt x="191338" y="11316"/>
                  </a:cubicBezTo>
                  <a:cubicBezTo>
                    <a:pt x="186881" y="12687"/>
                    <a:pt x="182423" y="13716"/>
                    <a:pt x="177965" y="15088"/>
                  </a:cubicBezTo>
                  <a:cubicBezTo>
                    <a:pt x="173507" y="16116"/>
                    <a:pt x="169050" y="17145"/>
                    <a:pt x="164249" y="17831"/>
                  </a:cubicBezTo>
                  <a:cubicBezTo>
                    <a:pt x="159791" y="18517"/>
                    <a:pt x="154991" y="19202"/>
                    <a:pt x="150533" y="19888"/>
                  </a:cubicBezTo>
                  <a:cubicBezTo>
                    <a:pt x="146075" y="20231"/>
                    <a:pt x="141275" y="20574"/>
                    <a:pt x="136817" y="20917"/>
                  </a:cubicBezTo>
                  <a:lnTo>
                    <a:pt x="123101" y="21260"/>
                  </a:lnTo>
                  <a:cubicBezTo>
                    <a:pt x="118643" y="21260"/>
                    <a:pt x="113843" y="21260"/>
                    <a:pt x="109385" y="21260"/>
                  </a:cubicBezTo>
                  <a:lnTo>
                    <a:pt x="95669" y="21260"/>
                  </a:lnTo>
                  <a:lnTo>
                    <a:pt x="81953" y="20917"/>
                  </a:lnTo>
                  <a:lnTo>
                    <a:pt x="68237" y="19888"/>
                  </a:lnTo>
                  <a:lnTo>
                    <a:pt x="54521" y="18517"/>
                  </a:lnTo>
                  <a:cubicBezTo>
                    <a:pt x="36347" y="16459"/>
                    <a:pt x="18174" y="13716"/>
                    <a:pt x="0" y="9944"/>
                  </a:cubicBezTo>
                  <a:lnTo>
                    <a:pt x="343" y="8573"/>
                  </a:lnTo>
                  <a:cubicBezTo>
                    <a:pt x="18517" y="9944"/>
                    <a:pt x="36690" y="11316"/>
                    <a:pt x="54864" y="11316"/>
                  </a:cubicBezTo>
                  <a:lnTo>
                    <a:pt x="68580" y="11316"/>
                  </a:lnTo>
                  <a:lnTo>
                    <a:pt x="82296" y="10973"/>
                  </a:lnTo>
                  <a:lnTo>
                    <a:pt x="96012" y="10287"/>
                  </a:lnTo>
                  <a:lnTo>
                    <a:pt x="109385" y="9258"/>
                  </a:lnTo>
                  <a:cubicBezTo>
                    <a:pt x="113843" y="8915"/>
                    <a:pt x="118301" y="8573"/>
                    <a:pt x="122758" y="7887"/>
                  </a:cubicBezTo>
                  <a:lnTo>
                    <a:pt x="136131" y="6172"/>
                  </a:lnTo>
                  <a:cubicBezTo>
                    <a:pt x="140589" y="5486"/>
                    <a:pt x="145047" y="4801"/>
                    <a:pt x="149504" y="4458"/>
                  </a:cubicBezTo>
                  <a:cubicBezTo>
                    <a:pt x="153962" y="3772"/>
                    <a:pt x="158420" y="3429"/>
                    <a:pt x="162878" y="3086"/>
                  </a:cubicBezTo>
                  <a:cubicBezTo>
                    <a:pt x="167335" y="2743"/>
                    <a:pt x="171793" y="2400"/>
                    <a:pt x="176251" y="2057"/>
                  </a:cubicBezTo>
                  <a:cubicBezTo>
                    <a:pt x="180708" y="1715"/>
                    <a:pt x="185166" y="1372"/>
                    <a:pt x="189967" y="1029"/>
                  </a:cubicBezTo>
                  <a:cubicBezTo>
                    <a:pt x="194424" y="686"/>
                    <a:pt x="199225" y="343"/>
                    <a:pt x="203683" y="343"/>
                  </a:cubicBezTo>
                  <a:cubicBezTo>
                    <a:pt x="208140" y="0"/>
                    <a:pt x="212941" y="0"/>
                    <a:pt x="217742" y="0"/>
                  </a:cubicBezTo>
                  <a:lnTo>
                    <a:pt x="217399" y="1372"/>
                  </a:lnTo>
                  <a:close/>
                </a:path>
              </a:pathLst>
            </a:custGeom>
            <a:solidFill>
              <a:srgbClr val="4C26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8" name="Google Shape;328;p2"/>
            <p:cNvSpPr/>
            <p:nvPr/>
          </p:nvSpPr>
          <p:spPr>
            <a:xfrm>
              <a:off x="6043107" y="5514517"/>
              <a:ext cx="49120" cy="214998"/>
            </a:xfrm>
            <a:custGeom>
              <a:avLst/>
              <a:gdLst/>
              <a:ahLst/>
              <a:cxnLst/>
              <a:rect l="l" t="t" r="r" b="b"/>
              <a:pathLst>
                <a:path w="49120" h="214998" extrusionOk="0">
                  <a:moveTo>
                    <a:pt x="49121" y="343"/>
                  </a:moveTo>
                  <a:cubicBezTo>
                    <a:pt x="48435" y="5144"/>
                    <a:pt x="47406" y="9601"/>
                    <a:pt x="46377" y="14059"/>
                  </a:cubicBezTo>
                  <a:cubicBezTo>
                    <a:pt x="45349" y="18517"/>
                    <a:pt x="44320" y="22975"/>
                    <a:pt x="43291" y="27432"/>
                  </a:cubicBezTo>
                  <a:cubicBezTo>
                    <a:pt x="42263" y="31890"/>
                    <a:pt x="41234" y="36348"/>
                    <a:pt x="40205" y="40805"/>
                  </a:cubicBezTo>
                  <a:cubicBezTo>
                    <a:pt x="39176" y="45263"/>
                    <a:pt x="38148" y="49721"/>
                    <a:pt x="36776" y="54178"/>
                  </a:cubicBezTo>
                  <a:cubicBezTo>
                    <a:pt x="35747" y="58636"/>
                    <a:pt x="34376" y="63094"/>
                    <a:pt x="33004" y="67209"/>
                  </a:cubicBezTo>
                  <a:cubicBezTo>
                    <a:pt x="31633" y="71666"/>
                    <a:pt x="30261" y="76124"/>
                    <a:pt x="28889" y="80239"/>
                  </a:cubicBezTo>
                  <a:lnTo>
                    <a:pt x="24775" y="93269"/>
                  </a:lnTo>
                  <a:cubicBezTo>
                    <a:pt x="23403" y="97727"/>
                    <a:pt x="22374" y="102184"/>
                    <a:pt x="21003" y="106642"/>
                  </a:cubicBezTo>
                  <a:lnTo>
                    <a:pt x="17574" y="120015"/>
                  </a:lnTo>
                  <a:lnTo>
                    <a:pt x="14488" y="133388"/>
                  </a:lnTo>
                  <a:lnTo>
                    <a:pt x="11744" y="146761"/>
                  </a:lnTo>
                  <a:lnTo>
                    <a:pt x="9344" y="160135"/>
                  </a:lnTo>
                  <a:cubicBezTo>
                    <a:pt x="5915" y="178308"/>
                    <a:pt x="3515" y="196482"/>
                    <a:pt x="1457" y="214999"/>
                  </a:cubicBezTo>
                  <a:lnTo>
                    <a:pt x="86" y="214999"/>
                  </a:lnTo>
                  <a:cubicBezTo>
                    <a:pt x="-257" y="196482"/>
                    <a:pt x="429" y="177965"/>
                    <a:pt x="2143" y="159449"/>
                  </a:cubicBezTo>
                  <a:lnTo>
                    <a:pt x="3515" y="145733"/>
                  </a:lnTo>
                  <a:lnTo>
                    <a:pt x="5229" y="132017"/>
                  </a:lnTo>
                  <a:lnTo>
                    <a:pt x="7287" y="118301"/>
                  </a:lnTo>
                  <a:lnTo>
                    <a:pt x="9687" y="104585"/>
                  </a:lnTo>
                  <a:cubicBezTo>
                    <a:pt x="10716" y="100127"/>
                    <a:pt x="11402" y="95326"/>
                    <a:pt x="12087" y="90869"/>
                  </a:cubicBezTo>
                  <a:lnTo>
                    <a:pt x="14831" y="77153"/>
                  </a:lnTo>
                  <a:cubicBezTo>
                    <a:pt x="15859" y="72695"/>
                    <a:pt x="16888" y="67894"/>
                    <a:pt x="18260" y="63437"/>
                  </a:cubicBezTo>
                  <a:cubicBezTo>
                    <a:pt x="19631" y="58979"/>
                    <a:pt x="21003" y="54521"/>
                    <a:pt x="22717" y="50064"/>
                  </a:cubicBezTo>
                  <a:cubicBezTo>
                    <a:pt x="24432" y="45606"/>
                    <a:pt x="26146" y="41491"/>
                    <a:pt x="27861" y="37033"/>
                  </a:cubicBezTo>
                  <a:cubicBezTo>
                    <a:pt x="29575" y="32919"/>
                    <a:pt x="31633" y="28461"/>
                    <a:pt x="33690" y="24346"/>
                  </a:cubicBezTo>
                  <a:cubicBezTo>
                    <a:pt x="35747" y="20231"/>
                    <a:pt x="38148" y="16117"/>
                    <a:pt x="40205" y="12002"/>
                  </a:cubicBezTo>
                  <a:cubicBezTo>
                    <a:pt x="42605" y="7887"/>
                    <a:pt x="45006" y="3772"/>
                    <a:pt x="47749" y="0"/>
                  </a:cubicBezTo>
                  <a:lnTo>
                    <a:pt x="49121" y="343"/>
                  </a:lnTo>
                  <a:close/>
                </a:path>
              </a:pathLst>
            </a:custGeom>
            <a:solidFill>
              <a:srgbClr val="4C26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9" name="Google Shape;329;p2"/>
            <p:cNvSpPr/>
            <p:nvPr/>
          </p:nvSpPr>
          <p:spPr>
            <a:xfrm>
              <a:off x="5930036" y="5469597"/>
              <a:ext cx="207797" cy="32232"/>
            </a:xfrm>
            <a:custGeom>
              <a:avLst/>
              <a:gdLst/>
              <a:ahLst/>
              <a:cxnLst/>
              <a:rect l="l" t="t" r="r" b="b"/>
              <a:pathLst>
                <a:path w="207797" h="32232" extrusionOk="0">
                  <a:moveTo>
                    <a:pt x="207798" y="1715"/>
                  </a:moveTo>
                  <a:cubicBezTo>
                    <a:pt x="204026" y="4115"/>
                    <a:pt x="200254" y="6515"/>
                    <a:pt x="196139" y="8573"/>
                  </a:cubicBezTo>
                  <a:cubicBezTo>
                    <a:pt x="192024" y="10630"/>
                    <a:pt x="188252" y="12688"/>
                    <a:pt x="184137" y="14402"/>
                  </a:cubicBezTo>
                  <a:cubicBezTo>
                    <a:pt x="180023" y="16117"/>
                    <a:pt x="175908" y="17831"/>
                    <a:pt x="171793" y="19546"/>
                  </a:cubicBezTo>
                  <a:cubicBezTo>
                    <a:pt x="167678" y="20917"/>
                    <a:pt x="163221" y="22289"/>
                    <a:pt x="159106" y="23660"/>
                  </a:cubicBezTo>
                  <a:cubicBezTo>
                    <a:pt x="154648" y="24689"/>
                    <a:pt x="150533" y="26060"/>
                    <a:pt x="146076" y="26746"/>
                  </a:cubicBezTo>
                  <a:cubicBezTo>
                    <a:pt x="141618" y="27432"/>
                    <a:pt x="137160" y="28118"/>
                    <a:pt x="132702" y="28804"/>
                  </a:cubicBezTo>
                  <a:lnTo>
                    <a:pt x="119329" y="30175"/>
                  </a:lnTo>
                  <a:cubicBezTo>
                    <a:pt x="114872" y="30518"/>
                    <a:pt x="110414" y="30861"/>
                    <a:pt x="105956" y="31204"/>
                  </a:cubicBezTo>
                  <a:lnTo>
                    <a:pt x="92583" y="31890"/>
                  </a:lnTo>
                  <a:lnTo>
                    <a:pt x="79210" y="32233"/>
                  </a:lnTo>
                  <a:lnTo>
                    <a:pt x="65837" y="32233"/>
                  </a:lnTo>
                  <a:lnTo>
                    <a:pt x="52464" y="31547"/>
                  </a:lnTo>
                  <a:cubicBezTo>
                    <a:pt x="34633" y="30175"/>
                    <a:pt x="17145" y="28118"/>
                    <a:pt x="0" y="24689"/>
                  </a:cubicBezTo>
                  <a:lnTo>
                    <a:pt x="343" y="23317"/>
                  </a:lnTo>
                  <a:cubicBezTo>
                    <a:pt x="17831" y="24689"/>
                    <a:pt x="35319" y="25032"/>
                    <a:pt x="52807" y="24346"/>
                  </a:cubicBezTo>
                  <a:lnTo>
                    <a:pt x="65837" y="23660"/>
                  </a:lnTo>
                  <a:lnTo>
                    <a:pt x="78867" y="22631"/>
                  </a:lnTo>
                  <a:lnTo>
                    <a:pt x="91897" y="21260"/>
                  </a:lnTo>
                  <a:lnTo>
                    <a:pt x="104928" y="19546"/>
                  </a:lnTo>
                  <a:cubicBezTo>
                    <a:pt x="109042" y="18860"/>
                    <a:pt x="113500" y="18174"/>
                    <a:pt x="117615" y="17145"/>
                  </a:cubicBezTo>
                  <a:lnTo>
                    <a:pt x="130302" y="14402"/>
                  </a:lnTo>
                  <a:cubicBezTo>
                    <a:pt x="134417" y="13373"/>
                    <a:pt x="138532" y="12344"/>
                    <a:pt x="142989" y="11659"/>
                  </a:cubicBezTo>
                  <a:cubicBezTo>
                    <a:pt x="147104" y="10630"/>
                    <a:pt x="151562" y="9944"/>
                    <a:pt x="155677" y="9259"/>
                  </a:cubicBezTo>
                  <a:cubicBezTo>
                    <a:pt x="159792" y="8573"/>
                    <a:pt x="164249" y="7544"/>
                    <a:pt x="168364" y="6858"/>
                  </a:cubicBezTo>
                  <a:cubicBezTo>
                    <a:pt x="172479" y="6172"/>
                    <a:pt x="176937" y="5144"/>
                    <a:pt x="181051" y="4458"/>
                  </a:cubicBezTo>
                  <a:cubicBezTo>
                    <a:pt x="185166" y="3429"/>
                    <a:pt x="189624" y="2743"/>
                    <a:pt x="194082" y="2057"/>
                  </a:cubicBezTo>
                  <a:cubicBezTo>
                    <a:pt x="198539" y="1372"/>
                    <a:pt x="202654" y="686"/>
                    <a:pt x="207455" y="0"/>
                  </a:cubicBezTo>
                  <a:lnTo>
                    <a:pt x="207798" y="1715"/>
                  </a:lnTo>
                  <a:close/>
                </a:path>
              </a:pathLst>
            </a:custGeom>
            <a:solidFill>
              <a:srgbClr val="4C26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30" name="Google Shape;330;p2"/>
          <p:cNvGrpSpPr/>
          <p:nvPr/>
        </p:nvGrpSpPr>
        <p:grpSpPr>
          <a:xfrm>
            <a:off x="1529600" y="5385005"/>
            <a:ext cx="1555394" cy="746440"/>
            <a:chOff x="4555350" y="5083805"/>
            <a:chExt cx="1555394" cy="746440"/>
          </a:xfrm>
        </p:grpSpPr>
        <p:sp>
          <p:nvSpPr>
            <p:cNvPr id="331" name="Google Shape;331;p2"/>
            <p:cNvSpPr/>
            <p:nvPr/>
          </p:nvSpPr>
          <p:spPr>
            <a:xfrm>
              <a:off x="4555350" y="5083805"/>
              <a:ext cx="1554365" cy="746440"/>
            </a:xfrm>
            <a:custGeom>
              <a:avLst/>
              <a:gdLst/>
              <a:ahLst/>
              <a:cxnLst/>
              <a:rect l="l" t="t" r="r" b="b"/>
              <a:pathLst>
                <a:path w="1554365" h="746440" extrusionOk="0">
                  <a:moveTo>
                    <a:pt x="1554366" y="13060"/>
                  </a:moveTo>
                  <a:cubicBezTo>
                    <a:pt x="1281074" y="-27745"/>
                    <a:pt x="938860" y="28490"/>
                    <a:pt x="665912" y="161879"/>
                  </a:cubicBezTo>
                  <a:cubicBezTo>
                    <a:pt x="392621" y="295266"/>
                    <a:pt x="132359" y="506836"/>
                    <a:pt x="0" y="745494"/>
                  </a:cubicBezTo>
                  <a:cubicBezTo>
                    <a:pt x="198539" y="748923"/>
                    <a:pt x="410794" y="745151"/>
                    <a:pt x="613448" y="697831"/>
                  </a:cubicBezTo>
                  <a:cubicBezTo>
                    <a:pt x="935431" y="622736"/>
                    <a:pt x="1240269" y="415625"/>
                    <a:pt x="1407262" y="158450"/>
                  </a:cubicBezTo>
                  <a:cubicBezTo>
                    <a:pt x="1444638" y="100499"/>
                    <a:pt x="1502931" y="63466"/>
                    <a:pt x="1554366" y="13060"/>
                  </a:cubicBezTo>
                  <a:close/>
                </a:path>
              </a:pathLst>
            </a:custGeom>
            <a:solidFill>
              <a:srgbClr val="7D8C6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2" name="Google Shape;332;p2"/>
            <p:cNvSpPr/>
            <p:nvPr/>
          </p:nvSpPr>
          <p:spPr>
            <a:xfrm>
              <a:off x="4555693" y="5096179"/>
              <a:ext cx="1555051" cy="733120"/>
            </a:xfrm>
            <a:custGeom>
              <a:avLst/>
              <a:gdLst/>
              <a:ahLst/>
              <a:cxnLst/>
              <a:rect l="l" t="t" r="r" b="b"/>
              <a:pathLst>
                <a:path w="1555051" h="733120" extrusionOk="0">
                  <a:moveTo>
                    <a:pt x="1553680" y="0"/>
                  </a:moveTo>
                  <a:cubicBezTo>
                    <a:pt x="1520076" y="12688"/>
                    <a:pt x="1486815" y="25718"/>
                    <a:pt x="1453553" y="38748"/>
                  </a:cubicBezTo>
                  <a:cubicBezTo>
                    <a:pt x="1420292" y="52121"/>
                    <a:pt x="1387031" y="65494"/>
                    <a:pt x="1354112" y="79210"/>
                  </a:cubicBezTo>
                  <a:cubicBezTo>
                    <a:pt x="1321194" y="92926"/>
                    <a:pt x="1287933" y="106985"/>
                    <a:pt x="1255014" y="120701"/>
                  </a:cubicBezTo>
                  <a:lnTo>
                    <a:pt x="1156602" y="163564"/>
                  </a:lnTo>
                  <a:cubicBezTo>
                    <a:pt x="1124026" y="178308"/>
                    <a:pt x="1091108" y="192710"/>
                    <a:pt x="1058532" y="207455"/>
                  </a:cubicBezTo>
                  <a:lnTo>
                    <a:pt x="961149" y="252718"/>
                  </a:lnTo>
                  <a:lnTo>
                    <a:pt x="864108" y="299009"/>
                  </a:lnTo>
                  <a:lnTo>
                    <a:pt x="767410" y="345643"/>
                  </a:lnTo>
                  <a:cubicBezTo>
                    <a:pt x="638480" y="408051"/>
                    <a:pt x="510235" y="471488"/>
                    <a:pt x="382334" y="535953"/>
                  </a:cubicBezTo>
                  <a:cubicBezTo>
                    <a:pt x="254432" y="600418"/>
                    <a:pt x="127216" y="665912"/>
                    <a:pt x="0" y="731749"/>
                  </a:cubicBezTo>
                  <a:lnTo>
                    <a:pt x="686" y="733120"/>
                  </a:lnTo>
                  <a:cubicBezTo>
                    <a:pt x="128931" y="669341"/>
                    <a:pt x="257175" y="605562"/>
                    <a:pt x="385763" y="542811"/>
                  </a:cubicBezTo>
                  <a:cubicBezTo>
                    <a:pt x="514350" y="479717"/>
                    <a:pt x="643281" y="417652"/>
                    <a:pt x="772897" y="356616"/>
                  </a:cubicBezTo>
                  <a:lnTo>
                    <a:pt x="870280" y="311353"/>
                  </a:lnTo>
                  <a:lnTo>
                    <a:pt x="968007" y="266776"/>
                  </a:lnTo>
                  <a:lnTo>
                    <a:pt x="1065733" y="222199"/>
                  </a:lnTo>
                  <a:cubicBezTo>
                    <a:pt x="1098309" y="207455"/>
                    <a:pt x="1130884" y="192710"/>
                    <a:pt x="1163460" y="177622"/>
                  </a:cubicBezTo>
                  <a:lnTo>
                    <a:pt x="1261186" y="133388"/>
                  </a:lnTo>
                  <a:cubicBezTo>
                    <a:pt x="1293762" y="118644"/>
                    <a:pt x="1326337" y="104242"/>
                    <a:pt x="1358913" y="89154"/>
                  </a:cubicBezTo>
                  <a:lnTo>
                    <a:pt x="1555052" y="1372"/>
                  </a:lnTo>
                  <a:lnTo>
                    <a:pt x="1553680" y="0"/>
                  </a:lnTo>
                  <a:close/>
                </a:path>
              </a:pathLst>
            </a:custGeom>
            <a:solidFill>
              <a:srgbClr val="405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33" name="Google Shape;333;p2"/>
          <p:cNvGrpSpPr/>
          <p:nvPr/>
        </p:nvGrpSpPr>
        <p:grpSpPr>
          <a:xfrm>
            <a:off x="138152" y="2940752"/>
            <a:ext cx="1502547" cy="1938505"/>
            <a:chOff x="3163902" y="2639552"/>
            <a:chExt cx="1502547" cy="1938505"/>
          </a:xfrm>
        </p:grpSpPr>
        <p:sp>
          <p:nvSpPr>
            <p:cNvPr id="334" name="Google Shape;334;p2"/>
            <p:cNvSpPr/>
            <p:nvPr/>
          </p:nvSpPr>
          <p:spPr>
            <a:xfrm>
              <a:off x="3163902" y="2639552"/>
              <a:ext cx="279422" cy="190058"/>
            </a:xfrm>
            <a:custGeom>
              <a:avLst/>
              <a:gdLst/>
              <a:ahLst/>
              <a:cxnLst/>
              <a:rect l="l" t="t" r="r" b="b"/>
              <a:pathLst>
                <a:path w="279422" h="190058" extrusionOk="0">
                  <a:moveTo>
                    <a:pt x="269136" y="180457"/>
                  </a:moveTo>
                  <a:cubicBezTo>
                    <a:pt x="191983" y="175999"/>
                    <a:pt x="115859" y="151996"/>
                    <a:pt x="50366" y="110848"/>
                  </a:cubicBezTo>
                  <a:cubicBezTo>
                    <a:pt x="19505" y="91646"/>
                    <a:pt x="-12728" y="54956"/>
                    <a:pt x="5103" y="23066"/>
                  </a:cubicBezTo>
                  <a:cubicBezTo>
                    <a:pt x="15047" y="5578"/>
                    <a:pt x="37335" y="-1966"/>
                    <a:pt x="57224" y="435"/>
                  </a:cubicBezTo>
                  <a:cubicBezTo>
                    <a:pt x="77112" y="2835"/>
                    <a:pt x="95285" y="13465"/>
                    <a:pt x="112088" y="24438"/>
                  </a:cubicBezTo>
                  <a:cubicBezTo>
                    <a:pt x="177924" y="67986"/>
                    <a:pt x="235189" y="124564"/>
                    <a:pt x="279423" y="190058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5" name="Google Shape;335;p2"/>
            <p:cNvSpPr/>
            <p:nvPr/>
          </p:nvSpPr>
          <p:spPr>
            <a:xfrm>
              <a:off x="3513678" y="3235137"/>
              <a:ext cx="384675" cy="212750"/>
            </a:xfrm>
            <a:custGeom>
              <a:avLst/>
              <a:gdLst/>
              <a:ahLst/>
              <a:cxnLst/>
              <a:rect l="l" t="t" r="r" b="b"/>
              <a:pathLst>
                <a:path w="384675" h="212750" extrusionOk="0">
                  <a:moveTo>
                    <a:pt x="384675" y="207236"/>
                  </a:moveTo>
                  <a:cubicBezTo>
                    <a:pt x="287635" y="221294"/>
                    <a:pt x="186822" y="208264"/>
                    <a:pt x="96296" y="170545"/>
                  </a:cubicBezTo>
                  <a:cubicBezTo>
                    <a:pt x="61321" y="155801"/>
                    <a:pt x="26002" y="135569"/>
                    <a:pt x="8514" y="101965"/>
                  </a:cubicBezTo>
                  <a:cubicBezTo>
                    <a:pt x="-8974" y="68361"/>
                    <a:pt x="627" y="18641"/>
                    <a:pt x="35946" y="4925"/>
                  </a:cubicBezTo>
                  <a:cubicBezTo>
                    <a:pt x="82237" y="-13249"/>
                    <a:pt x="142245" y="22412"/>
                    <a:pt x="180307" y="54302"/>
                  </a:cubicBezTo>
                  <a:cubicBezTo>
                    <a:pt x="224198" y="90992"/>
                    <a:pt x="268089" y="127340"/>
                    <a:pt x="312323" y="164030"/>
                  </a:cubicBezTo>
                  <a:cubicBezTo>
                    <a:pt x="338727" y="185633"/>
                    <a:pt x="350385" y="211693"/>
                    <a:pt x="384675" y="2072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6" name="Google Shape;336;p2"/>
            <p:cNvSpPr/>
            <p:nvPr/>
          </p:nvSpPr>
          <p:spPr>
            <a:xfrm>
              <a:off x="4055950" y="2898498"/>
              <a:ext cx="196755" cy="411172"/>
            </a:xfrm>
            <a:custGeom>
              <a:avLst/>
              <a:gdLst/>
              <a:ahLst/>
              <a:cxnLst/>
              <a:rect l="l" t="t" r="r" b="b"/>
              <a:pathLst>
                <a:path w="196755" h="411172" extrusionOk="0">
                  <a:moveTo>
                    <a:pt x="94092" y="4493"/>
                  </a:moveTo>
                  <a:cubicBezTo>
                    <a:pt x="26883" y="39126"/>
                    <a:pt x="-4321" y="121764"/>
                    <a:pt x="480" y="197202"/>
                  </a:cubicBezTo>
                  <a:cubicBezTo>
                    <a:pt x="4938" y="272640"/>
                    <a:pt x="38199" y="342935"/>
                    <a:pt x="71117" y="411172"/>
                  </a:cubicBezTo>
                  <a:cubicBezTo>
                    <a:pt x="90663" y="332305"/>
                    <a:pt x="137640" y="253438"/>
                    <a:pt x="168844" y="178686"/>
                  </a:cubicBezTo>
                  <a:cubicBezTo>
                    <a:pt x="184274" y="141996"/>
                    <a:pt x="201419" y="103591"/>
                    <a:pt x="195590" y="64157"/>
                  </a:cubicBezTo>
                  <a:cubicBezTo>
                    <a:pt x="189418" y="25067"/>
                    <a:pt x="129410" y="-13338"/>
                    <a:pt x="94092" y="449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7" name="Google Shape;337;p2"/>
            <p:cNvSpPr/>
            <p:nvPr/>
          </p:nvSpPr>
          <p:spPr>
            <a:xfrm>
              <a:off x="4331299" y="3355805"/>
              <a:ext cx="196755" cy="411294"/>
            </a:xfrm>
            <a:custGeom>
              <a:avLst/>
              <a:gdLst/>
              <a:ahLst/>
              <a:cxnLst/>
              <a:rect l="l" t="t" r="r" b="b"/>
              <a:pathLst>
                <a:path w="196755" h="411294" extrusionOk="0">
                  <a:moveTo>
                    <a:pt x="94092" y="4615"/>
                  </a:moveTo>
                  <a:cubicBezTo>
                    <a:pt x="26883" y="39248"/>
                    <a:pt x="-4321" y="121887"/>
                    <a:pt x="480" y="197324"/>
                  </a:cubicBezTo>
                  <a:cubicBezTo>
                    <a:pt x="4938" y="272762"/>
                    <a:pt x="38199" y="343057"/>
                    <a:pt x="71117" y="411294"/>
                  </a:cubicBezTo>
                  <a:cubicBezTo>
                    <a:pt x="90663" y="332427"/>
                    <a:pt x="137640" y="253560"/>
                    <a:pt x="168844" y="178808"/>
                  </a:cubicBezTo>
                  <a:cubicBezTo>
                    <a:pt x="184274" y="142118"/>
                    <a:pt x="201419" y="103713"/>
                    <a:pt x="195590" y="64279"/>
                  </a:cubicBezTo>
                  <a:cubicBezTo>
                    <a:pt x="189418" y="25189"/>
                    <a:pt x="129410" y="-13559"/>
                    <a:pt x="94092" y="461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8" name="Google Shape;338;p2"/>
            <p:cNvSpPr/>
            <p:nvPr/>
          </p:nvSpPr>
          <p:spPr>
            <a:xfrm>
              <a:off x="3318167" y="2748343"/>
              <a:ext cx="1348282" cy="1829714"/>
            </a:xfrm>
            <a:custGeom>
              <a:avLst/>
              <a:gdLst/>
              <a:ahLst/>
              <a:cxnLst/>
              <a:rect l="l" t="t" r="r" b="b"/>
              <a:pathLst>
                <a:path w="1348282" h="1829714" extrusionOk="0">
                  <a:moveTo>
                    <a:pt x="1029" y="0"/>
                  </a:moveTo>
                  <a:cubicBezTo>
                    <a:pt x="162192" y="104242"/>
                    <a:pt x="308610" y="230086"/>
                    <a:pt x="441312" y="368618"/>
                  </a:cubicBezTo>
                  <a:cubicBezTo>
                    <a:pt x="573672" y="507492"/>
                    <a:pt x="692315" y="659397"/>
                    <a:pt x="799986" y="818159"/>
                  </a:cubicBezTo>
                  <a:cubicBezTo>
                    <a:pt x="853821" y="897712"/>
                    <a:pt x="905256" y="978637"/>
                    <a:pt x="954291" y="1061276"/>
                  </a:cubicBezTo>
                  <a:lnTo>
                    <a:pt x="990638" y="1123340"/>
                  </a:lnTo>
                  <a:lnTo>
                    <a:pt x="1026300" y="1185748"/>
                  </a:lnTo>
                  <a:lnTo>
                    <a:pt x="1060933" y="1248842"/>
                  </a:lnTo>
                  <a:lnTo>
                    <a:pt x="1094880" y="1312278"/>
                  </a:lnTo>
                  <a:lnTo>
                    <a:pt x="1128141" y="1376058"/>
                  </a:lnTo>
                  <a:lnTo>
                    <a:pt x="1161059" y="1440180"/>
                  </a:lnTo>
                  <a:lnTo>
                    <a:pt x="1193292" y="1504645"/>
                  </a:lnTo>
                  <a:lnTo>
                    <a:pt x="1225182" y="1569110"/>
                  </a:lnTo>
                  <a:lnTo>
                    <a:pt x="1256386" y="1633919"/>
                  </a:lnTo>
                  <a:lnTo>
                    <a:pt x="1287247" y="1698727"/>
                  </a:lnTo>
                  <a:cubicBezTo>
                    <a:pt x="1307478" y="1742275"/>
                    <a:pt x="1328052" y="1785480"/>
                    <a:pt x="1348283" y="1829029"/>
                  </a:cubicBezTo>
                  <a:lnTo>
                    <a:pt x="1346911" y="1829714"/>
                  </a:lnTo>
                  <a:lnTo>
                    <a:pt x="1330109" y="1797825"/>
                  </a:lnTo>
                  <a:lnTo>
                    <a:pt x="1313650" y="1765935"/>
                  </a:lnTo>
                  <a:lnTo>
                    <a:pt x="1280389" y="1702156"/>
                  </a:lnTo>
                  <a:lnTo>
                    <a:pt x="1214209" y="1574597"/>
                  </a:lnTo>
                  <a:lnTo>
                    <a:pt x="1180948" y="1510817"/>
                  </a:lnTo>
                  <a:lnTo>
                    <a:pt x="1147686" y="1447381"/>
                  </a:lnTo>
                  <a:lnTo>
                    <a:pt x="1114082" y="1383944"/>
                  </a:lnTo>
                  <a:lnTo>
                    <a:pt x="1080135" y="1320851"/>
                  </a:lnTo>
                  <a:lnTo>
                    <a:pt x="1045845" y="1257757"/>
                  </a:lnTo>
                  <a:lnTo>
                    <a:pt x="1010869" y="1195007"/>
                  </a:lnTo>
                  <a:lnTo>
                    <a:pt x="975551" y="1132599"/>
                  </a:lnTo>
                  <a:lnTo>
                    <a:pt x="939546" y="1070534"/>
                  </a:lnTo>
                  <a:cubicBezTo>
                    <a:pt x="891540" y="987895"/>
                    <a:pt x="841134" y="906285"/>
                    <a:pt x="788327" y="826732"/>
                  </a:cubicBezTo>
                  <a:cubicBezTo>
                    <a:pt x="682371" y="667283"/>
                    <a:pt x="565442" y="515036"/>
                    <a:pt x="434454" y="375133"/>
                  </a:cubicBezTo>
                  <a:cubicBezTo>
                    <a:pt x="304495" y="234887"/>
                    <a:pt x="159791" y="107671"/>
                    <a:pt x="0" y="1715"/>
                  </a:cubicBezTo>
                  <a:lnTo>
                    <a:pt x="1029" y="0"/>
                  </a:lnTo>
                  <a:close/>
                </a:path>
              </a:pathLst>
            </a:custGeom>
            <a:solidFill>
              <a:srgbClr val="405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9" name="Google Shape;339;p2"/>
            <p:cNvSpPr/>
            <p:nvPr/>
          </p:nvSpPr>
          <p:spPr>
            <a:xfrm>
              <a:off x="3548938" y="3305556"/>
              <a:ext cx="497890" cy="182422"/>
            </a:xfrm>
            <a:custGeom>
              <a:avLst/>
              <a:gdLst/>
              <a:ahLst/>
              <a:cxnLst/>
              <a:rect l="l" t="t" r="r" b="b"/>
              <a:pathLst>
                <a:path w="497890" h="182422" extrusionOk="0">
                  <a:moveTo>
                    <a:pt x="497205" y="182423"/>
                  </a:moveTo>
                  <a:cubicBezTo>
                    <a:pt x="476631" y="173850"/>
                    <a:pt x="455714" y="168021"/>
                    <a:pt x="434454" y="163220"/>
                  </a:cubicBezTo>
                  <a:cubicBezTo>
                    <a:pt x="423824" y="160820"/>
                    <a:pt x="413195" y="158763"/>
                    <a:pt x="402222" y="156705"/>
                  </a:cubicBezTo>
                  <a:cubicBezTo>
                    <a:pt x="391249" y="154648"/>
                    <a:pt x="380619" y="152248"/>
                    <a:pt x="369646" y="150190"/>
                  </a:cubicBezTo>
                  <a:cubicBezTo>
                    <a:pt x="348044" y="145390"/>
                    <a:pt x="326441" y="139903"/>
                    <a:pt x="305181" y="133045"/>
                  </a:cubicBezTo>
                  <a:cubicBezTo>
                    <a:pt x="283921" y="126187"/>
                    <a:pt x="263004" y="119329"/>
                    <a:pt x="242087" y="111785"/>
                  </a:cubicBezTo>
                  <a:cubicBezTo>
                    <a:pt x="221171" y="104585"/>
                    <a:pt x="200254" y="96355"/>
                    <a:pt x="179680" y="88125"/>
                  </a:cubicBezTo>
                  <a:cubicBezTo>
                    <a:pt x="169393" y="84011"/>
                    <a:pt x="159106" y="79896"/>
                    <a:pt x="148819" y="75438"/>
                  </a:cubicBezTo>
                  <a:lnTo>
                    <a:pt x="133388" y="68923"/>
                  </a:lnTo>
                  <a:lnTo>
                    <a:pt x="118301" y="62065"/>
                  </a:lnTo>
                  <a:cubicBezTo>
                    <a:pt x="113157" y="59665"/>
                    <a:pt x="108356" y="57264"/>
                    <a:pt x="103213" y="54864"/>
                  </a:cubicBezTo>
                  <a:lnTo>
                    <a:pt x="88125" y="47663"/>
                  </a:lnTo>
                  <a:cubicBezTo>
                    <a:pt x="78181" y="42863"/>
                    <a:pt x="68237" y="38062"/>
                    <a:pt x="58293" y="32918"/>
                  </a:cubicBezTo>
                  <a:cubicBezTo>
                    <a:pt x="38405" y="22974"/>
                    <a:pt x="19202" y="12002"/>
                    <a:pt x="0" y="1372"/>
                  </a:cubicBezTo>
                  <a:lnTo>
                    <a:pt x="686" y="0"/>
                  </a:lnTo>
                  <a:cubicBezTo>
                    <a:pt x="40462" y="19545"/>
                    <a:pt x="80582" y="38062"/>
                    <a:pt x="121387" y="54521"/>
                  </a:cubicBezTo>
                  <a:lnTo>
                    <a:pt x="136817" y="60693"/>
                  </a:lnTo>
                  <a:lnTo>
                    <a:pt x="152248" y="66523"/>
                  </a:lnTo>
                  <a:cubicBezTo>
                    <a:pt x="162535" y="70637"/>
                    <a:pt x="172822" y="74409"/>
                    <a:pt x="183109" y="78181"/>
                  </a:cubicBezTo>
                  <a:cubicBezTo>
                    <a:pt x="204026" y="85382"/>
                    <a:pt x="224600" y="92583"/>
                    <a:pt x="245859" y="99098"/>
                  </a:cubicBezTo>
                  <a:cubicBezTo>
                    <a:pt x="256489" y="102527"/>
                    <a:pt x="267119" y="105270"/>
                    <a:pt x="277406" y="108699"/>
                  </a:cubicBezTo>
                  <a:cubicBezTo>
                    <a:pt x="282550" y="110414"/>
                    <a:pt x="288036" y="111443"/>
                    <a:pt x="293180" y="113157"/>
                  </a:cubicBezTo>
                  <a:cubicBezTo>
                    <a:pt x="298666" y="114529"/>
                    <a:pt x="303809" y="116243"/>
                    <a:pt x="309296" y="117272"/>
                  </a:cubicBezTo>
                  <a:lnTo>
                    <a:pt x="373075" y="134074"/>
                  </a:lnTo>
                  <a:lnTo>
                    <a:pt x="405308" y="142646"/>
                  </a:lnTo>
                  <a:cubicBezTo>
                    <a:pt x="415938" y="145733"/>
                    <a:pt x="426911" y="148819"/>
                    <a:pt x="437540" y="152248"/>
                  </a:cubicBezTo>
                  <a:cubicBezTo>
                    <a:pt x="458800" y="159449"/>
                    <a:pt x="479717" y="168364"/>
                    <a:pt x="497891" y="181394"/>
                  </a:cubicBezTo>
                  <a:lnTo>
                    <a:pt x="497205" y="182423"/>
                  </a:lnTo>
                  <a:close/>
                </a:path>
              </a:pathLst>
            </a:custGeom>
            <a:solidFill>
              <a:srgbClr val="405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0" name="Google Shape;340;p2"/>
            <p:cNvSpPr/>
            <p:nvPr/>
          </p:nvSpPr>
          <p:spPr>
            <a:xfrm>
              <a:off x="3718285" y="3673109"/>
              <a:ext cx="489020" cy="270385"/>
            </a:xfrm>
            <a:custGeom>
              <a:avLst/>
              <a:gdLst/>
              <a:ahLst/>
              <a:cxnLst/>
              <a:rect l="l" t="t" r="r" b="b"/>
              <a:pathLst>
                <a:path w="489020" h="270385" extrusionOk="0">
                  <a:moveTo>
                    <a:pt x="489021" y="263383"/>
                  </a:moveTo>
                  <a:cubicBezTo>
                    <a:pt x="365577" y="281213"/>
                    <a:pt x="237332" y="264754"/>
                    <a:pt x="122461" y="216748"/>
                  </a:cubicBezTo>
                  <a:cubicBezTo>
                    <a:pt x="77884" y="198232"/>
                    <a:pt x="32964" y="172514"/>
                    <a:pt x="10675" y="129652"/>
                  </a:cubicBezTo>
                  <a:cubicBezTo>
                    <a:pt x="-11270" y="86789"/>
                    <a:pt x="731" y="23695"/>
                    <a:pt x="45651" y="6208"/>
                  </a:cubicBezTo>
                  <a:cubicBezTo>
                    <a:pt x="104630" y="-16767"/>
                    <a:pt x="180754" y="28496"/>
                    <a:pt x="229103" y="68958"/>
                  </a:cubicBezTo>
                  <a:cubicBezTo>
                    <a:pt x="284995" y="115250"/>
                    <a:pt x="340888" y="161884"/>
                    <a:pt x="396781" y="208176"/>
                  </a:cubicBezTo>
                  <a:cubicBezTo>
                    <a:pt x="430728" y="235608"/>
                    <a:pt x="445473" y="268869"/>
                    <a:pt x="489021" y="26338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1" name="Google Shape;341;p2"/>
            <p:cNvSpPr/>
            <p:nvPr/>
          </p:nvSpPr>
          <p:spPr>
            <a:xfrm>
              <a:off x="3857891" y="3799674"/>
              <a:ext cx="497890" cy="182423"/>
            </a:xfrm>
            <a:custGeom>
              <a:avLst/>
              <a:gdLst/>
              <a:ahLst/>
              <a:cxnLst/>
              <a:rect l="l" t="t" r="r" b="b"/>
              <a:pathLst>
                <a:path w="497890" h="182423" extrusionOk="0">
                  <a:moveTo>
                    <a:pt x="497205" y="182423"/>
                  </a:moveTo>
                  <a:cubicBezTo>
                    <a:pt x="476631" y="173851"/>
                    <a:pt x="455714" y="168021"/>
                    <a:pt x="434454" y="163220"/>
                  </a:cubicBezTo>
                  <a:cubicBezTo>
                    <a:pt x="423824" y="160820"/>
                    <a:pt x="413195" y="158763"/>
                    <a:pt x="402222" y="156706"/>
                  </a:cubicBezTo>
                  <a:cubicBezTo>
                    <a:pt x="391249" y="154648"/>
                    <a:pt x="380619" y="152248"/>
                    <a:pt x="369646" y="150190"/>
                  </a:cubicBezTo>
                  <a:cubicBezTo>
                    <a:pt x="348044" y="145390"/>
                    <a:pt x="326441" y="139903"/>
                    <a:pt x="305181" y="133045"/>
                  </a:cubicBezTo>
                  <a:cubicBezTo>
                    <a:pt x="283921" y="126187"/>
                    <a:pt x="263004" y="119329"/>
                    <a:pt x="242087" y="111785"/>
                  </a:cubicBezTo>
                  <a:cubicBezTo>
                    <a:pt x="221171" y="104585"/>
                    <a:pt x="200254" y="96355"/>
                    <a:pt x="179680" y="88126"/>
                  </a:cubicBezTo>
                  <a:cubicBezTo>
                    <a:pt x="169393" y="84011"/>
                    <a:pt x="159106" y="79896"/>
                    <a:pt x="148819" y="75438"/>
                  </a:cubicBezTo>
                  <a:lnTo>
                    <a:pt x="133388" y="68923"/>
                  </a:lnTo>
                  <a:lnTo>
                    <a:pt x="118301" y="62065"/>
                  </a:lnTo>
                  <a:cubicBezTo>
                    <a:pt x="113157" y="59665"/>
                    <a:pt x="108356" y="57265"/>
                    <a:pt x="103213" y="54864"/>
                  </a:cubicBezTo>
                  <a:lnTo>
                    <a:pt x="88125" y="47663"/>
                  </a:lnTo>
                  <a:cubicBezTo>
                    <a:pt x="78181" y="42863"/>
                    <a:pt x="68237" y="38062"/>
                    <a:pt x="58293" y="32918"/>
                  </a:cubicBezTo>
                  <a:cubicBezTo>
                    <a:pt x="38405" y="22975"/>
                    <a:pt x="19202" y="12002"/>
                    <a:pt x="0" y="1372"/>
                  </a:cubicBezTo>
                  <a:lnTo>
                    <a:pt x="686" y="0"/>
                  </a:lnTo>
                  <a:cubicBezTo>
                    <a:pt x="40462" y="19546"/>
                    <a:pt x="80582" y="38062"/>
                    <a:pt x="121387" y="54521"/>
                  </a:cubicBezTo>
                  <a:lnTo>
                    <a:pt x="136817" y="60694"/>
                  </a:lnTo>
                  <a:lnTo>
                    <a:pt x="152248" y="66523"/>
                  </a:lnTo>
                  <a:cubicBezTo>
                    <a:pt x="162535" y="70637"/>
                    <a:pt x="172822" y="74410"/>
                    <a:pt x="183109" y="78181"/>
                  </a:cubicBezTo>
                  <a:cubicBezTo>
                    <a:pt x="204026" y="85382"/>
                    <a:pt x="224600" y="92583"/>
                    <a:pt x="245859" y="99098"/>
                  </a:cubicBezTo>
                  <a:cubicBezTo>
                    <a:pt x="256489" y="102527"/>
                    <a:pt x="267119" y="105271"/>
                    <a:pt x="277406" y="108700"/>
                  </a:cubicBezTo>
                  <a:cubicBezTo>
                    <a:pt x="282550" y="110414"/>
                    <a:pt x="288036" y="111443"/>
                    <a:pt x="293180" y="113157"/>
                  </a:cubicBezTo>
                  <a:cubicBezTo>
                    <a:pt x="298666" y="114529"/>
                    <a:pt x="303809" y="116243"/>
                    <a:pt x="309296" y="117272"/>
                  </a:cubicBezTo>
                  <a:lnTo>
                    <a:pt x="373075" y="134074"/>
                  </a:lnTo>
                  <a:lnTo>
                    <a:pt x="405308" y="142646"/>
                  </a:lnTo>
                  <a:cubicBezTo>
                    <a:pt x="415938" y="145733"/>
                    <a:pt x="426911" y="148819"/>
                    <a:pt x="437540" y="152248"/>
                  </a:cubicBezTo>
                  <a:cubicBezTo>
                    <a:pt x="458800" y="159449"/>
                    <a:pt x="479717" y="168364"/>
                    <a:pt x="497891" y="181394"/>
                  </a:cubicBezTo>
                  <a:lnTo>
                    <a:pt x="497205" y="182423"/>
                  </a:lnTo>
                  <a:close/>
                </a:path>
              </a:pathLst>
            </a:custGeom>
            <a:solidFill>
              <a:srgbClr val="405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2" name="Google Shape;342;p2"/>
            <p:cNvSpPr/>
            <p:nvPr/>
          </p:nvSpPr>
          <p:spPr>
            <a:xfrm>
              <a:off x="3279808" y="2898765"/>
              <a:ext cx="307878" cy="170545"/>
            </a:xfrm>
            <a:custGeom>
              <a:avLst/>
              <a:gdLst/>
              <a:ahLst/>
              <a:cxnLst/>
              <a:rect l="l" t="t" r="r" b="b"/>
              <a:pathLst>
                <a:path w="307878" h="170545" extrusionOk="0">
                  <a:moveTo>
                    <a:pt x="307879" y="166075"/>
                  </a:moveTo>
                  <a:cubicBezTo>
                    <a:pt x="230040" y="177391"/>
                    <a:pt x="149459" y="167104"/>
                    <a:pt x="77107" y="136586"/>
                  </a:cubicBezTo>
                  <a:cubicBezTo>
                    <a:pt x="48989" y="124927"/>
                    <a:pt x="20871" y="108468"/>
                    <a:pt x="6812" y="81722"/>
                  </a:cubicBezTo>
                  <a:cubicBezTo>
                    <a:pt x="-7247" y="54632"/>
                    <a:pt x="640" y="14856"/>
                    <a:pt x="28758" y="3883"/>
                  </a:cubicBezTo>
                  <a:cubicBezTo>
                    <a:pt x="65791" y="-10519"/>
                    <a:pt x="113797" y="17942"/>
                    <a:pt x="144315" y="43317"/>
                  </a:cubicBezTo>
                  <a:cubicBezTo>
                    <a:pt x="179634" y="72463"/>
                    <a:pt x="214610" y="101953"/>
                    <a:pt x="249928" y="131099"/>
                  </a:cubicBezTo>
                  <a:cubicBezTo>
                    <a:pt x="271188" y="148930"/>
                    <a:pt x="280789" y="169847"/>
                    <a:pt x="307879" y="16607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3" name="Google Shape;343;p2"/>
            <p:cNvSpPr/>
            <p:nvPr/>
          </p:nvSpPr>
          <p:spPr>
            <a:xfrm>
              <a:off x="3361372" y="2977057"/>
              <a:ext cx="398792" cy="146761"/>
            </a:xfrm>
            <a:custGeom>
              <a:avLst/>
              <a:gdLst/>
              <a:ahLst/>
              <a:cxnLst/>
              <a:rect l="l" t="t" r="r" b="b"/>
              <a:pathLst>
                <a:path w="398792" h="146761" extrusionOk="0">
                  <a:moveTo>
                    <a:pt x="398793" y="146761"/>
                  </a:moveTo>
                  <a:cubicBezTo>
                    <a:pt x="382334" y="140246"/>
                    <a:pt x="365189" y="136131"/>
                    <a:pt x="348044" y="132359"/>
                  </a:cubicBezTo>
                  <a:cubicBezTo>
                    <a:pt x="330899" y="128588"/>
                    <a:pt x="313411" y="125844"/>
                    <a:pt x="295923" y="122072"/>
                  </a:cubicBezTo>
                  <a:cubicBezTo>
                    <a:pt x="278435" y="118301"/>
                    <a:pt x="261290" y="113843"/>
                    <a:pt x="244145" y="108356"/>
                  </a:cubicBezTo>
                  <a:cubicBezTo>
                    <a:pt x="227343" y="102870"/>
                    <a:pt x="210198" y="97041"/>
                    <a:pt x="193396" y="90869"/>
                  </a:cubicBezTo>
                  <a:cubicBezTo>
                    <a:pt x="176594" y="85039"/>
                    <a:pt x="160134" y="78524"/>
                    <a:pt x="143332" y="72009"/>
                  </a:cubicBezTo>
                  <a:cubicBezTo>
                    <a:pt x="126873" y="65151"/>
                    <a:pt x="110414" y="58293"/>
                    <a:pt x="94298" y="50749"/>
                  </a:cubicBezTo>
                  <a:cubicBezTo>
                    <a:pt x="86068" y="46977"/>
                    <a:pt x="78181" y="43205"/>
                    <a:pt x="70295" y="39090"/>
                  </a:cubicBezTo>
                  <a:cubicBezTo>
                    <a:pt x="62408" y="34976"/>
                    <a:pt x="54521" y="31204"/>
                    <a:pt x="46634" y="27089"/>
                  </a:cubicBezTo>
                  <a:cubicBezTo>
                    <a:pt x="30861" y="18860"/>
                    <a:pt x="15431" y="10287"/>
                    <a:pt x="0" y="1371"/>
                  </a:cubicBezTo>
                  <a:lnTo>
                    <a:pt x="686" y="0"/>
                  </a:lnTo>
                  <a:cubicBezTo>
                    <a:pt x="32576" y="15431"/>
                    <a:pt x="64808" y="30175"/>
                    <a:pt x="97727" y="42863"/>
                  </a:cubicBezTo>
                  <a:cubicBezTo>
                    <a:pt x="114186" y="49377"/>
                    <a:pt x="130645" y="55550"/>
                    <a:pt x="147447" y="61379"/>
                  </a:cubicBezTo>
                  <a:cubicBezTo>
                    <a:pt x="164249" y="67208"/>
                    <a:pt x="180708" y="73038"/>
                    <a:pt x="197510" y="78181"/>
                  </a:cubicBezTo>
                  <a:cubicBezTo>
                    <a:pt x="206083" y="80924"/>
                    <a:pt x="214313" y="83325"/>
                    <a:pt x="222885" y="85725"/>
                  </a:cubicBezTo>
                  <a:cubicBezTo>
                    <a:pt x="231458" y="88125"/>
                    <a:pt x="240030" y="90183"/>
                    <a:pt x="248603" y="92583"/>
                  </a:cubicBezTo>
                  <a:lnTo>
                    <a:pt x="274320" y="99098"/>
                  </a:lnTo>
                  <a:lnTo>
                    <a:pt x="299695" y="105956"/>
                  </a:lnTo>
                  <a:cubicBezTo>
                    <a:pt x="316497" y="110414"/>
                    <a:pt x="333985" y="115214"/>
                    <a:pt x="350787" y="121044"/>
                  </a:cubicBezTo>
                  <a:cubicBezTo>
                    <a:pt x="367589" y="126873"/>
                    <a:pt x="384391" y="134760"/>
                    <a:pt x="398793" y="145389"/>
                  </a:cubicBezTo>
                  <a:lnTo>
                    <a:pt x="398793" y="146761"/>
                  </a:lnTo>
                  <a:close/>
                </a:path>
              </a:pathLst>
            </a:custGeom>
            <a:solidFill>
              <a:srgbClr val="405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4" name="Google Shape;344;p2"/>
            <p:cNvSpPr/>
            <p:nvPr/>
          </p:nvSpPr>
          <p:spPr>
            <a:xfrm>
              <a:off x="4106151" y="3044266"/>
              <a:ext cx="67289" cy="601446"/>
            </a:xfrm>
            <a:custGeom>
              <a:avLst/>
              <a:gdLst/>
              <a:ahLst/>
              <a:cxnLst/>
              <a:rect l="l" t="t" r="r" b="b"/>
              <a:pathLst>
                <a:path w="67289" h="601446" extrusionOk="0">
                  <a:moveTo>
                    <a:pt x="45606" y="601104"/>
                  </a:moveTo>
                  <a:cubicBezTo>
                    <a:pt x="52807" y="590817"/>
                    <a:pt x="56236" y="578472"/>
                    <a:pt x="56921" y="566471"/>
                  </a:cubicBezTo>
                  <a:cubicBezTo>
                    <a:pt x="57950" y="554127"/>
                    <a:pt x="56921" y="541782"/>
                    <a:pt x="55550" y="529438"/>
                  </a:cubicBezTo>
                  <a:lnTo>
                    <a:pt x="53150" y="510578"/>
                  </a:lnTo>
                  <a:cubicBezTo>
                    <a:pt x="52121" y="504406"/>
                    <a:pt x="51435" y="498234"/>
                    <a:pt x="50406" y="491718"/>
                  </a:cubicBezTo>
                  <a:cubicBezTo>
                    <a:pt x="49378" y="485547"/>
                    <a:pt x="48692" y="479374"/>
                    <a:pt x="47663" y="472859"/>
                  </a:cubicBezTo>
                  <a:lnTo>
                    <a:pt x="46292" y="463601"/>
                  </a:lnTo>
                  <a:lnTo>
                    <a:pt x="44577" y="454343"/>
                  </a:lnTo>
                  <a:lnTo>
                    <a:pt x="18517" y="304152"/>
                  </a:lnTo>
                  <a:cubicBezTo>
                    <a:pt x="9601" y="254089"/>
                    <a:pt x="2057" y="203340"/>
                    <a:pt x="343" y="151905"/>
                  </a:cubicBezTo>
                  <a:cubicBezTo>
                    <a:pt x="0" y="145390"/>
                    <a:pt x="343" y="139218"/>
                    <a:pt x="0" y="132702"/>
                  </a:cubicBezTo>
                  <a:cubicBezTo>
                    <a:pt x="0" y="126187"/>
                    <a:pt x="343" y="120015"/>
                    <a:pt x="343" y="113500"/>
                  </a:cubicBezTo>
                  <a:cubicBezTo>
                    <a:pt x="1029" y="100813"/>
                    <a:pt x="1715" y="87783"/>
                    <a:pt x="3429" y="75095"/>
                  </a:cubicBezTo>
                  <a:lnTo>
                    <a:pt x="4801" y="65494"/>
                  </a:lnTo>
                  <a:cubicBezTo>
                    <a:pt x="5144" y="62408"/>
                    <a:pt x="5829" y="59322"/>
                    <a:pt x="6172" y="55893"/>
                  </a:cubicBezTo>
                  <a:cubicBezTo>
                    <a:pt x="6858" y="52807"/>
                    <a:pt x="7201" y="49721"/>
                    <a:pt x="7887" y="46292"/>
                  </a:cubicBezTo>
                  <a:lnTo>
                    <a:pt x="9944" y="37033"/>
                  </a:lnTo>
                  <a:lnTo>
                    <a:pt x="10973" y="32233"/>
                  </a:lnTo>
                  <a:lnTo>
                    <a:pt x="12002" y="27432"/>
                  </a:lnTo>
                  <a:lnTo>
                    <a:pt x="14402" y="18174"/>
                  </a:lnTo>
                  <a:cubicBezTo>
                    <a:pt x="16116" y="12002"/>
                    <a:pt x="18174" y="5829"/>
                    <a:pt x="19888" y="0"/>
                  </a:cubicBezTo>
                  <a:lnTo>
                    <a:pt x="21603" y="343"/>
                  </a:lnTo>
                  <a:cubicBezTo>
                    <a:pt x="8230" y="49378"/>
                    <a:pt x="5144" y="100470"/>
                    <a:pt x="8915" y="150876"/>
                  </a:cubicBezTo>
                  <a:cubicBezTo>
                    <a:pt x="12344" y="201282"/>
                    <a:pt x="21603" y="251346"/>
                    <a:pt x="31890" y="301066"/>
                  </a:cubicBezTo>
                  <a:cubicBezTo>
                    <a:pt x="37033" y="325755"/>
                    <a:pt x="42520" y="350787"/>
                    <a:pt x="48006" y="375476"/>
                  </a:cubicBezTo>
                  <a:cubicBezTo>
                    <a:pt x="53492" y="400507"/>
                    <a:pt x="57950" y="425539"/>
                    <a:pt x="61379" y="450914"/>
                  </a:cubicBezTo>
                  <a:lnTo>
                    <a:pt x="62408" y="460515"/>
                  </a:lnTo>
                  <a:lnTo>
                    <a:pt x="63437" y="470116"/>
                  </a:lnTo>
                  <a:cubicBezTo>
                    <a:pt x="64122" y="476631"/>
                    <a:pt x="64808" y="482803"/>
                    <a:pt x="65151" y="489318"/>
                  </a:cubicBezTo>
                  <a:cubicBezTo>
                    <a:pt x="66180" y="502005"/>
                    <a:pt x="66866" y="515036"/>
                    <a:pt x="67208" y="527723"/>
                  </a:cubicBezTo>
                  <a:cubicBezTo>
                    <a:pt x="67551" y="540753"/>
                    <a:pt x="66866" y="553784"/>
                    <a:pt x="64122" y="566814"/>
                  </a:cubicBezTo>
                  <a:cubicBezTo>
                    <a:pt x="62751" y="573329"/>
                    <a:pt x="60693" y="579501"/>
                    <a:pt x="57607" y="585673"/>
                  </a:cubicBezTo>
                  <a:cubicBezTo>
                    <a:pt x="54864" y="591503"/>
                    <a:pt x="50749" y="596989"/>
                    <a:pt x="46292" y="601447"/>
                  </a:cubicBezTo>
                  <a:lnTo>
                    <a:pt x="45606" y="601104"/>
                  </a:lnTo>
                  <a:close/>
                </a:path>
              </a:pathLst>
            </a:custGeom>
            <a:solidFill>
              <a:srgbClr val="405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5" name="Google Shape;345;p2"/>
            <p:cNvSpPr/>
            <p:nvPr/>
          </p:nvSpPr>
          <p:spPr>
            <a:xfrm>
              <a:off x="4381842" y="3501694"/>
              <a:ext cx="67289" cy="601446"/>
            </a:xfrm>
            <a:custGeom>
              <a:avLst/>
              <a:gdLst/>
              <a:ahLst/>
              <a:cxnLst/>
              <a:rect l="l" t="t" r="r" b="b"/>
              <a:pathLst>
                <a:path w="67289" h="601446" extrusionOk="0">
                  <a:moveTo>
                    <a:pt x="45606" y="601104"/>
                  </a:moveTo>
                  <a:cubicBezTo>
                    <a:pt x="52807" y="590817"/>
                    <a:pt x="56236" y="578472"/>
                    <a:pt x="56921" y="566471"/>
                  </a:cubicBezTo>
                  <a:cubicBezTo>
                    <a:pt x="57950" y="554127"/>
                    <a:pt x="56921" y="541782"/>
                    <a:pt x="55550" y="529438"/>
                  </a:cubicBezTo>
                  <a:lnTo>
                    <a:pt x="53149" y="510578"/>
                  </a:lnTo>
                  <a:cubicBezTo>
                    <a:pt x="52121" y="504406"/>
                    <a:pt x="51435" y="498234"/>
                    <a:pt x="50406" y="491718"/>
                  </a:cubicBezTo>
                  <a:cubicBezTo>
                    <a:pt x="49378" y="485547"/>
                    <a:pt x="48692" y="479374"/>
                    <a:pt x="47663" y="472859"/>
                  </a:cubicBezTo>
                  <a:lnTo>
                    <a:pt x="46291" y="463601"/>
                  </a:lnTo>
                  <a:lnTo>
                    <a:pt x="44577" y="454342"/>
                  </a:lnTo>
                  <a:lnTo>
                    <a:pt x="18517" y="304152"/>
                  </a:lnTo>
                  <a:cubicBezTo>
                    <a:pt x="9601" y="254089"/>
                    <a:pt x="2057" y="203340"/>
                    <a:pt x="343" y="151905"/>
                  </a:cubicBezTo>
                  <a:cubicBezTo>
                    <a:pt x="0" y="145389"/>
                    <a:pt x="343" y="139218"/>
                    <a:pt x="0" y="132702"/>
                  </a:cubicBezTo>
                  <a:cubicBezTo>
                    <a:pt x="0" y="126187"/>
                    <a:pt x="343" y="120015"/>
                    <a:pt x="343" y="113500"/>
                  </a:cubicBezTo>
                  <a:cubicBezTo>
                    <a:pt x="1029" y="100812"/>
                    <a:pt x="1715" y="87783"/>
                    <a:pt x="3429" y="75095"/>
                  </a:cubicBezTo>
                  <a:lnTo>
                    <a:pt x="4801" y="65494"/>
                  </a:lnTo>
                  <a:cubicBezTo>
                    <a:pt x="5144" y="62408"/>
                    <a:pt x="5829" y="59322"/>
                    <a:pt x="6172" y="55893"/>
                  </a:cubicBezTo>
                  <a:cubicBezTo>
                    <a:pt x="6858" y="52806"/>
                    <a:pt x="7201" y="49720"/>
                    <a:pt x="7887" y="46291"/>
                  </a:cubicBezTo>
                  <a:lnTo>
                    <a:pt x="9944" y="37033"/>
                  </a:lnTo>
                  <a:lnTo>
                    <a:pt x="10973" y="32232"/>
                  </a:lnTo>
                  <a:lnTo>
                    <a:pt x="12002" y="27432"/>
                  </a:lnTo>
                  <a:lnTo>
                    <a:pt x="14402" y="18174"/>
                  </a:lnTo>
                  <a:cubicBezTo>
                    <a:pt x="16116" y="12001"/>
                    <a:pt x="18174" y="5829"/>
                    <a:pt x="19888" y="0"/>
                  </a:cubicBezTo>
                  <a:lnTo>
                    <a:pt x="21603" y="343"/>
                  </a:lnTo>
                  <a:cubicBezTo>
                    <a:pt x="8230" y="49377"/>
                    <a:pt x="5144" y="100470"/>
                    <a:pt x="8915" y="150876"/>
                  </a:cubicBezTo>
                  <a:cubicBezTo>
                    <a:pt x="12344" y="201282"/>
                    <a:pt x="21603" y="251346"/>
                    <a:pt x="31890" y="301066"/>
                  </a:cubicBezTo>
                  <a:cubicBezTo>
                    <a:pt x="37033" y="325755"/>
                    <a:pt x="42520" y="350787"/>
                    <a:pt x="48006" y="375475"/>
                  </a:cubicBezTo>
                  <a:cubicBezTo>
                    <a:pt x="53492" y="400507"/>
                    <a:pt x="57950" y="425539"/>
                    <a:pt x="61379" y="450913"/>
                  </a:cubicBezTo>
                  <a:lnTo>
                    <a:pt x="62408" y="460515"/>
                  </a:lnTo>
                  <a:lnTo>
                    <a:pt x="63436" y="470116"/>
                  </a:lnTo>
                  <a:cubicBezTo>
                    <a:pt x="64122" y="476631"/>
                    <a:pt x="64808" y="482803"/>
                    <a:pt x="65151" y="489318"/>
                  </a:cubicBezTo>
                  <a:cubicBezTo>
                    <a:pt x="66180" y="502005"/>
                    <a:pt x="66865" y="515036"/>
                    <a:pt x="67208" y="527723"/>
                  </a:cubicBezTo>
                  <a:cubicBezTo>
                    <a:pt x="67551" y="540753"/>
                    <a:pt x="66865" y="553783"/>
                    <a:pt x="64122" y="566814"/>
                  </a:cubicBezTo>
                  <a:cubicBezTo>
                    <a:pt x="62751" y="573329"/>
                    <a:pt x="60693" y="579501"/>
                    <a:pt x="57607" y="585673"/>
                  </a:cubicBezTo>
                  <a:cubicBezTo>
                    <a:pt x="54864" y="591502"/>
                    <a:pt x="50749" y="596989"/>
                    <a:pt x="46291" y="601447"/>
                  </a:cubicBezTo>
                  <a:lnTo>
                    <a:pt x="45606" y="601104"/>
                  </a:lnTo>
                  <a:close/>
                </a:path>
              </a:pathLst>
            </a:custGeom>
            <a:solidFill>
              <a:srgbClr val="405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6" name="Google Shape;346;p2"/>
            <p:cNvSpPr/>
            <p:nvPr/>
          </p:nvSpPr>
          <p:spPr>
            <a:xfrm>
              <a:off x="3686780" y="2673668"/>
              <a:ext cx="161879" cy="278014"/>
            </a:xfrm>
            <a:custGeom>
              <a:avLst/>
              <a:gdLst/>
              <a:ahLst/>
              <a:cxnLst/>
              <a:rect l="l" t="t" r="r" b="b"/>
              <a:pathLst>
                <a:path w="161879" h="278014" extrusionOk="0">
                  <a:moveTo>
                    <a:pt x="55554" y="188860"/>
                  </a:moveTo>
                  <a:cubicBezTo>
                    <a:pt x="21607" y="147712"/>
                    <a:pt x="-8225" y="95935"/>
                    <a:pt x="2062" y="43471"/>
                  </a:cubicBezTo>
                  <a:cubicBezTo>
                    <a:pt x="4805" y="30098"/>
                    <a:pt x="10291" y="16382"/>
                    <a:pt x="21264" y="8152"/>
                  </a:cubicBezTo>
                  <a:cubicBezTo>
                    <a:pt x="36694" y="-3506"/>
                    <a:pt x="59326" y="-1792"/>
                    <a:pt x="76128" y="7809"/>
                  </a:cubicBezTo>
                  <a:cubicBezTo>
                    <a:pt x="92930" y="17410"/>
                    <a:pt x="104932" y="33870"/>
                    <a:pt x="114533" y="50329"/>
                  </a:cubicBezTo>
                  <a:cubicBezTo>
                    <a:pt x="146422" y="103821"/>
                    <a:pt x="191342" y="230008"/>
                    <a:pt x="135107" y="278014"/>
                  </a:cubicBezTo>
                  <a:cubicBezTo>
                    <a:pt x="106303" y="256069"/>
                    <a:pt x="80586" y="219036"/>
                    <a:pt x="55554" y="18886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7" name="Google Shape;347;p2"/>
            <p:cNvSpPr/>
            <p:nvPr/>
          </p:nvSpPr>
          <p:spPr>
            <a:xfrm>
              <a:off x="3774909" y="2852928"/>
              <a:ext cx="95326" cy="395020"/>
            </a:xfrm>
            <a:custGeom>
              <a:avLst/>
              <a:gdLst/>
              <a:ahLst/>
              <a:cxnLst/>
              <a:rect l="l" t="t" r="r" b="b"/>
              <a:pathLst>
                <a:path w="95326" h="395020" extrusionOk="0">
                  <a:moveTo>
                    <a:pt x="94298" y="395021"/>
                  </a:moveTo>
                  <a:cubicBezTo>
                    <a:pt x="89154" y="387820"/>
                    <a:pt x="84353" y="380619"/>
                    <a:pt x="80239" y="373075"/>
                  </a:cubicBezTo>
                  <a:cubicBezTo>
                    <a:pt x="76124" y="365531"/>
                    <a:pt x="72009" y="357645"/>
                    <a:pt x="68580" y="349415"/>
                  </a:cubicBezTo>
                  <a:cubicBezTo>
                    <a:pt x="61722" y="333299"/>
                    <a:pt x="55893" y="316497"/>
                    <a:pt x="51778" y="299352"/>
                  </a:cubicBezTo>
                  <a:cubicBezTo>
                    <a:pt x="47663" y="282207"/>
                    <a:pt x="45606" y="264376"/>
                    <a:pt x="44920" y="246888"/>
                  </a:cubicBezTo>
                  <a:cubicBezTo>
                    <a:pt x="44577" y="237973"/>
                    <a:pt x="44577" y="229400"/>
                    <a:pt x="44920" y="220485"/>
                  </a:cubicBezTo>
                  <a:cubicBezTo>
                    <a:pt x="44920" y="211912"/>
                    <a:pt x="45263" y="202997"/>
                    <a:pt x="45606" y="194424"/>
                  </a:cubicBezTo>
                  <a:cubicBezTo>
                    <a:pt x="45949" y="177279"/>
                    <a:pt x="46634" y="160134"/>
                    <a:pt x="46292" y="142989"/>
                  </a:cubicBezTo>
                  <a:cubicBezTo>
                    <a:pt x="45949" y="125844"/>
                    <a:pt x="44920" y="109042"/>
                    <a:pt x="42177" y="92240"/>
                  </a:cubicBezTo>
                  <a:cubicBezTo>
                    <a:pt x="40805" y="84011"/>
                    <a:pt x="39091" y="75438"/>
                    <a:pt x="36690" y="67551"/>
                  </a:cubicBezTo>
                  <a:cubicBezTo>
                    <a:pt x="34290" y="59322"/>
                    <a:pt x="31547" y="51435"/>
                    <a:pt x="28118" y="43548"/>
                  </a:cubicBezTo>
                  <a:cubicBezTo>
                    <a:pt x="24689" y="35662"/>
                    <a:pt x="20574" y="28118"/>
                    <a:pt x="16116" y="21260"/>
                  </a:cubicBezTo>
                  <a:cubicBezTo>
                    <a:pt x="11316" y="14059"/>
                    <a:pt x="6172" y="7544"/>
                    <a:pt x="0" y="1372"/>
                  </a:cubicBezTo>
                  <a:lnTo>
                    <a:pt x="1029" y="0"/>
                  </a:lnTo>
                  <a:cubicBezTo>
                    <a:pt x="7544" y="5829"/>
                    <a:pt x="13373" y="12344"/>
                    <a:pt x="18860" y="19202"/>
                  </a:cubicBezTo>
                  <a:cubicBezTo>
                    <a:pt x="24003" y="26060"/>
                    <a:pt x="28804" y="33604"/>
                    <a:pt x="32576" y="41491"/>
                  </a:cubicBezTo>
                  <a:cubicBezTo>
                    <a:pt x="36690" y="49378"/>
                    <a:pt x="39776" y="57264"/>
                    <a:pt x="42863" y="65494"/>
                  </a:cubicBezTo>
                  <a:cubicBezTo>
                    <a:pt x="45949" y="73724"/>
                    <a:pt x="48006" y="82296"/>
                    <a:pt x="50063" y="90869"/>
                  </a:cubicBezTo>
                  <a:cubicBezTo>
                    <a:pt x="52121" y="99441"/>
                    <a:pt x="53492" y="108014"/>
                    <a:pt x="54521" y="116586"/>
                  </a:cubicBezTo>
                  <a:cubicBezTo>
                    <a:pt x="55550" y="125159"/>
                    <a:pt x="56579" y="134074"/>
                    <a:pt x="56921" y="142646"/>
                  </a:cubicBezTo>
                  <a:cubicBezTo>
                    <a:pt x="57950" y="160134"/>
                    <a:pt x="58293" y="177279"/>
                    <a:pt x="58636" y="194767"/>
                  </a:cubicBezTo>
                  <a:cubicBezTo>
                    <a:pt x="58979" y="211912"/>
                    <a:pt x="59665" y="229057"/>
                    <a:pt x="61379" y="245859"/>
                  </a:cubicBezTo>
                  <a:cubicBezTo>
                    <a:pt x="62751" y="262661"/>
                    <a:pt x="65151" y="279464"/>
                    <a:pt x="67894" y="295923"/>
                  </a:cubicBezTo>
                  <a:cubicBezTo>
                    <a:pt x="70637" y="312382"/>
                    <a:pt x="74409" y="329184"/>
                    <a:pt x="79210" y="345300"/>
                  </a:cubicBezTo>
                  <a:cubicBezTo>
                    <a:pt x="81610" y="353530"/>
                    <a:pt x="84011" y="361760"/>
                    <a:pt x="86754" y="369646"/>
                  </a:cubicBezTo>
                  <a:cubicBezTo>
                    <a:pt x="89497" y="377876"/>
                    <a:pt x="92583" y="385763"/>
                    <a:pt x="95326" y="393992"/>
                  </a:cubicBezTo>
                  <a:lnTo>
                    <a:pt x="94298" y="395021"/>
                  </a:lnTo>
                  <a:close/>
                </a:path>
              </a:pathLst>
            </a:custGeom>
            <a:solidFill>
              <a:srgbClr val="405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48" name="Google Shape;348;p2"/>
          <p:cNvGrpSpPr/>
          <p:nvPr/>
        </p:nvGrpSpPr>
        <p:grpSpPr>
          <a:xfrm>
            <a:off x="915293" y="4291870"/>
            <a:ext cx="1582998" cy="1722463"/>
            <a:chOff x="3941043" y="3990670"/>
            <a:chExt cx="1582998" cy="1722463"/>
          </a:xfrm>
        </p:grpSpPr>
        <p:grpSp>
          <p:nvGrpSpPr>
            <p:cNvPr id="349" name="Google Shape;349;p2"/>
            <p:cNvGrpSpPr/>
            <p:nvPr/>
          </p:nvGrpSpPr>
          <p:grpSpPr>
            <a:xfrm>
              <a:off x="3941043" y="3990670"/>
              <a:ext cx="1582998" cy="1722463"/>
              <a:chOff x="3941043" y="3990670"/>
              <a:chExt cx="1582998" cy="1722463"/>
            </a:xfrm>
          </p:grpSpPr>
          <p:grpSp>
            <p:nvGrpSpPr>
              <p:cNvPr id="350" name="Google Shape;350;p2"/>
              <p:cNvGrpSpPr/>
              <p:nvPr/>
            </p:nvGrpSpPr>
            <p:grpSpPr>
              <a:xfrm>
                <a:off x="3941043" y="4413009"/>
                <a:ext cx="736521" cy="614995"/>
                <a:chOff x="3941043" y="4413009"/>
                <a:chExt cx="736521" cy="614995"/>
              </a:xfrm>
            </p:grpSpPr>
            <p:sp>
              <p:nvSpPr>
                <p:cNvPr id="351" name="Google Shape;351;p2"/>
                <p:cNvSpPr/>
                <p:nvPr/>
              </p:nvSpPr>
              <p:spPr>
                <a:xfrm>
                  <a:off x="3941043" y="4413009"/>
                  <a:ext cx="736521" cy="6149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6521" h="614995" extrusionOk="0">
                      <a:moveTo>
                        <a:pt x="696946" y="481888"/>
                      </a:moveTo>
                      <a:lnTo>
                        <a:pt x="696946" y="481888"/>
                      </a:lnTo>
                      <a:cubicBezTo>
                        <a:pt x="690431" y="483945"/>
                        <a:pt x="683230" y="484974"/>
                        <a:pt x="674657" y="485659"/>
                      </a:cubicBezTo>
                      <a:cubicBezTo>
                        <a:pt x="670542" y="486002"/>
                        <a:pt x="666085" y="486346"/>
                        <a:pt x="661627" y="486346"/>
                      </a:cubicBezTo>
                      <a:cubicBezTo>
                        <a:pt x="657169" y="486346"/>
                        <a:pt x="652712" y="486346"/>
                        <a:pt x="647911" y="486002"/>
                      </a:cubicBezTo>
                      <a:cubicBezTo>
                        <a:pt x="632823" y="485317"/>
                        <a:pt x="618079" y="482573"/>
                        <a:pt x="603334" y="479830"/>
                      </a:cubicBezTo>
                      <a:cubicBezTo>
                        <a:pt x="593733" y="478116"/>
                        <a:pt x="584132" y="476059"/>
                        <a:pt x="574188" y="474687"/>
                      </a:cubicBezTo>
                      <a:cubicBezTo>
                        <a:pt x="558414" y="472286"/>
                        <a:pt x="542984" y="470572"/>
                        <a:pt x="527210" y="471258"/>
                      </a:cubicBezTo>
                      <a:cubicBezTo>
                        <a:pt x="521038" y="471601"/>
                        <a:pt x="515209" y="472286"/>
                        <a:pt x="509379" y="473315"/>
                      </a:cubicBezTo>
                      <a:cubicBezTo>
                        <a:pt x="477147" y="478459"/>
                        <a:pt x="446286" y="492860"/>
                        <a:pt x="416454" y="506920"/>
                      </a:cubicBezTo>
                      <a:cubicBezTo>
                        <a:pt x="371877" y="527836"/>
                        <a:pt x="326957" y="549096"/>
                        <a:pt x="282380" y="570013"/>
                      </a:cubicBezTo>
                      <a:cubicBezTo>
                        <a:pt x="228544" y="595387"/>
                        <a:pt x="170594" y="621448"/>
                        <a:pt x="111615" y="613561"/>
                      </a:cubicBezTo>
                      <a:cubicBezTo>
                        <a:pt x="109215" y="613219"/>
                        <a:pt x="106472" y="612875"/>
                        <a:pt x="104072" y="612190"/>
                      </a:cubicBezTo>
                      <a:cubicBezTo>
                        <a:pt x="99614" y="611161"/>
                        <a:pt x="95156" y="610132"/>
                        <a:pt x="90699" y="608761"/>
                      </a:cubicBezTo>
                      <a:cubicBezTo>
                        <a:pt x="60523" y="598816"/>
                        <a:pt x="33434" y="576871"/>
                        <a:pt x="19718" y="550125"/>
                      </a:cubicBezTo>
                      <a:cubicBezTo>
                        <a:pt x="18004" y="547039"/>
                        <a:pt x="16632" y="543952"/>
                        <a:pt x="15603" y="540866"/>
                      </a:cubicBezTo>
                      <a:cubicBezTo>
                        <a:pt x="9431" y="525093"/>
                        <a:pt x="8060" y="508291"/>
                        <a:pt x="12860" y="491146"/>
                      </a:cubicBezTo>
                      <a:cubicBezTo>
                        <a:pt x="19032" y="469201"/>
                        <a:pt x="34806" y="451027"/>
                        <a:pt x="40635" y="429081"/>
                      </a:cubicBezTo>
                      <a:cubicBezTo>
                        <a:pt x="44750" y="412965"/>
                        <a:pt x="43721" y="396848"/>
                        <a:pt x="39949" y="381075"/>
                      </a:cubicBezTo>
                      <a:cubicBezTo>
                        <a:pt x="39264" y="377989"/>
                        <a:pt x="38235" y="374560"/>
                        <a:pt x="37206" y="371474"/>
                      </a:cubicBezTo>
                      <a:cubicBezTo>
                        <a:pt x="31377" y="352615"/>
                        <a:pt x="22461" y="334098"/>
                        <a:pt x="14918" y="316267"/>
                      </a:cubicBezTo>
                      <a:cubicBezTo>
                        <a:pt x="10460" y="305980"/>
                        <a:pt x="6688" y="295007"/>
                        <a:pt x="3945" y="283691"/>
                      </a:cubicBezTo>
                      <a:cubicBezTo>
                        <a:pt x="3259" y="280606"/>
                        <a:pt x="2573" y="277177"/>
                        <a:pt x="1887" y="274090"/>
                      </a:cubicBezTo>
                      <a:cubicBezTo>
                        <a:pt x="-2570" y="248373"/>
                        <a:pt x="173" y="222998"/>
                        <a:pt x="17661" y="204824"/>
                      </a:cubicBezTo>
                      <a:cubicBezTo>
                        <a:pt x="20747" y="201395"/>
                        <a:pt x="24519" y="198652"/>
                        <a:pt x="27948" y="195909"/>
                      </a:cubicBezTo>
                      <a:cubicBezTo>
                        <a:pt x="32406" y="192480"/>
                        <a:pt x="37549" y="189737"/>
                        <a:pt x="42350" y="186651"/>
                      </a:cubicBezTo>
                      <a:cubicBezTo>
                        <a:pt x="45093" y="184936"/>
                        <a:pt x="47836" y="183222"/>
                        <a:pt x="50579" y="181507"/>
                      </a:cubicBezTo>
                      <a:cubicBezTo>
                        <a:pt x="65324" y="171220"/>
                        <a:pt x="77325" y="158190"/>
                        <a:pt x="87955" y="144131"/>
                      </a:cubicBezTo>
                      <a:cubicBezTo>
                        <a:pt x="90356" y="141045"/>
                        <a:pt x="92413" y="137959"/>
                        <a:pt x="94470" y="135216"/>
                      </a:cubicBezTo>
                      <a:cubicBezTo>
                        <a:pt x="102014" y="124586"/>
                        <a:pt x="108872" y="113270"/>
                        <a:pt x="116073" y="101954"/>
                      </a:cubicBezTo>
                      <a:cubicBezTo>
                        <a:pt x="118131" y="98869"/>
                        <a:pt x="119845" y="95782"/>
                        <a:pt x="121902" y="92696"/>
                      </a:cubicBezTo>
                      <a:cubicBezTo>
                        <a:pt x="128075" y="83095"/>
                        <a:pt x="133904" y="73837"/>
                        <a:pt x="140762" y="64921"/>
                      </a:cubicBezTo>
                      <a:cubicBezTo>
                        <a:pt x="143162" y="61835"/>
                        <a:pt x="145563" y="58406"/>
                        <a:pt x="147963" y="55320"/>
                      </a:cubicBezTo>
                      <a:cubicBezTo>
                        <a:pt x="157564" y="43661"/>
                        <a:pt x="167851" y="33374"/>
                        <a:pt x="180195" y="24802"/>
                      </a:cubicBezTo>
                      <a:cubicBezTo>
                        <a:pt x="241575" y="-18061"/>
                        <a:pt x="326271" y="1142"/>
                        <a:pt x="393822" y="33374"/>
                      </a:cubicBezTo>
                      <a:cubicBezTo>
                        <a:pt x="502179" y="85153"/>
                        <a:pt x="595104" y="167449"/>
                        <a:pt x="661970" y="267232"/>
                      </a:cubicBezTo>
                      <a:cubicBezTo>
                        <a:pt x="682544" y="298436"/>
                        <a:pt x="714434" y="347128"/>
                        <a:pt x="728835" y="391019"/>
                      </a:cubicBezTo>
                      <a:lnTo>
                        <a:pt x="728835" y="391019"/>
                      </a:lnTo>
                      <a:cubicBezTo>
                        <a:pt x="732264" y="400963"/>
                        <a:pt x="734665" y="410564"/>
                        <a:pt x="735693" y="419823"/>
                      </a:cubicBezTo>
                      <a:lnTo>
                        <a:pt x="735693" y="419823"/>
                      </a:lnTo>
                      <a:cubicBezTo>
                        <a:pt x="735693" y="421195"/>
                        <a:pt x="736036" y="422566"/>
                        <a:pt x="736036" y="423937"/>
                      </a:cubicBezTo>
                      <a:cubicBezTo>
                        <a:pt x="736379" y="428738"/>
                        <a:pt x="736722" y="433196"/>
                        <a:pt x="736379" y="437653"/>
                      </a:cubicBezTo>
                      <a:cubicBezTo>
                        <a:pt x="736036" y="445198"/>
                        <a:pt x="734322" y="452056"/>
                        <a:pt x="731236" y="457885"/>
                      </a:cubicBezTo>
                      <a:cubicBezTo>
                        <a:pt x="729864" y="460971"/>
                        <a:pt x="727807" y="463714"/>
                        <a:pt x="725749" y="466457"/>
                      </a:cubicBezTo>
                      <a:cubicBezTo>
                        <a:pt x="723349" y="469201"/>
                        <a:pt x="720606" y="471943"/>
                        <a:pt x="717520" y="474344"/>
                      </a:cubicBezTo>
                      <a:cubicBezTo>
                        <a:pt x="715119" y="476059"/>
                        <a:pt x="712719" y="477773"/>
                        <a:pt x="709633" y="479144"/>
                      </a:cubicBezTo>
                      <a:cubicBezTo>
                        <a:pt x="708947" y="479488"/>
                        <a:pt x="708261" y="479830"/>
                        <a:pt x="707576" y="480173"/>
                      </a:cubicBezTo>
                      <a:cubicBezTo>
                        <a:pt x="703804" y="479830"/>
                        <a:pt x="700375" y="481202"/>
                        <a:pt x="696946" y="481888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2" name="Google Shape;352;p2"/>
                <p:cNvSpPr/>
                <p:nvPr/>
              </p:nvSpPr>
              <p:spPr>
                <a:xfrm>
                  <a:off x="4081462" y="4466958"/>
                  <a:ext cx="594588" cy="3645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4588" h="364502" extrusionOk="0">
                      <a:moveTo>
                        <a:pt x="594589" y="364503"/>
                      </a:moveTo>
                      <a:cubicBezTo>
                        <a:pt x="465658" y="161163"/>
                        <a:pt x="239344" y="27432"/>
                        <a:pt x="0" y="9601"/>
                      </a:cubicBezTo>
                      <a:cubicBezTo>
                        <a:pt x="2400" y="6515"/>
                        <a:pt x="4801" y="3086"/>
                        <a:pt x="7201" y="0"/>
                      </a:cubicBezTo>
                      <a:cubicBezTo>
                        <a:pt x="237973" y="19203"/>
                        <a:pt x="456057" y="144361"/>
                        <a:pt x="587388" y="335356"/>
                      </a:cubicBezTo>
                      <a:lnTo>
                        <a:pt x="587388" y="335356"/>
                      </a:lnTo>
                      <a:cubicBezTo>
                        <a:pt x="590817" y="345643"/>
                        <a:pt x="593217" y="355245"/>
                        <a:pt x="594589" y="364503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3" name="Google Shape;353;p2"/>
                <p:cNvSpPr/>
                <p:nvPr/>
              </p:nvSpPr>
              <p:spPr>
                <a:xfrm>
                  <a:off x="4057116" y="4504677"/>
                  <a:ext cx="619762" cy="344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9762" h="344614" extrusionOk="0">
                      <a:moveTo>
                        <a:pt x="619277" y="330899"/>
                      </a:moveTo>
                      <a:cubicBezTo>
                        <a:pt x="619620" y="335699"/>
                        <a:pt x="619963" y="340157"/>
                        <a:pt x="619620" y="344615"/>
                      </a:cubicBezTo>
                      <a:cubicBezTo>
                        <a:pt x="444741" y="181737"/>
                        <a:pt x="235572" y="41148"/>
                        <a:pt x="0" y="9259"/>
                      </a:cubicBezTo>
                      <a:cubicBezTo>
                        <a:pt x="2057" y="6172"/>
                        <a:pt x="3772" y="3086"/>
                        <a:pt x="5829" y="0"/>
                      </a:cubicBezTo>
                      <a:cubicBezTo>
                        <a:pt x="238316" y="32919"/>
                        <a:pt x="445427" y="170079"/>
                        <a:pt x="619277" y="330899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4" name="Google Shape;354;p2"/>
                <p:cNvSpPr/>
                <p:nvPr/>
              </p:nvSpPr>
              <p:spPr>
                <a:xfrm>
                  <a:off x="4028998" y="4547539"/>
                  <a:ext cx="642594" cy="3305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2594" h="330555" extrusionOk="0">
                      <a:moveTo>
                        <a:pt x="636765" y="330556"/>
                      </a:moveTo>
                      <a:cubicBezTo>
                        <a:pt x="528409" y="232829"/>
                        <a:pt x="404965" y="152248"/>
                        <a:pt x="271234" y="93612"/>
                      </a:cubicBezTo>
                      <a:cubicBezTo>
                        <a:pt x="189281" y="57950"/>
                        <a:pt x="103556" y="29490"/>
                        <a:pt x="16116" y="12002"/>
                      </a:cubicBezTo>
                      <a:cubicBezTo>
                        <a:pt x="10630" y="10973"/>
                        <a:pt x="5144" y="9944"/>
                        <a:pt x="0" y="8916"/>
                      </a:cubicBezTo>
                      <a:cubicBezTo>
                        <a:pt x="2400" y="5830"/>
                        <a:pt x="4458" y="2743"/>
                        <a:pt x="6515" y="0"/>
                      </a:cubicBezTo>
                      <a:cubicBezTo>
                        <a:pt x="92926" y="16117"/>
                        <a:pt x="177965" y="43549"/>
                        <a:pt x="258890" y="77496"/>
                      </a:cubicBezTo>
                      <a:cubicBezTo>
                        <a:pt x="399821" y="136817"/>
                        <a:pt x="529438" y="220142"/>
                        <a:pt x="642595" y="322326"/>
                      </a:cubicBezTo>
                      <a:cubicBezTo>
                        <a:pt x="640880" y="325069"/>
                        <a:pt x="639166" y="327813"/>
                        <a:pt x="636765" y="330556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5" name="Google Shape;355;p2"/>
                <p:cNvSpPr/>
                <p:nvPr/>
              </p:nvSpPr>
              <p:spPr>
                <a:xfrm>
                  <a:off x="3968305" y="4598631"/>
                  <a:ext cx="690257" cy="2993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0257" h="299351" extrusionOk="0">
                      <a:moveTo>
                        <a:pt x="690258" y="299352"/>
                      </a:moveTo>
                      <a:cubicBezTo>
                        <a:pt x="686486" y="297295"/>
                        <a:pt x="683057" y="294894"/>
                        <a:pt x="679285" y="292837"/>
                      </a:cubicBezTo>
                      <a:cubicBezTo>
                        <a:pt x="659397" y="280835"/>
                        <a:pt x="639509" y="268834"/>
                        <a:pt x="619620" y="256832"/>
                      </a:cubicBezTo>
                      <a:cubicBezTo>
                        <a:pt x="508178" y="190310"/>
                        <a:pt x="393649" y="126187"/>
                        <a:pt x="274320" y="75438"/>
                      </a:cubicBezTo>
                      <a:cubicBezTo>
                        <a:pt x="187566" y="38748"/>
                        <a:pt x="93955" y="12002"/>
                        <a:pt x="0" y="9259"/>
                      </a:cubicBezTo>
                      <a:cubicBezTo>
                        <a:pt x="4458" y="5830"/>
                        <a:pt x="9601" y="3086"/>
                        <a:pt x="14402" y="0"/>
                      </a:cubicBezTo>
                      <a:cubicBezTo>
                        <a:pt x="98755" y="4458"/>
                        <a:pt x="183109" y="27432"/>
                        <a:pt x="261633" y="59322"/>
                      </a:cubicBezTo>
                      <a:cubicBezTo>
                        <a:pt x="410451" y="119672"/>
                        <a:pt x="551726" y="203340"/>
                        <a:pt x="689229" y="287008"/>
                      </a:cubicBezTo>
                      <a:cubicBezTo>
                        <a:pt x="686829" y="288722"/>
                        <a:pt x="684428" y="290437"/>
                        <a:pt x="681342" y="291808"/>
                      </a:cubicBezTo>
                      <a:cubicBezTo>
                        <a:pt x="683400" y="293180"/>
                        <a:pt x="685800" y="294208"/>
                        <a:pt x="687857" y="295580"/>
                      </a:cubicBezTo>
                      <a:cubicBezTo>
                        <a:pt x="689572" y="296609"/>
                        <a:pt x="690258" y="297980"/>
                        <a:pt x="690258" y="299352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6" name="Google Shape;356;p2"/>
                <p:cNvSpPr/>
                <p:nvPr/>
              </p:nvSpPr>
              <p:spPr>
                <a:xfrm>
                  <a:off x="3977220" y="4741222"/>
                  <a:ext cx="676968" cy="1676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6968" h="167681" extrusionOk="0">
                      <a:moveTo>
                        <a:pt x="672084" y="167391"/>
                      </a:moveTo>
                      <a:cubicBezTo>
                        <a:pt x="660768" y="164304"/>
                        <a:pt x="649795" y="160875"/>
                        <a:pt x="638480" y="157789"/>
                      </a:cubicBezTo>
                      <a:cubicBezTo>
                        <a:pt x="579158" y="139959"/>
                        <a:pt x="520865" y="119385"/>
                        <a:pt x="463944" y="95724"/>
                      </a:cubicBezTo>
                      <a:cubicBezTo>
                        <a:pt x="400850" y="69321"/>
                        <a:pt x="339128" y="38117"/>
                        <a:pt x="272263" y="20972"/>
                      </a:cubicBezTo>
                      <a:cubicBezTo>
                        <a:pt x="195110" y="1427"/>
                        <a:pt x="123444" y="11714"/>
                        <a:pt x="48692" y="36746"/>
                      </a:cubicBezTo>
                      <a:cubicBezTo>
                        <a:pt x="33604" y="41889"/>
                        <a:pt x="18174" y="47033"/>
                        <a:pt x="2743" y="52519"/>
                      </a:cubicBezTo>
                      <a:cubicBezTo>
                        <a:pt x="2057" y="49433"/>
                        <a:pt x="1029" y="46004"/>
                        <a:pt x="0" y="42918"/>
                      </a:cubicBezTo>
                      <a:cubicBezTo>
                        <a:pt x="14745" y="37774"/>
                        <a:pt x="29832" y="32631"/>
                        <a:pt x="44577" y="27487"/>
                      </a:cubicBezTo>
                      <a:cubicBezTo>
                        <a:pt x="111785" y="4513"/>
                        <a:pt x="178994" y="-8174"/>
                        <a:pt x="249631" y="5885"/>
                      </a:cubicBezTo>
                      <a:cubicBezTo>
                        <a:pt x="316154" y="18915"/>
                        <a:pt x="377876" y="47718"/>
                        <a:pt x="439255" y="74808"/>
                      </a:cubicBezTo>
                      <a:cubicBezTo>
                        <a:pt x="511264" y="106011"/>
                        <a:pt x="584644" y="132415"/>
                        <a:pt x="660082" y="154360"/>
                      </a:cubicBezTo>
                      <a:cubicBezTo>
                        <a:pt x="660082" y="154360"/>
                        <a:pt x="660082" y="154360"/>
                        <a:pt x="660082" y="154360"/>
                      </a:cubicBezTo>
                      <a:lnTo>
                        <a:pt x="660082" y="154360"/>
                      </a:lnTo>
                      <a:cubicBezTo>
                        <a:pt x="664197" y="155732"/>
                        <a:pt x="668655" y="156761"/>
                        <a:pt x="672770" y="158132"/>
                      </a:cubicBezTo>
                      <a:cubicBezTo>
                        <a:pt x="674827" y="158818"/>
                        <a:pt x="676199" y="160533"/>
                        <a:pt x="676542" y="162247"/>
                      </a:cubicBezTo>
                      <a:cubicBezTo>
                        <a:pt x="677913" y="164990"/>
                        <a:pt x="675856" y="168762"/>
                        <a:pt x="672084" y="16739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7" name="Google Shape;357;p2"/>
                <p:cNvSpPr/>
                <p:nvPr/>
              </p:nvSpPr>
              <p:spPr>
                <a:xfrm>
                  <a:off x="3956304" y="4848293"/>
                  <a:ext cx="656620" cy="1144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6620" h="114498" extrusionOk="0">
                      <a:moveTo>
                        <a:pt x="649453" y="62720"/>
                      </a:moveTo>
                      <a:cubicBezTo>
                        <a:pt x="629222" y="56548"/>
                        <a:pt x="608648" y="50376"/>
                        <a:pt x="587731" y="44890"/>
                      </a:cubicBezTo>
                      <a:cubicBezTo>
                        <a:pt x="578129" y="42490"/>
                        <a:pt x="568528" y="39746"/>
                        <a:pt x="558927" y="37689"/>
                      </a:cubicBezTo>
                      <a:cubicBezTo>
                        <a:pt x="547268" y="34946"/>
                        <a:pt x="535267" y="32203"/>
                        <a:pt x="523608" y="29459"/>
                      </a:cubicBezTo>
                      <a:cubicBezTo>
                        <a:pt x="523608" y="29459"/>
                        <a:pt x="523608" y="29459"/>
                        <a:pt x="523608" y="29459"/>
                      </a:cubicBezTo>
                      <a:cubicBezTo>
                        <a:pt x="442341" y="12314"/>
                        <a:pt x="359359" y="4427"/>
                        <a:pt x="276720" y="15058"/>
                      </a:cubicBezTo>
                      <a:cubicBezTo>
                        <a:pt x="178994" y="27402"/>
                        <a:pt x="89497" y="67178"/>
                        <a:pt x="4115" y="114499"/>
                      </a:cubicBezTo>
                      <a:cubicBezTo>
                        <a:pt x="2400" y="111412"/>
                        <a:pt x="1029" y="108326"/>
                        <a:pt x="0" y="105240"/>
                      </a:cubicBezTo>
                      <a:cubicBezTo>
                        <a:pt x="86411" y="57234"/>
                        <a:pt x="176936" y="17458"/>
                        <a:pt x="275692" y="4771"/>
                      </a:cubicBezTo>
                      <a:cubicBezTo>
                        <a:pt x="400850" y="-11003"/>
                        <a:pt x="527037" y="14372"/>
                        <a:pt x="646367" y="51062"/>
                      </a:cubicBezTo>
                      <a:cubicBezTo>
                        <a:pt x="648767" y="51748"/>
                        <a:pt x="651167" y="52433"/>
                        <a:pt x="653567" y="53119"/>
                      </a:cubicBezTo>
                      <a:cubicBezTo>
                        <a:pt x="659740" y="55520"/>
                        <a:pt x="655625" y="64778"/>
                        <a:pt x="649453" y="6272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8" name="Google Shape;358;p2"/>
                <p:cNvSpPr/>
                <p:nvPr/>
              </p:nvSpPr>
              <p:spPr>
                <a:xfrm>
                  <a:off x="3942245" y="4670563"/>
                  <a:ext cx="716060" cy="232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060" h="232425" extrusionOk="0">
                      <a:moveTo>
                        <a:pt x="712203" y="232221"/>
                      </a:moveTo>
                      <a:cubicBezTo>
                        <a:pt x="710832" y="232564"/>
                        <a:pt x="709460" y="232564"/>
                        <a:pt x="707746" y="231535"/>
                      </a:cubicBezTo>
                      <a:cubicBezTo>
                        <a:pt x="703631" y="229135"/>
                        <a:pt x="699516" y="226734"/>
                        <a:pt x="695401" y="224334"/>
                      </a:cubicBezTo>
                      <a:lnTo>
                        <a:pt x="695401" y="224334"/>
                      </a:lnTo>
                      <a:lnTo>
                        <a:pt x="695401" y="224334"/>
                      </a:lnTo>
                      <a:cubicBezTo>
                        <a:pt x="581216" y="157811"/>
                        <a:pt x="460858" y="101919"/>
                        <a:pt x="336042" y="58370"/>
                      </a:cubicBezTo>
                      <a:cubicBezTo>
                        <a:pt x="230772" y="21680"/>
                        <a:pt x="109385" y="-10553"/>
                        <a:pt x="2057" y="25452"/>
                      </a:cubicBezTo>
                      <a:cubicBezTo>
                        <a:pt x="1372" y="22366"/>
                        <a:pt x="686" y="18937"/>
                        <a:pt x="0" y="15850"/>
                      </a:cubicBezTo>
                      <a:cubicBezTo>
                        <a:pt x="100813" y="-17411"/>
                        <a:pt x="213627" y="6935"/>
                        <a:pt x="314096" y="40539"/>
                      </a:cubicBezTo>
                      <a:cubicBezTo>
                        <a:pt x="428625" y="78944"/>
                        <a:pt x="539725" y="127636"/>
                        <a:pt x="645681" y="185243"/>
                      </a:cubicBezTo>
                      <a:cubicBezTo>
                        <a:pt x="666598" y="196559"/>
                        <a:pt x="687172" y="208218"/>
                        <a:pt x="707403" y="220219"/>
                      </a:cubicBezTo>
                      <a:cubicBezTo>
                        <a:pt x="709460" y="221590"/>
                        <a:pt x="711860" y="222619"/>
                        <a:pt x="713918" y="223991"/>
                      </a:cubicBezTo>
                      <a:cubicBezTo>
                        <a:pt x="715632" y="225019"/>
                        <a:pt x="716318" y="226391"/>
                        <a:pt x="715975" y="227763"/>
                      </a:cubicBezTo>
                      <a:cubicBezTo>
                        <a:pt x="715975" y="229477"/>
                        <a:pt x="714261" y="231535"/>
                        <a:pt x="712203" y="23222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9" name="Google Shape;359;p2"/>
                <p:cNvSpPr/>
                <p:nvPr/>
              </p:nvSpPr>
              <p:spPr>
                <a:xfrm>
                  <a:off x="4031056" y="4876025"/>
                  <a:ext cx="483832" cy="1488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832" h="148831" extrusionOk="0">
                      <a:moveTo>
                        <a:pt x="478689" y="15100"/>
                      </a:moveTo>
                      <a:cubicBezTo>
                        <a:pt x="458457" y="12357"/>
                        <a:pt x="438912" y="10643"/>
                        <a:pt x="419024" y="10300"/>
                      </a:cubicBezTo>
                      <a:cubicBezTo>
                        <a:pt x="272948" y="7900"/>
                        <a:pt x="138189" y="72707"/>
                        <a:pt x="13373" y="148831"/>
                      </a:cubicBezTo>
                      <a:cubicBezTo>
                        <a:pt x="8915" y="147803"/>
                        <a:pt x="4458" y="146774"/>
                        <a:pt x="0" y="145402"/>
                      </a:cubicBezTo>
                      <a:cubicBezTo>
                        <a:pt x="136817" y="61049"/>
                        <a:pt x="285979" y="-10960"/>
                        <a:pt x="448513" y="1384"/>
                      </a:cubicBezTo>
                      <a:cubicBezTo>
                        <a:pt x="448513" y="1384"/>
                        <a:pt x="448513" y="1384"/>
                        <a:pt x="448513" y="1384"/>
                      </a:cubicBezTo>
                      <a:cubicBezTo>
                        <a:pt x="458800" y="2070"/>
                        <a:pt x="469430" y="3442"/>
                        <a:pt x="479717" y="4813"/>
                      </a:cubicBezTo>
                      <a:cubicBezTo>
                        <a:pt x="482460" y="5156"/>
                        <a:pt x="483832" y="7214"/>
                        <a:pt x="483832" y="9271"/>
                      </a:cubicBezTo>
                      <a:cubicBezTo>
                        <a:pt x="483832" y="9957"/>
                        <a:pt x="483832" y="10643"/>
                        <a:pt x="483489" y="11329"/>
                      </a:cubicBezTo>
                      <a:cubicBezTo>
                        <a:pt x="483489" y="14072"/>
                        <a:pt x="481432" y="15443"/>
                        <a:pt x="478689" y="1510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360" name="Google Shape;360;p2"/>
              <p:cNvSpPr/>
              <p:nvPr/>
            </p:nvSpPr>
            <p:spPr>
              <a:xfrm>
                <a:off x="4067180" y="4853063"/>
                <a:ext cx="665822" cy="695331"/>
              </a:xfrm>
              <a:custGeom>
                <a:avLst/>
                <a:gdLst/>
                <a:ahLst/>
                <a:cxnLst/>
                <a:rect l="l" t="t" r="r" b="b"/>
                <a:pathLst>
                  <a:path w="665822" h="695331" extrusionOk="0">
                    <a:moveTo>
                      <a:pt x="389072" y="677570"/>
                    </a:moveTo>
                    <a:cubicBezTo>
                      <a:pt x="365755" y="683399"/>
                      <a:pt x="342095" y="686143"/>
                      <a:pt x="318435" y="689229"/>
                    </a:cubicBezTo>
                    <a:cubicBezTo>
                      <a:pt x="281058" y="693686"/>
                      <a:pt x="252255" y="699859"/>
                      <a:pt x="223794" y="690257"/>
                    </a:cubicBezTo>
                    <a:cubicBezTo>
                      <a:pt x="219679" y="688886"/>
                      <a:pt x="215565" y="687171"/>
                      <a:pt x="211793" y="685114"/>
                    </a:cubicBezTo>
                    <a:cubicBezTo>
                      <a:pt x="204592" y="681685"/>
                      <a:pt x="197391" y="676884"/>
                      <a:pt x="190190" y="670712"/>
                    </a:cubicBezTo>
                    <a:cubicBezTo>
                      <a:pt x="156243" y="642938"/>
                      <a:pt x="157957" y="610705"/>
                      <a:pt x="153500" y="579501"/>
                    </a:cubicBezTo>
                    <a:cubicBezTo>
                      <a:pt x="153157" y="576072"/>
                      <a:pt x="152471" y="572643"/>
                      <a:pt x="151785" y="569214"/>
                    </a:cubicBezTo>
                    <a:cubicBezTo>
                      <a:pt x="148699" y="553440"/>
                      <a:pt x="142870" y="537667"/>
                      <a:pt x="129154" y="522923"/>
                    </a:cubicBezTo>
                    <a:cubicBezTo>
                      <a:pt x="121267" y="514693"/>
                      <a:pt x="112695" y="507149"/>
                      <a:pt x="103779" y="500291"/>
                    </a:cubicBezTo>
                    <a:cubicBezTo>
                      <a:pt x="100693" y="497891"/>
                      <a:pt x="97607" y="495491"/>
                      <a:pt x="94178" y="493090"/>
                    </a:cubicBezTo>
                    <a:cubicBezTo>
                      <a:pt x="78062" y="481088"/>
                      <a:pt x="61602" y="469773"/>
                      <a:pt x="47544" y="455028"/>
                    </a:cubicBezTo>
                    <a:cubicBezTo>
                      <a:pt x="35199" y="441655"/>
                      <a:pt x="25255" y="428968"/>
                      <a:pt x="18054" y="416966"/>
                    </a:cubicBezTo>
                    <a:cubicBezTo>
                      <a:pt x="16340" y="413880"/>
                      <a:pt x="14625" y="410794"/>
                      <a:pt x="12911" y="408051"/>
                    </a:cubicBezTo>
                    <a:cubicBezTo>
                      <a:pt x="-805" y="381647"/>
                      <a:pt x="-2863" y="357644"/>
                      <a:pt x="3309" y="336042"/>
                    </a:cubicBezTo>
                    <a:cubicBezTo>
                      <a:pt x="4338" y="332270"/>
                      <a:pt x="5710" y="328841"/>
                      <a:pt x="7081" y="325069"/>
                    </a:cubicBezTo>
                    <a:cubicBezTo>
                      <a:pt x="38628" y="250660"/>
                      <a:pt x="166873" y="205054"/>
                      <a:pt x="232024" y="171793"/>
                    </a:cubicBezTo>
                    <a:cubicBezTo>
                      <a:pt x="280373" y="147447"/>
                      <a:pt x="320149" y="109385"/>
                      <a:pt x="366098" y="80582"/>
                    </a:cubicBezTo>
                    <a:cubicBezTo>
                      <a:pt x="380157" y="71666"/>
                      <a:pt x="416847" y="53492"/>
                      <a:pt x="459366" y="36690"/>
                    </a:cubicBezTo>
                    <a:cubicBezTo>
                      <a:pt x="478226" y="29147"/>
                      <a:pt x="498457" y="21945"/>
                      <a:pt x="518345" y="16116"/>
                    </a:cubicBezTo>
                    <a:lnTo>
                      <a:pt x="518345" y="16116"/>
                    </a:lnTo>
                    <a:cubicBezTo>
                      <a:pt x="530690" y="12344"/>
                      <a:pt x="542691" y="9258"/>
                      <a:pt x="554693" y="6515"/>
                    </a:cubicBezTo>
                    <a:cubicBezTo>
                      <a:pt x="561551" y="5144"/>
                      <a:pt x="568409" y="3772"/>
                      <a:pt x="574924" y="2743"/>
                    </a:cubicBezTo>
                    <a:cubicBezTo>
                      <a:pt x="574924" y="2743"/>
                      <a:pt x="574924" y="2743"/>
                      <a:pt x="574924" y="2743"/>
                    </a:cubicBezTo>
                    <a:cubicBezTo>
                      <a:pt x="577667" y="2400"/>
                      <a:pt x="580067" y="2057"/>
                      <a:pt x="582810" y="1715"/>
                    </a:cubicBezTo>
                    <a:cubicBezTo>
                      <a:pt x="582810" y="1715"/>
                      <a:pt x="582810" y="1715"/>
                      <a:pt x="582810" y="1715"/>
                    </a:cubicBezTo>
                    <a:cubicBezTo>
                      <a:pt x="591726" y="686"/>
                      <a:pt x="600641" y="0"/>
                      <a:pt x="608528" y="0"/>
                    </a:cubicBezTo>
                    <a:cubicBezTo>
                      <a:pt x="616072" y="0"/>
                      <a:pt x="622930" y="686"/>
                      <a:pt x="629102" y="2057"/>
                    </a:cubicBezTo>
                    <a:cubicBezTo>
                      <a:pt x="656534" y="7544"/>
                      <a:pt x="671622" y="25718"/>
                      <a:pt x="663735" y="63093"/>
                    </a:cubicBezTo>
                    <a:cubicBezTo>
                      <a:pt x="663049" y="66522"/>
                      <a:pt x="662363" y="69608"/>
                      <a:pt x="661335" y="73380"/>
                    </a:cubicBezTo>
                    <a:cubicBezTo>
                      <a:pt x="658934" y="81267"/>
                      <a:pt x="655848" y="88811"/>
                      <a:pt x="652076" y="96012"/>
                    </a:cubicBezTo>
                    <a:cubicBezTo>
                      <a:pt x="651048" y="98069"/>
                      <a:pt x="650019" y="100469"/>
                      <a:pt x="648647" y="102527"/>
                    </a:cubicBezTo>
                    <a:cubicBezTo>
                      <a:pt x="646590" y="106299"/>
                      <a:pt x="644190" y="110071"/>
                      <a:pt x="642132" y="113843"/>
                    </a:cubicBezTo>
                    <a:cubicBezTo>
                      <a:pt x="631502" y="130988"/>
                      <a:pt x="619158" y="147790"/>
                      <a:pt x="609557" y="165620"/>
                    </a:cubicBezTo>
                    <a:cubicBezTo>
                      <a:pt x="599270" y="185509"/>
                      <a:pt x="593097" y="205054"/>
                      <a:pt x="590011" y="224942"/>
                    </a:cubicBezTo>
                    <a:cubicBezTo>
                      <a:pt x="588297" y="235572"/>
                      <a:pt x="587268" y="246545"/>
                      <a:pt x="586925" y="257175"/>
                    </a:cubicBezTo>
                    <a:cubicBezTo>
                      <a:pt x="586582" y="263690"/>
                      <a:pt x="586582" y="270205"/>
                      <a:pt x="586925" y="276720"/>
                    </a:cubicBezTo>
                    <a:cubicBezTo>
                      <a:pt x="587611" y="296951"/>
                      <a:pt x="589668" y="317183"/>
                      <a:pt x="592069" y="337413"/>
                    </a:cubicBezTo>
                    <a:cubicBezTo>
                      <a:pt x="594469" y="357644"/>
                      <a:pt x="596526" y="377876"/>
                      <a:pt x="597555" y="398450"/>
                    </a:cubicBezTo>
                    <a:cubicBezTo>
                      <a:pt x="598584" y="421081"/>
                      <a:pt x="597898" y="444056"/>
                      <a:pt x="593097" y="467030"/>
                    </a:cubicBezTo>
                    <a:cubicBezTo>
                      <a:pt x="590354" y="480746"/>
                      <a:pt x="585897" y="494804"/>
                      <a:pt x="580067" y="508178"/>
                    </a:cubicBezTo>
                    <a:cubicBezTo>
                      <a:pt x="572523" y="526008"/>
                      <a:pt x="562922" y="543153"/>
                      <a:pt x="551607" y="559270"/>
                    </a:cubicBezTo>
                    <a:cubicBezTo>
                      <a:pt x="524517" y="597674"/>
                      <a:pt x="487827" y="630936"/>
                      <a:pt x="447365" y="653567"/>
                    </a:cubicBezTo>
                    <a:cubicBezTo>
                      <a:pt x="438792" y="658368"/>
                      <a:pt x="429877" y="662483"/>
                      <a:pt x="420962" y="666254"/>
                    </a:cubicBezTo>
                    <a:cubicBezTo>
                      <a:pt x="411018" y="671055"/>
                      <a:pt x="400045" y="674827"/>
                      <a:pt x="389072" y="67757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1" name="Google Shape;361;p2"/>
              <p:cNvSpPr/>
              <p:nvPr/>
            </p:nvSpPr>
            <p:spPr>
              <a:xfrm>
                <a:off x="4070146" y="4839273"/>
                <a:ext cx="602762" cy="349832"/>
              </a:xfrm>
              <a:custGeom>
                <a:avLst/>
                <a:gdLst/>
                <a:ahLst/>
                <a:cxnLst/>
                <a:rect l="l" t="t" r="r" b="b"/>
                <a:pathLst>
                  <a:path w="602762" h="349832" extrusionOk="0">
                    <a:moveTo>
                      <a:pt x="0" y="349833"/>
                    </a:moveTo>
                    <a:cubicBezTo>
                      <a:pt x="1029" y="346060"/>
                      <a:pt x="2400" y="342631"/>
                      <a:pt x="3772" y="338860"/>
                    </a:cubicBezTo>
                    <a:cubicBezTo>
                      <a:pt x="112814" y="319314"/>
                      <a:pt x="216713" y="273709"/>
                      <a:pt x="304495" y="204786"/>
                    </a:cubicBezTo>
                    <a:cubicBezTo>
                      <a:pt x="375132" y="148893"/>
                      <a:pt x="436169" y="73112"/>
                      <a:pt x="515379" y="29907"/>
                    </a:cubicBezTo>
                    <a:lnTo>
                      <a:pt x="515379" y="29907"/>
                    </a:lnTo>
                    <a:cubicBezTo>
                      <a:pt x="540753" y="16191"/>
                      <a:pt x="567500" y="5561"/>
                      <a:pt x="597332" y="75"/>
                    </a:cubicBezTo>
                    <a:cubicBezTo>
                      <a:pt x="603847" y="-954"/>
                      <a:pt x="604876" y="8990"/>
                      <a:pt x="598361" y="10018"/>
                    </a:cubicBezTo>
                    <a:cubicBezTo>
                      <a:pt x="589445" y="11733"/>
                      <a:pt x="580530" y="13791"/>
                      <a:pt x="571957" y="16533"/>
                    </a:cubicBezTo>
                    <a:cubicBezTo>
                      <a:pt x="571957" y="16533"/>
                      <a:pt x="571957" y="16533"/>
                      <a:pt x="571957" y="16533"/>
                    </a:cubicBezTo>
                    <a:cubicBezTo>
                      <a:pt x="454685" y="51852"/>
                      <a:pt x="378561" y="166381"/>
                      <a:pt x="281178" y="234618"/>
                    </a:cubicBezTo>
                    <a:cubicBezTo>
                      <a:pt x="197510" y="293940"/>
                      <a:pt x="100813" y="332688"/>
                      <a:pt x="0" y="349833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2" name="Google Shape;362;p2"/>
              <p:cNvSpPr/>
              <p:nvPr/>
            </p:nvSpPr>
            <p:spPr>
              <a:xfrm>
                <a:off x="4079748" y="4860382"/>
                <a:ext cx="597674" cy="409647"/>
              </a:xfrm>
              <a:custGeom>
                <a:avLst/>
                <a:gdLst/>
                <a:ahLst/>
                <a:cxnLst/>
                <a:rect l="l" t="t" r="r" b="b"/>
                <a:pathLst>
                  <a:path w="597674" h="409647" extrusionOk="0">
                    <a:moveTo>
                      <a:pt x="5144" y="409648"/>
                    </a:moveTo>
                    <a:cubicBezTo>
                      <a:pt x="3429" y="406562"/>
                      <a:pt x="1715" y="403476"/>
                      <a:pt x="0" y="400733"/>
                    </a:cubicBezTo>
                    <a:cubicBezTo>
                      <a:pt x="59322" y="382902"/>
                      <a:pt x="118643" y="364728"/>
                      <a:pt x="174536" y="337982"/>
                    </a:cubicBezTo>
                    <a:cubicBezTo>
                      <a:pt x="234544" y="309521"/>
                      <a:pt x="284950" y="270431"/>
                      <a:pt x="329870" y="221739"/>
                    </a:cubicBezTo>
                    <a:cubicBezTo>
                      <a:pt x="387820" y="159331"/>
                      <a:pt x="440284" y="86636"/>
                      <a:pt x="510578" y="38973"/>
                    </a:cubicBezTo>
                    <a:cubicBezTo>
                      <a:pt x="521551" y="31772"/>
                      <a:pt x="532867" y="24914"/>
                      <a:pt x="544525" y="19085"/>
                    </a:cubicBezTo>
                    <a:cubicBezTo>
                      <a:pt x="556184" y="12912"/>
                      <a:pt x="568871" y="7769"/>
                      <a:pt x="581558" y="3311"/>
                    </a:cubicBezTo>
                    <a:cubicBezTo>
                      <a:pt x="584645" y="2282"/>
                      <a:pt x="587731" y="1254"/>
                      <a:pt x="590817" y="225"/>
                    </a:cubicBezTo>
                    <a:cubicBezTo>
                      <a:pt x="592188" y="-118"/>
                      <a:pt x="593560" y="-118"/>
                      <a:pt x="594589" y="568"/>
                    </a:cubicBezTo>
                    <a:cubicBezTo>
                      <a:pt x="596646" y="1597"/>
                      <a:pt x="597675" y="3654"/>
                      <a:pt x="597675" y="5369"/>
                    </a:cubicBezTo>
                    <a:cubicBezTo>
                      <a:pt x="597675" y="7083"/>
                      <a:pt x="596646" y="8798"/>
                      <a:pt x="594589" y="9483"/>
                    </a:cubicBezTo>
                    <a:cubicBezTo>
                      <a:pt x="593217" y="9827"/>
                      <a:pt x="591845" y="10169"/>
                      <a:pt x="590474" y="10855"/>
                    </a:cubicBezTo>
                    <a:cubicBezTo>
                      <a:pt x="576072" y="15656"/>
                      <a:pt x="562013" y="21142"/>
                      <a:pt x="548983" y="28000"/>
                    </a:cubicBezTo>
                    <a:cubicBezTo>
                      <a:pt x="542125" y="31429"/>
                      <a:pt x="535610" y="35201"/>
                      <a:pt x="529095" y="38973"/>
                    </a:cubicBezTo>
                    <a:cubicBezTo>
                      <a:pt x="442341" y="91437"/>
                      <a:pt x="384391" y="182991"/>
                      <a:pt x="312382" y="253628"/>
                    </a:cubicBezTo>
                    <a:cubicBezTo>
                      <a:pt x="227686" y="337639"/>
                      <a:pt x="117272" y="375701"/>
                      <a:pt x="5144" y="409648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3" name="Google Shape;363;p2"/>
              <p:cNvSpPr/>
              <p:nvPr/>
            </p:nvSpPr>
            <p:spPr>
              <a:xfrm>
                <a:off x="4161015" y="4872449"/>
                <a:ext cx="542640" cy="480562"/>
              </a:xfrm>
              <a:custGeom>
                <a:avLst/>
                <a:gdLst/>
                <a:ahLst/>
                <a:cxnLst/>
                <a:rect l="l" t="t" r="r" b="b"/>
                <a:pathLst>
                  <a:path w="542640" h="480562" extrusionOk="0">
                    <a:moveTo>
                      <a:pt x="9601" y="480562"/>
                    </a:moveTo>
                    <a:cubicBezTo>
                      <a:pt x="6515" y="478162"/>
                      <a:pt x="3429" y="475762"/>
                      <a:pt x="0" y="473361"/>
                    </a:cubicBezTo>
                    <a:cubicBezTo>
                      <a:pt x="109385" y="430156"/>
                      <a:pt x="208140" y="361233"/>
                      <a:pt x="284950" y="271393"/>
                    </a:cubicBezTo>
                    <a:cubicBezTo>
                      <a:pt x="364845" y="178125"/>
                      <a:pt x="420053" y="55709"/>
                      <a:pt x="535953" y="502"/>
                    </a:cubicBezTo>
                    <a:cubicBezTo>
                      <a:pt x="541782" y="-2241"/>
                      <a:pt x="545554" y="7017"/>
                      <a:pt x="539725" y="9761"/>
                    </a:cubicBezTo>
                    <a:cubicBezTo>
                      <a:pt x="415595" y="68739"/>
                      <a:pt x="360045" y="207957"/>
                      <a:pt x="269519" y="303626"/>
                    </a:cubicBezTo>
                    <a:cubicBezTo>
                      <a:pt x="196825" y="380778"/>
                      <a:pt x="107671" y="441129"/>
                      <a:pt x="9601" y="480562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4" name="Google Shape;364;p2"/>
              <p:cNvSpPr/>
              <p:nvPr/>
            </p:nvSpPr>
            <p:spPr>
              <a:xfrm>
                <a:off x="4218622" y="4887867"/>
                <a:ext cx="484602" cy="544697"/>
              </a:xfrm>
              <a:custGeom>
                <a:avLst/>
                <a:gdLst/>
                <a:ahLst/>
                <a:cxnLst/>
                <a:rect l="l" t="t" r="r" b="b"/>
                <a:pathLst>
                  <a:path w="484602" h="544697" extrusionOk="0">
                    <a:moveTo>
                      <a:pt x="1715" y="544698"/>
                    </a:moveTo>
                    <a:cubicBezTo>
                      <a:pt x="1372" y="541269"/>
                      <a:pt x="686" y="537840"/>
                      <a:pt x="0" y="534411"/>
                    </a:cubicBezTo>
                    <a:cubicBezTo>
                      <a:pt x="98069" y="498749"/>
                      <a:pt x="188595" y="447657"/>
                      <a:pt x="243116" y="352330"/>
                    </a:cubicBezTo>
                    <a:cubicBezTo>
                      <a:pt x="277406" y="292323"/>
                      <a:pt x="303809" y="228543"/>
                      <a:pt x="341186" y="169908"/>
                    </a:cubicBezTo>
                    <a:cubicBezTo>
                      <a:pt x="379933" y="109215"/>
                      <a:pt x="424853" y="52979"/>
                      <a:pt x="475259" y="1544"/>
                    </a:cubicBezTo>
                    <a:cubicBezTo>
                      <a:pt x="479717" y="-2914"/>
                      <a:pt x="487947" y="3258"/>
                      <a:pt x="483146" y="7716"/>
                    </a:cubicBezTo>
                    <a:cubicBezTo>
                      <a:pt x="429997" y="62237"/>
                      <a:pt x="382334" y="122244"/>
                      <a:pt x="342214" y="187053"/>
                    </a:cubicBezTo>
                    <a:cubicBezTo>
                      <a:pt x="303809" y="249117"/>
                      <a:pt x="278092" y="318384"/>
                      <a:pt x="238316" y="379420"/>
                    </a:cubicBezTo>
                    <a:cubicBezTo>
                      <a:pt x="183109" y="464459"/>
                      <a:pt x="94640" y="511436"/>
                      <a:pt x="1715" y="544698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5" name="Google Shape;365;p2"/>
              <p:cNvSpPr/>
              <p:nvPr/>
            </p:nvSpPr>
            <p:spPr>
              <a:xfrm>
                <a:off x="4278630" y="4945682"/>
                <a:ext cx="441783" cy="597638"/>
              </a:xfrm>
              <a:custGeom>
                <a:avLst/>
                <a:gdLst/>
                <a:ahLst/>
                <a:cxnLst/>
                <a:rect l="l" t="t" r="r" b="b"/>
                <a:pathLst>
                  <a:path w="441783" h="597638" extrusionOk="0">
                    <a:moveTo>
                      <a:pt x="12002" y="597639"/>
                    </a:moveTo>
                    <a:cubicBezTo>
                      <a:pt x="7887" y="596267"/>
                      <a:pt x="3772" y="594553"/>
                      <a:pt x="0" y="592495"/>
                    </a:cubicBezTo>
                    <a:cubicBezTo>
                      <a:pt x="86411" y="545518"/>
                      <a:pt x="163563" y="484139"/>
                      <a:pt x="206426" y="393270"/>
                    </a:cubicBezTo>
                    <a:cubicBezTo>
                      <a:pt x="239687" y="322290"/>
                      <a:pt x="260947" y="247195"/>
                      <a:pt x="300038" y="178615"/>
                    </a:cubicBezTo>
                    <a:cubicBezTo>
                      <a:pt x="336728" y="114150"/>
                      <a:pt x="380962" y="54828"/>
                      <a:pt x="432397" y="1679"/>
                    </a:cubicBezTo>
                    <a:cubicBezTo>
                      <a:pt x="435483" y="-1750"/>
                      <a:pt x="440627" y="650"/>
                      <a:pt x="441655" y="3736"/>
                    </a:cubicBezTo>
                    <a:cubicBezTo>
                      <a:pt x="441998" y="5108"/>
                      <a:pt x="441655" y="6479"/>
                      <a:pt x="440627" y="7851"/>
                    </a:cubicBezTo>
                    <a:cubicBezTo>
                      <a:pt x="439941" y="8537"/>
                      <a:pt x="439255" y="9565"/>
                      <a:pt x="438569" y="10251"/>
                    </a:cubicBezTo>
                    <a:cubicBezTo>
                      <a:pt x="383019" y="68544"/>
                      <a:pt x="335356" y="133695"/>
                      <a:pt x="297637" y="205018"/>
                    </a:cubicBezTo>
                    <a:cubicBezTo>
                      <a:pt x="259575" y="276684"/>
                      <a:pt x="241402" y="357609"/>
                      <a:pt x="200597" y="427218"/>
                    </a:cubicBezTo>
                    <a:cubicBezTo>
                      <a:pt x="155677" y="502313"/>
                      <a:pt x="87440" y="555462"/>
                      <a:pt x="12002" y="597639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6" name="Google Shape;366;p2"/>
              <p:cNvSpPr/>
              <p:nvPr/>
            </p:nvSpPr>
            <p:spPr>
              <a:xfrm>
                <a:off x="4489170" y="4972710"/>
                <a:ext cx="237597" cy="546607"/>
              </a:xfrm>
              <a:custGeom>
                <a:avLst/>
                <a:gdLst/>
                <a:ahLst/>
                <a:cxnLst/>
                <a:rect l="l" t="t" r="r" b="b"/>
                <a:pathLst>
                  <a:path w="237597" h="546607" extrusionOk="0">
                    <a:moveTo>
                      <a:pt x="0" y="546608"/>
                    </a:moveTo>
                    <a:cubicBezTo>
                      <a:pt x="39434" y="504774"/>
                      <a:pt x="69266" y="452996"/>
                      <a:pt x="86068" y="395389"/>
                    </a:cubicBezTo>
                    <a:cubicBezTo>
                      <a:pt x="106299" y="325094"/>
                      <a:pt x="115214" y="252400"/>
                      <a:pt x="138531" y="182448"/>
                    </a:cubicBezTo>
                    <a:cubicBezTo>
                      <a:pt x="147104" y="156044"/>
                      <a:pt x="157391" y="130327"/>
                      <a:pt x="169050" y="105296"/>
                    </a:cubicBezTo>
                    <a:cubicBezTo>
                      <a:pt x="185852" y="69291"/>
                      <a:pt x="205397" y="34658"/>
                      <a:pt x="228714" y="2083"/>
                    </a:cubicBezTo>
                    <a:cubicBezTo>
                      <a:pt x="232486" y="-3404"/>
                      <a:pt x="240373" y="3111"/>
                      <a:pt x="236601" y="8255"/>
                    </a:cubicBezTo>
                    <a:cubicBezTo>
                      <a:pt x="207797" y="48717"/>
                      <a:pt x="184823" y="92265"/>
                      <a:pt x="165963" y="137528"/>
                    </a:cubicBezTo>
                    <a:cubicBezTo>
                      <a:pt x="154305" y="165989"/>
                      <a:pt x="144361" y="195478"/>
                      <a:pt x="136131" y="225311"/>
                    </a:cubicBezTo>
                    <a:cubicBezTo>
                      <a:pt x="115900" y="298005"/>
                      <a:pt x="108699" y="374815"/>
                      <a:pt x="79896" y="445109"/>
                    </a:cubicBezTo>
                    <a:cubicBezTo>
                      <a:pt x="66522" y="477342"/>
                      <a:pt x="48692" y="507174"/>
                      <a:pt x="26746" y="533578"/>
                    </a:cubicBezTo>
                    <a:cubicBezTo>
                      <a:pt x="17488" y="538721"/>
                      <a:pt x="8915" y="542836"/>
                      <a:pt x="0" y="546608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7" name="Google Shape;367;p2"/>
              <p:cNvSpPr/>
              <p:nvPr/>
            </p:nvSpPr>
            <p:spPr>
              <a:xfrm>
                <a:off x="4619472" y="5037466"/>
                <a:ext cx="88060" cy="374867"/>
              </a:xfrm>
              <a:custGeom>
                <a:avLst/>
                <a:gdLst/>
                <a:ahLst/>
                <a:cxnLst/>
                <a:rect l="l" t="t" r="r" b="b"/>
                <a:pathLst>
                  <a:path w="88060" h="374867" extrusionOk="0">
                    <a:moveTo>
                      <a:pt x="0" y="374867"/>
                    </a:moveTo>
                    <a:cubicBezTo>
                      <a:pt x="14402" y="340235"/>
                      <a:pt x="24689" y="303887"/>
                      <a:pt x="30518" y="266511"/>
                    </a:cubicBezTo>
                    <a:cubicBezTo>
                      <a:pt x="36005" y="229478"/>
                      <a:pt x="37376" y="191073"/>
                      <a:pt x="40462" y="153354"/>
                    </a:cubicBezTo>
                    <a:cubicBezTo>
                      <a:pt x="44577" y="101233"/>
                      <a:pt x="52121" y="49798"/>
                      <a:pt x="78181" y="2821"/>
                    </a:cubicBezTo>
                    <a:cubicBezTo>
                      <a:pt x="81267" y="-3009"/>
                      <a:pt x="90525" y="1106"/>
                      <a:pt x="87440" y="6936"/>
                    </a:cubicBezTo>
                    <a:cubicBezTo>
                      <a:pt x="51778" y="70715"/>
                      <a:pt x="51092" y="143067"/>
                      <a:pt x="45948" y="214390"/>
                    </a:cubicBezTo>
                    <a:cubicBezTo>
                      <a:pt x="43891" y="242851"/>
                      <a:pt x="40805" y="271311"/>
                      <a:pt x="34976" y="299087"/>
                    </a:cubicBezTo>
                    <a:cubicBezTo>
                      <a:pt x="33261" y="307659"/>
                      <a:pt x="30861" y="315888"/>
                      <a:pt x="28803" y="324118"/>
                    </a:cubicBezTo>
                    <a:cubicBezTo>
                      <a:pt x="21260" y="341606"/>
                      <a:pt x="11658" y="358751"/>
                      <a:pt x="0" y="374867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368" name="Google Shape;368;p2"/>
              <p:cNvGrpSpPr/>
              <p:nvPr/>
            </p:nvGrpSpPr>
            <p:grpSpPr>
              <a:xfrm>
                <a:off x="4642541" y="4895848"/>
                <a:ext cx="658468" cy="817285"/>
                <a:chOff x="4642541" y="4895848"/>
                <a:chExt cx="658468" cy="817285"/>
              </a:xfrm>
            </p:grpSpPr>
            <p:sp>
              <p:nvSpPr>
                <p:cNvPr id="369" name="Google Shape;369;p2"/>
                <p:cNvSpPr/>
                <p:nvPr/>
              </p:nvSpPr>
              <p:spPr>
                <a:xfrm>
                  <a:off x="4642541" y="4900919"/>
                  <a:ext cx="658468" cy="8122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8468" h="812214" extrusionOk="0">
                      <a:moveTo>
                        <a:pt x="374352" y="802536"/>
                      </a:moveTo>
                      <a:cubicBezTo>
                        <a:pt x="364065" y="793964"/>
                        <a:pt x="362008" y="779904"/>
                        <a:pt x="355150" y="767903"/>
                      </a:cubicBezTo>
                      <a:cubicBezTo>
                        <a:pt x="353093" y="764474"/>
                        <a:pt x="350692" y="761045"/>
                        <a:pt x="347263" y="758302"/>
                      </a:cubicBezTo>
                      <a:cubicBezTo>
                        <a:pt x="346920" y="757959"/>
                        <a:pt x="346920" y="757959"/>
                        <a:pt x="346578" y="757616"/>
                      </a:cubicBezTo>
                      <a:cubicBezTo>
                        <a:pt x="330118" y="744243"/>
                        <a:pt x="306115" y="743900"/>
                        <a:pt x="289656" y="728469"/>
                      </a:cubicBezTo>
                      <a:cubicBezTo>
                        <a:pt x="271825" y="712010"/>
                        <a:pt x="261538" y="688350"/>
                        <a:pt x="250566" y="665033"/>
                      </a:cubicBezTo>
                      <a:cubicBezTo>
                        <a:pt x="247479" y="658175"/>
                        <a:pt x="244050" y="651660"/>
                        <a:pt x="240279" y="645145"/>
                      </a:cubicBezTo>
                      <a:cubicBezTo>
                        <a:pt x="240279" y="645145"/>
                        <a:pt x="240279" y="645145"/>
                        <a:pt x="240279" y="645145"/>
                      </a:cubicBezTo>
                      <a:cubicBezTo>
                        <a:pt x="233078" y="632115"/>
                        <a:pt x="224848" y="619770"/>
                        <a:pt x="213875" y="609826"/>
                      </a:cubicBezTo>
                      <a:cubicBezTo>
                        <a:pt x="168955" y="569364"/>
                        <a:pt x="91803" y="573822"/>
                        <a:pt x="47912" y="537817"/>
                      </a:cubicBezTo>
                      <a:cubicBezTo>
                        <a:pt x="45511" y="535760"/>
                        <a:pt x="43454" y="533702"/>
                        <a:pt x="41054" y="531645"/>
                      </a:cubicBezTo>
                      <a:cubicBezTo>
                        <a:pt x="36253" y="526844"/>
                        <a:pt x="32138" y="521358"/>
                        <a:pt x="28709" y="515529"/>
                      </a:cubicBezTo>
                      <a:cubicBezTo>
                        <a:pt x="-2838" y="461007"/>
                        <a:pt x="41397" y="393799"/>
                        <a:pt x="37625" y="331049"/>
                      </a:cubicBezTo>
                      <a:cubicBezTo>
                        <a:pt x="33853" y="267955"/>
                        <a:pt x="-5238" y="211719"/>
                        <a:pt x="591" y="147597"/>
                      </a:cubicBezTo>
                      <a:cubicBezTo>
                        <a:pt x="3335" y="115364"/>
                        <a:pt x="16708" y="86218"/>
                        <a:pt x="36596" y="61872"/>
                      </a:cubicBezTo>
                      <a:cubicBezTo>
                        <a:pt x="41397" y="56043"/>
                        <a:pt x="46197" y="50556"/>
                        <a:pt x="51684" y="45413"/>
                      </a:cubicBezTo>
                      <a:lnTo>
                        <a:pt x="51684" y="45413"/>
                      </a:lnTo>
                      <a:cubicBezTo>
                        <a:pt x="57170" y="39584"/>
                        <a:pt x="63342" y="34440"/>
                        <a:pt x="69514" y="29639"/>
                      </a:cubicBezTo>
                      <a:cubicBezTo>
                        <a:pt x="70543" y="28953"/>
                        <a:pt x="71572" y="27925"/>
                        <a:pt x="72600" y="27239"/>
                      </a:cubicBezTo>
                      <a:cubicBezTo>
                        <a:pt x="72600" y="27239"/>
                        <a:pt x="72600" y="27239"/>
                        <a:pt x="72600" y="27239"/>
                      </a:cubicBezTo>
                      <a:cubicBezTo>
                        <a:pt x="78087" y="23124"/>
                        <a:pt x="83573" y="19010"/>
                        <a:pt x="89403" y="15581"/>
                      </a:cubicBezTo>
                      <a:cubicBezTo>
                        <a:pt x="90088" y="15237"/>
                        <a:pt x="90774" y="14552"/>
                        <a:pt x="91460" y="14209"/>
                      </a:cubicBezTo>
                      <a:cubicBezTo>
                        <a:pt x="95575" y="11466"/>
                        <a:pt x="100032" y="9065"/>
                        <a:pt x="104490" y="6665"/>
                      </a:cubicBezTo>
                      <a:cubicBezTo>
                        <a:pt x="106890" y="5294"/>
                        <a:pt x="109291" y="4265"/>
                        <a:pt x="111691" y="2893"/>
                      </a:cubicBezTo>
                      <a:cubicBezTo>
                        <a:pt x="115463" y="836"/>
                        <a:pt x="120264" y="-879"/>
                        <a:pt x="124378" y="493"/>
                      </a:cubicBezTo>
                      <a:cubicBezTo>
                        <a:pt x="128836" y="2207"/>
                        <a:pt x="131236" y="7008"/>
                        <a:pt x="132951" y="11466"/>
                      </a:cubicBezTo>
                      <a:cubicBezTo>
                        <a:pt x="150096" y="53985"/>
                        <a:pt x="176499" y="102334"/>
                        <a:pt x="202902" y="139710"/>
                      </a:cubicBezTo>
                      <a:cubicBezTo>
                        <a:pt x="224848" y="170914"/>
                        <a:pt x="254680" y="193889"/>
                        <a:pt x="286913" y="213434"/>
                      </a:cubicBezTo>
                      <a:cubicBezTo>
                        <a:pt x="343149" y="248067"/>
                        <a:pt x="419615" y="280642"/>
                        <a:pt x="488538" y="319733"/>
                      </a:cubicBezTo>
                      <a:cubicBezTo>
                        <a:pt x="574949" y="368424"/>
                        <a:pt x="668561" y="439748"/>
                        <a:pt x="657588" y="548447"/>
                      </a:cubicBezTo>
                      <a:lnTo>
                        <a:pt x="657588" y="548447"/>
                      </a:lnTo>
                      <a:cubicBezTo>
                        <a:pt x="657245" y="552562"/>
                        <a:pt x="656559" y="556677"/>
                        <a:pt x="655873" y="560792"/>
                      </a:cubicBezTo>
                      <a:cubicBezTo>
                        <a:pt x="655873" y="562163"/>
                        <a:pt x="655530" y="563192"/>
                        <a:pt x="655188" y="564221"/>
                      </a:cubicBezTo>
                      <a:cubicBezTo>
                        <a:pt x="651416" y="585137"/>
                        <a:pt x="643872" y="605711"/>
                        <a:pt x="633585" y="625599"/>
                      </a:cubicBezTo>
                      <a:cubicBezTo>
                        <a:pt x="631870" y="629372"/>
                        <a:pt x="629813" y="632801"/>
                        <a:pt x="627756" y="636572"/>
                      </a:cubicBezTo>
                      <a:cubicBezTo>
                        <a:pt x="609239" y="668805"/>
                        <a:pt x="583179" y="697608"/>
                        <a:pt x="554032" y="719211"/>
                      </a:cubicBezTo>
                      <a:cubicBezTo>
                        <a:pt x="551289" y="721269"/>
                        <a:pt x="548546" y="723326"/>
                        <a:pt x="545802" y="725040"/>
                      </a:cubicBezTo>
                      <a:cubicBezTo>
                        <a:pt x="539287" y="729498"/>
                        <a:pt x="532772" y="733270"/>
                        <a:pt x="525914" y="737042"/>
                      </a:cubicBezTo>
                      <a:cubicBezTo>
                        <a:pt x="487509" y="756930"/>
                        <a:pt x="420301" y="840255"/>
                        <a:pt x="374352" y="802536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70" name="Google Shape;370;p2"/>
                <p:cNvSpPr/>
                <p:nvPr/>
              </p:nvSpPr>
              <p:spPr>
                <a:xfrm>
                  <a:off x="4763438" y="4935777"/>
                  <a:ext cx="536004" cy="52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6004" h="529363" extrusionOk="0">
                      <a:moveTo>
                        <a:pt x="533604" y="529363"/>
                      </a:moveTo>
                      <a:cubicBezTo>
                        <a:pt x="475997" y="419978"/>
                        <a:pt x="361811" y="342483"/>
                        <a:pt x="255512" y="281446"/>
                      </a:cubicBezTo>
                      <a:cubicBezTo>
                        <a:pt x="189676" y="243727"/>
                        <a:pt x="116981" y="209780"/>
                        <a:pt x="59031" y="160746"/>
                      </a:cubicBezTo>
                      <a:cubicBezTo>
                        <a:pt x="13768" y="122683"/>
                        <a:pt x="-19836" y="59590"/>
                        <a:pt x="13425" y="2668"/>
                      </a:cubicBezTo>
                      <a:cubicBezTo>
                        <a:pt x="16511" y="-2818"/>
                        <a:pt x="26112" y="954"/>
                        <a:pt x="22683" y="6783"/>
                      </a:cubicBezTo>
                      <a:cubicBezTo>
                        <a:pt x="-26009" y="89765"/>
                        <a:pt x="66574" y="158345"/>
                        <a:pt x="127954" y="196064"/>
                      </a:cubicBezTo>
                      <a:cubicBezTo>
                        <a:pt x="194476" y="236869"/>
                        <a:pt x="264428" y="272531"/>
                        <a:pt x="330265" y="314365"/>
                      </a:cubicBezTo>
                      <a:cubicBezTo>
                        <a:pt x="410503" y="365114"/>
                        <a:pt x="488684" y="430951"/>
                        <a:pt x="536005" y="513589"/>
                      </a:cubicBezTo>
                      <a:lnTo>
                        <a:pt x="536005" y="513589"/>
                      </a:lnTo>
                      <a:cubicBezTo>
                        <a:pt x="535662" y="517704"/>
                        <a:pt x="534976" y="521819"/>
                        <a:pt x="534290" y="525934"/>
                      </a:cubicBezTo>
                      <a:cubicBezTo>
                        <a:pt x="534290" y="526963"/>
                        <a:pt x="533947" y="527991"/>
                        <a:pt x="533604" y="529363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71" name="Google Shape;371;p2"/>
                <p:cNvSpPr/>
                <p:nvPr/>
              </p:nvSpPr>
              <p:spPr>
                <a:xfrm>
                  <a:off x="4747029" y="4944803"/>
                  <a:ext cx="528410" cy="5923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8410" h="592346" extrusionOk="0">
                      <a:moveTo>
                        <a:pt x="522581" y="592346"/>
                      </a:moveTo>
                      <a:cubicBezTo>
                        <a:pt x="503379" y="557370"/>
                        <a:pt x="479719" y="524795"/>
                        <a:pt x="452287" y="494963"/>
                      </a:cubicBezTo>
                      <a:cubicBezTo>
                        <a:pt x="394680" y="432555"/>
                        <a:pt x="324385" y="384206"/>
                        <a:pt x="255119" y="335857"/>
                      </a:cubicBezTo>
                      <a:cubicBezTo>
                        <a:pt x="188597" y="288880"/>
                        <a:pt x="121731" y="241217"/>
                        <a:pt x="67210" y="180523"/>
                      </a:cubicBezTo>
                      <a:cubicBezTo>
                        <a:pt x="25033" y="134232"/>
                        <a:pt x="-20573" y="67366"/>
                        <a:pt x="9946" y="2901"/>
                      </a:cubicBezTo>
                      <a:cubicBezTo>
                        <a:pt x="12689" y="-2928"/>
                        <a:pt x="21947" y="844"/>
                        <a:pt x="19204" y="7016"/>
                      </a:cubicBezTo>
                      <a:cubicBezTo>
                        <a:pt x="-18858" y="87597"/>
                        <a:pt x="68239" y="172294"/>
                        <a:pt x="122074" y="220985"/>
                      </a:cubicBezTo>
                      <a:cubicBezTo>
                        <a:pt x="181739" y="274478"/>
                        <a:pt x="248947" y="318369"/>
                        <a:pt x="313755" y="365004"/>
                      </a:cubicBezTo>
                      <a:cubicBezTo>
                        <a:pt x="377535" y="410609"/>
                        <a:pt x="439942" y="459987"/>
                        <a:pt x="488634" y="522052"/>
                      </a:cubicBezTo>
                      <a:cubicBezTo>
                        <a:pt x="503379" y="540911"/>
                        <a:pt x="516752" y="561142"/>
                        <a:pt x="528411" y="581716"/>
                      </a:cubicBezTo>
                      <a:cubicBezTo>
                        <a:pt x="526696" y="585145"/>
                        <a:pt x="524639" y="588917"/>
                        <a:pt x="522581" y="592346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72" name="Google Shape;372;p2"/>
                <p:cNvSpPr/>
                <p:nvPr/>
              </p:nvSpPr>
              <p:spPr>
                <a:xfrm>
                  <a:off x="4717448" y="4895848"/>
                  <a:ext cx="478095" cy="7297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8095" h="729768" extrusionOk="0">
                      <a:moveTo>
                        <a:pt x="470209" y="729769"/>
                      </a:moveTo>
                      <a:cubicBezTo>
                        <a:pt x="415345" y="601524"/>
                        <a:pt x="313161" y="494197"/>
                        <a:pt x="209262" y="401271"/>
                      </a:cubicBezTo>
                      <a:cubicBezTo>
                        <a:pt x="165028" y="361837"/>
                        <a:pt x="111536" y="314517"/>
                        <a:pt x="69702" y="261367"/>
                      </a:cubicBezTo>
                      <a:cubicBezTo>
                        <a:pt x="21696" y="200674"/>
                        <a:pt x="-10537" y="132094"/>
                        <a:pt x="3179" y="58027"/>
                      </a:cubicBezTo>
                      <a:cubicBezTo>
                        <a:pt x="3179" y="58027"/>
                        <a:pt x="3179" y="58027"/>
                        <a:pt x="3179" y="58027"/>
                      </a:cubicBezTo>
                      <a:cubicBezTo>
                        <a:pt x="5237" y="47740"/>
                        <a:pt x="7980" y="37453"/>
                        <a:pt x="11752" y="27166"/>
                      </a:cubicBezTo>
                      <a:cubicBezTo>
                        <a:pt x="12437" y="25109"/>
                        <a:pt x="13466" y="22709"/>
                        <a:pt x="14152" y="20308"/>
                      </a:cubicBezTo>
                      <a:cubicBezTo>
                        <a:pt x="16209" y="14822"/>
                        <a:pt x="18610" y="9679"/>
                        <a:pt x="21353" y="4192"/>
                      </a:cubicBezTo>
                      <a:cubicBezTo>
                        <a:pt x="21696" y="3507"/>
                        <a:pt x="21696" y="3163"/>
                        <a:pt x="22039" y="2821"/>
                      </a:cubicBezTo>
                      <a:cubicBezTo>
                        <a:pt x="25125" y="-3008"/>
                        <a:pt x="34383" y="1106"/>
                        <a:pt x="31297" y="6936"/>
                      </a:cubicBezTo>
                      <a:cubicBezTo>
                        <a:pt x="30611" y="8650"/>
                        <a:pt x="29582" y="10021"/>
                        <a:pt x="28897" y="11736"/>
                      </a:cubicBezTo>
                      <a:cubicBezTo>
                        <a:pt x="-8479" y="91975"/>
                        <a:pt x="20324" y="183186"/>
                        <a:pt x="70730" y="250738"/>
                      </a:cubicBezTo>
                      <a:cubicBezTo>
                        <a:pt x="126280" y="325147"/>
                        <a:pt x="203433" y="380697"/>
                        <a:pt x="269955" y="444133"/>
                      </a:cubicBezTo>
                      <a:cubicBezTo>
                        <a:pt x="353966" y="524715"/>
                        <a:pt x="432147" y="617641"/>
                        <a:pt x="478096" y="724282"/>
                      </a:cubicBezTo>
                      <a:cubicBezTo>
                        <a:pt x="475695" y="725997"/>
                        <a:pt x="472952" y="728054"/>
                        <a:pt x="470209" y="729769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73" name="Google Shape;373;p2"/>
                <p:cNvSpPr/>
                <p:nvPr/>
              </p:nvSpPr>
              <p:spPr>
                <a:xfrm>
                  <a:off x="4694620" y="4898318"/>
                  <a:ext cx="198629" cy="6679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629" h="667977" extrusionOk="0">
                      <a:moveTo>
                        <a:pt x="198486" y="667977"/>
                      </a:moveTo>
                      <a:cubicBezTo>
                        <a:pt x="195400" y="661119"/>
                        <a:pt x="191971" y="654604"/>
                        <a:pt x="188199" y="648089"/>
                      </a:cubicBezTo>
                      <a:cubicBezTo>
                        <a:pt x="188199" y="648089"/>
                        <a:pt x="188199" y="648089"/>
                        <a:pt x="188199" y="648089"/>
                      </a:cubicBezTo>
                      <a:cubicBezTo>
                        <a:pt x="185799" y="569222"/>
                        <a:pt x="160081" y="489669"/>
                        <a:pt x="122705" y="421089"/>
                      </a:cubicBezTo>
                      <a:cubicBezTo>
                        <a:pt x="61669" y="308961"/>
                        <a:pt x="-39829" y="167686"/>
                        <a:pt x="16406" y="37727"/>
                      </a:cubicBezTo>
                      <a:cubicBezTo>
                        <a:pt x="17435" y="34984"/>
                        <a:pt x="18806" y="32241"/>
                        <a:pt x="20178" y="29840"/>
                      </a:cubicBezTo>
                      <a:cubicBezTo>
                        <a:pt x="24636" y="20582"/>
                        <a:pt x="30122" y="10981"/>
                        <a:pt x="36294" y="2065"/>
                      </a:cubicBezTo>
                      <a:cubicBezTo>
                        <a:pt x="38352" y="-1021"/>
                        <a:pt x="42124" y="-335"/>
                        <a:pt x="43838" y="2065"/>
                      </a:cubicBezTo>
                      <a:cubicBezTo>
                        <a:pt x="45210" y="3780"/>
                        <a:pt x="45553" y="6180"/>
                        <a:pt x="44181" y="8238"/>
                      </a:cubicBezTo>
                      <a:cubicBezTo>
                        <a:pt x="42124" y="10981"/>
                        <a:pt x="40409" y="14067"/>
                        <a:pt x="38695" y="16810"/>
                      </a:cubicBezTo>
                      <a:cubicBezTo>
                        <a:pt x="36980" y="19553"/>
                        <a:pt x="35609" y="21954"/>
                        <a:pt x="34237" y="24697"/>
                      </a:cubicBezTo>
                      <a:cubicBezTo>
                        <a:pt x="31151" y="30183"/>
                        <a:pt x="28408" y="36013"/>
                        <a:pt x="26007" y="41842"/>
                      </a:cubicBezTo>
                      <a:cubicBezTo>
                        <a:pt x="21550" y="52472"/>
                        <a:pt x="18464" y="63787"/>
                        <a:pt x="16063" y="74760"/>
                      </a:cubicBezTo>
                      <a:cubicBezTo>
                        <a:pt x="4748" y="128596"/>
                        <a:pt x="15035" y="187231"/>
                        <a:pt x="35609" y="238666"/>
                      </a:cubicBezTo>
                      <a:cubicBezTo>
                        <a:pt x="69213" y="323020"/>
                        <a:pt x="127163" y="394686"/>
                        <a:pt x="161453" y="478354"/>
                      </a:cubicBezTo>
                      <a:cubicBezTo>
                        <a:pt x="186485" y="537332"/>
                        <a:pt x="200201" y="603169"/>
                        <a:pt x="198486" y="667977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74" name="Google Shape;374;p2"/>
                <p:cNvSpPr/>
                <p:nvPr/>
              </p:nvSpPr>
              <p:spPr>
                <a:xfrm>
                  <a:off x="4671973" y="4946675"/>
                  <a:ext cx="52204" cy="4924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204" h="492404" extrusionOk="0">
                      <a:moveTo>
                        <a:pt x="18479" y="492404"/>
                      </a:moveTo>
                      <a:cubicBezTo>
                        <a:pt x="16079" y="490347"/>
                        <a:pt x="14022" y="488290"/>
                        <a:pt x="11621" y="486232"/>
                      </a:cubicBezTo>
                      <a:cubicBezTo>
                        <a:pt x="18479" y="472516"/>
                        <a:pt x="24309" y="458458"/>
                        <a:pt x="29109" y="444056"/>
                      </a:cubicBezTo>
                      <a:cubicBezTo>
                        <a:pt x="48998" y="383362"/>
                        <a:pt x="43168" y="321298"/>
                        <a:pt x="30138" y="259918"/>
                      </a:cubicBezTo>
                      <a:cubicBezTo>
                        <a:pt x="13336" y="181051"/>
                        <a:pt x="-12382" y="95669"/>
                        <a:pt x="6821" y="16459"/>
                      </a:cubicBezTo>
                      <a:cubicBezTo>
                        <a:pt x="11621" y="10630"/>
                        <a:pt x="16422" y="5144"/>
                        <a:pt x="21908" y="0"/>
                      </a:cubicBezTo>
                      <a:cubicBezTo>
                        <a:pt x="-13753" y="99441"/>
                        <a:pt x="36310" y="210198"/>
                        <a:pt x="49340" y="310325"/>
                      </a:cubicBezTo>
                      <a:cubicBezTo>
                        <a:pt x="58256" y="376162"/>
                        <a:pt x="45911" y="437198"/>
                        <a:pt x="18479" y="492404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75" name="Google Shape;375;p2"/>
                <p:cNvSpPr/>
                <p:nvPr/>
              </p:nvSpPr>
              <p:spPr>
                <a:xfrm>
                  <a:off x="4710206" y="4927343"/>
                  <a:ext cx="295269" cy="7414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269" h="741479" extrusionOk="0">
                      <a:moveTo>
                        <a:pt x="287485" y="741480"/>
                      </a:moveTo>
                      <a:cubicBezTo>
                        <a:pt x="285428" y="738051"/>
                        <a:pt x="283028" y="734622"/>
                        <a:pt x="279599" y="731879"/>
                      </a:cubicBezTo>
                      <a:cubicBezTo>
                        <a:pt x="284399" y="707190"/>
                        <a:pt x="286457" y="681815"/>
                        <a:pt x="286114" y="656441"/>
                      </a:cubicBezTo>
                      <a:cubicBezTo>
                        <a:pt x="284742" y="571058"/>
                        <a:pt x="251481" y="494592"/>
                        <a:pt x="204504" y="424297"/>
                      </a:cubicBezTo>
                      <a:cubicBezTo>
                        <a:pt x="125637" y="306683"/>
                        <a:pt x="8708" y="192840"/>
                        <a:pt x="478" y="45393"/>
                      </a:cubicBezTo>
                      <a:cubicBezTo>
                        <a:pt x="-208" y="33391"/>
                        <a:pt x="-208" y="21047"/>
                        <a:pt x="821" y="8360"/>
                      </a:cubicBezTo>
                      <a:cubicBezTo>
                        <a:pt x="821" y="6988"/>
                        <a:pt x="1164" y="5616"/>
                        <a:pt x="1164" y="4245"/>
                      </a:cubicBezTo>
                      <a:cubicBezTo>
                        <a:pt x="1164" y="3559"/>
                        <a:pt x="1164" y="3216"/>
                        <a:pt x="1507" y="2530"/>
                      </a:cubicBezTo>
                      <a:cubicBezTo>
                        <a:pt x="2192" y="1159"/>
                        <a:pt x="3221" y="473"/>
                        <a:pt x="4593" y="130"/>
                      </a:cubicBezTo>
                      <a:cubicBezTo>
                        <a:pt x="4593" y="130"/>
                        <a:pt x="4593" y="130"/>
                        <a:pt x="4593" y="130"/>
                      </a:cubicBezTo>
                      <a:cubicBezTo>
                        <a:pt x="7679" y="-556"/>
                        <a:pt x="11451" y="1502"/>
                        <a:pt x="11108" y="5616"/>
                      </a:cubicBezTo>
                      <a:cubicBezTo>
                        <a:pt x="11108" y="7674"/>
                        <a:pt x="10765" y="10074"/>
                        <a:pt x="10765" y="12131"/>
                      </a:cubicBezTo>
                      <a:cubicBezTo>
                        <a:pt x="10422" y="16932"/>
                        <a:pt x="10422" y="21390"/>
                        <a:pt x="10422" y="26190"/>
                      </a:cubicBezTo>
                      <a:cubicBezTo>
                        <a:pt x="10422" y="26190"/>
                        <a:pt x="10422" y="26190"/>
                        <a:pt x="10422" y="26190"/>
                      </a:cubicBezTo>
                      <a:cubicBezTo>
                        <a:pt x="9393" y="101628"/>
                        <a:pt x="37854" y="167465"/>
                        <a:pt x="76945" y="229530"/>
                      </a:cubicBezTo>
                      <a:cubicBezTo>
                        <a:pt x="129751" y="313541"/>
                        <a:pt x="201760" y="390350"/>
                        <a:pt x="247023" y="474018"/>
                      </a:cubicBezTo>
                      <a:cubicBezTo>
                        <a:pt x="291943" y="557685"/>
                        <a:pt x="305659" y="652326"/>
                        <a:pt x="287485" y="74148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376" name="Google Shape;376;p2"/>
              <p:cNvGrpSpPr/>
              <p:nvPr/>
            </p:nvGrpSpPr>
            <p:grpSpPr>
              <a:xfrm>
                <a:off x="4622339" y="4578357"/>
                <a:ext cx="901702" cy="548005"/>
                <a:chOff x="4622339" y="4578357"/>
                <a:chExt cx="901702" cy="548005"/>
              </a:xfrm>
            </p:grpSpPr>
            <p:sp>
              <p:nvSpPr>
                <p:cNvPr id="377" name="Google Shape;377;p2"/>
                <p:cNvSpPr/>
                <p:nvPr/>
              </p:nvSpPr>
              <p:spPr>
                <a:xfrm>
                  <a:off x="4622339" y="4578357"/>
                  <a:ext cx="901702" cy="548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2" h="548005" extrusionOk="0">
                      <a:moveTo>
                        <a:pt x="704536" y="527080"/>
                      </a:moveTo>
                      <a:cubicBezTo>
                        <a:pt x="686705" y="531881"/>
                        <a:pt x="667845" y="535310"/>
                        <a:pt x="648643" y="538396"/>
                      </a:cubicBezTo>
                      <a:cubicBezTo>
                        <a:pt x="535486" y="555541"/>
                        <a:pt x="405869" y="545940"/>
                        <a:pt x="343119" y="538739"/>
                      </a:cubicBezTo>
                      <a:cubicBezTo>
                        <a:pt x="274539" y="530852"/>
                        <a:pt x="234419" y="519193"/>
                        <a:pt x="199787" y="496219"/>
                      </a:cubicBezTo>
                      <a:cubicBezTo>
                        <a:pt x="192586" y="491419"/>
                        <a:pt x="185385" y="486275"/>
                        <a:pt x="178527" y="480446"/>
                      </a:cubicBezTo>
                      <a:cubicBezTo>
                        <a:pt x="167554" y="471187"/>
                        <a:pt x="156581" y="460900"/>
                        <a:pt x="144923" y="448556"/>
                      </a:cubicBezTo>
                      <a:cubicBezTo>
                        <a:pt x="140808" y="444441"/>
                        <a:pt x="136693" y="439984"/>
                        <a:pt x="132578" y="435526"/>
                      </a:cubicBezTo>
                      <a:cubicBezTo>
                        <a:pt x="122634" y="424896"/>
                        <a:pt x="112347" y="413237"/>
                        <a:pt x="100688" y="400550"/>
                      </a:cubicBezTo>
                      <a:cubicBezTo>
                        <a:pt x="94859" y="394378"/>
                        <a:pt x="86287" y="386834"/>
                        <a:pt x="76685" y="378947"/>
                      </a:cubicBezTo>
                      <a:cubicBezTo>
                        <a:pt x="71885" y="375175"/>
                        <a:pt x="67084" y="371061"/>
                        <a:pt x="61941" y="366946"/>
                      </a:cubicBezTo>
                      <a:cubicBezTo>
                        <a:pt x="46853" y="354601"/>
                        <a:pt x="31080" y="340885"/>
                        <a:pt x="19078" y="326827"/>
                      </a:cubicBezTo>
                      <a:cubicBezTo>
                        <a:pt x="16335" y="323398"/>
                        <a:pt x="13592" y="320311"/>
                        <a:pt x="11534" y="316882"/>
                      </a:cubicBezTo>
                      <a:cubicBezTo>
                        <a:pt x="9134" y="313453"/>
                        <a:pt x="7077" y="310367"/>
                        <a:pt x="5705" y="306938"/>
                      </a:cubicBezTo>
                      <a:cubicBezTo>
                        <a:pt x="3991" y="303852"/>
                        <a:pt x="2619" y="300766"/>
                        <a:pt x="1933" y="297337"/>
                      </a:cubicBezTo>
                      <a:cubicBezTo>
                        <a:pt x="-124" y="291165"/>
                        <a:pt x="-467" y="285336"/>
                        <a:pt x="562" y="279506"/>
                      </a:cubicBezTo>
                      <a:cubicBezTo>
                        <a:pt x="905" y="278478"/>
                        <a:pt x="905" y="277449"/>
                        <a:pt x="1590" y="276420"/>
                      </a:cubicBezTo>
                      <a:cubicBezTo>
                        <a:pt x="2962" y="272305"/>
                        <a:pt x="5362" y="267848"/>
                        <a:pt x="8448" y="263390"/>
                      </a:cubicBezTo>
                      <a:cubicBezTo>
                        <a:pt x="23879" y="242130"/>
                        <a:pt x="56797" y="219842"/>
                        <a:pt x="74971" y="202354"/>
                      </a:cubicBezTo>
                      <a:cubicBezTo>
                        <a:pt x="77714" y="199611"/>
                        <a:pt x="80114" y="197210"/>
                        <a:pt x="82172" y="194810"/>
                      </a:cubicBezTo>
                      <a:cubicBezTo>
                        <a:pt x="85258" y="190695"/>
                        <a:pt x="88687" y="186923"/>
                        <a:pt x="92116" y="183151"/>
                      </a:cubicBezTo>
                      <a:cubicBezTo>
                        <a:pt x="119891" y="150919"/>
                        <a:pt x="150409" y="123487"/>
                        <a:pt x="183670" y="100170"/>
                      </a:cubicBezTo>
                      <a:lnTo>
                        <a:pt x="183670" y="100170"/>
                      </a:lnTo>
                      <a:cubicBezTo>
                        <a:pt x="183670" y="100170"/>
                        <a:pt x="183670" y="100170"/>
                        <a:pt x="183670" y="100170"/>
                      </a:cubicBezTo>
                      <a:cubicBezTo>
                        <a:pt x="193271" y="93312"/>
                        <a:pt x="203216" y="86797"/>
                        <a:pt x="213160" y="80967"/>
                      </a:cubicBezTo>
                      <a:cubicBezTo>
                        <a:pt x="215560" y="79596"/>
                        <a:pt x="217617" y="78224"/>
                        <a:pt x="220018" y="76852"/>
                      </a:cubicBezTo>
                      <a:lnTo>
                        <a:pt x="220018" y="76852"/>
                      </a:lnTo>
                      <a:cubicBezTo>
                        <a:pt x="281397" y="41191"/>
                        <a:pt x="350663" y="18217"/>
                        <a:pt x="426786" y="6901"/>
                      </a:cubicBezTo>
                      <a:cubicBezTo>
                        <a:pt x="516969" y="-6815"/>
                        <a:pt x="612295" y="729"/>
                        <a:pt x="702135" y="22331"/>
                      </a:cubicBezTo>
                      <a:lnTo>
                        <a:pt x="702135" y="22331"/>
                      </a:lnTo>
                      <a:cubicBezTo>
                        <a:pt x="723738" y="27475"/>
                        <a:pt x="744655" y="33304"/>
                        <a:pt x="765572" y="40162"/>
                      </a:cubicBezTo>
                      <a:cubicBezTo>
                        <a:pt x="772430" y="42562"/>
                        <a:pt x="779630" y="44963"/>
                        <a:pt x="786488" y="47363"/>
                      </a:cubicBezTo>
                      <a:cubicBezTo>
                        <a:pt x="818378" y="58679"/>
                        <a:pt x="849582" y="79939"/>
                        <a:pt x="871871" y="106685"/>
                      </a:cubicBezTo>
                      <a:cubicBezTo>
                        <a:pt x="874957" y="110457"/>
                        <a:pt x="877700" y="114229"/>
                        <a:pt x="880443" y="118000"/>
                      </a:cubicBezTo>
                      <a:cubicBezTo>
                        <a:pt x="893473" y="136860"/>
                        <a:pt x="901360" y="158120"/>
                        <a:pt x="901703" y="180065"/>
                      </a:cubicBezTo>
                      <a:cubicBezTo>
                        <a:pt x="901703" y="183494"/>
                        <a:pt x="901703" y="186923"/>
                        <a:pt x="901360" y="190352"/>
                      </a:cubicBezTo>
                      <a:cubicBezTo>
                        <a:pt x="900331" y="201325"/>
                        <a:pt x="897245" y="212641"/>
                        <a:pt x="892102" y="223957"/>
                      </a:cubicBezTo>
                      <a:cubicBezTo>
                        <a:pt x="883872" y="241444"/>
                        <a:pt x="871871" y="251046"/>
                        <a:pt x="860555" y="260304"/>
                      </a:cubicBezTo>
                      <a:cubicBezTo>
                        <a:pt x="857469" y="263047"/>
                        <a:pt x="854383" y="265447"/>
                        <a:pt x="851297" y="268534"/>
                      </a:cubicBezTo>
                      <a:cubicBezTo>
                        <a:pt x="841352" y="278135"/>
                        <a:pt x="833466" y="289793"/>
                        <a:pt x="831065" y="310710"/>
                      </a:cubicBezTo>
                      <a:cubicBezTo>
                        <a:pt x="830037" y="318597"/>
                        <a:pt x="831409" y="326484"/>
                        <a:pt x="833809" y="334370"/>
                      </a:cubicBezTo>
                      <a:cubicBezTo>
                        <a:pt x="834838" y="338142"/>
                        <a:pt x="836209" y="341914"/>
                        <a:pt x="837923" y="345343"/>
                      </a:cubicBezTo>
                      <a:cubicBezTo>
                        <a:pt x="840324" y="351515"/>
                        <a:pt x="843410" y="358030"/>
                        <a:pt x="845810" y="364203"/>
                      </a:cubicBezTo>
                      <a:cubicBezTo>
                        <a:pt x="847182" y="367632"/>
                        <a:pt x="848554" y="370718"/>
                        <a:pt x="849582" y="374147"/>
                      </a:cubicBezTo>
                      <a:cubicBezTo>
                        <a:pt x="852325" y="383062"/>
                        <a:pt x="854040" y="391635"/>
                        <a:pt x="853011" y="400893"/>
                      </a:cubicBezTo>
                      <a:cubicBezTo>
                        <a:pt x="850954" y="418038"/>
                        <a:pt x="845467" y="433126"/>
                        <a:pt x="837238" y="446842"/>
                      </a:cubicBezTo>
                      <a:cubicBezTo>
                        <a:pt x="834838" y="450613"/>
                        <a:pt x="832437" y="454385"/>
                        <a:pt x="829351" y="458157"/>
                      </a:cubicBezTo>
                      <a:cubicBezTo>
                        <a:pt x="802605" y="491419"/>
                        <a:pt x="757342" y="513364"/>
                        <a:pt x="704536" y="52708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78" name="Google Shape;378;p2"/>
                <p:cNvSpPr/>
                <p:nvPr/>
              </p:nvSpPr>
              <p:spPr>
                <a:xfrm>
                  <a:off x="4696625" y="4669930"/>
                  <a:ext cx="805471" cy="1107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471" h="110781" extrusionOk="0">
                      <a:moveTo>
                        <a:pt x="805472" y="26085"/>
                      </a:moveTo>
                      <a:cubicBezTo>
                        <a:pt x="686829" y="4483"/>
                        <a:pt x="562356" y="8598"/>
                        <a:pt x="443027" y="14084"/>
                      </a:cubicBezTo>
                      <a:cubicBezTo>
                        <a:pt x="339471" y="18885"/>
                        <a:pt x="234887" y="28486"/>
                        <a:pt x="134760" y="57975"/>
                      </a:cubicBezTo>
                      <a:cubicBezTo>
                        <a:pt x="88125" y="71691"/>
                        <a:pt x="43548" y="89865"/>
                        <a:pt x="0" y="110782"/>
                      </a:cubicBezTo>
                      <a:cubicBezTo>
                        <a:pt x="2743" y="108039"/>
                        <a:pt x="5144" y="105638"/>
                        <a:pt x="7201" y="103238"/>
                      </a:cubicBezTo>
                      <a:cubicBezTo>
                        <a:pt x="10287" y="99123"/>
                        <a:pt x="13716" y="95351"/>
                        <a:pt x="17145" y="91579"/>
                      </a:cubicBezTo>
                      <a:cubicBezTo>
                        <a:pt x="46977" y="78206"/>
                        <a:pt x="77495" y="65862"/>
                        <a:pt x="108699" y="55575"/>
                      </a:cubicBezTo>
                      <a:cubicBezTo>
                        <a:pt x="259918" y="5854"/>
                        <a:pt x="424167" y="1054"/>
                        <a:pt x="581901" y="25"/>
                      </a:cubicBezTo>
                      <a:cubicBezTo>
                        <a:pt x="653567" y="-318"/>
                        <a:pt x="726262" y="2768"/>
                        <a:pt x="796900" y="14427"/>
                      </a:cubicBezTo>
                      <a:cubicBezTo>
                        <a:pt x="799986" y="18542"/>
                        <a:pt x="802729" y="22314"/>
                        <a:pt x="805472" y="26085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79" name="Google Shape;379;p2"/>
                <p:cNvSpPr/>
                <p:nvPr/>
              </p:nvSpPr>
              <p:spPr>
                <a:xfrm>
                  <a:off x="4804981" y="4595637"/>
                  <a:ext cx="582244" cy="828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244" h="82890" extrusionOk="0">
                      <a:moveTo>
                        <a:pt x="582244" y="22883"/>
                      </a:moveTo>
                      <a:cubicBezTo>
                        <a:pt x="386448" y="-6264"/>
                        <a:pt x="185166" y="14996"/>
                        <a:pt x="0" y="82890"/>
                      </a:cubicBezTo>
                      <a:cubicBezTo>
                        <a:pt x="9601" y="76032"/>
                        <a:pt x="19545" y="69517"/>
                        <a:pt x="29489" y="63688"/>
                      </a:cubicBezTo>
                      <a:cubicBezTo>
                        <a:pt x="31890" y="62316"/>
                        <a:pt x="33947" y="60945"/>
                        <a:pt x="36347" y="59573"/>
                      </a:cubicBezTo>
                      <a:lnTo>
                        <a:pt x="36347" y="59573"/>
                      </a:lnTo>
                      <a:cubicBezTo>
                        <a:pt x="190995" y="8824"/>
                        <a:pt x="355930" y="-10035"/>
                        <a:pt x="518465" y="5052"/>
                      </a:cubicBezTo>
                      <a:lnTo>
                        <a:pt x="518465" y="5052"/>
                      </a:lnTo>
                      <a:cubicBezTo>
                        <a:pt x="540410" y="10195"/>
                        <a:pt x="561670" y="16025"/>
                        <a:pt x="582244" y="22883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0" name="Google Shape;380;p2"/>
                <p:cNvSpPr/>
                <p:nvPr/>
              </p:nvSpPr>
              <p:spPr>
                <a:xfrm>
                  <a:off x="4623244" y="4731821"/>
                  <a:ext cx="900112" cy="1229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0112" h="122956" extrusionOk="0">
                      <a:moveTo>
                        <a:pt x="899770" y="36546"/>
                      </a:moveTo>
                      <a:cubicBezTo>
                        <a:pt x="786270" y="7057"/>
                        <a:pt x="664883" y="6028"/>
                        <a:pt x="548297" y="16658"/>
                      </a:cubicBezTo>
                      <a:cubicBezTo>
                        <a:pt x="364160" y="33460"/>
                        <a:pt x="175908" y="62949"/>
                        <a:pt x="0" y="122957"/>
                      </a:cubicBezTo>
                      <a:cubicBezTo>
                        <a:pt x="1372" y="118842"/>
                        <a:pt x="3772" y="114384"/>
                        <a:pt x="6858" y="109927"/>
                      </a:cubicBezTo>
                      <a:cubicBezTo>
                        <a:pt x="76467" y="86952"/>
                        <a:pt x="147790" y="69121"/>
                        <a:pt x="219799" y="54720"/>
                      </a:cubicBezTo>
                      <a:cubicBezTo>
                        <a:pt x="376161" y="23516"/>
                        <a:pt x="539382" y="-2545"/>
                        <a:pt x="699173" y="199"/>
                      </a:cubicBezTo>
                      <a:cubicBezTo>
                        <a:pt x="766724" y="1227"/>
                        <a:pt x="834619" y="9114"/>
                        <a:pt x="900113" y="26259"/>
                      </a:cubicBezTo>
                      <a:cubicBezTo>
                        <a:pt x="900113" y="29688"/>
                        <a:pt x="900113" y="33117"/>
                        <a:pt x="899770" y="36546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1" name="Google Shape;381;p2"/>
                <p:cNvSpPr/>
                <p:nvPr/>
              </p:nvSpPr>
              <p:spPr>
                <a:xfrm>
                  <a:off x="4623587" y="4801902"/>
                  <a:ext cx="858964" cy="833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8964" h="83393" extrusionOk="0">
                      <a:moveTo>
                        <a:pt x="849706" y="44304"/>
                      </a:moveTo>
                      <a:cubicBezTo>
                        <a:pt x="574701" y="-26677"/>
                        <a:pt x="280149" y="26130"/>
                        <a:pt x="3772" y="83394"/>
                      </a:cubicBezTo>
                      <a:cubicBezTo>
                        <a:pt x="2058" y="80308"/>
                        <a:pt x="686" y="77222"/>
                        <a:pt x="0" y="73793"/>
                      </a:cubicBezTo>
                      <a:cubicBezTo>
                        <a:pt x="280835" y="15843"/>
                        <a:pt x="580187" y="-37992"/>
                        <a:pt x="858965" y="36074"/>
                      </a:cubicBezTo>
                      <a:cubicBezTo>
                        <a:pt x="855536" y="38817"/>
                        <a:pt x="852450" y="41560"/>
                        <a:pt x="849706" y="44304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2" name="Google Shape;382;p2"/>
                <p:cNvSpPr/>
                <p:nvPr/>
              </p:nvSpPr>
              <p:spPr>
                <a:xfrm>
                  <a:off x="4633531" y="4878830"/>
                  <a:ext cx="826389" cy="445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389" h="44527" extrusionOk="0">
                      <a:moveTo>
                        <a:pt x="826389" y="44528"/>
                      </a:moveTo>
                      <a:cubicBezTo>
                        <a:pt x="558927" y="-15823"/>
                        <a:pt x="280149" y="20182"/>
                        <a:pt x="7544" y="26354"/>
                      </a:cubicBezTo>
                      <a:cubicBezTo>
                        <a:pt x="4801" y="22925"/>
                        <a:pt x="2057" y="19839"/>
                        <a:pt x="0" y="16410"/>
                      </a:cubicBezTo>
                      <a:cubicBezTo>
                        <a:pt x="273977" y="10581"/>
                        <a:pt x="553784" y="-25767"/>
                        <a:pt x="822617" y="33212"/>
                      </a:cubicBezTo>
                      <a:cubicBezTo>
                        <a:pt x="823646" y="36984"/>
                        <a:pt x="825017" y="40756"/>
                        <a:pt x="826389" y="44528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3" name="Google Shape;383;p2"/>
                <p:cNvSpPr/>
                <p:nvPr/>
              </p:nvSpPr>
              <p:spPr>
                <a:xfrm>
                  <a:off x="4683594" y="4942217"/>
                  <a:ext cx="787984" cy="280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984" h="28084" extrusionOk="0">
                      <a:moveTo>
                        <a:pt x="787984" y="9944"/>
                      </a:moveTo>
                      <a:cubicBezTo>
                        <a:pt x="653568" y="12687"/>
                        <a:pt x="519151" y="21602"/>
                        <a:pt x="384391" y="25718"/>
                      </a:cubicBezTo>
                      <a:cubicBezTo>
                        <a:pt x="261976" y="29489"/>
                        <a:pt x="137160" y="30518"/>
                        <a:pt x="14745" y="15087"/>
                      </a:cubicBezTo>
                      <a:cubicBezTo>
                        <a:pt x="9944" y="11315"/>
                        <a:pt x="5144" y="7201"/>
                        <a:pt x="0" y="3086"/>
                      </a:cubicBezTo>
                      <a:cubicBezTo>
                        <a:pt x="129616" y="21260"/>
                        <a:pt x="262662" y="19888"/>
                        <a:pt x="392621" y="15431"/>
                      </a:cubicBezTo>
                      <a:cubicBezTo>
                        <a:pt x="523266" y="11315"/>
                        <a:pt x="653568" y="2400"/>
                        <a:pt x="784212" y="0"/>
                      </a:cubicBezTo>
                      <a:cubicBezTo>
                        <a:pt x="785584" y="3429"/>
                        <a:pt x="786956" y="6515"/>
                        <a:pt x="787984" y="9944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4" name="Google Shape;384;p2"/>
                <p:cNvSpPr/>
                <p:nvPr/>
              </p:nvSpPr>
              <p:spPr>
                <a:xfrm>
                  <a:off x="4754575" y="5013883"/>
                  <a:ext cx="704659" cy="469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659" h="46934" extrusionOk="0">
                      <a:moveTo>
                        <a:pt x="696773" y="21946"/>
                      </a:moveTo>
                      <a:cubicBezTo>
                        <a:pt x="468744" y="52121"/>
                        <a:pt x="236258" y="61379"/>
                        <a:pt x="12345" y="13030"/>
                      </a:cubicBezTo>
                      <a:cubicBezTo>
                        <a:pt x="8230" y="8916"/>
                        <a:pt x="4115" y="4458"/>
                        <a:pt x="0" y="0"/>
                      </a:cubicBezTo>
                      <a:cubicBezTo>
                        <a:pt x="230086" y="52464"/>
                        <a:pt x="470116" y="42177"/>
                        <a:pt x="704660" y="10630"/>
                      </a:cubicBezTo>
                      <a:cubicBezTo>
                        <a:pt x="702259" y="14745"/>
                        <a:pt x="699516" y="18517"/>
                        <a:pt x="696773" y="21946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5" name="Google Shape;385;p2"/>
                <p:cNvSpPr/>
                <p:nvPr/>
              </p:nvSpPr>
              <p:spPr>
                <a:xfrm>
                  <a:off x="4800866" y="5059146"/>
                  <a:ext cx="526008" cy="578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6008" h="57892" extrusionOk="0">
                      <a:moveTo>
                        <a:pt x="526009" y="46292"/>
                      </a:moveTo>
                      <a:cubicBezTo>
                        <a:pt x="508178" y="51092"/>
                        <a:pt x="489318" y="54521"/>
                        <a:pt x="470116" y="57607"/>
                      </a:cubicBezTo>
                      <a:cubicBezTo>
                        <a:pt x="318554" y="59665"/>
                        <a:pt x="166992" y="51092"/>
                        <a:pt x="21260" y="15773"/>
                      </a:cubicBezTo>
                      <a:cubicBezTo>
                        <a:pt x="14059" y="10973"/>
                        <a:pt x="6858" y="5829"/>
                        <a:pt x="0" y="0"/>
                      </a:cubicBezTo>
                      <a:cubicBezTo>
                        <a:pt x="170079" y="44920"/>
                        <a:pt x="348387" y="51435"/>
                        <a:pt x="526009" y="46292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386" name="Google Shape;386;p2"/>
              <p:cNvGrpSpPr/>
              <p:nvPr/>
            </p:nvGrpSpPr>
            <p:grpSpPr>
              <a:xfrm>
                <a:off x="4451577" y="3990670"/>
                <a:ext cx="607693" cy="875668"/>
                <a:chOff x="4451577" y="3990670"/>
                <a:chExt cx="607693" cy="875668"/>
              </a:xfrm>
            </p:grpSpPr>
            <p:sp>
              <p:nvSpPr>
                <p:cNvPr id="387" name="Google Shape;387;p2"/>
                <p:cNvSpPr/>
                <p:nvPr/>
              </p:nvSpPr>
              <p:spPr>
                <a:xfrm>
                  <a:off x="4451577" y="3991042"/>
                  <a:ext cx="607693" cy="875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693" h="875296" extrusionOk="0">
                      <a:moveTo>
                        <a:pt x="235446" y="872309"/>
                      </a:moveTo>
                      <a:cubicBezTo>
                        <a:pt x="226874" y="875738"/>
                        <a:pt x="219673" y="876081"/>
                        <a:pt x="213501" y="874023"/>
                      </a:cubicBezTo>
                      <a:cubicBezTo>
                        <a:pt x="210414" y="872994"/>
                        <a:pt x="207328" y="871280"/>
                        <a:pt x="204585" y="869223"/>
                      </a:cubicBezTo>
                      <a:cubicBezTo>
                        <a:pt x="202871" y="867851"/>
                        <a:pt x="201499" y="866479"/>
                        <a:pt x="200127" y="865108"/>
                      </a:cubicBezTo>
                      <a:cubicBezTo>
                        <a:pt x="197041" y="861679"/>
                        <a:pt x="193955" y="857564"/>
                        <a:pt x="191555" y="853106"/>
                      </a:cubicBezTo>
                      <a:cubicBezTo>
                        <a:pt x="188812" y="848306"/>
                        <a:pt x="186754" y="842819"/>
                        <a:pt x="184697" y="837333"/>
                      </a:cubicBezTo>
                      <a:cubicBezTo>
                        <a:pt x="180239" y="824988"/>
                        <a:pt x="177496" y="812301"/>
                        <a:pt x="175439" y="802700"/>
                      </a:cubicBezTo>
                      <a:cubicBezTo>
                        <a:pt x="175439" y="802357"/>
                        <a:pt x="175096" y="801671"/>
                        <a:pt x="175096" y="801328"/>
                      </a:cubicBezTo>
                      <a:cubicBezTo>
                        <a:pt x="169609" y="775954"/>
                        <a:pt x="160694" y="753665"/>
                        <a:pt x="149721" y="732405"/>
                      </a:cubicBezTo>
                      <a:cubicBezTo>
                        <a:pt x="146292" y="725547"/>
                        <a:pt x="142863" y="719032"/>
                        <a:pt x="138748" y="712517"/>
                      </a:cubicBezTo>
                      <a:cubicBezTo>
                        <a:pt x="130862" y="698458"/>
                        <a:pt x="121946" y="685085"/>
                        <a:pt x="113031" y="671712"/>
                      </a:cubicBezTo>
                      <a:cubicBezTo>
                        <a:pt x="108230" y="664511"/>
                        <a:pt x="103430" y="657310"/>
                        <a:pt x="98286" y="650109"/>
                      </a:cubicBezTo>
                      <a:cubicBezTo>
                        <a:pt x="87313" y="633993"/>
                        <a:pt x="76683" y="617534"/>
                        <a:pt x="66739" y="600046"/>
                      </a:cubicBezTo>
                      <a:cubicBezTo>
                        <a:pt x="62967" y="593874"/>
                        <a:pt x="59881" y="587359"/>
                        <a:pt x="56795" y="581187"/>
                      </a:cubicBezTo>
                      <a:lnTo>
                        <a:pt x="56795" y="581187"/>
                      </a:lnTo>
                      <a:cubicBezTo>
                        <a:pt x="50280" y="567813"/>
                        <a:pt x="44794" y="554440"/>
                        <a:pt x="39993" y="540724"/>
                      </a:cubicBezTo>
                      <a:cubicBezTo>
                        <a:pt x="39993" y="540724"/>
                        <a:pt x="39993" y="540724"/>
                        <a:pt x="39993" y="540724"/>
                      </a:cubicBezTo>
                      <a:cubicBezTo>
                        <a:pt x="25248" y="497176"/>
                        <a:pt x="19076" y="452599"/>
                        <a:pt x="10504" y="401850"/>
                      </a:cubicBezTo>
                      <a:cubicBezTo>
                        <a:pt x="3989" y="362759"/>
                        <a:pt x="-2869" y="322983"/>
                        <a:pt x="1245" y="283549"/>
                      </a:cubicBezTo>
                      <a:cubicBezTo>
                        <a:pt x="8789" y="204682"/>
                        <a:pt x="60910" y="99069"/>
                        <a:pt x="126747" y="41119"/>
                      </a:cubicBezTo>
                      <a:cubicBezTo>
                        <a:pt x="126747" y="41119"/>
                        <a:pt x="126747" y="41119"/>
                        <a:pt x="126747" y="41119"/>
                      </a:cubicBezTo>
                      <a:cubicBezTo>
                        <a:pt x="134976" y="33918"/>
                        <a:pt x="142863" y="27746"/>
                        <a:pt x="151436" y="22260"/>
                      </a:cubicBezTo>
                      <a:cubicBezTo>
                        <a:pt x="152807" y="21573"/>
                        <a:pt x="153836" y="20545"/>
                        <a:pt x="154865" y="19859"/>
                      </a:cubicBezTo>
                      <a:cubicBezTo>
                        <a:pt x="180582" y="3743"/>
                        <a:pt x="200813" y="-1401"/>
                        <a:pt x="217958" y="314"/>
                      </a:cubicBezTo>
                      <a:cubicBezTo>
                        <a:pt x="221730" y="657"/>
                        <a:pt x="225502" y="1343"/>
                        <a:pt x="228931" y="2371"/>
                      </a:cubicBezTo>
                      <a:cubicBezTo>
                        <a:pt x="246076" y="6829"/>
                        <a:pt x="260478" y="18144"/>
                        <a:pt x="274537" y="30832"/>
                      </a:cubicBezTo>
                      <a:cubicBezTo>
                        <a:pt x="276937" y="33232"/>
                        <a:pt x="279680" y="35289"/>
                        <a:pt x="282081" y="37690"/>
                      </a:cubicBezTo>
                      <a:cubicBezTo>
                        <a:pt x="296482" y="51063"/>
                        <a:pt x="311913" y="65465"/>
                        <a:pt x="330772" y="75066"/>
                      </a:cubicBezTo>
                      <a:cubicBezTo>
                        <a:pt x="333858" y="76781"/>
                        <a:pt x="336945" y="78152"/>
                        <a:pt x="340031" y="79181"/>
                      </a:cubicBezTo>
                      <a:cubicBezTo>
                        <a:pt x="346889" y="81924"/>
                        <a:pt x="354090" y="84324"/>
                        <a:pt x="361976" y="85353"/>
                      </a:cubicBezTo>
                      <a:cubicBezTo>
                        <a:pt x="389751" y="90153"/>
                        <a:pt x="412725" y="81238"/>
                        <a:pt x="433642" y="70266"/>
                      </a:cubicBezTo>
                      <a:cubicBezTo>
                        <a:pt x="436728" y="68551"/>
                        <a:pt x="440157" y="66837"/>
                        <a:pt x="443244" y="64779"/>
                      </a:cubicBezTo>
                      <a:cubicBezTo>
                        <a:pt x="459360" y="55521"/>
                        <a:pt x="474447" y="45920"/>
                        <a:pt x="489878" y="40776"/>
                      </a:cubicBezTo>
                      <a:cubicBezTo>
                        <a:pt x="493307" y="39747"/>
                        <a:pt x="496393" y="39062"/>
                        <a:pt x="499822" y="38376"/>
                      </a:cubicBezTo>
                      <a:cubicBezTo>
                        <a:pt x="510109" y="36661"/>
                        <a:pt x="521082" y="37347"/>
                        <a:pt x="532398" y="42491"/>
                      </a:cubicBezTo>
                      <a:cubicBezTo>
                        <a:pt x="536512" y="44205"/>
                        <a:pt x="540627" y="46605"/>
                        <a:pt x="544742" y="49692"/>
                      </a:cubicBezTo>
                      <a:cubicBezTo>
                        <a:pt x="552629" y="55178"/>
                        <a:pt x="561201" y="63065"/>
                        <a:pt x="570117" y="73695"/>
                      </a:cubicBezTo>
                      <a:cubicBezTo>
                        <a:pt x="608864" y="119300"/>
                        <a:pt x="608864" y="188909"/>
                        <a:pt x="607150" y="245145"/>
                      </a:cubicBezTo>
                      <a:cubicBezTo>
                        <a:pt x="603378" y="360016"/>
                        <a:pt x="576975" y="497862"/>
                        <a:pt x="522453" y="600389"/>
                      </a:cubicBezTo>
                      <a:cubicBezTo>
                        <a:pt x="517310" y="609990"/>
                        <a:pt x="512509" y="618563"/>
                        <a:pt x="507366" y="626449"/>
                      </a:cubicBezTo>
                      <a:cubicBezTo>
                        <a:pt x="471361" y="682342"/>
                        <a:pt x="432271" y="705316"/>
                        <a:pt x="387008" y="731034"/>
                      </a:cubicBezTo>
                      <a:cubicBezTo>
                        <a:pt x="380150" y="734806"/>
                        <a:pt x="372949" y="738921"/>
                        <a:pt x="365748" y="743035"/>
                      </a:cubicBezTo>
                      <a:cubicBezTo>
                        <a:pt x="342431" y="756408"/>
                        <a:pt x="317399" y="771839"/>
                        <a:pt x="290310" y="793785"/>
                      </a:cubicBezTo>
                      <a:cubicBezTo>
                        <a:pt x="272136" y="809215"/>
                        <a:pt x="252934" y="865108"/>
                        <a:pt x="235446" y="872309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8" name="Google Shape;388;p2"/>
                <p:cNvSpPr/>
                <p:nvPr/>
              </p:nvSpPr>
              <p:spPr>
                <a:xfrm>
                  <a:off x="4818011" y="4033875"/>
                  <a:ext cx="196686" cy="7002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686" h="700201" extrusionOk="0">
                      <a:moveTo>
                        <a:pt x="0" y="700202"/>
                      </a:moveTo>
                      <a:cubicBezTo>
                        <a:pt x="23317" y="668312"/>
                        <a:pt x="45606" y="635737"/>
                        <a:pt x="64122" y="600761"/>
                      </a:cubicBezTo>
                      <a:cubicBezTo>
                        <a:pt x="99784" y="532867"/>
                        <a:pt x="121730" y="458457"/>
                        <a:pt x="143332" y="385420"/>
                      </a:cubicBezTo>
                      <a:cubicBezTo>
                        <a:pt x="180023" y="261632"/>
                        <a:pt x="206083" y="123787"/>
                        <a:pt x="166307" y="0"/>
                      </a:cubicBezTo>
                      <a:cubicBezTo>
                        <a:pt x="170421" y="1715"/>
                        <a:pt x="174536" y="4115"/>
                        <a:pt x="178651" y="7201"/>
                      </a:cubicBezTo>
                      <a:cubicBezTo>
                        <a:pt x="192367" y="54178"/>
                        <a:pt x="197853" y="103213"/>
                        <a:pt x="196482" y="152933"/>
                      </a:cubicBezTo>
                      <a:cubicBezTo>
                        <a:pt x="194424" y="230429"/>
                        <a:pt x="176594" y="306553"/>
                        <a:pt x="154991" y="380962"/>
                      </a:cubicBezTo>
                      <a:cubicBezTo>
                        <a:pt x="132702" y="457085"/>
                        <a:pt x="110071" y="534581"/>
                        <a:pt x="73038" y="604876"/>
                      </a:cubicBezTo>
                      <a:cubicBezTo>
                        <a:pt x="57607" y="634022"/>
                        <a:pt x="39777" y="661454"/>
                        <a:pt x="20574" y="688543"/>
                      </a:cubicBezTo>
                      <a:cubicBezTo>
                        <a:pt x="14059" y="691972"/>
                        <a:pt x="7201" y="696087"/>
                        <a:pt x="0" y="700202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9" name="Google Shape;389;p2"/>
                <p:cNvSpPr/>
                <p:nvPr/>
              </p:nvSpPr>
              <p:spPr>
                <a:xfrm>
                  <a:off x="4656162" y="4029417"/>
                  <a:ext cx="318290" cy="8356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8290" h="835647" extrusionOk="0">
                      <a:moveTo>
                        <a:pt x="8916" y="835648"/>
                      </a:moveTo>
                      <a:cubicBezTo>
                        <a:pt x="5829" y="834619"/>
                        <a:pt x="2743" y="832904"/>
                        <a:pt x="0" y="830847"/>
                      </a:cubicBezTo>
                      <a:cubicBezTo>
                        <a:pt x="14059" y="806158"/>
                        <a:pt x="30518" y="782155"/>
                        <a:pt x="46977" y="758838"/>
                      </a:cubicBezTo>
                      <a:cubicBezTo>
                        <a:pt x="132017" y="638480"/>
                        <a:pt x="203340" y="511264"/>
                        <a:pt x="252375" y="371704"/>
                      </a:cubicBezTo>
                      <a:cubicBezTo>
                        <a:pt x="277406" y="301066"/>
                        <a:pt x="301409" y="226314"/>
                        <a:pt x="307239" y="151219"/>
                      </a:cubicBezTo>
                      <a:cubicBezTo>
                        <a:pt x="311353" y="100127"/>
                        <a:pt x="303467" y="49378"/>
                        <a:pt x="285293" y="2401"/>
                      </a:cubicBezTo>
                      <a:cubicBezTo>
                        <a:pt x="288722" y="1372"/>
                        <a:pt x="291808" y="686"/>
                        <a:pt x="295237" y="0"/>
                      </a:cubicBezTo>
                      <a:cubicBezTo>
                        <a:pt x="312382" y="45606"/>
                        <a:pt x="320269" y="94298"/>
                        <a:pt x="317868" y="144018"/>
                      </a:cubicBezTo>
                      <a:cubicBezTo>
                        <a:pt x="313754" y="217399"/>
                        <a:pt x="291122" y="290437"/>
                        <a:pt x="267462" y="359359"/>
                      </a:cubicBezTo>
                      <a:cubicBezTo>
                        <a:pt x="242773" y="431711"/>
                        <a:pt x="212598" y="502349"/>
                        <a:pt x="176937" y="569900"/>
                      </a:cubicBezTo>
                      <a:cubicBezTo>
                        <a:pt x="143675" y="633337"/>
                        <a:pt x="105270" y="693687"/>
                        <a:pt x="63780" y="752323"/>
                      </a:cubicBezTo>
                      <a:cubicBezTo>
                        <a:pt x="44920" y="779069"/>
                        <a:pt x="25375" y="806501"/>
                        <a:pt x="8916" y="835648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0" name="Google Shape;390;p2"/>
                <p:cNvSpPr/>
                <p:nvPr/>
              </p:nvSpPr>
              <p:spPr>
                <a:xfrm>
                  <a:off x="4643132" y="4055478"/>
                  <a:ext cx="254676" cy="8006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676" h="800671" extrusionOk="0">
                      <a:moveTo>
                        <a:pt x="8573" y="800672"/>
                      </a:moveTo>
                      <a:cubicBezTo>
                        <a:pt x="5487" y="797243"/>
                        <a:pt x="2400" y="793128"/>
                        <a:pt x="0" y="788670"/>
                      </a:cubicBezTo>
                      <a:cubicBezTo>
                        <a:pt x="18860" y="663169"/>
                        <a:pt x="56922" y="540754"/>
                        <a:pt x="113157" y="426568"/>
                      </a:cubicBezTo>
                      <a:cubicBezTo>
                        <a:pt x="153962" y="343586"/>
                        <a:pt x="205054" y="266091"/>
                        <a:pt x="228372" y="175565"/>
                      </a:cubicBezTo>
                      <a:cubicBezTo>
                        <a:pt x="242773" y="120015"/>
                        <a:pt x="247917" y="62408"/>
                        <a:pt x="242430" y="5487"/>
                      </a:cubicBezTo>
                      <a:cubicBezTo>
                        <a:pt x="245517" y="3772"/>
                        <a:pt x="248946" y="2058"/>
                        <a:pt x="252032" y="0"/>
                      </a:cubicBezTo>
                      <a:cubicBezTo>
                        <a:pt x="257518" y="52121"/>
                        <a:pt x="254432" y="105271"/>
                        <a:pt x="243116" y="157048"/>
                      </a:cubicBezTo>
                      <a:cubicBezTo>
                        <a:pt x="223914" y="244831"/>
                        <a:pt x="179680" y="320612"/>
                        <a:pt x="138189" y="399136"/>
                      </a:cubicBezTo>
                      <a:cubicBezTo>
                        <a:pt x="72009" y="524637"/>
                        <a:pt x="28461" y="660769"/>
                        <a:pt x="8573" y="800672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1" name="Google Shape;391;p2"/>
                <p:cNvSpPr/>
                <p:nvPr/>
              </p:nvSpPr>
              <p:spPr>
                <a:xfrm>
                  <a:off x="4627016" y="4065765"/>
                  <a:ext cx="164935" cy="7626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935" h="762609" extrusionOk="0">
                      <a:moveTo>
                        <a:pt x="9258" y="762610"/>
                      </a:moveTo>
                      <a:cubicBezTo>
                        <a:pt x="4801" y="750265"/>
                        <a:pt x="2058" y="737578"/>
                        <a:pt x="0" y="727977"/>
                      </a:cubicBezTo>
                      <a:cubicBezTo>
                        <a:pt x="8230" y="479717"/>
                        <a:pt x="80239" y="236601"/>
                        <a:pt x="155677" y="0"/>
                      </a:cubicBezTo>
                      <a:cubicBezTo>
                        <a:pt x="158763" y="1715"/>
                        <a:pt x="161849" y="3086"/>
                        <a:pt x="164935" y="4115"/>
                      </a:cubicBezTo>
                      <a:cubicBezTo>
                        <a:pt x="86068" y="250317"/>
                        <a:pt x="11659" y="503720"/>
                        <a:pt x="9258" y="76261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2" name="Google Shape;392;p2"/>
                <p:cNvSpPr/>
                <p:nvPr/>
              </p:nvSpPr>
              <p:spPr>
                <a:xfrm>
                  <a:off x="4589713" y="4021531"/>
                  <a:ext cx="143945" cy="701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945" h="701916" extrusionOk="0">
                      <a:moveTo>
                        <a:pt x="11586" y="701916"/>
                      </a:moveTo>
                      <a:cubicBezTo>
                        <a:pt x="8157" y="695058"/>
                        <a:pt x="4728" y="688543"/>
                        <a:pt x="613" y="682028"/>
                      </a:cubicBezTo>
                      <a:cubicBezTo>
                        <a:pt x="-2473" y="588416"/>
                        <a:pt x="6442" y="493776"/>
                        <a:pt x="19473" y="400850"/>
                      </a:cubicBezTo>
                      <a:cubicBezTo>
                        <a:pt x="38675" y="263004"/>
                        <a:pt x="63364" y="120015"/>
                        <a:pt x="136401" y="0"/>
                      </a:cubicBezTo>
                      <a:cubicBezTo>
                        <a:pt x="138802" y="2400"/>
                        <a:pt x="141545" y="4457"/>
                        <a:pt x="143945" y="6858"/>
                      </a:cubicBezTo>
                      <a:cubicBezTo>
                        <a:pt x="72279" y="125501"/>
                        <a:pt x="48276" y="266433"/>
                        <a:pt x="29417" y="402221"/>
                      </a:cubicBezTo>
                      <a:cubicBezTo>
                        <a:pt x="16044" y="501320"/>
                        <a:pt x="6442" y="602132"/>
                        <a:pt x="11586" y="701916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3" name="Google Shape;393;p2"/>
                <p:cNvSpPr/>
                <p:nvPr/>
              </p:nvSpPr>
              <p:spPr>
                <a:xfrm>
                  <a:off x="4532237" y="3990670"/>
                  <a:ext cx="148271" cy="6717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271" h="671740" extrusionOk="0">
                      <a:moveTo>
                        <a:pt x="32371" y="671741"/>
                      </a:moveTo>
                      <a:cubicBezTo>
                        <a:pt x="27570" y="664540"/>
                        <a:pt x="22770" y="657339"/>
                        <a:pt x="17626" y="650138"/>
                      </a:cubicBezTo>
                      <a:cubicBezTo>
                        <a:pt x="-24207" y="425539"/>
                        <a:pt x="5625" y="189966"/>
                        <a:pt x="137298" y="0"/>
                      </a:cubicBezTo>
                      <a:cubicBezTo>
                        <a:pt x="141070" y="343"/>
                        <a:pt x="144842" y="1028"/>
                        <a:pt x="148271" y="2057"/>
                      </a:cubicBezTo>
                      <a:cubicBezTo>
                        <a:pt x="11454" y="197168"/>
                        <a:pt x="-15978" y="441312"/>
                        <a:pt x="32371" y="67174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4" name="Google Shape;394;p2"/>
                <p:cNvSpPr/>
                <p:nvPr/>
              </p:nvSpPr>
              <p:spPr>
                <a:xfrm>
                  <a:off x="4481474" y="4012958"/>
                  <a:ext cx="121539" cy="5589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39" h="558927" extrusionOk="0">
                      <a:moveTo>
                        <a:pt x="26899" y="558927"/>
                      </a:moveTo>
                      <a:cubicBezTo>
                        <a:pt x="20384" y="545554"/>
                        <a:pt x="14897" y="532181"/>
                        <a:pt x="10097" y="518465"/>
                      </a:cubicBezTo>
                      <a:cubicBezTo>
                        <a:pt x="10097" y="518465"/>
                        <a:pt x="10097" y="518465"/>
                        <a:pt x="10097" y="518465"/>
                      </a:cubicBezTo>
                      <a:cubicBezTo>
                        <a:pt x="-190" y="446456"/>
                        <a:pt x="-3276" y="374104"/>
                        <a:pt x="3924" y="301409"/>
                      </a:cubicBezTo>
                      <a:cubicBezTo>
                        <a:pt x="13869" y="201625"/>
                        <a:pt x="44044" y="103213"/>
                        <a:pt x="96850" y="18860"/>
                      </a:cubicBezTo>
                      <a:cubicBezTo>
                        <a:pt x="96850" y="18860"/>
                        <a:pt x="96850" y="18860"/>
                        <a:pt x="96850" y="18860"/>
                      </a:cubicBezTo>
                      <a:cubicBezTo>
                        <a:pt x="105080" y="11658"/>
                        <a:pt x="112967" y="5486"/>
                        <a:pt x="121539" y="0"/>
                      </a:cubicBezTo>
                      <a:cubicBezTo>
                        <a:pt x="57417" y="90182"/>
                        <a:pt x="22784" y="200253"/>
                        <a:pt x="13183" y="310667"/>
                      </a:cubicBezTo>
                      <a:cubicBezTo>
                        <a:pt x="5639" y="393649"/>
                        <a:pt x="12154" y="476974"/>
                        <a:pt x="26899" y="558927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395" name="Google Shape;395;p2"/>
            <p:cNvSpPr/>
            <p:nvPr/>
          </p:nvSpPr>
          <p:spPr>
            <a:xfrm>
              <a:off x="4528560" y="4696498"/>
              <a:ext cx="366698" cy="406237"/>
            </a:xfrm>
            <a:custGeom>
              <a:avLst/>
              <a:gdLst/>
              <a:ahLst/>
              <a:cxnLst/>
              <a:rect l="l" t="t" r="r" b="b"/>
              <a:pathLst>
                <a:path w="366698" h="406237" extrusionOk="0">
                  <a:moveTo>
                    <a:pt x="730" y="99301"/>
                  </a:moveTo>
                  <a:cubicBezTo>
                    <a:pt x="1073" y="98615"/>
                    <a:pt x="1073" y="98272"/>
                    <a:pt x="1416" y="97929"/>
                  </a:cubicBezTo>
                  <a:cubicBezTo>
                    <a:pt x="3473" y="94843"/>
                    <a:pt x="7245" y="93129"/>
                    <a:pt x="10674" y="91757"/>
                  </a:cubicBezTo>
                  <a:cubicBezTo>
                    <a:pt x="23361" y="86271"/>
                    <a:pt x="37420" y="81127"/>
                    <a:pt x="50793" y="85585"/>
                  </a:cubicBezTo>
                  <a:cubicBezTo>
                    <a:pt x="56965" y="87642"/>
                    <a:pt x="62452" y="91757"/>
                    <a:pt x="68624" y="93814"/>
                  </a:cubicBezTo>
                  <a:cubicBezTo>
                    <a:pt x="74796" y="95872"/>
                    <a:pt x="82683" y="95872"/>
                    <a:pt x="86798" y="90728"/>
                  </a:cubicBezTo>
                  <a:cubicBezTo>
                    <a:pt x="74453" y="71869"/>
                    <a:pt x="55594" y="14262"/>
                    <a:pt x="88855" y="1574"/>
                  </a:cubicBezTo>
                  <a:cubicBezTo>
                    <a:pt x="116973" y="-9398"/>
                    <a:pt x="132403" y="39979"/>
                    <a:pt x="138919" y="57124"/>
                  </a:cubicBezTo>
                  <a:cubicBezTo>
                    <a:pt x="160178" y="56095"/>
                    <a:pt x="150920" y="10147"/>
                    <a:pt x="177323" y="7747"/>
                  </a:cubicBezTo>
                  <a:cubicBezTo>
                    <a:pt x="197554" y="6032"/>
                    <a:pt x="199955" y="18719"/>
                    <a:pt x="200983" y="35179"/>
                  </a:cubicBezTo>
                  <a:cubicBezTo>
                    <a:pt x="202012" y="49237"/>
                    <a:pt x="196526" y="63296"/>
                    <a:pt x="203727" y="75984"/>
                  </a:cubicBezTo>
                  <a:cubicBezTo>
                    <a:pt x="222929" y="68440"/>
                    <a:pt x="222586" y="35864"/>
                    <a:pt x="246589" y="36207"/>
                  </a:cubicBezTo>
                  <a:cubicBezTo>
                    <a:pt x="287394" y="36893"/>
                    <a:pt x="265106" y="84213"/>
                    <a:pt x="252418" y="99644"/>
                  </a:cubicBezTo>
                  <a:cubicBezTo>
                    <a:pt x="245218" y="108216"/>
                    <a:pt x="231159" y="109931"/>
                    <a:pt x="238702" y="122618"/>
                  </a:cubicBezTo>
                  <a:cubicBezTo>
                    <a:pt x="254133" y="149364"/>
                    <a:pt x="325113" y="109588"/>
                    <a:pt x="348773" y="123304"/>
                  </a:cubicBezTo>
                  <a:cubicBezTo>
                    <a:pt x="397465" y="151422"/>
                    <a:pt x="334714" y="195313"/>
                    <a:pt x="305225" y="191884"/>
                  </a:cubicBezTo>
                  <a:cubicBezTo>
                    <a:pt x="296310" y="190855"/>
                    <a:pt x="287394" y="194627"/>
                    <a:pt x="282937" y="202171"/>
                  </a:cubicBezTo>
                  <a:cubicBezTo>
                    <a:pt x="262363" y="237832"/>
                    <a:pt x="340201" y="230632"/>
                    <a:pt x="342944" y="258406"/>
                  </a:cubicBezTo>
                  <a:cubicBezTo>
                    <a:pt x="343630" y="264236"/>
                    <a:pt x="340544" y="269722"/>
                    <a:pt x="335400" y="273151"/>
                  </a:cubicBezTo>
                  <a:cubicBezTo>
                    <a:pt x="322713" y="282067"/>
                    <a:pt x="306254" y="279666"/>
                    <a:pt x="291166" y="278295"/>
                  </a:cubicBezTo>
                  <a:cubicBezTo>
                    <a:pt x="254476" y="275209"/>
                    <a:pt x="257219" y="285838"/>
                    <a:pt x="257905" y="313613"/>
                  </a:cubicBezTo>
                  <a:cubicBezTo>
                    <a:pt x="258248" y="331787"/>
                    <a:pt x="259276" y="341045"/>
                    <a:pt x="233902" y="337959"/>
                  </a:cubicBezTo>
                  <a:cubicBezTo>
                    <a:pt x="240760" y="356476"/>
                    <a:pt x="258591" y="400710"/>
                    <a:pt x="226701" y="405511"/>
                  </a:cubicBezTo>
                  <a:cubicBezTo>
                    <a:pt x="171151" y="414083"/>
                    <a:pt x="208870" y="344474"/>
                    <a:pt x="187953" y="322872"/>
                  </a:cubicBezTo>
                  <a:cubicBezTo>
                    <a:pt x="163950" y="338988"/>
                    <a:pt x="187267" y="376021"/>
                    <a:pt x="164979" y="392480"/>
                  </a:cubicBezTo>
                  <a:cubicBezTo>
                    <a:pt x="147148" y="405853"/>
                    <a:pt x="111144" y="395909"/>
                    <a:pt x="99485" y="378764"/>
                  </a:cubicBezTo>
                  <a:cubicBezTo>
                    <a:pt x="88169" y="362305"/>
                    <a:pt x="97428" y="344817"/>
                    <a:pt x="110801" y="330758"/>
                  </a:cubicBezTo>
                  <a:cubicBezTo>
                    <a:pt x="120402" y="320814"/>
                    <a:pt x="131375" y="308127"/>
                    <a:pt x="126574" y="295097"/>
                  </a:cubicBezTo>
                  <a:cubicBezTo>
                    <a:pt x="96399" y="311213"/>
                    <a:pt x="78911" y="342760"/>
                    <a:pt x="38449" y="328358"/>
                  </a:cubicBezTo>
                  <a:cubicBezTo>
                    <a:pt x="10331" y="318071"/>
                    <a:pt x="23018" y="294411"/>
                    <a:pt x="43592" y="281038"/>
                  </a:cubicBezTo>
                  <a:cubicBezTo>
                    <a:pt x="43592" y="281038"/>
                    <a:pt x="92970" y="248462"/>
                    <a:pt x="92970" y="248462"/>
                  </a:cubicBezTo>
                  <a:cubicBezTo>
                    <a:pt x="96742" y="238518"/>
                    <a:pt x="58337" y="235432"/>
                    <a:pt x="51136" y="230632"/>
                  </a:cubicBezTo>
                  <a:cubicBezTo>
                    <a:pt x="39820" y="223088"/>
                    <a:pt x="26104" y="207657"/>
                    <a:pt x="32277" y="192913"/>
                  </a:cubicBezTo>
                  <a:cubicBezTo>
                    <a:pt x="37077" y="181254"/>
                    <a:pt x="53194" y="176453"/>
                    <a:pt x="63481" y="172339"/>
                  </a:cubicBezTo>
                  <a:cubicBezTo>
                    <a:pt x="66910" y="170967"/>
                    <a:pt x="71024" y="169595"/>
                    <a:pt x="73082" y="166166"/>
                  </a:cubicBezTo>
                  <a:cubicBezTo>
                    <a:pt x="75825" y="162052"/>
                    <a:pt x="74796" y="155879"/>
                    <a:pt x="71710" y="151765"/>
                  </a:cubicBezTo>
                  <a:cubicBezTo>
                    <a:pt x="68624" y="147650"/>
                    <a:pt x="63823" y="145249"/>
                    <a:pt x="59366" y="142849"/>
                  </a:cubicBezTo>
                  <a:cubicBezTo>
                    <a:pt x="45307" y="135305"/>
                    <a:pt x="31248" y="128104"/>
                    <a:pt x="17189" y="120561"/>
                  </a:cubicBezTo>
                  <a:cubicBezTo>
                    <a:pt x="12388" y="118160"/>
                    <a:pt x="7588" y="115417"/>
                    <a:pt x="4159" y="111302"/>
                  </a:cubicBezTo>
                  <a:cubicBezTo>
                    <a:pt x="387" y="108902"/>
                    <a:pt x="-985" y="103759"/>
                    <a:pt x="730" y="9930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96" name="Google Shape;396;p2"/>
            <p:cNvGrpSpPr/>
            <p:nvPr/>
          </p:nvGrpSpPr>
          <p:grpSpPr>
            <a:xfrm>
              <a:off x="4444136" y="4559738"/>
              <a:ext cx="610590" cy="528357"/>
              <a:chOff x="4444136" y="4559738"/>
              <a:chExt cx="610590" cy="528357"/>
            </a:xfrm>
          </p:grpSpPr>
          <p:sp>
            <p:nvSpPr>
              <p:cNvPr id="397" name="Google Shape;397;p2"/>
              <p:cNvSpPr/>
              <p:nvPr/>
            </p:nvSpPr>
            <p:spPr>
              <a:xfrm>
                <a:off x="4989690" y="4657465"/>
                <a:ext cx="65036" cy="63384"/>
              </a:xfrm>
              <a:custGeom>
                <a:avLst/>
                <a:gdLst/>
                <a:ahLst/>
                <a:cxnLst/>
                <a:rect l="l" t="t" r="r" b="b"/>
                <a:pathLst>
                  <a:path w="65036" h="63384" extrusionOk="0">
                    <a:moveTo>
                      <a:pt x="62522" y="19691"/>
                    </a:moveTo>
                    <a:cubicBezTo>
                      <a:pt x="47091" y="-19057"/>
                      <a:pt x="-12916" y="4946"/>
                      <a:pt x="2514" y="43694"/>
                    </a:cubicBezTo>
                    <a:cubicBezTo>
                      <a:pt x="17945" y="82442"/>
                      <a:pt x="77952" y="58439"/>
                      <a:pt x="62522" y="19691"/>
                    </a:cubicBezTo>
                    <a:close/>
                  </a:path>
                </a:pathLst>
              </a:custGeom>
              <a:solidFill>
                <a:srgbClr val="FFD97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8" name="Google Shape;398;p2"/>
              <p:cNvSpPr/>
              <p:nvPr/>
            </p:nvSpPr>
            <p:spPr>
              <a:xfrm>
                <a:off x="4856645" y="4559738"/>
                <a:ext cx="65036" cy="63384"/>
              </a:xfrm>
              <a:custGeom>
                <a:avLst/>
                <a:gdLst/>
                <a:ahLst/>
                <a:cxnLst/>
                <a:rect l="l" t="t" r="r" b="b"/>
                <a:pathLst>
                  <a:path w="65036" h="63384" extrusionOk="0">
                    <a:moveTo>
                      <a:pt x="62522" y="19691"/>
                    </a:moveTo>
                    <a:cubicBezTo>
                      <a:pt x="47091" y="-19057"/>
                      <a:pt x="-12916" y="4946"/>
                      <a:pt x="2514" y="43694"/>
                    </a:cubicBezTo>
                    <a:cubicBezTo>
                      <a:pt x="17945" y="82442"/>
                      <a:pt x="77952" y="58439"/>
                      <a:pt x="62522" y="19691"/>
                    </a:cubicBezTo>
                    <a:close/>
                  </a:path>
                </a:pathLst>
              </a:custGeom>
              <a:solidFill>
                <a:srgbClr val="FFD97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9" name="Google Shape;399;p2"/>
              <p:cNvSpPr/>
              <p:nvPr/>
            </p:nvSpPr>
            <p:spPr>
              <a:xfrm>
                <a:off x="4701997" y="4573112"/>
                <a:ext cx="65036" cy="63384"/>
              </a:xfrm>
              <a:custGeom>
                <a:avLst/>
                <a:gdLst/>
                <a:ahLst/>
                <a:cxnLst/>
                <a:rect l="l" t="t" r="r" b="b"/>
                <a:pathLst>
                  <a:path w="65036" h="63384" extrusionOk="0">
                    <a:moveTo>
                      <a:pt x="62522" y="19691"/>
                    </a:moveTo>
                    <a:cubicBezTo>
                      <a:pt x="47091" y="-19057"/>
                      <a:pt x="-12916" y="4946"/>
                      <a:pt x="2514" y="43694"/>
                    </a:cubicBezTo>
                    <a:cubicBezTo>
                      <a:pt x="17945" y="82441"/>
                      <a:pt x="77952" y="58438"/>
                      <a:pt x="62522" y="19691"/>
                    </a:cubicBezTo>
                    <a:close/>
                  </a:path>
                </a:pathLst>
              </a:custGeom>
              <a:solidFill>
                <a:srgbClr val="FFD97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0" name="Google Shape;400;p2"/>
              <p:cNvSpPr/>
              <p:nvPr/>
            </p:nvSpPr>
            <p:spPr>
              <a:xfrm>
                <a:off x="4738001" y="4767536"/>
                <a:ext cx="65036" cy="63384"/>
              </a:xfrm>
              <a:custGeom>
                <a:avLst/>
                <a:gdLst/>
                <a:ahLst/>
                <a:cxnLst/>
                <a:rect l="l" t="t" r="r" b="b"/>
                <a:pathLst>
                  <a:path w="65036" h="63384" extrusionOk="0">
                    <a:moveTo>
                      <a:pt x="62522" y="19690"/>
                    </a:moveTo>
                    <a:cubicBezTo>
                      <a:pt x="47091" y="-19057"/>
                      <a:pt x="-12916" y="4946"/>
                      <a:pt x="2514" y="43693"/>
                    </a:cubicBezTo>
                    <a:cubicBezTo>
                      <a:pt x="17945" y="82441"/>
                      <a:pt x="77952" y="58438"/>
                      <a:pt x="62522" y="19690"/>
                    </a:cubicBezTo>
                    <a:close/>
                  </a:path>
                </a:pathLst>
              </a:custGeom>
              <a:solidFill>
                <a:srgbClr val="FFD97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1" name="Google Shape;401;p2"/>
              <p:cNvSpPr/>
              <p:nvPr/>
            </p:nvSpPr>
            <p:spPr>
              <a:xfrm>
                <a:off x="4922824" y="4916354"/>
                <a:ext cx="65139" cy="63384"/>
              </a:xfrm>
              <a:custGeom>
                <a:avLst/>
                <a:gdLst/>
                <a:ahLst/>
                <a:cxnLst/>
                <a:rect l="l" t="t" r="r" b="b"/>
                <a:pathLst>
                  <a:path w="65139" h="63384" extrusionOk="0">
                    <a:moveTo>
                      <a:pt x="62522" y="19691"/>
                    </a:moveTo>
                    <a:cubicBezTo>
                      <a:pt x="47091" y="-19057"/>
                      <a:pt x="-12916" y="4946"/>
                      <a:pt x="2514" y="43694"/>
                    </a:cubicBezTo>
                    <a:cubicBezTo>
                      <a:pt x="18288" y="82442"/>
                      <a:pt x="78295" y="58439"/>
                      <a:pt x="62522" y="19691"/>
                    </a:cubicBezTo>
                    <a:close/>
                  </a:path>
                </a:pathLst>
              </a:custGeom>
              <a:solidFill>
                <a:srgbClr val="FFD97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2" name="Google Shape;402;p2"/>
              <p:cNvSpPr/>
              <p:nvPr/>
            </p:nvSpPr>
            <p:spPr>
              <a:xfrm>
                <a:off x="4584382" y="4905725"/>
                <a:ext cx="65036" cy="63384"/>
              </a:xfrm>
              <a:custGeom>
                <a:avLst/>
                <a:gdLst/>
                <a:ahLst/>
                <a:cxnLst/>
                <a:rect l="l" t="t" r="r" b="b"/>
                <a:pathLst>
                  <a:path w="65036" h="63384" extrusionOk="0">
                    <a:moveTo>
                      <a:pt x="62522" y="19691"/>
                    </a:moveTo>
                    <a:cubicBezTo>
                      <a:pt x="47091" y="-19057"/>
                      <a:pt x="-12916" y="4946"/>
                      <a:pt x="2514" y="43694"/>
                    </a:cubicBezTo>
                    <a:cubicBezTo>
                      <a:pt x="17945" y="82441"/>
                      <a:pt x="77952" y="58438"/>
                      <a:pt x="62522" y="19691"/>
                    </a:cubicBezTo>
                    <a:close/>
                  </a:path>
                </a:pathLst>
              </a:custGeom>
              <a:solidFill>
                <a:srgbClr val="FFD97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3" name="Google Shape;403;p2"/>
              <p:cNvSpPr/>
              <p:nvPr/>
            </p:nvSpPr>
            <p:spPr>
              <a:xfrm>
                <a:off x="4543577" y="4803540"/>
                <a:ext cx="65036" cy="63384"/>
              </a:xfrm>
              <a:custGeom>
                <a:avLst/>
                <a:gdLst/>
                <a:ahLst/>
                <a:cxnLst/>
                <a:rect l="l" t="t" r="r" b="b"/>
                <a:pathLst>
                  <a:path w="65036" h="63384" extrusionOk="0">
                    <a:moveTo>
                      <a:pt x="62522" y="19690"/>
                    </a:moveTo>
                    <a:cubicBezTo>
                      <a:pt x="47091" y="-19057"/>
                      <a:pt x="-12916" y="4946"/>
                      <a:pt x="2514" y="43693"/>
                    </a:cubicBezTo>
                    <a:cubicBezTo>
                      <a:pt x="17945" y="82441"/>
                      <a:pt x="77952" y="58438"/>
                      <a:pt x="62522" y="19690"/>
                    </a:cubicBezTo>
                    <a:close/>
                  </a:path>
                </a:pathLst>
              </a:custGeom>
              <a:solidFill>
                <a:srgbClr val="FFD97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4" name="Google Shape;404;p2"/>
              <p:cNvSpPr/>
              <p:nvPr/>
            </p:nvSpPr>
            <p:spPr>
              <a:xfrm>
                <a:off x="4703368" y="5011338"/>
                <a:ext cx="65036" cy="63384"/>
              </a:xfrm>
              <a:custGeom>
                <a:avLst/>
                <a:gdLst/>
                <a:ahLst/>
                <a:cxnLst/>
                <a:rect l="l" t="t" r="r" b="b"/>
                <a:pathLst>
                  <a:path w="65036" h="63384" extrusionOk="0">
                    <a:moveTo>
                      <a:pt x="62522" y="19690"/>
                    </a:moveTo>
                    <a:cubicBezTo>
                      <a:pt x="47091" y="-19057"/>
                      <a:pt x="-12916" y="4946"/>
                      <a:pt x="2514" y="43693"/>
                    </a:cubicBezTo>
                    <a:cubicBezTo>
                      <a:pt x="17945" y="82441"/>
                      <a:pt x="77952" y="58438"/>
                      <a:pt x="62522" y="19690"/>
                    </a:cubicBezTo>
                    <a:close/>
                  </a:path>
                </a:pathLst>
              </a:custGeom>
              <a:solidFill>
                <a:srgbClr val="FFD97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5" name="Google Shape;405;p2"/>
              <p:cNvSpPr/>
              <p:nvPr/>
            </p:nvSpPr>
            <p:spPr>
              <a:xfrm>
                <a:off x="4444136" y="5024711"/>
                <a:ext cx="65036" cy="63384"/>
              </a:xfrm>
              <a:custGeom>
                <a:avLst/>
                <a:gdLst/>
                <a:ahLst/>
                <a:cxnLst/>
                <a:rect l="l" t="t" r="r" b="b"/>
                <a:pathLst>
                  <a:path w="65036" h="63384" extrusionOk="0">
                    <a:moveTo>
                      <a:pt x="62522" y="19690"/>
                    </a:moveTo>
                    <a:cubicBezTo>
                      <a:pt x="47091" y="-19057"/>
                      <a:pt x="-12916" y="4946"/>
                      <a:pt x="2514" y="43693"/>
                    </a:cubicBezTo>
                    <a:cubicBezTo>
                      <a:pt x="17945" y="82441"/>
                      <a:pt x="77952" y="58438"/>
                      <a:pt x="62522" y="19690"/>
                    </a:cubicBezTo>
                    <a:close/>
                  </a:path>
                </a:pathLst>
              </a:custGeom>
              <a:solidFill>
                <a:srgbClr val="FFD97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6" name="Google Shape;406;p2"/>
              <p:cNvSpPr/>
              <p:nvPr/>
            </p:nvSpPr>
            <p:spPr>
              <a:xfrm>
                <a:off x="4687023" y="4696701"/>
                <a:ext cx="328155" cy="223228"/>
              </a:xfrm>
              <a:custGeom>
                <a:avLst/>
                <a:gdLst/>
                <a:ahLst/>
                <a:cxnLst/>
                <a:rect l="l" t="t" r="r" b="b"/>
                <a:pathLst>
                  <a:path w="328155" h="223228" extrusionOk="0">
                    <a:moveTo>
                      <a:pt x="1029" y="223228"/>
                    </a:moveTo>
                    <a:lnTo>
                      <a:pt x="0" y="216713"/>
                    </a:lnTo>
                    <a:cubicBezTo>
                      <a:pt x="61379" y="208141"/>
                      <a:pt x="118986" y="178651"/>
                      <a:pt x="161849" y="133388"/>
                    </a:cubicBezTo>
                    <a:cubicBezTo>
                      <a:pt x="174193" y="120358"/>
                      <a:pt x="185509" y="105956"/>
                      <a:pt x="196482" y="92240"/>
                    </a:cubicBezTo>
                    <a:cubicBezTo>
                      <a:pt x="207798" y="77839"/>
                      <a:pt x="219113" y="63437"/>
                      <a:pt x="231801" y="50064"/>
                    </a:cubicBezTo>
                    <a:cubicBezTo>
                      <a:pt x="253060" y="27775"/>
                      <a:pt x="287350" y="1029"/>
                      <a:pt x="328155" y="0"/>
                    </a:cubicBezTo>
                    <a:lnTo>
                      <a:pt x="328155" y="6515"/>
                    </a:lnTo>
                    <a:cubicBezTo>
                      <a:pt x="289408" y="7201"/>
                      <a:pt x="256832" y="32919"/>
                      <a:pt x="236258" y="54521"/>
                    </a:cubicBezTo>
                    <a:cubicBezTo>
                      <a:pt x="223571" y="67552"/>
                      <a:pt x="212255" y="82296"/>
                      <a:pt x="201282" y="96355"/>
                    </a:cubicBezTo>
                    <a:cubicBezTo>
                      <a:pt x="190310" y="110414"/>
                      <a:pt x="178994" y="124816"/>
                      <a:pt x="166307" y="138189"/>
                    </a:cubicBezTo>
                    <a:cubicBezTo>
                      <a:pt x="122758" y="184138"/>
                      <a:pt x="64122" y="214313"/>
                      <a:pt x="1029" y="223228"/>
                    </a:cubicBezTo>
                    <a:close/>
                  </a:path>
                </a:pathLst>
              </a:custGeom>
              <a:solidFill>
                <a:srgbClr val="FFD97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7" name="Google Shape;407;p2"/>
              <p:cNvSpPr/>
              <p:nvPr/>
            </p:nvSpPr>
            <p:spPr>
              <a:xfrm>
                <a:off x="4658253" y="4598631"/>
                <a:ext cx="222508" cy="319583"/>
              </a:xfrm>
              <a:custGeom>
                <a:avLst/>
                <a:gdLst/>
                <a:ahLst/>
                <a:cxnLst/>
                <a:rect l="l" t="t" r="r" b="b"/>
                <a:pathLst>
                  <a:path w="222508" h="319583" extrusionOk="0">
                    <a:moveTo>
                      <a:pt x="35628" y="319583"/>
                    </a:moveTo>
                    <a:lnTo>
                      <a:pt x="32542" y="307924"/>
                    </a:lnTo>
                    <a:cubicBezTo>
                      <a:pt x="29456" y="295580"/>
                      <a:pt x="25341" y="283235"/>
                      <a:pt x="21569" y="270891"/>
                    </a:cubicBezTo>
                    <a:cubicBezTo>
                      <a:pt x="9910" y="232829"/>
                      <a:pt x="-2091" y="193396"/>
                      <a:pt x="309" y="154648"/>
                    </a:cubicBezTo>
                    <a:cubicBezTo>
                      <a:pt x="3738" y="97727"/>
                      <a:pt x="26027" y="47320"/>
                      <a:pt x="61688" y="16117"/>
                    </a:cubicBezTo>
                    <a:lnTo>
                      <a:pt x="65803" y="20917"/>
                    </a:lnTo>
                    <a:cubicBezTo>
                      <a:pt x="31513" y="51092"/>
                      <a:pt x="9910" y="99784"/>
                      <a:pt x="6824" y="154991"/>
                    </a:cubicBezTo>
                    <a:cubicBezTo>
                      <a:pt x="4424" y="192710"/>
                      <a:pt x="16426" y="231458"/>
                      <a:pt x="27741" y="268834"/>
                    </a:cubicBezTo>
                    <a:cubicBezTo>
                      <a:pt x="30484" y="277406"/>
                      <a:pt x="32885" y="285979"/>
                      <a:pt x="35628" y="294894"/>
                    </a:cubicBezTo>
                    <a:cubicBezTo>
                      <a:pt x="50716" y="240030"/>
                      <a:pt x="66832" y="183794"/>
                      <a:pt x="93578" y="132359"/>
                    </a:cubicBezTo>
                    <a:cubicBezTo>
                      <a:pt x="115867" y="89154"/>
                      <a:pt x="155986" y="31204"/>
                      <a:pt x="219765" y="0"/>
                    </a:cubicBezTo>
                    <a:lnTo>
                      <a:pt x="222508" y="5830"/>
                    </a:lnTo>
                    <a:cubicBezTo>
                      <a:pt x="160444" y="36347"/>
                      <a:pt x="121353" y="93269"/>
                      <a:pt x="99407" y="135446"/>
                    </a:cubicBezTo>
                    <a:cubicBezTo>
                      <a:pt x="71290" y="189967"/>
                      <a:pt x="54830" y="249974"/>
                      <a:pt x="39057" y="307924"/>
                    </a:cubicBezTo>
                    <a:lnTo>
                      <a:pt x="35628" y="319583"/>
                    </a:lnTo>
                    <a:close/>
                  </a:path>
                </a:pathLst>
              </a:custGeom>
              <a:solidFill>
                <a:srgbClr val="FFD97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8" name="Google Shape;408;p2"/>
              <p:cNvSpPr/>
              <p:nvPr/>
            </p:nvSpPr>
            <p:spPr>
              <a:xfrm>
                <a:off x="4685995" y="4812944"/>
                <a:ext cx="80581" cy="104584"/>
              </a:xfrm>
              <a:custGeom>
                <a:avLst/>
                <a:gdLst/>
                <a:ahLst/>
                <a:cxnLst/>
                <a:rect l="l" t="t" r="r" b="b"/>
                <a:pathLst>
                  <a:path w="80581" h="104584" extrusionOk="0">
                    <a:moveTo>
                      <a:pt x="0" y="98755"/>
                    </a:moveTo>
                    <a:cubicBezTo>
                      <a:pt x="37719" y="78524"/>
                      <a:pt x="65494" y="41491"/>
                      <a:pt x="74409" y="0"/>
                    </a:cubicBezTo>
                    <a:lnTo>
                      <a:pt x="80582" y="1372"/>
                    </a:lnTo>
                    <a:cubicBezTo>
                      <a:pt x="71323" y="44920"/>
                      <a:pt x="42177" y="83325"/>
                      <a:pt x="3086" y="104585"/>
                    </a:cubicBezTo>
                    <a:lnTo>
                      <a:pt x="0" y="98755"/>
                    </a:lnTo>
                    <a:close/>
                  </a:path>
                </a:pathLst>
              </a:custGeom>
              <a:solidFill>
                <a:srgbClr val="FFD97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9" name="Google Shape;409;p2"/>
              <p:cNvSpPr/>
              <p:nvPr/>
            </p:nvSpPr>
            <p:spPr>
              <a:xfrm>
                <a:off x="4674974" y="4903127"/>
                <a:ext cx="257566" cy="133731"/>
              </a:xfrm>
              <a:custGeom>
                <a:avLst/>
                <a:gdLst/>
                <a:ahLst/>
                <a:cxnLst/>
                <a:rect l="l" t="t" r="r" b="b"/>
                <a:pathLst>
                  <a:path w="257566" h="133731" extrusionOk="0">
                    <a:moveTo>
                      <a:pt x="8964" y="73381"/>
                    </a:moveTo>
                    <a:cubicBezTo>
                      <a:pt x="5877" y="65494"/>
                      <a:pt x="3134" y="57264"/>
                      <a:pt x="1077" y="49034"/>
                    </a:cubicBezTo>
                    <a:cubicBezTo>
                      <a:pt x="-3038" y="32918"/>
                      <a:pt x="5535" y="15431"/>
                      <a:pt x="11707" y="3086"/>
                    </a:cubicBezTo>
                    <a:lnTo>
                      <a:pt x="13078" y="0"/>
                    </a:lnTo>
                    <a:lnTo>
                      <a:pt x="16164" y="1715"/>
                    </a:lnTo>
                    <a:cubicBezTo>
                      <a:pt x="88516" y="40805"/>
                      <a:pt x="175956" y="53492"/>
                      <a:pt x="256194" y="36690"/>
                    </a:cubicBezTo>
                    <a:lnTo>
                      <a:pt x="257566" y="42863"/>
                    </a:lnTo>
                    <a:cubicBezTo>
                      <a:pt x="176642" y="59665"/>
                      <a:pt x="88859" y="47320"/>
                      <a:pt x="15822" y="8915"/>
                    </a:cubicBezTo>
                    <a:cubicBezTo>
                      <a:pt x="10335" y="20231"/>
                      <a:pt x="3820" y="34976"/>
                      <a:pt x="6906" y="47663"/>
                    </a:cubicBezTo>
                    <a:cubicBezTo>
                      <a:pt x="14793" y="78181"/>
                      <a:pt x="29880" y="106299"/>
                      <a:pt x="51140" y="129273"/>
                    </a:cubicBezTo>
                    <a:lnTo>
                      <a:pt x="46340" y="133731"/>
                    </a:lnTo>
                    <a:cubicBezTo>
                      <a:pt x="30566" y="115900"/>
                      <a:pt x="17879" y="95326"/>
                      <a:pt x="8964" y="73381"/>
                    </a:cubicBezTo>
                    <a:close/>
                  </a:path>
                </a:pathLst>
              </a:custGeom>
              <a:solidFill>
                <a:srgbClr val="FFD97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0" name="Google Shape;410;p2"/>
              <p:cNvSpPr/>
              <p:nvPr/>
            </p:nvSpPr>
            <p:spPr>
              <a:xfrm>
                <a:off x="4563579" y="4836261"/>
                <a:ext cx="134759" cy="70637"/>
              </a:xfrm>
              <a:custGeom>
                <a:avLst/>
                <a:gdLst/>
                <a:ahLst/>
                <a:cxnLst/>
                <a:rect l="l" t="t" r="r" b="b"/>
                <a:pathLst>
                  <a:path w="134759" h="70637" extrusionOk="0">
                    <a:moveTo>
                      <a:pt x="0" y="6515"/>
                    </a:moveTo>
                    <a:lnTo>
                      <a:pt x="1029" y="0"/>
                    </a:lnTo>
                    <a:cubicBezTo>
                      <a:pt x="51435" y="6858"/>
                      <a:pt x="98755" y="30518"/>
                      <a:pt x="134760" y="66179"/>
                    </a:cubicBezTo>
                    <a:lnTo>
                      <a:pt x="130302" y="70637"/>
                    </a:lnTo>
                    <a:cubicBezTo>
                      <a:pt x="95326" y="36005"/>
                      <a:pt x="49035" y="13373"/>
                      <a:pt x="0" y="6515"/>
                    </a:cubicBezTo>
                    <a:close/>
                  </a:path>
                </a:pathLst>
              </a:custGeom>
              <a:solidFill>
                <a:srgbClr val="FFD97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1" name="Google Shape;411;p2"/>
              <p:cNvSpPr/>
              <p:nvPr/>
            </p:nvSpPr>
            <p:spPr>
              <a:xfrm>
                <a:off x="4594783" y="4906213"/>
                <a:ext cx="112813" cy="43205"/>
              </a:xfrm>
              <a:custGeom>
                <a:avLst/>
                <a:gdLst/>
                <a:ahLst/>
                <a:cxnLst/>
                <a:rect l="l" t="t" r="r" b="b"/>
                <a:pathLst>
                  <a:path w="112813" h="43205" extrusionOk="0">
                    <a:moveTo>
                      <a:pt x="0" y="37376"/>
                    </a:moveTo>
                    <a:cubicBezTo>
                      <a:pt x="34976" y="18516"/>
                      <a:pt x="72695" y="5829"/>
                      <a:pt x="111785" y="0"/>
                    </a:cubicBezTo>
                    <a:lnTo>
                      <a:pt x="112814" y="6515"/>
                    </a:lnTo>
                    <a:cubicBezTo>
                      <a:pt x="74409" y="12344"/>
                      <a:pt x="37376" y="25031"/>
                      <a:pt x="3086" y="43205"/>
                    </a:cubicBezTo>
                    <a:lnTo>
                      <a:pt x="0" y="37376"/>
                    </a:lnTo>
                    <a:close/>
                  </a:path>
                </a:pathLst>
              </a:custGeom>
              <a:solidFill>
                <a:srgbClr val="FFD97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2" name="Google Shape;412;p2"/>
              <p:cNvSpPr/>
              <p:nvPr/>
            </p:nvSpPr>
            <p:spPr>
              <a:xfrm>
                <a:off x="4470311" y="4913071"/>
                <a:ext cx="235572" cy="141274"/>
              </a:xfrm>
              <a:custGeom>
                <a:avLst/>
                <a:gdLst/>
                <a:ahLst/>
                <a:cxnLst/>
                <a:rect l="l" t="t" r="r" b="b"/>
                <a:pathLst>
                  <a:path w="235572" h="141274" extrusionOk="0">
                    <a:moveTo>
                      <a:pt x="1371" y="141275"/>
                    </a:moveTo>
                    <a:lnTo>
                      <a:pt x="0" y="135102"/>
                    </a:lnTo>
                    <a:cubicBezTo>
                      <a:pt x="45263" y="126187"/>
                      <a:pt x="92240" y="116586"/>
                      <a:pt x="134417" y="96012"/>
                    </a:cubicBezTo>
                    <a:cubicBezTo>
                      <a:pt x="181394" y="73380"/>
                      <a:pt x="214998" y="39090"/>
                      <a:pt x="229400" y="0"/>
                    </a:cubicBezTo>
                    <a:lnTo>
                      <a:pt x="235572" y="2400"/>
                    </a:lnTo>
                    <a:cubicBezTo>
                      <a:pt x="220485" y="43205"/>
                      <a:pt x="185509" y="78524"/>
                      <a:pt x="137160" y="102184"/>
                    </a:cubicBezTo>
                    <a:cubicBezTo>
                      <a:pt x="94298" y="122758"/>
                      <a:pt x="46977" y="132017"/>
                      <a:pt x="1371" y="141275"/>
                    </a:cubicBezTo>
                    <a:close/>
                  </a:path>
                </a:pathLst>
              </a:custGeom>
              <a:solidFill>
                <a:srgbClr val="FFD97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413" name="Google Shape;413;p2"/>
          <p:cNvGrpSpPr/>
          <p:nvPr/>
        </p:nvGrpSpPr>
        <p:grpSpPr>
          <a:xfrm>
            <a:off x="9493404" y="979842"/>
            <a:ext cx="1837716" cy="1889167"/>
            <a:chOff x="6474904" y="1227742"/>
            <a:chExt cx="1837716" cy="1889167"/>
          </a:xfrm>
        </p:grpSpPr>
        <p:grpSp>
          <p:nvGrpSpPr>
            <p:cNvPr id="414" name="Google Shape;414;p2"/>
            <p:cNvGrpSpPr/>
            <p:nvPr/>
          </p:nvGrpSpPr>
          <p:grpSpPr>
            <a:xfrm>
              <a:off x="6474904" y="1227742"/>
              <a:ext cx="1837716" cy="1889167"/>
              <a:chOff x="6474904" y="1227742"/>
              <a:chExt cx="1837716" cy="1889167"/>
            </a:xfrm>
          </p:grpSpPr>
          <p:sp>
            <p:nvSpPr>
              <p:cNvPr id="415" name="Google Shape;415;p2"/>
              <p:cNvSpPr/>
              <p:nvPr/>
            </p:nvSpPr>
            <p:spPr>
              <a:xfrm>
                <a:off x="7257569" y="2066622"/>
                <a:ext cx="536289" cy="1050287"/>
              </a:xfrm>
              <a:custGeom>
                <a:avLst/>
                <a:gdLst/>
                <a:ahLst/>
                <a:cxnLst/>
                <a:rect l="l" t="t" r="r" b="b"/>
                <a:pathLst>
                  <a:path w="536289" h="1050287" extrusionOk="0">
                    <a:moveTo>
                      <a:pt x="436345" y="892604"/>
                    </a:moveTo>
                    <a:cubicBezTo>
                      <a:pt x="433258" y="899462"/>
                      <a:pt x="430515" y="906320"/>
                      <a:pt x="428115" y="913178"/>
                    </a:cubicBezTo>
                    <a:cubicBezTo>
                      <a:pt x="413027" y="953640"/>
                      <a:pt x="404112" y="998217"/>
                      <a:pt x="386624" y="1037308"/>
                    </a:cubicBezTo>
                    <a:cubicBezTo>
                      <a:pt x="384567" y="1042108"/>
                      <a:pt x="381823" y="1047252"/>
                      <a:pt x="377023" y="1049310"/>
                    </a:cubicBezTo>
                    <a:cubicBezTo>
                      <a:pt x="371536" y="1051710"/>
                      <a:pt x="365021" y="1049310"/>
                      <a:pt x="359878" y="1046223"/>
                    </a:cubicBezTo>
                    <a:cubicBezTo>
                      <a:pt x="358506" y="1045537"/>
                      <a:pt x="357135" y="1044852"/>
                      <a:pt x="355763" y="1043823"/>
                    </a:cubicBezTo>
                    <a:cubicBezTo>
                      <a:pt x="352334" y="1041766"/>
                      <a:pt x="349248" y="1039708"/>
                      <a:pt x="346162" y="1037651"/>
                    </a:cubicBezTo>
                    <a:cubicBezTo>
                      <a:pt x="329017" y="1025649"/>
                      <a:pt x="314958" y="1010219"/>
                      <a:pt x="301242" y="994788"/>
                    </a:cubicBezTo>
                    <a:cubicBezTo>
                      <a:pt x="295413" y="988273"/>
                      <a:pt x="289583" y="981758"/>
                      <a:pt x="283754" y="975243"/>
                    </a:cubicBezTo>
                    <a:cubicBezTo>
                      <a:pt x="263866" y="953297"/>
                      <a:pt x="242606" y="934095"/>
                      <a:pt x="212774" y="926208"/>
                    </a:cubicBezTo>
                    <a:cubicBezTo>
                      <a:pt x="211059" y="925865"/>
                      <a:pt x="209345" y="925522"/>
                      <a:pt x="207973" y="924837"/>
                    </a:cubicBezTo>
                    <a:cubicBezTo>
                      <a:pt x="204201" y="923808"/>
                      <a:pt x="200429" y="922779"/>
                      <a:pt x="197000" y="922093"/>
                    </a:cubicBezTo>
                    <a:lnTo>
                      <a:pt x="197000" y="922093"/>
                    </a:lnTo>
                    <a:cubicBezTo>
                      <a:pt x="168197" y="914207"/>
                      <a:pt x="148994" y="908035"/>
                      <a:pt x="133221" y="896033"/>
                    </a:cubicBezTo>
                    <a:cubicBezTo>
                      <a:pt x="133221" y="896033"/>
                      <a:pt x="133221" y="896033"/>
                      <a:pt x="133221" y="896033"/>
                    </a:cubicBezTo>
                    <a:cubicBezTo>
                      <a:pt x="126363" y="890890"/>
                      <a:pt x="120191" y="884717"/>
                      <a:pt x="114361" y="877174"/>
                    </a:cubicBezTo>
                    <a:cubicBezTo>
                      <a:pt x="104760" y="865172"/>
                      <a:pt x="95159" y="849399"/>
                      <a:pt x="83500" y="827453"/>
                    </a:cubicBezTo>
                    <a:cubicBezTo>
                      <a:pt x="62926" y="788362"/>
                      <a:pt x="35837" y="752358"/>
                      <a:pt x="20064" y="710867"/>
                    </a:cubicBezTo>
                    <a:cubicBezTo>
                      <a:pt x="-8740" y="635772"/>
                      <a:pt x="-1882" y="505127"/>
                      <a:pt x="11834" y="426946"/>
                    </a:cubicBezTo>
                    <a:cubicBezTo>
                      <a:pt x="28979" y="330248"/>
                      <a:pt x="67041" y="233893"/>
                      <a:pt x="51268" y="134452"/>
                    </a:cubicBezTo>
                    <a:cubicBezTo>
                      <a:pt x="50582" y="129994"/>
                      <a:pt x="49896" y="124851"/>
                      <a:pt x="49210" y="119022"/>
                    </a:cubicBezTo>
                    <a:cubicBezTo>
                      <a:pt x="47839" y="109763"/>
                      <a:pt x="46810" y="99133"/>
                      <a:pt x="46124" y="88504"/>
                    </a:cubicBezTo>
                    <a:cubicBezTo>
                      <a:pt x="45439" y="74788"/>
                      <a:pt x="45781" y="60729"/>
                      <a:pt x="47496" y="47698"/>
                    </a:cubicBezTo>
                    <a:cubicBezTo>
                      <a:pt x="48182" y="43241"/>
                      <a:pt x="48868" y="38783"/>
                      <a:pt x="50239" y="35011"/>
                    </a:cubicBezTo>
                    <a:cubicBezTo>
                      <a:pt x="52297" y="27467"/>
                      <a:pt x="55040" y="20952"/>
                      <a:pt x="59155" y="15466"/>
                    </a:cubicBezTo>
                    <a:lnTo>
                      <a:pt x="59155" y="15466"/>
                    </a:lnTo>
                    <a:cubicBezTo>
                      <a:pt x="61555" y="12037"/>
                      <a:pt x="64298" y="9294"/>
                      <a:pt x="67384" y="6893"/>
                    </a:cubicBezTo>
                    <a:lnTo>
                      <a:pt x="67384" y="6893"/>
                    </a:lnTo>
                    <a:cubicBezTo>
                      <a:pt x="74928" y="1407"/>
                      <a:pt x="84186" y="-993"/>
                      <a:pt x="96874" y="378"/>
                    </a:cubicBezTo>
                    <a:cubicBezTo>
                      <a:pt x="97216" y="378"/>
                      <a:pt x="97559" y="378"/>
                      <a:pt x="97559" y="378"/>
                    </a:cubicBezTo>
                    <a:cubicBezTo>
                      <a:pt x="97902" y="378"/>
                      <a:pt x="98588" y="378"/>
                      <a:pt x="99274" y="721"/>
                    </a:cubicBezTo>
                    <a:cubicBezTo>
                      <a:pt x="101674" y="1064"/>
                      <a:pt x="104074" y="1407"/>
                      <a:pt x="106475" y="2093"/>
                    </a:cubicBezTo>
                    <a:cubicBezTo>
                      <a:pt x="108875" y="2436"/>
                      <a:pt x="110932" y="3121"/>
                      <a:pt x="113333" y="4150"/>
                    </a:cubicBezTo>
                    <a:cubicBezTo>
                      <a:pt x="114704" y="4493"/>
                      <a:pt x="115733" y="4836"/>
                      <a:pt x="117105" y="5522"/>
                    </a:cubicBezTo>
                    <a:cubicBezTo>
                      <a:pt x="118819" y="6208"/>
                      <a:pt x="120534" y="6893"/>
                      <a:pt x="121905" y="7579"/>
                    </a:cubicBezTo>
                    <a:cubicBezTo>
                      <a:pt x="126020" y="9637"/>
                      <a:pt x="130135" y="12380"/>
                      <a:pt x="133907" y="15809"/>
                    </a:cubicBezTo>
                    <a:cubicBezTo>
                      <a:pt x="141793" y="23010"/>
                      <a:pt x="148994" y="32268"/>
                      <a:pt x="155509" y="42555"/>
                    </a:cubicBezTo>
                    <a:cubicBezTo>
                      <a:pt x="158253" y="47356"/>
                      <a:pt x="160996" y="52156"/>
                      <a:pt x="163739" y="56957"/>
                    </a:cubicBezTo>
                    <a:cubicBezTo>
                      <a:pt x="167511" y="63815"/>
                      <a:pt x="170940" y="71359"/>
                      <a:pt x="174712" y="78559"/>
                    </a:cubicBezTo>
                    <a:cubicBezTo>
                      <a:pt x="178484" y="86103"/>
                      <a:pt x="181913" y="93647"/>
                      <a:pt x="186028" y="100848"/>
                    </a:cubicBezTo>
                    <a:cubicBezTo>
                      <a:pt x="187399" y="103248"/>
                      <a:pt x="188771" y="105649"/>
                      <a:pt x="189799" y="108049"/>
                    </a:cubicBezTo>
                    <a:cubicBezTo>
                      <a:pt x="191857" y="111478"/>
                      <a:pt x="193571" y="114564"/>
                      <a:pt x="195629" y="117650"/>
                    </a:cubicBezTo>
                    <a:cubicBezTo>
                      <a:pt x="200429" y="125194"/>
                      <a:pt x="205230" y="132395"/>
                      <a:pt x="210716" y="137881"/>
                    </a:cubicBezTo>
                    <a:cubicBezTo>
                      <a:pt x="211745" y="139253"/>
                      <a:pt x="213117" y="140281"/>
                      <a:pt x="214488" y="141653"/>
                    </a:cubicBezTo>
                    <a:cubicBezTo>
                      <a:pt x="234376" y="161884"/>
                      <a:pt x="256322" y="180401"/>
                      <a:pt x="279296" y="197889"/>
                    </a:cubicBezTo>
                    <a:cubicBezTo>
                      <a:pt x="284783" y="202346"/>
                      <a:pt x="290612" y="206461"/>
                      <a:pt x="296098" y="210576"/>
                    </a:cubicBezTo>
                    <a:cubicBezTo>
                      <a:pt x="309472" y="220520"/>
                      <a:pt x="322845" y="230464"/>
                      <a:pt x="336218" y="240408"/>
                    </a:cubicBezTo>
                    <a:cubicBezTo>
                      <a:pt x="341361" y="244180"/>
                      <a:pt x="346505" y="247952"/>
                      <a:pt x="351648" y="251724"/>
                    </a:cubicBezTo>
                    <a:cubicBezTo>
                      <a:pt x="381823" y="274355"/>
                      <a:pt x="411656" y="297330"/>
                      <a:pt x="438059" y="323390"/>
                    </a:cubicBezTo>
                    <a:cubicBezTo>
                      <a:pt x="445603" y="330934"/>
                      <a:pt x="452804" y="338478"/>
                      <a:pt x="459662" y="346364"/>
                    </a:cubicBezTo>
                    <a:cubicBezTo>
                      <a:pt x="478521" y="367967"/>
                      <a:pt x="494980" y="391627"/>
                      <a:pt x="507668" y="418716"/>
                    </a:cubicBezTo>
                    <a:cubicBezTo>
                      <a:pt x="530299" y="466036"/>
                      <a:pt x="537500" y="516786"/>
                      <a:pt x="536128" y="567535"/>
                    </a:cubicBezTo>
                    <a:cubicBezTo>
                      <a:pt x="536128" y="567535"/>
                      <a:pt x="536128" y="567878"/>
                      <a:pt x="536128" y="567878"/>
                    </a:cubicBezTo>
                    <a:cubicBezTo>
                      <a:pt x="535786" y="579536"/>
                      <a:pt x="535100" y="590852"/>
                      <a:pt x="534071" y="602511"/>
                    </a:cubicBezTo>
                    <a:cubicBezTo>
                      <a:pt x="529613" y="646402"/>
                      <a:pt x="520012" y="690293"/>
                      <a:pt x="508696" y="732470"/>
                    </a:cubicBezTo>
                    <a:cubicBezTo>
                      <a:pt x="504239" y="749958"/>
                      <a:pt x="498752" y="765731"/>
                      <a:pt x="492923" y="780819"/>
                    </a:cubicBezTo>
                    <a:cubicBezTo>
                      <a:pt x="490523" y="786991"/>
                      <a:pt x="487780" y="793163"/>
                      <a:pt x="485036" y="798992"/>
                    </a:cubicBezTo>
                    <a:cubicBezTo>
                      <a:pt x="474064" y="823681"/>
                      <a:pt x="461376" y="846655"/>
                      <a:pt x="446632" y="872373"/>
                    </a:cubicBezTo>
                    <a:cubicBezTo>
                      <a:pt x="442517" y="879231"/>
                      <a:pt x="439088" y="885746"/>
                      <a:pt x="436345" y="892604"/>
                    </a:cubicBezTo>
                    <a:cubicBezTo>
                      <a:pt x="436345" y="892604"/>
                      <a:pt x="436345" y="892604"/>
                      <a:pt x="436345" y="89260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6" name="Google Shape;416;p2"/>
              <p:cNvSpPr/>
              <p:nvPr/>
            </p:nvSpPr>
            <p:spPr>
              <a:xfrm>
                <a:off x="7313888" y="2073173"/>
                <a:ext cx="76559" cy="889825"/>
              </a:xfrm>
              <a:custGeom>
                <a:avLst/>
                <a:gdLst/>
                <a:ahLst/>
                <a:cxnLst/>
                <a:rect l="l" t="t" r="r" b="b"/>
                <a:pathLst>
                  <a:path w="76559" h="889825" extrusionOk="0">
                    <a:moveTo>
                      <a:pt x="76560" y="889826"/>
                    </a:moveTo>
                    <a:cubicBezTo>
                      <a:pt x="69702" y="884682"/>
                      <a:pt x="63529" y="878510"/>
                      <a:pt x="57700" y="870966"/>
                    </a:cubicBezTo>
                    <a:cubicBezTo>
                      <a:pt x="48442" y="849706"/>
                      <a:pt x="40555" y="827418"/>
                      <a:pt x="34040" y="804786"/>
                    </a:cubicBezTo>
                    <a:cubicBezTo>
                      <a:pt x="-4365" y="671398"/>
                      <a:pt x="-3679" y="525323"/>
                      <a:pt x="4550" y="387477"/>
                    </a:cubicBezTo>
                    <a:cubicBezTo>
                      <a:pt x="9008" y="312382"/>
                      <a:pt x="23067" y="237287"/>
                      <a:pt x="24782" y="162192"/>
                    </a:cubicBezTo>
                    <a:cubicBezTo>
                      <a:pt x="25810" y="123444"/>
                      <a:pt x="19295" y="87440"/>
                      <a:pt x="10380" y="50064"/>
                    </a:cubicBezTo>
                    <a:cubicBezTo>
                      <a:pt x="7294" y="36348"/>
                      <a:pt x="4208" y="22289"/>
                      <a:pt x="2493" y="8573"/>
                    </a:cubicBezTo>
                    <a:lnTo>
                      <a:pt x="2493" y="8573"/>
                    </a:lnTo>
                    <a:cubicBezTo>
                      <a:pt x="4893" y="5144"/>
                      <a:pt x="7637" y="2400"/>
                      <a:pt x="10723" y="0"/>
                    </a:cubicBezTo>
                    <a:cubicBezTo>
                      <a:pt x="13123" y="25032"/>
                      <a:pt x="19981" y="49378"/>
                      <a:pt x="25467" y="74067"/>
                    </a:cubicBezTo>
                    <a:cubicBezTo>
                      <a:pt x="33354" y="109728"/>
                      <a:pt x="35069" y="146076"/>
                      <a:pt x="33011" y="182766"/>
                    </a:cubicBezTo>
                    <a:cubicBezTo>
                      <a:pt x="28896" y="256146"/>
                      <a:pt x="16895" y="328498"/>
                      <a:pt x="12780" y="401879"/>
                    </a:cubicBezTo>
                    <a:cubicBezTo>
                      <a:pt x="9008" y="477317"/>
                      <a:pt x="8665" y="553441"/>
                      <a:pt x="14152" y="628879"/>
                    </a:cubicBezTo>
                    <a:cubicBezTo>
                      <a:pt x="20324" y="718376"/>
                      <a:pt x="36440" y="809930"/>
                      <a:pt x="76560" y="889826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7" name="Google Shape;417;p2"/>
              <p:cNvSpPr/>
              <p:nvPr/>
            </p:nvSpPr>
            <p:spPr>
              <a:xfrm>
                <a:off x="7353757" y="2067344"/>
                <a:ext cx="111785" cy="924801"/>
              </a:xfrm>
              <a:custGeom>
                <a:avLst/>
                <a:gdLst/>
                <a:ahLst/>
                <a:cxnLst/>
                <a:rect l="l" t="t" r="r" b="b"/>
                <a:pathLst>
                  <a:path w="111785" h="924801" extrusionOk="0">
                    <a:moveTo>
                      <a:pt x="111785" y="924801"/>
                    </a:moveTo>
                    <a:cubicBezTo>
                      <a:pt x="108014" y="923773"/>
                      <a:pt x="104241" y="922744"/>
                      <a:pt x="100812" y="922058"/>
                    </a:cubicBezTo>
                    <a:lnTo>
                      <a:pt x="100812" y="922058"/>
                    </a:lnTo>
                    <a:cubicBezTo>
                      <a:pt x="94983" y="904913"/>
                      <a:pt x="89840" y="887425"/>
                      <a:pt x="85382" y="869937"/>
                    </a:cubicBezTo>
                    <a:cubicBezTo>
                      <a:pt x="67551" y="796900"/>
                      <a:pt x="64122" y="721805"/>
                      <a:pt x="61722" y="647052"/>
                    </a:cubicBezTo>
                    <a:cubicBezTo>
                      <a:pt x="59321" y="569214"/>
                      <a:pt x="56235" y="491376"/>
                      <a:pt x="50406" y="413537"/>
                    </a:cubicBezTo>
                    <a:cubicBezTo>
                      <a:pt x="40119" y="275006"/>
                      <a:pt x="23317" y="137160"/>
                      <a:pt x="0" y="0"/>
                    </a:cubicBezTo>
                    <a:cubicBezTo>
                      <a:pt x="3086" y="343"/>
                      <a:pt x="6172" y="1029"/>
                      <a:pt x="9601" y="1715"/>
                    </a:cubicBezTo>
                    <a:cubicBezTo>
                      <a:pt x="20917" y="67208"/>
                      <a:pt x="30518" y="133045"/>
                      <a:pt x="38747" y="198882"/>
                    </a:cubicBezTo>
                    <a:cubicBezTo>
                      <a:pt x="57264" y="350101"/>
                      <a:pt x="65837" y="501320"/>
                      <a:pt x="70980" y="653567"/>
                    </a:cubicBezTo>
                    <a:cubicBezTo>
                      <a:pt x="73724" y="744436"/>
                      <a:pt x="80582" y="839419"/>
                      <a:pt x="111785" y="92480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8" name="Google Shape;418;p2"/>
              <p:cNvSpPr/>
              <p:nvPr/>
            </p:nvSpPr>
            <p:spPr>
              <a:xfrm>
                <a:off x="7378788" y="2074202"/>
                <a:ext cx="180022" cy="987552"/>
              </a:xfrm>
              <a:custGeom>
                <a:avLst/>
                <a:gdLst/>
                <a:ahLst/>
                <a:cxnLst/>
                <a:rect l="l" t="t" r="r" b="b"/>
                <a:pathLst>
                  <a:path w="180022" h="987552" extrusionOk="0">
                    <a:moveTo>
                      <a:pt x="180023" y="987552"/>
                    </a:moveTo>
                    <a:cubicBezTo>
                      <a:pt x="174193" y="981037"/>
                      <a:pt x="168364" y="974522"/>
                      <a:pt x="162535" y="968007"/>
                    </a:cubicBezTo>
                    <a:cubicBezTo>
                      <a:pt x="160135" y="961835"/>
                      <a:pt x="157734" y="955662"/>
                      <a:pt x="155334" y="949490"/>
                    </a:cubicBezTo>
                    <a:cubicBezTo>
                      <a:pt x="128245" y="876452"/>
                      <a:pt x="108014" y="800329"/>
                      <a:pt x="101842" y="722490"/>
                    </a:cubicBezTo>
                    <a:cubicBezTo>
                      <a:pt x="94640" y="634708"/>
                      <a:pt x="103899" y="546926"/>
                      <a:pt x="97384" y="459143"/>
                    </a:cubicBezTo>
                    <a:cubicBezTo>
                      <a:pt x="86068" y="302438"/>
                      <a:pt x="44234" y="150190"/>
                      <a:pt x="0" y="0"/>
                    </a:cubicBezTo>
                    <a:cubicBezTo>
                      <a:pt x="4115" y="2057"/>
                      <a:pt x="8230" y="4800"/>
                      <a:pt x="12002" y="8229"/>
                    </a:cubicBezTo>
                    <a:cubicBezTo>
                      <a:pt x="32918" y="79896"/>
                      <a:pt x="53150" y="151905"/>
                      <a:pt x="69952" y="224942"/>
                    </a:cubicBezTo>
                    <a:cubicBezTo>
                      <a:pt x="88811" y="308267"/>
                      <a:pt x="103213" y="392963"/>
                      <a:pt x="108014" y="478346"/>
                    </a:cubicBezTo>
                    <a:cubicBezTo>
                      <a:pt x="112814" y="565442"/>
                      <a:pt x="103556" y="653225"/>
                      <a:pt x="112814" y="740321"/>
                    </a:cubicBezTo>
                    <a:cubicBezTo>
                      <a:pt x="122416" y="826046"/>
                      <a:pt x="147447" y="907999"/>
                      <a:pt x="180023" y="98755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9" name="Google Shape;419;p2"/>
              <p:cNvSpPr/>
              <p:nvPr/>
            </p:nvSpPr>
            <p:spPr>
              <a:xfrm>
                <a:off x="7452169" y="2184273"/>
                <a:ext cx="161163" cy="926515"/>
              </a:xfrm>
              <a:custGeom>
                <a:avLst/>
                <a:gdLst/>
                <a:ahLst/>
                <a:cxnLst/>
                <a:rect l="l" t="t" r="r" b="b"/>
                <a:pathLst>
                  <a:path w="161163" h="926515" extrusionOk="0">
                    <a:moveTo>
                      <a:pt x="161163" y="926516"/>
                    </a:moveTo>
                    <a:cubicBezTo>
                      <a:pt x="157734" y="924458"/>
                      <a:pt x="154648" y="922401"/>
                      <a:pt x="151562" y="920344"/>
                    </a:cubicBezTo>
                    <a:cubicBezTo>
                      <a:pt x="150533" y="893940"/>
                      <a:pt x="149162" y="867194"/>
                      <a:pt x="147790" y="840448"/>
                    </a:cubicBezTo>
                    <a:cubicBezTo>
                      <a:pt x="133388" y="555841"/>
                      <a:pt x="100470" y="267462"/>
                      <a:pt x="0" y="0"/>
                    </a:cubicBezTo>
                    <a:cubicBezTo>
                      <a:pt x="4801" y="7544"/>
                      <a:pt x="9601" y="14745"/>
                      <a:pt x="15088" y="20231"/>
                    </a:cubicBezTo>
                    <a:cubicBezTo>
                      <a:pt x="16116" y="21603"/>
                      <a:pt x="17488" y="22631"/>
                      <a:pt x="18860" y="24003"/>
                    </a:cubicBezTo>
                    <a:cubicBezTo>
                      <a:pt x="31547" y="58636"/>
                      <a:pt x="42863" y="93955"/>
                      <a:pt x="53150" y="129273"/>
                    </a:cubicBezTo>
                    <a:cubicBezTo>
                      <a:pt x="128588" y="388163"/>
                      <a:pt x="150533" y="657682"/>
                      <a:pt x="161163" y="926516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0" name="Google Shape;420;p2"/>
              <p:cNvSpPr/>
              <p:nvPr/>
            </p:nvSpPr>
            <p:spPr>
              <a:xfrm>
                <a:off x="7535837" y="2265197"/>
                <a:ext cx="158076" cy="714946"/>
              </a:xfrm>
              <a:custGeom>
                <a:avLst/>
                <a:gdLst/>
                <a:ahLst/>
                <a:cxnLst/>
                <a:rect l="l" t="t" r="r" b="b"/>
                <a:pathLst>
                  <a:path w="158076" h="714946" extrusionOk="0">
                    <a:moveTo>
                      <a:pt x="158077" y="694030"/>
                    </a:moveTo>
                    <a:cubicBezTo>
                      <a:pt x="158077" y="694030"/>
                      <a:pt x="158077" y="694030"/>
                      <a:pt x="158077" y="694030"/>
                    </a:cubicBezTo>
                    <a:cubicBezTo>
                      <a:pt x="154991" y="700888"/>
                      <a:pt x="152248" y="707746"/>
                      <a:pt x="149504" y="714947"/>
                    </a:cubicBezTo>
                    <a:cubicBezTo>
                      <a:pt x="142646" y="468402"/>
                      <a:pt x="116929" y="218085"/>
                      <a:pt x="0" y="0"/>
                    </a:cubicBezTo>
                    <a:cubicBezTo>
                      <a:pt x="5486" y="4458"/>
                      <a:pt x="11315" y="8573"/>
                      <a:pt x="16802" y="12687"/>
                    </a:cubicBezTo>
                    <a:cubicBezTo>
                      <a:pt x="123787" y="221856"/>
                      <a:pt x="150533" y="458800"/>
                      <a:pt x="158077" y="69403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1" name="Google Shape;421;p2"/>
              <p:cNvSpPr/>
              <p:nvPr/>
            </p:nvSpPr>
            <p:spPr>
              <a:xfrm>
                <a:off x="7592758" y="2307031"/>
                <a:ext cx="157048" cy="558927"/>
              </a:xfrm>
              <a:custGeom>
                <a:avLst/>
                <a:gdLst/>
                <a:ahLst/>
                <a:cxnLst/>
                <a:rect l="l" t="t" r="r" b="b"/>
                <a:pathLst>
                  <a:path w="157048" h="558927" extrusionOk="0">
                    <a:moveTo>
                      <a:pt x="157048" y="540753"/>
                    </a:moveTo>
                    <a:cubicBezTo>
                      <a:pt x="154648" y="546926"/>
                      <a:pt x="151905" y="553098"/>
                      <a:pt x="149162" y="558927"/>
                    </a:cubicBezTo>
                    <a:cubicBezTo>
                      <a:pt x="135103" y="365532"/>
                      <a:pt x="84696" y="175222"/>
                      <a:pt x="0" y="0"/>
                    </a:cubicBezTo>
                    <a:cubicBezTo>
                      <a:pt x="5144" y="3772"/>
                      <a:pt x="10287" y="7544"/>
                      <a:pt x="15431" y="11316"/>
                    </a:cubicBezTo>
                    <a:cubicBezTo>
                      <a:pt x="93955" y="178308"/>
                      <a:pt x="141618" y="357988"/>
                      <a:pt x="157048" y="540753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2" name="Google Shape;422;p2"/>
              <p:cNvSpPr/>
              <p:nvPr/>
            </p:nvSpPr>
            <p:spPr>
              <a:xfrm>
                <a:off x="7694942" y="2390698"/>
                <a:ext cx="98412" cy="279120"/>
              </a:xfrm>
              <a:custGeom>
                <a:avLst/>
                <a:gdLst/>
                <a:ahLst/>
                <a:cxnLst/>
                <a:rect l="l" t="t" r="r" b="b"/>
                <a:pathLst>
                  <a:path w="98412" h="279120" extrusionOk="0">
                    <a:moveTo>
                      <a:pt x="96012" y="279120"/>
                    </a:moveTo>
                    <a:cubicBezTo>
                      <a:pt x="78181" y="182080"/>
                      <a:pt x="45948" y="87782"/>
                      <a:pt x="0" y="0"/>
                    </a:cubicBezTo>
                    <a:cubicBezTo>
                      <a:pt x="7544" y="7544"/>
                      <a:pt x="14744" y="15087"/>
                      <a:pt x="21602" y="22974"/>
                    </a:cubicBezTo>
                    <a:cubicBezTo>
                      <a:pt x="55892" y="93612"/>
                      <a:pt x="81610" y="168021"/>
                      <a:pt x="98412" y="244145"/>
                    </a:cubicBezTo>
                    <a:cubicBezTo>
                      <a:pt x="98412" y="244145"/>
                      <a:pt x="98412" y="244488"/>
                      <a:pt x="98412" y="244488"/>
                    </a:cubicBezTo>
                    <a:cubicBezTo>
                      <a:pt x="98069" y="255803"/>
                      <a:pt x="97383" y="267462"/>
                      <a:pt x="96012" y="27912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3" name="Google Shape;423;p2"/>
              <p:cNvSpPr/>
              <p:nvPr/>
            </p:nvSpPr>
            <p:spPr>
              <a:xfrm>
                <a:off x="7239475" y="1227742"/>
                <a:ext cx="538774" cy="922105"/>
              </a:xfrm>
              <a:custGeom>
                <a:avLst/>
                <a:gdLst/>
                <a:ahLst/>
                <a:cxnLst/>
                <a:rect l="l" t="t" r="r" b="b"/>
                <a:pathLst>
                  <a:path w="538774" h="922105" extrusionOk="0">
                    <a:moveTo>
                      <a:pt x="489414" y="521390"/>
                    </a:moveTo>
                    <a:cubicBezTo>
                      <a:pt x="441751" y="602314"/>
                      <a:pt x="359112" y="656835"/>
                      <a:pt x="290532" y="721644"/>
                    </a:cubicBezTo>
                    <a:cubicBezTo>
                      <a:pt x="280245" y="731245"/>
                      <a:pt x="270301" y="741189"/>
                      <a:pt x="261043" y="751133"/>
                    </a:cubicBezTo>
                    <a:cubicBezTo>
                      <a:pt x="239097" y="774793"/>
                      <a:pt x="219895" y="800168"/>
                      <a:pt x="204807" y="828628"/>
                    </a:cubicBezTo>
                    <a:cubicBezTo>
                      <a:pt x="199663" y="838572"/>
                      <a:pt x="192463" y="851946"/>
                      <a:pt x="183547" y="865662"/>
                    </a:cubicBezTo>
                    <a:cubicBezTo>
                      <a:pt x="178061" y="874234"/>
                      <a:pt x="171889" y="882807"/>
                      <a:pt x="165373" y="890693"/>
                    </a:cubicBezTo>
                    <a:cubicBezTo>
                      <a:pt x="159887" y="897551"/>
                      <a:pt x="154058" y="903381"/>
                      <a:pt x="147886" y="908524"/>
                    </a:cubicBezTo>
                    <a:cubicBezTo>
                      <a:pt x="144457" y="911267"/>
                      <a:pt x="141028" y="914010"/>
                      <a:pt x="137256" y="915725"/>
                    </a:cubicBezTo>
                    <a:cubicBezTo>
                      <a:pt x="126969" y="921554"/>
                      <a:pt x="116339" y="923955"/>
                      <a:pt x="105709" y="920526"/>
                    </a:cubicBezTo>
                    <a:cubicBezTo>
                      <a:pt x="102966" y="919840"/>
                      <a:pt x="100222" y="918468"/>
                      <a:pt x="97479" y="916754"/>
                    </a:cubicBezTo>
                    <a:cubicBezTo>
                      <a:pt x="89935" y="912296"/>
                      <a:pt x="82392" y="904752"/>
                      <a:pt x="75191" y="893436"/>
                    </a:cubicBezTo>
                    <a:cubicBezTo>
                      <a:pt x="70047" y="885550"/>
                      <a:pt x="67304" y="876291"/>
                      <a:pt x="66276" y="865662"/>
                    </a:cubicBezTo>
                    <a:cubicBezTo>
                      <a:pt x="62161" y="824856"/>
                      <a:pt x="83763" y="769650"/>
                      <a:pt x="78277" y="731245"/>
                    </a:cubicBezTo>
                    <a:cubicBezTo>
                      <a:pt x="76905" y="722329"/>
                      <a:pt x="75534" y="713071"/>
                      <a:pt x="73819" y="704156"/>
                    </a:cubicBezTo>
                    <a:cubicBezTo>
                      <a:pt x="49816" y="579340"/>
                      <a:pt x="-19449" y="458639"/>
                      <a:pt x="5239" y="329023"/>
                    </a:cubicBezTo>
                    <a:cubicBezTo>
                      <a:pt x="30271" y="199407"/>
                      <a:pt x="143771" y="108881"/>
                      <a:pt x="249727" y="30700"/>
                    </a:cubicBezTo>
                    <a:cubicBezTo>
                      <a:pt x="266529" y="18356"/>
                      <a:pt x="284360" y="5326"/>
                      <a:pt x="304591" y="1211"/>
                    </a:cubicBezTo>
                    <a:cubicBezTo>
                      <a:pt x="319336" y="-1875"/>
                      <a:pt x="330994" y="1211"/>
                      <a:pt x="341281" y="7383"/>
                    </a:cubicBezTo>
                    <a:cubicBezTo>
                      <a:pt x="344025" y="9097"/>
                      <a:pt x="346425" y="10812"/>
                      <a:pt x="349168" y="12526"/>
                    </a:cubicBezTo>
                    <a:cubicBezTo>
                      <a:pt x="357055" y="18356"/>
                      <a:pt x="364599" y="24871"/>
                      <a:pt x="372828" y="31043"/>
                    </a:cubicBezTo>
                    <a:cubicBezTo>
                      <a:pt x="375228" y="32758"/>
                      <a:pt x="377629" y="34815"/>
                      <a:pt x="380372" y="36187"/>
                    </a:cubicBezTo>
                    <a:cubicBezTo>
                      <a:pt x="381744" y="37215"/>
                      <a:pt x="383115" y="37901"/>
                      <a:pt x="384487" y="38587"/>
                    </a:cubicBezTo>
                    <a:cubicBezTo>
                      <a:pt x="392716" y="43387"/>
                      <a:pt x="400260" y="46131"/>
                      <a:pt x="407461" y="47845"/>
                    </a:cubicBezTo>
                    <a:cubicBezTo>
                      <a:pt x="410890" y="48531"/>
                      <a:pt x="413976" y="49217"/>
                      <a:pt x="417062" y="49560"/>
                    </a:cubicBezTo>
                    <a:cubicBezTo>
                      <a:pt x="427349" y="50931"/>
                      <a:pt x="437293" y="50245"/>
                      <a:pt x="447237" y="49903"/>
                    </a:cubicBezTo>
                    <a:cubicBezTo>
                      <a:pt x="450666" y="49903"/>
                      <a:pt x="453753" y="49560"/>
                      <a:pt x="457182" y="49903"/>
                    </a:cubicBezTo>
                    <a:cubicBezTo>
                      <a:pt x="466097" y="50245"/>
                      <a:pt x="475355" y="51274"/>
                      <a:pt x="484956" y="54703"/>
                    </a:cubicBezTo>
                    <a:cubicBezTo>
                      <a:pt x="485299" y="54703"/>
                      <a:pt x="485642" y="54703"/>
                      <a:pt x="485985" y="55046"/>
                    </a:cubicBezTo>
                    <a:cubicBezTo>
                      <a:pt x="489071" y="56075"/>
                      <a:pt x="491814" y="57789"/>
                      <a:pt x="494215" y="59504"/>
                    </a:cubicBezTo>
                    <a:cubicBezTo>
                      <a:pt x="507931" y="69791"/>
                      <a:pt x="513074" y="90022"/>
                      <a:pt x="515817" y="107853"/>
                    </a:cubicBezTo>
                    <a:cubicBezTo>
                      <a:pt x="540163" y="247070"/>
                      <a:pt x="561423" y="400003"/>
                      <a:pt x="489414" y="52139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424" name="Google Shape;424;p2"/>
              <p:cNvGrpSpPr/>
              <p:nvPr/>
            </p:nvGrpSpPr>
            <p:grpSpPr>
              <a:xfrm>
                <a:off x="7305569" y="1235125"/>
                <a:ext cx="429487" cy="913142"/>
                <a:chOff x="7305569" y="1235125"/>
                <a:chExt cx="429487" cy="913142"/>
              </a:xfrm>
            </p:grpSpPr>
            <p:sp>
              <p:nvSpPr>
                <p:cNvPr id="425" name="Google Shape;425;p2"/>
                <p:cNvSpPr/>
                <p:nvPr/>
              </p:nvSpPr>
              <p:spPr>
                <a:xfrm>
                  <a:off x="7305569" y="1235125"/>
                  <a:ext cx="283417" cy="8586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3417" h="858621" extrusionOk="0">
                      <a:moveTo>
                        <a:pt x="525" y="858622"/>
                      </a:moveTo>
                      <a:cubicBezTo>
                        <a:pt x="-3590" y="817817"/>
                        <a:pt x="18013" y="762610"/>
                        <a:pt x="12526" y="724205"/>
                      </a:cubicBezTo>
                      <a:cubicBezTo>
                        <a:pt x="11155" y="715289"/>
                        <a:pt x="9783" y="706031"/>
                        <a:pt x="8069" y="697116"/>
                      </a:cubicBezTo>
                      <a:cubicBezTo>
                        <a:pt x="10126" y="655968"/>
                        <a:pt x="10812" y="614477"/>
                        <a:pt x="10126" y="572986"/>
                      </a:cubicBezTo>
                      <a:cubicBezTo>
                        <a:pt x="8755" y="484175"/>
                        <a:pt x="5668" y="393992"/>
                        <a:pt x="24871" y="306553"/>
                      </a:cubicBezTo>
                      <a:cubicBezTo>
                        <a:pt x="41673" y="230772"/>
                        <a:pt x="74934" y="157391"/>
                        <a:pt x="132884" y="104585"/>
                      </a:cubicBezTo>
                      <a:cubicBezTo>
                        <a:pt x="176776" y="64808"/>
                        <a:pt x="230954" y="38062"/>
                        <a:pt x="275531" y="0"/>
                      </a:cubicBezTo>
                      <a:cubicBezTo>
                        <a:pt x="278274" y="1715"/>
                        <a:pt x="280674" y="3429"/>
                        <a:pt x="283417" y="5144"/>
                      </a:cubicBezTo>
                      <a:cubicBezTo>
                        <a:pt x="232668" y="48692"/>
                        <a:pt x="169574" y="77838"/>
                        <a:pt x="122940" y="126873"/>
                      </a:cubicBezTo>
                      <a:cubicBezTo>
                        <a:pt x="-4619" y="261633"/>
                        <a:pt x="20413" y="463944"/>
                        <a:pt x="19384" y="633336"/>
                      </a:cubicBezTo>
                      <a:cubicBezTo>
                        <a:pt x="19042" y="709117"/>
                        <a:pt x="12869" y="784212"/>
                        <a:pt x="525" y="858622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6" name="Google Shape;426;p2"/>
                <p:cNvSpPr/>
                <p:nvPr/>
              </p:nvSpPr>
              <p:spPr>
                <a:xfrm>
                  <a:off x="7337298" y="1258785"/>
                  <a:ext cx="282892" cy="8894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892" h="889482" extrusionOk="0">
                      <a:moveTo>
                        <a:pt x="27089" y="688886"/>
                      </a:moveTo>
                      <a:cubicBezTo>
                        <a:pt x="21946" y="756437"/>
                        <a:pt x="17831" y="822960"/>
                        <a:pt x="8230" y="889483"/>
                      </a:cubicBezTo>
                      <a:cubicBezTo>
                        <a:pt x="5486" y="888797"/>
                        <a:pt x="2743" y="887425"/>
                        <a:pt x="0" y="885711"/>
                      </a:cubicBezTo>
                      <a:cubicBezTo>
                        <a:pt x="13716" y="798614"/>
                        <a:pt x="14745" y="710832"/>
                        <a:pt x="23660" y="623392"/>
                      </a:cubicBezTo>
                      <a:cubicBezTo>
                        <a:pt x="32576" y="537667"/>
                        <a:pt x="46634" y="452285"/>
                        <a:pt x="70295" y="368960"/>
                      </a:cubicBezTo>
                      <a:cubicBezTo>
                        <a:pt x="109042" y="232143"/>
                        <a:pt x="175222" y="101498"/>
                        <a:pt x="275349" y="0"/>
                      </a:cubicBezTo>
                      <a:cubicBezTo>
                        <a:pt x="277749" y="1715"/>
                        <a:pt x="280149" y="3772"/>
                        <a:pt x="282893" y="5144"/>
                      </a:cubicBezTo>
                      <a:cubicBezTo>
                        <a:pt x="229743" y="58636"/>
                        <a:pt x="185852" y="120358"/>
                        <a:pt x="151219" y="187566"/>
                      </a:cubicBezTo>
                      <a:cubicBezTo>
                        <a:pt x="70637" y="342214"/>
                        <a:pt x="40119" y="516407"/>
                        <a:pt x="27089" y="688886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7" name="Google Shape;427;p2"/>
                <p:cNvSpPr/>
                <p:nvPr/>
              </p:nvSpPr>
              <p:spPr>
                <a:xfrm>
                  <a:off x="7377074" y="1275930"/>
                  <a:ext cx="279806" cy="8675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9806" h="867536" extrusionOk="0">
                      <a:moveTo>
                        <a:pt x="178308" y="210541"/>
                      </a:moveTo>
                      <a:cubicBezTo>
                        <a:pt x="97041" y="420053"/>
                        <a:pt x="59665" y="641909"/>
                        <a:pt x="10630" y="860336"/>
                      </a:cubicBezTo>
                      <a:cubicBezTo>
                        <a:pt x="7201" y="863079"/>
                        <a:pt x="3772" y="865822"/>
                        <a:pt x="0" y="867537"/>
                      </a:cubicBezTo>
                      <a:cubicBezTo>
                        <a:pt x="33947" y="718375"/>
                        <a:pt x="61722" y="568185"/>
                        <a:pt x="101156" y="420395"/>
                      </a:cubicBezTo>
                      <a:cubicBezTo>
                        <a:pt x="124816" y="331927"/>
                        <a:pt x="152933" y="244488"/>
                        <a:pt x="188595" y="160134"/>
                      </a:cubicBezTo>
                      <a:cubicBezTo>
                        <a:pt x="211570" y="105956"/>
                        <a:pt x="236944" y="50063"/>
                        <a:pt x="270205" y="0"/>
                      </a:cubicBezTo>
                      <a:cubicBezTo>
                        <a:pt x="273634" y="686"/>
                        <a:pt x="276721" y="1372"/>
                        <a:pt x="279806" y="1715"/>
                      </a:cubicBezTo>
                      <a:cubicBezTo>
                        <a:pt x="236601" y="65837"/>
                        <a:pt x="205397" y="139903"/>
                        <a:pt x="178308" y="21054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8" name="Google Shape;428;p2"/>
                <p:cNvSpPr/>
                <p:nvPr/>
              </p:nvSpPr>
              <p:spPr>
                <a:xfrm>
                  <a:off x="7405192" y="1277835"/>
                  <a:ext cx="291807" cy="84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1807" h="840600" extrusionOk="0">
                      <a:moveTo>
                        <a:pt x="0" y="840600"/>
                      </a:moveTo>
                      <a:cubicBezTo>
                        <a:pt x="98755" y="562165"/>
                        <a:pt x="163563" y="271386"/>
                        <a:pt x="281864" y="152"/>
                      </a:cubicBezTo>
                      <a:cubicBezTo>
                        <a:pt x="285293" y="152"/>
                        <a:pt x="288379" y="-191"/>
                        <a:pt x="291808" y="152"/>
                      </a:cubicBezTo>
                      <a:cubicBezTo>
                        <a:pt x="261975" y="67704"/>
                        <a:pt x="235572" y="136969"/>
                        <a:pt x="211226" y="206921"/>
                      </a:cubicBezTo>
                      <a:cubicBezTo>
                        <a:pt x="141275" y="407518"/>
                        <a:pt x="87782" y="614629"/>
                        <a:pt x="18173" y="815911"/>
                      </a:cubicBezTo>
                      <a:cubicBezTo>
                        <a:pt x="12687" y="824141"/>
                        <a:pt x="6858" y="832714"/>
                        <a:pt x="0" y="84060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9" name="Google Shape;429;p2"/>
                <p:cNvSpPr/>
                <p:nvPr/>
              </p:nvSpPr>
              <p:spPr>
                <a:xfrm>
                  <a:off x="7500861" y="1282446"/>
                  <a:ext cx="234195" cy="6964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195" h="696429" extrusionOk="0">
                      <a:moveTo>
                        <a:pt x="29490" y="666941"/>
                      </a:moveTo>
                      <a:cubicBezTo>
                        <a:pt x="19203" y="676542"/>
                        <a:pt x="9259" y="686486"/>
                        <a:pt x="0" y="696430"/>
                      </a:cubicBezTo>
                      <a:cubicBezTo>
                        <a:pt x="51092" y="610705"/>
                        <a:pt x="100813" y="523951"/>
                        <a:pt x="141275" y="432397"/>
                      </a:cubicBezTo>
                      <a:cubicBezTo>
                        <a:pt x="174536" y="356616"/>
                        <a:pt x="200940" y="277406"/>
                        <a:pt x="214313" y="195453"/>
                      </a:cubicBezTo>
                      <a:cubicBezTo>
                        <a:pt x="224600" y="130645"/>
                        <a:pt x="225971" y="65494"/>
                        <a:pt x="224600" y="0"/>
                      </a:cubicBezTo>
                      <a:cubicBezTo>
                        <a:pt x="224943" y="0"/>
                        <a:pt x="225286" y="0"/>
                        <a:pt x="225628" y="343"/>
                      </a:cubicBezTo>
                      <a:cubicBezTo>
                        <a:pt x="228715" y="1372"/>
                        <a:pt x="231458" y="3086"/>
                        <a:pt x="233858" y="4801"/>
                      </a:cubicBezTo>
                      <a:cubicBezTo>
                        <a:pt x="235230" y="77153"/>
                        <a:pt x="232829" y="149504"/>
                        <a:pt x="219113" y="220828"/>
                      </a:cubicBezTo>
                      <a:cubicBezTo>
                        <a:pt x="187567" y="382676"/>
                        <a:pt x="112129" y="526352"/>
                        <a:pt x="29490" y="66694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430" name="Google Shape;430;p2"/>
              <p:cNvSpPr/>
              <p:nvPr/>
            </p:nvSpPr>
            <p:spPr>
              <a:xfrm>
                <a:off x="6563853" y="1309732"/>
                <a:ext cx="793810" cy="804374"/>
              </a:xfrm>
              <a:custGeom>
                <a:avLst/>
                <a:gdLst/>
                <a:ahLst/>
                <a:cxnLst/>
                <a:rect l="l" t="t" r="r" b="b"/>
                <a:pathLst>
                  <a:path w="793810" h="804374" extrusionOk="0">
                    <a:moveTo>
                      <a:pt x="785103" y="786758"/>
                    </a:moveTo>
                    <a:cubicBezTo>
                      <a:pt x="784075" y="788130"/>
                      <a:pt x="783046" y="789501"/>
                      <a:pt x="781674" y="790530"/>
                    </a:cubicBezTo>
                    <a:cubicBezTo>
                      <a:pt x="780646" y="791559"/>
                      <a:pt x="779617" y="792245"/>
                      <a:pt x="778588" y="792930"/>
                    </a:cubicBezTo>
                    <a:cubicBezTo>
                      <a:pt x="774474" y="796016"/>
                      <a:pt x="769673" y="798760"/>
                      <a:pt x="763501" y="800474"/>
                    </a:cubicBezTo>
                    <a:cubicBezTo>
                      <a:pt x="760758" y="801503"/>
                      <a:pt x="758014" y="802189"/>
                      <a:pt x="754928" y="802874"/>
                    </a:cubicBezTo>
                    <a:cubicBezTo>
                      <a:pt x="752528" y="803217"/>
                      <a:pt x="750127" y="803560"/>
                      <a:pt x="747727" y="803903"/>
                    </a:cubicBezTo>
                    <a:cubicBezTo>
                      <a:pt x="746698" y="804246"/>
                      <a:pt x="745327" y="804246"/>
                      <a:pt x="744298" y="804246"/>
                    </a:cubicBezTo>
                    <a:cubicBezTo>
                      <a:pt x="743269" y="804246"/>
                      <a:pt x="742241" y="804246"/>
                      <a:pt x="741555" y="804246"/>
                    </a:cubicBezTo>
                    <a:cubicBezTo>
                      <a:pt x="741555" y="804246"/>
                      <a:pt x="741555" y="804246"/>
                      <a:pt x="741555" y="804246"/>
                    </a:cubicBezTo>
                    <a:lnTo>
                      <a:pt x="741555" y="804246"/>
                    </a:lnTo>
                    <a:cubicBezTo>
                      <a:pt x="737440" y="804589"/>
                      <a:pt x="733326" y="804246"/>
                      <a:pt x="729211" y="803217"/>
                    </a:cubicBezTo>
                    <a:cubicBezTo>
                      <a:pt x="701436" y="797731"/>
                      <a:pt x="672975" y="772013"/>
                      <a:pt x="645543" y="751097"/>
                    </a:cubicBezTo>
                    <a:cubicBezTo>
                      <a:pt x="644857" y="750754"/>
                      <a:pt x="644172" y="750068"/>
                      <a:pt x="643486" y="749725"/>
                    </a:cubicBezTo>
                    <a:cubicBezTo>
                      <a:pt x="641085" y="748010"/>
                      <a:pt x="639028" y="746296"/>
                      <a:pt x="636628" y="744924"/>
                    </a:cubicBezTo>
                    <a:cubicBezTo>
                      <a:pt x="634913" y="743553"/>
                      <a:pt x="633199" y="742524"/>
                      <a:pt x="631484" y="741152"/>
                    </a:cubicBezTo>
                    <a:cubicBezTo>
                      <a:pt x="621883" y="734637"/>
                      <a:pt x="612282" y="728808"/>
                      <a:pt x="603024" y="725379"/>
                    </a:cubicBezTo>
                    <a:cubicBezTo>
                      <a:pt x="560847" y="709949"/>
                      <a:pt x="515927" y="701033"/>
                      <a:pt x="471007" y="692461"/>
                    </a:cubicBezTo>
                    <a:cubicBezTo>
                      <a:pt x="451804" y="688689"/>
                      <a:pt x="432602" y="685260"/>
                      <a:pt x="413743" y="681488"/>
                    </a:cubicBezTo>
                    <a:lnTo>
                      <a:pt x="413743" y="681488"/>
                    </a:lnTo>
                    <a:cubicBezTo>
                      <a:pt x="341734" y="667429"/>
                      <a:pt x="271782" y="648569"/>
                      <a:pt x="213489" y="601592"/>
                    </a:cubicBezTo>
                    <a:cubicBezTo>
                      <a:pt x="106161" y="515524"/>
                      <a:pt x="118849" y="389680"/>
                      <a:pt x="56784" y="282352"/>
                    </a:cubicBezTo>
                    <a:cubicBezTo>
                      <a:pt x="34152" y="242919"/>
                      <a:pt x="-25512" y="197313"/>
                      <a:pt x="12207" y="150336"/>
                    </a:cubicBezTo>
                    <a:cubicBezTo>
                      <a:pt x="12892" y="149650"/>
                      <a:pt x="13236" y="148964"/>
                      <a:pt x="13921" y="148621"/>
                    </a:cubicBezTo>
                    <a:cubicBezTo>
                      <a:pt x="15979" y="146221"/>
                      <a:pt x="18379" y="144164"/>
                      <a:pt x="20779" y="142106"/>
                    </a:cubicBezTo>
                    <a:cubicBezTo>
                      <a:pt x="36210" y="129419"/>
                      <a:pt x="55412" y="127019"/>
                      <a:pt x="74614" y="123932"/>
                    </a:cubicBezTo>
                    <a:cubicBezTo>
                      <a:pt x="78043" y="123590"/>
                      <a:pt x="81472" y="122904"/>
                      <a:pt x="84901" y="122218"/>
                    </a:cubicBezTo>
                    <a:cubicBezTo>
                      <a:pt x="95188" y="120161"/>
                      <a:pt x="105133" y="117417"/>
                      <a:pt x="114048" y="112274"/>
                    </a:cubicBezTo>
                    <a:cubicBezTo>
                      <a:pt x="118849" y="109531"/>
                      <a:pt x="123306" y="106445"/>
                      <a:pt x="127421" y="102673"/>
                    </a:cubicBezTo>
                    <a:cubicBezTo>
                      <a:pt x="129822" y="100615"/>
                      <a:pt x="132222" y="98558"/>
                      <a:pt x="134279" y="96158"/>
                    </a:cubicBezTo>
                    <a:cubicBezTo>
                      <a:pt x="145938" y="84499"/>
                      <a:pt x="155196" y="70440"/>
                      <a:pt x="164454" y="55695"/>
                    </a:cubicBezTo>
                    <a:cubicBezTo>
                      <a:pt x="166169" y="52952"/>
                      <a:pt x="167883" y="50552"/>
                      <a:pt x="169255" y="47809"/>
                    </a:cubicBezTo>
                    <a:cubicBezTo>
                      <a:pt x="173713" y="40608"/>
                      <a:pt x="178170" y="33750"/>
                      <a:pt x="182971" y="26892"/>
                    </a:cubicBezTo>
                    <a:cubicBezTo>
                      <a:pt x="184000" y="25520"/>
                      <a:pt x="185028" y="23806"/>
                      <a:pt x="186057" y="22434"/>
                    </a:cubicBezTo>
                    <a:cubicBezTo>
                      <a:pt x="186743" y="21405"/>
                      <a:pt x="187429" y="20377"/>
                      <a:pt x="188457" y="19348"/>
                    </a:cubicBezTo>
                    <a:cubicBezTo>
                      <a:pt x="194973" y="10775"/>
                      <a:pt x="202516" y="2546"/>
                      <a:pt x="212803" y="488"/>
                    </a:cubicBezTo>
                    <a:cubicBezTo>
                      <a:pt x="221719" y="-1226"/>
                      <a:pt x="230634" y="1860"/>
                      <a:pt x="238864" y="5289"/>
                    </a:cubicBezTo>
                    <a:cubicBezTo>
                      <a:pt x="304701" y="31007"/>
                      <a:pt x="357164" y="70783"/>
                      <a:pt x="419229" y="102673"/>
                    </a:cubicBezTo>
                    <a:cubicBezTo>
                      <a:pt x="492952" y="141077"/>
                      <a:pt x="564961" y="191484"/>
                      <a:pt x="609538" y="263493"/>
                    </a:cubicBezTo>
                    <a:cubicBezTo>
                      <a:pt x="647257" y="324529"/>
                      <a:pt x="661659" y="396195"/>
                      <a:pt x="677433" y="466832"/>
                    </a:cubicBezTo>
                    <a:cubicBezTo>
                      <a:pt x="677433" y="466832"/>
                      <a:pt x="677433" y="466832"/>
                      <a:pt x="677433" y="466832"/>
                    </a:cubicBezTo>
                    <a:cubicBezTo>
                      <a:pt x="678804" y="473348"/>
                      <a:pt x="680176" y="479863"/>
                      <a:pt x="681891" y="486721"/>
                    </a:cubicBezTo>
                    <a:cubicBezTo>
                      <a:pt x="695949" y="547757"/>
                      <a:pt x="712752" y="607421"/>
                      <a:pt x="748070" y="658514"/>
                    </a:cubicBezTo>
                    <a:cubicBezTo>
                      <a:pt x="750471" y="661943"/>
                      <a:pt x="753214" y="665714"/>
                      <a:pt x="755957" y="670172"/>
                    </a:cubicBezTo>
                    <a:cubicBezTo>
                      <a:pt x="765215" y="683888"/>
                      <a:pt x="775845" y="701719"/>
                      <a:pt x="783732" y="719893"/>
                    </a:cubicBezTo>
                    <a:cubicBezTo>
                      <a:pt x="788875" y="732237"/>
                      <a:pt x="792990" y="744924"/>
                      <a:pt x="793676" y="756583"/>
                    </a:cubicBezTo>
                    <a:cubicBezTo>
                      <a:pt x="794019" y="761041"/>
                      <a:pt x="793676" y="765498"/>
                      <a:pt x="792990" y="769613"/>
                    </a:cubicBezTo>
                    <a:cubicBezTo>
                      <a:pt x="792990" y="770642"/>
                      <a:pt x="792647" y="771671"/>
                      <a:pt x="792304" y="772699"/>
                    </a:cubicBezTo>
                    <a:cubicBezTo>
                      <a:pt x="789904" y="778529"/>
                      <a:pt x="787846" y="782986"/>
                      <a:pt x="785103" y="78675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431" name="Google Shape;431;p2"/>
              <p:cNvGrpSpPr/>
              <p:nvPr/>
            </p:nvGrpSpPr>
            <p:grpSpPr>
              <a:xfrm>
                <a:off x="7344156" y="1838898"/>
                <a:ext cx="968464" cy="529838"/>
                <a:chOff x="7344156" y="1838898"/>
                <a:chExt cx="968464" cy="529838"/>
              </a:xfrm>
            </p:grpSpPr>
            <p:sp>
              <p:nvSpPr>
                <p:cNvPr id="432" name="Google Shape;432;p2"/>
                <p:cNvSpPr/>
                <p:nvPr/>
              </p:nvSpPr>
              <p:spPr>
                <a:xfrm>
                  <a:off x="7344409" y="1838898"/>
                  <a:ext cx="968211" cy="5298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8211" h="529838" extrusionOk="0">
                      <a:moveTo>
                        <a:pt x="944093" y="351890"/>
                      </a:moveTo>
                      <a:cubicBezTo>
                        <a:pt x="916661" y="377265"/>
                        <a:pt x="860768" y="401611"/>
                        <a:pt x="828193" y="424928"/>
                      </a:cubicBezTo>
                      <a:cubicBezTo>
                        <a:pt x="812762" y="435901"/>
                        <a:pt x="796989" y="446530"/>
                        <a:pt x="780873" y="456475"/>
                      </a:cubicBezTo>
                      <a:cubicBezTo>
                        <a:pt x="774700" y="460246"/>
                        <a:pt x="768528" y="464018"/>
                        <a:pt x="762356" y="467447"/>
                      </a:cubicBezTo>
                      <a:cubicBezTo>
                        <a:pt x="695148" y="506881"/>
                        <a:pt x="621081" y="535684"/>
                        <a:pt x="541871" y="528826"/>
                      </a:cubicBezTo>
                      <a:cubicBezTo>
                        <a:pt x="456489" y="521626"/>
                        <a:pt x="385166" y="477049"/>
                        <a:pt x="314872" y="430757"/>
                      </a:cubicBezTo>
                      <a:cubicBezTo>
                        <a:pt x="306985" y="425614"/>
                        <a:pt x="298755" y="420127"/>
                        <a:pt x="290526" y="414984"/>
                      </a:cubicBezTo>
                      <a:cubicBezTo>
                        <a:pt x="257264" y="393381"/>
                        <a:pt x="224003" y="372464"/>
                        <a:pt x="189027" y="355662"/>
                      </a:cubicBezTo>
                      <a:cubicBezTo>
                        <a:pt x="184227" y="353262"/>
                        <a:pt x="179426" y="351204"/>
                        <a:pt x="174625" y="349147"/>
                      </a:cubicBezTo>
                      <a:cubicBezTo>
                        <a:pt x="148222" y="337831"/>
                        <a:pt x="108789" y="337831"/>
                        <a:pt x="74499" y="332345"/>
                      </a:cubicBezTo>
                      <a:cubicBezTo>
                        <a:pt x="60783" y="330287"/>
                        <a:pt x="48095" y="327201"/>
                        <a:pt x="37123" y="322058"/>
                      </a:cubicBezTo>
                      <a:cubicBezTo>
                        <a:pt x="29578" y="318629"/>
                        <a:pt x="22720" y="314171"/>
                        <a:pt x="17577" y="307999"/>
                      </a:cubicBezTo>
                      <a:cubicBezTo>
                        <a:pt x="16891" y="307313"/>
                        <a:pt x="16206" y="306627"/>
                        <a:pt x="15862" y="305941"/>
                      </a:cubicBezTo>
                      <a:cubicBezTo>
                        <a:pt x="8662" y="297369"/>
                        <a:pt x="4204" y="289482"/>
                        <a:pt x="2146" y="282281"/>
                      </a:cubicBezTo>
                      <a:cubicBezTo>
                        <a:pt x="1118" y="278852"/>
                        <a:pt x="432" y="275423"/>
                        <a:pt x="89" y="272337"/>
                      </a:cubicBezTo>
                      <a:cubicBezTo>
                        <a:pt x="-254" y="268565"/>
                        <a:pt x="432" y="264793"/>
                        <a:pt x="1461" y="261364"/>
                      </a:cubicBezTo>
                      <a:cubicBezTo>
                        <a:pt x="2146" y="258278"/>
                        <a:pt x="3518" y="255192"/>
                        <a:pt x="5233" y="252449"/>
                      </a:cubicBezTo>
                      <a:cubicBezTo>
                        <a:pt x="7633" y="248677"/>
                        <a:pt x="10376" y="244905"/>
                        <a:pt x="14148" y="241476"/>
                      </a:cubicBezTo>
                      <a:cubicBezTo>
                        <a:pt x="17234" y="238390"/>
                        <a:pt x="20663" y="235647"/>
                        <a:pt x="24435" y="233247"/>
                      </a:cubicBezTo>
                      <a:cubicBezTo>
                        <a:pt x="50496" y="215416"/>
                        <a:pt x="91644" y="205815"/>
                        <a:pt x="115303" y="201014"/>
                      </a:cubicBezTo>
                      <a:cubicBezTo>
                        <a:pt x="252807" y="172553"/>
                        <a:pt x="352591" y="46366"/>
                        <a:pt x="488379" y="10705"/>
                      </a:cubicBezTo>
                      <a:cubicBezTo>
                        <a:pt x="608737" y="-21185"/>
                        <a:pt x="732867" y="23392"/>
                        <a:pt x="848081" y="75856"/>
                      </a:cubicBezTo>
                      <a:cubicBezTo>
                        <a:pt x="858025" y="80313"/>
                        <a:pt x="867626" y="84771"/>
                        <a:pt x="877228" y="89229"/>
                      </a:cubicBezTo>
                      <a:cubicBezTo>
                        <a:pt x="882714" y="91972"/>
                        <a:pt x="888200" y="94372"/>
                        <a:pt x="893687" y="97115"/>
                      </a:cubicBezTo>
                      <a:cubicBezTo>
                        <a:pt x="914947" y="107059"/>
                        <a:pt x="956437" y="141007"/>
                        <a:pt x="965696" y="163295"/>
                      </a:cubicBezTo>
                      <a:cubicBezTo>
                        <a:pt x="970839" y="175639"/>
                        <a:pt x="967410" y="187984"/>
                        <a:pt x="961581" y="200328"/>
                      </a:cubicBezTo>
                      <a:cubicBezTo>
                        <a:pt x="960209" y="203071"/>
                        <a:pt x="958838" y="205815"/>
                        <a:pt x="957466" y="208901"/>
                      </a:cubicBezTo>
                      <a:cubicBezTo>
                        <a:pt x="953351" y="217130"/>
                        <a:pt x="948894" y="225360"/>
                        <a:pt x="946493" y="233932"/>
                      </a:cubicBezTo>
                      <a:cubicBezTo>
                        <a:pt x="945465" y="237361"/>
                        <a:pt x="944436" y="240790"/>
                        <a:pt x="944093" y="243877"/>
                      </a:cubicBezTo>
                      <a:cubicBezTo>
                        <a:pt x="943750" y="245591"/>
                        <a:pt x="943750" y="247306"/>
                        <a:pt x="943750" y="248677"/>
                      </a:cubicBezTo>
                      <a:cubicBezTo>
                        <a:pt x="943064" y="278852"/>
                        <a:pt x="961238" y="298055"/>
                        <a:pt x="961924" y="318286"/>
                      </a:cubicBezTo>
                      <a:cubicBezTo>
                        <a:pt x="961924" y="321372"/>
                        <a:pt x="961581" y="324801"/>
                        <a:pt x="960552" y="327887"/>
                      </a:cubicBezTo>
                      <a:cubicBezTo>
                        <a:pt x="958152" y="335431"/>
                        <a:pt x="953008" y="343318"/>
                        <a:pt x="944093" y="35189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3" name="Google Shape;433;p2"/>
                <p:cNvSpPr/>
                <p:nvPr/>
              </p:nvSpPr>
              <p:spPr>
                <a:xfrm>
                  <a:off x="7358214" y="1903101"/>
                  <a:ext cx="863079" cy="1802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3079" h="180222" extrusionOk="0">
                      <a:moveTo>
                        <a:pt x="863080" y="25025"/>
                      </a:moveTo>
                      <a:cubicBezTo>
                        <a:pt x="845935" y="22282"/>
                        <a:pt x="828790" y="20224"/>
                        <a:pt x="811645" y="18167"/>
                      </a:cubicBezTo>
                      <a:cubicBezTo>
                        <a:pt x="728663" y="8223"/>
                        <a:pt x="643624" y="3765"/>
                        <a:pt x="561328" y="20567"/>
                      </a:cubicBezTo>
                      <a:cubicBezTo>
                        <a:pt x="483146" y="36684"/>
                        <a:pt x="409766" y="69602"/>
                        <a:pt x="336728" y="101149"/>
                      </a:cubicBezTo>
                      <a:cubicBezTo>
                        <a:pt x="231800" y="146412"/>
                        <a:pt x="114872" y="191674"/>
                        <a:pt x="0" y="177615"/>
                      </a:cubicBezTo>
                      <a:cubicBezTo>
                        <a:pt x="3086" y="174529"/>
                        <a:pt x="6515" y="171786"/>
                        <a:pt x="10287" y="169386"/>
                      </a:cubicBezTo>
                      <a:cubicBezTo>
                        <a:pt x="70637" y="174872"/>
                        <a:pt x="132017" y="164928"/>
                        <a:pt x="190310" y="147440"/>
                      </a:cubicBezTo>
                      <a:cubicBezTo>
                        <a:pt x="337071" y="103892"/>
                        <a:pt x="468059" y="15767"/>
                        <a:pt x="623735" y="2394"/>
                      </a:cubicBezTo>
                      <a:cubicBezTo>
                        <a:pt x="693687" y="-3436"/>
                        <a:pt x="764324" y="2051"/>
                        <a:pt x="833933" y="11652"/>
                      </a:cubicBezTo>
                      <a:cubicBezTo>
                        <a:pt x="843534" y="16110"/>
                        <a:pt x="853135" y="20567"/>
                        <a:pt x="863080" y="2502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4" name="Google Shape;434;p2"/>
                <p:cNvSpPr/>
                <p:nvPr/>
              </p:nvSpPr>
              <p:spPr>
                <a:xfrm>
                  <a:off x="7345184" y="2028078"/>
                  <a:ext cx="960462" cy="811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0462" h="81189" extrusionOk="0">
                      <a:moveTo>
                        <a:pt x="960463" y="11148"/>
                      </a:moveTo>
                      <a:cubicBezTo>
                        <a:pt x="959091" y="13891"/>
                        <a:pt x="957719" y="16634"/>
                        <a:pt x="956348" y="19720"/>
                      </a:cubicBezTo>
                      <a:cubicBezTo>
                        <a:pt x="898741" y="10462"/>
                        <a:pt x="840448" y="7719"/>
                        <a:pt x="781812" y="9776"/>
                      </a:cubicBezTo>
                      <a:cubicBezTo>
                        <a:pt x="521208" y="18006"/>
                        <a:pt x="260947" y="109217"/>
                        <a:pt x="0" y="72527"/>
                      </a:cubicBezTo>
                      <a:cubicBezTo>
                        <a:pt x="686" y="69441"/>
                        <a:pt x="2057" y="66354"/>
                        <a:pt x="3772" y="63611"/>
                      </a:cubicBezTo>
                      <a:cubicBezTo>
                        <a:pt x="63779" y="71841"/>
                        <a:pt x="124815" y="73555"/>
                        <a:pt x="185509" y="70469"/>
                      </a:cubicBezTo>
                      <a:cubicBezTo>
                        <a:pt x="443369" y="57782"/>
                        <a:pt x="702945" y="-30686"/>
                        <a:pt x="960463" y="11148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5" name="Google Shape;435;p2"/>
                <p:cNvSpPr/>
                <p:nvPr/>
              </p:nvSpPr>
              <p:spPr>
                <a:xfrm>
                  <a:off x="7344156" y="2072830"/>
                  <a:ext cx="946404" cy="742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6404" h="74251" extrusionOk="0">
                      <a:moveTo>
                        <a:pt x="944004" y="9944"/>
                      </a:moveTo>
                      <a:cubicBezTo>
                        <a:pt x="901827" y="22631"/>
                        <a:pt x="858965" y="32918"/>
                        <a:pt x="815416" y="40805"/>
                      </a:cubicBezTo>
                      <a:cubicBezTo>
                        <a:pt x="676885" y="66523"/>
                        <a:pt x="535610" y="71666"/>
                        <a:pt x="395364" y="72695"/>
                      </a:cubicBezTo>
                      <a:cubicBezTo>
                        <a:pt x="265405" y="73724"/>
                        <a:pt x="128930" y="81610"/>
                        <a:pt x="2057" y="48692"/>
                      </a:cubicBezTo>
                      <a:cubicBezTo>
                        <a:pt x="1029" y="45263"/>
                        <a:pt x="343" y="41834"/>
                        <a:pt x="0" y="38748"/>
                      </a:cubicBezTo>
                      <a:cubicBezTo>
                        <a:pt x="68237" y="56921"/>
                        <a:pt x="139217" y="62065"/>
                        <a:pt x="210198" y="63437"/>
                      </a:cubicBezTo>
                      <a:cubicBezTo>
                        <a:pt x="453657" y="68237"/>
                        <a:pt x="710489" y="70980"/>
                        <a:pt x="946404" y="0"/>
                      </a:cubicBezTo>
                      <a:cubicBezTo>
                        <a:pt x="945032" y="3086"/>
                        <a:pt x="944347" y="6515"/>
                        <a:pt x="944004" y="9944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6" name="Google Shape;436;p2"/>
                <p:cNvSpPr/>
                <p:nvPr/>
              </p:nvSpPr>
              <p:spPr>
                <a:xfrm>
                  <a:off x="7360272" y="2144839"/>
                  <a:ext cx="945718" cy="694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5718" h="69479" extrusionOk="0">
                      <a:moveTo>
                        <a:pt x="944347" y="22289"/>
                      </a:moveTo>
                      <a:cubicBezTo>
                        <a:pt x="914515" y="31890"/>
                        <a:pt x="884339" y="40119"/>
                        <a:pt x="853478" y="46292"/>
                      </a:cubicBezTo>
                      <a:cubicBezTo>
                        <a:pt x="776669" y="61379"/>
                        <a:pt x="698488" y="65494"/>
                        <a:pt x="620649" y="67551"/>
                      </a:cubicBezTo>
                      <a:cubicBezTo>
                        <a:pt x="544183" y="69609"/>
                        <a:pt x="467373" y="70295"/>
                        <a:pt x="390906" y="68237"/>
                      </a:cubicBezTo>
                      <a:cubicBezTo>
                        <a:pt x="318211" y="66180"/>
                        <a:pt x="245174" y="61036"/>
                        <a:pt x="173165" y="49721"/>
                      </a:cubicBezTo>
                      <a:cubicBezTo>
                        <a:pt x="134760" y="43891"/>
                        <a:pt x="96355" y="36347"/>
                        <a:pt x="58636" y="26403"/>
                      </a:cubicBezTo>
                      <a:cubicBezTo>
                        <a:pt x="46292" y="23317"/>
                        <a:pt x="33604" y="19888"/>
                        <a:pt x="21260" y="16116"/>
                      </a:cubicBezTo>
                      <a:cubicBezTo>
                        <a:pt x="13716" y="12687"/>
                        <a:pt x="6858" y="8230"/>
                        <a:pt x="1715" y="2057"/>
                      </a:cubicBezTo>
                      <a:cubicBezTo>
                        <a:pt x="1029" y="1372"/>
                        <a:pt x="343" y="686"/>
                        <a:pt x="0" y="0"/>
                      </a:cubicBezTo>
                      <a:cubicBezTo>
                        <a:pt x="63094" y="20574"/>
                        <a:pt x="127902" y="34633"/>
                        <a:pt x="193739" y="43548"/>
                      </a:cubicBezTo>
                      <a:cubicBezTo>
                        <a:pt x="345301" y="64465"/>
                        <a:pt x="500291" y="62408"/>
                        <a:pt x="652882" y="57264"/>
                      </a:cubicBezTo>
                      <a:cubicBezTo>
                        <a:pt x="727977" y="54521"/>
                        <a:pt x="803415" y="48692"/>
                        <a:pt x="876796" y="31890"/>
                      </a:cubicBezTo>
                      <a:cubicBezTo>
                        <a:pt x="900113" y="26403"/>
                        <a:pt x="923087" y="19888"/>
                        <a:pt x="945718" y="12344"/>
                      </a:cubicBezTo>
                      <a:cubicBezTo>
                        <a:pt x="945718" y="15773"/>
                        <a:pt x="945376" y="18860"/>
                        <a:pt x="944347" y="22289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7" name="Google Shape;437;p2"/>
                <p:cNvSpPr/>
                <p:nvPr/>
              </p:nvSpPr>
              <p:spPr>
                <a:xfrm>
                  <a:off x="7634592" y="2253538"/>
                  <a:ext cx="490690" cy="574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0690" h="57487" extrusionOk="0">
                      <a:moveTo>
                        <a:pt x="490690" y="41491"/>
                      </a:moveTo>
                      <a:cubicBezTo>
                        <a:pt x="484518" y="45263"/>
                        <a:pt x="478346" y="49035"/>
                        <a:pt x="472174" y="52464"/>
                      </a:cubicBezTo>
                      <a:cubicBezTo>
                        <a:pt x="322326" y="65494"/>
                        <a:pt x="170422" y="53150"/>
                        <a:pt x="24346" y="15773"/>
                      </a:cubicBezTo>
                      <a:cubicBezTo>
                        <a:pt x="16459" y="10630"/>
                        <a:pt x="8230" y="5144"/>
                        <a:pt x="0" y="0"/>
                      </a:cubicBezTo>
                      <a:cubicBezTo>
                        <a:pt x="29833" y="8573"/>
                        <a:pt x="59665" y="15773"/>
                        <a:pt x="90183" y="21945"/>
                      </a:cubicBezTo>
                      <a:cubicBezTo>
                        <a:pt x="221857" y="49035"/>
                        <a:pt x="357302" y="55207"/>
                        <a:pt x="490690" y="4149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438" name="Google Shape;438;p2"/>
              <p:cNvSpPr/>
              <p:nvPr/>
            </p:nvSpPr>
            <p:spPr>
              <a:xfrm>
                <a:off x="6474904" y="2035023"/>
                <a:ext cx="879538" cy="586904"/>
              </a:xfrm>
              <a:custGeom>
                <a:avLst/>
                <a:gdLst/>
                <a:ahLst/>
                <a:cxnLst/>
                <a:rect l="l" t="t" r="r" b="b"/>
                <a:pathLst>
                  <a:path w="879538" h="586904" extrusionOk="0">
                    <a:moveTo>
                      <a:pt x="869937" y="82042"/>
                    </a:moveTo>
                    <a:cubicBezTo>
                      <a:pt x="868566" y="84099"/>
                      <a:pt x="866851" y="86499"/>
                      <a:pt x="865137" y="88557"/>
                    </a:cubicBezTo>
                    <a:cubicBezTo>
                      <a:pt x="861365" y="93014"/>
                      <a:pt x="856907" y="97472"/>
                      <a:pt x="852449" y="101587"/>
                    </a:cubicBezTo>
                    <a:cubicBezTo>
                      <a:pt x="845249" y="108102"/>
                      <a:pt x="837019" y="114274"/>
                      <a:pt x="828104" y="120446"/>
                    </a:cubicBezTo>
                    <a:cubicBezTo>
                      <a:pt x="827418" y="120789"/>
                      <a:pt x="826732" y="121475"/>
                      <a:pt x="826046" y="121818"/>
                    </a:cubicBezTo>
                    <a:cubicBezTo>
                      <a:pt x="821931" y="124904"/>
                      <a:pt x="817474" y="127647"/>
                      <a:pt x="813016" y="130733"/>
                    </a:cubicBezTo>
                    <a:cubicBezTo>
                      <a:pt x="792442" y="144792"/>
                      <a:pt x="772211" y="158165"/>
                      <a:pt x="760209" y="173939"/>
                    </a:cubicBezTo>
                    <a:cubicBezTo>
                      <a:pt x="741007" y="198628"/>
                      <a:pt x="724548" y="225374"/>
                      <a:pt x="708774" y="252806"/>
                    </a:cubicBezTo>
                    <a:cubicBezTo>
                      <a:pt x="708774" y="252806"/>
                      <a:pt x="708774" y="252806"/>
                      <a:pt x="708774" y="252806"/>
                    </a:cubicBezTo>
                    <a:cubicBezTo>
                      <a:pt x="702602" y="263779"/>
                      <a:pt x="696773" y="274409"/>
                      <a:pt x="690601" y="285381"/>
                    </a:cubicBezTo>
                    <a:cubicBezTo>
                      <a:pt x="645681" y="368363"/>
                      <a:pt x="603847" y="454088"/>
                      <a:pt x="523265" y="507238"/>
                    </a:cubicBezTo>
                    <a:cubicBezTo>
                      <a:pt x="464972" y="545642"/>
                      <a:pt x="398107" y="545985"/>
                      <a:pt x="335699" y="571360"/>
                    </a:cubicBezTo>
                    <a:cubicBezTo>
                      <a:pt x="258890" y="602564"/>
                      <a:pt x="234201" y="581304"/>
                      <a:pt x="158077" y="555587"/>
                    </a:cubicBezTo>
                    <a:cubicBezTo>
                      <a:pt x="148133" y="552158"/>
                      <a:pt x="138875" y="552158"/>
                      <a:pt x="129273" y="551472"/>
                    </a:cubicBezTo>
                    <a:cubicBezTo>
                      <a:pt x="129273" y="551472"/>
                      <a:pt x="129273" y="551472"/>
                      <a:pt x="129273" y="551472"/>
                    </a:cubicBezTo>
                    <a:cubicBezTo>
                      <a:pt x="122072" y="550786"/>
                      <a:pt x="115214" y="549757"/>
                      <a:pt x="108356" y="546671"/>
                    </a:cubicBezTo>
                    <a:cubicBezTo>
                      <a:pt x="105270" y="545300"/>
                      <a:pt x="101841" y="543242"/>
                      <a:pt x="98755" y="540842"/>
                    </a:cubicBezTo>
                    <a:cubicBezTo>
                      <a:pt x="82982" y="528155"/>
                      <a:pt x="76467" y="514439"/>
                      <a:pt x="74409" y="499694"/>
                    </a:cubicBezTo>
                    <a:cubicBezTo>
                      <a:pt x="74066" y="496608"/>
                      <a:pt x="73724" y="493865"/>
                      <a:pt x="73724" y="490778"/>
                    </a:cubicBezTo>
                    <a:cubicBezTo>
                      <a:pt x="73038" y="467461"/>
                      <a:pt x="80239" y="442772"/>
                      <a:pt x="76467" y="419112"/>
                    </a:cubicBezTo>
                    <a:cubicBezTo>
                      <a:pt x="76124" y="417741"/>
                      <a:pt x="75781" y="416026"/>
                      <a:pt x="75781" y="414655"/>
                    </a:cubicBezTo>
                    <a:cubicBezTo>
                      <a:pt x="75438" y="413283"/>
                      <a:pt x="75095" y="411569"/>
                      <a:pt x="74409" y="410197"/>
                    </a:cubicBezTo>
                    <a:cubicBezTo>
                      <a:pt x="71666" y="402996"/>
                      <a:pt x="67208" y="396138"/>
                      <a:pt x="62751" y="389623"/>
                    </a:cubicBezTo>
                    <a:cubicBezTo>
                      <a:pt x="57950" y="382422"/>
                      <a:pt x="53150" y="374878"/>
                      <a:pt x="48349" y="367677"/>
                    </a:cubicBezTo>
                    <a:cubicBezTo>
                      <a:pt x="46634" y="364934"/>
                      <a:pt x="45263" y="362534"/>
                      <a:pt x="43548" y="359791"/>
                    </a:cubicBezTo>
                    <a:cubicBezTo>
                      <a:pt x="35662" y="346760"/>
                      <a:pt x="28118" y="333387"/>
                      <a:pt x="20574" y="319671"/>
                    </a:cubicBezTo>
                    <a:cubicBezTo>
                      <a:pt x="19202" y="316928"/>
                      <a:pt x="17831" y="314185"/>
                      <a:pt x="16116" y="311442"/>
                    </a:cubicBezTo>
                    <a:cubicBezTo>
                      <a:pt x="13373" y="305955"/>
                      <a:pt x="10630" y="300812"/>
                      <a:pt x="7887" y="295325"/>
                    </a:cubicBezTo>
                    <a:cubicBezTo>
                      <a:pt x="2743" y="285038"/>
                      <a:pt x="343" y="274409"/>
                      <a:pt x="0" y="263436"/>
                    </a:cubicBezTo>
                    <a:cubicBezTo>
                      <a:pt x="0" y="258978"/>
                      <a:pt x="0" y="254520"/>
                      <a:pt x="686" y="250063"/>
                    </a:cubicBezTo>
                    <a:cubicBezTo>
                      <a:pt x="8230" y="192112"/>
                      <a:pt x="73381" y="135191"/>
                      <a:pt x="119672" y="112903"/>
                    </a:cubicBezTo>
                    <a:cubicBezTo>
                      <a:pt x="182766" y="82727"/>
                      <a:pt x="254089" y="43637"/>
                      <a:pt x="321983" y="26835"/>
                    </a:cubicBezTo>
                    <a:cubicBezTo>
                      <a:pt x="393306" y="9347"/>
                      <a:pt x="468059" y="18262"/>
                      <a:pt x="541782" y="24777"/>
                    </a:cubicBezTo>
                    <a:cubicBezTo>
                      <a:pt x="567157" y="27178"/>
                      <a:pt x="592531" y="28892"/>
                      <a:pt x="617906" y="29578"/>
                    </a:cubicBezTo>
                    <a:cubicBezTo>
                      <a:pt x="639851" y="30264"/>
                      <a:pt x="661797" y="29578"/>
                      <a:pt x="683400" y="26835"/>
                    </a:cubicBezTo>
                    <a:cubicBezTo>
                      <a:pt x="683400" y="26835"/>
                      <a:pt x="683400" y="26835"/>
                      <a:pt x="683400" y="26835"/>
                    </a:cubicBezTo>
                    <a:cubicBezTo>
                      <a:pt x="697116" y="25463"/>
                      <a:pt x="710489" y="23063"/>
                      <a:pt x="723862" y="19977"/>
                    </a:cubicBezTo>
                    <a:cubicBezTo>
                      <a:pt x="728663" y="18948"/>
                      <a:pt x="733120" y="17576"/>
                      <a:pt x="737921" y="16205"/>
                    </a:cubicBezTo>
                    <a:cubicBezTo>
                      <a:pt x="738264" y="16205"/>
                      <a:pt x="738264" y="16205"/>
                      <a:pt x="738607" y="16205"/>
                    </a:cubicBezTo>
                    <a:lnTo>
                      <a:pt x="738607" y="16205"/>
                    </a:lnTo>
                    <a:cubicBezTo>
                      <a:pt x="739292" y="16205"/>
                      <a:pt x="739978" y="15862"/>
                      <a:pt x="740664" y="15519"/>
                    </a:cubicBezTo>
                    <a:cubicBezTo>
                      <a:pt x="763638" y="8661"/>
                      <a:pt x="803758" y="-2312"/>
                      <a:pt x="834962" y="431"/>
                    </a:cubicBezTo>
                    <a:cubicBezTo>
                      <a:pt x="851421" y="1803"/>
                      <a:pt x="865137" y="6946"/>
                      <a:pt x="873023" y="18262"/>
                    </a:cubicBezTo>
                    <a:cubicBezTo>
                      <a:pt x="875081" y="21348"/>
                      <a:pt x="876795" y="24777"/>
                      <a:pt x="877824" y="28549"/>
                    </a:cubicBezTo>
                    <a:cubicBezTo>
                      <a:pt x="878167" y="29578"/>
                      <a:pt x="878510" y="30607"/>
                      <a:pt x="878510" y="31635"/>
                    </a:cubicBezTo>
                    <a:cubicBezTo>
                      <a:pt x="878510" y="31978"/>
                      <a:pt x="878510" y="31978"/>
                      <a:pt x="878510" y="32321"/>
                    </a:cubicBezTo>
                    <a:cubicBezTo>
                      <a:pt x="879196" y="35064"/>
                      <a:pt x="879539" y="37807"/>
                      <a:pt x="879539" y="40894"/>
                    </a:cubicBezTo>
                    <a:cubicBezTo>
                      <a:pt x="879539" y="42265"/>
                      <a:pt x="879539" y="43980"/>
                      <a:pt x="879539" y="45694"/>
                    </a:cubicBezTo>
                    <a:cubicBezTo>
                      <a:pt x="879539" y="46380"/>
                      <a:pt x="879539" y="47409"/>
                      <a:pt x="879539" y="48094"/>
                    </a:cubicBezTo>
                    <a:cubicBezTo>
                      <a:pt x="879539" y="49466"/>
                      <a:pt x="879196" y="50838"/>
                      <a:pt x="879196" y="52552"/>
                    </a:cubicBezTo>
                    <a:cubicBezTo>
                      <a:pt x="879196" y="53924"/>
                      <a:pt x="878853" y="55295"/>
                      <a:pt x="878510" y="57010"/>
                    </a:cubicBezTo>
                    <a:cubicBezTo>
                      <a:pt x="878510" y="57010"/>
                      <a:pt x="878510" y="57010"/>
                      <a:pt x="878510" y="57010"/>
                    </a:cubicBezTo>
                    <a:cubicBezTo>
                      <a:pt x="878510" y="58039"/>
                      <a:pt x="878167" y="58724"/>
                      <a:pt x="878167" y="59753"/>
                    </a:cubicBezTo>
                    <a:cubicBezTo>
                      <a:pt x="878167" y="59753"/>
                      <a:pt x="878167" y="59753"/>
                      <a:pt x="878167" y="59753"/>
                    </a:cubicBezTo>
                    <a:cubicBezTo>
                      <a:pt x="878167" y="60439"/>
                      <a:pt x="877824" y="61468"/>
                      <a:pt x="877481" y="62496"/>
                    </a:cubicBezTo>
                    <a:cubicBezTo>
                      <a:pt x="877481" y="62839"/>
                      <a:pt x="877481" y="62839"/>
                      <a:pt x="877481" y="63182"/>
                    </a:cubicBezTo>
                    <a:cubicBezTo>
                      <a:pt x="877138" y="69697"/>
                      <a:pt x="874052" y="75869"/>
                      <a:pt x="869937" y="8204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9" name="Google Shape;439;p2"/>
              <p:cNvSpPr/>
              <p:nvPr/>
            </p:nvSpPr>
            <p:spPr>
              <a:xfrm>
                <a:off x="6475933" y="2060143"/>
                <a:ext cx="617905" cy="238315"/>
              </a:xfrm>
              <a:custGeom>
                <a:avLst/>
                <a:gdLst/>
                <a:ahLst/>
                <a:cxnLst/>
                <a:rect l="l" t="t" r="r" b="b"/>
                <a:pathLst>
                  <a:path w="617905" h="238315" extrusionOk="0">
                    <a:moveTo>
                      <a:pt x="541782" y="0"/>
                    </a:moveTo>
                    <a:cubicBezTo>
                      <a:pt x="567156" y="2400"/>
                      <a:pt x="592531" y="4115"/>
                      <a:pt x="617906" y="4801"/>
                    </a:cubicBezTo>
                    <a:cubicBezTo>
                      <a:pt x="389877" y="17831"/>
                      <a:pt x="155676" y="71323"/>
                      <a:pt x="0" y="238316"/>
                    </a:cubicBezTo>
                    <a:cubicBezTo>
                      <a:pt x="0" y="233858"/>
                      <a:pt x="0" y="229400"/>
                      <a:pt x="686" y="224943"/>
                    </a:cubicBezTo>
                    <a:cubicBezTo>
                      <a:pt x="34290" y="190653"/>
                      <a:pt x="72009" y="160477"/>
                      <a:pt x="112814" y="134417"/>
                    </a:cubicBezTo>
                    <a:cubicBezTo>
                      <a:pt x="241401" y="52121"/>
                      <a:pt x="391249" y="14059"/>
                      <a:pt x="54178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0" name="Google Shape;440;p2"/>
              <p:cNvSpPr/>
              <p:nvPr/>
            </p:nvSpPr>
            <p:spPr>
              <a:xfrm>
                <a:off x="7159332" y="2051570"/>
                <a:ext cx="194424" cy="12001"/>
              </a:xfrm>
              <a:custGeom>
                <a:avLst/>
                <a:gdLst/>
                <a:ahLst/>
                <a:cxnLst/>
                <a:rect l="l" t="t" r="r" b="b"/>
                <a:pathLst>
                  <a:path w="194424" h="12001" extrusionOk="0">
                    <a:moveTo>
                      <a:pt x="194425" y="12002"/>
                    </a:moveTo>
                    <a:cubicBezTo>
                      <a:pt x="178651" y="11659"/>
                      <a:pt x="163220" y="11316"/>
                      <a:pt x="147447" y="10973"/>
                    </a:cubicBezTo>
                    <a:cubicBezTo>
                      <a:pt x="137846" y="10630"/>
                      <a:pt x="127902" y="10630"/>
                      <a:pt x="117958" y="10287"/>
                    </a:cubicBezTo>
                    <a:cubicBezTo>
                      <a:pt x="95326" y="9944"/>
                      <a:pt x="72009" y="9601"/>
                      <a:pt x="49035" y="9944"/>
                    </a:cubicBezTo>
                    <a:cubicBezTo>
                      <a:pt x="48006" y="9944"/>
                      <a:pt x="46634" y="9944"/>
                      <a:pt x="45606" y="9944"/>
                    </a:cubicBezTo>
                    <a:cubicBezTo>
                      <a:pt x="30518" y="9944"/>
                      <a:pt x="15088" y="10287"/>
                      <a:pt x="0" y="10630"/>
                    </a:cubicBezTo>
                    <a:cubicBezTo>
                      <a:pt x="13716" y="9258"/>
                      <a:pt x="27089" y="6858"/>
                      <a:pt x="40462" y="3772"/>
                    </a:cubicBezTo>
                    <a:cubicBezTo>
                      <a:pt x="38748" y="2400"/>
                      <a:pt x="37033" y="1372"/>
                      <a:pt x="35319" y="0"/>
                    </a:cubicBezTo>
                    <a:cubicBezTo>
                      <a:pt x="41834" y="0"/>
                      <a:pt x="48006" y="0"/>
                      <a:pt x="54521" y="0"/>
                    </a:cubicBezTo>
                    <a:cubicBezTo>
                      <a:pt x="54864" y="0"/>
                      <a:pt x="54864" y="0"/>
                      <a:pt x="54864" y="0"/>
                    </a:cubicBezTo>
                    <a:cubicBezTo>
                      <a:pt x="86068" y="0"/>
                      <a:pt x="117272" y="343"/>
                      <a:pt x="148476" y="686"/>
                    </a:cubicBezTo>
                    <a:cubicBezTo>
                      <a:pt x="162192" y="1029"/>
                      <a:pt x="175565" y="1372"/>
                      <a:pt x="189281" y="1715"/>
                    </a:cubicBezTo>
                    <a:cubicBezTo>
                      <a:pt x="191681" y="4801"/>
                      <a:pt x="193396" y="8230"/>
                      <a:pt x="194425" y="1200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1" name="Google Shape;441;p2"/>
              <p:cNvSpPr/>
              <p:nvPr/>
            </p:nvSpPr>
            <p:spPr>
              <a:xfrm>
                <a:off x="6491706" y="2066658"/>
                <a:ext cx="863765" cy="287692"/>
              </a:xfrm>
              <a:custGeom>
                <a:avLst/>
                <a:gdLst/>
                <a:ahLst/>
                <a:cxnLst/>
                <a:rect l="l" t="t" r="r" b="b"/>
                <a:pathLst>
                  <a:path w="863765" h="287692" extrusionOk="0">
                    <a:moveTo>
                      <a:pt x="863765" y="9258"/>
                    </a:moveTo>
                    <a:cubicBezTo>
                      <a:pt x="828104" y="18516"/>
                      <a:pt x="792442" y="27775"/>
                      <a:pt x="756780" y="37033"/>
                    </a:cubicBezTo>
                    <a:cubicBezTo>
                      <a:pt x="600418" y="77838"/>
                      <a:pt x="443369" y="116586"/>
                      <a:pt x="287693" y="159449"/>
                    </a:cubicBezTo>
                    <a:cubicBezTo>
                      <a:pt x="188252" y="186881"/>
                      <a:pt x="84353" y="221856"/>
                      <a:pt x="4457" y="287693"/>
                    </a:cubicBezTo>
                    <a:cubicBezTo>
                      <a:pt x="3086" y="284950"/>
                      <a:pt x="1715" y="282207"/>
                      <a:pt x="0" y="279464"/>
                    </a:cubicBezTo>
                    <a:cubicBezTo>
                      <a:pt x="30518" y="254775"/>
                      <a:pt x="64465" y="233858"/>
                      <a:pt x="100469" y="216370"/>
                    </a:cubicBezTo>
                    <a:cubicBezTo>
                      <a:pt x="159791" y="187566"/>
                      <a:pt x="222885" y="168021"/>
                      <a:pt x="286322" y="150533"/>
                    </a:cubicBezTo>
                    <a:cubicBezTo>
                      <a:pt x="366217" y="128588"/>
                      <a:pt x="446456" y="108356"/>
                      <a:pt x="527037" y="87440"/>
                    </a:cubicBezTo>
                    <a:cubicBezTo>
                      <a:pt x="638822" y="58293"/>
                      <a:pt x="750951" y="29147"/>
                      <a:pt x="862736" y="0"/>
                    </a:cubicBezTo>
                    <a:cubicBezTo>
                      <a:pt x="863422" y="3086"/>
                      <a:pt x="863765" y="6172"/>
                      <a:pt x="863765" y="925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2" name="Google Shape;442;p2"/>
              <p:cNvSpPr/>
              <p:nvPr/>
            </p:nvSpPr>
            <p:spPr>
              <a:xfrm>
                <a:off x="6519481" y="2087918"/>
                <a:ext cx="835990" cy="314782"/>
              </a:xfrm>
              <a:custGeom>
                <a:avLst/>
                <a:gdLst/>
                <a:ahLst/>
                <a:cxnLst/>
                <a:rect l="l" t="t" r="r" b="b"/>
                <a:pathLst>
                  <a:path w="835990" h="314782" extrusionOk="0">
                    <a:moveTo>
                      <a:pt x="833933" y="9601"/>
                    </a:moveTo>
                    <a:cubicBezTo>
                      <a:pt x="832904" y="9944"/>
                      <a:pt x="831875" y="10287"/>
                      <a:pt x="831190" y="10287"/>
                    </a:cubicBezTo>
                    <a:cubicBezTo>
                      <a:pt x="825017" y="12002"/>
                      <a:pt x="819188" y="13716"/>
                      <a:pt x="813359" y="15431"/>
                    </a:cubicBezTo>
                    <a:cubicBezTo>
                      <a:pt x="783184" y="24003"/>
                      <a:pt x="753008" y="32232"/>
                      <a:pt x="723176" y="40805"/>
                    </a:cubicBezTo>
                    <a:cubicBezTo>
                      <a:pt x="579844" y="80924"/>
                      <a:pt x="434454" y="117272"/>
                      <a:pt x="293865" y="166649"/>
                    </a:cubicBezTo>
                    <a:cubicBezTo>
                      <a:pt x="190995" y="202654"/>
                      <a:pt x="90869" y="248603"/>
                      <a:pt x="4801" y="314782"/>
                    </a:cubicBezTo>
                    <a:cubicBezTo>
                      <a:pt x="3086" y="312039"/>
                      <a:pt x="1715" y="309639"/>
                      <a:pt x="0" y="306896"/>
                    </a:cubicBezTo>
                    <a:cubicBezTo>
                      <a:pt x="38405" y="277406"/>
                      <a:pt x="79553" y="251688"/>
                      <a:pt x="122758" y="229400"/>
                    </a:cubicBezTo>
                    <a:cubicBezTo>
                      <a:pt x="242773" y="167335"/>
                      <a:pt x="373418" y="129616"/>
                      <a:pt x="503034" y="93269"/>
                    </a:cubicBezTo>
                    <a:cubicBezTo>
                      <a:pt x="611048" y="62751"/>
                      <a:pt x="719061" y="32576"/>
                      <a:pt x="826732" y="2400"/>
                    </a:cubicBezTo>
                    <a:cubicBezTo>
                      <a:pt x="828446" y="1715"/>
                      <a:pt x="830504" y="1371"/>
                      <a:pt x="832218" y="1029"/>
                    </a:cubicBezTo>
                    <a:cubicBezTo>
                      <a:pt x="833590" y="686"/>
                      <a:pt x="834962" y="343"/>
                      <a:pt x="835990" y="0"/>
                    </a:cubicBezTo>
                    <a:cubicBezTo>
                      <a:pt x="835990" y="1371"/>
                      <a:pt x="835647" y="2743"/>
                      <a:pt x="835304" y="4458"/>
                    </a:cubicBezTo>
                    <a:cubicBezTo>
                      <a:pt x="835304" y="4458"/>
                      <a:pt x="835304" y="4458"/>
                      <a:pt x="835304" y="4458"/>
                    </a:cubicBezTo>
                    <a:cubicBezTo>
                      <a:pt x="835647" y="5144"/>
                      <a:pt x="835304" y="6172"/>
                      <a:pt x="834962" y="7201"/>
                    </a:cubicBezTo>
                    <a:cubicBezTo>
                      <a:pt x="834962" y="7201"/>
                      <a:pt x="834962" y="7201"/>
                      <a:pt x="834962" y="7201"/>
                    </a:cubicBezTo>
                    <a:cubicBezTo>
                      <a:pt x="834619" y="7544"/>
                      <a:pt x="834276" y="8573"/>
                      <a:pt x="833933" y="960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3" name="Google Shape;443;p2"/>
              <p:cNvSpPr/>
              <p:nvPr/>
            </p:nvSpPr>
            <p:spPr>
              <a:xfrm>
                <a:off x="6549656" y="2123579"/>
                <a:ext cx="790384" cy="330555"/>
              </a:xfrm>
              <a:custGeom>
                <a:avLst/>
                <a:gdLst/>
                <a:ahLst/>
                <a:cxnLst/>
                <a:rect l="l" t="t" r="r" b="b"/>
                <a:pathLst>
                  <a:path w="790384" h="330555" extrusionOk="0">
                    <a:moveTo>
                      <a:pt x="790385" y="0"/>
                    </a:moveTo>
                    <a:cubicBezTo>
                      <a:pt x="780440" y="12002"/>
                      <a:pt x="766038" y="22974"/>
                      <a:pt x="751294" y="33604"/>
                    </a:cubicBezTo>
                    <a:cubicBezTo>
                      <a:pt x="742035" y="39091"/>
                      <a:pt x="732434" y="43891"/>
                      <a:pt x="722833" y="49035"/>
                    </a:cubicBezTo>
                    <a:cubicBezTo>
                      <a:pt x="713918" y="53835"/>
                      <a:pt x="704660" y="58293"/>
                      <a:pt x="695744" y="62751"/>
                    </a:cubicBezTo>
                    <a:cubicBezTo>
                      <a:pt x="693344" y="63780"/>
                      <a:pt x="691286" y="65151"/>
                      <a:pt x="688886" y="66180"/>
                    </a:cubicBezTo>
                    <a:cubicBezTo>
                      <a:pt x="468401" y="175222"/>
                      <a:pt x="227685" y="234201"/>
                      <a:pt x="2057" y="330556"/>
                    </a:cubicBezTo>
                    <a:cubicBezTo>
                      <a:pt x="1715" y="329184"/>
                      <a:pt x="1371" y="327470"/>
                      <a:pt x="1371" y="326098"/>
                    </a:cubicBezTo>
                    <a:cubicBezTo>
                      <a:pt x="1028" y="324726"/>
                      <a:pt x="686" y="323012"/>
                      <a:pt x="0" y="321640"/>
                    </a:cubicBezTo>
                    <a:cubicBezTo>
                      <a:pt x="45948" y="301752"/>
                      <a:pt x="92583" y="283578"/>
                      <a:pt x="139560" y="266433"/>
                    </a:cubicBezTo>
                    <a:cubicBezTo>
                      <a:pt x="332956" y="195110"/>
                      <a:pt x="535610" y="137160"/>
                      <a:pt x="718376" y="40805"/>
                    </a:cubicBezTo>
                    <a:cubicBezTo>
                      <a:pt x="729691" y="34976"/>
                      <a:pt x="740664" y="28804"/>
                      <a:pt x="751637" y="22632"/>
                    </a:cubicBezTo>
                    <a:cubicBezTo>
                      <a:pt x="765010" y="15088"/>
                      <a:pt x="777697" y="7544"/>
                      <a:pt x="79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4" name="Google Shape;444;p2"/>
              <p:cNvSpPr/>
              <p:nvPr/>
            </p:nvSpPr>
            <p:spPr>
              <a:xfrm>
                <a:off x="6548970" y="2088261"/>
                <a:ext cx="805815" cy="446455"/>
              </a:xfrm>
              <a:custGeom>
                <a:avLst/>
                <a:gdLst/>
                <a:ahLst/>
                <a:cxnLst/>
                <a:rect l="l" t="t" r="r" b="b"/>
                <a:pathLst>
                  <a:path w="805815" h="446455" extrusionOk="0">
                    <a:moveTo>
                      <a:pt x="805129" y="6515"/>
                    </a:moveTo>
                    <a:cubicBezTo>
                      <a:pt x="805129" y="6515"/>
                      <a:pt x="805129" y="6515"/>
                      <a:pt x="805129" y="6515"/>
                    </a:cubicBezTo>
                    <a:cubicBezTo>
                      <a:pt x="804787" y="6858"/>
                      <a:pt x="804787" y="6858"/>
                      <a:pt x="804443" y="7201"/>
                    </a:cubicBezTo>
                    <a:cubicBezTo>
                      <a:pt x="803415" y="8230"/>
                      <a:pt x="802729" y="9258"/>
                      <a:pt x="801358" y="9944"/>
                    </a:cubicBezTo>
                    <a:cubicBezTo>
                      <a:pt x="785241" y="26060"/>
                      <a:pt x="769125" y="42177"/>
                      <a:pt x="752323" y="57607"/>
                    </a:cubicBezTo>
                    <a:cubicBezTo>
                      <a:pt x="742721" y="66523"/>
                      <a:pt x="733120" y="75438"/>
                      <a:pt x="723519" y="84010"/>
                    </a:cubicBezTo>
                    <a:cubicBezTo>
                      <a:pt x="695401" y="109042"/>
                      <a:pt x="666598" y="132702"/>
                      <a:pt x="636766" y="155677"/>
                    </a:cubicBezTo>
                    <a:cubicBezTo>
                      <a:pt x="449542" y="298666"/>
                      <a:pt x="230772" y="398793"/>
                      <a:pt x="686" y="446456"/>
                    </a:cubicBezTo>
                    <a:cubicBezTo>
                      <a:pt x="343" y="443370"/>
                      <a:pt x="0" y="440627"/>
                      <a:pt x="0" y="437540"/>
                    </a:cubicBezTo>
                    <a:cubicBezTo>
                      <a:pt x="44234" y="428282"/>
                      <a:pt x="88126" y="417309"/>
                      <a:pt x="131674" y="404279"/>
                    </a:cubicBezTo>
                    <a:cubicBezTo>
                      <a:pt x="336042" y="342557"/>
                      <a:pt x="527038" y="239001"/>
                      <a:pt x="689915" y="101155"/>
                    </a:cubicBezTo>
                    <a:cubicBezTo>
                      <a:pt x="699859" y="92926"/>
                      <a:pt x="709803" y="84353"/>
                      <a:pt x="719404" y="75781"/>
                    </a:cubicBezTo>
                    <a:cubicBezTo>
                      <a:pt x="741693" y="56236"/>
                      <a:pt x="762953" y="36004"/>
                      <a:pt x="783869" y="14745"/>
                    </a:cubicBezTo>
                    <a:cubicBezTo>
                      <a:pt x="788327" y="10630"/>
                      <a:pt x="792442" y="6172"/>
                      <a:pt x="796900" y="1714"/>
                    </a:cubicBezTo>
                    <a:cubicBezTo>
                      <a:pt x="796900" y="1714"/>
                      <a:pt x="797243" y="1372"/>
                      <a:pt x="797243" y="1372"/>
                    </a:cubicBezTo>
                    <a:cubicBezTo>
                      <a:pt x="798614" y="0"/>
                      <a:pt x="800672" y="-343"/>
                      <a:pt x="802386" y="343"/>
                    </a:cubicBezTo>
                    <a:cubicBezTo>
                      <a:pt x="804101" y="686"/>
                      <a:pt x="805129" y="2057"/>
                      <a:pt x="805815" y="3429"/>
                    </a:cubicBezTo>
                    <a:cubicBezTo>
                      <a:pt x="805815" y="3429"/>
                      <a:pt x="805815" y="3429"/>
                      <a:pt x="805815" y="3429"/>
                    </a:cubicBezTo>
                    <a:cubicBezTo>
                      <a:pt x="805815" y="4458"/>
                      <a:pt x="805815" y="5486"/>
                      <a:pt x="805129" y="651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5" name="Google Shape;445;p2"/>
              <p:cNvSpPr/>
              <p:nvPr/>
            </p:nvSpPr>
            <p:spPr>
              <a:xfrm>
                <a:off x="6583260" y="2288171"/>
                <a:ext cx="600417" cy="298666"/>
              </a:xfrm>
              <a:custGeom>
                <a:avLst/>
                <a:gdLst/>
                <a:ahLst/>
                <a:cxnLst/>
                <a:rect l="l" t="t" r="r" b="b"/>
                <a:pathLst>
                  <a:path w="600417" h="298666" extrusionOk="0">
                    <a:moveTo>
                      <a:pt x="600418" y="0"/>
                    </a:moveTo>
                    <a:cubicBezTo>
                      <a:pt x="594246" y="10973"/>
                      <a:pt x="588416" y="21603"/>
                      <a:pt x="582244" y="32576"/>
                    </a:cubicBezTo>
                    <a:cubicBezTo>
                      <a:pt x="435483" y="181051"/>
                      <a:pt x="226314" y="254432"/>
                      <a:pt x="20917" y="298666"/>
                    </a:cubicBezTo>
                    <a:cubicBezTo>
                      <a:pt x="20917" y="298666"/>
                      <a:pt x="20917" y="298666"/>
                      <a:pt x="20917" y="298666"/>
                    </a:cubicBezTo>
                    <a:cubicBezTo>
                      <a:pt x="13716" y="297980"/>
                      <a:pt x="6858" y="296952"/>
                      <a:pt x="0" y="293865"/>
                    </a:cubicBezTo>
                    <a:cubicBezTo>
                      <a:pt x="221857" y="247917"/>
                      <a:pt x="449885" y="169736"/>
                      <a:pt x="60041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6" name="Google Shape;446;p2"/>
              <p:cNvSpPr/>
              <p:nvPr/>
            </p:nvSpPr>
            <p:spPr>
              <a:xfrm>
                <a:off x="6576745" y="1452867"/>
                <a:ext cx="457085" cy="550354"/>
              </a:xfrm>
              <a:custGeom>
                <a:avLst/>
                <a:gdLst/>
                <a:ahLst/>
                <a:cxnLst/>
                <a:rect l="l" t="t" r="r" b="b"/>
                <a:pathLst>
                  <a:path w="457085" h="550354" extrusionOk="0">
                    <a:moveTo>
                      <a:pt x="457086" y="550355"/>
                    </a:moveTo>
                    <a:cubicBezTo>
                      <a:pt x="437884" y="546583"/>
                      <a:pt x="418681" y="543154"/>
                      <a:pt x="399822" y="539382"/>
                    </a:cubicBezTo>
                    <a:lnTo>
                      <a:pt x="399822" y="539382"/>
                    </a:lnTo>
                    <a:cubicBezTo>
                      <a:pt x="319583" y="508178"/>
                      <a:pt x="243802" y="467715"/>
                      <a:pt x="198196" y="393306"/>
                    </a:cubicBezTo>
                    <a:cubicBezTo>
                      <a:pt x="176594" y="358331"/>
                      <a:pt x="163906" y="318897"/>
                      <a:pt x="149505" y="280492"/>
                    </a:cubicBezTo>
                    <a:cubicBezTo>
                      <a:pt x="134760" y="241059"/>
                      <a:pt x="117615" y="202654"/>
                      <a:pt x="98413" y="164935"/>
                    </a:cubicBezTo>
                    <a:cubicBezTo>
                      <a:pt x="69952" y="109385"/>
                      <a:pt x="37033" y="56579"/>
                      <a:pt x="0" y="6515"/>
                    </a:cubicBezTo>
                    <a:cubicBezTo>
                      <a:pt x="2058" y="4115"/>
                      <a:pt x="4458" y="2057"/>
                      <a:pt x="6858" y="0"/>
                    </a:cubicBezTo>
                    <a:cubicBezTo>
                      <a:pt x="47663" y="55207"/>
                      <a:pt x="83668" y="113843"/>
                      <a:pt x="114186" y="175222"/>
                    </a:cubicBezTo>
                    <a:cubicBezTo>
                      <a:pt x="133388" y="214313"/>
                      <a:pt x="149848" y="254432"/>
                      <a:pt x="164935" y="294894"/>
                    </a:cubicBezTo>
                    <a:cubicBezTo>
                      <a:pt x="179680" y="335013"/>
                      <a:pt x="194767" y="375132"/>
                      <a:pt x="220828" y="409422"/>
                    </a:cubicBezTo>
                    <a:cubicBezTo>
                      <a:pt x="264376" y="466687"/>
                      <a:pt x="329870" y="500291"/>
                      <a:pt x="395364" y="526694"/>
                    </a:cubicBezTo>
                    <a:cubicBezTo>
                      <a:pt x="415252" y="535267"/>
                      <a:pt x="435826" y="542811"/>
                      <a:pt x="457086" y="55035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7" name="Google Shape;447;p2"/>
              <p:cNvSpPr/>
              <p:nvPr/>
            </p:nvSpPr>
            <p:spPr>
              <a:xfrm>
                <a:off x="6637439" y="1432979"/>
                <a:ext cx="667283" cy="681813"/>
              </a:xfrm>
              <a:custGeom>
                <a:avLst/>
                <a:gdLst/>
                <a:ahLst/>
                <a:cxnLst/>
                <a:rect l="l" t="t" r="r" b="b"/>
                <a:pathLst>
                  <a:path w="667283" h="681813" extrusionOk="0">
                    <a:moveTo>
                      <a:pt x="667283" y="681685"/>
                    </a:moveTo>
                    <a:cubicBezTo>
                      <a:pt x="663169" y="682028"/>
                      <a:pt x="659054" y="681685"/>
                      <a:pt x="654596" y="680657"/>
                    </a:cubicBezTo>
                    <a:cubicBezTo>
                      <a:pt x="613448" y="630936"/>
                      <a:pt x="558584" y="593903"/>
                      <a:pt x="499948" y="565785"/>
                    </a:cubicBezTo>
                    <a:cubicBezTo>
                      <a:pt x="434111" y="534238"/>
                      <a:pt x="360731" y="520865"/>
                      <a:pt x="296609" y="486575"/>
                    </a:cubicBezTo>
                    <a:cubicBezTo>
                      <a:pt x="234887" y="453657"/>
                      <a:pt x="205397" y="398793"/>
                      <a:pt x="181737" y="335699"/>
                    </a:cubicBezTo>
                    <a:cubicBezTo>
                      <a:pt x="136131" y="215341"/>
                      <a:pt x="77153" y="103213"/>
                      <a:pt x="0" y="1715"/>
                    </a:cubicBezTo>
                    <a:cubicBezTo>
                      <a:pt x="3429" y="1372"/>
                      <a:pt x="6858" y="686"/>
                      <a:pt x="10287" y="0"/>
                    </a:cubicBezTo>
                    <a:cubicBezTo>
                      <a:pt x="45605" y="46292"/>
                      <a:pt x="77495" y="94640"/>
                      <a:pt x="105613" y="145733"/>
                    </a:cubicBezTo>
                    <a:cubicBezTo>
                      <a:pt x="142646" y="212255"/>
                      <a:pt x="169393" y="282207"/>
                      <a:pt x="197853" y="352501"/>
                    </a:cubicBezTo>
                    <a:cubicBezTo>
                      <a:pt x="212255" y="388163"/>
                      <a:pt x="230086" y="423824"/>
                      <a:pt x="258890" y="450228"/>
                    </a:cubicBezTo>
                    <a:cubicBezTo>
                      <a:pt x="289408" y="477660"/>
                      <a:pt x="328155" y="492747"/>
                      <a:pt x="366217" y="505778"/>
                    </a:cubicBezTo>
                    <a:cubicBezTo>
                      <a:pt x="478346" y="543497"/>
                      <a:pt x="593903" y="588074"/>
                      <a:pt x="667283" y="68168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8" name="Google Shape;448;p2"/>
              <p:cNvSpPr/>
              <p:nvPr/>
            </p:nvSpPr>
            <p:spPr>
              <a:xfrm>
                <a:off x="6690245" y="1407261"/>
                <a:ext cx="637107" cy="705688"/>
              </a:xfrm>
              <a:custGeom>
                <a:avLst/>
                <a:gdLst/>
                <a:ahLst/>
                <a:cxnLst/>
                <a:rect l="l" t="t" r="r" b="b"/>
                <a:pathLst>
                  <a:path w="637107" h="705688" extrusionOk="0">
                    <a:moveTo>
                      <a:pt x="637108" y="703288"/>
                    </a:moveTo>
                    <a:cubicBezTo>
                      <a:pt x="634365" y="704317"/>
                      <a:pt x="631622" y="705002"/>
                      <a:pt x="628535" y="705688"/>
                    </a:cubicBezTo>
                    <a:cubicBezTo>
                      <a:pt x="605561" y="673799"/>
                      <a:pt x="580872" y="643623"/>
                      <a:pt x="554126" y="614820"/>
                    </a:cubicBezTo>
                    <a:cubicBezTo>
                      <a:pt x="503720" y="560299"/>
                      <a:pt x="446456" y="514350"/>
                      <a:pt x="389192" y="467373"/>
                    </a:cubicBezTo>
                    <a:cubicBezTo>
                      <a:pt x="332613" y="420395"/>
                      <a:pt x="281178" y="369989"/>
                      <a:pt x="234887" y="312725"/>
                    </a:cubicBezTo>
                    <a:cubicBezTo>
                      <a:pt x="153962" y="212941"/>
                      <a:pt x="77153" y="109385"/>
                      <a:pt x="0" y="6515"/>
                    </a:cubicBezTo>
                    <a:cubicBezTo>
                      <a:pt x="2400" y="4458"/>
                      <a:pt x="4800" y="2400"/>
                      <a:pt x="6858" y="0"/>
                    </a:cubicBezTo>
                    <a:cubicBezTo>
                      <a:pt x="45605" y="50749"/>
                      <a:pt x="84353" y="101498"/>
                      <a:pt x="122758" y="152591"/>
                    </a:cubicBezTo>
                    <a:cubicBezTo>
                      <a:pt x="170078" y="214655"/>
                      <a:pt x="215684" y="278092"/>
                      <a:pt x="266776" y="337071"/>
                    </a:cubicBezTo>
                    <a:cubicBezTo>
                      <a:pt x="317868" y="396392"/>
                      <a:pt x="376847" y="445427"/>
                      <a:pt x="437198" y="494805"/>
                    </a:cubicBezTo>
                    <a:cubicBezTo>
                      <a:pt x="512636" y="556870"/>
                      <a:pt x="580187" y="625450"/>
                      <a:pt x="637108" y="70328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9" name="Google Shape;449;p2"/>
              <p:cNvSpPr/>
              <p:nvPr/>
            </p:nvSpPr>
            <p:spPr>
              <a:xfrm>
                <a:off x="6727278" y="1358912"/>
                <a:ext cx="621677" cy="744093"/>
              </a:xfrm>
              <a:custGeom>
                <a:avLst/>
                <a:gdLst/>
                <a:ahLst/>
                <a:cxnLst/>
                <a:rect l="l" t="t" r="r" b="b"/>
                <a:pathLst>
                  <a:path w="621677" h="744093" extrusionOk="0">
                    <a:moveTo>
                      <a:pt x="621678" y="737578"/>
                    </a:moveTo>
                    <a:cubicBezTo>
                      <a:pt x="619963" y="739978"/>
                      <a:pt x="617563" y="742036"/>
                      <a:pt x="615163" y="744093"/>
                    </a:cubicBezTo>
                    <a:cubicBezTo>
                      <a:pt x="596303" y="713232"/>
                      <a:pt x="577101" y="682714"/>
                      <a:pt x="557213" y="652539"/>
                    </a:cubicBezTo>
                    <a:cubicBezTo>
                      <a:pt x="400507" y="414566"/>
                      <a:pt x="212941" y="197510"/>
                      <a:pt x="0" y="7887"/>
                    </a:cubicBezTo>
                    <a:cubicBezTo>
                      <a:pt x="1715" y="5144"/>
                      <a:pt x="3429" y="2743"/>
                      <a:pt x="4801" y="0"/>
                    </a:cubicBezTo>
                    <a:cubicBezTo>
                      <a:pt x="52807" y="42863"/>
                      <a:pt x="99784" y="87097"/>
                      <a:pt x="145733" y="132702"/>
                    </a:cubicBezTo>
                    <a:cubicBezTo>
                      <a:pt x="327470" y="314782"/>
                      <a:pt x="487261" y="518122"/>
                      <a:pt x="621678" y="73757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0" name="Google Shape;450;p2"/>
              <p:cNvSpPr/>
              <p:nvPr/>
            </p:nvSpPr>
            <p:spPr>
              <a:xfrm>
                <a:off x="6746138" y="1330452"/>
                <a:ext cx="498576" cy="467372"/>
              </a:xfrm>
              <a:custGeom>
                <a:avLst/>
                <a:gdLst/>
                <a:ahLst/>
                <a:cxnLst/>
                <a:rect l="l" t="t" r="r" b="b"/>
                <a:pathLst>
                  <a:path w="498576" h="467372" extrusionOk="0">
                    <a:moveTo>
                      <a:pt x="498577" y="467373"/>
                    </a:moveTo>
                    <a:cubicBezTo>
                      <a:pt x="360731" y="288036"/>
                      <a:pt x="182766" y="140932"/>
                      <a:pt x="0" y="7544"/>
                    </a:cubicBezTo>
                    <a:cubicBezTo>
                      <a:pt x="1029" y="6172"/>
                      <a:pt x="2057" y="4458"/>
                      <a:pt x="3086" y="3086"/>
                    </a:cubicBezTo>
                    <a:cubicBezTo>
                      <a:pt x="3772" y="2057"/>
                      <a:pt x="4458" y="1029"/>
                      <a:pt x="5486" y="0"/>
                    </a:cubicBezTo>
                    <a:cubicBezTo>
                      <a:pt x="66523" y="44577"/>
                      <a:pt x="126530" y="90183"/>
                      <a:pt x="184823" y="138189"/>
                    </a:cubicBezTo>
                    <a:cubicBezTo>
                      <a:pt x="296951" y="230429"/>
                      <a:pt x="403936" y="333299"/>
                      <a:pt x="494119" y="447827"/>
                    </a:cubicBezTo>
                    <a:cubicBezTo>
                      <a:pt x="494119" y="447827"/>
                      <a:pt x="494119" y="447827"/>
                      <a:pt x="494119" y="447827"/>
                    </a:cubicBezTo>
                    <a:cubicBezTo>
                      <a:pt x="495491" y="454343"/>
                      <a:pt x="496862" y="460858"/>
                      <a:pt x="498577" y="467373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51" name="Google Shape;451;p2"/>
            <p:cNvSpPr/>
            <p:nvPr/>
          </p:nvSpPr>
          <p:spPr>
            <a:xfrm>
              <a:off x="7173938" y="1976674"/>
              <a:ext cx="306425" cy="255358"/>
            </a:xfrm>
            <a:custGeom>
              <a:avLst/>
              <a:gdLst/>
              <a:ahLst/>
              <a:cxnLst/>
              <a:rect l="l" t="t" r="r" b="b"/>
              <a:pathLst>
                <a:path w="306425" h="255358" extrusionOk="0">
                  <a:moveTo>
                    <a:pt x="302920" y="127703"/>
                  </a:moveTo>
                  <a:cubicBezTo>
                    <a:pt x="296748" y="135246"/>
                    <a:pt x="286118" y="137647"/>
                    <a:pt x="276516" y="139018"/>
                  </a:cubicBezTo>
                  <a:cubicBezTo>
                    <a:pt x="266915" y="140390"/>
                    <a:pt x="256285" y="141076"/>
                    <a:pt x="248399" y="146562"/>
                  </a:cubicBezTo>
                  <a:cubicBezTo>
                    <a:pt x="248056" y="146905"/>
                    <a:pt x="247713" y="147248"/>
                    <a:pt x="247027" y="147591"/>
                  </a:cubicBezTo>
                  <a:cubicBezTo>
                    <a:pt x="244970" y="149305"/>
                    <a:pt x="243598" y="151020"/>
                    <a:pt x="243255" y="153420"/>
                  </a:cubicBezTo>
                  <a:cubicBezTo>
                    <a:pt x="242912" y="157878"/>
                    <a:pt x="247027" y="161307"/>
                    <a:pt x="250456" y="164050"/>
                  </a:cubicBezTo>
                  <a:cubicBezTo>
                    <a:pt x="253199" y="166107"/>
                    <a:pt x="255600" y="167479"/>
                    <a:pt x="258000" y="168851"/>
                  </a:cubicBezTo>
                  <a:cubicBezTo>
                    <a:pt x="265887" y="173994"/>
                    <a:pt x="271030" y="177423"/>
                    <a:pt x="269658" y="189082"/>
                  </a:cubicBezTo>
                  <a:cubicBezTo>
                    <a:pt x="269658" y="189767"/>
                    <a:pt x="269316" y="190453"/>
                    <a:pt x="269316" y="190796"/>
                  </a:cubicBezTo>
                  <a:cubicBezTo>
                    <a:pt x="268973" y="192854"/>
                    <a:pt x="267944" y="195254"/>
                    <a:pt x="266915" y="197311"/>
                  </a:cubicBezTo>
                  <a:cubicBezTo>
                    <a:pt x="263486" y="203826"/>
                    <a:pt x="256971" y="208627"/>
                    <a:pt x="250113" y="209313"/>
                  </a:cubicBezTo>
                  <a:cubicBezTo>
                    <a:pt x="238112" y="210341"/>
                    <a:pt x="227139" y="198683"/>
                    <a:pt x="215137" y="201426"/>
                  </a:cubicBezTo>
                  <a:cubicBezTo>
                    <a:pt x="192163" y="206570"/>
                    <a:pt x="202793" y="240517"/>
                    <a:pt x="186677" y="249775"/>
                  </a:cubicBezTo>
                  <a:cubicBezTo>
                    <a:pt x="154444" y="268977"/>
                    <a:pt x="146900" y="234344"/>
                    <a:pt x="133527" y="211027"/>
                  </a:cubicBezTo>
                  <a:cubicBezTo>
                    <a:pt x="133184" y="210341"/>
                    <a:pt x="132841" y="209656"/>
                    <a:pt x="132498" y="209313"/>
                  </a:cubicBezTo>
                  <a:cubicBezTo>
                    <a:pt x="131127" y="200054"/>
                    <a:pt x="130098" y="189425"/>
                    <a:pt x="129412" y="178795"/>
                  </a:cubicBezTo>
                  <a:cubicBezTo>
                    <a:pt x="128727" y="179138"/>
                    <a:pt x="128041" y="179823"/>
                    <a:pt x="127355" y="180166"/>
                  </a:cubicBezTo>
                  <a:cubicBezTo>
                    <a:pt x="123240" y="183252"/>
                    <a:pt x="118782" y="185996"/>
                    <a:pt x="114325" y="189082"/>
                  </a:cubicBezTo>
                  <a:cubicBezTo>
                    <a:pt x="94779" y="179138"/>
                    <a:pt x="82435" y="217885"/>
                    <a:pt x="55003" y="204169"/>
                  </a:cubicBezTo>
                  <a:cubicBezTo>
                    <a:pt x="28257" y="190796"/>
                    <a:pt x="44716" y="163707"/>
                    <a:pt x="26199" y="148277"/>
                  </a:cubicBezTo>
                  <a:cubicBezTo>
                    <a:pt x="-20092" y="110215"/>
                    <a:pt x="3568" y="112272"/>
                    <a:pt x="31343" y="84840"/>
                  </a:cubicBezTo>
                  <a:cubicBezTo>
                    <a:pt x="31686" y="84497"/>
                    <a:pt x="32372" y="83811"/>
                    <a:pt x="32715" y="83468"/>
                  </a:cubicBezTo>
                  <a:cubicBezTo>
                    <a:pt x="35458" y="80725"/>
                    <a:pt x="37858" y="77982"/>
                    <a:pt x="40601" y="74896"/>
                  </a:cubicBezTo>
                  <a:cubicBezTo>
                    <a:pt x="40601" y="74896"/>
                    <a:pt x="40601" y="74896"/>
                    <a:pt x="40601" y="74896"/>
                  </a:cubicBezTo>
                  <a:lnTo>
                    <a:pt x="40601" y="74896"/>
                  </a:lnTo>
                  <a:cubicBezTo>
                    <a:pt x="41630" y="73524"/>
                    <a:pt x="43002" y="72153"/>
                    <a:pt x="44030" y="70438"/>
                  </a:cubicBezTo>
                  <a:cubicBezTo>
                    <a:pt x="56718" y="52950"/>
                    <a:pt x="52946" y="25175"/>
                    <a:pt x="71805" y="11459"/>
                  </a:cubicBezTo>
                  <a:cubicBezTo>
                    <a:pt x="86550" y="830"/>
                    <a:pt x="105409" y="-5000"/>
                    <a:pt x="121526" y="5630"/>
                  </a:cubicBezTo>
                  <a:cubicBezTo>
                    <a:pt x="132156" y="12831"/>
                    <a:pt x="135585" y="23804"/>
                    <a:pt x="141071" y="34091"/>
                  </a:cubicBezTo>
                  <a:cubicBezTo>
                    <a:pt x="144157" y="40263"/>
                    <a:pt x="148272" y="45749"/>
                    <a:pt x="154787" y="49864"/>
                  </a:cubicBezTo>
                  <a:cubicBezTo>
                    <a:pt x="159930" y="52950"/>
                    <a:pt x="166103" y="55008"/>
                    <a:pt x="172275" y="54665"/>
                  </a:cubicBezTo>
                  <a:cubicBezTo>
                    <a:pt x="177418" y="54665"/>
                    <a:pt x="182562" y="52950"/>
                    <a:pt x="186334" y="49178"/>
                  </a:cubicBezTo>
                  <a:cubicBezTo>
                    <a:pt x="198335" y="37863"/>
                    <a:pt x="203822" y="19689"/>
                    <a:pt x="219252" y="12488"/>
                  </a:cubicBezTo>
                  <a:cubicBezTo>
                    <a:pt x="224739" y="9745"/>
                    <a:pt x="231597" y="8716"/>
                    <a:pt x="237083" y="12145"/>
                  </a:cubicBezTo>
                  <a:cubicBezTo>
                    <a:pt x="243941" y="16260"/>
                    <a:pt x="245313" y="25861"/>
                    <a:pt x="243598" y="33748"/>
                  </a:cubicBezTo>
                  <a:cubicBezTo>
                    <a:pt x="241884" y="41635"/>
                    <a:pt x="238455" y="49178"/>
                    <a:pt x="238112" y="57065"/>
                  </a:cubicBezTo>
                  <a:cubicBezTo>
                    <a:pt x="237769" y="63923"/>
                    <a:pt x="241541" y="69410"/>
                    <a:pt x="247027" y="73524"/>
                  </a:cubicBezTo>
                  <a:cubicBezTo>
                    <a:pt x="252856" y="78325"/>
                    <a:pt x="260743" y="81754"/>
                    <a:pt x="268630" y="84497"/>
                  </a:cubicBezTo>
                  <a:cubicBezTo>
                    <a:pt x="276516" y="87583"/>
                    <a:pt x="284403" y="90326"/>
                    <a:pt x="289547" y="93070"/>
                  </a:cubicBezTo>
                  <a:cubicBezTo>
                    <a:pt x="300519" y="98556"/>
                    <a:pt x="312521" y="115701"/>
                    <a:pt x="302920" y="12770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52" name="Google Shape;452;p2"/>
            <p:cNvGrpSpPr/>
            <p:nvPr/>
          </p:nvGrpSpPr>
          <p:grpSpPr>
            <a:xfrm>
              <a:off x="7131798" y="1654499"/>
              <a:ext cx="446508" cy="686129"/>
              <a:chOff x="7131798" y="1654499"/>
              <a:chExt cx="446508" cy="686129"/>
            </a:xfrm>
          </p:grpSpPr>
          <p:sp>
            <p:nvSpPr>
              <p:cNvPr id="453" name="Google Shape;453;p2"/>
              <p:cNvSpPr/>
              <p:nvPr/>
            </p:nvSpPr>
            <p:spPr>
              <a:xfrm>
                <a:off x="7381773" y="1654499"/>
                <a:ext cx="60745" cy="62393"/>
              </a:xfrm>
              <a:custGeom>
                <a:avLst/>
                <a:gdLst/>
                <a:ahLst/>
                <a:cxnLst/>
                <a:rect l="l" t="t" r="r" b="b"/>
                <a:pathLst>
                  <a:path w="60745" h="62393" extrusionOk="0">
                    <a:moveTo>
                      <a:pt x="41936" y="2393"/>
                    </a:moveTo>
                    <a:cubicBezTo>
                      <a:pt x="4903" y="-12351"/>
                      <a:pt x="-18415" y="45256"/>
                      <a:pt x="18961" y="60001"/>
                    </a:cubicBezTo>
                    <a:cubicBezTo>
                      <a:pt x="55995" y="74745"/>
                      <a:pt x="78969" y="17138"/>
                      <a:pt x="41936" y="2393"/>
                    </a:cubicBezTo>
                    <a:close/>
                  </a:path>
                </a:pathLst>
              </a:custGeom>
              <a:solidFill>
                <a:srgbClr val="FFD97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4" name="Google Shape;454;p2"/>
              <p:cNvSpPr/>
              <p:nvPr/>
            </p:nvSpPr>
            <p:spPr>
              <a:xfrm>
                <a:off x="7225410" y="1681931"/>
                <a:ext cx="60745" cy="62496"/>
              </a:xfrm>
              <a:custGeom>
                <a:avLst/>
                <a:gdLst/>
                <a:ahLst/>
                <a:cxnLst/>
                <a:rect l="l" t="t" r="r" b="b"/>
                <a:pathLst>
                  <a:path w="60745" h="62496" extrusionOk="0">
                    <a:moveTo>
                      <a:pt x="41936" y="2393"/>
                    </a:moveTo>
                    <a:cubicBezTo>
                      <a:pt x="4903" y="-12351"/>
                      <a:pt x="-18415" y="45256"/>
                      <a:pt x="18961" y="60001"/>
                    </a:cubicBezTo>
                    <a:cubicBezTo>
                      <a:pt x="55994" y="75088"/>
                      <a:pt x="78969" y="17481"/>
                      <a:pt x="41936" y="2393"/>
                    </a:cubicBezTo>
                    <a:close/>
                  </a:path>
                </a:pathLst>
              </a:custGeom>
              <a:solidFill>
                <a:srgbClr val="FFD97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5" name="Google Shape;455;p2"/>
              <p:cNvSpPr/>
              <p:nvPr/>
            </p:nvSpPr>
            <p:spPr>
              <a:xfrm>
                <a:off x="7131798" y="1798517"/>
                <a:ext cx="60745" cy="62496"/>
              </a:xfrm>
              <a:custGeom>
                <a:avLst/>
                <a:gdLst/>
                <a:ahLst/>
                <a:cxnLst/>
                <a:rect l="l" t="t" r="r" b="b"/>
                <a:pathLst>
                  <a:path w="60745" h="62496" extrusionOk="0">
                    <a:moveTo>
                      <a:pt x="41936" y="2393"/>
                    </a:moveTo>
                    <a:cubicBezTo>
                      <a:pt x="4903" y="-12351"/>
                      <a:pt x="-18415" y="45256"/>
                      <a:pt x="18961" y="60000"/>
                    </a:cubicBezTo>
                    <a:cubicBezTo>
                      <a:pt x="55995" y="75088"/>
                      <a:pt x="78969" y="17481"/>
                      <a:pt x="41936" y="2393"/>
                    </a:cubicBezTo>
                    <a:close/>
                  </a:path>
                </a:pathLst>
              </a:custGeom>
              <a:solidFill>
                <a:srgbClr val="FFD97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6" name="Google Shape;456;p2"/>
              <p:cNvSpPr/>
              <p:nvPr/>
            </p:nvSpPr>
            <p:spPr>
              <a:xfrm>
                <a:off x="7291247" y="1902758"/>
                <a:ext cx="60745" cy="62485"/>
              </a:xfrm>
              <a:custGeom>
                <a:avLst/>
                <a:gdLst/>
                <a:ahLst/>
                <a:cxnLst/>
                <a:rect l="l" t="t" r="r" b="b"/>
                <a:pathLst>
                  <a:path w="60745" h="62485" extrusionOk="0">
                    <a:moveTo>
                      <a:pt x="41936" y="2393"/>
                    </a:moveTo>
                    <a:cubicBezTo>
                      <a:pt x="4903" y="-12351"/>
                      <a:pt x="-18415" y="45256"/>
                      <a:pt x="18961" y="60001"/>
                    </a:cubicBezTo>
                    <a:cubicBezTo>
                      <a:pt x="55995" y="75088"/>
                      <a:pt x="78969" y="17138"/>
                      <a:pt x="41936" y="2393"/>
                    </a:cubicBezTo>
                    <a:close/>
                  </a:path>
                </a:pathLst>
              </a:custGeom>
              <a:solidFill>
                <a:srgbClr val="FFD97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7" name="Google Shape;457;p2"/>
              <p:cNvSpPr/>
              <p:nvPr/>
            </p:nvSpPr>
            <p:spPr>
              <a:xfrm>
                <a:off x="7517561" y="1872583"/>
                <a:ext cx="60745" cy="62496"/>
              </a:xfrm>
              <a:custGeom>
                <a:avLst/>
                <a:gdLst/>
                <a:ahLst/>
                <a:cxnLst/>
                <a:rect l="l" t="t" r="r" b="b"/>
                <a:pathLst>
                  <a:path w="60745" h="62496" extrusionOk="0">
                    <a:moveTo>
                      <a:pt x="41936" y="2393"/>
                    </a:moveTo>
                    <a:cubicBezTo>
                      <a:pt x="4903" y="-12351"/>
                      <a:pt x="-18415" y="45256"/>
                      <a:pt x="18961" y="60000"/>
                    </a:cubicBezTo>
                    <a:cubicBezTo>
                      <a:pt x="55995" y="75088"/>
                      <a:pt x="78969" y="17481"/>
                      <a:pt x="41936" y="2393"/>
                    </a:cubicBezTo>
                    <a:close/>
                  </a:path>
                </a:pathLst>
              </a:custGeom>
              <a:solidFill>
                <a:srgbClr val="FFD97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8" name="Google Shape;458;p2"/>
              <p:cNvSpPr/>
              <p:nvPr/>
            </p:nvSpPr>
            <p:spPr>
              <a:xfrm>
                <a:off x="7285418" y="2101298"/>
                <a:ext cx="60745" cy="62496"/>
              </a:xfrm>
              <a:custGeom>
                <a:avLst/>
                <a:gdLst/>
                <a:ahLst/>
                <a:cxnLst/>
                <a:rect l="l" t="t" r="r" b="b"/>
                <a:pathLst>
                  <a:path w="60745" h="62496" extrusionOk="0">
                    <a:moveTo>
                      <a:pt x="41936" y="2393"/>
                    </a:moveTo>
                    <a:cubicBezTo>
                      <a:pt x="4903" y="-12351"/>
                      <a:pt x="-18415" y="45256"/>
                      <a:pt x="18961" y="60000"/>
                    </a:cubicBezTo>
                    <a:cubicBezTo>
                      <a:pt x="55994" y="75088"/>
                      <a:pt x="78969" y="17481"/>
                      <a:pt x="41936" y="2393"/>
                    </a:cubicBezTo>
                    <a:close/>
                  </a:path>
                </a:pathLst>
              </a:custGeom>
              <a:solidFill>
                <a:srgbClr val="FFD97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9" name="Google Shape;459;p2"/>
              <p:cNvSpPr/>
              <p:nvPr/>
            </p:nvSpPr>
            <p:spPr>
              <a:xfrm>
                <a:off x="7187005" y="2062207"/>
                <a:ext cx="60897" cy="62394"/>
              </a:xfrm>
              <a:custGeom>
                <a:avLst/>
                <a:gdLst/>
                <a:ahLst/>
                <a:cxnLst/>
                <a:rect l="l" t="t" r="r" b="b"/>
                <a:pathLst>
                  <a:path w="60897" h="62394" extrusionOk="0">
                    <a:moveTo>
                      <a:pt x="41936" y="2393"/>
                    </a:moveTo>
                    <a:cubicBezTo>
                      <a:pt x="4902" y="-12351"/>
                      <a:pt x="-18415" y="45256"/>
                      <a:pt x="18961" y="60001"/>
                    </a:cubicBezTo>
                    <a:cubicBezTo>
                      <a:pt x="55995" y="74745"/>
                      <a:pt x="79312" y="17138"/>
                      <a:pt x="41936" y="2393"/>
                    </a:cubicBezTo>
                    <a:close/>
                  </a:path>
                </a:pathLst>
              </a:custGeom>
              <a:solidFill>
                <a:srgbClr val="FFD97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0" name="Google Shape;460;p2"/>
              <p:cNvSpPr/>
              <p:nvPr/>
            </p:nvSpPr>
            <p:spPr>
              <a:xfrm>
                <a:off x="7437665" y="2088610"/>
                <a:ext cx="60896" cy="62496"/>
              </a:xfrm>
              <a:custGeom>
                <a:avLst/>
                <a:gdLst/>
                <a:ahLst/>
                <a:cxnLst/>
                <a:rect l="l" t="t" r="r" b="b"/>
                <a:pathLst>
                  <a:path w="60896" h="62496" extrusionOk="0">
                    <a:moveTo>
                      <a:pt x="41936" y="2393"/>
                    </a:moveTo>
                    <a:cubicBezTo>
                      <a:pt x="4902" y="-12351"/>
                      <a:pt x="-18415" y="45256"/>
                      <a:pt x="18961" y="60000"/>
                    </a:cubicBezTo>
                    <a:cubicBezTo>
                      <a:pt x="55994" y="75088"/>
                      <a:pt x="79312" y="17481"/>
                      <a:pt x="41936" y="2393"/>
                    </a:cubicBezTo>
                    <a:close/>
                  </a:path>
                </a:pathLst>
              </a:custGeom>
              <a:solidFill>
                <a:srgbClr val="FFD97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1" name="Google Shape;461;p2"/>
              <p:cNvSpPr/>
              <p:nvPr/>
            </p:nvSpPr>
            <p:spPr>
              <a:xfrm>
                <a:off x="7274788" y="2278234"/>
                <a:ext cx="60896" cy="62394"/>
              </a:xfrm>
              <a:custGeom>
                <a:avLst/>
                <a:gdLst/>
                <a:ahLst/>
                <a:cxnLst/>
                <a:rect l="l" t="t" r="r" b="b"/>
                <a:pathLst>
                  <a:path w="60896" h="62394" extrusionOk="0">
                    <a:moveTo>
                      <a:pt x="41936" y="2393"/>
                    </a:moveTo>
                    <a:cubicBezTo>
                      <a:pt x="4902" y="-12351"/>
                      <a:pt x="-18415" y="45256"/>
                      <a:pt x="18961" y="60001"/>
                    </a:cubicBezTo>
                    <a:cubicBezTo>
                      <a:pt x="55994" y="74745"/>
                      <a:pt x="79312" y="17138"/>
                      <a:pt x="41936" y="2393"/>
                    </a:cubicBezTo>
                    <a:close/>
                  </a:path>
                </a:pathLst>
              </a:custGeom>
              <a:solidFill>
                <a:srgbClr val="FFD97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2" name="Google Shape;462;p2"/>
              <p:cNvSpPr/>
              <p:nvPr/>
            </p:nvSpPr>
            <p:spPr>
              <a:xfrm>
                <a:off x="7345527" y="1695297"/>
                <a:ext cx="71666" cy="376161"/>
              </a:xfrm>
              <a:custGeom>
                <a:avLst/>
                <a:gdLst/>
                <a:ahLst/>
                <a:cxnLst/>
                <a:rect l="l" t="t" r="r" b="b"/>
                <a:pathLst>
                  <a:path w="71666" h="376161" extrusionOk="0">
                    <a:moveTo>
                      <a:pt x="5144" y="376161"/>
                    </a:moveTo>
                    <a:lnTo>
                      <a:pt x="0" y="372389"/>
                    </a:lnTo>
                    <a:cubicBezTo>
                      <a:pt x="34976" y="323698"/>
                      <a:pt x="52463" y="264376"/>
                      <a:pt x="49721" y="204368"/>
                    </a:cubicBezTo>
                    <a:cubicBezTo>
                      <a:pt x="49034" y="187223"/>
                      <a:pt x="46292" y="169736"/>
                      <a:pt x="43891" y="152933"/>
                    </a:cubicBezTo>
                    <a:cubicBezTo>
                      <a:pt x="41491" y="135788"/>
                      <a:pt x="38747" y="117958"/>
                      <a:pt x="38062" y="100127"/>
                    </a:cubicBezTo>
                    <a:cubicBezTo>
                      <a:pt x="36690" y="70295"/>
                      <a:pt x="40805" y="28804"/>
                      <a:pt x="67208" y="0"/>
                    </a:cubicBezTo>
                    <a:lnTo>
                      <a:pt x="71666" y="4115"/>
                    </a:lnTo>
                    <a:cubicBezTo>
                      <a:pt x="46292" y="31547"/>
                      <a:pt x="42863" y="71323"/>
                      <a:pt x="43891" y="99784"/>
                    </a:cubicBezTo>
                    <a:cubicBezTo>
                      <a:pt x="44577" y="117272"/>
                      <a:pt x="47320" y="134760"/>
                      <a:pt x="49721" y="151905"/>
                    </a:cubicBezTo>
                    <a:cubicBezTo>
                      <a:pt x="52121" y="168707"/>
                      <a:pt x="54864" y="186538"/>
                      <a:pt x="55550" y="204026"/>
                    </a:cubicBezTo>
                    <a:cubicBezTo>
                      <a:pt x="58979" y="265405"/>
                      <a:pt x="40805" y="326441"/>
                      <a:pt x="5144" y="376161"/>
                    </a:cubicBezTo>
                    <a:close/>
                  </a:path>
                </a:pathLst>
              </a:custGeom>
              <a:solidFill>
                <a:srgbClr val="FFD97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3" name="Google Shape;463;p2"/>
              <p:cNvSpPr/>
              <p:nvPr/>
            </p:nvSpPr>
            <p:spPr>
              <a:xfrm>
                <a:off x="7159232" y="1725815"/>
                <a:ext cx="194182" cy="340156"/>
              </a:xfrm>
              <a:custGeom>
                <a:avLst/>
                <a:gdLst/>
                <a:ahLst/>
                <a:cxnLst/>
                <a:rect l="l" t="t" r="r" b="b"/>
                <a:pathLst>
                  <a:path w="194182" h="340156" extrusionOk="0">
                    <a:moveTo>
                      <a:pt x="194182" y="340157"/>
                    </a:moveTo>
                    <a:lnTo>
                      <a:pt x="183895" y="334671"/>
                    </a:lnTo>
                    <a:cubicBezTo>
                      <a:pt x="173265" y="328841"/>
                      <a:pt x="161950" y="323012"/>
                      <a:pt x="150977" y="317526"/>
                    </a:cubicBezTo>
                    <a:cubicBezTo>
                      <a:pt x="116687" y="300381"/>
                      <a:pt x="81368" y="282550"/>
                      <a:pt x="55994" y="255118"/>
                    </a:cubicBezTo>
                    <a:cubicBezTo>
                      <a:pt x="18617" y="214998"/>
                      <a:pt x="-1614" y="165964"/>
                      <a:pt x="101" y="120358"/>
                    </a:cubicBezTo>
                    <a:lnTo>
                      <a:pt x="6273" y="120701"/>
                    </a:lnTo>
                    <a:cubicBezTo>
                      <a:pt x="4559" y="164592"/>
                      <a:pt x="24104" y="211912"/>
                      <a:pt x="60451" y="251003"/>
                    </a:cubicBezTo>
                    <a:cubicBezTo>
                      <a:pt x="85140" y="277749"/>
                      <a:pt x="120116" y="295237"/>
                      <a:pt x="153720" y="312039"/>
                    </a:cubicBezTo>
                    <a:cubicBezTo>
                      <a:pt x="161264" y="315811"/>
                      <a:pt x="169151" y="319926"/>
                      <a:pt x="177037" y="323698"/>
                    </a:cubicBezTo>
                    <a:cubicBezTo>
                      <a:pt x="148919" y="276720"/>
                      <a:pt x="120459" y="228029"/>
                      <a:pt x="102285" y="175565"/>
                    </a:cubicBezTo>
                    <a:cubicBezTo>
                      <a:pt x="87197" y="131331"/>
                      <a:pt x="73481" y="65151"/>
                      <a:pt x="93713" y="0"/>
                    </a:cubicBezTo>
                    <a:lnTo>
                      <a:pt x="99542" y="1715"/>
                    </a:lnTo>
                    <a:cubicBezTo>
                      <a:pt x="79654" y="65151"/>
                      <a:pt x="93027" y="130302"/>
                      <a:pt x="108114" y="173508"/>
                    </a:cubicBezTo>
                    <a:cubicBezTo>
                      <a:pt x="127317" y="229400"/>
                      <a:pt x="158178" y="280492"/>
                      <a:pt x="188010" y="330213"/>
                    </a:cubicBezTo>
                    <a:lnTo>
                      <a:pt x="194182" y="340157"/>
                    </a:lnTo>
                    <a:close/>
                  </a:path>
                </a:pathLst>
              </a:custGeom>
              <a:solidFill>
                <a:srgbClr val="FFD97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4" name="Google Shape;464;p2"/>
              <p:cNvSpPr/>
              <p:nvPr/>
            </p:nvSpPr>
            <p:spPr>
              <a:xfrm>
                <a:off x="7323924" y="1946643"/>
                <a:ext cx="30533" cy="122415"/>
              </a:xfrm>
              <a:custGeom>
                <a:avLst/>
                <a:gdLst/>
                <a:ahLst/>
                <a:cxnLst/>
                <a:rect l="l" t="t" r="r" b="b"/>
                <a:pathLst>
                  <a:path w="30533" h="122415" extrusionOk="0">
                    <a:moveTo>
                      <a:pt x="19546" y="120701"/>
                    </a:moveTo>
                    <a:cubicBezTo>
                      <a:pt x="30518" y="81267"/>
                      <a:pt x="22975" y="37376"/>
                      <a:pt x="0" y="3429"/>
                    </a:cubicBezTo>
                    <a:lnTo>
                      <a:pt x="5144" y="0"/>
                    </a:lnTo>
                    <a:cubicBezTo>
                      <a:pt x="29147" y="35319"/>
                      <a:pt x="36691" y="81267"/>
                      <a:pt x="25375" y="122415"/>
                    </a:cubicBezTo>
                    <a:lnTo>
                      <a:pt x="19546" y="120701"/>
                    </a:lnTo>
                    <a:close/>
                  </a:path>
                </a:pathLst>
              </a:custGeom>
              <a:solidFill>
                <a:srgbClr val="FFD97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5" name="Google Shape;465;p2"/>
              <p:cNvSpPr/>
              <p:nvPr/>
            </p:nvSpPr>
            <p:spPr>
              <a:xfrm>
                <a:off x="7339012" y="1915096"/>
                <a:ext cx="192024" cy="210540"/>
              </a:xfrm>
              <a:custGeom>
                <a:avLst/>
                <a:gdLst/>
                <a:ahLst/>
                <a:cxnLst/>
                <a:rect l="l" t="t" r="r" b="b"/>
                <a:pathLst>
                  <a:path w="192024" h="210540" extrusionOk="0">
                    <a:moveTo>
                      <a:pt x="48349" y="196825"/>
                    </a:moveTo>
                    <a:cubicBezTo>
                      <a:pt x="40805" y="193739"/>
                      <a:pt x="33261" y="190310"/>
                      <a:pt x="26060" y="186195"/>
                    </a:cubicBezTo>
                    <a:cubicBezTo>
                      <a:pt x="12002" y="178308"/>
                      <a:pt x="5829" y="160820"/>
                      <a:pt x="1029" y="148133"/>
                    </a:cubicBezTo>
                    <a:lnTo>
                      <a:pt x="0" y="145047"/>
                    </a:lnTo>
                    <a:lnTo>
                      <a:pt x="3086" y="144018"/>
                    </a:lnTo>
                    <a:cubicBezTo>
                      <a:pt x="78181" y="119672"/>
                      <a:pt x="145390" y="67208"/>
                      <a:pt x="186881" y="0"/>
                    </a:cubicBezTo>
                    <a:lnTo>
                      <a:pt x="192024" y="3429"/>
                    </a:lnTo>
                    <a:cubicBezTo>
                      <a:pt x="150190" y="70980"/>
                      <a:pt x="83325" y="123787"/>
                      <a:pt x="7887" y="149162"/>
                    </a:cubicBezTo>
                    <a:cubicBezTo>
                      <a:pt x="12002" y="160477"/>
                      <a:pt x="17831" y="174536"/>
                      <a:pt x="28804" y="181051"/>
                    </a:cubicBezTo>
                    <a:cubicBezTo>
                      <a:pt x="55207" y="195796"/>
                      <a:pt x="85039" y="204026"/>
                      <a:pt x="114872" y="204368"/>
                    </a:cubicBezTo>
                    <a:lnTo>
                      <a:pt x="114872" y="210541"/>
                    </a:lnTo>
                    <a:cubicBezTo>
                      <a:pt x="92240" y="209855"/>
                      <a:pt x="69609" y="205397"/>
                      <a:pt x="48349" y="196825"/>
                    </a:cubicBezTo>
                    <a:close/>
                  </a:path>
                </a:pathLst>
              </a:custGeom>
              <a:solidFill>
                <a:srgbClr val="FFD97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6" name="Google Shape;466;p2"/>
              <p:cNvSpPr/>
              <p:nvPr/>
            </p:nvSpPr>
            <p:spPr>
              <a:xfrm>
                <a:off x="7210767" y="2052942"/>
                <a:ext cx="135102" cy="53835"/>
              </a:xfrm>
              <a:custGeom>
                <a:avLst/>
                <a:gdLst/>
                <a:ahLst/>
                <a:cxnLst/>
                <a:rect l="l" t="t" r="r" b="b"/>
                <a:pathLst>
                  <a:path w="135102" h="53835" extrusionOk="0">
                    <a:moveTo>
                      <a:pt x="3772" y="53835"/>
                    </a:moveTo>
                    <a:lnTo>
                      <a:pt x="0" y="49035"/>
                    </a:lnTo>
                    <a:cubicBezTo>
                      <a:pt x="38062" y="18516"/>
                      <a:pt x="86068" y="1029"/>
                      <a:pt x="135103" y="0"/>
                    </a:cubicBezTo>
                    <a:lnTo>
                      <a:pt x="135103" y="6172"/>
                    </a:lnTo>
                    <a:cubicBezTo>
                      <a:pt x="87440" y="7201"/>
                      <a:pt x="40805" y="24346"/>
                      <a:pt x="3772" y="53835"/>
                    </a:cubicBezTo>
                    <a:close/>
                  </a:path>
                </a:pathLst>
              </a:custGeom>
              <a:solidFill>
                <a:srgbClr val="FFD97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7" name="Google Shape;467;p2"/>
              <p:cNvSpPr/>
              <p:nvPr/>
            </p:nvSpPr>
            <p:spPr>
              <a:xfrm>
                <a:off x="7305408" y="2049170"/>
                <a:ext cx="53492" cy="104241"/>
              </a:xfrm>
              <a:custGeom>
                <a:avLst/>
                <a:gdLst/>
                <a:ahLst/>
                <a:cxnLst/>
                <a:rect l="l" t="t" r="r" b="b"/>
                <a:pathLst>
                  <a:path w="53492" h="104241" extrusionOk="0">
                    <a:moveTo>
                      <a:pt x="0" y="102870"/>
                    </a:moveTo>
                    <a:cubicBezTo>
                      <a:pt x="10287" y="66180"/>
                      <a:pt x="26404" y="31547"/>
                      <a:pt x="48349" y="0"/>
                    </a:cubicBezTo>
                    <a:lnTo>
                      <a:pt x="53493" y="3429"/>
                    </a:lnTo>
                    <a:cubicBezTo>
                      <a:pt x="32233" y="34290"/>
                      <a:pt x="16117" y="68237"/>
                      <a:pt x="6172" y="104242"/>
                    </a:cubicBezTo>
                    <a:lnTo>
                      <a:pt x="0" y="102870"/>
                    </a:lnTo>
                    <a:close/>
                  </a:path>
                </a:pathLst>
              </a:custGeom>
              <a:solidFill>
                <a:srgbClr val="FFD97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8" name="Google Shape;468;p2"/>
              <p:cNvSpPr/>
              <p:nvPr/>
            </p:nvSpPr>
            <p:spPr>
              <a:xfrm>
                <a:off x="7295464" y="2056028"/>
                <a:ext cx="78777" cy="255460"/>
              </a:xfrm>
              <a:custGeom>
                <a:avLst/>
                <a:gdLst/>
                <a:ahLst/>
                <a:cxnLst/>
                <a:rect l="l" t="t" r="r" b="b"/>
                <a:pathLst>
                  <a:path w="78777" h="255460" extrusionOk="0">
                    <a:moveTo>
                      <a:pt x="5144" y="255461"/>
                    </a:moveTo>
                    <a:lnTo>
                      <a:pt x="0" y="252032"/>
                    </a:lnTo>
                    <a:cubicBezTo>
                      <a:pt x="23660" y="214313"/>
                      <a:pt x="48349" y="175565"/>
                      <a:pt x="62065" y="132702"/>
                    </a:cubicBezTo>
                    <a:cubicBezTo>
                      <a:pt x="77495" y="85039"/>
                      <a:pt x="76124" y="38748"/>
                      <a:pt x="58293" y="2743"/>
                    </a:cubicBezTo>
                    <a:lnTo>
                      <a:pt x="63779" y="0"/>
                    </a:lnTo>
                    <a:cubicBezTo>
                      <a:pt x="82296" y="37719"/>
                      <a:pt x="83667" y="85382"/>
                      <a:pt x="67894" y="134760"/>
                    </a:cubicBezTo>
                    <a:cubicBezTo>
                      <a:pt x="53835" y="178308"/>
                      <a:pt x="29147" y="217399"/>
                      <a:pt x="5144" y="255461"/>
                    </a:cubicBezTo>
                    <a:close/>
                  </a:path>
                </a:pathLst>
              </a:custGeom>
              <a:solidFill>
                <a:srgbClr val="FFD97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469" name="Google Shape;469;p2"/>
          <p:cNvGrpSpPr/>
          <p:nvPr/>
        </p:nvGrpSpPr>
        <p:grpSpPr>
          <a:xfrm flipH="1">
            <a:off x="10432261" y="5388059"/>
            <a:ext cx="1711061" cy="1384397"/>
            <a:chOff x="806499" y="1114972"/>
            <a:chExt cx="1711061" cy="1384397"/>
          </a:xfrm>
        </p:grpSpPr>
        <p:sp>
          <p:nvSpPr>
            <p:cNvPr id="470" name="Google Shape;470;p2"/>
            <p:cNvSpPr/>
            <p:nvPr/>
          </p:nvSpPr>
          <p:spPr>
            <a:xfrm>
              <a:off x="1747359" y="2161403"/>
              <a:ext cx="118630" cy="337965"/>
            </a:xfrm>
            <a:custGeom>
              <a:avLst/>
              <a:gdLst/>
              <a:ahLst/>
              <a:cxnLst/>
              <a:rect l="l" t="t" r="r" b="b"/>
              <a:pathLst>
                <a:path w="52491" h="149542" extrusionOk="0">
                  <a:moveTo>
                    <a:pt x="0" y="11430"/>
                  </a:moveTo>
                  <a:cubicBezTo>
                    <a:pt x="0" y="4763"/>
                    <a:pt x="4763" y="0"/>
                    <a:pt x="11430" y="0"/>
                  </a:cubicBezTo>
                  <a:cubicBezTo>
                    <a:pt x="18097" y="0"/>
                    <a:pt x="22860" y="4763"/>
                    <a:pt x="22860" y="11430"/>
                  </a:cubicBezTo>
                  <a:lnTo>
                    <a:pt x="14288" y="133350"/>
                  </a:lnTo>
                  <a:cubicBezTo>
                    <a:pt x="27622" y="122872"/>
                    <a:pt x="50482" y="124777"/>
                    <a:pt x="52388" y="138113"/>
                  </a:cubicBezTo>
                  <a:cubicBezTo>
                    <a:pt x="53340" y="144780"/>
                    <a:pt x="47625" y="149542"/>
                    <a:pt x="40957" y="149542"/>
                  </a:cubicBezTo>
                  <a:lnTo>
                    <a:pt x="11430" y="149542"/>
                  </a:lnTo>
                  <a:cubicBezTo>
                    <a:pt x="4763" y="149542"/>
                    <a:pt x="0" y="144780"/>
                    <a:pt x="0" y="138113"/>
                  </a:cubicBezTo>
                  <a:lnTo>
                    <a:pt x="0" y="11430"/>
                  </a:lnTo>
                  <a:lnTo>
                    <a:pt x="0" y="11430"/>
                  </a:lnTo>
                  <a:close/>
                </a:path>
              </a:pathLst>
            </a:custGeom>
            <a:solidFill>
              <a:srgbClr val="3B231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1" name="Google Shape;471;p2"/>
            <p:cNvSpPr/>
            <p:nvPr/>
          </p:nvSpPr>
          <p:spPr>
            <a:xfrm>
              <a:off x="1699999" y="2161403"/>
              <a:ext cx="118630" cy="337965"/>
            </a:xfrm>
            <a:custGeom>
              <a:avLst/>
              <a:gdLst/>
              <a:ahLst/>
              <a:cxnLst/>
              <a:rect l="l" t="t" r="r" b="b"/>
              <a:pathLst>
                <a:path w="52491" h="149542" extrusionOk="0">
                  <a:moveTo>
                    <a:pt x="0" y="11430"/>
                  </a:moveTo>
                  <a:cubicBezTo>
                    <a:pt x="0" y="4763"/>
                    <a:pt x="4763" y="0"/>
                    <a:pt x="11430" y="0"/>
                  </a:cubicBezTo>
                  <a:cubicBezTo>
                    <a:pt x="18098" y="0"/>
                    <a:pt x="22860" y="4763"/>
                    <a:pt x="22860" y="11430"/>
                  </a:cubicBezTo>
                  <a:lnTo>
                    <a:pt x="14288" y="133350"/>
                  </a:lnTo>
                  <a:cubicBezTo>
                    <a:pt x="27623" y="122872"/>
                    <a:pt x="50483" y="124777"/>
                    <a:pt x="52388" y="138113"/>
                  </a:cubicBezTo>
                  <a:cubicBezTo>
                    <a:pt x="53340" y="144780"/>
                    <a:pt x="47625" y="149542"/>
                    <a:pt x="40958" y="149542"/>
                  </a:cubicBezTo>
                  <a:lnTo>
                    <a:pt x="11430" y="149542"/>
                  </a:lnTo>
                  <a:cubicBezTo>
                    <a:pt x="4763" y="149542"/>
                    <a:pt x="0" y="144780"/>
                    <a:pt x="0" y="138113"/>
                  </a:cubicBezTo>
                  <a:lnTo>
                    <a:pt x="0" y="11430"/>
                  </a:lnTo>
                  <a:lnTo>
                    <a:pt x="0" y="11430"/>
                  </a:lnTo>
                  <a:close/>
                </a:path>
              </a:pathLst>
            </a:custGeom>
            <a:solidFill>
              <a:srgbClr val="3B231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72" name="Google Shape;472;p2"/>
            <p:cNvGrpSpPr/>
            <p:nvPr/>
          </p:nvGrpSpPr>
          <p:grpSpPr>
            <a:xfrm>
              <a:off x="806499" y="1114972"/>
              <a:ext cx="1711061" cy="1320036"/>
              <a:chOff x="997974" y="715450"/>
              <a:chExt cx="5984822" cy="4617124"/>
            </a:xfrm>
          </p:grpSpPr>
          <p:sp>
            <p:nvSpPr>
              <p:cNvPr id="473" name="Google Shape;473;p2"/>
              <p:cNvSpPr/>
              <p:nvPr/>
            </p:nvSpPr>
            <p:spPr>
              <a:xfrm rot="-715094">
                <a:off x="5957484" y="1037192"/>
                <a:ext cx="690432" cy="674581"/>
              </a:xfrm>
              <a:custGeom>
                <a:avLst/>
                <a:gdLst/>
                <a:ahLst/>
                <a:cxnLst/>
                <a:rect l="l" t="t" r="r" b="b"/>
                <a:pathLst>
                  <a:path w="69216" h="67627" extrusionOk="0">
                    <a:moveTo>
                      <a:pt x="63502" y="0"/>
                    </a:moveTo>
                    <a:lnTo>
                      <a:pt x="29212" y="31432"/>
                    </a:lnTo>
                    <a:lnTo>
                      <a:pt x="69217" y="24765"/>
                    </a:lnTo>
                    <a:lnTo>
                      <a:pt x="22544" y="67627"/>
                    </a:lnTo>
                    <a:cubicBezTo>
                      <a:pt x="4447" y="54292"/>
                      <a:pt x="-2221" y="33338"/>
                      <a:pt x="637" y="10477"/>
                    </a:cubicBezTo>
                    <a:lnTo>
                      <a:pt x="63502" y="0"/>
                    </a:lnTo>
                    <a:lnTo>
                      <a:pt x="63502" y="0"/>
                    </a:lnTo>
                    <a:close/>
                  </a:path>
                </a:pathLst>
              </a:custGeom>
              <a:solidFill>
                <a:srgbClr val="FFB66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4" name="Google Shape;474;p2"/>
              <p:cNvSpPr/>
              <p:nvPr/>
            </p:nvSpPr>
            <p:spPr>
              <a:xfrm rot="-715094">
                <a:off x="1851525" y="1171185"/>
                <a:ext cx="4800373" cy="3705653"/>
              </a:xfrm>
              <a:custGeom>
                <a:avLst/>
                <a:gdLst/>
                <a:ahLst/>
                <a:cxnLst/>
                <a:rect l="l" t="t" r="r" b="b"/>
                <a:pathLst>
                  <a:path w="481239" h="371493" extrusionOk="0">
                    <a:moveTo>
                      <a:pt x="0" y="223144"/>
                    </a:moveTo>
                    <a:cubicBezTo>
                      <a:pt x="256222" y="248862"/>
                      <a:pt x="220028" y="27882"/>
                      <a:pt x="355283" y="2164"/>
                    </a:cubicBezTo>
                    <a:cubicBezTo>
                      <a:pt x="525780" y="-30221"/>
                      <a:pt x="532448" y="310774"/>
                      <a:pt x="318135" y="362209"/>
                    </a:cubicBezTo>
                    <a:cubicBezTo>
                      <a:pt x="166688" y="399357"/>
                      <a:pt x="45720" y="319347"/>
                      <a:pt x="0" y="223144"/>
                    </a:cubicBezTo>
                    <a:lnTo>
                      <a:pt x="0" y="22314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5" name="Google Shape;475;p2"/>
              <p:cNvSpPr/>
              <p:nvPr/>
            </p:nvSpPr>
            <p:spPr>
              <a:xfrm rot="-715094">
                <a:off x="5159776" y="1319705"/>
                <a:ext cx="513066" cy="513056"/>
              </a:xfrm>
              <a:custGeom>
                <a:avLst/>
                <a:gdLst/>
                <a:ahLst/>
                <a:cxnLst/>
                <a:rect l="l" t="t" r="r" b="b"/>
                <a:pathLst>
                  <a:path w="51435" h="51434" extrusionOk="0">
                    <a:moveTo>
                      <a:pt x="25717" y="51435"/>
                    </a:moveTo>
                    <a:cubicBezTo>
                      <a:pt x="11430" y="51435"/>
                      <a:pt x="0" y="40005"/>
                      <a:pt x="0" y="25717"/>
                    </a:cubicBezTo>
                    <a:cubicBezTo>
                      <a:pt x="0" y="11430"/>
                      <a:pt x="11430" y="0"/>
                      <a:pt x="25717" y="0"/>
                    </a:cubicBezTo>
                    <a:cubicBezTo>
                      <a:pt x="40005" y="0"/>
                      <a:pt x="51435" y="11430"/>
                      <a:pt x="51435" y="25717"/>
                    </a:cubicBezTo>
                    <a:cubicBezTo>
                      <a:pt x="51435" y="40005"/>
                      <a:pt x="40005" y="51435"/>
                      <a:pt x="25717" y="51435"/>
                    </a:cubicBezTo>
                    <a:lnTo>
                      <a:pt x="25717" y="5143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6" name="Google Shape;476;p2"/>
              <p:cNvSpPr/>
              <p:nvPr/>
            </p:nvSpPr>
            <p:spPr>
              <a:xfrm rot="-715094">
                <a:off x="4061639" y="3326168"/>
                <a:ext cx="733753" cy="629235"/>
              </a:xfrm>
              <a:custGeom>
                <a:avLst/>
                <a:gdLst/>
                <a:ahLst/>
                <a:cxnLst/>
                <a:rect l="l" t="t" r="r" b="b"/>
                <a:pathLst>
                  <a:path w="73559" h="63081" extrusionOk="0">
                    <a:moveTo>
                      <a:pt x="10694" y="0"/>
                    </a:moveTo>
                    <a:cubicBezTo>
                      <a:pt x="8789" y="1905"/>
                      <a:pt x="6884" y="4763"/>
                      <a:pt x="4979" y="7620"/>
                    </a:cubicBezTo>
                    <a:cubicBezTo>
                      <a:pt x="-5498" y="25717"/>
                      <a:pt x="1169" y="48577"/>
                      <a:pt x="19267" y="58102"/>
                    </a:cubicBezTo>
                    <a:cubicBezTo>
                      <a:pt x="37364" y="68580"/>
                      <a:pt x="60224" y="61913"/>
                      <a:pt x="69749" y="43815"/>
                    </a:cubicBezTo>
                    <a:cubicBezTo>
                      <a:pt x="71654" y="40957"/>
                      <a:pt x="72607" y="38100"/>
                      <a:pt x="73559" y="35242"/>
                    </a:cubicBezTo>
                    <a:cubicBezTo>
                      <a:pt x="62129" y="46672"/>
                      <a:pt x="44032" y="50482"/>
                      <a:pt x="28792" y="41910"/>
                    </a:cubicBezTo>
                    <a:cubicBezTo>
                      <a:pt x="13552" y="33338"/>
                      <a:pt x="5932" y="16192"/>
                      <a:pt x="10694" y="0"/>
                    </a:cubicBezTo>
                    <a:lnTo>
                      <a:pt x="10694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477" name="Google Shape;477;p2"/>
              <p:cNvGrpSpPr/>
              <p:nvPr/>
            </p:nvGrpSpPr>
            <p:grpSpPr>
              <a:xfrm>
                <a:off x="2417916" y="2324878"/>
                <a:ext cx="4203533" cy="2631820"/>
                <a:chOff x="2417916" y="2358053"/>
                <a:chExt cx="4203533" cy="2631820"/>
              </a:xfrm>
            </p:grpSpPr>
            <p:sp>
              <p:nvSpPr>
                <p:cNvPr id="478" name="Google Shape;478;p2"/>
                <p:cNvSpPr/>
                <p:nvPr/>
              </p:nvSpPr>
              <p:spPr>
                <a:xfrm rot="-715094">
                  <a:off x="2458789" y="3739690"/>
                  <a:ext cx="649674" cy="4636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130" h="46481" extrusionOk="0">
                      <a:moveTo>
                        <a:pt x="1313" y="0"/>
                      </a:moveTo>
                      <a:cubicBezTo>
                        <a:pt x="-1545" y="9525"/>
                        <a:pt x="360" y="20002"/>
                        <a:pt x="6075" y="29527"/>
                      </a:cubicBezTo>
                      <a:cubicBezTo>
                        <a:pt x="17505" y="46672"/>
                        <a:pt x="40365" y="51435"/>
                        <a:pt x="57510" y="40958"/>
                      </a:cubicBezTo>
                      <a:cubicBezTo>
                        <a:pt x="60368" y="39052"/>
                        <a:pt x="62273" y="37147"/>
                        <a:pt x="65130" y="35242"/>
                      </a:cubicBezTo>
                      <a:cubicBezTo>
                        <a:pt x="49890" y="40005"/>
                        <a:pt x="31793" y="34290"/>
                        <a:pt x="22268" y="20002"/>
                      </a:cubicBezTo>
                      <a:cubicBezTo>
                        <a:pt x="18458" y="14288"/>
                        <a:pt x="16553" y="6667"/>
                        <a:pt x="16553" y="0"/>
                      </a:cubicBezTo>
                      <a:cubicBezTo>
                        <a:pt x="11790" y="0"/>
                        <a:pt x="7028" y="0"/>
                        <a:pt x="1313" y="0"/>
                      </a:cubicBezTo>
                      <a:lnTo>
                        <a:pt x="1313" y="0"/>
                      </a:lnTo>
                      <a:close/>
                    </a:path>
                  </a:pathLst>
                </a:custGeom>
                <a:solidFill>
                  <a:srgbClr val="000000">
                    <a:alpha val="145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79" name="Google Shape;479;p2"/>
                <p:cNvSpPr/>
                <p:nvPr/>
              </p:nvSpPr>
              <p:spPr>
                <a:xfrm rot="-715094">
                  <a:off x="3002368" y="3961893"/>
                  <a:ext cx="699778" cy="6807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53" h="68248" extrusionOk="0">
                      <a:moveTo>
                        <a:pt x="17766" y="0"/>
                      </a:moveTo>
                      <a:cubicBezTo>
                        <a:pt x="14909" y="1905"/>
                        <a:pt x="13004" y="3810"/>
                        <a:pt x="10146" y="5715"/>
                      </a:cubicBezTo>
                      <a:cubicBezTo>
                        <a:pt x="-4141" y="20955"/>
                        <a:pt x="-3189" y="43815"/>
                        <a:pt x="12051" y="58102"/>
                      </a:cubicBezTo>
                      <a:cubicBezTo>
                        <a:pt x="27291" y="72390"/>
                        <a:pt x="50151" y="71438"/>
                        <a:pt x="64439" y="56197"/>
                      </a:cubicBezTo>
                      <a:cubicBezTo>
                        <a:pt x="66344" y="53340"/>
                        <a:pt x="68249" y="51435"/>
                        <a:pt x="70154" y="48577"/>
                      </a:cubicBezTo>
                      <a:cubicBezTo>
                        <a:pt x="55866" y="57150"/>
                        <a:pt x="37769" y="56197"/>
                        <a:pt x="25386" y="43815"/>
                      </a:cubicBezTo>
                      <a:cubicBezTo>
                        <a:pt x="12051" y="33338"/>
                        <a:pt x="10146" y="14288"/>
                        <a:pt x="17766" y="0"/>
                      </a:cubicBezTo>
                      <a:lnTo>
                        <a:pt x="17766" y="0"/>
                      </a:lnTo>
                      <a:close/>
                    </a:path>
                  </a:pathLst>
                </a:custGeom>
                <a:solidFill>
                  <a:srgbClr val="000000">
                    <a:alpha val="145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80" name="Google Shape;480;p2"/>
                <p:cNvSpPr/>
                <p:nvPr/>
              </p:nvSpPr>
              <p:spPr>
                <a:xfrm rot="-715094">
                  <a:off x="3666161" y="4312638"/>
                  <a:ext cx="733234" cy="608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507" h="60960" extrusionOk="0">
                      <a:moveTo>
                        <a:pt x="10643" y="0"/>
                      </a:moveTo>
                      <a:cubicBezTo>
                        <a:pt x="8738" y="1905"/>
                        <a:pt x="6832" y="4763"/>
                        <a:pt x="4928" y="7620"/>
                      </a:cubicBezTo>
                      <a:cubicBezTo>
                        <a:pt x="-3645" y="22860"/>
                        <a:pt x="-787" y="40958"/>
                        <a:pt x="11595" y="52388"/>
                      </a:cubicBezTo>
                      <a:cubicBezTo>
                        <a:pt x="23025" y="56198"/>
                        <a:pt x="35407" y="59055"/>
                        <a:pt x="48743" y="60960"/>
                      </a:cubicBezTo>
                      <a:cubicBezTo>
                        <a:pt x="57315" y="58103"/>
                        <a:pt x="64935" y="52388"/>
                        <a:pt x="69698" y="43815"/>
                      </a:cubicBezTo>
                      <a:cubicBezTo>
                        <a:pt x="71603" y="40958"/>
                        <a:pt x="72555" y="38100"/>
                        <a:pt x="73507" y="35243"/>
                      </a:cubicBezTo>
                      <a:cubicBezTo>
                        <a:pt x="62078" y="46673"/>
                        <a:pt x="43980" y="50483"/>
                        <a:pt x="28740" y="41910"/>
                      </a:cubicBezTo>
                      <a:cubicBezTo>
                        <a:pt x="12548" y="33338"/>
                        <a:pt x="5880" y="16193"/>
                        <a:pt x="10643" y="0"/>
                      </a:cubicBezTo>
                      <a:lnTo>
                        <a:pt x="10643" y="0"/>
                      </a:lnTo>
                      <a:close/>
                    </a:path>
                  </a:pathLst>
                </a:custGeom>
                <a:solidFill>
                  <a:srgbClr val="000000">
                    <a:alpha val="145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81" name="Google Shape;481;p2"/>
                <p:cNvSpPr/>
                <p:nvPr/>
              </p:nvSpPr>
              <p:spPr>
                <a:xfrm rot="-715094">
                  <a:off x="4352048" y="4512602"/>
                  <a:ext cx="745843" cy="2945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771" h="29527" extrusionOk="0">
                      <a:moveTo>
                        <a:pt x="5239" y="0"/>
                      </a:moveTo>
                      <a:cubicBezTo>
                        <a:pt x="3334" y="2858"/>
                        <a:pt x="2381" y="5715"/>
                        <a:pt x="1429" y="8572"/>
                      </a:cubicBezTo>
                      <a:cubicBezTo>
                        <a:pt x="-476" y="15240"/>
                        <a:pt x="-476" y="22860"/>
                        <a:pt x="1429" y="28575"/>
                      </a:cubicBezTo>
                      <a:cubicBezTo>
                        <a:pt x="8096" y="29528"/>
                        <a:pt x="13811" y="29528"/>
                        <a:pt x="20479" y="29528"/>
                      </a:cubicBezTo>
                      <a:cubicBezTo>
                        <a:pt x="10954" y="23813"/>
                        <a:pt x="5239" y="12383"/>
                        <a:pt x="5239" y="0"/>
                      </a:cubicBezTo>
                      <a:lnTo>
                        <a:pt x="5239" y="0"/>
                      </a:lnTo>
                      <a:close/>
                      <a:moveTo>
                        <a:pt x="73819" y="27622"/>
                      </a:moveTo>
                      <a:lnTo>
                        <a:pt x="73819" y="27622"/>
                      </a:lnTo>
                      <a:cubicBezTo>
                        <a:pt x="74771" y="24765"/>
                        <a:pt x="74771" y="21908"/>
                        <a:pt x="74771" y="19050"/>
                      </a:cubicBezTo>
                      <a:cubicBezTo>
                        <a:pt x="72866" y="22860"/>
                        <a:pt x="70009" y="25717"/>
                        <a:pt x="67151" y="28575"/>
                      </a:cubicBezTo>
                      <a:cubicBezTo>
                        <a:pt x="69056" y="27622"/>
                        <a:pt x="70961" y="27622"/>
                        <a:pt x="73819" y="27622"/>
                      </a:cubicBezTo>
                      <a:lnTo>
                        <a:pt x="73819" y="27622"/>
                      </a:lnTo>
                      <a:close/>
                    </a:path>
                  </a:pathLst>
                </a:custGeom>
                <a:solidFill>
                  <a:srgbClr val="000000">
                    <a:alpha val="145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82" name="Google Shape;482;p2"/>
                <p:cNvSpPr/>
                <p:nvPr/>
              </p:nvSpPr>
              <p:spPr>
                <a:xfrm rot="-715094">
                  <a:off x="3424671" y="3191152"/>
                  <a:ext cx="694791" cy="4717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653" h="47293" extrusionOk="0">
                      <a:moveTo>
                        <a:pt x="121" y="8572"/>
                      </a:moveTo>
                      <a:cubicBezTo>
                        <a:pt x="-832" y="19050"/>
                        <a:pt x="3931" y="29527"/>
                        <a:pt x="11551" y="37147"/>
                      </a:cubicBezTo>
                      <a:cubicBezTo>
                        <a:pt x="26791" y="51435"/>
                        <a:pt x="49651" y="50483"/>
                        <a:pt x="63938" y="35242"/>
                      </a:cubicBezTo>
                      <a:cubicBezTo>
                        <a:pt x="65843" y="32385"/>
                        <a:pt x="67748" y="30480"/>
                        <a:pt x="69653" y="27622"/>
                      </a:cubicBezTo>
                      <a:cubicBezTo>
                        <a:pt x="55366" y="36195"/>
                        <a:pt x="37268" y="35242"/>
                        <a:pt x="24886" y="22860"/>
                      </a:cubicBezTo>
                      <a:cubicBezTo>
                        <a:pt x="18218" y="16192"/>
                        <a:pt x="14408" y="8572"/>
                        <a:pt x="13456" y="0"/>
                      </a:cubicBezTo>
                      <a:cubicBezTo>
                        <a:pt x="8693" y="2858"/>
                        <a:pt x="4883" y="5715"/>
                        <a:pt x="121" y="8572"/>
                      </a:cubicBezTo>
                      <a:lnTo>
                        <a:pt x="121" y="8572"/>
                      </a:lnTo>
                      <a:close/>
                    </a:path>
                  </a:pathLst>
                </a:custGeom>
                <a:solidFill>
                  <a:srgbClr val="000000">
                    <a:alpha val="145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83" name="Google Shape;483;p2"/>
                <p:cNvSpPr/>
                <p:nvPr/>
              </p:nvSpPr>
              <p:spPr>
                <a:xfrm rot="-715094">
                  <a:off x="4775129" y="3533739"/>
                  <a:ext cx="736077" cy="5555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792" h="55694" extrusionOk="0">
                      <a:moveTo>
                        <a:pt x="5212" y="0"/>
                      </a:moveTo>
                      <a:cubicBezTo>
                        <a:pt x="3307" y="2858"/>
                        <a:pt x="2355" y="5715"/>
                        <a:pt x="1402" y="8572"/>
                      </a:cubicBezTo>
                      <a:cubicBezTo>
                        <a:pt x="-4313" y="28575"/>
                        <a:pt x="8070" y="48577"/>
                        <a:pt x="27120" y="54292"/>
                      </a:cubicBezTo>
                      <a:cubicBezTo>
                        <a:pt x="47122" y="60008"/>
                        <a:pt x="67125" y="47625"/>
                        <a:pt x="72840" y="28575"/>
                      </a:cubicBezTo>
                      <a:cubicBezTo>
                        <a:pt x="73792" y="25717"/>
                        <a:pt x="73792" y="21908"/>
                        <a:pt x="73792" y="19050"/>
                      </a:cubicBezTo>
                      <a:cubicBezTo>
                        <a:pt x="65220" y="33338"/>
                        <a:pt x="48075" y="40958"/>
                        <a:pt x="31882" y="36195"/>
                      </a:cubicBezTo>
                      <a:cubicBezTo>
                        <a:pt x="15690" y="31433"/>
                        <a:pt x="5212" y="16192"/>
                        <a:pt x="5212" y="0"/>
                      </a:cubicBezTo>
                      <a:lnTo>
                        <a:pt x="5212" y="0"/>
                      </a:lnTo>
                      <a:close/>
                    </a:path>
                  </a:pathLst>
                </a:custGeom>
                <a:solidFill>
                  <a:srgbClr val="000000">
                    <a:alpha val="145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84" name="Google Shape;484;p2"/>
                <p:cNvSpPr/>
                <p:nvPr/>
              </p:nvSpPr>
              <p:spPr>
                <a:xfrm rot="-715094">
                  <a:off x="5496388" y="3564506"/>
                  <a:ext cx="741095" cy="475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295" h="47625" extrusionOk="0">
                      <a:moveTo>
                        <a:pt x="1905" y="0"/>
                      </a:moveTo>
                      <a:cubicBezTo>
                        <a:pt x="952" y="2858"/>
                        <a:pt x="952" y="5715"/>
                        <a:pt x="0" y="9525"/>
                      </a:cubicBezTo>
                      <a:cubicBezTo>
                        <a:pt x="0" y="30480"/>
                        <a:pt x="16193" y="46673"/>
                        <a:pt x="36195" y="47625"/>
                      </a:cubicBezTo>
                      <a:cubicBezTo>
                        <a:pt x="57150" y="47625"/>
                        <a:pt x="73343" y="31433"/>
                        <a:pt x="74295" y="11430"/>
                      </a:cubicBezTo>
                      <a:cubicBezTo>
                        <a:pt x="74295" y="8573"/>
                        <a:pt x="74295" y="4763"/>
                        <a:pt x="73343" y="1905"/>
                      </a:cubicBezTo>
                      <a:cubicBezTo>
                        <a:pt x="68580" y="18098"/>
                        <a:pt x="54293" y="29528"/>
                        <a:pt x="37148" y="28575"/>
                      </a:cubicBezTo>
                      <a:cubicBezTo>
                        <a:pt x="20002" y="28575"/>
                        <a:pt x="5715" y="16192"/>
                        <a:pt x="1905" y="0"/>
                      </a:cubicBezTo>
                      <a:lnTo>
                        <a:pt x="1905" y="0"/>
                      </a:lnTo>
                      <a:close/>
                    </a:path>
                  </a:pathLst>
                </a:custGeom>
                <a:solidFill>
                  <a:srgbClr val="000000">
                    <a:alpha val="145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85" name="Google Shape;485;p2"/>
                <p:cNvSpPr/>
                <p:nvPr/>
              </p:nvSpPr>
              <p:spPr>
                <a:xfrm rot="-715094">
                  <a:off x="6187893" y="3499342"/>
                  <a:ext cx="133017" cy="2280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35" h="22860" extrusionOk="0">
                      <a:moveTo>
                        <a:pt x="0" y="0"/>
                      </a:moveTo>
                      <a:cubicBezTo>
                        <a:pt x="0" y="2858"/>
                        <a:pt x="0" y="6668"/>
                        <a:pt x="953" y="9525"/>
                      </a:cubicBezTo>
                      <a:cubicBezTo>
                        <a:pt x="1905" y="14288"/>
                        <a:pt x="3810" y="19050"/>
                        <a:pt x="6668" y="22860"/>
                      </a:cubicBezTo>
                      <a:cubicBezTo>
                        <a:pt x="8573" y="20003"/>
                        <a:pt x="11430" y="17145"/>
                        <a:pt x="13335" y="14288"/>
                      </a:cubicBezTo>
                      <a:cubicBezTo>
                        <a:pt x="8573" y="11430"/>
                        <a:pt x="3810" y="6668"/>
                        <a:pt x="0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>
                    <a:alpha val="145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86" name="Google Shape;486;p2"/>
                <p:cNvSpPr/>
                <p:nvPr/>
              </p:nvSpPr>
              <p:spPr>
                <a:xfrm rot="-715094">
                  <a:off x="3871587" y="2540365"/>
                  <a:ext cx="712586" cy="3822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437" h="38316" extrusionOk="0">
                      <a:moveTo>
                        <a:pt x="0" y="13335"/>
                      </a:moveTo>
                      <a:cubicBezTo>
                        <a:pt x="2858" y="21907"/>
                        <a:pt x="8573" y="28575"/>
                        <a:pt x="17145" y="33338"/>
                      </a:cubicBezTo>
                      <a:cubicBezTo>
                        <a:pt x="35243" y="43815"/>
                        <a:pt x="58103" y="37147"/>
                        <a:pt x="67628" y="19050"/>
                      </a:cubicBezTo>
                      <a:cubicBezTo>
                        <a:pt x="69533" y="16192"/>
                        <a:pt x="70485" y="13335"/>
                        <a:pt x="71438" y="10477"/>
                      </a:cubicBezTo>
                      <a:cubicBezTo>
                        <a:pt x="60008" y="21907"/>
                        <a:pt x="41910" y="25717"/>
                        <a:pt x="26670" y="17145"/>
                      </a:cubicBezTo>
                      <a:cubicBezTo>
                        <a:pt x="19050" y="13335"/>
                        <a:pt x="14288" y="6667"/>
                        <a:pt x="10478" y="0"/>
                      </a:cubicBezTo>
                      <a:cubicBezTo>
                        <a:pt x="7620" y="4763"/>
                        <a:pt x="3810" y="8572"/>
                        <a:pt x="0" y="13335"/>
                      </a:cubicBezTo>
                      <a:lnTo>
                        <a:pt x="0" y="13335"/>
                      </a:lnTo>
                      <a:close/>
                    </a:path>
                  </a:pathLst>
                </a:custGeom>
                <a:solidFill>
                  <a:srgbClr val="000000">
                    <a:alpha val="145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87" name="Google Shape;487;p2"/>
                <p:cNvSpPr/>
                <p:nvPr/>
              </p:nvSpPr>
              <p:spPr>
                <a:xfrm rot="-715094">
                  <a:off x="4536646" y="2496457"/>
                  <a:ext cx="736077" cy="5555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792" h="55694" extrusionOk="0">
                      <a:moveTo>
                        <a:pt x="5212" y="0"/>
                      </a:moveTo>
                      <a:cubicBezTo>
                        <a:pt x="3307" y="2857"/>
                        <a:pt x="2355" y="5715"/>
                        <a:pt x="1402" y="8572"/>
                      </a:cubicBezTo>
                      <a:cubicBezTo>
                        <a:pt x="-4313" y="28575"/>
                        <a:pt x="8070" y="48577"/>
                        <a:pt x="27120" y="54292"/>
                      </a:cubicBezTo>
                      <a:cubicBezTo>
                        <a:pt x="47122" y="60007"/>
                        <a:pt x="67125" y="47625"/>
                        <a:pt x="72840" y="28575"/>
                      </a:cubicBezTo>
                      <a:cubicBezTo>
                        <a:pt x="73792" y="25717"/>
                        <a:pt x="73792" y="21907"/>
                        <a:pt x="73792" y="19050"/>
                      </a:cubicBezTo>
                      <a:cubicBezTo>
                        <a:pt x="65220" y="33338"/>
                        <a:pt x="48075" y="40957"/>
                        <a:pt x="31882" y="36195"/>
                      </a:cubicBezTo>
                      <a:cubicBezTo>
                        <a:pt x="16642" y="32385"/>
                        <a:pt x="5212" y="17145"/>
                        <a:pt x="5212" y="0"/>
                      </a:cubicBezTo>
                      <a:lnTo>
                        <a:pt x="5212" y="0"/>
                      </a:lnTo>
                      <a:close/>
                    </a:path>
                  </a:pathLst>
                </a:custGeom>
                <a:solidFill>
                  <a:srgbClr val="000000">
                    <a:alpha val="145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88" name="Google Shape;488;p2"/>
                <p:cNvSpPr/>
                <p:nvPr/>
              </p:nvSpPr>
              <p:spPr>
                <a:xfrm rot="-715094">
                  <a:off x="5259877" y="2536527"/>
                  <a:ext cx="741085" cy="475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294" h="47625" extrusionOk="0">
                      <a:moveTo>
                        <a:pt x="1905" y="0"/>
                      </a:moveTo>
                      <a:cubicBezTo>
                        <a:pt x="952" y="2857"/>
                        <a:pt x="952" y="5715"/>
                        <a:pt x="0" y="9525"/>
                      </a:cubicBezTo>
                      <a:cubicBezTo>
                        <a:pt x="0" y="30480"/>
                        <a:pt x="16192" y="46672"/>
                        <a:pt x="36195" y="47625"/>
                      </a:cubicBezTo>
                      <a:cubicBezTo>
                        <a:pt x="57150" y="47625"/>
                        <a:pt x="73342" y="31432"/>
                        <a:pt x="74295" y="11430"/>
                      </a:cubicBezTo>
                      <a:cubicBezTo>
                        <a:pt x="74295" y="8572"/>
                        <a:pt x="74295" y="4763"/>
                        <a:pt x="73342" y="1905"/>
                      </a:cubicBezTo>
                      <a:cubicBezTo>
                        <a:pt x="68580" y="18097"/>
                        <a:pt x="54292" y="29527"/>
                        <a:pt x="37148" y="28575"/>
                      </a:cubicBezTo>
                      <a:cubicBezTo>
                        <a:pt x="20002" y="27622"/>
                        <a:pt x="5715" y="16192"/>
                        <a:pt x="1905" y="0"/>
                      </a:cubicBezTo>
                      <a:lnTo>
                        <a:pt x="1905" y="0"/>
                      </a:lnTo>
                      <a:close/>
                    </a:path>
                  </a:pathLst>
                </a:custGeom>
                <a:solidFill>
                  <a:srgbClr val="000000">
                    <a:alpha val="145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89" name="Google Shape;489;p2"/>
                <p:cNvSpPr/>
                <p:nvPr/>
              </p:nvSpPr>
              <p:spPr>
                <a:xfrm rot="-715094">
                  <a:off x="5961826" y="2418700"/>
                  <a:ext cx="627070" cy="3807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864" h="38166" extrusionOk="0">
                      <a:moveTo>
                        <a:pt x="0" y="0"/>
                      </a:moveTo>
                      <a:cubicBezTo>
                        <a:pt x="0" y="2858"/>
                        <a:pt x="0" y="6667"/>
                        <a:pt x="952" y="9525"/>
                      </a:cubicBezTo>
                      <a:cubicBezTo>
                        <a:pt x="5715" y="29527"/>
                        <a:pt x="25717" y="41910"/>
                        <a:pt x="45720" y="37147"/>
                      </a:cubicBezTo>
                      <a:cubicBezTo>
                        <a:pt x="50483" y="36195"/>
                        <a:pt x="54292" y="34290"/>
                        <a:pt x="58102" y="32385"/>
                      </a:cubicBezTo>
                      <a:cubicBezTo>
                        <a:pt x="60008" y="23813"/>
                        <a:pt x="61913" y="14288"/>
                        <a:pt x="62865" y="5715"/>
                      </a:cubicBezTo>
                      <a:cubicBezTo>
                        <a:pt x="58102" y="12383"/>
                        <a:pt x="50483" y="17145"/>
                        <a:pt x="41910" y="19050"/>
                      </a:cubicBezTo>
                      <a:cubicBezTo>
                        <a:pt x="24765" y="22860"/>
                        <a:pt x="7620" y="14288"/>
                        <a:pt x="0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>
                    <a:alpha val="145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490" name="Google Shape;490;p2"/>
              <p:cNvSpPr/>
              <p:nvPr/>
            </p:nvSpPr>
            <p:spPr>
              <a:xfrm rot="-715094">
                <a:off x="5167532" y="1308408"/>
                <a:ext cx="513614" cy="522562"/>
              </a:xfrm>
              <a:custGeom>
                <a:avLst/>
                <a:gdLst/>
                <a:ahLst/>
                <a:cxnLst/>
                <a:rect l="l" t="t" r="r" b="b"/>
                <a:pathLst>
                  <a:path w="51490" h="52387" extrusionOk="0">
                    <a:moveTo>
                      <a:pt x="24820" y="0"/>
                    </a:moveTo>
                    <a:cubicBezTo>
                      <a:pt x="26726" y="0"/>
                      <a:pt x="29583" y="0"/>
                      <a:pt x="31488" y="953"/>
                    </a:cubicBezTo>
                    <a:cubicBezTo>
                      <a:pt x="28631" y="2858"/>
                      <a:pt x="26726" y="5715"/>
                      <a:pt x="26726" y="10478"/>
                    </a:cubicBezTo>
                    <a:cubicBezTo>
                      <a:pt x="26726" y="16192"/>
                      <a:pt x="31488" y="20955"/>
                      <a:pt x="37203" y="20955"/>
                    </a:cubicBezTo>
                    <a:cubicBezTo>
                      <a:pt x="41966" y="20955"/>
                      <a:pt x="46728" y="17145"/>
                      <a:pt x="47681" y="13335"/>
                    </a:cubicBezTo>
                    <a:cubicBezTo>
                      <a:pt x="50538" y="17145"/>
                      <a:pt x="51491" y="21908"/>
                      <a:pt x="51491" y="26670"/>
                    </a:cubicBezTo>
                    <a:cubicBezTo>
                      <a:pt x="51491" y="40958"/>
                      <a:pt x="40061" y="52388"/>
                      <a:pt x="25773" y="52388"/>
                    </a:cubicBezTo>
                    <a:cubicBezTo>
                      <a:pt x="11486" y="52388"/>
                      <a:pt x="56" y="40958"/>
                      <a:pt x="56" y="26670"/>
                    </a:cubicBezTo>
                    <a:cubicBezTo>
                      <a:pt x="-897" y="11430"/>
                      <a:pt x="10533" y="0"/>
                      <a:pt x="24820" y="0"/>
                    </a:cubicBezTo>
                    <a:lnTo>
                      <a:pt x="24820" y="0"/>
                    </a:lnTo>
                    <a:close/>
                  </a:path>
                </a:pathLst>
              </a:custGeom>
              <a:solidFill>
                <a:srgbClr val="3B231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1" name="Google Shape;491;p2"/>
              <p:cNvSpPr/>
              <p:nvPr/>
            </p:nvSpPr>
            <p:spPr>
              <a:xfrm rot="-715094">
                <a:off x="2907640" y="2292112"/>
                <a:ext cx="2116392" cy="1904303"/>
              </a:xfrm>
              <a:custGeom>
                <a:avLst/>
                <a:gdLst/>
                <a:ahLst/>
                <a:cxnLst/>
                <a:rect l="l" t="t" r="r" b="b"/>
                <a:pathLst>
                  <a:path w="212169" h="190907" extrusionOk="0">
                    <a:moveTo>
                      <a:pt x="0" y="151447"/>
                    </a:moveTo>
                    <a:cubicBezTo>
                      <a:pt x="5715" y="173355"/>
                      <a:pt x="25717" y="178117"/>
                      <a:pt x="44767" y="171450"/>
                    </a:cubicBezTo>
                    <a:cubicBezTo>
                      <a:pt x="59055" y="197167"/>
                      <a:pt x="85725" y="195263"/>
                      <a:pt x="109538" y="178117"/>
                    </a:cubicBezTo>
                    <a:cubicBezTo>
                      <a:pt x="204788" y="208597"/>
                      <a:pt x="230505" y="88583"/>
                      <a:pt x="200025" y="0"/>
                    </a:cubicBezTo>
                    <a:cubicBezTo>
                      <a:pt x="174308" y="74295"/>
                      <a:pt x="91440" y="150495"/>
                      <a:pt x="0" y="151447"/>
                    </a:cubicBezTo>
                    <a:lnTo>
                      <a:pt x="0" y="151447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2" name="Google Shape;492;p2"/>
              <p:cNvSpPr/>
              <p:nvPr/>
            </p:nvSpPr>
            <p:spPr>
              <a:xfrm rot="-715094">
                <a:off x="1695299" y="2949646"/>
                <a:ext cx="374662" cy="926092"/>
              </a:xfrm>
              <a:custGeom>
                <a:avLst/>
                <a:gdLst/>
                <a:ahLst/>
                <a:cxnLst/>
                <a:rect l="l" t="t" r="r" b="b"/>
                <a:pathLst>
                  <a:path w="37560" h="92841" extrusionOk="0">
                    <a:moveTo>
                      <a:pt x="17650" y="92841"/>
                    </a:moveTo>
                    <a:cubicBezTo>
                      <a:pt x="12888" y="85222"/>
                      <a:pt x="-5210" y="42359"/>
                      <a:pt x="1458" y="20452"/>
                    </a:cubicBezTo>
                    <a:cubicBezTo>
                      <a:pt x="11935" y="-12886"/>
                      <a:pt x="55750" y="-3361"/>
                      <a:pt x="29080" y="33786"/>
                    </a:cubicBezTo>
                    <a:cubicBezTo>
                      <a:pt x="20508" y="44264"/>
                      <a:pt x="11935" y="61409"/>
                      <a:pt x="17650" y="92841"/>
                    </a:cubicBezTo>
                    <a:lnTo>
                      <a:pt x="17650" y="9284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3" name="Google Shape;493;p2"/>
              <p:cNvSpPr/>
              <p:nvPr/>
            </p:nvSpPr>
            <p:spPr>
              <a:xfrm rot="-715094">
                <a:off x="1139489" y="2514384"/>
                <a:ext cx="676866" cy="1441152"/>
              </a:xfrm>
              <a:custGeom>
                <a:avLst/>
                <a:gdLst/>
                <a:ahLst/>
                <a:cxnLst/>
                <a:rect l="l" t="t" r="r" b="b"/>
                <a:pathLst>
                  <a:path w="67856" h="144476" extrusionOk="0">
                    <a:moveTo>
                      <a:pt x="67856" y="144476"/>
                    </a:moveTo>
                    <a:cubicBezTo>
                      <a:pt x="56426" y="135904"/>
                      <a:pt x="4039" y="82564"/>
                      <a:pt x="229" y="46369"/>
                    </a:cubicBezTo>
                    <a:cubicBezTo>
                      <a:pt x="-4534" y="-9829"/>
                      <a:pt x="66904" y="-22211"/>
                      <a:pt x="48806" y="50179"/>
                    </a:cubicBezTo>
                    <a:cubicBezTo>
                      <a:pt x="44044" y="71134"/>
                      <a:pt x="41186" y="100661"/>
                      <a:pt x="67856" y="144476"/>
                    </a:cubicBezTo>
                    <a:lnTo>
                      <a:pt x="67856" y="144476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4" name="Google Shape;494;p2"/>
              <p:cNvSpPr/>
              <p:nvPr/>
            </p:nvSpPr>
            <p:spPr>
              <a:xfrm rot="-715094">
                <a:off x="1085883" y="3420937"/>
                <a:ext cx="817823" cy="561584"/>
              </a:xfrm>
              <a:custGeom>
                <a:avLst/>
                <a:gdLst/>
                <a:ahLst/>
                <a:cxnLst/>
                <a:rect l="l" t="t" r="r" b="b"/>
                <a:pathLst>
                  <a:path w="81987" h="56299" extrusionOk="0">
                    <a:moveTo>
                      <a:pt x="81987" y="56163"/>
                    </a:moveTo>
                    <a:cubicBezTo>
                      <a:pt x="73415" y="57115"/>
                      <a:pt x="25790" y="53306"/>
                      <a:pt x="9597" y="37113"/>
                    </a:cubicBezTo>
                    <a:cubicBezTo>
                      <a:pt x="-15168" y="12348"/>
                      <a:pt x="13407" y="-21942"/>
                      <a:pt x="34362" y="19015"/>
                    </a:cubicBezTo>
                    <a:cubicBezTo>
                      <a:pt x="41030" y="30445"/>
                      <a:pt x="51507" y="46638"/>
                      <a:pt x="81987" y="56163"/>
                    </a:cubicBezTo>
                    <a:lnTo>
                      <a:pt x="81987" y="5616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5" name="Google Shape;495;p2"/>
              <p:cNvSpPr/>
              <p:nvPr/>
            </p:nvSpPr>
            <p:spPr>
              <a:xfrm rot="-715094">
                <a:off x="2907765" y="2298300"/>
                <a:ext cx="2116392" cy="1904303"/>
              </a:xfrm>
              <a:custGeom>
                <a:avLst/>
                <a:gdLst/>
                <a:ahLst/>
                <a:cxnLst/>
                <a:rect l="l" t="t" r="r" b="b"/>
                <a:pathLst>
                  <a:path w="212169" h="190907" extrusionOk="0">
                    <a:moveTo>
                      <a:pt x="0" y="151447"/>
                    </a:moveTo>
                    <a:cubicBezTo>
                      <a:pt x="5715" y="173355"/>
                      <a:pt x="25717" y="178117"/>
                      <a:pt x="44767" y="171450"/>
                    </a:cubicBezTo>
                    <a:cubicBezTo>
                      <a:pt x="59055" y="197167"/>
                      <a:pt x="85725" y="195263"/>
                      <a:pt x="109538" y="178117"/>
                    </a:cubicBezTo>
                    <a:cubicBezTo>
                      <a:pt x="204788" y="208597"/>
                      <a:pt x="230505" y="88583"/>
                      <a:pt x="200025" y="0"/>
                    </a:cubicBezTo>
                    <a:cubicBezTo>
                      <a:pt x="174308" y="74295"/>
                      <a:pt x="91440" y="150495"/>
                      <a:pt x="0" y="151447"/>
                    </a:cubicBezTo>
                    <a:lnTo>
                      <a:pt x="0" y="151447"/>
                    </a:lnTo>
                    <a:close/>
                  </a:path>
                </a:pathLst>
              </a:custGeom>
              <a:solidFill>
                <a:srgbClr val="000000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6" name="Google Shape;496;p2"/>
              <p:cNvSpPr/>
              <p:nvPr/>
            </p:nvSpPr>
            <p:spPr>
              <a:xfrm rot="-715094">
                <a:off x="1139576" y="2529872"/>
                <a:ext cx="676866" cy="1441152"/>
              </a:xfrm>
              <a:custGeom>
                <a:avLst/>
                <a:gdLst/>
                <a:ahLst/>
                <a:cxnLst/>
                <a:rect l="l" t="t" r="r" b="b"/>
                <a:pathLst>
                  <a:path w="67856" h="144476" extrusionOk="0">
                    <a:moveTo>
                      <a:pt x="67856" y="144476"/>
                    </a:moveTo>
                    <a:cubicBezTo>
                      <a:pt x="56426" y="135904"/>
                      <a:pt x="4039" y="82564"/>
                      <a:pt x="229" y="46369"/>
                    </a:cubicBezTo>
                    <a:cubicBezTo>
                      <a:pt x="-4534" y="-9829"/>
                      <a:pt x="66904" y="-22211"/>
                      <a:pt x="48806" y="50179"/>
                    </a:cubicBezTo>
                    <a:cubicBezTo>
                      <a:pt x="44044" y="71134"/>
                      <a:pt x="41186" y="100661"/>
                      <a:pt x="67856" y="144476"/>
                    </a:cubicBezTo>
                    <a:lnTo>
                      <a:pt x="67856" y="144476"/>
                    </a:lnTo>
                    <a:close/>
                  </a:path>
                </a:pathLst>
              </a:custGeom>
              <a:solidFill>
                <a:srgbClr val="000000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7" name="Google Shape;497;p2"/>
              <p:cNvSpPr/>
              <p:nvPr/>
            </p:nvSpPr>
            <p:spPr>
              <a:xfrm rot="-715094">
                <a:off x="1695299" y="2949609"/>
                <a:ext cx="374662" cy="926092"/>
              </a:xfrm>
              <a:custGeom>
                <a:avLst/>
                <a:gdLst/>
                <a:ahLst/>
                <a:cxnLst/>
                <a:rect l="l" t="t" r="r" b="b"/>
                <a:pathLst>
                  <a:path w="37560" h="92841" extrusionOk="0">
                    <a:moveTo>
                      <a:pt x="17650" y="92841"/>
                    </a:moveTo>
                    <a:cubicBezTo>
                      <a:pt x="12888" y="85222"/>
                      <a:pt x="-5210" y="42359"/>
                      <a:pt x="1458" y="20452"/>
                    </a:cubicBezTo>
                    <a:cubicBezTo>
                      <a:pt x="11935" y="-12886"/>
                      <a:pt x="55750" y="-3361"/>
                      <a:pt x="29080" y="33786"/>
                    </a:cubicBezTo>
                    <a:cubicBezTo>
                      <a:pt x="20508" y="44264"/>
                      <a:pt x="11935" y="61409"/>
                      <a:pt x="17650" y="92841"/>
                    </a:cubicBezTo>
                    <a:lnTo>
                      <a:pt x="17650" y="92841"/>
                    </a:lnTo>
                    <a:close/>
                  </a:path>
                </a:pathLst>
              </a:custGeom>
              <a:solidFill>
                <a:srgbClr val="000000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8" name="Google Shape;498;p2"/>
              <p:cNvSpPr/>
              <p:nvPr/>
            </p:nvSpPr>
            <p:spPr>
              <a:xfrm rot="-715094">
                <a:off x="1085883" y="3420900"/>
                <a:ext cx="817823" cy="561584"/>
              </a:xfrm>
              <a:custGeom>
                <a:avLst/>
                <a:gdLst/>
                <a:ahLst/>
                <a:cxnLst/>
                <a:rect l="l" t="t" r="r" b="b"/>
                <a:pathLst>
                  <a:path w="81987" h="56299" extrusionOk="0">
                    <a:moveTo>
                      <a:pt x="81987" y="56163"/>
                    </a:moveTo>
                    <a:cubicBezTo>
                      <a:pt x="73415" y="57115"/>
                      <a:pt x="25790" y="53306"/>
                      <a:pt x="9597" y="37113"/>
                    </a:cubicBezTo>
                    <a:cubicBezTo>
                      <a:pt x="-15168" y="12348"/>
                      <a:pt x="13407" y="-21942"/>
                      <a:pt x="34362" y="19015"/>
                    </a:cubicBezTo>
                    <a:cubicBezTo>
                      <a:pt x="41030" y="30445"/>
                      <a:pt x="51507" y="46638"/>
                      <a:pt x="81987" y="56163"/>
                    </a:cubicBezTo>
                    <a:lnTo>
                      <a:pt x="81987" y="56163"/>
                    </a:lnTo>
                    <a:close/>
                  </a:path>
                </a:pathLst>
              </a:custGeom>
              <a:solidFill>
                <a:srgbClr val="000000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499" name="Google Shape;499;p2"/>
          <p:cNvGrpSpPr/>
          <p:nvPr/>
        </p:nvGrpSpPr>
        <p:grpSpPr>
          <a:xfrm>
            <a:off x="2132094" y="4608570"/>
            <a:ext cx="1637405" cy="1683248"/>
            <a:chOff x="6474904" y="1227742"/>
            <a:chExt cx="1837716" cy="1889167"/>
          </a:xfrm>
        </p:grpSpPr>
        <p:grpSp>
          <p:nvGrpSpPr>
            <p:cNvPr id="500" name="Google Shape;500;p2"/>
            <p:cNvGrpSpPr/>
            <p:nvPr/>
          </p:nvGrpSpPr>
          <p:grpSpPr>
            <a:xfrm>
              <a:off x="6474904" y="1227742"/>
              <a:ext cx="1837716" cy="1889167"/>
              <a:chOff x="6474904" y="1227742"/>
              <a:chExt cx="1837716" cy="1889167"/>
            </a:xfrm>
          </p:grpSpPr>
          <p:sp>
            <p:nvSpPr>
              <p:cNvPr id="501" name="Google Shape;501;p2"/>
              <p:cNvSpPr/>
              <p:nvPr/>
            </p:nvSpPr>
            <p:spPr>
              <a:xfrm>
                <a:off x="7257569" y="2066622"/>
                <a:ext cx="536289" cy="1050287"/>
              </a:xfrm>
              <a:custGeom>
                <a:avLst/>
                <a:gdLst/>
                <a:ahLst/>
                <a:cxnLst/>
                <a:rect l="l" t="t" r="r" b="b"/>
                <a:pathLst>
                  <a:path w="536289" h="1050287" extrusionOk="0">
                    <a:moveTo>
                      <a:pt x="436345" y="892604"/>
                    </a:moveTo>
                    <a:cubicBezTo>
                      <a:pt x="433258" y="899462"/>
                      <a:pt x="430515" y="906320"/>
                      <a:pt x="428115" y="913178"/>
                    </a:cubicBezTo>
                    <a:cubicBezTo>
                      <a:pt x="413027" y="953640"/>
                      <a:pt x="404112" y="998217"/>
                      <a:pt x="386624" y="1037308"/>
                    </a:cubicBezTo>
                    <a:cubicBezTo>
                      <a:pt x="384567" y="1042108"/>
                      <a:pt x="381823" y="1047252"/>
                      <a:pt x="377023" y="1049310"/>
                    </a:cubicBezTo>
                    <a:cubicBezTo>
                      <a:pt x="371536" y="1051710"/>
                      <a:pt x="365021" y="1049310"/>
                      <a:pt x="359878" y="1046223"/>
                    </a:cubicBezTo>
                    <a:cubicBezTo>
                      <a:pt x="358506" y="1045537"/>
                      <a:pt x="357135" y="1044852"/>
                      <a:pt x="355763" y="1043823"/>
                    </a:cubicBezTo>
                    <a:cubicBezTo>
                      <a:pt x="352334" y="1041766"/>
                      <a:pt x="349248" y="1039708"/>
                      <a:pt x="346162" y="1037651"/>
                    </a:cubicBezTo>
                    <a:cubicBezTo>
                      <a:pt x="329017" y="1025649"/>
                      <a:pt x="314958" y="1010219"/>
                      <a:pt x="301242" y="994788"/>
                    </a:cubicBezTo>
                    <a:cubicBezTo>
                      <a:pt x="295413" y="988273"/>
                      <a:pt x="289583" y="981758"/>
                      <a:pt x="283754" y="975243"/>
                    </a:cubicBezTo>
                    <a:cubicBezTo>
                      <a:pt x="263866" y="953297"/>
                      <a:pt x="242606" y="934095"/>
                      <a:pt x="212774" y="926208"/>
                    </a:cubicBezTo>
                    <a:cubicBezTo>
                      <a:pt x="211059" y="925865"/>
                      <a:pt x="209345" y="925522"/>
                      <a:pt x="207973" y="924837"/>
                    </a:cubicBezTo>
                    <a:cubicBezTo>
                      <a:pt x="204201" y="923808"/>
                      <a:pt x="200429" y="922779"/>
                      <a:pt x="197000" y="922093"/>
                    </a:cubicBezTo>
                    <a:lnTo>
                      <a:pt x="197000" y="922093"/>
                    </a:lnTo>
                    <a:cubicBezTo>
                      <a:pt x="168197" y="914207"/>
                      <a:pt x="148994" y="908035"/>
                      <a:pt x="133221" y="896033"/>
                    </a:cubicBezTo>
                    <a:cubicBezTo>
                      <a:pt x="133221" y="896033"/>
                      <a:pt x="133221" y="896033"/>
                      <a:pt x="133221" y="896033"/>
                    </a:cubicBezTo>
                    <a:cubicBezTo>
                      <a:pt x="126363" y="890890"/>
                      <a:pt x="120191" y="884717"/>
                      <a:pt x="114361" y="877174"/>
                    </a:cubicBezTo>
                    <a:cubicBezTo>
                      <a:pt x="104760" y="865172"/>
                      <a:pt x="95159" y="849399"/>
                      <a:pt x="83500" y="827453"/>
                    </a:cubicBezTo>
                    <a:cubicBezTo>
                      <a:pt x="62926" y="788362"/>
                      <a:pt x="35837" y="752358"/>
                      <a:pt x="20064" y="710867"/>
                    </a:cubicBezTo>
                    <a:cubicBezTo>
                      <a:pt x="-8740" y="635772"/>
                      <a:pt x="-1882" y="505127"/>
                      <a:pt x="11834" y="426946"/>
                    </a:cubicBezTo>
                    <a:cubicBezTo>
                      <a:pt x="28979" y="330248"/>
                      <a:pt x="67041" y="233893"/>
                      <a:pt x="51268" y="134452"/>
                    </a:cubicBezTo>
                    <a:cubicBezTo>
                      <a:pt x="50582" y="129994"/>
                      <a:pt x="49896" y="124851"/>
                      <a:pt x="49210" y="119022"/>
                    </a:cubicBezTo>
                    <a:cubicBezTo>
                      <a:pt x="47839" y="109763"/>
                      <a:pt x="46810" y="99133"/>
                      <a:pt x="46124" y="88504"/>
                    </a:cubicBezTo>
                    <a:cubicBezTo>
                      <a:pt x="45439" y="74788"/>
                      <a:pt x="45781" y="60729"/>
                      <a:pt x="47496" y="47698"/>
                    </a:cubicBezTo>
                    <a:cubicBezTo>
                      <a:pt x="48182" y="43241"/>
                      <a:pt x="48868" y="38783"/>
                      <a:pt x="50239" y="35011"/>
                    </a:cubicBezTo>
                    <a:cubicBezTo>
                      <a:pt x="52297" y="27467"/>
                      <a:pt x="55040" y="20952"/>
                      <a:pt x="59155" y="15466"/>
                    </a:cubicBezTo>
                    <a:lnTo>
                      <a:pt x="59155" y="15466"/>
                    </a:lnTo>
                    <a:cubicBezTo>
                      <a:pt x="61555" y="12037"/>
                      <a:pt x="64298" y="9294"/>
                      <a:pt x="67384" y="6893"/>
                    </a:cubicBezTo>
                    <a:lnTo>
                      <a:pt x="67384" y="6893"/>
                    </a:lnTo>
                    <a:cubicBezTo>
                      <a:pt x="74928" y="1407"/>
                      <a:pt x="84186" y="-993"/>
                      <a:pt x="96874" y="378"/>
                    </a:cubicBezTo>
                    <a:cubicBezTo>
                      <a:pt x="97216" y="378"/>
                      <a:pt x="97559" y="378"/>
                      <a:pt x="97559" y="378"/>
                    </a:cubicBezTo>
                    <a:cubicBezTo>
                      <a:pt x="97902" y="378"/>
                      <a:pt x="98588" y="378"/>
                      <a:pt x="99274" y="721"/>
                    </a:cubicBezTo>
                    <a:cubicBezTo>
                      <a:pt x="101674" y="1064"/>
                      <a:pt x="104074" y="1407"/>
                      <a:pt x="106475" y="2093"/>
                    </a:cubicBezTo>
                    <a:cubicBezTo>
                      <a:pt x="108875" y="2436"/>
                      <a:pt x="110932" y="3121"/>
                      <a:pt x="113333" y="4150"/>
                    </a:cubicBezTo>
                    <a:cubicBezTo>
                      <a:pt x="114704" y="4493"/>
                      <a:pt x="115733" y="4836"/>
                      <a:pt x="117105" y="5522"/>
                    </a:cubicBezTo>
                    <a:cubicBezTo>
                      <a:pt x="118819" y="6208"/>
                      <a:pt x="120534" y="6893"/>
                      <a:pt x="121905" y="7579"/>
                    </a:cubicBezTo>
                    <a:cubicBezTo>
                      <a:pt x="126020" y="9637"/>
                      <a:pt x="130135" y="12380"/>
                      <a:pt x="133907" y="15809"/>
                    </a:cubicBezTo>
                    <a:cubicBezTo>
                      <a:pt x="141793" y="23010"/>
                      <a:pt x="148994" y="32268"/>
                      <a:pt x="155509" y="42555"/>
                    </a:cubicBezTo>
                    <a:cubicBezTo>
                      <a:pt x="158253" y="47356"/>
                      <a:pt x="160996" y="52156"/>
                      <a:pt x="163739" y="56957"/>
                    </a:cubicBezTo>
                    <a:cubicBezTo>
                      <a:pt x="167511" y="63815"/>
                      <a:pt x="170940" y="71359"/>
                      <a:pt x="174712" y="78559"/>
                    </a:cubicBezTo>
                    <a:cubicBezTo>
                      <a:pt x="178484" y="86103"/>
                      <a:pt x="181913" y="93647"/>
                      <a:pt x="186028" y="100848"/>
                    </a:cubicBezTo>
                    <a:cubicBezTo>
                      <a:pt x="187399" y="103248"/>
                      <a:pt x="188771" y="105649"/>
                      <a:pt x="189799" y="108049"/>
                    </a:cubicBezTo>
                    <a:cubicBezTo>
                      <a:pt x="191857" y="111478"/>
                      <a:pt x="193571" y="114564"/>
                      <a:pt x="195629" y="117650"/>
                    </a:cubicBezTo>
                    <a:cubicBezTo>
                      <a:pt x="200429" y="125194"/>
                      <a:pt x="205230" y="132395"/>
                      <a:pt x="210716" y="137881"/>
                    </a:cubicBezTo>
                    <a:cubicBezTo>
                      <a:pt x="211745" y="139253"/>
                      <a:pt x="213117" y="140281"/>
                      <a:pt x="214488" y="141653"/>
                    </a:cubicBezTo>
                    <a:cubicBezTo>
                      <a:pt x="234376" y="161884"/>
                      <a:pt x="256322" y="180401"/>
                      <a:pt x="279296" y="197889"/>
                    </a:cubicBezTo>
                    <a:cubicBezTo>
                      <a:pt x="284783" y="202346"/>
                      <a:pt x="290612" y="206461"/>
                      <a:pt x="296098" y="210576"/>
                    </a:cubicBezTo>
                    <a:cubicBezTo>
                      <a:pt x="309472" y="220520"/>
                      <a:pt x="322845" y="230464"/>
                      <a:pt x="336218" y="240408"/>
                    </a:cubicBezTo>
                    <a:cubicBezTo>
                      <a:pt x="341361" y="244180"/>
                      <a:pt x="346505" y="247952"/>
                      <a:pt x="351648" y="251724"/>
                    </a:cubicBezTo>
                    <a:cubicBezTo>
                      <a:pt x="381823" y="274355"/>
                      <a:pt x="411656" y="297330"/>
                      <a:pt x="438059" y="323390"/>
                    </a:cubicBezTo>
                    <a:cubicBezTo>
                      <a:pt x="445603" y="330934"/>
                      <a:pt x="452804" y="338478"/>
                      <a:pt x="459662" y="346364"/>
                    </a:cubicBezTo>
                    <a:cubicBezTo>
                      <a:pt x="478521" y="367967"/>
                      <a:pt x="494980" y="391627"/>
                      <a:pt x="507668" y="418716"/>
                    </a:cubicBezTo>
                    <a:cubicBezTo>
                      <a:pt x="530299" y="466036"/>
                      <a:pt x="537500" y="516786"/>
                      <a:pt x="536128" y="567535"/>
                    </a:cubicBezTo>
                    <a:cubicBezTo>
                      <a:pt x="536128" y="567535"/>
                      <a:pt x="536128" y="567878"/>
                      <a:pt x="536128" y="567878"/>
                    </a:cubicBezTo>
                    <a:cubicBezTo>
                      <a:pt x="535786" y="579536"/>
                      <a:pt x="535100" y="590852"/>
                      <a:pt x="534071" y="602511"/>
                    </a:cubicBezTo>
                    <a:cubicBezTo>
                      <a:pt x="529613" y="646402"/>
                      <a:pt x="520012" y="690293"/>
                      <a:pt x="508696" y="732470"/>
                    </a:cubicBezTo>
                    <a:cubicBezTo>
                      <a:pt x="504239" y="749958"/>
                      <a:pt x="498752" y="765731"/>
                      <a:pt x="492923" y="780819"/>
                    </a:cubicBezTo>
                    <a:cubicBezTo>
                      <a:pt x="490523" y="786991"/>
                      <a:pt x="487780" y="793163"/>
                      <a:pt x="485036" y="798992"/>
                    </a:cubicBezTo>
                    <a:cubicBezTo>
                      <a:pt x="474064" y="823681"/>
                      <a:pt x="461376" y="846655"/>
                      <a:pt x="446632" y="872373"/>
                    </a:cubicBezTo>
                    <a:cubicBezTo>
                      <a:pt x="442517" y="879231"/>
                      <a:pt x="439088" y="885746"/>
                      <a:pt x="436345" y="892604"/>
                    </a:cubicBezTo>
                    <a:cubicBezTo>
                      <a:pt x="436345" y="892604"/>
                      <a:pt x="436345" y="892604"/>
                      <a:pt x="436345" y="89260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2" name="Google Shape;502;p2"/>
              <p:cNvSpPr/>
              <p:nvPr/>
            </p:nvSpPr>
            <p:spPr>
              <a:xfrm>
                <a:off x="7313888" y="2073173"/>
                <a:ext cx="76559" cy="889825"/>
              </a:xfrm>
              <a:custGeom>
                <a:avLst/>
                <a:gdLst/>
                <a:ahLst/>
                <a:cxnLst/>
                <a:rect l="l" t="t" r="r" b="b"/>
                <a:pathLst>
                  <a:path w="76559" h="889825" extrusionOk="0">
                    <a:moveTo>
                      <a:pt x="76560" y="889826"/>
                    </a:moveTo>
                    <a:cubicBezTo>
                      <a:pt x="69702" y="884682"/>
                      <a:pt x="63529" y="878510"/>
                      <a:pt x="57700" y="870966"/>
                    </a:cubicBezTo>
                    <a:cubicBezTo>
                      <a:pt x="48442" y="849706"/>
                      <a:pt x="40555" y="827418"/>
                      <a:pt x="34040" y="804786"/>
                    </a:cubicBezTo>
                    <a:cubicBezTo>
                      <a:pt x="-4365" y="671398"/>
                      <a:pt x="-3679" y="525323"/>
                      <a:pt x="4550" y="387477"/>
                    </a:cubicBezTo>
                    <a:cubicBezTo>
                      <a:pt x="9008" y="312382"/>
                      <a:pt x="23067" y="237287"/>
                      <a:pt x="24782" y="162192"/>
                    </a:cubicBezTo>
                    <a:cubicBezTo>
                      <a:pt x="25810" y="123444"/>
                      <a:pt x="19295" y="87440"/>
                      <a:pt x="10380" y="50064"/>
                    </a:cubicBezTo>
                    <a:cubicBezTo>
                      <a:pt x="7294" y="36348"/>
                      <a:pt x="4208" y="22289"/>
                      <a:pt x="2493" y="8573"/>
                    </a:cubicBezTo>
                    <a:lnTo>
                      <a:pt x="2493" y="8573"/>
                    </a:lnTo>
                    <a:cubicBezTo>
                      <a:pt x="4893" y="5144"/>
                      <a:pt x="7637" y="2400"/>
                      <a:pt x="10723" y="0"/>
                    </a:cubicBezTo>
                    <a:cubicBezTo>
                      <a:pt x="13123" y="25032"/>
                      <a:pt x="19981" y="49378"/>
                      <a:pt x="25467" y="74067"/>
                    </a:cubicBezTo>
                    <a:cubicBezTo>
                      <a:pt x="33354" y="109728"/>
                      <a:pt x="35069" y="146076"/>
                      <a:pt x="33011" y="182766"/>
                    </a:cubicBezTo>
                    <a:cubicBezTo>
                      <a:pt x="28896" y="256146"/>
                      <a:pt x="16895" y="328498"/>
                      <a:pt x="12780" y="401879"/>
                    </a:cubicBezTo>
                    <a:cubicBezTo>
                      <a:pt x="9008" y="477317"/>
                      <a:pt x="8665" y="553441"/>
                      <a:pt x="14152" y="628879"/>
                    </a:cubicBezTo>
                    <a:cubicBezTo>
                      <a:pt x="20324" y="718376"/>
                      <a:pt x="36440" y="809930"/>
                      <a:pt x="76560" y="889826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3" name="Google Shape;503;p2"/>
              <p:cNvSpPr/>
              <p:nvPr/>
            </p:nvSpPr>
            <p:spPr>
              <a:xfrm>
                <a:off x="7353757" y="2067344"/>
                <a:ext cx="111785" cy="924801"/>
              </a:xfrm>
              <a:custGeom>
                <a:avLst/>
                <a:gdLst/>
                <a:ahLst/>
                <a:cxnLst/>
                <a:rect l="l" t="t" r="r" b="b"/>
                <a:pathLst>
                  <a:path w="111785" h="924801" extrusionOk="0">
                    <a:moveTo>
                      <a:pt x="111785" y="924801"/>
                    </a:moveTo>
                    <a:cubicBezTo>
                      <a:pt x="108014" y="923773"/>
                      <a:pt x="104241" y="922744"/>
                      <a:pt x="100812" y="922058"/>
                    </a:cubicBezTo>
                    <a:lnTo>
                      <a:pt x="100812" y="922058"/>
                    </a:lnTo>
                    <a:cubicBezTo>
                      <a:pt x="94983" y="904913"/>
                      <a:pt x="89840" y="887425"/>
                      <a:pt x="85382" y="869937"/>
                    </a:cubicBezTo>
                    <a:cubicBezTo>
                      <a:pt x="67551" y="796900"/>
                      <a:pt x="64122" y="721805"/>
                      <a:pt x="61722" y="647052"/>
                    </a:cubicBezTo>
                    <a:cubicBezTo>
                      <a:pt x="59321" y="569214"/>
                      <a:pt x="56235" y="491376"/>
                      <a:pt x="50406" y="413537"/>
                    </a:cubicBezTo>
                    <a:cubicBezTo>
                      <a:pt x="40119" y="275006"/>
                      <a:pt x="23317" y="137160"/>
                      <a:pt x="0" y="0"/>
                    </a:cubicBezTo>
                    <a:cubicBezTo>
                      <a:pt x="3086" y="343"/>
                      <a:pt x="6172" y="1029"/>
                      <a:pt x="9601" y="1715"/>
                    </a:cubicBezTo>
                    <a:cubicBezTo>
                      <a:pt x="20917" y="67208"/>
                      <a:pt x="30518" y="133045"/>
                      <a:pt x="38747" y="198882"/>
                    </a:cubicBezTo>
                    <a:cubicBezTo>
                      <a:pt x="57264" y="350101"/>
                      <a:pt x="65837" y="501320"/>
                      <a:pt x="70980" y="653567"/>
                    </a:cubicBezTo>
                    <a:cubicBezTo>
                      <a:pt x="73724" y="744436"/>
                      <a:pt x="80582" y="839419"/>
                      <a:pt x="111785" y="92480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4" name="Google Shape;504;p2"/>
              <p:cNvSpPr/>
              <p:nvPr/>
            </p:nvSpPr>
            <p:spPr>
              <a:xfrm>
                <a:off x="7378788" y="2074202"/>
                <a:ext cx="180022" cy="987552"/>
              </a:xfrm>
              <a:custGeom>
                <a:avLst/>
                <a:gdLst/>
                <a:ahLst/>
                <a:cxnLst/>
                <a:rect l="l" t="t" r="r" b="b"/>
                <a:pathLst>
                  <a:path w="180022" h="987552" extrusionOk="0">
                    <a:moveTo>
                      <a:pt x="180023" y="987552"/>
                    </a:moveTo>
                    <a:cubicBezTo>
                      <a:pt x="174193" y="981037"/>
                      <a:pt x="168364" y="974522"/>
                      <a:pt x="162535" y="968007"/>
                    </a:cubicBezTo>
                    <a:cubicBezTo>
                      <a:pt x="160135" y="961835"/>
                      <a:pt x="157734" y="955662"/>
                      <a:pt x="155334" y="949490"/>
                    </a:cubicBezTo>
                    <a:cubicBezTo>
                      <a:pt x="128245" y="876452"/>
                      <a:pt x="108014" y="800329"/>
                      <a:pt x="101842" y="722490"/>
                    </a:cubicBezTo>
                    <a:cubicBezTo>
                      <a:pt x="94640" y="634708"/>
                      <a:pt x="103899" y="546926"/>
                      <a:pt x="97384" y="459143"/>
                    </a:cubicBezTo>
                    <a:cubicBezTo>
                      <a:pt x="86068" y="302438"/>
                      <a:pt x="44234" y="150190"/>
                      <a:pt x="0" y="0"/>
                    </a:cubicBezTo>
                    <a:cubicBezTo>
                      <a:pt x="4115" y="2057"/>
                      <a:pt x="8230" y="4800"/>
                      <a:pt x="12002" y="8229"/>
                    </a:cubicBezTo>
                    <a:cubicBezTo>
                      <a:pt x="32918" y="79896"/>
                      <a:pt x="53150" y="151905"/>
                      <a:pt x="69952" y="224942"/>
                    </a:cubicBezTo>
                    <a:cubicBezTo>
                      <a:pt x="88811" y="308267"/>
                      <a:pt x="103213" y="392963"/>
                      <a:pt x="108014" y="478346"/>
                    </a:cubicBezTo>
                    <a:cubicBezTo>
                      <a:pt x="112814" y="565442"/>
                      <a:pt x="103556" y="653225"/>
                      <a:pt x="112814" y="740321"/>
                    </a:cubicBezTo>
                    <a:cubicBezTo>
                      <a:pt x="122416" y="826046"/>
                      <a:pt x="147447" y="907999"/>
                      <a:pt x="180023" y="98755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5" name="Google Shape;505;p2"/>
              <p:cNvSpPr/>
              <p:nvPr/>
            </p:nvSpPr>
            <p:spPr>
              <a:xfrm>
                <a:off x="7452169" y="2184273"/>
                <a:ext cx="161163" cy="926515"/>
              </a:xfrm>
              <a:custGeom>
                <a:avLst/>
                <a:gdLst/>
                <a:ahLst/>
                <a:cxnLst/>
                <a:rect l="l" t="t" r="r" b="b"/>
                <a:pathLst>
                  <a:path w="161163" h="926515" extrusionOk="0">
                    <a:moveTo>
                      <a:pt x="161163" y="926516"/>
                    </a:moveTo>
                    <a:cubicBezTo>
                      <a:pt x="157734" y="924458"/>
                      <a:pt x="154648" y="922401"/>
                      <a:pt x="151562" y="920344"/>
                    </a:cubicBezTo>
                    <a:cubicBezTo>
                      <a:pt x="150533" y="893940"/>
                      <a:pt x="149162" y="867194"/>
                      <a:pt x="147790" y="840448"/>
                    </a:cubicBezTo>
                    <a:cubicBezTo>
                      <a:pt x="133388" y="555841"/>
                      <a:pt x="100470" y="267462"/>
                      <a:pt x="0" y="0"/>
                    </a:cubicBezTo>
                    <a:cubicBezTo>
                      <a:pt x="4801" y="7544"/>
                      <a:pt x="9601" y="14745"/>
                      <a:pt x="15088" y="20231"/>
                    </a:cubicBezTo>
                    <a:cubicBezTo>
                      <a:pt x="16116" y="21603"/>
                      <a:pt x="17488" y="22631"/>
                      <a:pt x="18860" y="24003"/>
                    </a:cubicBezTo>
                    <a:cubicBezTo>
                      <a:pt x="31547" y="58636"/>
                      <a:pt x="42863" y="93955"/>
                      <a:pt x="53150" y="129273"/>
                    </a:cubicBezTo>
                    <a:cubicBezTo>
                      <a:pt x="128588" y="388163"/>
                      <a:pt x="150533" y="657682"/>
                      <a:pt x="161163" y="926516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6" name="Google Shape;506;p2"/>
              <p:cNvSpPr/>
              <p:nvPr/>
            </p:nvSpPr>
            <p:spPr>
              <a:xfrm>
                <a:off x="7535837" y="2265197"/>
                <a:ext cx="158076" cy="714946"/>
              </a:xfrm>
              <a:custGeom>
                <a:avLst/>
                <a:gdLst/>
                <a:ahLst/>
                <a:cxnLst/>
                <a:rect l="l" t="t" r="r" b="b"/>
                <a:pathLst>
                  <a:path w="158076" h="714946" extrusionOk="0">
                    <a:moveTo>
                      <a:pt x="158077" y="694030"/>
                    </a:moveTo>
                    <a:cubicBezTo>
                      <a:pt x="158077" y="694030"/>
                      <a:pt x="158077" y="694030"/>
                      <a:pt x="158077" y="694030"/>
                    </a:cubicBezTo>
                    <a:cubicBezTo>
                      <a:pt x="154991" y="700888"/>
                      <a:pt x="152248" y="707746"/>
                      <a:pt x="149504" y="714947"/>
                    </a:cubicBezTo>
                    <a:cubicBezTo>
                      <a:pt x="142646" y="468402"/>
                      <a:pt x="116929" y="218085"/>
                      <a:pt x="0" y="0"/>
                    </a:cubicBezTo>
                    <a:cubicBezTo>
                      <a:pt x="5486" y="4458"/>
                      <a:pt x="11315" y="8573"/>
                      <a:pt x="16802" y="12687"/>
                    </a:cubicBezTo>
                    <a:cubicBezTo>
                      <a:pt x="123787" y="221856"/>
                      <a:pt x="150533" y="458800"/>
                      <a:pt x="158077" y="69403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7" name="Google Shape;507;p2"/>
              <p:cNvSpPr/>
              <p:nvPr/>
            </p:nvSpPr>
            <p:spPr>
              <a:xfrm>
                <a:off x="7592758" y="2307031"/>
                <a:ext cx="157048" cy="558927"/>
              </a:xfrm>
              <a:custGeom>
                <a:avLst/>
                <a:gdLst/>
                <a:ahLst/>
                <a:cxnLst/>
                <a:rect l="l" t="t" r="r" b="b"/>
                <a:pathLst>
                  <a:path w="157048" h="558927" extrusionOk="0">
                    <a:moveTo>
                      <a:pt x="157048" y="540753"/>
                    </a:moveTo>
                    <a:cubicBezTo>
                      <a:pt x="154648" y="546926"/>
                      <a:pt x="151905" y="553098"/>
                      <a:pt x="149162" y="558927"/>
                    </a:cubicBezTo>
                    <a:cubicBezTo>
                      <a:pt x="135103" y="365532"/>
                      <a:pt x="84696" y="175222"/>
                      <a:pt x="0" y="0"/>
                    </a:cubicBezTo>
                    <a:cubicBezTo>
                      <a:pt x="5144" y="3772"/>
                      <a:pt x="10287" y="7544"/>
                      <a:pt x="15431" y="11316"/>
                    </a:cubicBezTo>
                    <a:cubicBezTo>
                      <a:pt x="93955" y="178308"/>
                      <a:pt x="141618" y="357988"/>
                      <a:pt x="157048" y="540753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8" name="Google Shape;508;p2"/>
              <p:cNvSpPr/>
              <p:nvPr/>
            </p:nvSpPr>
            <p:spPr>
              <a:xfrm>
                <a:off x="7694942" y="2390698"/>
                <a:ext cx="98412" cy="279120"/>
              </a:xfrm>
              <a:custGeom>
                <a:avLst/>
                <a:gdLst/>
                <a:ahLst/>
                <a:cxnLst/>
                <a:rect l="l" t="t" r="r" b="b"/>
                <a:pathLst>
                  <a:path w="98412" h="279120" extrusionOk="0">
                    <a:moveTo>
                      <a:pt x="96012" y="279120"/>
                    </a:moveTo>
                    <a:cubicBezTo>
                      <a:pt x="78181" y="182080"/>
                      <a:pt x="45948" y="87782"/>
                      <a:pt x="0" y="0"/>
                    </a:cubicBezTo>
                    <a:cubicBezTo>
                      <a:pt x="7544" y="7544"/>
                      <a:pt x="14744" y="15087"/>
                      <a:pt x="21602" y="22974"/>
                    </a:cubicBezTo>
                    <a:cubicBezTo>
                      <a:pt x="55892" y="93612"/>
                      <a:pt x="81610" y="168021"/>
                      <a:pt x="98412" y="244145"/>
                    </a:cubicBezTo>
                    <a:cubicBezTo>
                      <a:pt x="98412" y="244145"/>
                      <a:pt x="98412" y="244488"/>
                      <a:pt x="98412" y="244488"/>
                    </a:cubicBezTo>
                    <a:cubicBezTo>
                      <a:pt x="98069" y="255803"/>
                      <a:pt x="97383" y="267462"/>
                      <a:pt x="96012" y="27912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9" name="Google Shape;509;p2"/>
              <p:cNvSpPr/>
              <p:nvPr/>
            </p:nvSpPr>
            <p:spPr>
              <a:xfrm>
                <a:off x="7239475" y="1227742"/>
                <a:ext cx="538774" cy="922105"/>
              </a:xfrm>
              <a:custGeom>
                <a:avLst/>
                <a:gdLst/>
                <a:ahLst/>
                <a:cxnLst/>
                <a:rect l="l" t="t" r="r" b="b"/>
                <a:pathLst>
                  <a:path w="538774" h="922105" extrusionOk="0">
                    <a:moveTo>
                      <a:pt x="489414" y="521390"/>
                    </a:moveTo>
                    <a:cubicBezTo>
                      <a:pt x="441751" y="602314"/>
                      <a:pt x="359112" y="656835"/>
                      <a:pt x="290532" y="721644"/>
                    </a:cubicBezTo>
                    <a:cubicBezTo>
                      <a:pt x="280245" y="731245"/>
                      <a:pt x="270301" y="741189"/>
                      <a:pt x="261043" y="751133"/>
                    </a:cubicBezTo>
                    <a:cubicBezTo>
                      <a:pt x="239097" y="774793"/>
                      <a:pt x="219895" y="800168"/>
                      <a:pt x="204807" y="828628"/>
                    </a:cubicBezTo>
                    <a:cubicBezTo>
                      <a:pt x="199663" y="838572"/>
                      <a:pt x="192463" y="851946"/>
                      <a:pt x="183547" y="865662"/>
                    </a:cubicBezTo>
                    <a:cubicBezTo>
                      <a:pt x="178061" y="874234"/>
                      <a:pt x="171889" y="882807"/>
                      <a:pt x="165373" y="890693"/>
                    </a:cubicBezTo>
                    <a:cubicBezTo>
                      <a:pt x="159887" y="897551"/>
                      <a:pt x="154058" y="903381"/>
                      <a:pt x="147886" y="908524"/>
                    </a:cubicBezTo>
                    <a:cubicBezTo>
                      <a:pt x="144457" y="911267"/>
                      <a:pt x="141028" y="914010"/>
                      <a:pt x="137256" y="915725"/>
                    </a:cubicBezTo>
                    <a:cubicBezTo>
                      <a:pt x="126969" y="921554"/>
                      <a:pt x="116339" y="923955"/>
                      <a:pt x="105709" y="920526"/>
                    </a:cubicBezTo>
                    <a:cubicBezTo>
                      <a:pt x="102966" y="919840"/>
                      <a:pt x="100222" y="918468"/>
                      <a:pt x="97479" y="916754"/>
                    </a:cubicBezTo>
                    <a:cubicBezTo>
                      <a:pt x="89935" y="912296"/>
                      <a:pt x="82392" y="904752"/>
                      <a:pt x="75191" y="893436"/>
                    </a:cubicBezTo>
                    <a:cubicBezTo>
                      <a:pt x="70047" y="885550"/>
                      <a:pt x="67304" y="876291"/>
                      <a:pt x="66276" y="865662"/>
                    </a:cubicBezTo>
                    <a:cubicBezTo>
                      <a:pt x="62161" y="824856"/>
                      <a:pt x="83763" y="769650"/>
                      <a:pt x="78277" y="731245"/>
                    </a:cubicBezTo>
                    <a:cubicBezTo>
                      <a:pt x="76905" y="722329"/>
                      <a:pt x="75534" y="713071"/>
                      <a:pt x="73819" y="704156"/>
                    </a:cubicBezTo>
                    <a:cubicBezTo>
                      <a:pt x="49816" y="579340"/>
                      <a:pt x="-19449" y="458639"/>
                      <a:pt x="5239" y="329023"/>
                    </a:cubicBezTo>
                    <a:cubicBezTo>
                      <a:pt x="30271" y="199407"/>
                      <a:pt x="143771" y="108881"/>
                      <a:pt x="249727" y="30700"/>
                    </a:cubicBezTo>
                    <a:cubicBezTo>
                      <a:pt x="266529" y="18356"/>
                      <a:pt x="284360" y="5326"/>
                      <a:pt x="304591" y="1211"/>
                    </a:cubicBezTo>
                    <a:cubicBezTo>
                      <a:pt x="319336" y="-1875"/>
                      <a:pt x="330994" y="1211"/>
                      <a:pt x="341281" y="7383"/>
                    </a:cubicBezTo>
                    <a:cubicBezTo>
                      <a:pt x="344025" y="9097"/>
                      <a:pt x="346425" y="10812"/>
                      <a:pt x="349168" y="12526"/>
                    </a:cubicBezTo>
                    <a:cubicBezTo>
                      <a:pt x="357055" y="18356"/>
                      <a:pt x="364599" y="24871"/>
                      <a:pt x="372828" y="31043"/>
                    </a:cubicBezTo>
                    <a:cubicBezTo>
                      <a:pt x="375228" y="32758"/>
                      <a:pt x="377629" y="34815"/>
                      <a:pt x="380372" y="36187"/>
                    </a:cubicBezTo>
                    <a:cubicBezTo>
                      <a:pt x="381744" y="37215"/>
                      <a:pt x="383115" y="37901"/>
                      <a:pt x="384487" y="38587"/>
                    </a:cubicBezTo>
                    <a:cubicBezTo>
                      <a:pt x="392716" y="43387"/>
                      <a:pt x="400260" y="46131"/>
                      <a:pt x="407461" y="47845"/>
                    </a:cubicBezTo>
                    <a:cubicBezTo>
                      <a:pt x="410890" y="48531"/>
                      <a:pt x="413976" y="49217"/>
                      <a:pt x="417062" y="49560"/>
                    </a:cubicBezTo>
                    <a:cubicBezTo>
                      <a:pt x="427349" y="50931"/>
                      <a:pt x="437293" y="50245"/>
                      <a:pt x="447237" y="49903"/>
                    </a:cubicBezTo>
                    <a:cubicBezTo>
                      <a:pt x="450666" y="49903"/>
                      <a:pt x="453753" y="49560"/>
                      <a:pt x="457182" y="49903"/>
                    </a:cubicBezTo>
                    <a:cubicBezTo>
                      <a:pt x="466097" y="50245"/>
                      <a:pt x="475355" y="51274"/>
                      <a:pt x="484956" y="54703"/>
                    </a:cubicBezTo>
                    <a:cubicBezTo>
                      <a:pt x="485299" y="54703"/>
                      <a:pt x="485642" y="54703"/>
                      <a:pt x="485985" y="55046"/>
                    </a:cubicBezTo>
                    <a:cubicBezTo>
                      <a:pt x="489071" y="56075"/>
                      <a:pt x="491814" y="57789"/>
                      <a:pt x="494215" y="59504"/>
                    </a:cubicBezTo>
                    <a:cubicBezTo>
                      <a:pt x="507931" y="69791"/>
                      <a:pt x="513074" y="90022"/>
                      <a:pt x="515817" y="107853"/>
                    </a:cubicBezTo>
                    <a:cubicBezTo>
                      <a:pt x="540163" y="247070"/>
                      <a:pt x="561423" y="400003"/>
                      <a:pt x="489414" y="52139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510" name="Google Shape;510;p2"/>
              <p:cNvGrpSpPr/>
              <p:nvPr/>
            </p:nvGrpSpPr>
            <p:grpSpPr>
              <a:xfrm>
                <a:off x="7305569" y="1235125"/>
                <a:ext cx="429487" cy="913142"/>
                <a:chOff x="7305569" y="1235125"/>
                <a:chExt cx="429487" cy="913142"/>
              </a:xfrm>
            </p:grpSpPr>
            <p:sp>
              <p:nvSpPr>
                <p:cNvPr id="511" name="Google Shape;511;p2"/>
                <p:cNvSpPr/>
                <p:nvPr/>
              </p:nvSpPr>
              <p:spPr>
                <a:xfrm>
                  <a:off x="7305569" y="1235125"/>
                  <a:ext cx="283417" cy="8586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3417" h="858621" extrusionOk="0">
                      <a:moveTo>
                        <a:pt x="525" y="858622"/>
                      </a:moveTo>
                      <a:cubicBezTo>
                        <a:pt x="-3590" y="817817"/>
                        <a:pt x="18013" y="762610"/>
                        <a:pt x="12526" y="724205"/>
                      </a:cubicBezTo>
                      <a:cubicBezTo>
                        <a:pt x="11155" y="715289"/>
                        <a:pt x="9783" y="706031"/>
                        <a:pt x="8069" y="697116"/>
                      </a:cubicBezTo>
                      <a:cubicBezTo>
                        <a:pt x="10126" y="655968"/>
                        <a:pt x="10812" y="614477"/>
                        <a:pt x="10126" y="572986"/>
                      </a:cubicBezTo>
                      <a:cubicBezTo>
                        <a:pt x="8755" y="484175"/>
                        <a:pt x="5668" y="393992"/>
                        <a:pt x="24871" y="306553"/>
                      </a:cubicBezTo>
                      <a:cubicBezTo>
                        <a:pt x="41673" y="230772"/>
                        <a:pt x="74934" y="157391"/>
                        <a:pt x="132884" y="104585"/>
                      </a:cubicBezTo>
                      <a:cubicBezTo>
                        <a:pt x="176776" y="64808"/>
                        <a:pt x="230954" y="38062"/>
                        <a:pt x="275531" y="0"/>
                      </a:cubicBezTo>
                      <a:cubicBezTo>
                        <a:pt x="278274" y="1715"/>
                        <a:pt x="280674" y="3429"/>
                        <a:pt x="283417" y="5144"/>
                      </a:cubicBezTo>
                      <a:cubicBezTo>
                        <a:pt x="232668" y="48692"/>
                        <a:pt x="169574" y="77838"/>
                        <a:pt x="122940" y="126873"/>
                      </a:cubicBezTo>
                      <a:cubicBezTo>
                        <a:pt x="-4619" y="261633"/>
                        <a:pt x="20413" y="463944"/>
                        <a:pt x="19384" y="633336"/>
                      </a:cubicBezTo>
                      <a:cubicBezTo>
                        <a:pt x="19042" y="709117"/>
                        <a:pt x="12869" y="784212"/>
                        <a:pt x="525" y="858622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12" name="Google Shape;512;p2"/>
                <p:cNvSpPr/>
                <p:nvPr/>
              </p:nvSpPr>
              <p:spPr>
                <a:xfrm>
                  <a:off x="7337298" y="1258785"/>
                  <a:ext cx="282892" cy="8894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892" h="889482" extrusionOk="0">
                      <a:moveTo>
                        <a:pt x="27089" y="688886"/>
                      </a:moveTo>
                      <a:cubicBezTo>
                        <a:pt x="21946" y="756437"/>
                        <a:pt x="17831" y="822960"/>
                        <a:pt x="8230" y="889483"/>
                      </a:cubicBezTo>
                      <a:cubicBezTo>
                        <a:pt x="5486" y="888797"/>
                        <a:pt x="2743" y="887425"/>
                        <a:pt x="0" y="885711"/>
                      </a:cubicBezTo>
                      <a:cubicBezTo>
                        <a:pt x="13716" y="798614"/>
                        <a:pt x="14745" y="710832"/>
                        <a:pt x="23660" y="623392"/>
                      </a:cubicBezTo>
                      <a:cubicBezTo>
                        <a:pt x="32576" y="537667"/>
                        <a:pt x="46634" y="452285"/>
                        <a:pt x="70295" y="368960"/>
                      </a:cubicBezTo>
                      <a:cubicBezTo>
                        <a:pt x="109042" y="232143"/>
                        <a:pt x="175222" y="101498"/>
                        <a:pt x="275349" y="0"/>
                      </a:cubicBezTo>
                      <a:cubicBezTo>
                        <a:pt x="277749" y="1715"/>
                        <a:pt x="280149" y="3772"/>
                        <a:pt x="282893" y="5144"/>
                      </a:cubicBezTo>
                      <a:cubicBezTo>
                        <a:pt x="229743" y="58636"/>
                        <a:pt x="185852" y="120358"/>
                        <a:pt x="151219" y="187566"/>
                      </a:cubicBezTo>
                      <a:cubicBezTo>
                        <a:pt x="70637" y="342214"/>
                        <a:pt x="40119" y="516407"/>
                        <a:pt x="27089" y="688886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13" name="Google Shape;513;p2"/>
                <p:cNvSpPr/>
                <p:nvPr/>
              </p:nvSpPr>
              <p:spPr>
                <a:xfrm>
                  <a:off x="7377074" y="1275930"/>
                  <a:ext cx="279806" cy="8675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9806" h="867536" extrusionOk="0">
                      <a:moveTo>
                        <a:pt x="178308" y="210541"/>
                      </a:moveTo>
                      <a:cubicBezTo>
                        <a:pt x="97041" y="420053"/>
                        <a:pt x="59665" y="641909"/>
                        <a:pt x="10630" y="860336"/>
                      </a:cubicBezTo>
                      <a:cubicBezTo>
                        <a:pt x="7201" y="863079"/>
                        <a:pt x="3772" y="865822"/>
                        <a:pt x="0" y="867537"/>
                      </a:cubicBezTo>
                      <a:cubicBezTo>
                        <a:pt x="33947" y="718375"/>
                        <a:pt x="61722" y="568185"/>
                        <a:pt x="101156" y="420395"/>
                      </a:cubicBezTo>
                      <a:cubicBezTo>
                        <a:pt x="124816" y="331927"/>
                        <a:pt x="152933" y="244488"/>
                        <a:pt x="188595" y="160134"/>
                      </a:cubicBezTo>
                      <a:cubicBezTo>
                        <a:pt x="211570" y="105956"/>
                        <a:pt x="236944" y="50063"/>
                        <a:pt x="270205" y="0"/>
                      </a:cubicBezTo>
                      <a:cubicBezTo>
                        <a:pt x="273634" y="686"/>
                        <a:pt x="276721" y="1372"/>
                        <a:pt x="279806" y="1715"/>
                      </a:cubicBezTo>
                      <a:cubicBezTo>
                        <a:pt x="236601" y="65837"/>
                        <a:pt x="205397" y="139903"/>
                        <a:pt x="178308" y="21054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14" name="Google Shape;514;p2"/>
                <p:cNvSpPr/>
                <p:nvPr/>
              </p:nvSpPr>
              <p:spPr>
                <a:xfrm>
                  <a:off x="7405192" y="1277835"/>
                  <a:ext cx="291807" cy="84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1807" h="840600" extrusionOk="0">
                      <a:moveTo>
                        <a:pt x="0" y="840600"/>
                      </a:moveTo>
                      <a:cubicBezTo>
                        <a:pt x="98755" y="562165"/>
                        <a:pt x="163563" y="271386"/>
                        <a:pt x="281864" y="152"/>
                      </a:cubicBezTo>
                      <a:cubicBezTo>
                        <a:pt x="285293" y="152"/>
                        <a:pt x="288379" y="-191"/>
                        <a:pt x="291808" y="152"/>
                      </a:cubicBezTo>
                      <a:cubicBezTo>
                        <a:pt x="261975" y="67704"/>
                        <a:pt x="235572" y="136969"/>
                        <a:pt x="211226" y="206921"/>
                      </a:cubicBezTo>
                      <a:cubicBezTo>
                        <a:pt x="141275" y="407518"/>
                        <a:pt x="87782" y="614629"/>
                        <a:pt x="18173" y="815911"/>
                      </a:cubicBezTo>
                      <a:cubicBezTo>
                        <a:pt x="12687" y="824141"/>
                        <a:pt x="6858" y="832714"/>
                        <a:pt x="0" y="84060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15" name="Google Shape;515;p2"/>
                <p:cNvSpPr/>
                <p:nvPr/>
              </p:nvSpPr>
              <p:spPr>
                <a:xfrm>
                  <a:off x="7500861" y="1282446"/>
                  <a:ext cx="234195" cy="6964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195" h="696429" extrusionOk="0">
                      <a:moveTo>
                        <a:pt x="29490" y="666941"/>
                      </a:moveTo>
                      <a:cubicBezTo>
                        <a:pt x="19203" y="676542"/>
                        <a:pt x="9259" y="686486"/>
                        <a:pt x="0" y="696430"/>
                      </a:cubicBezTo>
                      <a:cubicBezTo>
                        <a:pt x="51092" y="610705"/>
                        <a:pt x="100813" y="523951"/>
                        <a:pt x="141275" y="432397"/>
                      </a:cubicBezTo>
                      <a:cubicBezTo>
                        <a:pt x="174536" y="356616"/>
                        <a:pt x="200940" y="277406"/>
                        <a:pt x="214313" y="195453"/>
                      </a:cubicBezTo>
                      <a:cubicBezTo>
                        <a:pt x="224600" y="130645"/>
                        <a:pt x="225971" y="65494"/>
                        <a:pt x="224600" y="0"/>
                      </a:cubicBezTo>
                      <a:cubicBezTo>
                        <a:pt x="224943" y="0"/>
                        <a:pt x="225286" y="0"/>
                        <a:pt x="225628" y="343"/>
                      </a:cubicBezTo>
                      <a:cubicBezTo>
                        <a:pt x="228715" y="1372"/>
                        <a:pt x="231458" y="3086"/>
                        <a:pt x="233858" y="4801"/>
                      </a:cubicBezTo>
                      <a:cubicBezTo>
                        <a:pt x="235230" y="77153"/>
                        <a:pt x="232829" y="149504"/>
                        <a:pt x="219113" y="220828"/>
                      </a:cubicBezTo>
                      <a:cubicBezTo>
                        <a:pt x="187567" y="382676"/>
                        <a:pt x="112129" y="526352"/>
                        <a:pt x="29490" y="66694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516" name="Google Shape;516;p2"/>
              <p:cNvSpPr/>
              <p:nvPr/>
            </p:nvSpPr>
            <p:spPr>
              <a:xfrm>
                <a:off x="6563853" y="1309732"/>
                <a:ext cx="793810" cy="804374"/>
              </a:xfrm>
              <a:custGeom>
                <a:avLst/>
                <a:gdLst/>
                <a:ahLst/>
                <a:cxnLst/>
                <a:rect l="l" t="t" r="r" b="b"/>
                <a:pathLst>
                  <a:path w="793810" h="804374" extrusionOk="0">
                    <a:moveTo>
                      <a:pt x="785103" y="786758"/>
                    </a:moveTo>
                    <a:cubicBezTo>
                      <a:pt x="784075" y="788130"/>
                      <a:pt x="783046" y="789501"/>
                      <a:pt x="781674" y="790530"/>
                    </a:cubicBezTo>
                    <a:cubicBezTo>
                      <a:pt x="780646" y="791559"/>
                      <a:pt x="779617" y="792245"/>
                      <a:pt x="778588" y="792930"/>
                    </a:cubicBezTo>
                    <a:cubicBezTo>
                      <a:pt x="774474" y="796016"/>
                      <a:pt x="769673" y="798760"/>
                      <a:pt x="763501" y="800474"/>
                    </a:cubicBezTo>
                    <a:cubicBezTo>
                      <a:pt x="760758" y="801503"/>
                      <a:pt x="758014" y="802189"/>
                      <a:pt x="754928" y="802874"/>
                    </a:cubicBezTo>
                    <a:cubicBezTo>
                      <a:pt x="752528" y="803217"/>
                      <a:pt x="750127" y="803560"/>
                      <a:pt x="747727" y="803903"/>
                    </a:cubicBezTo>
                    <a:cubicBezTo>
                      <a:pt x="746698" y="804246"/>
                      <a:pt x="745327" y="804246"/>
                      <a:pt x="744298" y="804246"/>
                    </a:cubicBezTo>
                    <a:cubicBezTo>
                      <a:pt x="743269" y="804246"/>
                      <a:pt x="742241" y="804246"/>
                      <a:pt x="741555" y="804246"/>
                    </a:cubicBezTo>
                    <a:cubicBezTo>
                      <a:pt x="741555" y="804246"/>
                      <a:pt x="741555" y="804246"/>
                      <a:pt x="741555" y="804246"/>
                    </a:cubicBezTo>
                    <a:lnTo>
                      <a:pt x="741555" y="804246"/>
                    </a:lnTo>
                    <a:cubicBezTo>
                      <a:pt x="737440" y="804589"/>
                      <a:pt x="733326" y="804246"/>
                      <a:pt x="729211" y="803217"/>
                    </a:cubicBezTo>
                    <a:cubicBezTo>
                      <a:pt x="701436" y="797731"/>
                      <a:pt x="672975" y="772013"/>
                      <a:pt x="645543" y="751097"/>
                    </a:cubicBezTo>
                    <a:cubicBezTo>
                      <a:pt x="644857" y="750754"/>
                      <a:pt x="644172" y="750068"/>
                      <a:pt x="643486" y="749725"/>
                    </a:cubicBezTo>
                    <a:cubicBezTo>
                      <a:pt x="641085" y="748010"/>
                      <a:pt x="639028" y="746296"/>
                      <a:pt x="636628" y="744924"/>
                    </a:cubicBezTo>
                    <a:cubicBezTo>
                      <a:pt x="634913" y="743553"/>
                      <a:pt x="633199" y="742524"/>
                      <a:pt x="631484" y="741152"/>
                    </a:cubicBezTo>
                    <a:cubicBezTo>
                      <a:pt x="621883" y="734637"/>
                      <a:pt x="612282" y="728808"/>
                      <a:pt x="603024" y="725379"/>
                    </a:cubicBezTo>
                    <a:cubicBezTo>
                      <a:pt x="560847" y="709949"/>
                      <a:pt x="515927" y="701033"/>
                      <a:pt x="471007" y="692461"/>
                    </a:cubicBezTo>
                    <a:cubicBezTo>
                      <a:pt x="451804" y="688689"/>
                      <a:pt x="432602" y="685260"/>
                      <a:pt x="413743" y="681488"/>
                    </a:cubicBezTo>
                    <a:lnTo>
                      <a:pt x="413743" y="681488"/>
                    </a:lnTo>
                    <a:cubicBezTo>
                      <a:pt x="341734" y="667429"/>
                      <a:pt x="271782" y="648569"/>
                      <a:pt x="213489" y="601592"/>
                    </a:cubicBezTo>
                    <a:cubicBezTo>
                      <a:pt x="106161" y="515524"/>
                      <a:pt x="118849" y="389680"/>
                      <a:pt x="56784" y="282352"/>
                    </a:cubicBezTo>
                    <a:cubicBezTo>
                      <a:pt x="34152" y="242919"/>
                      <a:pt x="-25512" y="197313"/>
                      <a:pt x="12207" y="150336"/>
                    </a:cubicBezTo>
                    <a:cubicBezTo>
                      <a:pt x="12892" y="149650"/>
                      <a:pt x="13236" y="148964"/>
                      <a:pt x="13921" y="148621"/>
                    </a:cubicBezTo>
                    <a:cubicBezTo>
                      <a:pt x="15979" y="146221"/>
                      <a:pt x="18379" y="144164"/>
                      <a:pt x="20779" y="142106"/>
                    </a:cubicBezTo>
                    <a:cubicBezTo>
                      <a:pt x="36210" y="129419"/>
                      <a:pt x="55412" y="127019"/>
                      <a:pt x="74614" y="123932"/>
                    </a:cubicBezTo>
                    <a:cubicBezTo>
                      <a:pt x="78043" y="123590"/>
                      <a:pt x="81472" y="122904"/>
                      <a:pt x="84901" y="122218"/>
                    </a:cubicBezTo>
                    <a:cubicBezTo>
                      <a:pt x="95188" y="120161"/>
                      <a:pt x="105133" y="117417"/>
                      <a:pt x="114048" y="112274"/>
                    </a:cubicBezTo>
                    <a:cubicBezTo>
                      <a:pt x="118849" y="109531"/>
                      <a:pt x="123306" y="106445"/>
                      <a:pt x="127421" y="102673"/>
                    </a:cubicBezTo>
                    <a:cubicBezTo>
                      <a:pt x="129822" y="100615"/>
                      <a:pt x="132222" y="98558"/>
                      <a:pt x="134279" y="96158"/>
                    </a:cubicBezTo>
                    <a:cubicBezTo>
                      <a:pt x="145938" y="84499"/>
                      <a:pt x="155196" y="70440"/>
                      <a:pt x="164454" y="55695"/>
                    </a:cubicBezTo>
                    <a:cubicBezTo>
                      <a:pt x="166169" y="52952"/>
                      <a:pt x="167883" y="50552"/>
                      <a:pt x="169255" y="47809"/>
                    </a:cubicBezTo>
                    <a:cubicBezTo>
                      <a:pt x="173713" y="40608"/>
                      <a:pt x="178170" y="33750"/>
                      <a:pt x="182971" y="26892"/>
                    </a:cubicBezTo>
                    <a:cubicBezTo>
                      <a:pt x="184000" y="25520"/>
                      <a:pt x="185028" y="23806"/>
                      <a:pt x="186057" y="22434"/>
                    </a:cubicBezTo>
                    <a:cubicBezTo>
                      <a:pt x="186743" y="21405"/>
                      <a:pt x="187429" y="20377"/>
                      <a:pt x="188457" y="19348"/>
                    </a:cubicBezTo>
                    <a:cubicBezTo>
                      <a:pt x="194973" y="10775"/>
                      <a:pt x="202516" y="2546"/>
                      <a:pt x="212803" y="488"/>
                    </a:cubicBezTo>
                    <a:cubicBezTo>
                      <a:pt x="221719" y="-1226"/>
                      <a:pt x="230634" y="1860"/>
                      <a:pt x="238864" y="5289"/>
                    </a:cubicBezTo>
                    <a:cubicBezTo>
                      <a:pt x="304701" y="31007"/>
                      <a:pt x="357164" y="70783"/>
                      <a:pt x="419229" y="102673"/>
                    </a:cubicBezTo>
                    <a:cubicBezTo>
                      <a:pt x="492952" y="141077"/>
                      <a:pt x="564961" y="191484"/>
                      <a:pt x="609538" y="263493"/>
                    </a:cubicBezTo>
                    <a:cubicBezTo>
                      <a:pt x="647257" y="324529"/>
                      <a:pt x="661659" y="396195"/>
                      <a:pt x="677433" y="466832"/>
                    </a:cubicBezTo>
                    <a:cubicBezTo>
                      <a:pt x="677433" y="466832"/>
                      <a:pt x="677433" y="466832"/>
                      <a:pt x="677433" y="466832"/>
                    </a:cubicBezTo>
                    <a:cubicBezTo>
                      <a:pt x="678804" y="473348"/>
                      <a:pt x="680176" y="479863"/>
                      <a:pt x="681891" y="486721"/>
                    </a:cubicBezTo>
                    <a:cubicBezTo>
                      <a:pt x="695949" y="547757"/>
                      <a:pt x="712752" y="607421"/>
                      <a:pt x="748070" y="658514"/>
                    </a:cubicBezTo>
                    <a:cubicBezTo>
                      <a:pt x="750471" y="661943"/>
                      <a:pt x="753214" y="665714"/>
                      <a:pt x="755957" y="670172"/>
                    </a:cubicBezTo>
                    <a:cubicBezTo>
                      <a:pt x="765215" y="683888"/>
                      <a:pt x="775845" y="701719"/>
                      <a:pt x="783732" y="719893"/>
                    </a:cubicBezTo>
                    <a:cubicBezTo>
                      <a:pt x="788875" y="732237"/>
                      <a:pt x="792990" y="744924"/>
                      <a:pt x="793676" y="756583"/>
                    </a:cubicBezTo>
                    <a:cubicBezTo>
                      <a:pt x="794019" y="761041"/>
                      <a:pt x="793676" y="765498"/>
                      <a:pt x="792990" y="769613"/>
                    </a:cubicBezTo>
                    <a:cubicBezTo>
                      <a:pt x="792990" y="770642"/>
                      <a:pt x="792647" y="771671"/>
                      <a:pt x="792304" y="772699"/>
                    </a:cubicBezTo>
                    <a:cubicBezTo>
                      <a:pt x="789904" y="778529"/>
                      <a:pt x="787846" y="782986"/>
                      <a:pt x="785103" y="78675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517" name="Google Shape;517;p2"/>
              <p:cNvGrpSpPr/>
              <p:nvPr/>
            </p:nvGrpSpPr>
            <p:grpSpPr>
              <a:xfrm>
                <a:off x="7344156" y="1838898"/>
                <a:ext cx="968464" cy="529838"/>
                <a:chOff x="7344156" y="1838898"/>
                <a:chExt cx="968464" cy="529838"/>
              </a:xfrm>
            </p:grpSpPr>
            <p:sp>
              <p:nvSpPr>
                <p:cNvPr id="518" name="Google Shape;518;p2"/>
                <p:cNvSpPr/>
                <p:nvPr/>
              </p:nvSpPr>
              <p:spPr>
                <a:xfrm>
                  <a:off x="7344409" y="1838898"/>
                  <a:ext cx="968211" cy="5298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8211" h="529838" extrusionOk="0">
                      <a:moveTo>
                        <a:pt x="944093" y="351890"/>
                      </a:moveTo>
                      <a:cubicBezTo>
                        <a:pt x="916661" y="377265"/>
                        <a:pt x="860768" y="401611"/>
                        <a:pt x="828193" y="424928"/>
                      </a:cubicBezTo>
                      <a:cubicBezTo>
                        <a:pt x="812762" y="435901"/>
                        <a:pt x="796989" y="446530"/>
                        <a:pt x="780873" y="456475"/>
                      </a:cubicBezTo>
                      <a:cubicBezTo>
                        <a:pt x="774700" y="460246"/>
                        <a:pt x="768528" y="464018"/>
                        <a:pt x="762356" y="467447"/>
                      </a:cubicBezTo>
                      <a:cubicBezTo>
                        <a:pt x="695148" y="506881"/>
                        <a:pt x="621081" y="535684"/>
                        <a:pt x="541871" y="528826"/>
                      </a:cubicBezTo>
                      <a:cubicBezTo>
                        <a:pt x="456489" y="521626"/>
                        <a:pt x="385166" y="477049"/>
                        <a:pt x="314872" y="430757"/>
                      </a:cubicBezTo>
                      <a:cubicBezTo>
                        <a:pt x="306985" y="425614"/>
                        <a:pt x="298755" y="420127"/>
                        <a:pt x="290526" y="414984"/>
                      </a:cubicBezTo>
                      <a:cubicBezTo>
                        <a:pt x="257264" y="393381"/>
                        <a:pt x="224003" y="372464"/>
                        <a:pt x="189027" y="355662"/>
                      </a:cubicBezTo>
                      <a:cubicBezTo>
                        <a:pt x="184227" y="353262"/>
                        <a:pt x="179426" y="351204"/>
                        <a:pt x="174625" y="349147"/>
                      </a:cubicBezTo>
                      <a:cubicBezTo>
                        <a:pt x="148222" y="337831"/>
                        <a:pt x="108789" y="337831"/>
                        <a:pt x="74499" y="332345"/>
                      </a:cubicBezTo>
                      <a:cubicBezTo>
                        <a:pt x="60783" y="330287"/>
                        <a:pt x="48095" y="327201"/>
                        <a:pt x="37123" y="322058"/>
                      </a:cubicBezTo>
                      <a:cubicBezTo>
                        <a:pt x="29578" y="318629"/>
                        <a:pt x="22720" y="314171"/>
                        <a:pt x="17577" y="307999"/>
                      </a:cubicBezTo>
                      <a:cubicBezTo>
                        <a:pt x="16891" y="307313"/>
                        <a:pt x="16206" y="306627"/>
                        <a:pt x="15862" y="305941"/>
                      </a:cubicBezTo>
                      <a:cubicBezTo>
                        <a:pt x="8662" y="297369"/>
                        <a:pt x="4204" y="289482"/>
                        <a:pt x="2146" y="282281"/>
                      </a:cubicBezTo>
                      <a:cubicBezTo>
                        <a:pt x="1118" y="278852"/>
                        <a:pt x="432" y="275423"/>
                        <a:pt x="89" y="272337"/>
                      </a:cubicBezTo>
                      <a:cubicBezTo>
                        <a:pt x="-254" y="268565"/>
                        <a:pt x="432" y="264793"/>
                        <a:pt x="1461" y="261364"/>
                      </a:cubicBezTo>
                      <a:cubicBezTo>
                        <a:pt x="2146" y="258278"/>
                        <a:pt x="3518" y="255192"/>
                        <a:pt x="5233" y="252449"/>
                      </a:cubicBezTo>
                      <a:cubicBezTo>
                        <a:pt x="7633" y="248677"/>
                        <a:pt x="10376" y="244905"/>
                        <a:pt x="14148" y="241476"/>
                      </a:cubicBezTo>
                      <a:cubicBezTo>
                        <a:pt x="17234" y="238390"/>
                        <a:pt x="20663" y="235647"/>
                        <a:pt x="24435" y="233247"/>
                      </a:cubicBezTo>
                      <a:cubicBezTo>
                        <a:pt x="50496" y="215416"/>
                        <a:pt x="91644" y="205815"/>
                        <a:pt x="115303" y="201014"/>
                      </a:cubicBezTo>
                      <a:cubicBezTo>
                        <a:pt x="252807" y="172553"/>
                        <a:pt x="352591" y="46366"/>
                        <a:pt x="488379" y="10705"/>
                      </a:cubicBezTo>
                      <a:cubicBezTo>
                        <a:pt x="608737" y="-21185"/>
                        <a:pt x="732867" y="23392"/>
                        <a:pt x="848081" y="75856"/>
                      </a:cubicBezTo>
                      <a:cubicBezTo>
                        <a:pt x="858025" y="80313"/>
                        <a:pt x="867626" y="84771"/>
                        <a:pt x="877228" y="89229"/>
                      </a:cubicBezTo>
                      <a:cubicBezTo>
                        <a:pt x="882714" y="91972"/>
                        <a:pt x="888200" y="94372"/>
                        <a:pt x="893687" y="97115"/>
                      </a:cubicBezTo>
                      <a:cubicBezTo>
                        <a:pt x="914947" y="107059"/>
                        <a:pt x="956437" y="141007"/>
                        <a:pt x="965696" y="163295"/>
                      </a:cubicBezTo>
                      <a:cubicBezTo>
                        <a:pt x="970839" y="175639"/>
                        <a:pt x="967410" y="187984"/>
                        <a:pt x="961581" y="200328"/>
                      </a:cubicBezTo>
                      <a:cubicBezTo>
                        <a:pt x="960209" y="203071"/>
                        <a:pt x="958838" y="205815"/>
                        <a:pt x="957466" y="208901"/>
                      </a:cubicBezTo>
                      <a:cubicBezTo>
                        <a:pt x="953351" y="217130"/>
                        <a:pt x="948894" y="225360"/>
                        <a:pt x="946493" y="233932"/>
                      </a:cubicBezTo>
                      <a:cubicBezTo>
                        <a:pt x="945465" y="237361"/>
                        <a:pt x="944436" y="240790"/>
                        <a:pt x="944093" y="243877"/>
                      </a:cubicBezTo>
                      <a:cubicBezTo>
                        <a:pt x="943750" y="245591"/>
                        <a:pt x="943750" y="247306"/>
                        <a:pt x="943750" y="248677"/>
                      </a:cubicBezTo>
                      <a:cubicBezTo>
                        <a:pt x="943064" y="278852"/>
                        <a:pt x="961238" y="298055"/>
                        <a:pt x="961924" y="318286"/>
                      </a:cubicBezTo>
                      <a:cubicBezTo>
                        <a:pt x="961924" y="321372"/>
                        <a:pt x="961581" y="324801"/>
                        <a:pt x="960552" y="327887"/>
                      </a:cubicBezTo>
                      <a:cubicBezTo>
                        <a:pt x="958152" y="335431"/>
                        <a:pt x="953008" y="343318"/>
                        <a:pt x="944093" y="35189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19" name="Google Shape;519;p2"/>
                <p:cNvSpPr/>
                <p:nvPr/>
              </p:nvSpPr>
              <p:spPr>
                <a:xfrm>
                  <a:off x="7358214" y="1903101"/>
                  <a:ext cx="863079" cy="1802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3079" h="180222" extrusionOk="0">
                      <a:moveTo>
                        <a:pt x="863080" y="25025"/>
                      </a:moveTo>
                      <a:cubicBezTo>
                        <a:pt x="845935" y="22282"/>
                        <a:pt x="828790" y="20224"/>
                        <a:pt x="811645" y="18167"/>
                      </a:cubicBezTo>
                      <a:cubicBezTo>
                        <a:pt x="728663" y="8223"/>
                        <a:pt x="643624" y="3765"/>
                        <a:pt x="561328" y="20567"/>
                      </a:cubicBezTo>
                      <a:cubicBezTo>
                        <a:pt x="483146" y="36684"/>
                        <a:pt x="409766" y="69602"/>
                        <a:pt x="336728" y="101149"/>
                      </a:cubicBezTo>
                      <a:cubicBezTo>
                        <a:pt x="231800" y="146412"/>
                        <a:pt x="114872" y="191674"/>
                        <a:pt x="0" y="177615"/>
                      </a:cubicBezTo>
                      <a:cubicBezTo>
                        <a:pt x="3086" y="174529"/>
                        <a:pt x="6515" y="171786"/>
                        <a:pt x="10287" y="169386"/>
                      </a:cubicBezTo>
                      <a:cubicBezTo>
                        <a:pt x="70637" y="174872"/>
                        <a:pt x="132017" y="164928"/>
                        <a:pt x="190310" y="147440"/>
                      </a:cubicBezTo>
                      <a:cubicBezTo>
                        <a:pt x="337071" y="103892"/>
                        <a:pt x="468059" y="15767"/>
                        <a:pt x="623735" y="2394"/>
                      </a:cubicBezTo>
                      <a:cubicBezTo>
                        <a:pt x="693687" y="-3436"/>
                        <a:pt x="764324" y="2051"/>
                        <a:pt x="833933" y="11652"/>
                      </a:cubicBezTo>
                      <a:cubicBezTo>
                        <a:pt x="843534" y="16110"/>
                        <a:pt x="853135" y="20567"/>
                        <a:pt x="863080" y="2502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20" name="Google Shape;520;p2"/>
                <p:cNvSpPr/>
                <p:nvPr/>
              </p:nvSpPr>
              <p:spPr>
                <a:xfrm>
                  <a:off x="7345184" y="2028078"/>
                  <a:ext cx="960462" cy="811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0462" h="81189" extrusionOk="0">
                      <a:moveTo>
                        <a:pt x="960463" y="11148"/>
                      </a:moveTo>
                      <a:cubicBezTo>
                        <a:pt x="959091" y="13891"/>
                        <a:pt x="957719" y="16634"/>
                        <a:pt x="956348" y="19720"/>
                      </a:cubicBezTo>
                      <a:cubicBezTo>
                        <a:pt x="898741" y="10462"/>
                        <a:pt x="840448" y="7719"/>
                        <a:pt x="781812" y="9776"/>
                      </a:cubicBezTo>
                      <a:cubicBezTo>
                        <a:pt x="521208" y="18006"/>
                        <a:pt x="260947" y="109217"/>
                        <a:pt x="0" y="72527"/>
                      </a:cubicBezTo>
                      <a:cubicBezTo>
                        <a:pt x="686" y="69441"/>
                        <a:pt x="2057" y="66354"/>
                        <a:pt x="3772" y="63611"/>
                      </a:cubicBezTo>
                      <a:cubicBezTo>
                        <a:pt x="63779" y="71841"/>
                        <a:pt x="124815" y="73555"/>
                        <a:pt x="185509" y="70469"/>
                      </a:cubicBezTo>
                      <a:cubicBezTo>
                        <a:pt x="443369" y="57782"/>
                        <a:pt x="702945" y="-30686"/>
                        <a:pt x="960463" y="11148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21" name="Google Shape;521;p2"/>
                <p:cNvSpPr/>
                <p:nvPr/>
              </p:nvSpPr>
              <p:spPr>
                <a:xfrm>
                  <a:off x="7344156" y="2072830"/>
                  <a:ext cx="946404" cy="742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6404" h="74251" extrusionOk="0">
                      <a:moveTo>
                        <a:pt x="944004" y="9944"/>
                      </a:moveTo>
                      <a:cubicBezTo>
                        <a:pt x="901827" y="22631"/>
                        <a:pt x="858965" y="32918"/>
                        <a:pt x="815416" y="40805"/>
                      </a:cubicBezTo>
                      <a:cubicBezTo>
                        <a:pt x="676885" y="66523"/>
                        <a:pt x="535610" y="71666"/>
                        <a:pt x="395364" y="72695"/>
                      </a:cubicBezTo>
                      <a:cubicBezTo>
                        <a:pt x="265405" y="73724"/>
                        <a:pt x="128930" y="81610"/>
                        <a:pt x="2057" y="48692"/>
                      </a:cubicBezTo>
                      <a:cubicBezTo>
                        <a:pt x="1029" y="45263"/>
                        <a:pt x="343" y="41834"/>
                        <a:pt x="0" y="38748"/>
                      </a:cubicBezTo>
                      <a:cubicBezTo>
                        <a:pt x="68237" y="56921"/>
                        <a:pt x="139217" y="62065"/>
                        <a:pt x="210198" y="63437"/>
                      </a:cubicBezTo>
                      <a:cubicBezTo>
                        <a:pt x="453657" y="68237"/>
                        <a:pt x="710489" y="70980"/>
                        <a:pt x="946404" y="0"/>
                      </a:cubicBezTo>
                      <a:cubicBezTo>
                        <a:pt x="945032" y="3086"/>
                        <a:pt x="944347" y="6515"/>
                        <a:pt x="944004" y="9944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22" name="Google Shape;522;p2"/>
                <p:cNvSpPr/>
                <p:nvPr/>
              </p:nvSpPr>
              <p:spPr>
                <a:xfrm>
                  <a:off x="7360272" y="2144839"/>
                  <a:ext cx="945718" cy="694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5718" h="69479" extrusionOk="0">
                      <a:moveTo>
                        <a:pt x="944347" y="22289"/>
                      </a:moveTo>
                      <a:cubicBezTo>
                        <a:pt x="914515" y="31890"/>
                        <a:pt x="884339" y="40119"/>
                        <a:pt x="853478" y="46292"/>
                      </a:cubicBezTo>
                      <a:cubicBezTo>
                        <a:pt x="776669" y="61379"/>
                        <a:pt x="698488" y="65494"/>
                        <a:pt x="620649" y="67551"/>
                      </a:cubicBezTo>
                      <a:cubicBezTo>
                        <a:pt x="544183" y="69609"/>
                        <a:pt x="467373" y="70295"/>
                        <a:pt x="390906" y="68237"/>
                      </a:cubicBezTo>
                      <a:cubicBezTo>
                        <a:pt x="318211" y="66180"/>
                        <a:pt x="245174" y="61036"/>
                        <a:pt x="173165" y="49721"/>
                      </a:cubicBezTo>
                      <a:cubicBezTo>
                        <a:pt x="134760" y="43891"/>
                        <a:pt x="96355" y="36347"/>
                        <a:pt x="58636" y="26403"/>
                      </a:cubicBezTo>
                      <a:cubicBezTo>
                        <a:pt x="46292" y="23317"/>
                        <a:pt x="33604" y="19888"/>
                        <a:pt x="21260" y="16116"/>
                      </a:cubicBezTo>
                      <a:cubicBezTo>
                        <a:pt x="13716" y="12687"/>
                        <a:pt x="6858" y="8230"/>
                        <a:pt x="1715" y="2057"/>
                      </a:cubicBezTo>
                      <a:cubicBezTo>
                        <a:pt x="1029" y="1372"/>
                        <a:pt x="343" y="686"/>
                        <a:pt x="0" y="0"/>
                      </a:cubicBezTo>
                      <a:cubicBezTo>
                        <a:pt x="63094" y="20574"/>
                        <a:pt x="127902" y="34633"/>
                        <a:pt x="193739" y="43548"/>
                      </a:cubicBezTo>
                      <a:cubicBezTo>
                        <a:pt x="345301" y="64465"/>
                        <a:pt x="500291" y="62408"/>
                        <a:pt x="652882" y="57264"/>
                      </a:cubicBezTo>
                      <a:cubicBezTo>
                        <a:pt x="727977" y="54521"/>
                        <a:pt x="803415" y="48692"/>
                        <a:pt x="876796" y="31890"/>
                      </a:cubicBezTo>
                      <a:cubicBezTo>
                        <a:pt x="900113" y="26403"/>
                        <a:pt x="923087" y="19888"/>
                        <a:pt x="945718" y="12344"/>
                      </a:cubicBezTo>
                      <a:cubicBezTo>
                        <a:pt x="945718" y="15773"/>
                        <a:pt x="945376" y="18860"/>
                        <a:pt x="944347" y="22289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23" name="Google Shape;523;p2"/>
                <p:cNvSpPr/>
                <p:nvPr/>
              </p:nvSpPr>
              <p:spPr>
                <a:xfrm>
                  <a:off x="7634592" y="2253538"/>
                  <a:ext cx="490690" cy="574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0690" h="57487" extrusionOk="0">
                      <a:moveTo>
                        <a:pt x="490690" y="41491"/>
                      </a:moveTo>
                      <a:cubicBezTo>
                        <a:pt x="484518" y="45263"/>
                        <a:pt x="478346" y="49035"/>
                        <a:pt x="472174" y="52464"/>
                      </a:cubicBezTo>
                      <a:cubicBezTo>
                        <a:pt x="322326" y="65494"/>
                        <a:pt x="170422" y="53150"/>
                        <a:pt x="24346" y="15773"/>
                      </a:cubicBezTo>
                      <a:cubicBezTo>
                        <a:pt x="16459" y="10630"/>
                        <a:pt x="8230" y="5144"/>
                        <a:pt x="0" y="0"/>
                      </a:cubicBezTo>
                      <a:cubicBezTo>
                        <a:pt x="29833" y="8573"/>
                        <a:pt x="59665" y="15773"/>
                        <a:pt x="90183" y="21945"/>
                      </a:cubicBezTo>
                      <a:cubicBezTo>
                        <a:pt x="221857" y="49035"/>
                        <a:pt x="357302" y="55207"/>
                        <a:pt x="490690" y="4149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524" name="Google Shape;524;p2"/>
              <p:cNvSpPr/>
              <p:nvPr/>
            </p:nvSpPr>
            <p:spPr>
              <a:xfrm>
                <a:off x="6474904" y="2035023"/>
                <a:ext cx="879538" cy="586904"/>
              </a:xfrm>
              <a:custGeom>
                <a:avLst/>
                <a:gdLst/>
                <a:ahLst/>
                <a:cxnLst/>
                <a:rect l="l" t="t" r="r" b="b"/>
                <a:pathLst>
                  <a:path w="879538" h="586904" extrusionOk="0">
                    <a:moveTo>
                      <a:pt x="869937" y="82042"/>
                    </a:moveTo>
                    <a:cubicBezTo>
                      <a:pt x="868566" y="84099"/>
                      <a:pt x="866851" y="86499"/>
                      <a:pt x="865137" y="88557"/>
                    </a:cubicBezTo>
                    <a:cubicBezTo>
                      <a:pt x="861365" y="93014"/>
                      <a:pt x="856907" y="97472"/>
                      <a:pt x="852449" y="101587"/>
                    </a:cubicBezTo>
                    <a:cubicBezTo>
                      <a:pt x="845249" y="108102"/>
                      <a:pt x="837019" y="114274"/>
                      <a:pt x="828104" y="120446"/>
                    </a:cubicBezTo>
                    <a:cubicBezTo>
                      <a:pt x="827418" y="120789"/>
                      <a:pt x="826732" y="121475"/>
                      <a:pt x="826046" y="121818"/>
                    </a:cubicBezTo>
                    <a:cubicBezTo>
                      <a:pt x="821931" y="124904"/>
                      <a:pt x="817474" y="127647"/>
                      <a:pt x="813016" y="130733"/>
                    </a:cubicBezTo>
                    <a:cubicBezTo>
                      <a:pt x="792442" y="144792"/>
                      <a:pt x="772211" y="158165"/>
                      <a:pt x="760209" y="173939"/>
                    </a:cubicBezTo>
                    <a:cubicBezTo>
                      <a:pt x="741007" y="198628"/>
                      <a:pt x="724548" y="225374"/>
                      <a:pt x="708774" y="252806"/>
                    </a:cubicBezTo>
                    <a:cubicBezTo>
                      <a:pt x="708774" y="252806"/>
                      <a:pt x="708774" y="252806"/>
                      <a:pt x="708774" y="252806"/>
                    </a:cubicBezTo>
                    <a:cubicBezTo>
                      <a:pt x="702602" y="263779"/>
                      <a:pt x="696773" y="274409"/>
                      <a:pt x="690601" y="285381"/>
                    </a:cubicBezTo>
                    <a:cubicBezTo>
                      <a:pt x="645681" y="368363"/>
                      <a:pt x="603847" y="454088"/>
                      <a:pt x="523265" y="507238"/>
                    </a:cubicBezTo>
                    <a:cubicBezTo>
                      <a:pt x="464972" y="545642"/>
                      <a:pt x="398107" y="545985"/>
                      <a:pt x="335699" y="571360"/>
                    </a:cubicBezTo>
                    <a:cubicBezTo>
                      <a:pt x="258890" y="602564"/>
                      <a:pt x="234201" y="581304"/>
                      <a:pt x="158077" y="555587"/>
                    </a:cubicBezTo>
                    <a:cubicBezTo>
                      <a:pt x="148133" y="552158"/>
                      <a:pt x="138875" y="552158"/>
                      <a:pt x="129273" y="551472"/>
                    </a:cubicBezTo>
                    <a:cubicBezTo>
                      <a:pt x="129273" y="551472"/>
                      <a:pt x="129273" y="551472"/>
                      <a:pt x="129273" y="551472"/>
                    </a:cubicBezTo>
                    <a:cubicBezTo>
                      <a:pt x="122072" y="550786"/>
                      <a:pt x="115214" y="549757"/>
                      <a:pt x="108356" y="546671"/>
                    </a:cubicBezTo>
                    <a:cubicBezTo>
                      <a:pt x="105270" y="545300"/>
                      <a:pt x="101841" y="543242"/>
                      <a:pt x="98755" y="540842"/>
                    </a:cubicBezTo>
                    <a:cubicBezTo>
                      <a:pt x="82982" y="528155"/>
                      <a:pt x="76467" y="514439"/>
                      <a:pt x="74409" y="499694"/>
                    </a:cubicBezTo>
                    <a:cubicBezTo>
                      <a:pt x="74066" y="496608"/>
                      <a:pt x="73724" y="493865"/>
                      <a:pt x="73724" y="490778"/>
                    </a:cubicBezTo>
                    <a:cubicBezTo>
                      <a:pt x="73038" y="467461"/>
                      <a:pt x="80239" y="442772"/>
                      <a:pt x="76467" y="419112"/>
                    </a:cubicBezTo>
                    <a:cubicBezTo>
                      <a:pt x="76124" y="417741"/>
                      <a:pt x="75781" y="416026"/>
                      <a:pt x="75781" y="414655"/>
                    </a:cubicBezTo>
                    <a:cubicBezTo>
                      <a:pt x="75438" y="413283"/>
                      <a:pt x="75095" y="411569"/>
                      <a:pt x="74409" y="410197"/>
                    </a:cubicBezTo>
                    <a:cubicBezTo>
                      <a:pt x="71666" y="402996"/>
                      <a:pt x="67208" y="396138"/>
                      <a:pt x="62751" y="389623"/>
                    </a:cubicBezTo>
                    <a:cubicBezTo>
                      <a:pt x="57950" y="382422"/>
                      <a:pt x="53150" y="374878"/>
                      <a:pt x="48349" y="367677"/>
                    </a:cubicBezTo>
                    <a:cubicBezTo>
                      <a:pt x="46634" y="364934"/>
                      <a:pt x="45263" y="362534"/>
                      <a:pt x="43548" y="359791"/>
                    </a:cubicBezTo>
                    <a:cubicBezTo>
                      <a:pt x="35662" y="346760"/>
                      <a:pt x="28118" y="333387"/>
                      <a:pt x="20574" y="319671"/>
                    </a:cubicBezTo>
                    <a:cubicBezTo>
                      <a:pt x="19202" y="316928"/>
                      <a:pt x="17831" y="314185"/>
                      <a:pt x="16116" y="311442"/>
                    </a:cubicBezTo>
                    <a:cubicBezTo>
                      <a:pt x="13373" y="305955"/>
                      <a:pt x="10630" y="300812"/>
                      <a:pt x="7887" y="295325"/>
                    </a:cubicBezTo>
                    <a:cubicBezTo>
                      <a:pt x="2743" y="285038"/>
                      <a:pt x="343" y="274409"/>
                      <a:pt x="0" y="263436"/>
                    </a:cubicBezTo>
                    <a:cubicBezTo>
                      <a:pt x="0" y="258978"/>
                      <a:pt x="0" y="254520"/>
                      <a:pt x="686" y="250063"/>
                    </a:cubicBezTo>
                    <a:cubicBezTo>
                      <a:pt x="8230" y="192112"/>
                      <a:pt x="73381" y="135191"/>
                      <a:pt x="119672" y="112903"/>
                    </a:cubicBezTo>
                    <a:cubicBezTo>
                      <a:pt x="182766" y="82727"/>
                      <a:pt x="254089" y="43637"/>
                      <a:pt x="321983" y="26835"/>
                    </a:cubicBezTo>
                    <a:cubicBezTo>
                      <a:pt x="393306" y="9347"/>
                      <a:pt x="468059" y="18262"/>
                      <a:pt x="541782" y="24777"/>
                    </a:cubicBezTo>
                    <a:cubicBezTo>
                      <a:pt x="567157" y="27178"/>
                      <a:pt x="592531" y="28892"/>
                      <a:pt x="617906" y="29578"/>
                    </a:cubicBezTo>
                    <a:cubicBezTo>
                      <a:pt x="639851" y="30264"/>
                      <a:pt x="661797" y="29578"/>
                      <a:pt x="683400" y="26835"/>
                    </a:cubicBezTo>
                    <a:cubicBezTo>
                      <a:pt x="683400" y="26835"/>
                      <a:pt x="683400" y="26835"/>
                      <a:pt x="683400" y="26835"/>
                    </a:cubicBezTo>
                    <a:cubicBezTo>
                      <a:pt x="697116" y="25463"/>
                      <a:pt x="710489" y="23063"/>
                      <a:pt x="723862" y="19977"/>
                    </a:cubicBezTo>
                    <a:cubicBezTo>
                      <a:pt x="728663" y="18948"/>
                      <a:pt x="733120" y="17576"/>
                      <a:pt x="737921" y="16205"/>
                    </a:cubicBezTo>
                    <a:cubicBezTo>
                      <a:pt x="738264" y="16205"/>
                      <a:pt x="738264" y="16205"/>
                      <a:pt x="738607" y="16205"/>
                    </a:cubicBezTo>
                    <a:lnTo>
                      <a:pt x="738607" y="16205"/>
                    </a:lnTo>
                    <a:cubicBezTo>
                      <a:pt x="739292" y="16205"/>
                      <a:pt x="739978" y="15862"/>
                      <a:pt x="740664" y="15519"/>
                    </a:cubicBezTo>
                    <a:cubicBezTo>
                      <a:pt x="763638" y="8661"/>
                      <a:pt x="803758" y="-2312"/>
                      <a:pt x="834962" y="431"/>
                    </a:cubicBezTo>
                    <a:cubicBezTo>
                      <a:pt x="851421" y="1803"/>
                      <a:pt x="865137" y="6946"/>
                      <a:pt x="873023" y="18262"/>
                    </a:cubicBezTo>
                    <a:cubicBezTo>
                      <a:pt x="875081" y="21348"/>
                      <a:pt x="876795" y="24777"/>
                      <a:pt x="877824" y="28549"/>
                    </a:cubicBezTo>
                    <a:cubicBezTo>
                      <a:pt x="878167" y="29578"/>
                      <a:pt x="878510" y="30607"/>
                      <a:pt x="878510" y="31635"/>
                    </a:cubicBezTo>
                    <a:cubicBezTo>
                      <a:pt x="878510" y="31978"/>
                      <a:pt x="878510" y="31978"/>
                      <a:pt x="878510" y="32321"/>
                    </a:cubicBezTo>
                    <a:cubicBezTo>
                      <a:pt x="879196" y="35064"/>
                      <a:pt x="879539" y="37807"/>
                      <a:pt x="879539" y="40894"/>
                    </a:cubicBezTo>
                    <a:cubicBezTo>
                      <a:pt x="879539" y="42265"/>
                      <a:pt x="879539" y="43980"/>
                      <a:pt x="879539" y="45694"/>
                    </a:cubicBezTo>
                    <a:cubicBezTo>
                      <a:pt x="879539" y="46380"/>
                      <a:pt x="879539" y="47409"/>
                      <a:pt x="879539" y="48094"/>
                    </a:cubicBezTo>
                    <a:cubicBezTo>
                      <a:pt x="879539" y="49466"/>
                      <a:pt x="879196" y="50838"/>
                      <a:pt x="879196" y="52552"/>
                    </a:cubicBezTo>
                    <a:cubicBezTo>
                      <a:pt x="879196" y="53924"/>
                      <a:pt x="878853" y="55295"/>
                      <a:pt x="878510" y="57010"/>
                    </a:cubicBezTo>
                    <a:cubicBezTo>
                      <a:pt x="878510" y="57010"/>
                      <a:pt x="878510" y="57010"/>
                      <a:pt x="878510" y="57010"/>
                    </a:cubicBezTo>
                    <a:cubicBezTo>
                      <a:pt x="878510" y="58039"/>
                      <a:pt x="878167" y="58724"/>
                      <a:pt x="878167" y="59753"/>
                    </a:cubicBezTo>
                    <a:cubicBezTo>
                      <a:pt x="878167" y="59753"/>
                      <a:pt x="878167" y="59753"/>
                      <a:pt x="878167" y="59753"/>
                    </a:cubicBezTo>
                    <a:cubicBezTo>
                      <a:pt x="878167" y="60439"/>
                      <a:pt x="877824" y="61468"/>
                      <a:pt x="877481" y="62496"/>
                    </a:cubicBezTo>
                    <a:cubicBezTo>
                      <a:pt x="877481" y="62839"/>
                      <a:pt x="877481" y="62839"/>
                      <a:pt x="877481" y="63182"/>
                    </a:cubicBezTo>
                    <a:cubicBezTo>
                      <a:pt x="877138" y="69697"/>
                      <a:pt x="874052" y="75869"/>
                      <a:pt x="869937" y="8204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5" name="Google Shape;525;p2"/>
              <p:cNvSpPr/>
              <p:nvPr/>
            </p:nvSpPr>
            <p:spPr>
              <a:xfrm>
                <a:off x="6475933" y="2060143"/>
                <a:ext cx="617905" cy="238315"/>
              </a:xfrm>
              <a:custGeom>
                <a:avLst/>
                <a:gdLst/>
                <a:ahLst/>
                <a:cxnLst/>
                <a:rect l="l" t="t" r="r" b="b"/>
                <a:pathLst>
                  <a:path w="617905" h="238315" extrusionOk="0">
                    <a:moveTo>
                      <a:pt x="541782" y="0"/>
                    </a:moveTo>
                    <a:cubicBezTo>
                      <a:pt x="567156" y="2400"/>
                      <a:pt x="592531" y="4115"/>
                      <a:pt x="617906" y="4801"/>
                    </a:cubicBezTo>
                    <a:cubicBezTo>
                      <a:pt x="389877" y="17831"/>
                      <a:pt x="155676" y="71323"/>
                      <a:pt x="0" y="238316"/>
                    </a:cubicBezTo>
                    <a:cubicBezTo>
                      <a:pt x="0" y="233858"/>
                      <a:pt x="0" y="229400"/>
                      <a:pt x="686" y="224943"/>
                    </a:cubicBezTo>
                    <a:cubicBezTo>
                      <a:pt x="34290" y="190653"/>
                      <a:pt x="72009" y="160477"/>
                      <a:pt x="112814" y="134417"/>
                    </a:cubicBezTo>
                    <a:cubicBezTo>
                      <a:pt x="241401" y="52121"/>
                      <a:pt x="391249" y="14059"/>
                      <a:pt x="54178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6" name="Google Shape;526;p2"/>
              <p:cNvSpPr/>
              <p:nvPr/>
            </p:nvSpPr>
            <p:spPr>
              <a:xfrm>
                <a:off x="7159332" y="2051570"/>
                <a:ext cx="194424" cy="12001"/>
              </a:xfrm>
              <a:custGeom>
                <a:avLst/>
                <a:gdLst/>
                <a:ahLst/>
                <a:cxnLst/>
                <a:rect l="l" t="t" r="r" b="b"/>
                <a:pathLst>
                  <a:path w="194424" h="12001" extrusionOk="0">
                    <a:moveTo>
                      <a:pt x="194425" y="12002"/>
                    </a:moveTo>
                    <a:cubicBezTo>
                      <a:pt x="178651" y="11659"/>
                      <a:pt x="163220" y="11316"/>
                      <a:pt x="147447" y="10973"/>
                    </a:cubicBezTo>
                    <a:cubicBezTo>
                      <a:pt x="137846" y="10630"/>
                      <a:pt x="127902" y="10630"/>
                      <a:pt x="117958" y="10287"/>
                    </a:cubicBezTo>
                    <a:cubicBezTo>
                      <a:pt x="95326" y="9944"/>
                      <a:pt x="72009" y="9601"/>
                      <a:pt x="49035" y="9944"/>
                    </a:cubicBezTo>
                    <a:cubicBezTo>
                      <a:pt x="48006" y="9944"/>
                      <a:pt x="46634" y="9944"/>
                      <a:pt x="45606" y="9944"/>
                    </a:cubicBezTo>
                    <a:cubicBezTo>
                      <a:pt x="30518" y="9944"/>
                      <a:pt x="15088" y="10287"/>
                      <a:pt x="0" y="10630"/>
                    </a:cubicBezTo>
                    <a:cubicBezTo>
                      <a:pt x="13716" y="9258"/>
                      <a:pt x="27089" y="6858"/>
                      <a:pt x="40462" y="3772"/>
                    </a:cubicBezTo>
                    <a:cubicBezTo>
                      <a:pt x="38748" y="2400"/>
                      <a:pt x="37033" y="1372"/>
                      <a:pt x="35319" y="0"/>
                    </a:cubicBezTo>
                    <a:cubicBezTo>
                      <a:pt x="41834" y="0"/>
                      <a:pt x="48006" y="0"/>
                      <a:pt x="54521" y="0"/>
                    </a:cubicBezTo>
                    <a:cubicBezTo>
                      <a:pt x="54864" y="0"/>
                      <a:pt x="54864" y="0"/>
                      <a:pt x="54864" y="0"/>
                    </a:cubicBezTo>
                    <a:cubicBezTo>
                      <a:pt x="86068" y="0"/>
                      <a:pt x="117272" y="343"/>
                      <a:pt x="148476" y="686"/>
                    </a:cubicBezTo>
                    <a:cubicBezTo>
                      <a:pt x="162192" y="1029"/>
                      <a:pt x="175565" y="1372"/>
                      <a:pt x="189281" y="1715"/>
                    </a:cubicBezTo>
                    <a:cubicBezTo>
                      <a:pt x="191681" y="4801"/>
                      <a:pt x="193396" y="8230"/>
                      <a:pt x="194425" y="1200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7" name="Google Shape;527;p2"/>
              <p:cNvSpPr/>
              <p:nvPr/>
            </p:nvSpPr>
            <p:spPr>
              <a:xfrm>
                <a:off x="6491706" y="2066658"/>
                <a:ext cx="863765" cy="287692"/>
              </a:xfrm>
              <a:custGeom>
                <a:avLst/>
                <a:gdLst/>
                <a:ahLst/>
                <a:cxnLst/>
                <a:rect l="l" t="t" r="r" b="b"/>
                <a:pathLst>
                  <a:path w="863765" h="287692" extrusionOk="0">
                    <a:moveTo>
                      <a:pt x="863765" y="9258"/>
                    </a:moveTo>
                    <a:cubicBezTo>
                      <a:pt x="828104" y="18516"/>
                      <a:pt x="792442" y="27775"/>
                      <a:pt x="756780" y="37033"/>
                    </a:cubicBezTo>
                    <a:cubicBezTo>
                      <a:pt x="600418" y="77838"/>
                      <a:pt x="443369" y="116586"/>
                      <a:pt x="287693" y="159449"/>
                    </a:cubicBezTo>
                    <a:cubicBezTo>
                      <a:pt x="188252" y="186881"/>
                      <a:pt x="84353" y="221856"/>
                      <a:pt x="4457" y="287693"/>
                    </a:cubicBezTo>
                    <a:cubicBezTo>
                      <a:pt x="3086" y="284950"/>
                      <a:pt x="1715" y="282207"/>
                      <a:pt x="0" y="279464"/>
                    </a:cubicBezTo>
                    <a:cubicBezTo>
                      <a:pt x="30518" y="254775"/>
                      <a:pt x="64465" y="233858"/>
                      <a:pt x="100469" y="216370"/>
                    </a:cubicBezTo>
                    <a:cubicBezTo>
                      <a:pt x="159791" y="187566"/>
                      <a:pt x="222885" y="168021"/>
                      <a:pt x="286322" y="150533"/>
                    </a:cubicBezTo>
                    <a:cubicBezTo>
                      <a:pt x="366217" y="128588"/>
                      <a:pt x="446456" y="108356"/>
                      <a:pt x="527037" y="87440"/>
                    </a:cubicBezTo>
                    <a:cubicBezTo>
                      <a:pt x="638822" y="58293"/>
                      <a:pt x="750951" y="29147"/>
                      <a:pt x="862736" y="0"/>
                    </a:cubicBezTo>
                    <a:cubicBezTo>
                      <a:pt x="863422" y="3086"/>
                      <a:pt x="863765" y="6172"/>
                      <a:pt x="863765" y="925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8" name="Google Shape;528;p2"/>
              <p:cNvSpPr/>
              <p:nvPr/>
            </p:nvSpPr>
            <p:spPr>
              <a:xfrm>
                <a:off x="6519481" y="2087918"/>
                <a:ext cx="835990" cy="314782"/>
              </a:xfrm>
              <a:custGeom>
                <a:avLst/>
                <a:gdLst/>
                <a:ahLst/>
                <a:cxnLst/>
                <a:rect l="l" t="t" r="r" b="b"/>
                <a:pathLst>
                  <a:path w="835990" h="314782" extrusionOk="0">
                    <a:moveTo>
                      <a:pt x="833933" y="9601"/>
                    </a:moveTo>
                    <a:cubicBezTo>
                      <a:pt x="832904" y="9944"/>
                      <a:pt x="831875" y="10287"/>
                      <a:pt x="831190" y="10287"/>
                    </a:cubicBezTo>
                    <a:cubicBezTo>
                      <a:pt x="825017" y="12002"/>
                      <a:pt x="819188" y="13716"/>
                      <a:pt x="813359" y="15431"/>
                    </a:cubicBezTo>
                    <a:cubicBezTo>
                      <a:pt x="783184" y="24003"/>
                      <a:pt x="753008" y="32232"/>
                      <a:pt x="723176" y="40805"/>
                    </a:cubicBezTo>
                    <a:cubicBezTo>
                      <a:pt x="579844" y="80924"/>
                      <a:pt x="434454" y="117272"/>
                      <a:pt x="293865" y="166649"/>
                    </a:cubicBezTo>
                    <a:cubicBezTo>
                      <a:pt x="190995" y="202654"/>
                      <a:pt x="90869" y="248603"/>
                      <a:pt x="4801" y="314782"/>
                    </a:cubicBezTo>
                    <a:cubicBezTo>
                      <a:pt x="3086" y="312039"/>
                      <a:pt x="1715" y="309639"/>
                      <a:pt x="0" y="306896"/>
                    </a:cubicBezTo>
                    <a:cubicBezTo>
                      <a:pt x="38405" y="277406"/>
                      <a:pt x="79553" y="251688"/>
                      <a:pt x="122758" y="229400"/>
                    </a:cubicBezTo>
                    <a:cubicBezTo>
                      <a:pt x="242773" y="167335"/>
                      <a:pt x="373418" y="129616"/>
                      <a:pt x="503034" y="93269"/>
                    </a:cubicBezTo>
                    <a:cubicBezTo>
                      <a:pt x="611048" y="62751"/>
                      <a:pt x="719061" y="32576"/>
                      <a:pt x="826732" y="2400"/>
                    </a:cubicBezTo>
                    <a:cubicBezTo>
                      <a:pt x="828446" y="1715"/>
                      <a:pt x="830504" y="1371"/>
                      <a:pt x="832218" y="1029"/>
                    </a:cubicBezTo>
                    <a:cubicBezTo>
                      <a:pt x="833590" y="686"/>
                      <a:pt x="834962" y="343"/>
                      <a:pt x="835990" y="0"/>
                    </a:cubicBezTo>
                    <a:cubicBezTo>
                      <a:pt x="835990" y="1371"/>
                      <a:pt x="835647" y="2743"/>
                      <a:pt x="835304" y="4458"/>
                    </a:cubicBezTo>
                    <a:cubicBezTo>
                      <a:pt x="835304" y="4458"/>
                      <a:pt x="835304" y="4458"/>
                      <a:pt x="835304" y="4458"/>
                    </a:cubicBezTo>
                    <a:cubicBezTo>
                      <a:pt x="835647" y="5144"/>
                      <a:pt x="835304" y="6172"/>
                      <a:pt x="834962" y="7201"/>
                    </a:cubicBezTo>
                    <a:cubicBezTo>
                      <a:pt x="834962" y="7201"/>
                      <a:pt x="834962" y="7201"/>
                      <a:pt x="834962" y="7201"/>
                    </a:cubicBezTo>
                    <a:cubicBezTo>
                      <a:pt x="834619" y="7544"/>
                      <a:pt x="834276" y="8573"/>
                      <a:pt x="833933" y="960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9" name="Google Shape;529;p2"/>
              <p:cNvSpPr/>
              <p:nvPr/>
            </p:nvSpPr>
            <p:spPr>
              <a:xfrm>
                <a:off x="6549656" y="2123579"/>
                <a:ext cx="790384" cy="330555"/>
              </a:xfrm>
              <a:custGeom>
                <a:avLst/>
                <a:gdLst/>
                <a:ahLst/>
                <a:cxnLst/>
                <a:rect l="l" t="t" r="r" b="b"/>
                <a:pathLst>
                  <a:path w="790384" h="330555" extrusionOk="0">
                    <a:moveTo>
                      <a:pt x="790385" y="0"/>
                    </a:moveTo>
                    <a:cubicBezTo>
                      <a:pt x="780440" y="12002"/>
                      <a:pt x="766038" y="22974"/>
                      <a:pt x="751294" y="33604"/>
                    </a:cubicBezTo>
                    <a:cubicBezTo>
                      <a:pt x="742035" y="39091"/>
                      <a:pt x="732434" y="43891"/>
                      <a:pt x="722833" y="49035"/>
                    </a:cubicBezTo>
                    <a:cubicBezTo>
                      <a:pt x="713918" y="53835"/>
                      <a:pt x="704660" y="58293"/>
                      <a:pt x="695744" y="62751"/>
                    </a:cubicBezTo>
                    <a:cubicBezTo>
                      <a:pt x="693344" y="63780"/>
                      <a:pt x="691286" y="65151"/>
                      <a:pt x="688886" y="66180"/>
                    </a:cubicBezTo>
                    <a:cubicBezTo>
                      <a:pt x="468401" y="175222"/>
                      <a:pt x="227685" y="234201"/>
                      <a:pt x="2057" y="330556"/>
                    </a:cubicBezTo>
                    <a:cubicBezTo>
                      <a:pt x="1715" y="329184"/>
                      <a:pt x="1371" y="327470"/>
                      <a:pt x="1371" y="326098"/>
                    </a:cubicBezTo>
                    <a:cubicBezTo>
                      <a:pt x="1028" y="324726"/>
                      <a:pt x="686" y="323012"/>
                      <a:pt x="0" y="321640"/>
                    </a:cubicBezTo>
                    <a:cubicBezTo>
                      <a:pt x="45948" y="301752"/>
                      <a:pt x="92583" y="283578"/>
                      <a:pt x="139560" y="266433"/>
                    </a:cubicBezTo>
                    <a:cubicBezTo>
                      <a:pt x="332956" y="195110"/>
                      <a:pt x="535610" y="137160"/>
                      <a:pt x="718376" y="40805"/>
                    </a:cubicBezTo>
                    <a:cubicBezTo>
                      <a:pt x="729691" y="34976"/>
                      <a:pt x="740664" y="28804"/>
                      <a:pt x="751637" y="22632"/>
                    </a:cubicBezTo>
                    <a:cubicBezTo>
                      <a:pt x="765010" y="15088"/>
                      <a:pt x="777697" y="7544"/>
                      <a:pt x="79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0" name="Google Shape;530;p2"/>
              <p:cNvSpPr/>
              <p:nvPr/>
            </p:nvSpPr>
            <p:spPr>
              <a:xfrm>
                <a:off x="6548970" y="2088261"/>
                <a:ext cx="805815" cy="446455"/>
              </a:xfrm>
              <a:custGeom>
                <a:avLst/>
                <a:gdLst/>
                <a:ahLst/>
                <a:cxnLst/>
                <a:rect l="l" t="t" r="r" b="b"/>
                <a:pathLst>
                  <a:path w="805815" h="446455" extrusionOk="0">
                    <a:moveTo>
                      <a:pt x="805129" y="6515"/>
                    </a:moveTo>
                    <a:cubicBezTo>
                      <a:pt x="805129" y="6515"/>
                      <a:pt x="805129" y="6515"/>
                      <a:pt x="805129" y="6515"/>
                    </a:cubicBezTo>
                    <a:cubicBezTo>
                      <a:pt x="804787" y="6858"/>
                      <a:pt x="804787" y="6858"/>
                      <a:pt x="804443" y="7201"/>
                    </a:cubicBezTo>
                    <a:cubicBezTo>
                      <a:pt x="803415" y="8230"/>
                      <a:pt x="802729" y="9258"/>
                      <a:pt x="801358" y="9944"/>
                    </a:cubicBezTo>
                    <a:cubicBezTo>
                      <a:pt x="785241" y="26060"/>
                      <a:pt x="769125" y="42177"/>
                      <a:pt x="752323" y="57607"/>
                    </a:cubicBezTo>
                    <a:cubicBezTo>
                      <a:pt x="742721" y="66523"/>
                      <a:pt x="733120" y="75438"/>
                      <a:pt x="723519" y="84010"/>
                    </a:cubicBezTo>
                    <a:cubicBezTo>
                      <a:pt x="695401" y="109042"/>
                      <a:pt x="666598" y="132702"/>
                      <a:pt x="636766" y="155677"/>
                    </a:cubicBezTo>
                    <a:cubicBezTo>
                      <a:pt x="449542" y="298666"/>
                      <a:pt x="230772" y="398793"/>
                      <a:pt x="686" y="446456"/>
                    </a:cubicBezTo>
                    <a:cubicBezTo>
                      <a:pt x="343" y="443370"/>
                      <a:pt x="0" y="440627"/>
                      <a:pt x="0" y="437540"/>
                    </a:cubicBezTo>
                    <a:cubicBezTo>
                      <a:pt x="44234" y="428282"/>
                      <a:pt x="88126" y="417309"/>
                      <a:pt x="131674" y="404279"/>
                    </a:cubicBezTo>
                    <a:cubicBezTo>
                      <a:pt x="336042" y="342557"/>
                      <a:pt x="527038" y="239001"/>
                      <a:pt x="689915" y="101155"/>
                    </a:cubicBezTo>
                    <a:cubicBezTo>
                      <a:pt x="699859" y="92926"/>
                      <a:pt x="709803" y="84353"/>
                      <a:pt x="719404" y="75781"/>
                    </a:cubicBezTo>
                    <a:cubicBezTo>
                      <a:pt x="741693" y="56236"/>
                      <a:pt x="762953" y="36004"/>
                      <a:pt x="783869" y="14745"/>
                    </a:cubicBezTo>
                    <a:cubicBezTo>
                      <a:pt x="788327" y="10630"/>
                      <a:pt x="792442" y="6172"/>
                      <a:pt x="796900" y="1714"/>
                    </a:cubicBezTo>
                    <a:cubicBezTo>
                      <a:pt x="796900" y="1714"/>
                      <a:pt x="797243" y="1372"/>
                      <a:pt x="797243" y="1372"/>
                    </a:cubicBezTo>
                    <a:cubicBezTo>
                      <a:pt x="798614" y="0"/>
                      <a:pt x="800672" y="-343"/>
                      <a:pt x="802386" y="343"/>
                    </a:cubicBezTo>
                    <a:cubicBezTo>
                      <a:pt x="804101" y="686"/>
                      <a:pt x="805129" y="2057"/>
                      <a:pt x="805815" y="3429"/>
                    </a:cubicBezTo>
                    <a:cubicBezTo>
                      <a:pt x="805815" y="3429"/>
                      <a:pt x="805815" y="3429"/>
                      <a:pt x="805815" y="3429"/>
                    </a:cubicBezTo>
                    <a:cubicBezTo>
                      <a:pt x="805815" y="4458"/>
                      <a:pt x="805815" y="5486"/>
                      <a:pt x="805129" y="651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1" name="Google Shape;531;p2"/>
              <p:cNvSpPr/>
              <p:nvPr/>
            </p:nvSpPr>
            <p:spPr>
              <a:xfrm>
                <a:off x="6583260" y="2288171"/>
                <a:ext cx="600417" cy="298666"/>
              </a:xfrm>
              <a:custGeom>
                <a:avLst/>
                <a:gdLst/>
                <a:ahLst/>
                <a:cxnLst/>
                <a:rect l="l" t="t" r="r" b="b"/>
                <a:pathLst>
                  <a:path w="600417" h="298666" extrusionOk="0">
                    <a:moveTo>
                      <a:pt x="600418" y="0"/>
                    </a:moveTo>
                    <a:cubicBezTo>
                      <a:pt x="594246" y="10973"/>
                      <a:pt x="588416" y="21603"/>
                      <a:pt x="582244" y="32576"/>
                    </a:cubicBezTo>
                    <a:cubicBezTo>
                      <a:pt x="435483" y="181051"/>
                      <a:pt x="226314" y="254432"/>
                      <a:pt x="20917" y="298666"/>
                    </a:cubicBezTo>
                    <a:cubicBezTo>
                      <a:pt x="20917" y="298666"/>
                      <a:pt x="20917" y="298666"/>
                      <a:pt x="20917" y="298666"/>
                    </a:cubicBezTo>
                    <a:cubicBezTo>
                      <a:pt x="13716" y="297980"/>
                      <a:pt x="6858" y="296952"/>
                      <a:pt x="0" y="293865"/>
                    </a:cubicBezTo>
                    <a:cubicBezTo>
                      <a:pt x="221857" y="247917"/>
                      <a:pt x="449885" y="169736"/>
                      <a:pt x="60041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2" name="Google Shape;532;p2"/>
              <p:cNvSpPr/>
              <p:nvPr/>
            </p:nvSpPr>
            <p:spPr>
              <a:xfrm>
                <a:off x="6576745" y="1452867"/>
                <a:ext cx="457085" cy="550354"/>
              </a:xfrm>
              <a:custGeom>
                <a:avLst/>
                <a:gdLst/>
                <a:ahLst/>
                <a:cxnLst/>
                <a:rect l="l" t="t" r="r" b="b"/>
                <a:pathLst>
                  <a:path w="457085" h="550354" extrusionOk="0">
                    <a:moveTo>
                      <a:pt x="457086" y="550355"/>
                    </a:moveTo>
                    <a:cubicBezTo>
                      <a:pt x="437884" y="546583"/>
                      <a:pt x="418681" y="543154"/>
                      <a:pt x="399822" y="539382"/>
                    </a:cubicBezTo>
                    <a:lnTo>
                      <a:pt x="399822" y="539382"/>
                    </a:lnTo>
                    <a:cubicBezTo>
                      <a:pt x="319583" y="508178"/>
                      <a:pt x="243802" y="467715"/>
                      <a:pt x="198196" y="393306"/>
                    </a:cubicBezTo>
                    <a:cubicBezTo>
                      <a:pt x="176594" y="358331"/>
                      <a:pt x="163906" y="318897"/>
                      <a:pt x="149505" y="280492"/>
                    </a:cubicBezTo>
                    <a:cubicBezTo>
                      <a:pt x="134760" y="241059"/>
                      <a:pt x="117615" y="202654"/>
                      <a:pt x="98413" y="164935"/>
                    </a:cubicBezTo>
                    <a:cubicBezTo>
                      <a:pt x="69952" y="109385"/>
                      <a:pt x="37033" y="56579"/>
                      <a:pt x="0" y="6515"/>
                    </a:cubicBezTo>
                    <a:cubicBezTo>
                      <a:pt x="2058" y="4115"/>
                      <a:pt x="4458" y="2057"/>
                      <a:pt x="6858" y="0"/>
                    </a:cubicBezTo>
                    <a:cubicBezTo>
                      <a:pt x="47663" y="55207"/>
                      <a:pt x="83668" y="113843"/>
                      <a:pt x="114186" y="175222"/>
                    </a:cubicBezTo>
                    <a:cubicBezTo>
                      <a:pt x="133388" y="214313"/>
                      <a:pt x="149848" y="254432"/>
                      <a:pt x="164935" y="294894"/>
                    </a:cubicBezTo>
                    <a:cubicBezTo>
                      <a:pt x="179680" y="335013"/>
                      <a:pt x="194767" y="375132"/>
                      <a:pt x="220828" y="409422"/>
                    </a:cubicBezTo>
                    <a:cubicBezTo>
                      <a:pt x="264376" y="466687"/>
                      <a:pt x="329870" y="500291"/>
                      <a:pt x="395364" y="526694"/>
                    </a:cubicBezTo>
                    <a:cubicBezTo>
                      <a:pt x="415252" y="535267"/>
                      <a:pt x="435826" y="542811"/>
                      <a:pt x="457086" y="55035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3" name="Google Shape;533;p2"/>
              <p:cNvSpPr/>
              <p:nvPr/>
            </p:nvSpPr>
            <p:spPr>
              <a:xfrm>
                <a:off x="6637439" y="1432979"/>
                <a:ext cx="667283" cy="681813"/>
              </a:xfrm>
              <a:custGeom>
                <a:avLst/>
                <a:gdLst/>
                <a:ahLst/>
                <a:cxnLst/>
                <a:rect l="l" t="t" r="r" b="b"/>
                <a:pathLst>
                  <a:path w="667283" h="681813" extrusionOk="0">
                    <a:moveTo>
                      <a:pt x="667283" y="681685"/>
                    </a:moveTo>
                    <a:cubicBezTo>
                      <a:pt x="663169" y="682028"/>
                      <a:pt x="659054" y="681685"/>
                      <a:pt x="654596" y="680657"/>
                    </a:cubicBezTo>
                    <a:cubicBezTo>
                      <a:pt x="613448" y="630936"/>
                      <a:pt x="558584" y="593903"/>
                      <a:pt x="499948" y="565785"/>
                    </a:cubicBezTo>
                    <a:cubicBezTo>
                      <a:pt x="434111" y="534238"/>
                      <a:pt x="360731" y="520865"/>
                      <a:pt x="296609" y="486575"/>
                    </a:cubicBezTo>
                    <a:cubicBezTo>
                      <a:pt x="234887" y="453657"/>
                      <a:pt x="205397" y="398793"/>
                      <a:pt x="181737" y="335699"/>
                    </a:cubicBezTo>
                    <a:cubicBezTo>
                      <a:pt x="136131" y="215341"/>
                      <a:pt x="77153" y="103213"/>
                      <a:pt x="0" y="1715"/>
                    </a:cubicBezTo>
                    <a:cubicBezTo>
                      <a:pt x="3429" y="1372"/>
                      <a:pt x="6858" y="686"/>
                      <a:pt x="10287" y="0"/>
                    </a:cubicBezTo>
                    <a:cubicBezTo>
                      <a:pt x="45605" y="46292"/>
                      <a:pt x="77495" y="94640"/>
                      <a:pt x="105613" y="145733"/>
                    </a:cubicBezTo>
                    <a:cubicBezTo>
                      <a:pt x="142646" y="212255"/>
                      <a:pt x="169393" y="282207"/>
                      <a:pt x="197853" y="352501"/>
                    </a:cubicBezTo>
                    <a:cubicBezTo>
                      <a:pt x="212255" y="388163"/>
                      <a:pt x="230086" y="423824"/>
                      <a:pt x="258890" y="450228"/>
                    </a:cubicBezTo>
                    <a:cubicBezTo>
                      <a:pt x="289408" y="477660"/>
                      <a:pt x="328155" y="492747"/>
                      <a:pt x="366217" y="505778"/>
                    </a:cubicBezTo>
                    <a:cubicBezTo>
                      <a:pt x="478346" y="543497"/>
                      <a:pt x="593903" y="588074"/>
                      <a:pt x="667283" y="68168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4" name="Google Shape;534;p2"/>
              <p:cNvSpPr/>
              <p:nvPr/>
            </p:nvSpPr>
            <p:spPr>
              <a:xfrm>
                <a:off x="6690245" y="1407261"/>
                <a:ext cx="637107" cy="705688"/>
              </a:xfrm>
              <a:custGeom>
                <a:avLst/>
                <a:gdLst/>
                <a:ahLst/>
                <a:cxnLst/>
                <a:rect l="l" t="t" r="r" b="b"/>
                <a:pathLst>
                  <a:path w="637107" h="705688" extrusionOk="0">
                    <a:moveTo>
                      <a:pt x="637108" y="703288"/>
                    </a:moveTo>
                    <a:cubicBezTo>
                      <a:pt x="634365" y="704317"/>
                      <a:pt x="631622" y="705002"/>
                      <a:pt x="628535" y="705688"/>
                    </a:cubicBezTo>
                    <a:cubicBezTo>
                      <a:pt x="605561" y="673799"/>
                      <a:pt x="580872" y="643623"/>
                      <a:pt x="554126" y="614820"/>
                    </a:cubicBezTo>
                    <a:cubicBezTo>
                      <a:pt x="503720" y="560299"/>
                      <a:pt x="446456" y="514350"/>
                      <a:pt x="389192" y="467373"/>
                    </a:cubicBezTo>
                    <a:cubicBezTo>
                      <a:pt x="332613" y="420395"/>
                      <a:pt x="281178" y="369989"/>
                      <a:pt x="234887" y="312725"/>
                    </a:cubicBezTo>
                    <a:cubicBezTo>
                      <a:pt x="153962" y="212941"/>
                      <a:pt x="77153" y="109385"/>
                      <a:pt x="0" y="6515"/>
                    </a:cubicBezTo>
                    <a:cubicBezTo>
                      <a:pt x="2400" y="4458"/>
                      <a:pt x="4800" y="2400"/>
                      <a:pt x="6858" y="0"/>
                    </a:cubicBezTo>
                    <a:cubicBezTo>
                      <a:pt x="45605" y="50749"/>
                      <a:pt x="84353" y="101498"/>
                      <a:pt x="122758" y="152591"/>
                    </a:cubicBezTo>
                    <a:cubicBezTo>
                      <a:pt x="170078" y="214655"/>
                      <a:pt x="215684" y="278092"/>
                      <a:pt x="266776" y="337071"/>
                    </a:cubicBezTo>
                    <a:cubicBezTo>
                      <a:pt x="317868" y="396392"/>
                      <a:pt x="376847" y="445427"/>
                      <a:pt x="437198" y="494805"/>
                    </a:cubicBezTo>
                    <a:cubicBezTo>
                      <a:pt x="512636" y="556870"/>
                      <a:pt x="580187" y="625450"/>
                      <a:pt x="637108" y="70328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5" name="Google Shape;535;p2"/>
              <p:cNvSpPr/>
              <p:nvPr/>
            </p:nvSpPr>
            <p:spPr>
              <a:xfrm>
                <a:off x="6727278" y="1358912"/>
                <a:ext cx="621677" cy="744093"/>
              </a:xfrm>
              <a:custGeom>
                <a:avLst/>
                <a:gdLst/>
                <a:ahLst/>
                <a:cxnLst/>
                <a:rect l="l" t="t" r="r" b="b"/>
                <a:pathLst>
                  <a:path w="621677" h="744093" extrusionOk="0">
                    <a:moveTo>
                      <a:pt x="621678" y="737578"/>
                    </a:moveTo>
                    <a:cubicBezTo>
                      <a:pt x="619963" y="739978"/>
                      <a:pt x="617563" y="742036"/>
                      <a:pt x="615163" y="744093"/>
                    </a:cubicBezTo>
                    <a:cubicBezTo>
                      <a:pt x="596303" y="713232"/>
                      <a:pt x="577101" y="682714"/>
                      <a:pt x="557213" y="652539"/>
                    </a:cubicBezTo>
                    <a:cubicBezTo>
                      <a:pt x="400507" y="414566"/>
                      <a:pt x="212941" y="197510"/>
                      <a:pt x="0" y="7887"/>
                    </a:cubicBezTo>
                    <a:cubicBezTo>
                      <a:pt x="1715" y="5144"/>
                      <a:pt x="3429" y="2743"/>
                      <a:pt x="4801" y="0"/>
                    </a:cubicBezTo>
                    <a:cubicBezTo>
                      <a:pt x="52807" y="42863"/>
                      <a:pt x="99784" y="87097"/>
                      <a:pt x="145733" y="132702"/>
                    </a:cubicBezTo>
                    <a:cubicBezTo>
                      <a:pt x="327470" y="314782"/>
                      <a:pt x="487261" y="518122"/>
                      <a:pt x="621678" y="73757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6" name="Google Shape;536;p2"/>
              <p:cNvSpPr/>
              <p:nvPr/>
            </p:nvSpPr>
            <p:spPr>
              <a:xfrm>
                <a:off x="6746138" y="1330452"/>
                <a:ext cx="498576" cy="467372"/>
              </a:xfrm>
              <a:custGeom>
                <a:avLst/>
                <a:gdLst/>
                <a:ahLst/>
                <a:cxnLst/>
                <a:rect l="l" t="t" r="r" b="b"/>
                <a:pathLst>
                  <a:path w="498576" h="467372" extrusionOk="0">
                    <a:moveTo>
                      <a:pt x="498577" y="467373"/>
                    </a:moveTo>
                    <a:cubicBezTo>
                      <a:pt x="360731" y="288036"/>
                      <a:pt x="182766" y="140932"/>
                      <a:pt x="0" y="7544"/>
                    </a:cubicBezTo>
                    <a:cubicBezTo>
                      <a:pt x="1029" y="6172"/>
                      <a:pt x="2057" y="4458"/>
                      <a:pt x="3086" y="3086"/>
                    </a:cubicBezTo>
                    <a:cubicBezTo>
                      <a:pt x="3772" y="2057"/>
                      <a:pt x="4458" y="1029"/>
                      <a:pt x="5486" y="0"/>
                    </a:cubicBezTo>
                    <a:cubicBezTo>
                      <a:pt x="66523" y="44577"/>
                      <a:pt x="126530" y="90183"/>
                      <a:pt x="184823" y="138189"/>
                    </a:cubicBezTo>
                    <a:cubicBezTo>
                      <a:pt x="296951" y="230429"/>
                      <a:pt x="403936" y="333299"/>
                      <a:pt x="494119" y="447827"/>
                    </a:cubicBezTo>
                    <a:cubicBezTo>
                      <a:pt x="494119" y="447827"/>
                      <a:pt x="494119" y="447827"/>
                      <a:pt x="494119" y="447827"/>
                    </a:cubicBezTo>
                    <a:cubicBezTo>
                      <a:pt x="495491" y="454343"/>
                      <a:pt x="496862" y="460858"/>
                      <a:pt x="498577" y="467373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537" name="Google Shape;537;p2"/>
            <p:cNvSpPr/>
            <p:nvPr/>
          </p:nvSpPr>
          <p:spPr>
            <a:xfrm>
              <a:off x="7173938" y="1976674"/>
              <a:ext cx="306425" cy="255358"/>
            </a:xfrm>
            <a:custGeom>
              <a:avLst/>
              <a:gdLst/>
              <a:ahLst/>
              <a:cxnLst/>
              <a:rect l="l" t="t" r="r" b="b"/>
              <a:pathLst>
                <a:path w="306425" h="255358" extrusionOk="0">
                  <a:moveTo>
                    <a:pt x="302920" y="127703"/>
                  </a:moveTo>
                  <a:cubicBezTo>
                    <a:pt x="296748" y="135246"/>
                    <a:pt x="286118" y="137647"/>
                    <a:pt x="276516" y="139018"/>
                  </a:cubicBezTo>
                  <a:cubicBezTo>
                    <a:pt x="266915" y="140390"/>
                    <a:pt x="256285" y="141076"/>
                    <a:pt x="248399" y="146562"/>
                  </a:cubicBezTo>
                  <a:cubicBezTo>
                    <a:pt x="248056" y="146905"/>
                    <a:pt x="247713" y="147248"/>
                    <a:pt x="247027" y="147591"/>
                  </a:cubicBezTo>
                  <a:cubicBezTo>
                    <a:pt x="244970" y="149305"/>
                    <a:pt x="243598" y="151020"/>
                    <a:pt x="243255" y="153420"/>
                  </a:cubicBezTo>
                  <a:cubicBezTo>
                    <a:pt x="242912" y="157878"/>
                    <a:pt x="247027" y="161307"/>
                    <a:pt x="250456" y="164050"/>
                  </a:cubicBezTo>
                  <a:cubicBezTo>
                    <a:pt x="253199" y="166107"/>
                    <a:pt x="255600" y="167479"/>
                    <a:pt x="258000" y="168851"/>
                  </a:cubicBezTo>
                  <a:cubicBezTo>
                    <a:pt x="265887" y="173994"/>
                    <a:pt x="271030" y="177423"/>
                    <a:pt x="269658" y="189082"/>
                  </a:cubicBezTo>
                  <a:cubicBezTo>
                    <a:pt x="269658" y="189767"/>
                    <a:pt x="269316" y="190453"/>
                    <a:pt x="269316" y="190796"/>
                  </a:cubicBezTo>
                  <a:cubicBezTo>
                    <a:pt x="268973" y="192854"/>
                    <a:pt x="267944" y="195254"/>
                    <a:pt x="266915" y="197311"/>
                  </a:cubicBezTo>
                  <a:cubicBezTo>
                    <a:pt x="263486" y="203826"/>
                    <a:pt x="256971" y="208627"/>
                    <a:pt x="250113" y="209313"/>
                  </a:cubicBezTo>
                  <a:cubicBezTo>
                    <a:pt x="238112" y="210341"/>
                    <a:pt x="227139" y="198683"/>
                    <a:pt x="215137" y="201426"/>
                  </a:cubicBezTo>
                  <a:cubicBezTo>
                    <a:pt x="192163" y="206570"/>
                    <a:pt x="202793" y="240517"/>
                    <a:pt x="186677" y="249775"/>
                  </a:cubicBezTo>
                  <a:cubicBezTo>
                    <a:pt x="154444" y="268977"/>
                    <a:pt x="146900" y="234344"/>
                    <a:pt x="133527" y="211027"/>
                  </a:cubicBezTo>
                  <a:cubicBezTo>
                    <a:pt x="133184" y="210341"/>
                    <a:pt x="132841" y="209656"/>
                    <a:pt x="132498" y="209313"/>
                  </a:cubicBezTo>
                  <a:cubicBezTo>
                    <a:pt x="131127" y="200054"/>
                    <a:pt x="130098" y="189425"/>
                    <a:pt x="129412" y="178795"/>
                  </a:cubicBezTo>
                  <a:cubicBezTo>
                    <a:pt x="128727" y="179138"/>
                    <a:pt x="128041" y="179823"/>
                    <a:pt x="127355" y="180166"/>
                  </a:cubicBezTo>
                  <a:cubicBezTo>
                    <a:pt x="123240" y="183252"/>
                    <a:pt x="118782" y="185996"/>
                    <a:pt x="114325" y="189082"/>
                  </a:cubicBezTo>
                  <a:cubicBezTo>
                    <a:pt x="94779" y="179138"/>
                    <a:pt x="82435" y="217885"/>
                    <a:pt x="55003" y="204169"/>
                  </a:cubicBezTo>
                  <a:cubicBezTo>
                    <a:pt x="28257" y="190796"/>
                    <a:pt x="44716" y="163707"/>
                    <a:pt x="26199" y="148277"/>
                  </a:cubicBezTo>
                  <a:cubicBezTo>
                    <a:pt x="-20092" y="110215"/>
                    <a:pt x="3568" y="112272"/>
                    <a:pt x="31343" y="84840"/>
                  </a:cubicBezTo>
                  <a:cubicBezTo>
                    <a:pt x="31686" y="84497"/>
                    <a:pt x="32372" y="83811"/>
                    <a:pt x="32715" y="83468"/>
                  </a:cubicBezTo>
                  <a:cubicBezTo>
                    <a:pt x="35458" y="80725"/>
                    <a:pt x="37858" y="77982"/>
                    <a:pt x="40601" y="74896"/>
                  </a:cubicBezTo>
                  <a:cubicBezTo>
                    <a:pt x="40601" y="74896"/>
                    <a:pt x="40601" y="74896"/>
                    <a:pt x="40601" y="74896"/>
                  </a:cubicBezTo>
                  <a:lnTo>
                    <a:pt x="40601" y="74896"/>
                  </a:lnTo>
                  <a:cubicBezTo>
                    <a:pt x="41630" y="73524"/>
                    <a:pt x="43002" y="72153"/>
                    <a:pt x="44030" y="70438"/>
                  </a:cubicBezTo>
                  <a:cubicBezTo>
                    <a:pt x="56718" y="52950"/>
                    <a:pt x="52946" y="25175"/>
                    <a:pt x="71805" y="11459"/>
                  </a:cubicBezTo>
                  <a:cubicBezTo>
                    <a:pt x="86550" y="830"/>
                    <a:pt x="105409" y="-5000"/>
                    <a:pt x="121526" y="5630"/>
                  </a:cubicBezTo>
                  <a:cubicBezTo>
                    <a:pt x="132156" y="12831"/>
                    <a:pt x="135585" y="23804"/>
                    <a:pt x="141071" y="34091"/>
                  </a:cubicBezTo>
                  <a:cubicBezTo>
                    <a:pt x="144157" y="40263"/>
                    <a:pt x="148272" y="45749"/>
                    <a:pt x="154787" y="49864"/>
                  </a:cubicBezTo>
                  <a:cubicBezTo>
                    <a:pt x="159930" y="52950"/>
                    <a:pt x="166103" y="55008"/>
                    <a:pt x="172275" y="54665"/>
                  </a:cubicBezTo>
                  <a:cubicBezTo>
                    <a:pt x="177418" y="54665"/>
                    <a:pt x="182562" y="52950"/>
                    <a:pt x="186334" y="49178"/>
                  </a:cubicBezTo>
                  <a:cubicBezTo>
                    <a:pt x="198335" y="37863"/>
                    <a:pt x="203822" y="19689"/>
                    <a:pt x="219252" y="12488"/>
                  </a:cubicBezTo>
                  <a:cubicBezTo>
                    <a:pt x="224739" y="9745"/>
                    <a:pt x="231597" y="8716"/>
                    <a:pt x="237083" y="12145"/>
                  </a:cubicBezTo>
                  <a:cubicBezTo>
                    <a:pt x="243941" y="16260"/>
                    <a:pt x="245313" y="25861"/>
                    <a:pt x="243598" y="33748"/>
                  </a:cubicBezTo>
                  <a:cubicBezTo>
                    <a:pt x="241884" y="41635"/>
                    <a:pt x="238455" y="49178"/>
                    <a:pt x="238112" y="57065"/>
                  </a:cubicBezTo>
                  <a:cubicBezTo>
                    <a:pt x="237769" y="63923"/>
                    <a:pt x="241541" y="69410"/>
                    <a:pt x="247027" y="73524"/>
                  </a:cubicBezTo>
                  <a:cubicBezTo>
                    <a:pt x="252856" y="78325"/>
                    <a:pt x="260743" y="81754"/>
                    <a:pt x="268630" y="84497"/>
                  </a:cubicBezTo>
                  <a:cubicBezTo>
                    <a:pt x="276516" y="87583"/>
                    <a:pt x="284403" y="90326"/>
                    <a:pt x="289547" y="93070"/>
                  </a:cubicBezTo>
                  <a:cubicBezTo>
                    <a:pt x="300519" y="98556"/>
                    <a:pt x="312521" y="115701"/>
                    <a:pt x="302920" y="12770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538" name="Google Shape;538;p2"/>
            <p:cNvGrpSpPr/>
            <p:nvPr/>
          </p:nvGrpSpPr>
          <p:grpSpPr>
            <a:xfrm>
              <a:off x="7131798" y="1654499"/>
              <a:ext cx="446508" cy="686129"/>
              <a:chOff x="7131798" y="1654499"/>
              <a:chExt cx="446508" cy="686129"/>
            </a:xfrm>
          </p:grpSpPr>
          <p:sp>
            <p:nvSpPr>
              <p:cNvPr id="539" name="Google Shape;539;p2"/>
              <p:cNvSpPr/>
              <p:nvPr/>
            </p:nvSpPr>
            <p:spPr>
              <a:xfrm>
                <a:off x="7381773" y="1654499"/>
                <a:ext cx="60745" cy="62393"/>
              </a:xfrm>
              <a:custGeom>
                <a:avLst/>
                <a:gdLst/>
                <a:ahLst/>
                <a:cxnLst/>
                <a:rect l="l" t="t" r="r" b="b"/>
                <a:pathLst>
                  <a:path w="60745" h="62393" extrusionOk="0">
                    <a:moveTo>
                      <a:pt x="41936" y="2393"/>
                    </a:moveTo>
                    <a:cubicBezTo>
                      <a:pt x="4903" y="-12351"/>
                      <a:pt x="-18415" y="45256"/>
                      <a:pt x="18961" y="60001"/>
                    </a:cubicBezTo>
                    <a:cubicBezTo>
                      <a:pt x="55995" y="74745"/>
                      <a:pt x="78969" y="17138"/>
                      <a:pt x="41936" y="2393"/>
                    </a:cubicBezTo>
                    <a:close/>
                  </a:path>
                </a:pathLst>
              </a:custGeom>
              <a:solidFill>
                <a:srgbClr val="FFD97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0" name="Google Shape;540;p2"/>
              <p:cNvSpPr/>
              <p:nvPr/>
            </p:nvSpPr>
            <p:spPr>
              <a:xfrm>
                <a:off x="7225410" y="1681931"/>
                <a:ext cx="60745" cy="62496"/>
              </a:xfrm>
              <a:custGeom>
                <a:avLst/>
                <a:gdLst/>
                <a:ahLst/>
                <a:cxnLst/>
                <a:rect l="l" t="t" r="r" b="b"/>
                <a:pathLst>
                  <a:path w="60745" h="62496" extrusionOk="0">
                    <a:moveTo>
                      <a:pt x="41936" y="2393"/>
                    </a:moveTo>
                    <a:cubicBezTo>
                      <a:pt x="4903" y="-12351"/>
                      <a:pt x="-18415" y="45256"/>
                      <a:pt x="18961" y="60001"/>
                    </a:cubicBezTo>
                    <a:cubicBezTo>
                      <a:pt x="55994" y="75088"/>
                      <a:pt x="78969" y="17481"/>
                      <a:pt x="41936" y="2393"/>
                    </a:cubicBezTo>
                    <a:close/>
                  </a:path>
                </a:pathLst>
              </a:custGeom>
              <a:solidFill>
                <a:srgbClr val="FFD97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1" name="Google Shape;541;p2"/>
              <p:cNvSpPr/>
              <p:nvPr/>
            </p:nvSpPr>
            <p:spPr>
              <a:xfrm>
                <a:off x="7131798" y="1798517"/>
                <a:ext cx="60745" cy="62496"/>
              </a:xfrm>
              <a:custGeom>
                <a:avLst/>
                <a:gdLst/>
                <a:ahLst/>
                <a:cxnLst/>
                <a:rect l="l" t="t" r="r" b="b"/>
                <a:pathLst>
                  <a:path w="60745" h="62496" extrusionOk="0">
                    <a:moveTo>
                      <a:pt x="41936" y="2393"/>
                    </a:moveTo>
                    <a:cubicBezTo>
                      <a:pt x="4903" y="-12351"/>
                      <a:pt x="-18415" y="45256"/>
                      <a:pt x="18961" y="60000"/>
                    </a:cubicBezTo>
                    <a:cubicBezTo>
                      <a:pt x="55995" y="75088"/>
                      <a:pt x="78969" y="17481"/>
                      <a:pt x="41936" y="2393"/>
                    </a:cubicBezTo>
                    <a:close/>
                  </a:path>
                </a:pathLst>
              </a:custGeom>
              <a:solidFill>
                <a:srgbClr val="FFD97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2" name="Google Shape;542;p2"/>
              <p:cNvSpPr/>
              <p:nvPr/>
            </p:nvSpPr>
            <p:spPr>
              <a:xfrm>
                <a:off x="7291247" y="1902758"/>
                <a:ext cx="60745" cy="62485"/>
              </a:xfrm>
              <a:custGeom>
                <a:avLst/>
                <a:gdLst/>
                <a:ahLst/>
                <a:cxnLst/>
                <a:rect l="l" t="t" r="r" b="b"/>
                <a:pathLst>
                  <a:path w="60745" h="62485" extrusionOk="0">
                    <a:moveTo>
                      <a:pt x="41936" y="2393"/>
                    </a:moveTo>
                    <a:cubicBezTo>
                      <a:pt x="4903" y="-12351"/>
                      <a:pt x="-18415" y="45256"/>
                      <a:pt x="18961" y="60001"/>
                    </a:cubicBezTo>
                    <a:cubicBezTo>
                      <a:pt x="55995" y="75088"/>
                      <a:pt x="78969" y="17138"/>
                      <a:pt x="41936" y="2393"/>
                    </a:cubicBezTo>
                    <a:close/>
                  </a:path>
                </a:pathLst>
              </a:custGeom>
              <a:solidFill>
                <a:srgbClr val="FFD97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3" name="Google Shape;543;p2"/>
              <p:cNvSpPr/>
              <p:nvPr/>
            </p:nvSpPr>
            <p:spPr>
              <a:xfrm>
                <a:off x="7517561" y="1872583"/>
                <a:ext cx="60745" cy="62496"/>
              </a:xfrm>
              <a:custGeom>
                <a:avLst/>
                <a:gdLst/>
                <a:ahLst/>
                <a:cxnLst/>
                <a:rect l="l" t="t" r="r" b="b"/>
                <a:pathLst>
                  <a:path w="60745" h="62496" extrusionOk="0">
                    <a:moveTo>
                      <a:pt x="41936" y="2393"/>
                    </a:moveTo>
                    <a:cubicBezTo>
                      <a:pt x="4903" y="-12351"/>
                      <a:pt x="-18415" y="45256"/>
                      <a:pt x="18961" y="60000"/>
                    </a:cubicBezTo>
                    <a:cubicBezTo>
                      <a:pt x="55995" y="75088"/>
                      <a:pt x="78969" y="17481"/>
                      <a:pt x="41936" y="2393"/>
                    </a:cubicBezTo>
                    <a:close/>
                  </a:path>
                </a:pathLst>
              </a:custGeom>
              <a:solidFill>
                <a:srgbClr val="FFD97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4" name="Google Shape;544;p2"/>
              <p:cNvSpPr/>
              <p:nvPr/>
            </p:nvSpPr>
            <p:spPr>
              <a:xfrm>
                <a:off x="7285418" y="2101298"/>
                <a:ext cx="60745" cy="62496"/>
              </a:xfrm>
              <a:custGeom>
                <a:avLst/>
                <a:gdLst/>
                <a:ahLst/>
                <a:cxnLst/>
                <a:rect l="l" t="t" r="r" b="b"/>
                <a:pathLst>
                  <a:path w="60745" h="62496" extrusionOk="0">
                    <a:moveTo>
                      <a:pt x="41936" y="2393"/>
                    </a:moveTo>
                    <a:cubicBezTo>
                      <a:pt x="4903" y="-12351"/>
                      <a:pt x="-18415" y="45256"/>
                      <a:pt x="18961" y="60000"/>
                    </a:cubicBezTo>
                    <a:cubicBezTo>
                      <a:pt x="55994" y="75088"/>
                      <a:pt x="78969" y="17481"/>
                      <a:pt x="41936" y="2393"/>
                    </a:cubicBezTo>
                    <a:close/>
                  </a:path>
                </a:pathLst>
              </a:custGeom>
              <a:solidFill>
                <a:srgbClr val="FFD97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5" name="Google Shape;545;p2"/>
              <p:cNvSpPr/>
              <p:nvPr/>
            </p:nvSpPr>
            <p:spPr>
              <a:xfrm>
                <a:off x="7187005" y="2062207"/>
                <a:ext cx="60897" cy="62394"/>
              </a:xfrm>
              <a:custGeom>
                <a:avLst/>
                <a:gdLst/>
                <a:ahLst/>
                <a:cxnLst/>
                <a:rect l="l" t="t" r="r" b="b"/>
                <a:pathLst>
                  <a:path w="60897" h="62394" extrusionOk="0">
                    <a:moveTo>
                      <a:pt x="41936" y="2393"/>
                    </a:moveTo>
                    <a:cubicBezTo>
                      <a:pt x="4902" y="-12351"/>
                      <a:pt x="-18415" y="45256"/>
                      <a:pt x="18961" y="60001"/>
                    </a:cubicBezTo>
                    <a:cubicBezTo>
                      <a:pt x="55995" y="74745"/>
                      <a:pt x="79312" y="17138"/>
                      <a:pt x="41936" y="2393"/>
                    </a:cubicBezTo>
                    <a:close/>
                  </a:path>
                </a:pathLst>
              </a:custGeom>
              <a:solidFill>
                <a:srgbClr val="FFD97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6" name="Google Shape;546;p2"/>
              <p:cNvSpPr/>
              <p:nvPr/>
            </p:nvSpPr>
            <p:spPr>
              <a:xfrm>
                <a:off x="7437665" y="2088610"/>
                <a:ext cx="60896" cy="62496"/>
              </a:xfrm>
              <a:custGeom>
                <a:avLst/>
                <a:gdLst/>
                <a:ahLst/>
                <a:cxnLst/>
                <a:rect l="l" t="t" r="r" b="b"/>
                <a:pathLst>
                  <a:path w="60896" h="62496" extrusionOk="0">
                    <a:moveTo>
                      <a:pt x="41936" y="2393"/>
                    </a:moveTo>
                    <a:cubicBezTo>
                      <a:pt x="4902" y="-12351"/>
                      <a:pt x="-18415" y="45256"/>
                      <a:pt x="18961" y="60000"/>
                    </a:cubicBezTo>
                    <a:cubicBezTo>
                      <a:pt x="55994" y="75088"/>
                      <a:pt x="79312" y="17481"/>
                      <a:pt x="41936" y="2393"/>
                    </a:cubicBezTo>
                    <a:close/>
                  </a:path>
                </a:pathLst>
              </a:custGeom>
              <a:solidFill>
                <a:srgbClr val="FFD97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7" name="Google Shape;547;p2"/>
              <p:cNvSpPr/>
              <p:nvPr/>
            </p:nvSpPr>
            <p:spPr>
              <a:xfrm>
                <a:off x="7274788" y="2278234"/>
                <a:ext cx="60896" cy="62394"/>
              </a:xfrm>
              <a:custGeom>
                <a:avLst/>
                <a:gdLst/>
                <a:ahLst/>
                <a:cxnLst/>
                <a:rect l="l" t="t" r="r" b="b"/>
                <a:pathLst>
                  <a:path w="60896" h="62394" extrusionOk="0">
                    <a:moveTo>
                      <a:pt x="41936" y="2393"/>
                    </a:moveTo>
                    <a:cubicBezTo>
                      <a:pt x="4902" y="-12351"/>
                      <a:pt x="-18415" y="45256"/>
                      <a:pt x="18961" y="60001"/>
                    </a:cubicBezTo>
                    <a:cubicBezTo>
                      <a:pt x="55994" y="74745"/>
                      <a:pt x="79312" y="17138"/>
                      <a:pt x="41936" y="2393"/>
                    </a:cubicBezTo>
                    <a:close/>
                  </a:path>
                </a:pathLst>
              </a:custGeom>
              <a:solidFill>
                <a:srgbClr val="FFD97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8" name="Google Shape;548;p2"/>
              <p:cNvSpPr/>
              <p:nvPr/>
            </p:nvSpPr>
            <p:spPr>
              <a:xfrm>
                <a:off x="7345527" y="1695297"/>
                <a:ext cx="71666" cy="376161"/>
              </a:xfrm>
              <a:custGeom>
                <a:avLst/>
                <a:gdLst/>
                <a:ahLst/>
                <a:cxnLst/>
                <a:rect l="l" t="t" r="r" b="b"/>
                <a:pathLst>
                  <a:path w="71666" h="376161" extrusionOk="0">
                    <a:moveTo>
                      <a:pt x="5144" y="376161"/>
                    </a:moveTo>
                    <a:lnTo>
                      <a:pt x="0" y="372389"/>
                    </a:lnTo>
                    <a:cubicBezTo>
                      <a:pt x="34976" y="323698"/>
                      <a:pt x="52463" y="264376"/>
                      <a:pt x="49721" y="204368"/>
                    </a:cubicBezTo>
                    <a:cubicBezTo>
                      <a:pt x="49034" y="187223"/>
                      <a:pt x="46292" y="169736"/>
                      <a:pt x="43891" y="152933"/>
                    </a:cubicBezTo>
                    <a:cubicBezTo>
                      <a:pt x="41491" y="135788"/>
                      <a:pt x="38747" y="117958"/>
                      <a:pt x="38062" y="100127"/>
                    </a:cubicBezTo>
                    <a:cubicBezTo>
                      <a:pt x="36690" y="70295"/>
                      <a:pt x="40805" y="28804"/>
                      <a:pt x="67208" y="0"/>
                    </a:cubicBezTo>
                    <a:lnTo>
                      <a:pt x="71666" y="4115"/>
                    </a:lnTo>
                    <a:cubicBezTo>
                      <a:pt x="46292" y="31547"/>
                      <a:pt x="42863" y="71323"/>
                      <a:pt x="43891" y="99784"/>
                    </a:cubicBezTo>
                    <a:cubicBezTo>
                      <a:pt x="44577" y="117272"/>
                      <a:pt x="47320" y="134760"/>
                      <a:pt x="49721" y="151905"/>
                    </a:cubicBezTo>
                    <a:cubicBezTo>
                      <a:pt x="52121" y="168707"/>
                      <a:pt x="54864" y="186538"/>
                      <a:pt x="55550" y="204026"/>
                    </a:cubicBezTo>
                    <a:cubicBezTo>
                      <a:pt x="58979" y="265405"/>
                      <a:pt x="40805" y="326441"/>
                      <a:pt x="5144" y="376161"/>
                    </a:cubicBezTo>
                    <a:close/>
                  </a:path>
                </a:pathLst>
              </a:custGeom>
              <a:solidFill>
                <a:srgbClr val="FFD97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9" name="Google Shape;549;p2"/>
              <p:cNvSpPr/>
              <p:nvPr/>
            </p:nvSpPr>
            <p:spPr>
              <a:xfrm>
                <a:off x="7159232" y="1725815"/>
                <a:ext cx="194182" cy="340156"/>
              </a:xfrm>
              <a:custGeom>
                <a:avLst/>
                <a:gdLst/>
                <a:ahLst/>
                <a:cxnLst/>
                <a:rect l="l" t="t" r="r" b="b"/>
                <a:pathLst>
                  <a:path w="194182" h="340156" extrusionOk="0">
                    <a:moveTo>
                      <a:pt x="194182" y="340157"/>
                    </a:moveTo>
                    <a:lnTo>
                      <a:pt x="183895" y="334671"/>
                    </a:lnTo>
                    <a:cubicBezTo>
                      <a:pt x="173265" y="328841"/>
                      <a:pt x="161950" y="323012"/>
                      <a:pt x="150977" y="317526"/>
                    </a:cubicBezTo>
                    <a:cubicBezTo>
                      <a:pt x="116687" y="300381"/>
                      <a:pt x="81368" y="282550"/>
                      <a:pt x="55994" y="255118"/>
                    </a:cubicBezTo>
                    <a:cubicBezTo>
                      <a:pt x="18617" y="214998"/>
                      <a:pt x="-1614" y="165964"/>
                      <a:pt x="101" y="120358"/>
                    </a:cubicBezTo>
                    <a:lnTo>
                      <a:pt x="6273" y="120701"/>
                    </a:lnTo>
                    <a:cubicBezTo>
                      <a:pt x="4559" y="164592"/>
                      <a:pt x="24104" y="211912"/>
                      <a:pt x="60451" y="251003"/>
                    </a:cubicBezTo>
                    <a:cubicBezTo>
                      <a:pt x="85140" y="277749"/>
                      <a:pt x="120116" y="295237"/>
                      <a:pt x="153720" y="312039"/>
                    </a:cubicBezTo>
                    <a:cubicBezTo>
                      <a:pt x="161264" y="315811"/>
                      <a:pt x="169151" y="319926"/>
                      <a:pt x="177037" y="323698"/>
                    </a:cubicBezTo>
                    <a:cubicBezTo>
                      <a:pt x="148919" y="276720"/>
                      <a:pt x="120459" y="228029"/>
                      <a:pt x="102285" y="175565"/>
                    </a:cubicBezTo>
                    <a:cubicBezTo>
                      <a:pt x="87197" y="131331"/>
                      <a:pt x="73481" y="65151"/>
                      <a:pt x="93713" y="0"/>
                    </a:cubicBezTo>
                    <a:lnTo>
                      <a:pt x="99542" y="1715"/>
                    </a:lnTo>
                    <a:cubicBezTo>
                      <a:pt x="79654" y="65151"/>
                      <a:pt x="93027" y="130302"/>
                      <a:pt x="108114" y="173508"/>
                    </a:cubicBezTo>
                    <a:cubicBezTo>
                      <a:pt x="127317" y="229400"/>
                      <a:pt x="158178" y="280492"/>
                      <a:pt x="188010" y="330213"/>
                    </a:cubicBezTo>
                    <a:lnTo>
                      <a:pt x="194182" y="340157"/>
                    </a:lnTo>
                    <a:close/>
                  </a:path>
                </a:pathLst>
              </a:custGeom>
              <a:solidFill>
                <a:srgbClr val="FFD97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0" name="Google Shape;550;p2"/>
              <p:cNvSpPr/>
              <p:nvPr/>
            </p:nvSpPr>
            <p:spPr>
              <a:xfrm>
                <a:off x="7323924" y="1946643"/>
                <a:ext cx="30533" cy="122415"/>
              </a:xfrm>
              <a:custGeom>
                <a:avLst/>
                <a:gdLst/>
                <a:ahLst/>
                <a:cxnLst/>
                <a:rect l="l" t="t" r="r" b="b"/>
                <a:pathLst>
                  <a:path w="30533" h="122415" extrusionOk="0">
                    <a:moveTo>
                      <a:pt x="19546" y="120701"/>
                    </a:moveTo>
                    <a:cubicBezTo>
                      <a:pt x="30518" y="81267"/>
                      <a:pt x="22975" y="37376"/>
                      <a:pt x="0" y="3429"/>
                    </a:cubicBezTo>
                    <a:lnTo>
                      <a:pt x="5144" y="0"/>
                    </a:lnTo>
                    <a:cubicBezTo>
                      <a:pt x="29147" y="35319"/>
                      <a:pt x="36691" y="81267"/>
                      <a:pt x="25375" y="122415"/>
                    </a:cubicBezTo>
                    <a:lnTo>
                      <a:pt x="19546" y="120701"/>
                    </a:lnTo>
                    <a:close/>
                  </a:path>
                </a:pathLst>
              </a:custGeom>
              <a:solidFill>
                <a:srgbClr val="FFD97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1" name="Google Shape;551;p2"/>
              <p:cNvSpPr/>
              <p:nvPr/>
            </p:nvSpPr>
            <p:spPr>
              <a:xfrm>
                <a:off x="7339012" y="1915096"/>
                <a:ext cx="192024" cy="210540"/>
              </a:xfrm>
              <a:custGeom>
                <a:avLst/>
                <a:gdLst/>
                <a:ahLst/>
                <a:cxnLst/>
                <a:rect l="l" t="t" r="r" b="b"/>
                <a:pathLst>
                  <a:path w="192024" h="210540" extrusionOk="0">
                    <a:moveTo>
                      <a:pt x="48349" y="196825"/>
                    </a:moveTo>
                    <a:cubicBezTo>
                      <a:pt x="40805" y="193739"/>
                      <a:pt x="33261" y="190310"/>
                      <a:pt x="26060" y="186195"/>
                    </a:cubicBezTo>
                    <a:cubicBezTo>
                      <a:pt x="12002" y="178308"/>
                      <a:pt x="5829" y="160820"/>
                      <a:pt x="1029" y="148133"/>
                    </a:cubicBezTo>
                    <a:lnTo>
                      <a:pt x="0" y="145047"/>
                    </a:lnTo>
                    <a:lnTo>
                      <a:pt x="3086" y="144018"/>
                    </a:lnTo>
                    <a:cubicBezTo>
                      <a:pt x="78181" y="119672"/>
                      <a:pt x="145390" y="67208"/>
                      <a:pt x="186881" y="0"/>
                    </a:cubicBezTo>
                    <a:lnTo>
                      <a:pt x="192024" y="3429"/>
                    </a:lnTo>
                    <a:cubicBezTo>
                      <a:pt x="150190" y="70980"/>
                      <a:pt x="83325" y="123787"/>
                      <a:pt x="7887" y="149162"/>
                    </a:cubicBezTo>
                    <a:cubicBezTo>
                      <a:pt x="12002" y="160477"/>
                      <a:pt x="17831" y="174536"/>
                      <a:pt x="28804" y="181051"/>
                    </a:cubicBezTo>
                    <a:cubicBezTo>
                      <a:pt x="55207" y="195796"/>
                      <a:pt x="85039" y="204026"/>
                      <a:pt x="114872" y="204368"/>
                    </a:cubicBezTo>
                    <a:lnTo>
                      <a:pt x="114872" y="210541"/>
                    </a:lnTo>
                    <a:cubicBezTo>
                      <a:pt x="92240" y="209855"/>
                      <a:pt x="69609" y="205397"/>
                      <a:pt x="48349" y="196825"/>
                    </a:cubicBezTo>
                    <a:close/>
                  </a:path>
                </a:pathLst>
              </a:custGeom>
              <a:solidFill>
                <a:srgbClr val="FFD97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2" name="Google Shape;552;p2"/>
              <p:cNvSpPr/>
              <p:nvPr/>
            </p:nvSpPr>
            <p:spPr>
              <a:xfrm>
                <a:off x="7210767" y="2052942"/>
                <a:ext cx="135102" cy="53835"/>
              </a:xfrm>
              <a:custGeom>
                <a:avLst/>
                <a:gdLst/>
                <a:ahLst/>
                <a:cxnLst/>
                <a:rect l="l" t="t" r="r" b="b"/>
                <a:pathLst>
                  <a:path w="135102" h="53835" extrusionOk="0">
                    <a:moveTo>
                      <a:pt x="3772" y="53835"/>
                    </a:moveTo>
                    <a:lnTo>
                      <a:pt x="0" y="49035"/>
                    </a:lnTo>
                    <a:cubicBezTo>
                      <a:pt x="38062" y="18516"/>
                      <a:pt x="86068" y="1029"/>
                      <a:pt x="135103" y="0"/>
                    </a:cubicBezTo>
                    <a:lnTo>
                      <a:pt x="135103" y="6172"/>
                    </a:lnTo>
                    <a:cubicBezTo>
                      <a:pt x="87440" y="7201"/>
                      <a:pt x="40805" y="24346"/>
                      <a:pt x="3772" y="53835"/>
                    </a:cubicBezTo>
                    <a:close/>
                  </a:path>
                </a:pathLst>
              </a:custGeom>
              <a:solidFill>
                <a:srgbClr val="FFD97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3" name="Google Shape;553;p2"/>
              <p:cNvSpPr/>
              <p:nvPr/>
            </p:nvSpPr>
            <p:spPr>
              <a:xfrm>
                <a:off x="7305408" y="2049170"/>
                <a:ext cx="53492" cy="104241"/>
              </a:xfrm>
              <a:custGeom>
                <a:avLst/>
                <a:gdLst/>
                <a:ahLst/>
                <a:cxnLst/>
                <a:rect l="l" t="t" r="r" b="b"/>
                <a:pathLst>
                  <a:path w="53492" h="104241" extrusionOk="0">
                    <a:moveTo>
                      <a:pt x="0" y="102870"/>
                    </a:moveTo>
                    <a:cubicBezTo>
                      <a:pt x="10287" y="66180"/>
                      <a:pt x="26404" y="31547"/>
                      <a:pt x="48349" y="0"/>
                    </a:cubicBezTo>
                    <a:lnTo>
                      <a:pt x="53493" y="3429"/>
                    </a:lnTo>
                    <a:cubicBezTo>
                      <a:pt x="32233" y="34290"/>
                      <a:pt x="16117" y="68237"/>
                      <a:pt x="6172" y="104242"/>
                    </a:cubicBezTo>
                    <a:lnTo>
                      <a:pt x="0" y="102870"/>
                    </a:lnTo>
                    <a:close/>
                  </a:path>
                </a:pathLst>
              </a:custGeom>
              <a:solidFill>
                <a:srgbClr val="FFD97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4" name="Google Shape;554;p2"/>
              <p:cNvSpPr/>
              <p:nvPr/>
            </p:nvSpPr>
            <p:spPr>
              <a:xfrm>
                <a:off x="7295464" y="2056028"/>
                <a:ext cx="78777" cy="255460"/>
              </a:xfrm>
              <a:custGeom>
                <a:avLst/>
                <a:gdLst/>
                <a:ahLst/>
                <a:cxnLst/>
                <a:rect l="l" t="t" r="r" b="b"/>
                <a:pathLst>
                  <a:path w="78777" h="255460" extrusionOk="0">
                    <a:moveTo>
                      <a:pt x="5144" y="255461"/>
                    </a:moveTo>
                    <a:lnTo>
                      <a:pt x="0" y="252032"/>
                    </a:lnTo>
                    <a:cubicBezTo>
                      <a:pt x="23660" y="214313"/>
                      <a:pt x="48349" y="175565"/>
                      <a:pt x="62065" y="132702"/>
                    </a:cubicBezTo>
                    <a:cubicBezTo>
                      <a:pt x="77495" y="85039"/>
                      <a:pt x="76124" y="38748"/>
                      <a:pt x="58293" y="2743"/>
                    </a:cubicBezTo>
                    <a:lnTo>
                      <a:pt x="63779" y="0"/>
                    </a:lnTo>
                    <a:cubicBezTo>
                      <a:pt x="82296" y="37719"/>
                      <a:pt x="83667" y="85382"/>
                      <a:pt x="67894" y="134760"/>
                    </a:cubicBezTo>
                    <a:cubicBezTo>
                      <a:pt x="53835" y="178308"/>
                      <a:pt x="29147" y="217399"/>
                      <a:pt x="5144" y="255461"/>
                    </a:cubicBezTo>
                    <a:close/>
                  </a:path>
                </a:pathLst>
              </a:custGeom>
              <a:solidFill>
                <a:srgbClr val="FFD97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555" name="Google Shape;555;p2"/>
          <p:cNvGrpSpPr/>
          <p:nvPr/>
        </p:nvGrpSpPr>
        <p:grpSpPr>
          <a:xfrm>
            <a:off x="8152368" y="433370"/>
            <a:ext cx="1582998" cy="1722463"/>
            <a:chOff x="3941043" y="3990670"/>
            <a:chExt cx="1582998" cy="1722463"/>
          </a:xfrm>
        </p:grpSpPr>
        <p:grpSp>
          <p:nvGrpSpPr>
            <p:cNvPr id="556" name="Google Shape;556;p2"/>
            <p:cNvGrpSpPr/>
            <p:nvPr/>
          </p:nvGrpSpPr>
          <p:grpSpPr>
            <a:xfrm>
              <a:off x="3941043" y="3990670"/>
              <a:ext cx="1582998" cy="1722463"/>
              <a:chOff x="3941043" y="3990670"/>
              <a:chExt cx="1582998" cy="1722463"/>
            </a:xfrm>
          </p:grpSpPr>
          <p:grpSp>
            <p:nvGrpSpPr>
              <p:cNvPr id="557" name="Google Shape;557;p2"/>
              <p:cNvGrpSpPr/>
              <p:nvPr/>
            </p:nvGrpSpPr>
            <p:grpSpPr>
              <a:xfrm>
                <a:off x="3941043" y="4413009"/>
                <a:ext cx="736521" cy="614995"/>
                <a:chOff x="3941043" y="4413009"/>
                <a:chExt cx="736521" cy="614995"/>
              </a:xfrm>
            </p:grpSpPr>
            <p:sp>
              <p:nvSpPr>
                <p:cNvPr id="558" name="Google Shape;558;p2"/>
                <p:cNvSpPr/>
                <p:nvPr/>
              </p:nvSpPr>
              <p:spPr>
                <a:xfrm>
                  <a:off x="3941043" y="4413009"/>
                  <a:ext cx="736521" cy="6149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6521" h="614995" extrusionOk="0">
                      <a:moveTo>
                        <a:pt x="696946" y="481888"/>
                      </a:moveTo>
                      <a:lnTo>
                        <a:pt x="696946" y="481888"/>
                      </a:lnTo>
                      <a:cubicBezTo>
                        <a:pt x="690431" y="483945"/>
                        <a:pt x="683230" y="484974"/>
                        <a:pt x="674657" y="485659"/>
                      </a:cubicBezTo>
                      <a:cubicBezTo>
                        <a:pt x="670542" y="486002"/>
                        <a:pt x="666085" y="486346"/>
                        <a:pt x="661627" y="486346"/>
                      </a:cubicBezTo>
                      <a:cubicBezTo>
                        <a:pt x="657169" y="486346"/>
                        <a:pt x="652712" y="486346"/>
                        <a:pt x="647911" y="486002"/>
                      </a:cubicBezTo>
                      <a:cubicBezTo>
                        <a:pt x="632823" y="485317"/>
                        <a:pt x="618079" y="482573"/>
                        <a:pt x="603334" y="479830"/>
                      </a:cubicBezTo>
                      <a:cubicBezTo>
                        <a:pt x="593733" y="478116"/>
                        <a:pt x="584132" y="476059"/>
                        <a:pt x="574188" y="474687"/>
                      </a:cubicBezTo>
                      <a:cubicBezTo>
                        <a:pt x="558414" y="472286"/>
                        <a:pt x="542984" y="470572"/>
                        <a:pt x="527210" y="471258"/>
                      </a:cubicBezTo>
                      <a:cubicBezTo>
                        <a:pt x="521038" y="471601"/>
                        <a:pt x="515209" y="472286"/>
                        <a:pt x="509379" y="473315"/>
                      </a:cubicBezTo>
                      <a:cubicBezTo>
                        <a:pt x="477147" y="478459"/>
                        <a:pt x="446286" y="492860"/>
                        <a:pt x="416454" y="506920"/>
                      </a:cubicBezTo>
                      <a:cubicBezTo>
                        <a:pt x="371877" y="527836"/>
                        <a:pt x="326957" y="549096"/>
                        <a:pt x="282380" y="570013"/>
                      </a:cubicBezTo>
                      <a:cubicBezTo>
                        <a:pt x="228544" y="595387"/>
                        <a:pt x="170594" y="621448"/>
                        <a:pt x="111615" y="613561"/>
                      </a:cubicBezTo>
                      <a:cubicBezTo>
                        <a:pt x="109215" y="613219"/>
                        <a:pt x="106472" y="612875"/>
                        <a:pt x="104072" y="612190"/>
                      </a:cubicBezTo>
                      <a:cubicBezTo>
                        <a:pt x="99614" y="611161"/>
                        <a:pt x="95156" y="610132"/>
                        <a:pt x="90699" y="608761"/>
                      </a:cubicBezTo>
                      <a:cubicBezTo>
                        <a:pt x="60523" y="598816"/>
                        <a:pt x="33434" y="576871"/>
                        <a:pt x="19718" y="550125"/>
                      </a:cubicBezTo>
                      <a:cubicBezTo>
                        <a:pt x="18004" y="547039"/>
                        <a:pt x="16632" y="543952"/>
                        <a:pt x="15603" y="540866"/>
                      </a:cubicBezTo>
                      <a:cubicBezTo>
                        <a:pt x="9431" y="525093"/>
                        <a:pt x="8060" y="508291"/>
                        <a:pt x="12860" y="491146"/>
                      </a:cubicBezTo>
                      <a:cubicBezTo>
                        <a:pt x="19032" y="469201"/>
                        <a:pt x="34806" y="451027"/>
                        <a:pt x="40635" y="429081"/>
                      </a:cubicBezTo>
                      <a:cubicBezTo>
                        <a:pt x="44750" y="412965"/>
                        <a:pt x="43721" y="396848"/>
                        <a:pt x="39949" y="381075"/>
                      </a:cubicBezTo>
                      <a:cubicBezTo>
                        <a:pt x="39264" y="377989"/>
                        <a:pt x="38235" y="374560"/>
                        <a:pt x="37206" y="371474"/>
                      </a:cubicBezTo>
                      <a:cubicBezTo>
                        <a:pt x="31377" y="352615"/>
                        <a:pt x="22461" y="334098"/>
                        <a:pt x="14918" y="316267"/>
                      </a:cubicBezTo>
                      <a:cubicBezTo>
                        <a:pt x="10460" y="305980"/>
                        <a:pt x="6688" y="295007"/>
                        <a:pt x="3945" y="283691"/>
                      </a:cubicBezTo>
                      <a:cubicBezTo>
                        <a:pt x="3259" y="280606"/>
                        <a:pt x="2573" y="277177"/>
                        <a:pt x="1887" y="274090"/>
                      </a:cubicBezTo>
                      <a:cubicBezTo>
                        <a:pt x="-2570" y="248373"/>
                        <a:pt x="173" y="222998"/>
                        <a:pt x="17661" y="204824"/>
                      </a:cubicBezTo>
                      <a:cubicBezTo>
                        <a:pt x="20747" y="201395"/>
                        <a:pt x="24519" y="198652"/>
                        <a:pt x="27948" y="195909"/>
                      </a:cubicBezTo>
                      <a:cubicBezTo>
                        <a:pt x="32406" y="192480"/>
                        <a:pt x="37549" y="189737"/>
                        <a:pt x="42350" y="186651"/>
                      </a:cubicBezTo>
                      <a:cubicBezTo>
                        <a:pt x="45093" y="184936"/>
                        <a:pt x="47836" y="183222"/>
                        <a:pt x="50579" y="181507"/>
                      </a:cubicBezTo>
                      <a:cubicBezTo>
                        <a:pt x="65324" y="171220"/>
                        <a:pt x="77325" y="158190"/>
                        <a:pt x="87955" y="144131"/>
                      </a:cubicBezTo>
                      <a:cubicBezTo>
                        <a:pt x="90356" y="141045"/>
                        <a:pt x="92413" y="137959"/>
                        <a:pt x="94470" y="135216"/>
                      </a:cubicBezTo>
                      <a:cubicBezTo>
                        <a:pt x="102014" y="124586"/>
                        <a:pt x="108872" y="113270"/>
                        <a:pt x="116073" y="101954"/>
                      </a:cubicBezTo>
                      <a:cubicBezTo>
                        <a:pt x="118131" y="98869"/>
                        <a:pt x="119845" y="95782"/>
                        <a:pt x="121902" y="92696"/>
                      </a:cubicBezTo>
                      <a:cubicBezTo>
                        <a:pt x="128075" y="83095"/>
                        <a:pt x="133904" y="73837"/>
                        <a:pt x="140762" y="64921"/>
                      </a:cubicBezTo>
                      <a:cubicBezTo>
                        <a:pt x="143162" y="61835"/>
                        <a:pt x="145563" y="58406"/>
                        <a:pt x="147963" y="55320"/>
                      </a:cubicBezTo>
                      <a:cubicBezTo>
                        <a:pt x="157564" y="43661"/>
                        <a:pt x="167851" y="33374"/>
                        <a:pt x="180195" y="24802"/>
                      </a:cubicBezTo>
                      <a:cubicBezTo>
                        <a:pt x="241575" y="-18061"/>
                        <a:pt x="326271" y="1142"/>
                        <a:pt x="393822" y="33374"/>
                      </a:cubicBezTo>
                      <a:cubicBezTo>
                        <a:pt x="502179" y="85153"/>
                        <a:pt x="595104" y="167449"/>
                        <a:pt x="661970" y="267232"/>
                      </a:cubicBezTo>
                      <a:cubicBezTo>
                        <a:pt x="682544" y="298436"/>
                        <a:pt x="714434" y="347128"/>
                        <a:pt x="728835" y="391019"/>
                      </a:cubicBezTo>
                      <a:lnTo>
                        <a:pt x="728835" y="391019"/>
                      </a:lnTo>
                      <a:cubicBezTo>
                        <a:pt x="732264" y="400963"/>
                        <a:pt x="734665" y="410564"/>
                        <a:pt x="735693" y="419823"/>
                      </a:cubicBezTo>
                      <a:lnTo>
                        <a:pt x="735693" y="419823"/>
                      </a:lnTo>
                      <a:cubicBezTo>
                        <a:pt x="735693" y="421195"/>
                        <a:pt x="736036" y="422566"/>
                        <a:pt x="736036" y="423937"/>
                      </a:cubicBezTo>
                      <a:cubicBezTo>
                        <a:pt x="736379" y="428738"/>
                        <a:pt x="736722" y="433196"/>
                        <a:pt x="736379" y="437653"/>
                      </a:cubicBezTo>
                      <a:cubicBezTo>
                        <a:pt x="736036" y="445198"/>
                        <a:pt x="734322" y="452056"/>
                        <a:pt x="731236" y="457885"/>
                      </a:cubicBezTo>
                      <a:cubicBezTo>
                        <a:pt x="729864" y="460971"/>
                        <a:pt x="727807" y="463714"/>
                        <a:pt x="725749" y="466457"/>
                      </a:cubicBezTo>
                      <a:cubicBezTo>
                        <a:pt x="723349" y="469201"/>
                        <a:pt x="720606" y="471943"/>
                        <a:pt x="717520" y="474344"/>
                      </a:cubicBezTo>
                      <a:cubicBezTo>
                        <a:pt x="715119" y="476059"/>
                        <a:pt x="712719" y="477773"/>
                        <a:pt x="709633" y="479144"/>
                      </a:cubicBezTo>
                      <a:cubicBezTo>
                        <a:pt x="708947" y="479488"/>
                        <a:pt x="708261" y="479830"/>
                        <a:pt x="707576" y="480173"/>
                      </a:cubicBezTo>
                      <a:cubicBezTo>
                        <a:pt x="703804" y="479830"/>
                        <a:pt x="700375" y="481202"/>
                        <a:pt x="696946" y="481888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59" name="Google Shape;559;p2"/>
                <p:cNvSpPr/>
                <p:nvPr/>
              </p:nvSpPr>
              <p:spPr>
                <a:xfrm>
                  <a:off x="4081462" y="4466958"/>
                  <a:ext cx="594588" cy="3645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4588" h="364502" extrusionOk="0">
                      <a:moveTo>
                        <a:pt x="594589" y="364503"/>
                      </a:moveTo>
                      <a:cubicBezTo>
                        <a:pt x="465658" y="161163"/>
                        <a:pt x="239344" y="27432"/>
                        <a:pt x="0" y="9601"/>
                      </a:cubicBezTo>
                      <a:cubicBezTo>
                        <a:pt x="2400" y="6515"/>
                        <a:pt x="4801" y="3086"/>
                        <a:pt x="7201" y="0"/>
                      </a:cubicBezTo>
                      <a:cubicBezTo>
                        <a:pt x="237973" y="19203"/>
                        <a:pt x="456057" y="144361"/>
                        <a:pt x="587388" y="335356"/>
                      </a:cubicBezTo>
                      <a:lnTo>
                        <a:pt x="587388" y="335356"/>
                      </a:lnTo>
                      <a:cubicBezTo>
                        <a:pt x="590817" y="345643"/>
                        <a:pt x="593217" y="355245"/>
                        <a:pt x="594589" y="364503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0" name="Google Shape;560;p2"/>
                <p:cNvSpPr/>
                <p:nvPr/>
              </p:nvSpPr>
              <p:spPr>
                <a:xfrm>
                  <a:off x="4057116" y="4504677"/>
                  <a:ext cx="619762" cy="344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9762" h="344614" extrusionOk="0">
                      <a:moveTo>
                        <a:pt x="619277" y="330899"/>
                      </a:moveTo>
                      <a:cubicBezTo>
                        <a:pt x="619620" y="335699"/>
                        <a:pt x="619963" y="340157"/>
                        <a:pt x="619620" y="344615"/>
                      </a:cubicBezTo>
                      <a:cubicBezTo>
                        <a:pt x="444741" y="181737"/>
                        <a:pt x="235572" y="41148"/>
                        <a:pt x="0" y="9259"/>
                      </a:cubicBezTo>
                      <a:cubicBezTo>
                        <a:pt x="2057" y="6172"/>
                        <a:pt x="3772" y="3086"/>
                        <a:pt x="5829" y="0"/>
                      </a:cubicBezTo>
                      <a:cubicBezTo>
                        <a:pt x="238316" y="32919"/>
                        <a:pt x="445427" y="170079"/>
                        <a:pt x="619277" y="330899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1" name="Google Shape;561;p2"/>
                <p:cNvSpPr/>
                <p:nvPr/>
              </p:nvSpPr>
              <p:spPr>
                <a:xfrm>
                  <a:off x="4028998" y="4547539"/>
                  <a:ext cx="642594" cy="3305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2594" h="330555" extrusionOk="0">
                      <a:moveTo>
                        <a:pt x="636765" y="330556"/>
                      </a:moveTo>
                      <a:cubicBezTo>
                        <a:pt x="528409" y="232829"/>
                        <a:pt x="404965" y="152248"/>
                        <a:pt x="271234" y="93612"/>
                      </a:cubicBezTo>
                      <a:cubicBezTo>
                        <a:pt x="189281" y="57950"/>
                        <a:pt x="103556" y="29490"/>
                        <a:pt x="16116" y="12002"/>
                      </a:cubicBezTo>
                      <a:cubicBezTo>
                        <a:pt x="10630" y="10973"/>
                        <a:pt x="5144" y="9944"/>
                        <a:pt x="0" y="8916"/>
                      </a:cubicBezTo>
                      <a:cubicBezTo>
                        <a:pt x="2400" y="5830"/>
                        <a:pt x="4458" y="2743"/>
                        <a:pt x="6515" y="0"/>
                      </a:cubicBezTo>
                      <a:cubicBezTo>
                        <a:pt x="92926" y="16117"/>
                        <a:pt x="177965" y="43549"/>
                        <a:pt x="258890" y="77496"/>
                      </a:cubicBezTo>
                      <a:cubicBezTo>
                        <a:pt x="399821" y="136817"/>
                        <a:pt x="529438" y="220142"/>
                        <a:pt x="642595" y="322326"/>
                      </a:cubicBezTo>
                      <a:cubicBezTo>
                        <a:pt x="640880" y="325069"/>
                        <a:pt x="639166" y="327813"/>
                        <a:pt x="636765" y="330556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2" name="Google Shape;562;p2"/>
                <p:cNvSpPr/>
                <p:nvPr/>
              </p:nvSpPr>
              <p:spPr>
                <a:xfrm>
                  <a:off x="3968305" y="4598631"/>
                  <a:ext cx="690257" cy="2993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0257" h="299351" extrusionOk="0">
                      <a:moveTo>
                        <a:pt x="690258" y="299352"/>
                      </a:moveTo>
                      <a:cubicBezTo>
                        <a:pt x="686486" y="297295"/>
                        <a:pt x="683057" y="294894"/>
                        <a:pt x="679285" y="292837"/>
                      </a:cubicBezTo>
                      <a:cubicBezTo>
                        <a:pt x="659397" y="280835"/>
                        <a:pt x="639509" y="268834"/>
                        <a:pt x="619620" y="256832"/>
                      </a:cubicBezTo>
                      <a:cubicBezTo>
                        <a:pt x="508178" y="190310"/>
                        <a:pt x="393649" y="126187"/>
                        <a:pt x="274320" y="75438"/>
                      </a:cubicBezTo>
                      <a:cubicBezTo>
                        <a:pt x="187566" y="38748"/>
                        <a:pt x="93955" y="12002"/>
                        <a:pt x="0" y="9259"/>
                      </a:cubicBezTo>
                      <a:cubicBezTo>
                        <a:pt x="4458" y="5830"/>
                        <a:pt x="9601" y="3086"/>
                        <a:pt x="14402" y="0"/>
                      </a:cubicBezTo>
                      <a:cubicBezTo>
                        <a:pt x="98755" y="4458"/>
                        <a:pt x="183109" y="27432"/>
                        <a:pt x="261633" y="59322"/>
                      </a:cubicBezTo>
                      <a:cubicBezTo>
                        <a:pt x="410451" y="119672"/>
                        <a:pt x="551726" y="203340"/>
                        <a:pt x="689229" y="287008"/>
                      </a:cubicBezTo>
                      <a:cubicBezTo>
                        <a:pt x="686829" y="288722"/>
                        <a:pt x="684428" y="290437"/>
                        <a:pt x="681342" y="291808"/>
                      </a:cubicBezTo>
                      <a:cubicBezTo>
                        <a:pt x="683400" y="293180"/>
                        <a:pt x="685800" y="294208"/>
                        <a:pt x="687857" y="295580"/>
                      </a:cubicBezTo>
                      <a:cubicBezTo>
                        <a:pt x="689572" y="296609"/>
                        <a:pt x="690258" y="297980"/>
                        <a:pt x="690258" y="299352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3" name="Google Shape;563;p2"/>
                <p:cNvSpPr/>
                <p:nvPr/>
              </p:nvSpPr>
              <p:spPr>
                <a:xfrm>
                  <a:off x="3977220" y="4741222"/>
                  <a:ext cx="676968" cy="1676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6968" h="167681" extrusionOk="0">
                      <a:moveTo>
                        <a:pt x="672084" y="167391"/>
                      </a:moveTo>
                      <a:cubicBezTo>
                        <a:pt x="660768" y="164304"/>
                        <a:pt x="649795" y="160875"/>
                        <a:pt x="638480" y="157789"/>
                      </a:cubicBezTo>
                      <a:cubicBezTo>
                        <a:pt x="579158" y="139959"/>
                        <a:pt x="520865" y="119385"/>
                        <a:pt x="463944" y="95724"/>
                      </a:cubicBezTo>
                      <a:cubicBezTo>
                        <a:pt x="400850" y="69321"/>
                        <a:pt x="339128" y="38117"/>
                        <a:pt x="272263" y="20972"/>
                      </a:cubicBezTo>
                      <a:cubicBezTo>
                        <a:pt x="195110" y="1427"/>
                        <a:pt x="123444" y="11714"/>
                        <a:pt x="48692" y="36746"/>
                      </a:cubicBezTo>
                      <a:cubicBezTo>
                        <a:pt x="33604" y="41889"/>
                        <a:pt x="18174" y="47033"/>
                        <a:pt x="2743" y="52519"/>
                      </a:cubicBezTo>
                      <a:cubicBezTo>
                        <a:pt x="2057" y="49433"/>
                        <a:pt x="1029" y="46004"/>
                        <a:pt x="0" y="42918"/>
                      </a:cubicBezTo>
                      <a:cubicBezTo>
                        <a:pt x="14745" y="37774"/>
                        <a:pt x="29832" y="32631"/>
                        <a:pt x="44577" y="27487"/>
                      </a:cubicBezTo>
                      <a:cubicBezTo>
                        <a:pt x="111785" y="4513"/>
                        <a:pt x="178994" y="-8174"/>
                        <a:pt x="249631" y="5885"/>
                      </a:cubicBezTo>
                      <a:cubicBezTo>
                        <a:pt x="316154" y="18915"/>
                        <a:pt x="377876" y="47718"/>
                        <a:pt x="439255" y="74808"/>
                      </a:cubicBezTo>
                      <a:cubicBezTo>
                        <a:pt x="511264" y="106011"/>
                        <a:pt x="584644" y="132415"/>
                        <a:pt x="660082" y="154360"/>
                      </a:cubicBezTo>
                      <a:cubicBezTo>
                        <a:pt x="660082" y="154360"/>
                        <a:pt x="660082" y="154360"/>
                        <a:pt x="660082" y="154360"/>
                      </a:cubicBezTo>
                      <a:lnTo>
                        <a:pt x="660082" y="154360"/>
                      </a:lnTo>
                      <a:cubicBezTo>
                        <a:pt x="664197" y="155732"/>
                        <a:pt x="668655" y="156761"/>
                        <a:pt x="672770" y="158132"/>
                      </a:cubicBezTo>
                      <a:cubicBezTo>
                        <a:pt x="674827" y="158818"/>
                        <a:pt x="676199" y="160533"/>
                        <a:pt x="676542" y="162247"/>
                      </a:cubicBezTo>
                      <a:cubicBezTo>
                        <a:pt x="677913" y="164990"/>
                        <a:pt x="675856" y="168762"/>
                        <a:pt x="672084" y="16739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4" name="Google Shape;564;p2"/>
                <p:cNvSpPr/>
                <p:nvPr/>
              </p:nvSpPr>
              <p:spPr>
                <a:xfrm>
                  <a:off x="3956304" y="4848293"/>
                  <a:ext cx="656620" cy="1144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6620" h="114498" extrusionOk="0">
                      <a:moveTo>
                        <a:pt x="649453" y="62720"/>
                      </a:moveTo>
                      <a:cubicBezTo>
                        <a:pt x="629222" y="56548"/>
                        <a:pt x="608648" y="50376"/>
                        <a:pt x="587731" y="44890"/>
                      </a:cubicBezTo>
                      <a:cubicBezTo>
                        <a:pt x="578129" y="42490"/>
                        <a:pt x="568528" y="39746"/>
                        <a:pt x="558927" y="37689"/>
                      </a:cubicBezTo>
                      <a:cubicBezTo>
                        <a:pt x="547268" y="34946"/>
                        <a:pt x="535267" y="32203"/>
                        <a:pt x="523608" y="29459"/>
                      </a:cubicBezTo>
                      <a:cubicBezTo>
                        <a:pt x="523608" y="29459"/>
                        <a:pt x="523608" y="29459"/>
                        <a:pt x="523608" y="29459"/>
                      </a:cubicBezTo>
                      <a:cubicBezTo>
                        <a:pt x="442341" y="12314"/>
                        <a:pt x="359359" y="4427"/>
                        <a:pt x="276720" y="15058"/>
                      </a:cubicBezTo>
                      <a:cubicBezTo>
                        <a:pt x="178994" y="27402"/>
                        <a:pt x="89497" y="67178"/>
                        <a:pt x="4115" y="114499"/>
                      </a:cubicBezTo>
                      <a:cubicBezTo>
                        <a:pt x="2400" y="111412"/>
                        <a:pt x="1029" y="108326"/>
                        <a:pt x="0" y="105240"/>
                      </a:cubicBezTo>
                      <a:cubicBezTo>
                        <a:pt x="86411" y="57234"/>
                        <a:pt x="176936" y="17458"/>
                        <a:pt x="275692" y="4771"/>
                      </a:cubicBezTo>
                      <a:cubicBezTo>
                        <a:pt x="400850" y="-11003"/>
                        <a:pt x="527037" y="14372"/>
                        <a:pt x="646367" y="51062"/>
                      </a:cubicBezTo>
                      <a:cubicBezTo>
                        <a:pt x="648767" y="51748"/>
                        <a:pt x="651167" y="52433"/>
                        <a:pt x="653567" y="53119"/>
                      </a:cubicBezTo>
                      <a:cubicBezTo>
                        <a:pt x="659740" y="55520"/>
                        <a:pt x="655625" y="64778"/>
                        <a:pt x="649453" y="6272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5" name="Google Shape;565;p2"/>
                <p:cNvSpPr/>
                <p:nvPr/>
              </p:nvSpPr>
              <p:spPr>
                <a:xfrm>
                  <a:off x="3942245" y="4670563"/>
                  <a:ext cx="716060" cy="232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060" h="232425" extrusionOk="0">
                      <a:moveTo>
                        <a:pt x="712203" y="232221"/>
                      </a:moveTo>
                      <a:cubicBezTo>
                        <a:pt x="710832" y="232564"/>
                        <a:pt x="709460" y="232564"/>
                        <a:pt x="707746" y="231535"/>
                      </a:cubicBezTo>
                      <a:cubicBezTo>
                        <a:pt x="703631" y="229135"/>
                        <a:pt x="699516" y="226734"/>
                        <a:pt x="695401" y="224334"/>
                      </a:cubicBezTo>
                      <a:lnTo>
                        <a:pt x="695401" y="224334"/>
                      </a:lnTo>
                      <a:lnTo>
                        <a:pt x="695401" y="224334"/>
                      </a:lnTo>
                      <a:cubicBezTo>
                        <a:pt x="581216" y="157811"/>
                        <a:pt x="460858" y="101919"/>
                        <a:pt x="336042" y="58370"/>
                      </a:cubicBezTo>
                      <a:cubicBezTo>
                        <a:pt x="230772" y="21680"/>
                        <a:pt x="109385" y="-10553"/>
                        <a:pt x="2057" y="25452"/>
                      </a:cubicBezTo>
                      <a:cubicBezTo>
                        <a:pt x="1372" y="22366"/>
                        <a:pt x="686" y="18937"/>
                        <a:pt x="0" y="15850"/>
                      </a:cubicBezTo>
                      <a:cubicBezTo>
                        <a:pt x="100813" y="-17411"/>
                        <a:pt x="213627" y="6935"/>
                        <a:pt x="314096" y="40539"/>
                      </a:cubicBezTo>
                      <a:cubicBezTo>
                        <a:pt x="428625" y="78944"/>
                        <a:pt x="539725" y="127636"/>
                        <a:pt x="645681" y="185243"/>
                      </a:cubicBezTo>
                      <a:cubicBezTo>
                        <a:pt x="666598" y="196559"/>
                        <a:pt x="687172" y="208218"/>
                        <a:pt x="707403" y="220219"/>
                      </a:cubicBezTo>
                      <a:cubicBezTo>
                        <a:pt x="709460" y="221590"/>
                        <a:pt x="711860" y="222619"/>
                        <a:pt x="713918" y="223991"/>
                      </a:cubicBezTo>
                      <a:cubicBezTo>
                        <a:pt x="715632" y="225019"/>
                        <a:pt x="716318" y="226391"/>
                        <a:pt x="715975" y="227763"/>
                      </a:cubicBezTo>
                      <a:cubicBezTo>
                        <a:pt x="715975" y="229477"/>
                        <a:pt x="714261" y="231535"/>
                        <a:pt x="712203" y="23222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6" name="Google Shape;566;p2"/>
                <p:cNvSpPr/>
                <p:nvPr/>
              </p:nvSpPr>
              <p:spPr>
                <a:xfrm>
                  <a:off x="4031056" y="4876025"/>
                  <a:ext cx="483832" cy="1488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832" h="148831" extrusionOk="0">
                      <a:moveTo>
                        <a:pt x="478689" y="15100"/>
                      </a:moveTo>
                      <a:cubicBezTo>
                        <a:pt x="458457" y="12357"/>
                        <a:pt x="438912" y="10643"/>
                        <a:pt x="419024" y="10300"/>
                      </a:cubicBezTo>
                      <a:cubicBezTo>
                        <a:pt x="272948" y="7900"/>
                        <a:pt x="138189" y="72707"/>
                        <a:pt x="13373" y="148831"/>
                      </a:cubicBezTo>
                      <a:cubicBezTo>
                        <a:pt x="8915" y="147803"/>
                        <a:pt x="4458" y="146774"/>
                        <a:pt x="0" y="145402"/>
                      </a:cubicBezTo>
                      <a:cubicBezTo>
                        <a:pt x="136817" y="61049"/>
                        <a:pt x="285979" y="-10960"/>
                        <a:pt x="448513" y="1384"/>
                      </a:cubicBezTo>
                      <a:cubicBezTo>
                        <a:pt x="448513" y="1384"/>
                        <a:pt x="448513" y="1384"/>
                        <a:pt x="448513" y="1384"/>
                      </a:cubicBezTo>
                      <a:cubicBezTo>
                        <a:pt x="458800" y="2070"/>
                        <a:pt x="469430" y="3442"/>
                        <a:pt x="479717" y="4813"/>
                      </a:cubicBezTo>
                      <a:cubicBezTo>
                        <a:pt x="482460" y="5156"/>
                        <a:pt x="483832" y="7214"/>
                        <a:pt x="483832" y="9271"/>
                      </a:cubicBezTo>
                      <a:cubicBezTo>
                        <a:pt x="483832" y="9957"/>
                        <a:pt x="483832" y="10643"/>
                        <a:pt x="483489" y="11329"/>
                      </a:cubicBezTo>
                      <a:cubicBezTo>
                        <a:pt x="483489" y="14072"/>
                        <a:pt x="481432" y="15443"/>
                        <a:pt x="478689" y="1510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567" name="Google Shape;567;p2"/>
              <p:cNvSpPr/>
              <p:nvPr/>
            </p:nvSpPr>
            <p:spPr>
              <a:xfrm>
                <a:off x="4067180" y="4853063"/>
                <a:ext cx="665822" cy="695331"/>
              </a:xfrm>
              <a:custGeom>
                <a:avLst/>
                <a:gdLst/>
                <a:ahLst/>
                <a:cxnLst/>
                <a:rect l="l" t="t" r="r" b="b"/>
                <a:pathLst>
                  <a:path w="665822" h="695331" extrusionOk="0">
                    <a:moveTo>
                      <a:pt x="389072" y="677570"/>
                    </a:moveTo>
                    <a:cubicBezTo>
                      <a:pt x="365755" y="683399"/>
                      <a:pt x="342095" y="686143"/>
                      <a:pt x="318435" y="689229"/>
                    </a:cubicBezTo>
                    <a:cubicBezTo>
                      <a:pt x="281058" y="693686"/>
                      <a:pt x="252255" y="699859"/>
                      <a:pt x="223794" y="690257"/>
                    </a:cubicBezTo>
                    <a:cubicBezTo>
                      <a:pt x="219679" y="688886"/>
                      <a:pt x="215565" y="687171"/>
                      <a:pt x="211793" y="685114"/>
                    </a:cubicBezTo>
                    <a:cubicBezTo>
                      <a:pt x="204592" y="681685"/>
                      <a:pt x="197391" y="676884"/>
                      <a:pt x="190190" y="670712"/>
                    </a:cubicBezTo>
                    <a:cubicBezTo>
                      <a:pt x="156243" y="642938"/>
                      <a:pt x="157957" y="610705"/>
                      <a:pt x="153500" y="579501"/>
                    </a:cubicBezTo>
                    <a:cubicBezTo>
                      <a:pt x="153157" y="576072"/>
                      <a:pt x="152471" y="572643"/>
                      <a:pt x="151785" y="569214"/>
                    </a:cubicBezTo>
                    <a:cubicBezTo>
                      <a:pt x="148699" y="553440"/>
                      <a:pt x="142870" y="537667"/>
                      <a:pt x="129154" y="522923"/>
                    </a:cubicBezTo>
                    <a:cubicBezTo>
                      <a:pt x="121267" y="514693"/>
                      <a:pt x="112695" y="507149"/>
                      <a:pt x="103779" y="500291"/>
                    </a:cubicBezTo>
                    <a:cubicBezTo>
                      <a:pt x="100693" y="497891"/>
                      <a:pt x="97607" y="495491"/>
                      <a:pt x="94178" y="493090"/>
                    </a:cubicBezTo>
                    <a:cubicBezTo>
                      <a:pt x="78062" y="481088"/>
                      <a:pt x="61602" y="469773"/>
                      <a:pt x="47544" y="455028"/>
                    </a:cubicBezTo>
                    <a:cubicBezTo>
                      <a:pt x="35199" y="441655"/>
                      <a:pt x="25255" y="428968"/>
                      <a:pt x="18054" y="416966"/>
                    </a:cubicBezTo>
                    <a:cubicBezTo>
                      <a:pt x="16340" y="413880"/>
                      <a:pt x="14625" y="410794"/>
                      <a:pt x="12911" y="408051"/>
                    </a:cubicBezTo>
                    <a:cubicBezTo>
                      <a:pt x="-805" y="381647"/>
                      <a:pt x="-2863" y="357644"/>
                      <a:pt x="3309" y="336042"/>
                    </a:cubicBezTo>
                    <a:cubicBezTo>
                      <a:pt x="4338" y="332270"/>
                      <a:pt x="5710" y="328841"/>
                      <a:pt x="7081" y="325069"/>
                    </a:cubicBezTo>
                    <a:cubicBezTo>
                      <a:pt x="38628" y="250660"/>
                      <a:pt x="166873" y="205054"/>
                      <a:pt x="232024" y="171793"/>
                    </a:cubicBezTo>
                    <a:cubicBezTo>
                      <a:pt x="280373" y="147447"/>
                      <a:pt x="320149" y="109385"/>
                      <a:pt x="366098" y="80582"/>
                    </a:cubicBezTo>
                    <a:cubicBezTo>
                      <a:pt x="380157" y="71666"/>
                      <a:pt x="416847" y="53492"/>
                      <a:pt x="459366" y="36690"/>
                    </a:cubicBezTo>
                    <a:cubicBezTo>
                      <a:pt x="478226" y="29147"/>
                      <a:pt x="498457" y="21945"/>
                      <a:pt x="518345" y="16116"/>
                    </a:cubicBezTo>
                    <a:lnTo>
                      <a:pt x="518345" y="16116"/>
                    </a:lnTo>
                    <a:cubicBezTo>
                      <a:pt x="530690" y="12344"/>
                      <a:pt x="542691" y="9258"/>
                      <a:pt x="554693" y="6515"/>
                    </a:cubicBezTo>
                    <a:cubicBezTo>
                      <a:pt x="561551" y="5144"/>
                      <a:pt x="568409" y="3772"/>
                      <a:pt x="574924" y="2743"/>
                    </a:cubicBezTo>
                    <a:cubicBezTo>
                      <a:pt x="574924" y="2743"/>
                      <a:pt x="574924" y="2743"/>
                      <a:pt x="574924" y="2743"/>
                    </a:cubicBezTo>
                    <a:cubicBezTo>
                      <a:pt x="577667" y="2400"/>
                      <a:pt x="580067" y="2057"/>
                      <a:pt x="582810" y="1715"/>
                    </a:cubicBezTo>
                    <a:cubicBezTo>
                      <a:pt x="582810" y="1715"/>
                      <a:pt x="582810" y="1715"/>
                      <a:pt x="582810" y="1715"/>
                    </a:cubicBezTo>
                    <a:cubicBezTo>
                      <a:pt x="591726" y="686"/>
                      <a:pt x="600641" y="0"/>
                      <a:pt x="608528" y="0"/>
                    </a:cubicBezTo>
                    <a:cubicBezTo>
                      <a:pt x="616072" y="0"/>
                      <a:pt x="622930" y="686"/>
                      <a:pt x="629102" y="2057"/>
                    </a:cubicBezTo>
                    <a:cubicBezTo>
                      <a:pt x="656534" y="7544"/>
                      <a:pt x="671622" y="25718"/>
                      <a:pt x="663735" y="63093"/>
                    </a:cubicBezTo>
                    <a:cubicBezTo>
                      <a:pt x="663049" y="66522"/>
                      <a:pt x="662363" y="69608"/>
                      <a:pt x="661335" y="73380"/>
                    </a:cubicBezTo>
                    <a:cubicBezTo>
                      <a:pt x="658934" y="81267"/>
                      <a:pt x="655848" y="88811"/>
                      <a:pt x="652076" y="96012"/>
                    </a:cubicBezTo>
                    <a:cubicBezTo>
                      <a:pt x="651048" y="98069"/>
                      <a:pt x="650019" y="100469"/>
                      <a:pt x="648647" y="102527"/>
                    </a:cubicBezTo>
                    <a:cubicBezTo>
                      <a:pt x="646590" y="106299"/>
                      <a:pt x="644190" y="110071"/>
                      <a:pt x="642132" y="113843"/>
                    </a:cubicBezTo>
                    <a:cubicBezTo>
                      <a:pt x="631502" y="130988"/>
                      <a:pt x="619158" y="147790"/>
                      <a:pt x="609557" y="165620"/>
                    </a:cubicBezTo>
                    <a:cubicBezTo>
                      <a:pt x="599270" y="185509"/>
                      <a:pt x="593097" y="205054"/>
                      <a:pt x="590011" y="224942"/>
                    </a:cubicBezTo>
                    <a:cubicBezTo>
                      <a:pt x="588297" y="235572"/>
                      <a:pt x="587268" y="246545"/>
                      <a:pt x="586925" y="257175"/>
                    </a:cubicBezTo>
                    <a:cubicBezTo>
                      <a:pt x="586582" y="263690"/>
                      <a:pt x="586582" y="270205"/>
                      <a:pt x="586925" y="276720"/>
                    </a:cubicBezTo>
                    <a:cubicBezTo>
                      <a:pt x="587611" y="296951"/>
                      <a:pt x="589668" y="317183"/>
                      <a:pt x="592069" y="337413"/>
                    </a:cubicBezTo>
                    <a:cubicBezTo>
                      <a:pt x="594469" y="357644"/>
                      <a:pt x="596526" y="377876"/>
                      <a:pt x="597555" y="398450"/>
                    </a:cubicBezTo>
                    <a:cubicBezTo>
                      <a:pt x="598584" y="421081"/>
                      <a:pt x="597898" y="444056"/>
                      <a:pt x="593097" y="467030"/>
                    </a:cubicBezTo>
                    <a:cubicBezTo>
                      <a:pt x="590354" y="480746"/>
                      <a:pt x="585897" y="494804"/>
                      <a:pt x="580067" y="508178"/>
                    </a:cubicBezTo>
                    <a:cubicBezTo>
                      <a:pt x="572523" y="526008"/>
                      <a:pt x="562922" y="543153"/>
                      <a:pt x="551607" y="559270"/>
                    </a:cubicBezTo>
                    <a:cubicBezTo>
                      <a:pt x="524517" y="597674"/>
                      <a:pt x="487827" y="630936"/>
                      <a:pt x="447365" y="653567"/>
                    </a:cubicBezTo>
                    <a:cubicBezTo>
                      <a:pt x="438792" y="658368"/>
                      <a:pt x="429877" y="662483"/>
                      <a:pt x="420962" y="666254"/>
                    </a:cubicBezTo>
                    <a:cubicBezTo>
                      <a:pt x="411018" y="671055"/>
                      <a:pt x="400045" y="674827"/>
                      <a:pt x="389072" y="67757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8" name="Google Shape;568;p2"/>
              <p:cNvSpPr/>
              <p:nvPr/>
            </p:nvSpPr>
            <p:spPr>
              <a:xfrm>
                <a:off x="4070146" y="4839273"/>
                <a:ext cx="602762" cy="349832"/>
              </a:xfrm>
              <a:custGeom>
                <a:avLst/>
                <a:gdLst/>
                <a:ahLst/>
                <a:cxnLst/>
                <a:rect l="l" t="t" r="r" b="b"/>
                <a:pathLst>
                  <a:path w="602762" h="349832" extrusionOk="0">
                    <a:moveTo>
                      <a:pt x="0" y="349833"/>
                    </a:moveTo>
                    <a:cubicBezTo>
                      <a:pt x="1029" y="346060"/>
                      <a:pt x="2400" y="342631"/>
                      <a:pt x="3772" y="338860"/>
                    </a:cubicBezTo>
                    <a:cubicBezTo>
                      <a:pt x="112814" y="319314"/>
                      <a:pt x="216713" y="273709"/>
                      <a:pt x="304495" y="204786"/>
                    </a:cubicBezTo>
                    <a:cubicBezTo>
                      <a:pt x="375132" y="148893"/>
                      <a:pt x="436169" y="73112"/>
                      <a:pt x="515379" y="29907"/>
                    </a:cubicBezTo>
                    <a:lnTo>
                      <a:pt x="515379" y="29907"/>
                    </a:lnTo>
                    <a:cubicBezTo>
                      <a:pt x="540753" y="16191"/>
                      <a:pt x="567500" y="5561"/>
                      <a:pt x="597332" y="75"/>
                    </a:cubicBezTo>
                    <a:cubicBezTo>
                      <a:pt x="603847" y="-954"/>
                      <a:pt x="604876" y="8990"/>
                      <a:pt x="598361" y="10018"/>
                    </a:cubicBezTo>
                    <a:cubicBezTo>
                      <a:pt x="589445" y="11733"/>
                      <a:pt x="580530" y="13791"/>
                      <a:pt x="571957" y="16533"/>
                    </a:cubicBezTo>
                    <a:cubicBezTo>
                      <a:pt x="571957" y="16533"/>
                      <a:pt x="571957" y="16533"/>
                      <a:pt x="571957" y="16533"/>
                    </a:cubicBezTo>
                    <a:cubicBezTo>
                      <a:pt x="454685" y="51852"/>
                      <a:pt x="378561" y="166381"/>
                      <a:pt x="281178" y="234618"/>
                    </a:cubicBezTo>
                    <a:cubicBezTo>
                      <a:pt x="197510" y="293940"/>
                      <a:pt x="100813" y="332688"/>
                      <a:pt x="0" y="349833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9" name="Google Shape;569;p2"/>
              <p:cNvSpPr/>
              <p:nvPr/>
            </p:nvSpPr>
            <p:spPr>
              <a:xfrm>
                <a:off x="4079748" y="4860382"/>
                <a:ext cx="597674" cy="409647"/>
              </a:xfrm>
              <a:custGeom>
                <a:avLst/>
                <a:gdLst/>
                <a:ahLst/>
                <a:cxnLst/>
                <a:rect l="l" t="t" r="r" b="b"/>
                <a:pathLst>
                  <a:path w="597674" h="409647" extrusionOk="0">
                    <a:moveTo>
                      <a:pt x="5144" y="409648"/>
                    </a:moveTo>
                    <a:cubicBezTo>
                      <a:pt x="3429" y="406562"/>
                      <a:pt x="1715" y="403476"/>
                      <a:pt x="0" y="400733"/>
                    </a:cubicBezTo>
                    <a:cubicBezTo>
                      <a:pt x="59322" y="382902"/>
                      <a:pt x="118643" y="364728"/>
                      <a:pt x="174536" y="337982"/>
                    </a:cubicBezTo>
                    <a:cubicBezTo>
                      <a:pt x="234544" y="309521"/>
                      <a:pt x="284950" y="270431"/>
                      <a:pt x="329870" y="221739"/>
                    </a:cubicBezTo>
                    <a:cubicBezTo>
                      <a:pt x="387820" y="159331"/>
                      <a:pt x="440284" y="86636"/>
                      <a:pt x="510578" y="38973"/>
                    </a:cubicBezTo>
                    <a:cubicBezTo>
                      <a:pt x="521551" y="31772"/>
                      <a:pt x="532867" y="24914"/>
                      <a:pt x="544525" y="19085"/>
                    </a:cubicBezTo>
                    <a:cubicBezTo>
                      <a:pt x="556184" y="12912"/>
                      <a:pt x="568871" y="7769"/>
                      <a:pt x="581558" y="3311"/>
                    </a:cubicBezTo>
                    <a:cubicBezTo>
                      <a:pt x="584645" y="2282"/>
                      <a:pt x="587731" y="1254"/>
                      <a:pt x="590817" y="225"/>
                    </a:cubicBezTo>
                    <a:cubicBezTo>
                      <a:pt x="592188" y="-118"/>
                      <a:pt x="593560" y="-118"/>
                      <a:pt x="594589" y="568"/>
                    </a:cubicBezTo>
                    <a:cubicBezTo>
                      <a:pt x="596646" y="1597"/>
                      <a:pt x="597675" y="3654"/>
                      <a:pt x="597675" y="5369"/>
                    </a:cubicBezTo>
                    <a:cubicBezTo>
                      <a:pt x="597675" y="7083"/>
                      <a:pt x="596646" y="8798"/>
                      <a:pt x="594589" y="9483"/>
                    </a:cubicBezTo>
                    <a:cubicBezTo>
                      <a:pt x="593217" y="9827"/>
                      <a:pt x="591845" y="10169"/>
                      <a:pt x="590474" y="10855"/>
                    </a:cubicBezTo>
                    <a:cubicBezTo>
                      <a:pt x="576072" y="15656"/>
                      <a:pt x="562013" y="21142"/>
                      <a:pt x="548983" y="28000"/>
                    </a:cubicBezTo>
                    <a:cubicBezTo>
                      <a:pt x="542125" y="31429"/>
                      <a:pt x="535610" y="35201"/>
                      <a:pt x="529095" y="38973"/>
                    </a:cubicBezTo>
                    <a:cubicBezTo>
                      <a:pt x="442341" y="91437"/>
                      <a:pt x="384391" y="182991"/>
                      <a:pt x="312382" y="253628"/>
                    </a:cubicBezTo>
                    <a:cubicBezTo>
                      <a:pt x="227686" y="337639"/>
                      <a:pt x="117272" y="375701"/>
                      <a:pt x="5144" y="409648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0" name="Google Shape;570;p2"/>
              <p:cNvSpPr/>
              <p:nvPr/>
            </p:nvSpPr>
            <p:spPr>
              <a:xfrm>
                <a:off x="4161015" y="4872449"/>
                <a:ext cx="542640" cy="480562"/>
              </a:xfrm>
              <a:custGeom>
                <a:avLst/>
                <a:gdLst/>
                <a:ahLst/>
                <a:cxnLst/>
                <a:rect l="l" t="t" r="r" b="b"/>
                <a:pathLst>
                  <a:path w="542640" h="480562" extrusionOk="0">
                    <a:moveTo>
                      <a:pt x="9601" y="480562"/>
                    </a:moveTo>
                    <a:cubicBezTo>
                      <a:pt x="6515" y="478162"/>
                      <a:pt x="3429" y="475762"/>
                      <a:pt x="0" y="473361"/>
                    </a:cubicBezTo>
                    <a:cubicBezTo>
                      <a:pt x="109385" y="430156"/>
                      <a:pt x="208140" y="361233"/>
                      <a:pt x="284950" y="271393"/>
                    </a:cubicBezTo>
                    <a:cubicBezTo>
                      <a:pt x="364845" y="178125"/>
                      <a:pt x="420053" y="55709"/>
                      <a:pt x="535953" y="502"/>
                    </a:cubicBezTo>
                    <a:cubicBezTo>
                      <a:pt x="541782" y="-2241"/>
                      <a:pt x="545554" y="7017"/>
                      <a:pt x="539725" y="9761"/>
                    </a:cubicBezTo>
                    <a:cubicBezTo>
                      <a:pt x="415595" y="68739"/>
                      <a:pt x="360045" y="207957"/>
                      <a:pt x="269519" y="303626"/>
                    </a:cubicBezTo>
                    <a:cubicBezTo>
                      <a:pt x="196825" y="380778"/>
                      <a:pt x="107671" y="441129"/>
                      <a:pt x="9601" y="480562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1" name="Google Shape;571;p2"/>
              <p:cNvSpPr/>
              <p:nvPr/>
            </p:nvSpPr>
            <p:spPr>
              <a:xfrm>
                <a:off x="4218622" y="4887867"/>
                <a:ext cx="484602" cy="544697"/>
              </a:xfrm>
              <a:custGeom>
                <a:avLst/>
                <a:gdLst/>
                <a:ahLst/>
                <a:cxnLst/>
                <a:rect l="l" t="t" r="r" b="b"/>
                <a:pathLst>
                  <a:path w="484602" h="544697" extrusionOk="0">
                    <a:moveTo>
                      <a:pt x="1715" y="544698"/>
                    </a:moveTo>
                    <a:cubicBezTo>
                      <a:pt x="1372" y="541269"/>
                      <a:pt x="686" y="537840"/>
                      <a:pt x="0" y="534411"/>
                    </a:cubicBezTo>
                    <a:cubicBezTo>
                      <a:pt x="98069" y="498749"/>
                      <a:pt x="188595" y="447657"/>
                      <a:pt x="243116" y="352330"/>
                    </a:cubicBezTo>
                    <a:cubicBezTo>
                      <a:pt x="277406" y="292323"/>
                      <a:pt x="303809" y="228543"/>
                      <a:pt x="341186" y="169908"/>
                    </a:cubicBezTo>
                    <a:cubicBezTo>
                      <a:pt x="379933" y="109215"/>
                      <a:pt x="424853" y="52979"/>
                      <a:pt x="475259" y="1544"/>
                    </a:cubicBezTo>
                    <a:cubicBezTo>
                      <a:pt x="479717" y="-2914"/>
                      <a:pt x="487947" y="3258"/>
                      <a:pt x="483146" y="7716"/>
                    </a:cubicBezTo>
                    <a:cubicBezTo>
                      <a:pt x="429997" y="62237"/>
                      <a:pt x="382334" y="122244"/>
                      <a:pt x="342214" y="187053"/>
                    </a:cubicBezTo>
                    <a:cubicBezTo>
                      <a:pt x="303809" y="249117"/>
                      <a:pt x="278092" y="318384"/>
                      <a:pt x="238316" y="379420"/>
                    </a:cubicBezTo>
                    <a:cubicBezTo>
                      <a:pt x="183109" y="464459"/>
                      <a:pt x="94640" y="511436"/>
                      <a:pt x="1715" y="544698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2" name="Google Shape;572;p2"/>
              <p:cNvSpPr/>
              <p:nvPr/>
            </p:nvSpPr>
            <p:spPr>
              <a:xfrm>
                <a:off x="4278630" y="4945682"/>
                <a:ext cx="441783" cy="597638"/>
              </a:xfrm>
              <a:custGeom>
                <a:avLst/>
                <a:gdLst/>
                <a:ahLst/>
                <a:cxnLst/>
                <a:rect l="l" t="t" r="r" b="b"/>
                <a:pathLst>
                  <a:path w="441783" h="597638" extrusionOk="0">
                    <a:moveTo>
                      <a:pt x="12002" y="597639"/>
                    </a:moveTo>
                    <a:cubicBezTo>
                      <a:pt x="7887" y="596267"/>
                      <a:pt x="3772" y="594553"/>
                      <a:pt x="0" y="592495"/>
                    </a:cubicBezTo>
                    <a:cubicBezTo>
                      <a:pt x="86411" y="545518"/>
                      <a:pt x="163563" y="484139"/>
                      <a:pt x="206426" y="393270"/>
                    </a:cubicBezTo>
                    <a:cubicBezTo>
                      <a:pt x="239687" y="322290"/>
                      <a:pt x="260947" y="247195"/>
                      <a:pt x="300038" y="178615"/>
                    </a:cubicBezTo>
                    <a:cubicBezTo>
                      <a:pt x="336728" y="114150"/>
                      <a:pt x="380962" y="54828"/>
                      <a:pt x="432397" y="1679"/>
                    </a:cubicBezTo>
                    <a:cubicBezTo>
                      <a:pt x="435483" y="-1750"/>
                      <a:pt x="440627" y="650"/>
                      <a:pt x="441655" y="3736"/>
                    </a:cubicBezTo>
                    <a:cubicBezTo>
                      <a:pt x="441998" y="5108"/>
                      <a:pt x="441655" y="6479"/>
                      <a:pt x="440627" y="7851"/>
                    </a:cubicBezTo>
                    <a:cubicBezTo>
                      <a:pt x="439941" y="8537"/>
                      <a:pt x="439255" y="9565"/>
                      <a:pt x="438569" y="10251"/>
                    </a:cubicBezTo>
                    <a:cubicBezTo>
                      <a:pt x="383019" y="68544"/>
                      <a:pt x="335356" y="133695"/>
                      <a:pt x="297637" y="205018"/>
                    </a:cubicBezTo>
                    <a:cubicBezTo>
                      <a:pt x="259575" y="276684"/>
                      <a:pt x="241402" y="357609"/>
                      <a:pt x="200597" y="427218"/>
                    </a:cubicBezTo>
                    <a:cubicBezTo>
                      <a:pt x="155677" y="502313"/>
                      <a:pt x="87440" y="555462"/>
                      <a:pt x="12002" y="597639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3" name="Google Shape;573;p2"/>
              <p:cNvSpPr/>
              <p:nvPr/>
            </p:nvSpPr>
            <p:spPr>
              <a:xfrm>
                <a:off x="4489170" y="4972710"/>
                <a:ext cx="237597" cy="546607"/>
              </a:xfrm>
              <a:custGeom>
                <a:avLst/>
                <a:gdLst/>
                <a:ahLst/>
                <a:cxnLst/>
                <a:rect l="l" t="t" r="r" b="b"/>
                <a:pathLst>
                  <a:path w="237597" h="546607" extrusionOk="0">
                    <a:moveTo>
                      <a:pt x="0" y="546608"/>
                    </a:moveTo>
                    <a:cubicBezTo>
                      <a:pt x="39434" y="504774"/>
                      <a:pt x="69266" y="452996"/>
                      <a:pt x="86068" y="395389"/>
                    </a:cubicBezTo>
                    <a:cubicBezTo>
                      <a:pt x="106299" y="325094"/>
                      <a:pt x="115214" y="252400"/>
                      <a:pt x="138531" y="182448"/>
                    </a:cubicBezTo>
                    <a:cubicBezTo>
                      <a:pt x="147104" y="156044"/>
                      <a:pt x="157391" y="130327"/>
                      <a:pt x="169050" y="105296"/>
                    </a:cubicBezTo>
                    <a:cubicBezTo>
                      <a:pt x="185852" y="69291"/>
                      <a:pt x="205397" y="34658"/>
                      <a:pt x="228714" y="2083"/>
                    </a:cubicBezTo>
                    <a:cubicBezTo>
                      <a:pt x="232486" y="-3404"/>
                      <a:pt x="240373" y="3111"/>
                      <a:pt x="236601" y="8255"/>
                    </a:cubicBezTo>
                    <a:cubicBezTo>
                      <a:pt x="207797" y="48717"/>
                      <a:pt x="184823" y="92265"/>
                      <a:pt x="165963" y="137528"/>
                    </a:cubicBezTo>
                    <a:cubicBezTo>
                      <a:pt x="154305" y="165989"/>
                      <a:pt x="144361" y="195478"/>
                      <a:pt x="136131" y="225311"/>
                    </a:cubicBezTo>
                    <a:cubicBezTo>
                      <a:pt x="115900" y="298005"/>
                      <a:pt x="108699" y="374815"/>
                      <a:pt x="79896" y="445109"/>
                    </a:cubicBezTo>
                    <a:cubicBezTo>
                      <a:pt x="66522" y="477342"/>
                      <a:pt x="48692" y="507174"/>
                      <a:pt x="26746" y="533578"/>
                    </a:cubicBezTo>
                    <a:cubicBezTo>
                      <a:pt x="17488" y="538721"/>
                      <a:pt x="8915" y="542836"/>
                      <a:pt x="0" y="546608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4" name="Google Shape;574;p2"/>
              <p:cNvSpPr/>
              <p:nvPr/>
            </p:nvSpPr>
            <p:spPr>
              <a:xfrm>
                <a:off x="4619472" y="5037466"/>
                <a:ext cx="88060" cy="374867"/>
              </a:xfrm>
              <a:custGeom>
                <a:avLst/>
                <a:gdLst/>
                <a:ahLst/>
                <a:cxnLst/>
                <a:rect l="l" t="t" r="r" b="b"/>
                <a:pathLst>
                  <a:path w="88060" h="374867" extrusionOk="0">
                    <a:moveTo>
                      <a:pt x="0" y="374867"/>
                    </a:moveTo>
                    <a:cubicBezTo>
                      <a:pt x="14402" y="340235"/>
                      <a:pt x="24689" y="303887"/>
                      <a:pt x="30518" y="266511"/>
                    </a:cubicBezTo>
                    <a:cubicBezTo>
                      <a:pt x="36005" y="229478"/>
                      <a:pt x="37376" y="191073"/>
                      <a:pt x="40462" y="153354"/>
                    </a:cubicBezTo>
                    <a:cubicBezTo>
                      <a:pt x="44577" y="101233"/>
                      <a:pt x="52121" y="49798"/>
                      <a:pt x="78181" y="2821"/>
                    </a:cubicBezTo>
                    <a:cubicBezTo>
                      <a:pt x="81267" y="-3009"/>
                      <a:pt x="90525" y="1106"/>
                      <a:pt x="87440" y="6936"/>
                    </a:cubicBezTo>
                    <a:cubicBezTo>
                      <a:pt x="51778" y="70715"/>
                      <a:pt x="51092" y="143067"/>
                      <a:pt x="45948" y="214390"/>
                    </a:cubicBezTo>
                    <a:cubicBezTo>
                      <a:pt x="43891" y="242851"/>
                      <a:pt x="40805" y="271311"/>
                      <a:pt x="34976" y="299087"/>
                    </a:cubicBezTo>
                    <a:cubicBezTo>
                      <a:pt x="33261" y="307659"/>
                      <a:pt x="30861" y="315888"/>
                      <a:pt x="28803" y="324118"/>
                    </a:cubicBezTo>
                    <a:cubicBezTo>
                      <a:pt x="21260" y="341606"/>
                      <a:pt x="11658" y="358751"/>
                      <a:pt x="0" y="374867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575" name="Google Shape;575;p2"/>
              <p:cNvGrpSpPr/>
              <p:nvPr/>
            </p:nvGrpSpPr>
            <p:grpSpPr>
              <a:xfrm>
                <a:off x="4642541" y="4895848"/>
                <a:ext cx="658468" cy="817285"/>
                <a:chOff x="4642541" y="4895848"/>
                <a:chExt cx="658468" cy="817285"/>
              </a:xfrm>
            </p:grpSpPr>
            <p:sp>
              <p:nvSpPr>
                <p:cNvPr id="576" name="Google Shape;576;p2"/>
                <p:cNvSpPr/>
                <p:nvPr/>
              </p:nvSpPr>
              <p:spPr>
                <a:xfrm>
                  <a:off x="4642541" y="4900919"/>
                  <a:ext cx="658468" cy="8122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8468" h="812214" extrusionOk="0">
                      <a:moveTo>
                        <a:pt x="374352" y="802536"/>
                      </a:moveTo>
                      <a:cubicBezTo>
                        <a:pt x="364065" y="793964"/>
                        <a:pt x="362008" y="779904"/>
                        <a:pt x="355150" y="767903"/>
                      </a:cubicBezTo>
                      <a:cubicBezTo>
                        <a:pt x="353093" y="764474"/>
                        <a:pt x="350692" y="761045"/>
                        <a:pt x="347263" y="758302"/>
                      </a:cubicBezTo>
                      <a:cubicBezTo>
                        <a:pt x="346920" y="757959"/>
                        <a:pt x="346920" y="757959"/>
                        <a:pt x="346578" y="757616"/>
                      </a:cubicBezTo>
                      <a:cubicBezTo>
                        <a:pt x="330118" y="744243"/>
                        <a:pt x="306115" y="743900"/>
                        <a:pt x="289656" y="728469"/>
                      </a:cubicBezTo>
                      <a:cubicBezTo>
                        <a:pt x="271825" y="712010"/>
                        <a:pt x="261538" y="688350"/>
                        <a:pt x="250566" y="665033"/>
                      </a:cubicBezTo>
                      <a:cubicBezTo>
                        <a:pt x="247479" y="658175"/>
                        <a:pt x="244050" y="651660"/>
                        <a:pt x="240279" y="645145"/>
                      </a:cubicBezTo>
                      <a:cubicBezTo>
                        <a:pt x="240279" y="645145"/>
                        <a:pt x="240279" y="645145"/>
                        <a:pt x="240279" y="645145"/>
                      </a:cubicBezTo>
                      <a:cubicBezTo>
                        <a:pt x="233078" y="632115"/>
                        <a:pt x="224848" y="619770"/>
                        <a:pt x="213875" y="609826"/>
                      </a:cubicBezTo>
                      <a:cubicBezTo>
                        <a:pt x="168955" y="569364"/>
                        <a:pt x="91803" y="573822"/>
                        <a:pt x="47912" y="537817"/>
                      </a:cubicBezTo>
                      <a:cubicBezTo>
                        <a:pt x="45511" y="535760"/>
                        <a:pt x="43454" y="533702"/>
                        <a:pt x="41054" y="531645"/>
                      </a:cubicBezTo>
                      <a:cubicBezTo>
                        <a:pt x="36253" y="526844"/>
                        <a:pt x="32138" y="521358"/>
                        <a:pt x="28709" y="515529"/>
                      </a:cubicBezTo>
                      <a:cubicBezTo>
                        <a:pt x="-2838" y="461007"/>
                        <a:pt x="41397" y="393799"/>
                        <a:pt x="37625" y="331049"/>
                      </a:cubicBezTo>
                      <a:cubicBezTo>
                        <a:pt x="33853" y="267955"/>
                        <a:pt x="-5238" y="211719"/>
                        <a:pt x="591" y="147597"/>
                      </a:cubicBezTo>
                      <a:cubicBezTo>
                        <a:pt x="3335" y="115364"/>
                        <a:pt x="16708" y="86218"/>
                        <a:pt x="36596" y="61872"/>
                      </a:cubicBezTo>
                      <a:cubicBezTo>
                        <a:pt x="41397" y="56043"/>
                        <a:pt x="46197" y="50556"/>
                        <a:pt x="51684" y="45413"/>
                      </a:cubicBezTo>
                      <a:lnTo>
                        <a:pt x="51684" y="45413"/>
                      </a:lnTo>
                      <a:cubicBezTo>
                        <a:pt x="57170" y="39584"/>
                        <a:pt x="63342" y="34440"/>
                        <a:pt x="69514" y="29639"/>
                      </a:cubicBezTo>
                      <a:cubicBezTo>
                        <a:pt x="70543" y="28953"/>
                        <a:pt x="71572" y="27925"/>
                        <a:pt x="72600" y="27239"/>
                      </a:cubicBezTo>
                      <a:cubicBezTo>
                        <a:pt x="72600" y="27239"/>
                        <a:pt x="72600" y="27239"/>
                        <a:pt x="72600" y="27239"/>
                      </a:cubicBezTo>
                      <a:cubicBezTo>
                        <a:pt x="78087" y="23124"/>
                        <a:pt x="83573" y="19010"/>
                        <a:pt x="89403" y="15581"/>
                      </a:cubicBezTo>
                      <a:cubicBezTo>
                        <a:pt x="90088" y="15237"/>
                        <a:pt x="90774" y="14552"/>
                        <a:pt x="91460" y="14209"/>
                      </a:cubicBezTo>
                      <a:cubicBezTo>
                        <a:pt x="95575" y="11466"/>
                        <a:pt x="100032" y="9065"/>
                        <a:pt x="104490" y="6665"/>
                      </a:cubicBezTo>
                      <a:cubicBezTo>
                        <a:pt x="106890" y="5294"/>
                        <a:pt x="109291" y="4265"/>
                        <a:pt x="111691" y="2893"/>
                      </a:cubicBezTo>
                      <a:cubicBezTo>
                        <a:pt x="115463" y="836"/>
                        <a:pt x="120264" y="-879"/>
                        <a:pt x="124378" y="493"/>
                      </a:cubicBezTo>
                      <a:cubicBezTo>
                        <a:pt x="128836" y="2207"/>
                        <a:pt x="131236" y="7008"/>
                        <a:pt x="132951" y="11466"/>
                      </a:cubicBezTo>
                      <a:cubicBezTo>
                        <a:pt x="150096" y="53985"/>
                        <a:pt x="176499" y="102334"/>
                        <a:pt x="202902" y="139710"/>
                      </a:cubicBezTo>
                      <a:cubicBezTo>
                        <a:pt x="224848" y="170914"/>
                        <a:pt x="254680" y="193889"/>
                        <a:pt x="286913" y="213434"/>
                      </a:cubicBezTo>
                      <a:cubicBezTo>
                        <a:pt x="343149" y="248067"/>
                        <a:pt x="419615" y="280642"/>
                        <a:pt x="488538" y="319733"/>
                      </a:cubicBezTo>
                      <a:cubicBezTo>
                        <a:pt x="574949" y="368424"/>
                        <a:pt x="668561" y="439748"/>
                        <a:pt x="657588" y="548447"/>
                      </a:cubicBezTo>
                      <a:lnTo>
                        <a:pt x="657588" y="548447"/>
                      </a:lnTo>
                      <a:cubicBezTo>
                        <a:pt x="657245" y="552562"/>
                        <a:pt x="656559" y="556677"/>
                        <a:pt x="655873" y="560792"/>
                      </a:cubicBezTo>
                      <a:cubicBezTo>
                        <a:pt x="655873" y="562163"/>
                        <a:pt x="655530" y="563192"/>
                        <a:pt x="655188" y="564221"/>
                      </a:cubicBezTo>
                      <a:cubicBezTo>
                        <a:pt x="651416" y="585137"/>
                        <a:pt x="643872" y="605711"/>
                        <a:pt x="633585" y="625599"/>
                      </a:cubicBezTo>
                      <a:cubicBezTo>
                        <a:pt x="631870" y="629372"/>
                        <a:pt x="629813" y="632801"/>
                        <a:pt x="627756" y="636572"/>
                      </a:cubicBezTo>
                      <a:cubicBezTo>
                        <a:pt x="609239" y="668805"/>
                        <a:pt x="583179" y="697608"/>
                        <a:pt x="554032" y="719211"/>
                      </a:cubicBezTo>
                      <a:cubicBezTo>
                        <a:pt x="551289" y="721269"/>
                        <a:pt x="548546" y="723326"/>
                        <a:pt x="545802" y="725040"/>
                      </a:cubicBezTo>
                      <a:cubicBezTo>
                        <a:pt x="539287" y="729498"/>
                        <a:pt x="532772" y="733270"/>
                        <a:pt x="525914" y="737042"/>
                      </a:cubicBezTo>
                      <a:cubicBezTo>
                        <a:pt x="487509" y="756930"/>
                        <a:pt x="420301" y="840255"/>
                        <a:pt x="374352" y="802536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7" name="Google Shape;577;p2"/>
                <p:cNvSpPr/>
                <p:nvPr/>
              </p:nvSpPr>
              <p:spPr>
                <a:xfrm>
                  <a:off x="4763438" y="4935777"/>
                  <a:ext cx="536004" cy="52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6004" h="529363" extrusionOk="0">
                      <a:moveTo>
                        <a:pt x="533604" y="529363"/>
                      </a:moveTo>
                      <a:cubicBezTo>
                        <a:pt x="475997" y="419978"/>
                        <a:pt x="361811" y="342483"/>
                        <a:pt x="255512" y="281446"/>
                      </a:cubicBezTo>
                      <a:cubicBezTo>
                        <a:pt x="189676" y="243727"/>
                        <a:pt x="116981" y="209780"/>
                        <a:pt x="59031" y="160746"/>
                      </a:cubicBezTo>
                      <a:cubicBezTo>
                        <a:pt x="13768" y="122683"/>
                        <a:pt x="-19836" y="59590"/>
                        <a:pt x="13425" y="2668"/>
                      </a:cubicBezTo>
                      <a:cubicBezTo>
                        <a:pt x="16511" y="-2818"/>
                        <a:pt x="26112" y="954"/>
                        <a:pt x="22683" y="6783"/>
                      </a:cubicBezTo>
                      <a:cubicBezTo>
                        <a:pt x="-26009" y="89765"/>
                        <a:pt x="66574" y="158345"/>
                        <a:pt x="127954" y="196064"/>
                      </a:cubicBezTo>
                      <a:cubicBezTo>
                        <a:pt x="194476" y="236869"/>
                        <a:pt x="264428" y="272531"/>
                        <a:pt x="330265" y="314365"/>
                      </a:cubicBezTo>
                      <a:cubicBezTo>
                        <a:pt x="410503" y="365114"/>
                        <a:pt x="488684" y="430951"/>
                        <a:pt x="536005" y="513589"/>
                      </a:cubicBezTo>
                      <a:lnTo>
                        <a:pt x="536005" y="513589"/>
                      </a:lnTo>
                      <a:cubicBezTo>
                        <a:pt x="535662" y="517704"/>
                        <a:pt x="534976" y="521819"/>
                        <a:pt x="534290" y="525934"/>
                      </a:cubicBezTo>
                      <a:cubicBezTo>
                        <a:pt x="534290" y="526963"/>
                        <a:pt x="533947" y="527991"/>
                        <a:pt x="533604" y="529363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8" name="Google Shape;578;p2"/>
                <p:cNvSpPr/>
                <p:nvPr/>
              </p:nvSpPr>
              <p:spPr>
                <a:xfrm>
                  <a:off x="4747029" y="4944803"/>
                  <a:ext cx="528410" cy="5923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8410" h="592346" extrusionOk="0">
                      <a:moveTo>
                        <a:pt x="522581" y="592346"/>
                      </a:moveTo>
                      <a:cubicBezTo>
                        <a:pt x="503379" y="557370"/>
                        <a:pt x="479719" y="524795"/>
                        <a:pt x="452287" y="494963"/>
                      </a:cubicBezTo>
                      <a:cubicBezTo>
                        <a:pt x="394680" y="432555"/>
                        <a:pt x="324385" y="384206"/>
                        <a:pt x="255119" y="335857"/>
                      </a:cubicBezTo>
                      <a:cubicBezTo>
                        <a:pt x="188597" y="288880"/>
                        <a:pt x="121731" y="241217"/>
                        <a:pt x="67210" y="180523"/>
                      </a:cubicBezTo>
                      <a:cubicBezTo>
                        <a:pt x="25033" y="134232"/>
                        <a:pt x="-20573" y="67366"/>
                        <a:pt x="9946" y="2901"/>
                      </a:cubicBezTo>
                      <a:cubicBezTo>
                        <a:pt x="12689" y="-2928"/>
                        <a:pt x="21947" y="844"/>
                        <a:pt x="19204" y="7016"/>
                      </a:cubicBezTo>
                      <a:cubicBezTo>
                        <a:pt x="-18858" y="87597"/>
                        <a:pt x="68239" y="172294"/>
                        <a:pt x="122074" y="220985"/>
                      </a:cubicBezTo>
                      <a:cubicBezTo>
                        <a:pt x="181739" y="274478"/>
                        <a:pt x="248947" y="318369"/>
                        <a:pt x="313755" y="365004"/>
                      </a:cubicBezTo>
                      <a:cubicBezTo>
                        <a:pt x="377535" y="410609"/>
                        <a:pt x="439942" y="459987"/>
                        <a:pt x="488634" y="522052"/>
                      </a:cubicBezTo>
                      <a:cubicBezTo>
                        <a:pt x="503379" y="540911"/>
                        <a:pt x="516752" y="561142"/>
                        <a:pt x="528411" y="581716"/>
                      </a:cubicBezTo>
                      <a:cubicBezTo>
                        <a:pt x="526696" y="585145"/>
                        <a:pt x="524639" y="588917"/>
                        <a:pt x="522581" y="592346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9" name="Google Shape;579;p2"/>
                <p:cNvSpPr/>
                <p:nvPr/>
              </p:nvSpPr>
              <p:spPr>
                <a:xfrm>
                  <a:off x="4717448" y="4895848"/>
                  <a:ext cx="478095" cy="7297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8095" h="729768" extrusionOk="0">
                      <a:moveTo>
                        <a:pt x="470209" y="729769"/>
                      </a:moveTo>
                      <a:cubicBezTo>
                        <a:pt x="415345" y="601524"/>
                        <a:pt x="313161" y="494197"/>
                        <a:pt x="209262" y="401271"/>
                      </a:cubicBezTo>
                      <a:cubicBezTo>
                        <a:pt x="165028" y="361837"/>
                        <a:pt x="111536" y="314517"/>
                        <a:pt x="69702" y="261367"/>
                      </a:cubicBezTo>
                      <a:cubicBezTo>
                        <a:pt x="21696" y="200674"/>
                        <a:pt x="-10537" y="132094"/>
                        <a:pt x="3179" y="58027"/>
                      </a:cubicBezTo>
                      <a:cubicBezTo>
                        <a:pt x="3179" y="58027"/>
                        <a:pt x="3179" y="58027"/>
                        <a:pt x="3179" y="58027"/>
                      </a:cubicBezTo>
                      <a:cubicBezTo>
                        <a:pt x="5237" y="47740"/>
                        <a:pt x="7980" y="37453"/>
                        <a:pt x="11752" y="27166"/>
                      </a:cubicBezTo>
                      <a:cubicBezTo>
                        <a:pt x="12437" y="25109"/>
                        <a:pt x="13466" y="22709"/>
                        <a:pt x="14152" y="20308"/>
                      </a:cubicBezTo>
                      <a:cubicBezTo>
                        <a:pt x="16209" y="14822"/>
                        <a:pt x="18610" y="9679"/>
                        <a:pt x="21353" y="4192"/>
                      </a:cubicBezTo>
                      <a:cubicBezTo>
                        <a:pt x="21696" y="3507"/>
                        <a:pt x="21696" y="3163"/>
                        <a:pt x="22039" y="2821"/>
                      </a:cubicBezTo>
                      <a:cubicBezTo>
                        <a:pt x="25125" y="-3008"/>
                        <a:pt x="34383" y="1106"/>
                        <a:pt x="31297" y="6936"/>
                      </a:cubicBezTo>
                      <a:cubicBezTo>
                        <a:pt x="30611" y="8650"/>
                        <a:pt x="29582" y="10021"/>
                        <a:pt x="28897" y="11736"/>
                      </a:cubicBezTo>
                      <a:cubicBezTo>
                        <a:pt x="-8479" y="91975"/>
                        <a:pt x="20324" y="183186"/>
                        <a:pt x="70730" y="250738"/>
                      </a:cubicBezTo>
                      <a:cubicBezTo>
                        <a:pt x="126280" y="325147"/>
                        <a:pt x="203433" y="380697"/>
                        <a:pt x="269955" y="444133"/>
                      </a:cubicBezTo>
                      <a:cubicBezTo>
                        <a:pt x="353966" y="524715"/>
                        <a:pt x="432147" y="617641"/>
                        <a:pt x="478096" y="724282"/>
                      </a:cubicBezTo>
                      <a:cubicBezTo>
                        <a:pt x="475695" y="725997"/>
                        <a:pt x="472952" y="728054"/>
                        <a:pt x="470209" y="729769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0" name="Google Shape;580;p2"/>
                <p:cNvSpPr/>
                <p:nvPr/>
              </p:nvSpPr>
              <p:spPr>
                <a:xfrm>
                  <a:off x="4694620" y="4898318"/>
                  <a:ext cx="198629" cy="6679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629" h="667977" extrusionOk="0">
                      <a:moveTo>
                        <a:pt x="198486" y="667977"/>
                      </a:moveTo>
                      <a:cubicBezTo>
                        <a:pt x="195400" y="661119"/>
                        <a:pt x="191971" y="654604"/>
                        <a:pt x="188199" y="648089"/>
                      </a:cubicBezTo>
                      <a:cubicBezTo>
                        <a:pt x="188199" y="648089"/>
                        <a:pt x="188199" y="648089"/>
                        <a:pt x="188199" y="648089"/>
                      </a:cubicBezTo>
                      <a:cubicBezTo>
                        <a:pt x="185799" y="569222"/>
                        <a:pt x="160081" y="489669"/>
                        <a:pt x="122705" y="421089"/>
                      </a:cubicBezTo>
                      <a:cubicBezTo>
                        <a:pt x="61669" y="308961"/>
                        <a:pt x="-39829" y="167686"/>
                        <a:pt x="16406" y="37727"/>
                      </a:cubicBezTo>
                      <a:cubicBezTo>
                        <a:pt x="17435" y="34984"/>
                        <a:pt x="18806" y="32241"/>
                        <a:pt x="20178" y="29840"/>
                      </a:cubicBezTo>
                      <a:cubicBezTo>
                        <a:pt x="24636" y="20582"/>
                        <a:pt x="30122" y="10981"/>
                        <a:pt x="36294" y="2065"/>
                      </a:cubicBezTo>
                      <a:cubicBezTo>
                        <a:pt x="38352" y="-1021"/>
                        <a:pt x="42124" y="-335"/>
                        <a:pt x="43838" y="2065"/>
                      </a:cubicBezTo>
                      <a:cubicBezTo>
                        <a:pt x="45210" y="3780"/>
                        <a:pt x="45553" y="6180"/>
                        <a:pt x="44181" y="8238"/>
                      </a:cubicBezTo>
                      <a:cubicBezTo>
                        <a:pt x="42124" y="10981"/>
                        <a:pt x="40409" y="14067"/>
                        <a:pt x="38695" y="16810"/>
                      </a:cubicBezTo>
                      <a:cubicBezTo>
                        <a:pt x="36980" y="19553"/>
                        <a:pt x="35609" y="21954"/>
                        <a:pt x="34237" y="24697"/>
                      </a:cubicBezTo>
                      <a:cubicBezTo>
                        <a:pt x="31151" y="30183"/>
                        <a:pt x="28408" y="36013"/>
                        <a:pt x="26007" y="41842"/>
                      </a:cubicBezTo>
                      <a:cubicBezTo>
                        <a:pt x="21550" y="52472"/>
                        <a:pt x="18464" y="63787"/>
                        <a:pt x="16063" y="74760"/>
                      </a:cubicBezTo>
                      <a:cubicBezTo>
                        <a:pt x="4748" y="128596"/>
                        <a:pt x="15035" y="187231"/>
                        <a:pt x="35609" y="238666"/>
                      </a:cubicBezTo>
                      <a:cubicBezTo>
                        <a:pt x="69213" y="323020"/>
                        <a:pt x="127163" y="394686"/>
                        <a:pt x="161453" y="478354"/>
                      </a:cubicBezTo>
                      <a:cubicBezTo>
                        <a:pt x="186485" y="537332"/>
                        <a:pt x="200201" y="603169"/>
                        <a:pt x="198486" y="667977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1" name="Google Shape;581;p2"/>
                <p:cNvSpPr/>
                <p:nvPr/>
              </p:nvSpPr>
              <p:spPr>
                <a:xfrm>
                  <a:off x="4671973" y="4946675"/>
                  <a:ext cx="52204" cy="4924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204" h="492404" extrusionOk="0">
                      <a:moveTo>
                        <a:pt x="18479" y="492404"/>
                      </a:moveTo>
                      <a:cubicBezTo>
                        <a:pt x="16079" y="490347"/>
                        <a:pt x="14022" y="488290"/>
                        <a:pt x="11621" y="486232"/>
                      </a:cubicBezTo>
                      <a:cubicBezTo>
                        <a:pt x="18479" y="472516"/>
                        <a:pt x="24309" y="458458"/>
                        <a:pt x="29109" y="444056"/>
                      </a:cubicBezTo>
                      <a:cubicBezTo>
                        <a:pt x="48998" y="383362"/>
                        <a:pt x="43168" y="321298"/>
                        <a:pt x="30138" y="259918"/>
                      </a:cubicBezTo>
                      <a:cubicBezTo>
                        <a:pt x="13336" y="181051"/>
                        <a:pt x="-12382" y="95669"/>
                        <a:pt x="6821" y="16459"/>
                      </a:cubicBezTo>
                      <a:cubicBezTo>
                        <a:pt x="11621" y="10630"/>
                        <a:pt x="16422" y="5144"/>
                        <a:pt x="21908" y="0"/>
                      </a:cubicBezTo>
                      <a:cubicBezTo>
                        <a:pt x="-13753" y="99441"/>
                        <a:pt x="36310" y="210198"/>
                        <a:pt x="49340" y="310325"/>
                      </a:cubicBezTo>
                      <a:cubicBezTo>
                        <a:pt x="58256" y="376162"/>
                        <a:pt x="45911" y="437198"/>
                        <a:pt x="18479" y="492404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2" name="Google Shape;582;p2"/>
                <p:cNvSpPr/>
                <p:nvPr/>
              </p:nvSpPr>
              <p:spPr>
                <a:xfrm>
                  <a:off x="4710206" y="4927343"/>
                  <a:ext cx="295269" cy="7414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269" h="741479" extrusionOk="0">
                      <a:moveTo>
                        <a:pt x="287485" y="741480"/>
                      </a:moveTo>
                      <a:cubicBezTo>
                        <a:pt x="285428" y="738051"/>
                        <a:pt x="283028" y="734622"/>
                        <a:pt x="279599" y="731879"/>
                      </a:cubicBezTo>
                      <a:cubicBezTo>
                        <a:pt x="284399" y="707190"/>
                        <a:pt x="286457" y="681815"/>
                        <a:pt x="286114" y="656441"/>
                      </a:cubicBezTo>
                      <a:cubicBezTo>
                        <a:pt x="284742" y="571058"/>
                        <a:pt x="251481" y="494592"/>
                        <a:pt x="204504" y="424297"/>
                      </a:cubicBezTo>
                      <a:cubicBezTo>
                        <a:pt x="125637" y="306683"/>
                        <a:pt x="8708" y="192840"/>
                        <a:pt x="478" y="45393"/>
                      </a:cubicBezTo>
                      <a:cubicBezTo>
                        <a:pt x="-208" y="33391"/>
                        <a:pt x="-208" y="21047"/>
                        <a:pt x="821" y="8360"/>
                      </a:cubicBezTo>
                      <a:cubicBezTo>
                        <a:pt x="821" y="6988"/>
                        <a:pt x="1164" y="5616"/>
                        <a:pt x="1164" y="4245"/>
                      </a:cubicBezTo>
                      <a:cubicBezTo>
                        <a:pt x="1164" y="3559"/>
                        <a:pt x="1164" y="3216"/>
                        <a:pt x="1507" y="2530"/>
                      </a:cubicBezTo>
                      <a:cubicBezTo>
                        <a:pt x="2192" y="1159"/>
                        <a:pt x="3221" y="473"/>
                        <a:pt x="4593" y="130"/>
                      </a:cubicBezTo>
                      <a:cubicBezTo>
                        <a:pt x="4593" y="130"/>
                        <a:pt x="4593" y="130"/>
                        <a:pt x="4593" y="130"/>
                      </a:cubicBezTo>
                      <a:cubicBezTo>
                        <a:pt x="7679" y="-556"/>
                        <a:pt x="11451" y="1502"/>
                        <a:pt x="11108" y="5616"/>
                      </a:cubicBezTo>
                      <a:cubicBezTo>
                        <a:pt x="11108" y="7674"/>
                        <a:pt x="10765" y="10074"/>
                        <a:pt x="10765" y="12131"/>
                      </a:cubicBezTo>
                      <a:cubicBezTo>
                        <a:pt x="10422" y="16932"/>
                        <a:pt x="10422" y="21390"/>
                        <a:pt x="10422" y="26190"/>
                      </a:cubicBezTo>
                      <a:cubicBezTo>
                        <a:pt x="10422" y="26190"/>
                        <a:pt x="10422" y="26190"/>
                        <a:pt x="10422" y="26190"/>
                      </a:cubicBezTo>
                      <a:cubicBezTo>
                        <a:pt x="9393" y="101628"/>
                        <a:pt x="37854" y="167465"/>
                        <a:pt x="76945" y="229530"/>
                      </a:cubicBezTo>
                      <a:cubicBezTo>
                        <a:pt x="129751" y="313541"/>
                        <a:pt x="201760" y="390350"/>
                        <a:pt x="247023" y="474018"/>
                      </a:cubicBezTo>
                      <a:cubicBezTo>
                        <a:pt x="291943" y="557685"/>
                        <a:pt x="305659" y="652326"/>
                        <a:pt x="287485" y="74148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583" name="Google Shape;583;p2"/>
              <p:cNvGrpSpPr/>
              <p:nvPr/>
            </p:nvGrpSpPr>
            <p:grpSpPr>
              <a:xfrm>
                <a:off x="4622339" y="4578357"/>
                <a:ext cx="901702" cy="548005"/>
                <a:chOff x="4622339" y="4578357"/>
                <a:chExt cx="901702" cy="548005"/>
              </a:xfrm>
            </p:grpSpPr>
            <p:sp>
              <p:nvSpPr>
                <p:cNvPr id="584" name="Google Shape;584;p2"/>
                <p:cNvSpPr/>
                <p:nvPr/>
              </p:nvSpPr>
              <p:spPr>
                <a:xfrm>
                  <a:off x="4622339" y="4578357"/>
                  <a:ext cx="901702" cy="548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2" h="548005" extrusionOk="0">
                      <a:moveTo>
                        <a:pt x="704536" y="527080"/>
                      </a:moveTo>
                      <a:cubicBezTo>
                        <a:pt x="686705" y="531881"/>
                        <a:pt x="667845" y="535310"/>
                        <a:pt x="648643" y="538396"/>
                      </a:cubicBezTo>
                      <a:cubicBezTo>
                        <a:pt x="535486" y="555541"/>
                        <a:pt x="405869" y="545940"/>
                        <a:pt x="343119" y="538739"/>
                      </a:cubicBezTo>
                      <a:cubicBezTo>
                        <a:pt x="274539" y="530852"/>
                        <a:pt x="234419" y="519193"/>
                        <a:pt x="199787" y="496219"/>
                      </a:cubicBezTo>
                      <a:cubicBezTo>
                        <a:pt x="192586" y="491419"/>
                        <a:pt x="185385" y="486275"/>
                        <a:pt x="178527" y="480446"/>
                      </a:cubicBezTo>
                      <a:cubicBezTo>
                        <a:pt x="167554" y="471187"/>
                        <a:pt x="156581" y="460900"/>
                        <a:pt x="144923" y="448556"/>
                      </a:cubicBezTo>
                      <a:cubicBezTo>
                        <a:pt x="140808" y="444441"/>
                        <a:pt x="136693" y="439984"/>
                        <a:pt x="132578" y="435526"/>
                      </a:cubicBezTo>
                      <a:cubicBezTo>
                        <a:pt x="122634" y="424896"/>
                        <a:pt x="112347" y="413237"/>
                        <a:pt x="100688" y="400550"/>
                      </a:cubicBezTo>
                      <a:cubicBezTo>
                        <a:pt x="94859" y="394378"/>
                        <a:pt x="86287" y="386834"/>
                        <a:pt x="76685" y="378947"/>
                      </a:cubicBezTo>
                      <a:cubicBezTo>
                        <a:pt x="71885" y="375175"/>
                        <a:pt x="67084" y="371061"/>
                        <a:pt x="61941" y="366946"/>
                      </a:cubicBezTo>
                      <a:cubicBezTo>
                        <a:pt x="46853" y="354601"/>
                        <a:pt x="31080" y="340885"/>
                        <a:pt x="19078" y="326827"/>
                      </a:cubicBezTo>
                      <a:cubicBezTo>
                        <a:pt x="16335" y="323398"/>
                        <a:pt x="13592" y="320311"/>
                        <a:pt x="11534" y="316882"/>
                      </a:cubicBezTo>
                      <a:cubicBezTo>
                        <a:pt x="9134" y="313453"/>
                        <a:pt x="7077" y="310367"/>
                        <a:pt x="5705" y="306938"/>
                      </a:cubicBezTo>
                      <a:cubicBezTo>
                        <a:pt x="3991" y="303852"/>
                        <a:pt x="2619" y="300766"/>
                        <a:pt x="1933" y="297337"/>
                      </a:cubicBezTo>
                      <a:cubicBezTo>
                        <a:pt x="-124" y="291165"/>
                        <a:pt x="-467" y="285336"/>
                        <a:pt x="562" y="279506"/>
                      </a:cubicBezTo>
                      <a:cubicBezTo>
                        <a:pt x="905" y="278478"/>
                        <a:pt x="905" y="277449"/>
                        <a:pt x="1590" y="276420"/>
                      </a:cubicBezTo>
                      <a:cubicBezTo>
                        <a:pt x="2962" y="272305"/>
                        <a:pt x="5362" y="267848"/>
                        <a:pt x="8448" y="263390"/>
                      </a:cubicBezTo>
                      <a:cubicBezTo>
                        <a:pt x="23879" y="242130"/>
                        <a:pt x="56797" y="219842"/>
                        <a:pt x="74971" y="202354"/>
                      </a:cubicBezTo>
                      <a:cubicBezTo>
                        <a:pt x="77714" y="199611"/>
                        <a:pt x="80114" y="197210"/>
                        <a:pt x="82172" y="194810"/>
                      </a:cubicBezTo>
                      <a:cubicBezTo>
                        <a:pt x="85258" y="190695"/>
                        <a:pt x="88687" y="186923"/>
                        <a:pt x="92116" y="183151"/>
                      </a:cubicBezTo>
                      <a:cubicBezTo>
                        <a:pt x="119891" y="150919"/>
                        <a:pt x="150409" y="123487"/>
                        <a:pt x="183670" y="100170"/>
                      </a:cubicBezTo>
                      <a:lnTo>
                        <a:pt x="183670" y="100170"/>
                      </a:lnTo>
                      <a:cubicBezTo>
                        <a:pt x="183670" y="100170"/>
                        <a:pt x="183670" y="100170"/>
                        <a:pt x="183670" y="100170"/>
                      </a:cubicBezTo>
                      <a:cubicBezTo>
                        <a:pt x="193271" y="93312"/>
                        <a:pt x="203216" y="86797"/>
                        <a:pt x="213160" y="80967"/>
                      </a:cubicBezTo>
                      <a:cubicBezTo>
                        <a:pt x="215560" y="79596"/>
                        <a:pt x="217617" y="78224"/>
                        <a:pt x="220018" y="76852"/>
                      </a:cubicBezTo>
                      <a:lnTo>
                        <a:pt x="220018" y="76852"/>
                      </a:lnTo>
                      <a:cubicBezTo>
                        <a:pt x="281397" y="41191"/>
                        <a:pt x="350663" y="18217"/>
                        <a:pt x="426786" y="6901"/>
                      </a:cubicBezTo>
                      <a:cubicBezTo>
                        <a:pt x="516969" y="-6815"/>
                        <a:pt x="612295" y="729"/>
                        <a:pt x="702135" y="22331"/>
                      </a:cubicBezTo>
                      <a:lnTo>
                        <a:pt x="702135" y="22331"/>
                      </a:lnTo>
                      <a:cubicBezTo>
                        <a:pt x="723738" y="27475"/>
                        <a:pt x="744655" y="33304"/>
                        <a:pt x="765572" y="40162"/>
                      </a:cubicBezTo>
                      <a:cubicBezTo>
                        <a:pt x="772430" y="42562"/>
                        <a:pt x="779630" y="44963"/>
                        <a:pt x="786488" y="47363"/>
                      </a:cubicBezTo>
                      <a:cubicBezTo>
                        <a:pt x="818378" y="58679"/>
                        <a:pt x="849582" y="79939"/>
                        <a:pt x="871871" y="106685"/>
                      </a:cubicBezTo>
                      <a:cubicBezTo>
                        <a:pt x="874957" y="110457"/>
                        <a:pt x="877700" y="114229"/>
                        <a:pt x="880443" y="118000"/>
                      </a:cubicBezTo>
                      <a:cubicBezTo>
                        <a:pt x="893473" y="136860"/>
                        <a:pt x="901360" y="158120"/>
                        <a:pt x="901703" y="180065"/>
                      </a:cubicBezTo>
                      <a:cubicBezTo>
                        <a:pt x="901703" y="183494"/>
                        <a:pt x="901703" y="186923"/>
                        <a:pt x="901360" y="190352"/>
                      </a:cubicBezTo>
                      <a:cubicBezTo>
                        <a:pt x="900331" y="201325"/>
                        <a:pt x="897245" y="212641"/>
                        <a:pt x="892102" y="223957"/>
                      </a:cubicBezTo>
                      <a:cubicBezTo>
                        <a:pt x="883872" y="241444"/>
                        <a:pt x="871871" y="251046"/>
                        <a:pt x="860555" y="260304"/>
                      </a:cubicBezTo>
                      <a:cubicBezTo>
                        <a:pt x="857469" y="263047"/>
                        <a:pt x="854383" y="265447"/>
                        <a:pt x="851297" y="268534"/>
                      </a:cubicBezTo>
                      <a:cubicBezTo>
                        <a:pt x="841352" y="278135"/>
                        <a:pt x="833466" y="289793"/>
                        <a:pt x="831065" y="310710"/>
                      </a:cubicBezTo>
                      <a:cubicBezTo>
                        <a:pt x="830037" y="318597"/>
                        <a:pt x="831409" y="326484"/>
                        <a:pt x="833809" y="334370"/>
                      </a:cubicBezTo>
                      <a:cubicBezTo>
                        <a:pt x="834838" y="338142"/>
                        <a:pt x="836209" y="341914"/>
                        <a:pt x="837923" y="345343"/>
                      </a:cubicBezTo>
                      <a:cubicBezTo>
                        <a:pt x="840324" y="351515"/>
                        <a:pt x="843410" y="358030"/>
                        <a:pt x="845810" y="364203"/>
                      </a:cubicBezTo>
                      <a:cubicBezTo>
                        <a:pt x="847182" y="367632"/>
                        <a:pt x="848554" y="370718"/>
                        <a:pt x="849582" y="374147"/>
                      </a:cubicBezTo>
                      <a:cubicBezTo>
                        <a:pt x="852325" y="383062"/>
                        <a:pt x="854040" y="391635"/>
                        <a:pt x="853011" y="400893"/>
                      </a:cubicBezTo>
                      <a:cubicBezTo>
                        <a:pt x="850954" y="418038"/>
                        <a:pt x="845467" y="433126"/>
                        <a:pt x="837238" y="446842"/>
                      </a:cubicBezTo>
                      <a:cubicBezTo>
                        <a:pt x="834838" y="450613"/>
                        <a:pt x="832437" y="454385"/>
                        <a:pt x="829351" y="458157"/>
                      </a:cubicBezTo>
                      <a:cubicBezTo>
                        <a:pt x="802605" y="491419"/>
                        <a:pt x="757342" y="513364"/>
                        <a:pt x="704536" y="52708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5" name="Google Shape;585;p2"/>
                <p:cNvSpPr/>
                <p:nvPr/>
              </p:nvSpPr>
              <p:spPr>
                <a:xfrm>
                  <a:off x="4696625" y="4669930"/>
                  <a:ext cx="805471" cy="1107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471" h="110781" extrusionOk="0">
                      <a:moveTo>
                        <a:pt x="805472" y="26085"/>
                      </a:moveTo>
                      <a:cubicBezTo>
                        <a:pt x="686829" y="4483"/>
                        <a:pt x="562356" y="8598"/>
                        <a:pt x="443027" y="14084"/>
                      </a:cubicBezTo>
                      <a:cubicBezTo>
                        <a:pt x="339471" y="18885"/>
                        <a:pt x="234887" y="28486"/>
                        <a:pt x="134760" y="57975"/>
                      </a:cubicBezTo>
                      <a:cubicBezTo>
                        <a:pt x="88125" y="71691"/>
                        <a:pt x="43548" y="89865"/>
                        <a:pt x="0" y="110782"/>
                      </a:cubicBezTo>
                      <a:cubicBezTo>
                        <a:pt x="2743" y="108039"/>
                        <a:pt x="5144" y="105638"/>
                        <a:pt x="7201" y="103238"/>
                      </a:cubicBezTo>
                      <a:cubicBezTo>
                        <a:pt x="10287" y="99123"/>
                        <a:pt x="13716" y="95351"/>
                        <a:pt x="17145" y="91579"/>
                      </a:cubicBezTo>
                      <a:cubicBezTo>
                        <a:pt x="46977" y="78206"/>
                        <a:pt x="77495" y="65862"/>
                        <a:pt x="108699" y="55575"/>
                      </a:cubicBezTo>
                      <a:cubicBezTo>
                        <a:pt x="259918" y="5854"/>
                        <a:pt x="424167" y="1054"/>
                        <a:pt x="581901" y="25"/>
                      </a:cubicBezTo>
                      <a:cubicBezTo>
                        <a:pt x="653567" y="-318"/>
                        <a:pt x="726262" y="2768"/>
                        <a:pt x="796900" y="14427"/>
                      </a:cubicBezTo>
                      <a:cubicBezTo>
                        <a:pt x="799986" y="18542"/>
                        <a:pt x="802729" y="22314"/>
                        <a:pt x="805472" y="26085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6" name="Google Shape;586;p2"/>
                <p:cNvSpPr/>
                <p:nvPr/>
              </p:nvSpPr>
              <p:spPr>
                <a:xfrm>
                  <a:off x="4804981" y="4595637"/>
                  <a:ext cx="582244" cy="828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244" h="82890" extrusionOk="0">
                      <a:moveTo>
                        <a:pt x="582244" y="22883"/>
                      </a:moveTo>
                      <a:cubicBezTo>
                        <a:pt x="386448" y="-6264"/>
                        <a:pt x="185166" y="14996"/>
                        <a:pt x="0" y="82890"/>
                      </a:cubicBezTo>
                      <a:cubicBezTo>
                        <a:pt x="9601" y="76032"/>
                        <a:pt x="19545" y="69517"/>
                        <a:pt x="29489" y="63688"/>
                      </a:cubicBezTo>
                      <a:cubicBezTo>
                        <a:pt x="31890" y="62316"/>
                        <a:pt x="33947" y="60945"/>
                        <a:pt x="36347" y="59573"/>
                      </a:cubicBezTo>
                      <a:lnTo>
                        <a:pt x="36347" y="59573"/>
                      </a:lnTo>
                      <a:cubicBezTo>
                        <a:pt x="190995" y="8824"/>
                        <a:pt x="355930" y="-10035"/>
                        <a:pt x="518465" y="5052"/>
                      </a:cubicBezTo>
                      <a:lnTo>
                        <a:pt x="518465" y="5052"/>
                      </a:lnTo>
                      <a:cubicBezTo>
                        <a:pt x="540410" y="10195"/>
                        <a:pt x="561670" y="16025"/>
                        <a:pt x="582244" y="22883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7" name="Google Shape;587;p2"/>
                <p:cNvSpPr/>
                <p:nvPr/>
              </p:nvSpPr>
              <p:spPr>
                <a:xfrm>
                  <a:off x="4623244" y="4731821"/>
                  <a:ext cx="900112" cy="1229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0112" h="122956" extrusionOk="0">
                      <a:moveTo>
                        <a:pt x="899770" y="36546"/>
                      </a:moveTo>
                      <a:cubicBezTo>
                        <a:pt x="786270" y="7057"/>
                        <a:pt x="664883" y="6028"/>
                        <a:pt x="548297" y="16658"/>
                      </a:cubicBezTo>
                      <a:cubicBezTo>
                        <a:pt x="364160" y="33460"/>
                        <a:pt x="175908" y="62949"/>
                        <a:pt x="0" y="122957"/>
                      </a:cubicBezTo>
                      <a:cubicBezTo>
                        <a:pt x="1372" y="118842"/>
                        <a:pt x="3772" y="114384"/>
                        <a:pt x="6858" y="109927"/>
                      </a:cubicBezTo>
                      <a:cubicBezTo>
                        <a:pt x="76467" y="86952"/>
                        <a:pt x="147790" y="69121"/>
                        <a:pt x="219799" y="54720"/>
                      </a:cubicBezTo>
                      <a:cubicBezTo>
                        <a:pt x="376161" y="23516"/>
                        <a:pt x="539382" y="-2545"/>
                        <a:pt x="699173" y="199"/>
                      </a:cubicBezTo>
                      <a:cubicBezTo>
                        <a:pt x="766724" y="1227"/>
                        <a:pt x="834619" y="9114"/>
                        <a:pt x="900113" y="26259"/>
                      </a:cubicBezTo>
                      <a:cubicBezTo>
                        <a:pt x="900113" y="29688"/>
                        <a:pt x="900113" y="33117"/>
                        <a:pt x="899770" y="36546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8" name="Google Shape;588;p2"/>
                <p:cNvSpPr/>
                <p:nvPr/>
              </p:nvSpPr>
              <p:spPr>
                <a:xfrm>
                  <a:off x="4623587" y="4801902"/>
                  <a:ext cx="858964" cy="833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8964" h="83393" extrusionOk="0">
                      <a:moveTo>
                        <a:pt x="849706" y="44304"/>
                      </a:moveTo>
                      <a:cubicBezTo>
                        <a:pt x="574701" y="-26677"/>
                        <a:pt x="280149" y="26130"/>
                        <a:pt x="3772" y="83394"/>
                      </a:cubicBezTo>
                      <a:cubicBezTo>
                        <a:pt x="2058" y="80308"/>
                        <a:pt x="686" y="77222"/>
                        <a:pt x="0" y="73793"/>
                      </a:cubicBezTo>
                      <a:cubicBezTo>
                        <a:pt x="280835" y="15843"/>
                        <a:pt x="580187" y="-37992"/>
                        <a:pt x="858965" y="36074"/>
                      </a:cubicBezTo>
                      <a:cubicBezTo>
                        <a:pt x="855536" y="38817"/>
                        <a:pt x="852450" y="41560"/>
                        <a:pt x="849706" y="44304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9" name="Google Shape;589;p2"/>
                <p:cNvSpPr/>
                <p:nvPr/>
              </p:nvSpPr>
              <p:spPr>
                <a:xfrm>
                  <a:off x="4633531" y="4878830"/>
                  <a:ext cx="826389" cy="445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389" h="44527" extrusionOk="0">
                      <a:moveTo>
                        <a:pt x="826389" y="44528"/>
                      </a:moveTo>
                      <a:cubicBezTo>
                        <a:pt x="558927" y="-15823"/>
                        <a:pt x="280149" y="20182"/>
                        <a:pt x="7544" y="26354"/>
                      </a:cubicBezTo>
                      <a:cubicBezTo>
                        <a:pt x="4801" y="22925"/>
                        <a:pt x="2057" y="19839"/>
                        <a:pt x="0" y="16410"/>
                      </a:cubicBezTo>
                      <a:cubicBezTo>
                        <a:pt x="273977" y="10581"/>
                        <a:pt x="553784" y="-25767"/>
                        <a:pt x="822617" y="33212"/>
                      </a:cubicBezTo>
                      <a:cubicBezTo>
                        <a:pt x="823646" y="36984"/>
                        <a:pt x="825017" y="40756"/>
                        <a:pt x="826389" y="44528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90" name="Google Shape;590;p2"/>
                <p:cNvSpPr/>
                <p:nvPr/>
              </p:nvSpPr>
              <p:spPr>
                <a:xfrm>
                  <a:off x="4683594" y="4942217"/>
                  <a:ext cx="787984" cy="280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984" h="28084" extrusionOk="0">
                      <a:moveTo>
                        <a:pt x="787984" y="9944"/>
                      </a:moveTo>
                      <a:cubicBezTo>
                        <a:pt x="653568" y="12687"/>
                        <a:pt x="519151" y="21602"/>
                        <a:pt x="384391" y="25718"/>
                      </a:cubicBezTo>
                      <a:cubicBezTo>
                        <a:pt x="261976" y="29489"/>
                        <a:pt x="137160" y="30518"/>
                        <a:pt x="14745" y="15087"/>
                      </a:cubicBezTo>
                      <a:cubicBezTo>
                        <a:pt x="9944" y="11315"/>
                        <a:pt x="5144" y="7201"/>
                        <a:pt x="0" y="3086"/>
                      </a:cubicBezTo>
                      <a:cubicBezTo>
                        <a:pt x="129616" y="21260"/>
                        <a:pt x="262662" y="19888"/>
                        <a:pt x="392621" y="15431"/>
                      </a:cubicBezTo>
                      <a:cubicBezTo>
                        <a:pt x="523266" y="11315"/>
                        <a:pt x="653568" y="2400"/>
                        <a:pt x="784212" y="0"/>
                      </a:cubicBezTo>
                      <a:cubicBezTo>
                        <a:pt x="785584" y="3429"/>
                        <a:pt x="786956" y="6515"/>
                        <a:pt x="787984" y="9944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91" name="Google Shape;591;p2"/>
                <p:cNvSpPr/>
                <p:nvPr/>
              </p:nvSpPr>
              <p:spPr>
                <a:xfrm>
                  <a:off x="4754575" y="5013883"/>
                  <a:ext cx="704659" cy="469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659" h="46934" extrusionOk="0">
                      <a:moveTo>
                        <a:pt x="696773" y="21946"/>
                      </a:moveTo>
                      <a:cubicBezTo>
                        <a:pt x="468744" y="52121"/>
                        <a:pt x="236258" y="61379"/>
                        <a:pt x="12345" y="13030"/>
                      </a:cubicBezTo>
                      <a:cubicBezTo>
                        <a:pt x="8230" y="8916"/>
                        <a:pt x="4115" y="4458"/>
                        <a:pt x="0" y="0"/>
                      </a:cubicBezTo>
                      <a:cubicBezTo>
                        <a:pt x="230086" y="52464"/>
                        <a:pt x="470116" y="42177"/>
                        <a:pt x="704660" y="10630"/>
                      </a:cubicBezTo>
                      <a:cubicBezTo>
                        <a:pt x="702259" y="14745"/>
                        <a:pt x="699516" y="18517"/>
                        <a:pt x="696773" y="21946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92" name="Google Shape;592;p2"/>
                <p:cNvSpPr/>
                <p:nvPr/>
              </p:nvSpPr>
              <p:spPr>
                <a:xfrm>
                  <a:off x="4800866" y="5059146"/>
                  <a:ext cx="526008" cy="578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6008" h="57892" extrusionOk="0">
                      <a:moveTo>
                        <a:pt x="526009" y="46292"/>
                      </a:moveTo>
                      <a:cubicBezTo>
                        <a:pt x="508178" y="51092"/>
                        <a:pt x="489318" y="54521"/>
                        <a:pt x="470116" y="57607"/>
                      </a:cubicBezTo>
                      <a:cubicBezTo>
                        <a:pt x="318554" y="59665"/>
                        <a:pt x="166992" y="51092"/>
                        <a:pt x="21260" y="15773"/>
                      </a:cubicBezTo>
                      <a:cubicBezTo>
                        <a:pt x="14059" y="10973"/>
                        <a:pt x="6858" y="5829"/>
                        <a:pt x="0" y="0"/>
                      </a:cubicBezTo>
                      <a:cubicBezTo>
                        <a:pt x="170079" y="44920"/>
                        <a:pt x="348387" y="51435"/>
                        <a:pt x="526009" y="46292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593" name="Google Shape;593;p2"/>
              <p:cNvGrpSpPr/>
              <p:nvPr/>
            </p:nvGrpSpPr>
            <p:grpSpPr>
              <a:xfrm>
                <a:off x="4451577" y="3990670"/>
                <a:ext cx="607693" cy="875668"/>
                <a:chOff x="4451577" y="3990670"/>
                <a:chExt cx="607693" cy="875668"/>
              </a:xfrm>
            </p:grpSpPr>
            <p:sp>
              <p:nvSpPr>
                <p:cNvPr id="594" name="Google Shape;594;p2"/>
                <p:cNvSpPr/>
                <p:nvPr/>
              </p:nvSpPr>
              <p:spPr>
                <a:xfrm>
                  <a:off x="4451577" y="3991042"/>
                  <a:ext cx="607693" cy="875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693" h="875296" extrusionOk="0">
                      <a:moveTo>
                        <a:pt x="235446" y="872309"/>
                      </a:moveTo>
                      <a:cubicBezTo>
                        <a:pt x="226874" y="875738"/>
                        <a:pt x="219673" y="876081"/>
                        <a:pt x="213501" y="874023"/>
                      </a:cubicBezTo>
                      <a:cubicBezTo>
                        <a:pt x="210414" y="872994"/>
                        <a:pt x="207328" y="871280"/>
                        <a:pt x="204585" y="869223"/>
                      </a:cubicBezTo>
                      <a:cubicBezTo>
                        <a:pt x="202871" y="867851"/>
                        <a:pt x="201499" y="866479"/>
                        <a:pt x="200127" y="865108"/>
                      </a:cubicBezTo>
                      <a:cubicBezTo>
                        <a:pt x="197041" y="861679"/>
                        <a:pt x="193955" y="857564"/>
                        <a:pt x="191555" y="853106"/>
                      </a:cubicBezTo>
                      <a:cubicBezTo>
                        <a:pt x="188812" y="848306"/>
                        <a:pt x="186754" y="842819"/>
                        <a:pt x="184697" y="837333"/>
                      </a:cubicBezTo>
                      <a:cubicBezTo>
                        <a:pt x="180239" y="824988"/>
                        <a:pt x="177496" y="812301"/>
                        <a:pt x="175439" y="802700"/>
                      </a:cubicBezTo>
                      <a:cubicBezTo>
                        <a:pt x="175439" y="802357"/>
                        <a:pt x="175096" y="801671"/>
                        <a:pt x="175096" y="801328"/>
                      </a:cubicBezTo>
                      <a:cubicBezTo>
                        <a:pt x="169609" y="775954"/>
                        <a:pt x="160694" y="753665"/>
                        <a:pt x="149721" y="732405"/>
                      </a:cubicBezTo>
                      <a:cubicBezTo>
                        <a:pt x="146292" y="725547"/>
                        <a:pt x="142863" y="719032"/>
                        <a:pt x="138748" y="712517"/>
                      </a:cubicBezTo>
                      <a:cubicBezTo>
                        <a:pt x="130862" y="698458"/>
                        <a:pt x="121946" y="685085"/>
                        <a:pt x="113031" y="671712"/>
                      </a:cubicBezTo>
                      <a:cubicBezTo>
                        <a:pt x="108230" y="664511"/>
                        <a:pt x="103430" y="657310"/>
                        <a:pt x="98286" y="650109"/>
                      </a:cubicBezTo>
                      <a:cubicBezTo>
                        <a:pt x="87313" y="633993"/>
                        <a:pt x="76683" y="617534"/>
                        <a:pt x="66739" y="600046"/>
                      </a:cubicBezTo>
                      <a:cubicBezTo>
                        <a:pt x="62967" y="593874"/>
                        <a:pt x="59881" y="587359"/>
                        <a:pt x="56795" y="581187"/>
                      </a:cubicBezTo>
                      <a:lnTo>
                        <a:pt x="56795" y="581187"/>
                      </a:lnTo>
                      <a:cubicBezTo>
                        <a:pt x="50280" y="567813"/>
                        <a:pt x="44794" y="554440"/>
                        <a:pt x="39993" y="540724"/>
                      </a:cubicBezTo>
                      <a:cubicBezTo>
                        <a:pt x="39993" y="540724"/>
                        <a:pt x="39993" y="540724"/>
                        <a:pt x="39993" y="540724"/>
                      </a:cubicBezTo>
                      <a:cubicBezTo>
                        <a:pt x="25248" y="497176"/>
                        <a:pt x="19076" y="452599"/>
                        <a:pt x="10504" y="401850"/>
                      </a:cubicBezTo>
                      <a:cubicBezTo>
                        <a:pt x="3989" y="362759"/>
                        <a:pt x="-2869" y="322983"/>
                        <a:pt x="1245" y="283549"/>
                      </a:cubicBezTo>
                      <a:cubicBezTo>
                        <a:pt x="8789" y="204682"/>
                        <a:pt x="60910" y="99069"/>
                        <a:pt x="126747" y="41119"/>
                      </a:cubicBezTo>
                      <a:cubicBezTo>
                        <a:pt x="126747" y="41119"/>
                        <a:pt x="126747" y="41119"/>
                        <a:pt x="126747" y="41119"/>
                      </a:cubicBezTo>
                      <a:cubicBezTo>
                        <a:pt x="134976" y="33918"/>
                        <a:pt x="142863" y="27746"/>
                        <a:pt x="151436" y="22260"/>
                      </a:cubicBezTo>
                      <a:cubicBezTo>
                        <a:pt x="152807" y="21573"/>
                        <a:pt x="153836" y="20545"/>
                        <a:pt x="154865" y="19859"/>
                      </a:cubicBezTo>
                      <a:cubicBezTo>
                        <a:pt x="180582" y="3743"/>
                        <a:pt x="200813" y="-1401"/>
                        <a:pt x="217958" y="314"/>
                      </a:cubicBezTo>
                      <a:cubicBezTo>
                        <a:pt x="221730" y="657"/>
                        <a:pt x="225502" y="1343"/>
                        <a:pt x="228931" y="2371"/>
                      </a:cubicBezTo>
                      <a:cubicBezTo>
                        <a:pt x="246076" y="6829"/>
                        <a:pt x="260478" y="18144"/>
                        <a:pt x="274537" y="30832"/>
                      </a:cubicBezTo>
                      <a:cubicBezTo>
                        <a:pt x="276937" y="33232"/>
                        <a:pt x="279680" y="35289"/>
                        <a:pt x="282081" y="37690"/>
                      </a:cubicBezTo>
                      <a:cubicBezTo>
                        <a:pt x="296482" y="51063"/>
                        <a:pt x="311913" y="65465"/>
                        <a:pt x="330772" y="75066"/>
                      </a:cubicBezTo>
                      <a:cubicBezTo>
                        <a:pt x="333858" y="76781"/>
                        <a:pt x="336945" y="78152"/>
                        <a:pt x="340031" y="79181"/>
                      </a:cubicBezTo>
                      <a:cubicBezTo>
                        <a:pt x="346889" y="81924"/>
                        <a:pt x="354090" y="84324"/>
                        <a:pt x="361976" y="85353"/>
                      </a:cubicBezTo>
                      <a:cubicBezTo>
                        <a:pt x="389751" y="90153"/>
                        <a:pt x="412725" y="81238"/>
                        <a:pt x="433642" y="70266"/>
                      </a:cubicBezTo>
                      <a:cubicBezTo>
                        <a:pt x="436728" y="68551"/>
                        <a:pt x="440157" y="66837"/>
                        <a:pt x="443244" y="64779"/>
                      </a:cubicBezTo>
                      <a:cubicBezTo>
                        <a:pt x="459360" y="55521"/>
                        <a:pt x="474447" y="45920"/>
                        <a:pt x="489878" y="40776"/>
                      </a:cubicBezTo>
                      <a:cubicBezTo>
                        <a:pt x="493307" y="39747"/>
                        <a:pt x="496393" y="39062"/>
                        <a:pt x="499822" y="38376"/>
                      </a:cubicBezTo>
                      <a:cubicBezTo>
                        <a:pt x="510109" y="36661"/>
                        <a:pt x="521082" y="37347"/>
                        <a:pt x="532398" y="42491"/>
                      </a:cubicBezTo>
                      <a:cubicBezTo>
                        <a:pt x="536512" y="44205"/>
                        <a:pt x="540627" y="46605"/>
                        <a:pt x="544742" y="49692"/>
                      </a:cubicBezTo>
                      <a:cubicBezTo>
                        <a:pt x="552629" y="55178"/>
                        <a:pt x="561201" y="63065"/>
                        <a:pt x="570117" y="73695"/>
                      </a:cubicBezTo>
                      <a:cubicBezTo>
                        <a:pt x="608864" y="119300"/>
                        <a:pt x="608864" y="188909"/>
                        <a:pt x="607150" y="245145"/>
                      </a:cubicBezTo>
                      <a:cubicBezTo>
                        <a:pt x="603378" y="360016"/>
                        <a:pt x="576975" y="497862"/>
                        <a:pt x="522453" y="600389"/>
                      </a:cubicBezTo>
                      <a:cubicBezTo>
                        <a:pt x="517310" y="609990"/>
                        <a:pt x="512509" y="618563"/>
                        <a:pt x="507366" y="626449"/>
                      </a:cubicBezTo>
                      <a:cubicBezTo>
                        <a:pt x="471361" y="682342"/>
                        <a:pt x="432271" y="705316"/>
                        <a:pt x="387008" y="731034"/>
                      </a:cubicBezTo>
                      <a:cubicBezTo>
                        <a:pt x="380150" y="734806"/>
                        <a:pt x="372949" y="738921"/>
                        <a:pt x="365748" y="743035"/>
                      </a:cubicBezTo>
                      <a:cubicBezTo>
                        <a:pt x="342431" y="756408"/>
                        <a:pt x="317399" y="771839"/>
                        <a:pt x="290310" y="793785"/>
                      </a:cubicBezTo>
                      <a:cubicBezTo>
                        <a:pt x="272136" y="809215"/>
                        <a:pt x="252934" y="865108"/>
                        <a:pt x="235446" y="872309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95" name="Google Shape;595;p2"/>
                <p:cNvSpPr/>
                <p:nvPr/>
              </p:nvSpPr>
              <p:spPr>
                <a:xfrm>
                  <a:off x="4818011" y="4033875"/>
                  <a:ext cx="196686" cy="7002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686" h="700201" extrusionOk="0">
                      <a:moveTo>
                        <a:pt x="0" y="700202"/>
                      </a:moveTo>
                      <a:cubicBezTo>
                        <a:pt x="23317" y="668312"/>
                        <a:pt x="45606" y="635737"/>
                        <a:pt x="64122" y="600761"/>
                      </a:cubicBezTo>
                      <a:cubicBezTo>
                        <a:pt x="99784" y="532867"/>
                        <a:pt x="121730" y="458457"/>
                        <a:pt x="143332" y="385420"/>
                      </a:cubicBezTo>
                      <a:cubicBezTo>
                        <a:pt x="180023" y="261632"/>
                        <a:pt x="206083" y="123787"/>
                        <a:pt x="166307" y="0"/>
                      </a:cubicBezTo>
                      <a:cubicBezTo>
                        <a:pt x="170421" y="1715"/>
                        <a:pt x="174536" y="4115"/>
                        <a:pt x="178651" y="7201"/>
                      </a:cubicBezTo>
                      <a:cubicBezTo>
                        <a:pt x="192367" y="54178"/>
                        <a:pt x="197853" y="103213"/>
                        <a:pt x="196482" y="152933"/>
                      </a:cubicBezTo>
                      <a:cubicBezTo>
                        <a:pt x="194424" y="230429"/>
                        <a:pt x="176594" y="306553"/>
                        <a:pt x="154991" y="380962"/>
                      </a:cubicBezTo>
                      <a:cubicBezTo>
                        <a:pt x="132702" y="457085"/>
                        <a:pt x="110071" y="534581"/>
                        <a:pt x="73038" y="604876"/>
                      </a:cubicBezTo>
                      <a:cubicBezTo>
                        <a:pt x="57607" y="634022"/>
                        <a:pt x="39777" y="661454"/>
                        <a:pt x="20574" y="688543"/>
                      </a:cubicBezTo>
                      <a:cubicBezTo>
                        <a:pt x="14059" y="691972"/>
                        <a:pt x="7201" y="696087"/>
                        <a:pt x="0" y="700202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96" name="Google Shape;596;p2"/>
                <p:cNvSpPr/>
                <p:nvPr/>
              </p:nvSpPr>
              <p:spPr>
                <a:xfrm>
                  <a:off x="4656162" y="4029417"/>
                  <a:ext cx="318290" cy="8356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8290" h="835647" extrusionOk="0">
                      <a:moveTo>
                        <a:pt x="8916" y="835648"/>
                      </a:moveTo>
                      <a:cubicBezTo>
                        <a:pt x="5829" y="834619"/>
                        <a:pt x="2743" y="832904"/>
                        <a:pt x="0" y="830847"/>
                      </a:cubicBezTo>
                      <a:cubicBezTo>
                        <a:pt x="14059" y="806158"/>
                        <a:pt x="30518" y="782155"/>
                        <a:pt x="46977" y="758838"/>
                      </a:cubicBezTo>
                      <a:cubicBezTo>
                        <a:pt x="132017" y="638480"/>
                        <a:pt x="203340" y="511264"/>
                        <a:pt x="252375" y="371704"/>
                      </a:cubicBezTo>
                      <a:cubicBezTo>
                        <a:pt x="277406" y="301066"/>
                        <a:pt x="301409" y="226314"/>
                        <a:pt x="307239" y="151219"/>
                      </a:cubicBezTo>
                      <a:cubicBezTo>
                        <a:pt x="311353" y="100127"/>
                        <a:pt x="303467" y="49378"/>
                        <a:pt x="285293" y="2401"/>
                      </a:cubicBezTo>
                      <a:cubicBezTo>
                        <a:pt x="288722" y="1372"/>
                        <a:pt x="291808" y="686"/>
                        <a:pt x="295237" y="0"/>
                      </a:cubicBezTo>
                      <a:cubicBezTo>
                        <a:pt x="312382" y="45606"/>
                        <a:pt x="320269" y="94298"/>
                        <a:pt x="317868" y="144018"/>
                      </a:cubicBezTo>
                      <a:cubicBezTo>
                        <a:pt x="313754" y="217399"/>
                        <a:pt x="291122" y="290437"/>
                        <a:pt x="267462" y="359359"/>
                      </a:cubicBezTo>
                      <a:cubicBezTo>
                        <a:pt x="242773" y="431711"/>
                        <a:pt x="212598" y="502349"/>
                        <a:pt x="176937" y="569900"/>
                      </a:cubicBezTo>
                      <a:cubicBezTo>
                        <a:pt x="143675" y="633337"/>
                        <a:pt x="105270" y="693687"/>
                        <a:pt x="63780" y="752323"/>
                      </a:cubicBezTo>
                      <a:cubicBezTo>
                        <a:pt x="44920" y="779069"/>
                        <a:pt x="25375" y="806501"/>
                        <a:pt x="8916" y="835648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97" name="Google Shape;597;p2"/>
                <p:cNvSpPr/>
                <p:nvPr/>
              </p:nvSpPr>
              <p:spPr>
                <a:xfrm>
                  <a:off x="4643132" y="4055478"/>
                  <a:ext cx="254676" cy="8006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676" h="800671" extrusionOk="0">
                      <a:moveTo>
                        <a:pt x="8573" y="800672"/>
                      </a:moveTo>
                      <a:cubicBezTo>
                        <a:pt x="5487" y="797243"/>
                        <a:pt x="2400" y="793128"/>
                        <a:pt x="0" y="788670"/>
                      </a:cubicBezTo>
                      <a:cubicBezTo>
                        <a:pt x="18860" y="663169"/>
                        <a:pt x="56922" y="540754"/>
                        <a:pt x="113157" y="426568"/>
                      </a:cubicBezTo>
                      <a:cubicBezTo>
                        <a:pt x="153962" y="343586"/>
                        <a:pt x="205054" y="266091"/>
                        <a:pt x="228372" y="175565"/>
                      </a:cubicBezTo>
                      <a:cubicBezTo>
                        <a:pt x="242773" y="120015"/>
                        <a:pt x="247917" y="62408"/>
                        <a:pt x="242430" y="5487"/>
                      </a:cubicBezTo>
                      <a:cubicBezTo>
                        <a:pt x="245517" y="3772"/>
                        <a:pt x="248946" y="2058"/>
                        <a:pt x="252032" y="0"/>
                      </a:cubicBezTo>
                      <a:cubicBezTo>
                        <a:pt x="257518" y="52121"/>
                        <a:pt x="254432" y="105271"/>
                        <a:pt x="243116" y="157048"/>
                      </a:cubicBezTo>
                      <a:cubicBezTo>
                        <a:pt x="223914" y="244831"/>
                        <a:pt x="179680" y="320612"/>
                        <a:pt x="138189" y="399136"/>
                      </a:cubicBezTo>
                      <a:cubicBezTo>
                        <a:pt x="72009" y="524637"/>
                        <a:pt x="28461" y="660769"/>
                        <a:pt x="8573" y="800672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98" name="Google Shape;598;p2"/>
                <p:cNvSpPr/>
                <p:nvPr/>
              </p:nvSpPr>
              <p:spPr>
                <a:xfrm>
                  <a:off x="4627016" y="4065765"/>
                  <a:ext cx="164935" cy="7626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935" h="762609" extrusionOk="0">
                      <a:moveTo>
                        <a:pt x="9258" y="762610"/>
                      </a:moveTo>
                      <a:cubicBezTo>
                        <a:pt x="4801" y="750265"/>
                        <a:pt x="2058" y="737578"/>
                        <a:pt x="0" y="727977"/>
                      </a:cubicBezTo>
                      <a:cubicBezTo>
                        <a:pt x="8230" y="479717"/>
                        <a:pt x="80239" y="236601"/>
                        <a:pt x="155677" y="0"/>
                      </a:cubicBezTo>
                      <a:cubicBezTo>
                        <a:pt x="158763" y="1715"/>
                        <a:pt x="161849" y="3086"/>
                        <a:pt x="164935" y="4115"/>
                      </a:cubicBezTo>
                      <a:cubicBezTo>
                        <a:pt x="86068" y="250317"/>
                        <a:pt x="11659" y="503720"/>
                        <a:pt x="9258" y="76261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99" name="Google Shape;599;p2"/>
                <p:cNvSpPr/>
                <p:nvPr/>
              </p:nvSpPr>
              <p:spPr>
                <a:xfrm>
                  <a:off x="4589713" y="4021531"/>
                  <a:ext cx="143945" cy="701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945" h="701916" extrusionOk="0">
                      <a:moveTo>
                        <a:pt x="11586" y="701916"/>
                      </a:moveTo>
                      <a:cubicBezTo>
                        <a:pt x="8157" y="695058"/>
                        <a:pt x="4728" y="688543"/>
                        <a:pt x="613" y="682028"/>
                      </a:cubicBezTo>
                      <a:cubicBezTo>
                        <a:pt x="-2473" y="588416"/>
                        <a:pt x="6442" y="493776"/>
                        <a:pt x="19473" y="400850"/>
                      </a:cubicBezTo>
                      <a:cubicBezTo>
                        <a:pt x="38675" y="263004"/>
                        <a:pt x="63364" y="120015"/>
                        <a:pt x="136401" y="0"/>
                      </a:cubicBezTo>
                      <a:cubicBezTo>
                        <a:pt x="138802" y="2400"/>
                        <a:pt x="141545" y="4457"/>
                        <a:pt x="143945" y="6858"/>
                      </a:cubicBezTo>
                      <a:cubicBezTo>
                        <a:pt x="72279" y="125501"/>
                        <a:pt x="48276" y="266433"/>
                        <a:pt x="29417" y="402221"/>
                      </a:cubicBezTo>
                      <a:cubicBezTo>
                        <a:pt x="16044" y="501320"/>
                        <a:pt x="6442" y="602132"/>
                        <a:pt x="11586" y="701916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00" name="Google Shape;600;p2"/>
                <p:cNvSpPr/>
                <p:nvPr/>
              </p:nvSpPr>
              <p:spPr>
                <a:xfrm>
                  <a:off x="4532237" y="3990670"/>
                  <a:ext cx="148271" cy="6717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271" h="671740" extrusionOk="0">
                      <a:moveTo>
                        <a:pt x="32371" y="671741"/>
                      </a:moveTo>
                      <a:cubicBezTo>
                        <a:pt x="27570" y="664540"/>
                        <a:pt x="22770" y="657339"/>
                        <a:pt x="17626" y="650138"/>
                      </a:cubicBezTo>
                      <a:cubicBezTo>
                        <a:pt x="-24207" y="425539"/>
                        <a:pt x="5625" y="189966"/>
                        <a:pt x="137298" y="0"/>
                      </a:cubicBezTo>
                      <a:cubicBezTo>
                        <a:pt x="141070" y="343"/>
                        <a:pt x="144842" y="1028"/>
                        <a:pt x="148271" y="2057"/>
                      </a:cubicBezTo>
                      <a:cubicBezTo>
                        <a:pt x="11454" y="197168"/>
                        <a:pt x="-15978" y="441312"/>
                        <a:pt x="32371" y="67174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01" name="Google Shape;601;p2"/>
                <p:cNvSpPr/>
                <p:nvPr/>
              </p:nvSpPr>
              <p:spPr>
                <a:xfrm>
                  <a:off x="4481474" y="4012958"/>
                  <a:ext cx="121539" cy="5589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39" h="558927" extrusionOk="0">
                      <a:moveTo>
                        <a:pt x="26899" y="558927"/>
                      </a:moveTo>
                      <a:cubicBezTo>
                        <a:pt x="20384" y="545554"/>
                        <a:pt x="14897" y="532181"/>
                        <a:pt x="10097" y="518465"/>
                      </a:cubicBezTo>
                      <a:cubicBezTo>
                        <a:pt x="10097" y="518465"/>
                        <a:pt x="10097" y="518465"/>
                        <a:pt x="10097" y="518465"/>
                      </a:cubicBezTo>
                      <a:cubicBezTo>
                        <a:pt x="-190" y="446456"/>
                        <a:pt x="-3276" y="374104"/>
                        <a:pt x="3924" y="301409"/>
                      </a:cubicBezTo>
                      <a:cubicBezTo>
                        <a:pt x="13869" y="201625"/>
                        <a:pt x="44044" y="103213"/>
                        <a:pt x="96850" y="18860"/>
                      </a:cubicBezTo>
                      <a:cubicBezTo>
                        <a:pt x="96850" y="18860"/>
                        <a:pt x="96850" y="18860"/>
                        <a:pt x="96850" y="18860"/>
                      </a:cubicBezTo>
                      <a:cubicBezTo>
                        <a:pt x="105080" y="11658"/>
                        <a:pt x="112967" y="5486"/>
                        <a:pt x="121539" y="0"/>
                      </a:cubicBezTo>
                      <a:cubicBezTo>
                        <a:pt x="57417" y="90182"/>
                        <a:pt x="22784" y="200253"/>
                        <a:pt x="13183" y="310667"/>
                      </a:cubicBezTo>
                      <a:cubicBezTo>
                        <a:pt x="5639" y="393649"/>
                        <a:pt x="12154" y="476974"/>
                        <a:pt x="26899" y="558927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602" name="Google Shape;602;p2"/>
            <p:cNvSpPr/>
            <p:nvPr/>
          </p:nvSpPr>
          <p:spPr>
            <a:xfrm>
              <a:off x="4528560" y="4696498"/>
              <a:ext cx="366698" cy="406237"/>
            </a:xfrm>
            <a:custGeom>
              <a:avLst/>
              <a:gdLst/>
              <a:ahLst/>
              <a:cxnLst/>
              <a:rect l="l" t="t" r="r" b="b"/>
              <a:pathLst>
                <a:path w="366698" h="406237" extrusionOk="0">
                  <a:moveTo>
                    <a:pt x="730" y="99301"/>
                  </a:moveTo>
                  <a:cubicBezTo>
                    <a:pt x="1073" y="98615"/>
                    <a:pt x="1073" y="98272"/>
                    <a:pt x="1416" y="97929"/>
                  </a:cubicBezTo>
                  <a:cubicBezTo>
                    <a:pt x="3473" y="94843"/>
                    <a:pt x="7245" y="93129"/>
                    <a:pt x="10674" y="91757"/>
                  </a:cubicBezTo>
                  <a:cubicBezTo>
                    <a:pt x="23361" y="86271"/>
                    <a:pt x="37420" y="81127"/>
                    <a:pt x="50793" y="85585"/>
                  </a:cubicBezTo>
                  <a:cubicBezTo>
                    <a:pt x="56965" y="87642"/>
                    <a:pt x="62452" y="91757"/>
                    <a:pt x="68624" y="93814"/>
                  </a:cubicBezTo>
                  <a:cubicBezTo>
                    <a:pt x="74796" y="95872"/>
                    <a:pt x="82683" y="95872"/>
                    <a:pt x="86798" y="90728"/>
                  </a:cubicBezTo>
                  <a:cubicBezTo>
                    <a:pt x="74453" y="71869"/>
                    <a:pt x="55594" y="14262"/>
                    <a:pt x="88855" y="1574"/>
                  </a:cubicBezTo>
                  <a:cubicBezTo>
                    <a:pt x="116973" y="-9398"/>
                    <a:pt x="132403" y="39979"/>
                    <a:pt x="138919" y="57124"/>
                  </a:cubicBezTo>
                  <a:cubicBezTo>
                    <a:pt x="160178" y="56095"/>
                    <a:pt x="150920" y="10147"/>
                    <a:pt x="177323" y="7747"/>
                  </a:cubicBezTo>
                  <a:cubicBezTo>
                    <a:pt x="197554" y="6032"/>
                    <a:pt x="199955" y="18719"/>
                    <a:pt x="200983" y="35179"/>
                  </a:cubicBezTo>
                  <a:cubicBezTo>
                    <a:pt x="202012" y="49237"/>
                    <a:pt x="196526" y="63296"/>
                    <a:pt x="203727" y="75984"/>
                  </a:cubicBezTo>
                  <a:cubicBezTo>
                    <a:pt x="222929" y="68440"/>
                    <a:pt x="222586" y="35864"/>
                    <a:pt x="246589" y="36207"/>
                  </a:cubicBezTo>
                  <a:cubicBezTo>
                    <a:pt x="287394" y="36893"/>
                    <a:pt x="265106" y="84213"/>
                    <a:pt x="252418" y="99644"/>
                  </a:cubicBezTo>
                  <a:cubicBezTo>
                    <a:pt x="245218" y="108216"/>
                    <a:pt x="231159" y="109931"/>
                    <a:pt x="238702" y="122618"/>
                  </a:cubicBezTo>
                  <a:cubicBezTo>
                    <a:pt x="254133" y="149364"/>
                    <a:pt x="325113" y="109588"/>
                    <a:pt x="348773" y="123304"/>
                  </a:cubicBezTo>
                  <a:cubicBezTo>
                    <a:pt x="397465" y="151422"/>
                    <a:pt x="334714" y="195313"/>
                    <a:pt x="305225" y="191884"/>
                  </a:cubicBezTo>
                  <a:cubicBezTo>
                    <a:pt x="296310" y="190855"/>
                    <a:pt x="287394" y="194627"/>
                    <a:pt x="282937" y="202171"/>
                  </a:cubicBezTo>
                  <a:cubicBezTo>
                    <a:pt x="262363" y="237832"/>
                    <a:pt x="340201" y="230632"/>
                    <a:pt x="342944" y="258406"/>
                  </a:cubicBezTo>
                  <a:cubicBezTo>
                    <a:pt x="343630" y="264236"/>
                    <a:pt x="340544" y="269722"/>
                    <a:pt x="335400" y="273151"/>
                  </a:cubicBezTo>
                  <a:cubicBezTo>
                    <a:pt x="322713" y="282067"/>
                    <a:pt x="306254" y="279666"/>
                    <a:pt x="291166" y="278295"/>
                  </a:cubicBezTo>
                  <a:cubicBezTo>
                    <a:pt x="254476" y="275209"/>
                    <a:pt x="257219" y="285838"/>
                    <a:pt x="257905" y="313613"/>
                  </a:cubicBezTo>
                  <a:cubicBezTo>
                    <a:pt x="258248" y="331787"/>
                    <a:pt x="259276" y="341045"/>
                    <a:pt x="233902" y="337959"/>
                  </a:cubicBezTo>
                  <a:cubicBezTo>
                    <a:pt x="240760" y="356476"/>
                    <a:pt x="258591" y="400710"/>
                    <a:pt x="226701" y="405511"/>
                  </a:cubicBezTo>
                  <a:cubicBezTo>
                    <a:pt x="171151" y="414083"/>
                    <a:pt x="208870" y="344474"/>
                    <a:pt x="187953" y="322872"/>
                  </a:cubicBezTo>
                  <a:cubicBezTo>
                    <a:pt x="163950" y="338988"/>
                    <a:pt x="187267" y="376021"/>
                    <a:pt x="164979" y="392480"/>
                  </a:cubicBezTo>
                  <a:cubicBezTo>
                    <a:pt x="147148" y="405853"/>
                    <a:pt x="111144" y="395909"/>
                    <a:pt x="99485" y="378764"/>
                  </a:cubicBezTo>
                  <a:cubicBezTo>
                    <a:pt x="88169" y="362305"/>
                    <a:pt x="97428" y="344817"/>
                    <a:pt x="110801" y="330758"/>
                  </a:cubicBezTo>
                  <a:cubicBezTo>
                    <a:pt x="120402" y="320814"/>
                    <a:pt x="131375" y="308127"/>
                    <a:pt x="126574" y="295097"/>
                  </a:cubicBezTo>
                  <a:cubicBezTo>
                    <a:pt x="96399" y="311213"/>
                    <a:pt x="78911" y="342760"/>
                    <a:pt x="38449" y="328358"/>
                  </a:cubicBezTo>
                  <a:cubicBezTo>
                    <a:pt x="10331" y="318071"/>
                    <a:pt x="23018" y="294411"/>
                    <a:pt x="43592" y="281038"/>
                  </a:cubicBezTo>
                  <a:cubicBezTo>
                    <a:pt x="43592" y="281038"/>
                    <a:pt x="92970" y="248462"/>
                    <a:pt x="92970" y="248462"/>
                  </a:cubicBezTo>
                  <a:cubicBezTo>
                    <a:pt x="96742" y="238518"/>
                    <a:pt x="58337" y="235432"/>
                    <a:pt x="51136" y="230632"/>
                  </a:cubicBezTo>
                  <a:cubicBezTo>
                    <a:pt x="39820" y="223088"/>
                    <a:pt x="26104" y="207657"/>
                    <a:pt x="32277" y="192913"/>
                  </a:cubicBezTo>
                  <a:cubicBezTo>
                    <a:pt x="37077" y="181254"/>
                    <a:pt x="53194" y="176453"/>
                    <a:pt x="63481" y="172339"/>
                  </a:cubicBezTo>
                  <a:cubicBezTo>
                    <a:pt x="66910" y="170967"/>
                    <a:pt x="71024" y="169595"/>
                    <a:pt x="73082" y="166166"/>
                  </a:cubicBezTo>
                  <a:cubicBezTo>
                    <a:pt x="75825" y="162052"/>
                    <a:pt x="74796" y="155879"/>
                    <a:pt x="71710" y="151765"/>
                  </a:cubicBezTo>
                  <a:cubicBezTo>
                    <a:pt x="68624" y="147650"/>
                    <a:pt x="63823" y="145249"/>
                    <a:pt x="59366" y="142849"/>
                  </a:cubicBezTo>
                  <a:cubicBezTo>
                    <a:pt x="45307" y="135305"/>
                    <a:pt x="31248" y="128104"/>
                    <a:pt x="17189" y="120561"/>
                  </a:cubicBezTo>
                  <a:cubicBezTo>
                    <a:pt x="12388" y="118160"/>
                    <a:pt x="7588" y="115417"/>
                    <a:pt x="4159" y="111302"/>
                  </a:cubicBezTo>
                  <a:cubicBezTo>
                    <a:pt x="387" y="108902"/>
                    <a:pt x="-985" y="103759"/>
                    <a:pt x="730" y="9930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603" name="Google Shape;603;p2"/>
            <p:cNvGrpSpPr/>
            <p:nvPr/>
          </p:nvGrpSpPr>
          <p:grpSpPr>
            <a:xfrm>
              <a:off x="4444136" y="4559738"/>
              <a:ext cx="610590" cy="528357"/>
              <a:chOff x="4444136" y="4559738"/>
              <a:chExt cx="610590" cy="528357"/>
            </a:xfrm>
          </p:grpSpPr>
          <p:sp>
            <p:nvSpPr>
              <p:cNvPr id="604" name="Google Shape;604;p2"/>
              <p:cNvSpPr/>
              <p:nvPr/>
            </p:nvSpPr>
            <p:spPr>
              <a:xfrm>
                <a:off x="4989690" y="4657465"/>
                <a:ext cx="65036" cy="63384"/>
              </a:xfrm>
              <a:custGeom>
                <a:avLst/>
                <a:gdLst/>
                <a:ahLst/>
                <a:cxnLst/>
                <a:rect l="l" t="t" r="r" b="b"/>
                <a:pathLst>
                  <a:path w="65036" h="63384" extrusionOk="0">
                    <a:moveTo>
                      <a:pt x="62522" y="19691"/>
                    </a:moveTo>
                    <a:cubicBezTo>
                      <a:pt x="47091" y="-19057"/>
                      <a:pt x="-12916" y="4946"/>
                      <a:pt x="2514" y="43694"/>
                    </a:cubicBezTo>
                    <a:cubicBezTo>
                      <a:pt x="17945" y="82442"/>
                      <a:pt x="77952" y="58439"/>
                      <a:pt x="62522" y="19691"/>
                    </a:cubicBezTo>
                    <a:close/>
                  </a:path>
                </a:pathLst>
              </a:custGeom>
              <a:solidFill>
                <a:srgbClr val="FFD97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5" name="Google Shape;605;p2"/>
              <p:cNvSpPr/>
              <p:nvPr/>
            </p:nvSpPr>
            <p:spPr>
              <a:xfrm>
                <a:off x="4856645" y="4559738"/>
                <a:ext cx="65036" cy="63384"/>
              </a:xfrm>
              <a:custGeom>
                <a:avLst/>
                <a:gdLst/>
                <a:ahLst/>
                <a:cxnLst/>
                <a:rect l="l" t="t" r="r" b="b"/>
                <a:pathLst>
                  <a:path w="65036" h="63384" extrusionOk="0">
                    <a:moveTo>
                      <a:pt x="62522" y="19691"/>
                    </a:moveTo>
                    <a:cubicBezTo>
                      <a:pt x="47091" y="-19057"/>
                      <a:pt x="-12916" y="4946"/>
                      <a:pt x="2514" y="43694"/>
                    </a:cubicBezTo>
                    <a:cubicBezTo>
                      <a:pt x="17945" y="82442"/>
                      <a:pt x="77952" y="58439"/>
                      <a:pt x="62522" y="19691"/>
                    </a:cubicBezTo>
                    <a:close/>
                  </a:path>
                </a:pathLst>
              </a:custGeom>
              <a:solidFill>
                <a:srgbClr val="FFD97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6" name="Google Shape;606;p2"/>
              <p:cNvSpPr/>
              <p:nvPr/>
            </p:nvSpPr>
            <p:spPr>
              <a:xfrm>
                <a:off x="4701997" y="4573112"/>
                <a:ext cx="65036" cy="63384"/>
              </a:xfrm>
              <a:custGeom>
                <a:avLst/>
                <a:gdLst/>
                <a:ahLst/>
                <a:cxnLst/>
                <a:rect l="l" t="t" r="r" b="b"/>
                <a:pathLst>
                  <a:path w="65036" h="63384" extrusionOk="0">
                    <a:moveTo>
                      <a:pt x="62522" y="19691"/>
                    </a:moveTo>
                    <a:cubicBezTo>
                      <a:pt x="47091" y="-19057"/>
                      <a:pt x="-12916" y="4946"/>
                      <a:pt x="2514" y="43694"/>
                    </a:cubicBezTo>
                    <a:cubicBezTo>
                      <a:pt x="17945" y="82441"/>
                      <a:pt x="77952" y="58438"/>
                      <a:pt x="62522" y="19691"/>
                    </a:cubicBezTo>
                    <a:close/>
                  </a:path>
                </a:pathLst>
              </a:custGeom>
              <a:solidFill>
                <a:srgbClr val="FFD97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7" name="Google Shape;607;p2"/>
              <p:cNvSpPr/>
              <p:nvPr/>
            </p:nvSpPr>
            <p:spPr>
              <a:xfrm>
                <a:off x="4738001" y="4767536"/>
                <a:ext cx="65036" cy="63384"/>
              </a:xfrm>
              <a:custGeom>
                <a:avLst/>
                <a:gdLst/>
                <a:ahLst/>
                <a:cxnLst/>
                <a:rect l="l" t="t" r="r" b="b"/>
                <a:pathLst>
                  <a:path w="65036" h="63384" extrusionOk="0">
                    <a:moveTo>
                      <a:pt x="62522" y="19690"/>
                    </a:moveTo>
                    <a:cubicBezTo>
                      <a:pt x="47091" y="-19057"/>
                      <a:pt x="-12916" y="4946"/>
                      <a:pt x="2514" y="43693"/>
                    </a:cubicBezTo>
                    <a:cubicBezTo>
                      <a:pt x="17945" y="82441"/>
                      <a:pt x="77952" y="58438"/>
                      <a:pt x="62522" y="19690"/>
                    </a:cubicBezTo>
                    <a:close/>
                  </a:path>
                </a:pathLst>
              </a:custGeom>
              <a:solidFill>
                <a:srgbClr val="FFD97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8" name="Google Shape;608;p2"/>
              <p:cNvSpPr/>
              <p:nvPr/>
            </p:nvSpPr>
            <p:spPr>
              <a:xfrm>
                <a:off x="4922824" y="4916354"/>
                <a:ext cx="65139" cy="63384"/>
              </a:xfrm>
              <a:custGeom>
                <a:avLst/>
                <a:gdLst/>
                <a:ahLst/>
                <a:cxnLst/>
                <a:rect l="l" t="t" r="r" b="b"/>
                <a:pathLst>
                  <a:path w="65139" h="63384" extrusionOk="0">
                    <a:moveTo>
                      <a:pt x="62522" y="19691"/>
                    </a:moveTo>
                    <a:cubicBezTo>
                      <a:pt x="47091" y="-19057"/>
                      <a:pt x="-12916" y="4946"/>
                      <a:pt x="2514" y="43694"/>
                    </a:cubicBezTo>
                    <a:cubicBezTo>
                      <a:pt x="18288" y="82442"/>
                      <a:pt x="78295" y="58439"/>
                      <a:pt x="62522" y="19691"/>
                    </a:cubicBezTo>
                    <a:close/>
                  </a:path>
                </a:pathLst>
              </a:custGeom>
              <a:solidFill>
                <a:srgbClr val="FFD97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9" name="Google Shape;609;p2"/>
              <p:cNvSpPr/>
              <p:nvPr/>
            </p:nvSpPr>
            <p:spPr>
              <a:xfrm>
                <a:off x="4584382" y="4905725"/>
                <a:ext cx="65036" cy="63384"/>
              </a:xfrm>
              <a:custGeom>
                <a:avLst/>
                <a:gdLst/>
                <a:ahLst/>
                <a:cxnLst/>
                <a:rect l="l" t="t" r="r" b="b"/>
                <a:pathLst>
                  <a:path w="65036" h="63384" extrusionOk="0">
                    <a:moveTo>
                      <a:pt x="62522" y="19691"/>
                    </a:moveTo>
                    <a:cubicBezTo>
                      <a:pt x="47091" y="-19057"/>
                      <a:pt x="-12916" y="4946"/>
                      <a:pt x="2514" y="43694"/>
                    </a:cubicBezTo>
                    <a:cubicBezTo>
                      <a:pt x="17945" y="82441"/>
                      <a:pt x="77952" y="58438"/>
                      <a:pt x="62522" y="19691"/>
                    </a:cubicBezTo>
                    <a:close/>
                  </a:path>
                </a:pathLst>
              </a:custGeom>
              <a:solidFill>
                <a:srgbClr val="FFD97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0" name="Google Shape;610;p2"/>
              <p:cNvSpPr/>
              <p:nvPr/>
            </p:nvSpPr>
            <p:spPr>
              <a:xfrm>
                <a:off x="4543577" y="4803540"/>
                <a:ext cx="65036" cy="63384"/>
              </a:xfrm>
              <a:custGeom>
                <a:avLst/>
                <a:gdLst/>
                <a:ahLst/>
                <a:cxnLst/>
                <a:rect l="l" t="t" r="r" b="b"/>
                <a:pathLst>
                  <a:path w="65036" h="63384" extrusionOk="0">
                    <a:moveTo>
                      <a:pt x="62522" y="19690"/>
                    </a:moveTo>
                    <a:cubicBezTo>
                      <a:pt x="47091" y="-19057"/>
                      <a:pt x="-12916" y="4946"/>
                      <a:pt x="2514" y="43693"/>
                    </a:cubicBezTo>
                    <a:cubicBezTo>
                      <a:pt x="17945" y="82441"/>
                      <a:pt x="77952" y="58438"/>
                      <a:pt x="62522" y="19690"/>
                    </a:cubicBezTo>
                    <a:close/>
                  </a:path>
                </a:pathLst>
              </a:custGeom>
              <a:solidFill>
                <a:srgbClr val="FFD97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1" name="Google Shape;611;p2"/>
              <p:cNvSpPr/>
              <p:nvPr/>
            </p:nvSpPr>
            <p:spPr>
              <a:xfrm>
                <a:off x="4703368" y="5011338"/>
                <a:ext cx="65036" cy="63384"/>
              </a:xfrm>
              <a:custGeom>
                <a:avLst/>
                <a:gdLst/>
                <a:ahLst/>
                <a:cxnLst/>
                <a:rect l="l" t="t" r="r" b="b"/>
                <a:pathLst>
                  <a:path w="65036" h="63384" extrusionOk="0">
                    <a:moveTo>
                      <a:pt x="62522" y="19690"/>
                    </a:moveTo>
                    <a:cubicBezTo>
                      <a:pt x="47091" y="-19057"/>
                      <a:pt x="-12916" y="4946"/>
                      <a:pt x="2514" y="43693"/>
                    </a:cubicBezTo>
                    <a:cubicBezTo>
                      <a:pt x="17945" y="82441"/>
                      <a:pt x="77952" y="58438"/>
                      <a:pt x="62522" y="19690"/>
                    </a:cubicBezTo>
                    <a:close/>
                  </a:path>
                </a:pathLst>
              </a:custGeom>
              <a:solidFill>
                <a:srgbClr val="FFD97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2" name="Google Shape;612;p2"/>
              <p:cNvSpPr/>
              <p:nvPr/>
            </p:nvSpPr>
            <p:spPr>
              <a:xfrm>
                <a:off x="4444136" y="5024711"/>
                <a:ext cx="65036" cy="63384"/>
              </a:xfrm>
              <a:custGeom>
                <a:avLst/>
                <a:gdLst/>
                <a:ahLst/>
                <a:cxnLst/>
                <a:rect l="l" t="t" r="r" b="b"/>
                <a:pathLst>
                  <a:path w="65036" h="63384" extrusionOk="0">
                    <a:moveTo>
                      <a:pt x="62522" y="19690"/>
                    </a:moveTo>
                    <a:cubicBezTo>
                      <a:pt x="47091" y="-19057"/>
                      <a:pt x="-12916" y="4946"/>
                      <a:pt x="2514" y="43693"/>
                    </a:cubicBezTo>
                    <a:cubicBezTo>
                      <a:pt x="17945" y="82441"/>
                      <a:pt x="77952" y="58438"/>
                      <a:pt x="62522" y="19690"/>
                    </a:cubicBezTo>
                    <a:close/>
                  </a:path>
                </a:pathLst>
              </a:custGeom>
              <a:solidFill>
                <a:srgbClr val="FFD97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3" name="Google Shape;613;p2"/>
              <p:cNvSpPr/>
              <p:nvPr/>
            </p:nvSpPr>
            <p:spPr>
              <a:xfrm>
                <a:off x="4687023" y="4696701"/>
                <a:ext cx="328155" cy="223228"/>
              </a:xfrm>
              <a:custGeom>
                <a:avLst/>
                <a:gdLst/>
                <a:ahLst/>
                <a:cxnLst/>
                <a:rect l="l" t="t" r="r" b="b"/>
                <a:pathLst>
                  <a:path w="328155" h="223228" extrusionOk="0">
                    <a:moveTo>
                      <a:pt x="1029" y="223228"/>
                    </a:moveTo>
                    <a:lnTo>
                      <a:pt x="0" y="216713"/>
                    </a:lnTo>
                    <a:cubicBezTo>
                      <a:pt x="61379" y="208141"/>
                      <a:pt x="118986" y="178651"/>
                      <a:pt x="161849" y="133388"/>
                    </a:cubicBezTo>
                    <a:cubicBezTo>
                      <a:pt x="174193" y="120358"/>
                      <a:pt x="185509" y="105956"/>
                      <a:pt x="196482" y="92240"/>
                    </a:cubicBezTo>
                    <a:cubicBezTo>
                      <a:pt x="207798" y="77839"/>
                      <a:pt x="219113" y="63437"/>
                      <a:pt x="231801" y="50064"/>
                    </a:cubicBezTo>
                    <a:cubicBezTo>
                      <a:pt x="253060" y="27775"/>
                      <a:pt x="287350" y="1029"/>
                      <a:pt x="328155" y="0"/>
                    </a:cubicBezTo>
                    <a:lnTo>
                      <a:pt x="328155" y="6515"/>
                    </a:lnTo>
                    <a:cubicBezTo>
                      <a:pt x="289408" y="7201"/>
                      <a:pt x="256832" y="32919"/>
                      <a:pt x="236258" y="54521"/>
                    </a:cubicBezTo>
                    <a:cubicBezTo>
                      <a:pt x="223571" y="67552"/>
                      <a:pt x="212255" y="82296"/>
                      <a:pt x="201282" y="96355"/>
                    </a:cubicBezTo>
                    <a:cubicBezTo>
                      <a:pt x="190310" y="110414"/>
                      <a:pt x="178994" y="124816"/>
                      <a:pt x="166307" y="138189"/>
                    </a:cubicBezTo>
                    <a:cubicBezTo>
                      <a:pt x="122758" y="184138"/>
                      <a:pt x="64122" y="214313"/>
                      <a:pt x="1029" y="223228"/>
                    </a:cubicBezTo>
                    <a:close/>
                  </a:path>
                </a:pathLst>
              </a:custGeom>
              <a:solidFill>
                <a:srgbClr val="FFD97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4" name="Google Shape;614;p2"/>
              <p:cNvSpPr/>
              <p:nvPr/>
            </p:nvSpPr>
            <p:spPr>
              <a:xfrm>
                <a:off x="4658253" y="4598631"/>
                <a:ext cx="222508" cy="319583"/>
              </a:xfrm>
              <a:custGeom>
                <a:avLst/>
                <a:gdLst/>
                <a:ahLst/>
                <a:cxnLst/>
                <a:rect l="l" t="t" r="r" b="b"/>
                <a:pathLst>
                  <a:path w="222508" h="319583" extrusionOk="0">
                    <a:moveTo>
                      <a:pt x="35628" y="319583"/>
                    </a:moveTo>
                    <a:lnTo>
                      <a:pt x="32542" y="307924"/>
                    </a:lnTo>
                    <a:cubicBezTo>
                      <a:pt x="29456" y="295580"/>
                      <a:pt x="25341" y="283235"/>
                      <a:pt x="21569" y="270891"/>
                    </a:cubicBezTo>
                    <a:cubicBezTo>
                      <a:pt x="9910" y="232829"/>
                      <a:pt x="-2091" y="193396"/>
                      <a:pt x="309" y="154648"/>
                    </a:cubicBezTo>
                    <a:cubicBezTo>
                      <a:pt x="3738" y="97727"/>
                      <a:pt x="26027" y="47320"/>
                      <a:pt x="61688" y="16117"/>
                    </a:cubicBezTo>
                    <a:lnTo>
                      <a:pt x="65803" y="20917"/>
                    </a:lnTo>
                    <a:cubicBezTo>
                      <a:pt x="31513" y="51092"/>
                      <a:pt x="9910" y="99784"/>
                      <a:pt x="6824" y="154991"/>
                    </a:cubicBezTo>
                    <a:cubicBezTo>
                      <a:pt x="4424" y="192710"/>
                      <a:pt x="16426" y="231458"/>
                      <a:pt x="27741" y="268834"/>
                    </a:cubicBezTo>
                    <a:cubicBezTo>
                      <a:pt x="30484" y="277406"/>
                      <a:pt x="32885" y="285979"/>
                      <a:pt x="35628" y="294894"/>
                    </a:cubicBezTo>
                    <a:cubicBezTo>
                      <a:pt x="50716" y="240030"/>
                      <a:pt x="66832" y="183794"/>
                      <a:pt x="93578" y="132359"/>
                    </a:cubicBezTo>
                    <a:cubicBezTo>
                      <a:pt x="115867" y="89154"/>
                      <a:pt x="155986" y="31204"/>
                      <a:pt x="219765" y="0"/>
                    </a:cubicBezTo>
                    <a:lnTo>
                      <a:pt x="222508" y="5830"/>
                    </a:lnTo>
                    <a:cubicBezTo>
                      <a:pt x="160444" y="36347"/>
                      <a:pt x="121353" y="93269"/>
                      <a:pt x="99407" y="135446"/>
                    </a:cubicBezTo>
                    <a:cubicBezTo>
                      <a:pt x="71290" y="189967"/>
                      <a:pt x="54830" y="249974"/>
                      <a:pt x="39057" y="307924"/>
                    </a:cubicBezTo>
                    <a:lnTo>
                      <a:pt x="35628" y="319583"/>
                    </a:lnTo>
                    <a:close/>
                  </a:path>
                </a:pathLst>
              </a:custGeom>
              <a:solidFill>
                <a:srgbClr val="FFD97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5" name="Google Shape;615;p2"/>
              <p:cNvSpPr/>
              <p:nvPr/>
            </p:nvSpPr>
            <p:spPr>
              <a:xfrm>
                <a:off x="4685995" y="4812944"/>
                <a:ext cx="80581" cy="104584"/>
              </a:xfrm>
              <a:custGeom>
                <a:avLst/>
                <a:gdLst/>
                <a:ahLst/>
                <a:cxnLst/>
                <a:rect l="l" t="t" r="r" b="b"/>
                <a:pathLst>
                  <a:path w="80581" h="104584" extrusionOk="0">
                    <a:moveTo>
                      <a:pt x="0" y="98755"/>
                    </a:moveTo>
                    <a:cubicBezTo>
                      <a:pt x="37719" y="78524"/>
                      <a:pt x="65494" y="41491"/>
                      <a:pt x="74409" y="0"/>
                    </a:cubicBezTo>
                    <a:lnTo>
                      <a:pt x="80582" y="1372"/>
                    </a:lnTo>
                    <a:cubicBezTo>
                      <a:pt x="71323" y="44920"/>
                      <a:pt x="42177" y="83325"/>
                      <a:pt x="3086" y="104585"/>
                    </a:cubicBezTo>
                    <a:lnTo>
                      <a:pt x="0" y="98755"/>
                    </a:lnTo>
                    <a:close/>
                  </a:path>
                </a:pathLst>
              </a:custGeom>
              <a:solidFill>
                <a:srgbClr val="FFD97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6" name="Google Shape;616;p2"/>
              <p:cNvSpPr/>
              <p:nvPr/>
            </p:nvSpPr>
            <p:spPr>
              <a:xfrm>
                <a:off x="4674974" y="4903127"/>
                <a:ext cx="257566" cy="133731"/>
              </a:xfrm>
              <a:custGeom>
                <a:avLst/>
                <a:gdLst/>
                <a:ahLst/>
                <a:cxnLst/>
                <a:rect l="l" t="t" r="r" b="b"/>
                <a:pathLst>
                  <a:path w="257566" h="133731" extrusionOk="0">
                    <a:moveTo>
                      <a:pt x="8964" y="73381"/>
                    </a:moveTo>
                    <a:cubicBezTo>
                      <a:pt x="5877" y="65494"/>
                      <a:pt x="3134" y="57264"/>
                      <a:pt x="1077" y="49034"/>
                    </a:cubicBezTo>
                    <a:cubicBezTo>
                      <a:pt x="-3038" y="32918"/>
                      <a:pt x="5535" y="15431"/>
                      <a:pt x="11707" y="3086"/>
                    </a:cubicBezTo>
                    <a:lnTo>
                      <a:pt x="13078" y="0"/>
                    </a:lnTo>
                    <a:lnTo>
                      <a:pt x="16164" y="1715"/>
                    </a:lnTo>
                    <a:cubicBezTo>
                      <a:pt x="88516" y="40805"/>
                      <a:pt x="175956" y="53492"/>
                      <a:pt x="256194" y="36690"/>
                    </a:cubicBezTo>
                    <a:lnTo>
                      <a:pt x="257566" y="42863"/>
                    </a:lnTo>
                    <a:cubicBezTo>
                      <a:pt x="176642" y="59665"/>
                      <a:pt x="88859" y="47320"/>
                      <a:pt x="15822" y="8915"/>
                    </a:cubicBezTo>
                    <a:cubicBezTo>
                      <a:pt x="10335" y="20231"/>
                      <a:pt x="3820" y="34976"/>
                      <a:pt x="6906" y="47663"/>
                    </a:cubicBezTo>
                    <a:cubicBezTo>
                      <a:pt x="14793" y="78181"/>
                      <a:pt x="29880" y="106299"/>
                      <a:pt x="51140" y="129273"/>
                    </a:cubicBezTo>
                    <a:lnTo>
                      <a:pt x="46340" y="133731"/>
                    </a:lnTo>
                    <a:cubicBezTo>
                      <a:pt x="30566" y="115900"/>
                      <a:pt x="17879" y="95326"/>
                      <a:pt x="8964" y="73381"/>
                    </a:cubicBezTo>
                    <a:close/>
                  </a:path>
                </a:pathLst>
              </a:custGeom>
              <a:solidFill>
                <a:srgbClr val="FFD97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7" name="Google Shape;617;p2"/>
              <p:cNvSpPr/>
              <p:nvPr/>
            </p:nvSpPr>
            <p:spPr>
              <a:xfrm>
                <a:off x="4563579" y="4836261"/>
                <a:ext cx="134759" cy="70637"/>
              </a:xfrm>
              <a:custGeom>
                <a:avLst/>
                <a:gdLst/>
                <a:ahLst/>
                <a:cxnLst/>
                <a:rect l="l" t="t" r="r" b="b"/>
                <a:pathLst>
                  <a:path w="134759" h="70637" extrusionOk="0">
                    <a:moveTo>
                      <a:pt x="0" y="6515"/>
                    </a:moveTo>
                    <a:lnTo>
                      <a:pt x="1029" y="0"/>
                    </a:lnTo>
                    <a:cubicBezTo>
                      <a:pt x="51435" y="6858"/>
                      <a:pt x="98755" y="30518"/>
                      <a:pt x="134760" y="66179"/>
                    </a:cubicBezTo>
                    <a:lnTo>
                      <a:pt x="130302" y="70637"/>
                    </a:lnTo>
                    <a:cubicBezTo>
                      <a:pt x="95326" y="36005"/>
                      <a:pt x="49035" y="13373"/>
                      <a:pt x="0" y="6515"/>
                    </a:cubicBezTo>
                    <a:close/>
                  </a:path>
                </a:pathLst>
              </a:custGeom>
              <a:solidFill>
                <a:srgbClr val="FFD97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8" name="Google Shape;618;p2"/>
              <p:cNvSpPr/>
              <p:nvPr/>
            </p:nvSpPr>
            <p:spPr>
              <a:xfrm>
                <a:off x="4594783" y="4906213"/>
                <a:ext cx="112813" cy="43205"/>
              </a:xfrm>
              <a:custGeom>
                <a:avLst/>
                <a:gdLst/>
                <a:ahLst/>
                <a:cxnLst/>
                <a:rect l="l" t="t" r="r" b="b"/>
                <a:pathLst>
                  <a:path w="112813" h="43205" extrusionOk="0">
                    <a:moveTo>
                      <a:pt x="0" y="37376"/>
                    </a:moveTo>
                    <a:cubicBezTo>
                      <a:pt x="34976" y="18516"/>
                      <a:pt x="72695" y="5829"/>
                      <a:pt x="111785" y="0"/>
                    </a:cubicBezTo>
                    <a:lnTo>
                      <a:pt x="112814" y="6515"/>
                    </a:lnTo>
                    <a:cubicBezTo>
                      <a:pt x="74409" y="12344"/>
                      <a:pt x="37376" y="25031"/>
                      <a:pt x="3086" y="43205"/>
                    </a:cubicBezTo>
                    <a:lnTo>
                      <a:pt x="0" y="37376"/>
                    </a:lnTo>
                    <a:close/>
                  </a:path>
                </a:pathLst>
              </a:custGeom>
              <a:solidFill>
                <a:srgbClr val="FFD97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9" name="Google Shape;619;p2"/>
              <p:cNvSpPr/>
              <p:nvPr/>
            </p:nvSpPr>
            <p:spPr>
              <a:xfrm>
                <a:off x="4470311" y="4913071"/>
                <a:ext cx="235572" cy="141274"/>
              </a:xfrm>
              <a:custGeom>
                <a:avLst/>
                <a:gdLst/>
                <a:ahLst/>
                <a:cxnLst/>
                <a:rect l="l" t="t" r="r" b="b"/>
                <a:pathLst>
                  <a:path w="235572" h="141274" extrusionOk="0">
                    <a:moveTo>
                      <a:pt x="1371" y="141275"/>
                    </a:moveTo>
                    <a:lnTo>
                      <a:pt x="0" y="135102"/>
                    </a:lnTo>
                    <a:cubicBezTo>
                      <a:pt x="45263" y="126187"/>
                      <a:pt x="92240" y="116586"/>
                      <a:pt x="134417" y="96012"/>
                    </a:cubicBezTo>
                    <a:cubicBezTo>
                      <a:pt x="181394" y="73380"/>
                      <a:pt x="214998" y="39090"/>
                      <a:pt x="229400" y="0"/>
                    </a:cubicBezTo>
                    <a:lnTo>
                      <a:pt x="235572" y="2400"/>
                    </a:lnTo>
                    <a:cubicBezTo>
                      <a:pt x="220485" y="43205"/>
                      <a:pt x="185509" y="78524"/>
                      <a:pt x="137160" y="102184"/>
                    </a:cubicBezTo>
                    <a:cubicBezTo>
                      <a:pt x="94298" y="122758"/>
                      <a:pt x="46977" y="132017"/>
                      <a:pt x="1371" y="141275"/>
                    </a:cubicBezTo>
                    <a:close/>
                  </a:path>
                </a:pathLst>
              </a:custGeom>
              <a:solidFill>
                <a:srgbClr val="FFD97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6"/>
          <p:cNvSpPr txBox="1">
            <a:spLocks noGrp="1"/>
          </p:cNvSpPr>
          <p:nvPr>
            <p:ph type="title"/>
          </p:nvPr>
        </p:nvSpPr>
        <p:spPr>
          <a:xfrm>
            <a:off x="1005100" y="560133"/>
            <a:ext cx="9926400" cy="8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95" name="Google Shape;195;p6"/>
          <p:cNvGrpSpPr/>
          <p:nvPr/>
        </p:nvGrpSpPr>
        <p:grpSpPr>
          <a:xfrm rot="-1245393" flipH="1">
            <a:off x="-381087" y="270520"/>
            <a:ext cx="1831193" cy="1662664"/>
            <a:chOff x="7844079" y="226728"/>
            <a:chExt cx="1373387" cy="1246991"/>
          </a:xfrm>
        </p:grpSpPr>
        <p:sp>
          <p:nvSpPr>
            <p:cNvPr id="196" name="Google Shape;196;p6"/>
            <p:cNvSpPr/>
            <p:nvPr/>
          </p:nvSpPr>
          <p:spPr>
            <a:xfrm rot="-1688081">
              <a:off x="8403840" y="292330"/>
              <a:ext cx="164354" cy="141707"/>
            </a:xfrm>
            <a:custGeom>
              <a:avLst/>
              <a:gdLst/>
              <a:ahLst/>
              <a:cxnLst/>
              <a:rect l="l" t="t" r="r" b="b"/>
              <a:pathLst>
                <a:path w="827" h="713" extrusionOk="0">
                  <a:moveTo>
                    <a:pt x="462" y="105"/>
                  </a:moveTo>
                  <a:cubicBezTo>
                    <a:pt x="802" y="105"/>
                    <a:pt x="802" y="615"/>
                    <a:pt x="462" y="615"/>
                  </a:cubicBezTo>
                  <a:cubicBezTo>
                    <a:pt x="317" y="591"/>
                    <a:pt x="219" y="494"/>
                    <a:pt x="219" y="348"/>
                  </a:cubicBezTo>
                  <a:cubicBezTo>
                    <a:pt x="219" y="202"/>
                    <a:pt x="341" y="105"/>
                    <a:pt x="462" y="105"/>
                  </a:cubicBezTo>
                  <a:close/>
                  <a:moveTo>
                    <a:pt x="481" y="1"/>
                  </a:moveTo>
                  <a:cubicBezTo>
                    <a:pt x="392" y="1"/>
                    <a:pt x="299" y="33"/>
                    <a:pt x="219" y="105"/>
                  </a:cubicBezTo>
                  <a:cubicBezTo>
                    <a:pt x="1" y="324"/>
                    <a:pt x="171" y="688"/>
                    <a:pt x="462" y="712"/>
                  </a:cubicBezTo>
                  <a:cubicBezTo>
                    <a:pt x="657" y="712"/>
                    <a:pt x="827" y="542"/>
                    <a:pt x="827" y="348"/>
                  </a:cubicBezTo>
                  <a:cubicBezTo>
                    <a:pt x="827" y="136"/>
                    <a:pt x="663" y="1"/>
                    <a:pt x="4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97" name="Google Shape;197;p6"/>
            <p:cNvSpPr/>
            <p:nvPr/>
          </p:nvSpPr>
          <p:spPr>
            <a:xfrm rot="-1688081">
              <a:off x="7886315" y="509903"/>
              <a:ext cx="222384" cy="213454"/>
            </a:xfrm>
            <a:custGeom>
              <a:avLst/>
              <a:gdLst/>
              <a:ahLst/>
              <a:cxnLst/>
              <a:rect l="l" t="t" r="r" b="b"/>
              <a:pathLst>
                <a:path w="1119" h="1074" extrusionOk="0">
                  <a:moveTo>
                    <a:pt x="681" y="441"/>
                  </a:moveTo>
                  <a:cubicBezTo>
                    <a:pt x="681" y="441"/>
                    <a:pt x="681" y="441"/>
                    <a:pt x="681" y="466"/>
                  </a:cubicBezTo>
                  <a:cubicBezTo>
                    <a:pt x="681" y="466"/>
                    <a:pt x="657" y="490"/>
                    <a:pt x="584" y="490"/>
                  </a:cubicBezTo>
                  <a:cubicBezTo>
                    <a:pt x="608" y="466"/>
                    <a:pt x="632" y="441"/>
                    <a:pt x="657" y="441"/>
                  </a:cubicBezTo>
                  <a:close/>
                  <a:moveTo>
                    <a:pt x="384" y="97"/>
                  </a:moveTo>
                  <a:cubicBezTo>
                    <a:pt x="401" y="97"/>
                    <a:pt x="420" y="98"/>
                    <a:pt x="438" y="101"/>
                  </a:cubicBezTo>
                  <a:cubicBezTo>
                    <a:pt x="559" y="101"/>
                    <a:pt x="681" y="126"/>
                    <a:pt x="778" y="150"/>
                  </a:cubicBezTo>
                  <a:cubicBezTo>
                    <a:pt x="924" y="199"/>
                    <a:pt x="1021" y="369"/>
                    <a:pt x="972" y="514"/>
                  </a:cubicBezTo>
                  <a:cubicBezTo>
                    <a:pt x="924" y="733"/>
                    <a:pt x="705" y="976"/>
                    <a:pt x="559" y="976"/>
                  </a:cubicBezTo>
                  <a:lnTo>
                    <a:pt x="511" y="976"/>
                  </a:lnTo>
                  <a:cubicBezTo>
                    <a:pt x="414" y="879"/>
                    <a:pt x="438" y="733"/>
                    <a:pt x="511" y="612"/>
                  </a:cubicBezTo>
                  <a:cubicBezTo>
                    <a:pt x="608" y="587"/>
                    <a:pt x="754" y="563"/>
                    <a:pt x="778" y="490"/>
                  </a:cubicBezTo>
                  <a:cubicBezTo>
                    <a:pt x="802" y="441"/>
                    <a:pt x="778" y="393"/>
                    <a:pt x="754" y="369"/>
                  </a:cubicBezTo>
                  <a:cubicBezTo>
                    <a:pt x="730" y="344"/>
                    <a:pt x="705" y="344"/>
                    <a:pt x="681" y="344"/>
                  </a:cubicBezTo>
                  <a:cubicBezTo>
                    <a:pt x="608" y="344"/>
                    <a:pt x="535" y="417"/>
                    <a:pt x="462" y="514"/>
                  </a:cubicBezTo>
                  <a:cubicBezTo>
                    <a:pt x="441" y="519"/>
                    <a:pt x="419" y="521"/>
                    <a:pt x="398" y="521"/>
                  </a:cubicBezTo>
                  <a:cubicBezTo>
                    <a:pt x="299" y="521"/>
                    <a:pt x="202" y="477"/>
                    <a:pt x="122" y="417"/>
                  </a:cubicBezTo>
                  <a:cubicBezTo>
                    <a:pt x="98" y="369"/>
                    <a:pt x="98" y="344"/>
                    <a:pt x="122" y="296"/>
                  </a:cubicBezTo>
                  <a:cubicBezTo>
                    <a:pt x="165" y="168"/>
                    <a:pt x="263" y="97"/>
                    <a:pt x="384" y="97"/>
                  </a:cubicBezTo>
                  <a:close/>
                  <a:moveTo>
                    <a:pt x="386" y="1"/>
                  </a:moveTo>
                  <a:cubicBezTo>
                    <a:pt x="230" y="1"/>
                    <a:pt x="69" y="97"/>
                    <a:pt x="25" y="271"/>
                  </a:cubicBezTo>
                  <a:cubicBezTo>
                    <a:pt x="1" y="344"/>
                    <a:pt x="1" y="417"/>
                    <a:pt x="49" y="466"/>
                  </a:cubicBezTo>
                  <a:cubicBezTo>
                    <a:pt x="147" y="563"/>
                    <a:pt x="292" y="612"/>
                    <a:pt x="414" y="612"/>
                  </a:cubicBezTo>
                  <a:cubicBezTo>
                    <a:pt x="341" y="733"/>
                    <a:pt x="341" y="927"/>
                    <a:pt x="462" y="1049"/>
                  </a:cubicBezTo>
                  <a:cubicBezTo>
                    <a:pt x="487" y="1073"/>
                    <a:pt x="511" y="1073"/>
                    <a:pt x="559" y="1073"/>
                  </a:cubicBezTo>
                  <a:cubicBezTo>
                    <a:pt x="754" y="1073"/>
                    <a:pt x="1021" y="782"/>
                    <a:pt x="1070" y="539"/>
                  </a:cubicBezTo>
                  <a:cubicBezTo>
                    <a:pt x="1118" y="320"/>
                    <a:pt x="997" y="126"/>
                    <a:pt x="827" y="77"/>
                  </a:cubicBezTo>
                  <a:cubicBezTo>
                    <a:pt x="705" y="29"/>
                    <a:pt x="584" y="4"/>
                    <a:pt x="438" y="4"/>
                  </a:cubicBezTo>
                  <a:cubicBezTo>
                    <a:pt x="421" y="2"/>
                    <a:pt x="403" y="1"/>
                    <a:pt x="38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98" name="Google Shape;198;p6"/>
            <p:cNvSpPr/>
            <p:nvPr/>
          </p:nvSpPr>
          <p:spPr>
            <a:xfrm rot="-1688081">
              <a:off x="7968779" y="265401"/>
              <a:ext cx="217416" cy="213057"/>
            </a:xfrm>
            <a:custGeom>
              <a:avLst/>
              <a:gdLst/>
              <a:ahLst/>
              <a:cxnLst/>
              <a:rect l="l" t="t" r="r" b="b"/>
              <a:pathLst>
                <a:path w="1094" h="1072" extrusionOk="0">
                  <a:moveTo>
                    <a:pt x="484" y="620"/>
                  </a:moveTo>
                  <a:cubicBezTo>
                    <a:pt x="474" y="660"/>
                    <a:pt x="413" y="681"/>
                    <a:pt x="413" y="681"/>
                  </a:cubicBezTo>
                  <a:cubicBezTo>
                    <a:pt x="433" y="641"/>
                    <a:pt x="452" y="634"/>
                    <a:pt x="484" y="620"/>
                  </a:cubicBezTo>
                  <a:close/>
                  <a:moveTo>
                    <a:pt x="480" y="88"/>
                  </a:moveTo>
                  <a:cubicBezTo>
                    <a:pt x="512" y="88"/>
                    <a:pt x="542" y="105"/>
                    <a:pt x="559" y="122"/>
                  </a:cubicBezTo>
                  <a:cubicBezTo>
                    <a:pt x="607" y="243"/>
                    <a:pt x="607" y="365"/>
                    <a:pt x="559" y="486"/>
                  </a:cubicBezTo>
                  <a:cubicBezTo>
                    <a:pt x="462" y="486"/>
                    <a:pt x="389" y="535"/>
                    <a:pt x="340" y="608"/>
                  </a:cubicBezTo>
                  <a:cubicBezTo>
                    <a:pt x="316" y="632"/>
                    <a:pt x="316" y="681"/>
                    <a:pt x="340" y="681"/>
                  </a:cubicBezTo>
                  <a:cubicBezTo>
                    <a:pt x="365" y="729"/>
                    <a:pt x="389" y="753"/>
                    <a:pt x="437" y="753"/>
                  </a:cubicBezTo>
                  <a:cubicBezTo>
                    <a:pt x="535" y="753"/>
                    <a:pt x="607" y="632"/>
                    <a:pt x="632" y="559"/>
                  </a:cubicBezTo>
                  <a:lnTo>
                    <a:pt x="778" y="559"/>
                  </a:lnTo>
                  <a:cubicBezTo>
                    <a:pt x="790" y="555"/>
                    <a:pt x="804" y="553"/>
                    <a:pt x="818" y="553"/>
                  </a:cubicBezTo>
                  <a:cubicBezTo>
                    <a:pt x="883" y="553"/>
                    <a:pt x="956" y="596"/>
                    <a:pt x="996" y="656"/>
                  </a:cubicBezTo>
                  <a:cubicBezTo>
                    <a:pt x="996" y="681"/>
                    <a:pt x="996" y="729"/>
                    <a:pt x="972" y="753"/>
                  </a:cubicBezTo>
                  <a:cubicBezTo>
                    <a:pt x="850" y="899"/>
                    <a:pt x="656" y="972"/>
                    <a:pt x="462" y="972"/>
                  </a:cubicBezTo>
                  <a:cubicBezTo>
                    <a:pt x="449" y="974"/>
                    <a:pt x="437" y="975"/>
                    <a:pt x="424" y="975"/>
                  </a:cubicBezTo>
                  <a:cubicBezTo>
                    <a:pt x="268" y="975"/>
                    <a:pt x="122" y="838"/>
                    <a:pt x="122" y="681"/>
                  </a:cubicBezTo>
                  <a:cubicBezTo>
                    <a:pt x="97" y="511"/>
                    <a:pt x="146" y="316"/>
                    <a:pt x="243" y="170"/>
                  </a:cubicBezTo>
                  <a:cubicBezTo>
                    <a:pt x="292" y="122"/>
                    <a:pt x="365" y="98"/>
                    <a:pt x="437" y="98"/>
                  </a:cubicBezTo>
                  <a:cubicBezTo>
                    <a:pt x="452" y="90"/>
                    <a:pt x="466" y="88"/>
                    <a:pt x="480" y="88"/>
                  </a:cubicBezTo>
                  <a:close/>
                  <a:moveTo>
                    <a:pt x="437" y="0"/>
                  </a:moveTo>
                  <a:cubicBezTo>
                    <a:pt x="340" y="0"/>
                    <a:pt x="243" y="49"/>
                    <a:pt x="170" y="122"/>
                  </a:cubicBezTo>
                  <a:cubicBezTo>
                    <a:pt x="49" y="292"/>
                    <a:pt x="0" y="511"/>
                    <a:pt x="24" y="705"/>
                  </a:cubicBezTo>
                  <a:cubicBezTo>
                    <a:pt x="24" y="910"/>
                    <a:pt x="195" y="1072"/>
                    <a:pt x="396" y="1072"/>
                  </a:cubicBezTo>
                  <a:cubicBezTo>
                    <a:pt x="410" y="1072"/>
                    <a:pt x="423" y="1071"/>
                    <a:pt x="437" y="1069"/>
                  </a:cubicBezTo>
                  <a:cubicBezTo>
                    <a:pt x="656" y="1069"/>
                    <a:pt x="875" y="972"/>
                    <a:pt x="1045" y="826"/>
                  </a:cubicBezTo>
                  <a:cubicBezTo>
                    <a:pt x="1069" y="753"/>
                    <a:pt x="1093" y="705"/>
                    <a:pt x="1069" y="632"/>
                  </a:cubicBezTo>
                  <a:cubicBezTo>
                    <a:pt x="1006" y="548"/>
                    <a:pt x="906" y="482"/>
                    <a:pt x="801" y="482"/>
                  </a:cubicBezTo>
                  <a:cubicBezTo>
                    <a:pt x="785" y="482"/>
                    <a:pt x="769" y="483"/>
                    <a:pt x="753" y="486"/>
                  </a:cubicBezTo>
                  <a:lnTo>
                    <a:pt x="656" y="486"/>
                  </a:lnTo>
                  <a:cubicBezTo>
                    <a:pt x="705" y="365"/>
                    <a:pt x="680" y="219"/>
                    <a:pt x="632" y="98"/>
                  </a:cubicBezTo>
                  <a:cubicBezTo>
                    <a:pt x="583" y="49"/>
                    <a:pt x="510" y="0"/>
                    <a:pt x="43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99" name="Google Shape;199;p6"/>
            <p:cNvSpPr/>
            <p:nvPr/>
          </p:nvSpPr>
          <p:spPr>
            <a:xfrm rot="-1688081">
              <a:off x="8097363" y="456906"/>
              <a:ext cx="198138" cy="172512"/>
            </a:xfrm>
            <a:custGeom>
              <a:avLst/>
              <a:gdLst/>
              <a:ahLst/>
              <a:cxnLst/>
              <a:rect l="l" t="t" r="r" b="b"/>
              <a:pathLst>
                <a:path w="997" h="868" extrusionOk="0">
                  <a:moveTo>
                    <a:pt x="405" y="1"/>
                  </a:moveTo>
                  <a:cubicBezTo>
                    <a:pt x="214" y="1"/>
                    <a:pt x="67" y="97"/>
                    <a:pt x="49" y="168"/>
                  </a:cubicBezTo>
                  <a:cubicBezTo>
                    <a:pt x="0" y="363"/>
                    <a:pt x="49" y="557"/>
                    <a:pt x="195" y="703"/>
                  </a:cubicBezTo>
                  <a:cubicBezTo>
                    <a:pt x="350" y="801"/>
                    <a:pt x="529" y="867"/>
                    <a:pt x="667" y="867"/>
                  </a:cubicBezTo>
                  <a:cubicBezTo>
                    <a:pt x="767" y="867"/>
                    <a:pt x="844" y="833"/>
                    <a:pt x="875" y="751"/>
                  </a:cubicBezTo>
                  <a:cubicBezTo>
                    <a:pt x="996" y="484"/>
                    <a:pt x="875" y="168"/>
                    <a:pt x="632" y="47"/>
                  </a:cubicBezTo>
                  <a:cubicBezTo>
                    <a:pt x="553" y="14"/>
                    <a:pt x="476" y="1"/>
                    <a:pt x="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00" name="Google Shape;200;p6"/>
            <p:cNvSpPr/>
            <p:nvPr/>
          </p:nvSpPr>
          <p:spPr>
            <a:xfrm rot="-1688081">
              <a:off x="8096253" y="485759"/>
              <a:ext cx="92014" cy="96790"/>
            </a:xfrm>
            <a:custGeom>
              <a:avLst/>
              <a:gdLst/>
              <a:ahLst/>
              <a:cxnLst/>
              <a:rect l="l" t="t" r="r" b="b"/>
              <a:pathLst>
                <a:path w="463" h="487" extrusionOk="0">
                  <a:moveTo>
                    <a:pt x="462" y="0"/>
                  </a:moveTo>
                  <a:lnTo>
                    <a:pt x="1" y="486"/>
                  </a:lnTo>
                  <a:cubicBezTo>
                    <a:pt x="1" y="486"/>
                    <a:pt x="438" y="98"/>
                    <a:pt x="4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01" name="Google Shape;201;p6"/>
            <p:cNvSpPr/>
            <p:nvPr/>
          </p:nvSpPr>
          <p:spPr>
            <a:xfrm rot="-1688081">
              <a:off x="8086573" y="475658"/>
              <a:ext cx="111093" cy="116466"/>
            </a:xfrm>
            <a:custGeom>
              <a:avLst/>
              <a:gdLst/>
              <a:ahLst/>
              <a:cxnLst/>
              <a:rect l="l" t="t" r="r" b="b"/>
              <a:pathLst>
                <a:path w="559" h="586" extrusionOk="0">
                  <a:moveTo>
                    <a:pt x="504" y="1"/>
                  </a:moveTo>
                  <a:cubicBezTo>
                    <a:pt x="487" y="1"/>
                    <a:pt x="471" y="9"/>
                    <a:pt x="462" y="27"/>
                  </a:cubicBezTo>
                  <a:cubicBezTo>
                    <a:pt x="340" y="197"/>
                    <a:pt x="195" y="367"/>
                    <a:pt x="25" y="489"/>
                  </a:cubicBezTo>
                  <a:cubicBezTo>
                    <a:pt x="0" y="513"/>
                    <a:pt x="0" y="537"/>
                    <a:pt x="25" y="562"/>
                  </a:cubicBezTo>
                  <a:cubicBezTo>
                    <a:pt x="25" y="562"/>
                    <a:pt x="49" y="562"/>
                    <a:pt x="49" y="586"/>
                  </a:cubicBezTo>
                  <a:cubicBezTo>
                    <a:pt x="73" y="562"/>
                    <a:pt x="73" y="562"/>
                    <a:pt x="73" y="562"/>
                  </a:cubicBezTo>
                  <a:cubicBezTo>
                    <a:pt x="267" y="416"/>
                    <a:pt x="413" y="246"/>
                    <a:pt x="559" y="51"/>
                  </a:cubicBezTo>
                  <a:cubicBezTo>
                    <a:pt x="559" y="21"/>
                    <a:pt x="531" y="1"/>
                    <a:pt x="50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02" name="Google Shape;202;p6"/>
            <p:cNvSpPr/>
            <p:nvPr/>
          </p:nvSpPr>
          <p:spPr>
            <a:xfrm rot="-1688081">
              <a:off x="8145749" y="485303"/>
              <a:ext cx="101553" cy="116068"/>
            </a:xfrm>
            <a:custGeom>
              <a:avLst/>
              <a:gdLst/>
              <a:ahLst/>
              <a:cxnLst/>
              <a:rect l="l" t="t" r="r" b="b"/>
              <a:pathLst>
                <a:path w="511" h="584" extrusionOk="0">
                  <a:moveTo>
                    <a:pt x="510" y="1"/>
                  </a:moveTo>
                  <a:lnTo>
                    <a:pt x="0" y="584"/>
                  </a:lnTo>
                  <a:cubicBezTo>
                    <a:pt x="194" y="390"/>
                    <a:pt x="365" y="195"/>
                    <a:pt x="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03" name="Google Shape;203;p6"/>
            <p:cNvSpPr/>
            <p:nvPr/>
          </p:nvSpPr>
          <p:spPr>
            <a:xfrm rot="-1688081">
              <a:off x="8132238" y="479541"/>
              <a:ext cx="125600" cy="132564"/>
            </a:xfrm>
            <a:custGeom>
              <a:avLst/>
              <a:gdLst/>
              <a:ahLst/>
              <a:cxnLst/>
              <a:rect l="l" t="t" r="r" b="b"/>
              <a:pathLst>
                <a:path w="632" h="667" extrusionOk="0">
                  <a:moveTo>
                    <a:pt x="563" y="1"/>
                  </a:moveTo>
                  <a:cubicBezTo>
                    <a:pt x="547" y="1"/>
                    <a:pt x="535" y="18"/>
                    <a:pt x="535" y="35"/>
                  </a:cubicBezTo>
                  <a:cubicBezTo>
                    <a:pt x="389" y="254"/>
                    <a:pt x="219" y="448"/>
                    <a:pt x="25" y="594"/>
                  </a:cubicBezTo>
                  <a:cubicBezTo>
                    <a:pt x="0" y="618"/>
                    <a:pt x="0" y="642"/>
                    <a:pt x="25" y="667"/>
                  </a:cubicBezTo>
                  <a:lnTo>
                    <a:pt x="97" y="667"/>
                  </a:lnTo>
                  <a:cubicBezTo>
                    <a:pt x="292" y="496"/>
                    <a:pt x="486" y="278"/>
                    <a:pt x="632" y="59"/>
                  </a:cubicBezTo>
                  <a:cubicBezTo>
                    <a:pt x="632" y="35"/>
                    <a:pt x="608" y="11"/>
                    <a:pt x="583" y="11"/>
                  </a:cubicBezTo>
                  <a:cubicBezTo>
                    <a:pt x="576" y="3"/>
                    <a:pt x="569" y="1"/>
                    <a:pt x="5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04" name="Google Shape;204;p6"/>
            <p:cNvSpPr/>
            <p:nvPr/>
          </p:nvSpPr>
          <p:spPr>
            <a:xfrm rot="-1688081">
              <a:off x="7848968" y="476562"/>
              <a:ext cx="144878" cy="57040"/>
            </a:xfrm>
            <a:custGeom>
              <a:avLst/>
              <a:gdLst/>
              <a:ahLst/>
              <a:cxnLst/>
              <a:rect l="l" t="t" r="r" b="b"/>
              <a:pathLst>
                <a:path w="729" h="287" extrusionOk="0">
                  <a:moveTo>
                    <a:pt x="254" y="0"/>
                  </a:moveTo>
                  <a:cubicBezTo>
                    <a:pt x="184" y="0"/>
                    <a:pt x="114" y="14"/>
                    <a:pt x="49" y="43"/>
                  </a:cubicBezTo>
                  <a:cubicBezTo>
                    <a:pt x="0" y="68"/>
                    <a:pt x="25" y="140"/>
                    <a:pt x="73" y="140"/>
                  </a:cubicBezTo>
                  <a:cubicBezTo>
                    <a:pt x="133" y="118"/>
                    <a:pt x="196" y="107"/>
                    <a:pt x="258" y="107"/>
                  </a:cubicBezTo>
                  <a:cubicBezTo>
                    <a:pt x="396" y="107"/>
                    <a:pt x="531" y="161"/>
                    <a:pt x="632" y="262"/>
                  </a:cubicBezTo>
                  <a:cubicBezTo>
                    <a:pt x="656" y="286"/>
                    <a:pt x="656" y="286"/>
                    <a:pt x="680" y="286"/>
                  </a:cubicBezTo>
                  <a:lnTo>
                    <a:pt x="705" y="286"/>
                  </a:lnTo>
                  <a:cubicBezTo>
                    <a:pt x="729" y="262"/>
                    <a:pt x="729" y="213"/>
                    <a:pt x="705" y="213"/>
                  </a:cubicBezTo>
                  <a:cubicBezTo>
                    <a:pt x="585" y="77"/>
                    <a:pt x="418" y="0"/>
                    <a:pt x="25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05" name="Google Shape;205;p6"/>
            <p:cNvSpPr/>
            <p:nvPr/>
          </p:nvSpPr>
          <p:spPr>
            <a:xfrm rot="-1688081">
              <a:off x="8202326" y="503855"/>
              <a:ext cx="77308" cy="91821"/>
            </a:xfrm>
            <a:custGeom>
              <a:avLst/>
              <a:gdLst/>
              <a:ahLst/>
              <a:cxnLst/>
              <a:rect l="l" t="t" r="r" b="b"/>
              <a:pathLst>
                <a:path w="389" h="462" extrusionOk="0">
                  <a:moveTo>
                    <a:pt x="389" y="0"/>
                  </a:moveTo>
                  <a:lnTo>
                    <a:pt x="0" y="462"/>
                  </a:lnTo>
                  <a:cubicBezTo>
                    <a:pt x="0" y="462"/>
                    <a:pt x="364" y="146"/>
                    <a:pt x="3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06" name="Google Shape;206;p6"/>
            <p:cNvSpPr/>
            <p:nvPr/>
          </p:nvSpPr>
          <p:spPr>
            <a:xfrm rot="-1688081">
              <a:off x="8187819" y="494119"/>
              <a:ext cx="101553" cy="112491"/>
            </a:xfrm>
            <a:custGeom>
              <a:avLst/>
              <a:gdLst/>
              <a:ahLst/>
              <a:cxnLst/>
              <a:rect l="l" t="t" r="r" b="b"/>
              <a:pathLst>
                <a:path w="511" h="566" extrusionOk="0">
                  <a:moveTo>
                    <a:pt x="462" y="1"/>
                  </a:moveTo>
                  <a:cubicBezTo>
                    <a:pt x="444" y="1"/>
                    <a:pt x="425" y="19"/>
                    <a:pt x="413" y="55"/>
                  </a:cubicBezTo>
                  <a:cubicBezTo>
                    <a:pt x="389" y="152"/>
                    <a:pt x="170" y="371"/>
                    <a:pt x="24" y="468"/>
                  </a:cubicBezTo>
                  <a:cubicBezTo>
                    <a:pt x="0" y="493"/>
                    <a:pt x="0" y="517"/>
                    <a:pt x="24" y="541"/>
                  </a:cubicBezTo>
                  <a:cubicBezTo>
                    <a:pt x="24" y="541"/>
                    <a:pt x="49" y="565"/>
                    <a:pt x="73" y="565"/>
                  </a:cubicBezTo>
                  <a:cubicBezTo>
                    <a:pt x="73" y="565"/>
                    <a:pt x="73" y="541"/>
                    <a:pt x="73" y="541"/>
                  </a:cubicBezTo>
                  <a:cubicBezTo>
                    <a:pt x="122" y="493"/>
                    <a:pt x="486" y="225"/>
                    <a:pt x="510" y="55"/>
                  </a:cubicBezTo>
                  <a:cubicBezTo>
                    <a:pt x="498" y="19"/>
                    <a:pt x="480" y="1"/>
                    <a:pt x="46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07" name="Google Shape;207;p6"/>
            <p:cNvSpPr/>
            <p:nvPr/>
          </p:nvSpPr>
          <p:spPr>
            <a:xfrm rot="-1688081">
              <a:off x="7905638" y="365861"/>
              <a:ext cx="77507" cy="138924"/>
            </a:xfrm>
            <a:custGeom>
              <a:avLst/>
              <a:gdLst/>
              <a:ahLst/>
              <a:cxnLst/>
              <a:rect l="l" t="t" r="r" b="b"/>
              <a:pathLst>
                <a:path w="390" h="699" extrusionOk="0">
                  <a:moveTo>
                    <a:pt x="158" y="0"/>
                  </a:moveTo>
                  <a:cubicBezTo>
                    <a:pt x="146" y="0"/>
                    <a:pt x="134" y="6"/>
                    <a:pt x="122" y="18"/>
                  </a:cubicBezTo>
                  <a:cubicBezTo>
                    <a:pt x="0" y="237"/>
                    <a:pt x="98" y="529"/>
                    <a:pt x="292" y="699"/>
                  </a:cubicBezTo>
                  <a:lnTo>
                    <a:pt x="365" y="699"/>
                  </a:lnTo>
                  <a:cubicBezTo>
                    <a:pt x="389" y="674"/>
                    <a:pt x="389" y="650"/>
                    <a:pt x="365" y="626"/>
                  </a:cubicBezTo>
                  <a:cubicBezTo>
                    <a:pt x="171" y="504"/>
                    <a:pt x="122" y="261"/>
                    <a:pt x="195" y="67"/>
                  </a:cubicBezTo>
                  <a:cubicBezTo>
                    <a:pt x="219" y="43"/>
                    <a:pt x="219" y="18"/>
                    <a:pt x="195" y="18"/>
                  </a:cubicBezTo>
                  <a:cubicBezTo>
                    <a:pt x="183" y="6"/>
                    <a:pt x="171" y="0"/>
                    <a:pt x="15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08" name="Google Shape;208;p6"/>
            <p:cNvSpPr/>
            <p:nvPr/>
          </p:nvSpPr>
          <p:spPr>
            <a:xfrm rot="-1688081">
              <a:off x="8626261" y="406849"/>
              <a:ext cx="367262" cy="1041832"/>
            </a:xfrm>
            <a:custGeom>
              <a:avLst/>
              <a:gdLst/>
              <a:ahLst/>
              <a:cxnLst/>
              <a:rect l="l" t="t" r="r" b="b"/>
              <a:pathLst>
                <a:path w="1848" h="5242" extrusionOk="0">
                  <a:moveTo>
                    <a:pt x="156" y="1"/>
                  </a:moveTo>
                  <a:cubicBezTo>
                    <a:pt x="122" y="1"/>
                    <a:pt x="86" y="7"/>
                    <a:pt x="49" y="19"/>
                  </a:cubicBezTo>
                  <a:cubicBezTo>
                    <a:pt x="25" y="19"/>
                    <a:pt x="1" y="43"/>
                    <a:pt x="1" y="68"/>
                  </a:cubicBezTo>
                  <a:cubicBezTo>
                    <a:pt x="25" y="92"/>
                    <a:pt x="25" y="116"/>
                    <a:pt x="49" y="116"/>
                  </a:cubicBezTo>
                  <a:lnTo>
                    <a:pt x="74" y="92"/>
                  </a:lnTo>
                  <a:lnTo>
                    <a:pt x="244" y="92"/>
                  </a:lnTo>
                  <a:cubicBezTo>
                    <a:pt x="251" y="99"/>
                    <a:pt x="258" y="102"/>
                    <a:pt x="265" y="102"/>
                  </a:cubicBezTo>
                  <a:cubicBezTo>
                    <a:pt x="280" y="102"/>
                    <a:pt x="292" y="85"/>
                    <a:pt x="292" y="68"/>
                  </a:cubicBezTo>
                  <a:cubicBezTo>
                    <a:pt x="292" y="43"/>
                    <a:pt x="268" y="19"/>
                    <a:pt x="244" y="19"/>
                  </a:cubicBezTo>
                  <a:cubicBezTo>
                    <a:pt x="220" y="7"/>
                    <a:pt x="189" y="1"/>
                    <a:pt x="156" y="1"/>
                  </a:cubicBezTo>
                  <a:close/>
                  <a:moveTo>
                    <a:pt x="438" y="43"/>
                  </a:moveTo>
                  <a:cubicBezTo>
                    <a:pt x="414" y="43"/>
                    <a:pt x="390" y="68"/>
                    <a:pt x="390" y="92"/>
                  </a:cubicBezTo>
                  <a:cubicBezTo>
                    <a:pt x="390" y="116"/>
                    <a:pt x="390" y="141"/>
                    <a:pt x="414" y="141"/>
                  </a:cubicBezTo>
                  <a:cubicBezTo>
                    <a:pt x="487" y="165"/>
                    <a:pt x="535" y="165"/>
                    <a:pt x="584" y="189"/>
                  </a:cubicBezTo>
                  <a:lnTo>
                    <a:pt x="608" y="189"/>
                  </a:lnTo>
                  <a:cubicBezTo>
                    <a:pt x="632" y="189"/>
                    <a:pt x="632" y="189"/>
                    <a:pt x="657" y="165"/>
                  </a:cubicBezTo>
                  <a:cubicBezTo>
                    <a:pt x="657" y="141"/>
                    <a:pt x="657" y="116"/>
                    <a:pt x="632" y="116"/>
                  </a:cubicBezTo>
                  <a:cubicBezTo>
                    <a:pt x="560" y="92"/>
                    <a:pt x="511" y="68"/>
                    <a:pt x="438" y="43"/>
                  </a:cubicBezTo>
                  <a:close/>
                  <a:moveTo>
                    <a:pt x="778" y="195"/>
                  </a:moveTo>
                  <a:cubicBezTo>
                    <a:pt x="766" y="195"/>
                    <a:pt x="754" y="201"/>
                    <a:pt x="754" y="213"/>
                  </a:cubicBezTo>
                  <a:cubicBezTo>
                    <a:pt x="730" y="238"/>
                    <a:pt x="730" y="262"/>
                    <a:pt x="754" y="286"/>
                  </a:cubicBezTo>
                  <a:cubicBezTo>
                    <a:pt x="803" y="311"/>
                    <a:pt x="851" y="359"/>
                    <a:pt x="875" y="384"/>
                  </a:cubicBezTo>
                  <a:cubicBezTo>
                    <a:pt x="900" y="408"/>
                    <a:pt x="900" y="408"/>
                    <a:pt x="924" y="408"/>
                  </a:cubicBezTo>
                  <a:lnTo>
                    <a:pt x="973" y="408"/>
                  </a:lnTo>
                  <a:cubicBezTo>
                    <a:pt x="973" y="384"/>
                    <a:pt x="973" y="359"/>
                    <a:pt x="973" y="335"/>
                  </a:cubicBezTo>
                  <a:cubicBezTo>
                    <a:pt x="924" y="286"/>
                    <a:pt x="875" y="238"/>
                    <a:pt x="803" y="213"/>
                  </a:cubicBezTo>
                  <a:cubicBezTo>
                    <a:pt x="803" y="201"/>
                    <a:pt x="790" y="195"/>
                    <a:pt x="778" y="195"/>
                  </a:cubicBezTo>
                  <a:close/>
                  <a:moveTo>
                    <a:pt x="1033" y="438"/>
                  </a:moveTo>
                  <a:cubicBezTo>
                    <a:pt x="1021" y="438"/>
                    <a:pt x="1009" y="444"/>
                    <a:pt x="997" y="456"/>
                  </a:cubicBezTo>
                  <a:cubicBezTo>
                    <a:pt x="973" y="456"/>
                    <a:pt x="973" y="505"/>
                    <a:pt x="997" y="529"/>
                  </a:cubicBezTo>
                  <a:cubicBezTo>
                    <a:pt x="1021" y="578"/>
                    <a:pt x="1045" y="626"/>
                    <a:pt x="1070" y="675"/>
                  </a:cubicBezTo>
                  <a:cubicBezTo>
                    <a:pt x="1070" y="699"/>
                    <a:pt x="1094" y="724"/>
                    <a:pt x="1118" y="724"/>
                  </a:cubicBezTo>
                  <a:lnTo>
                    <a:pt x="1118" y="699"/>
                  </a:lnTo>
                  <a:cubicBezTo>
                    <a:pt x="1143" y="675"/>
                    <a:pt x="1167" y="651"/>
                    <a:pt x="1143" y="626"/>
                  </a:cubicBezTo>
                  <a:cubicBezTo>
                    <a:pt x="1118" y="578"/>
                    <a:pt x="1094" y="505"/>
                    <a:pt x="1070" y="456"/>
                  </a:cubicBezTo>
                  <a:cubicBezTo>
                    <a:pt x="1058" y="444"/>
                    <a:pt x="1045" y="438"/>
                    <a:pt x="1033" y="438"/>
                  </a:cubicBezTo>
                  <a:close/>
                  <a:moveTo>
                    <a:pt x="1143" y="796"/>
                  </a:moveTo>
                  <a:cubicBezTo>
                    <a:pt x="1118" y="821"/>
                    <a:pt x="1118" y="845"/>
                    <a:pt x="1118" y="869"/>
                  </a:cubicBezTo>
                  <a:cubicBezTo>
                    <a:pt x="1118" y="918"/>
                    <a:pt x="1143" y="991"/>
                    <a:pt x="1143" y="991"/>
                  </a:cubicBezTo>
                  <a:lnTo>
                    <a:pt x="1143" y="1039"/>
                  </a:lnTo>
                  <a:cubicBezTo>
                    <a:pt x="1143" y="1064"/>
                    <a:pt x="1167" y="1088"/>
                    <a:pt x="1191" y="1088"/>
                  </a:cubicBezTo>
                  <a:cubicBezTo>
                    <a:pt x="1215" y="1088"/>
                    <a:pt x="1240" y="1064"/>
                    <a:pt x="1240" y="1039"/>
                  </a:cubicBezTo>
                  <a:cubicBezTo>
                    <a:pt x="1240" y="1015"/>
                    <a:pt x="1240" y="1015"/>
                    <a:pt x="1240" y="991"/>
                  </a:cubicBezTo>
                  <a:cubicBezTo>
                    <a:pt x="1215" y="942"/>
                    <a:pt x="1215" y="894"/>
                    <a:pt x="1215" y="845"/>
                  </a:cubicBezTo>
                  <a:cubicBezTo>
                    <a:pt x="1191" y="821"/>
                    <a:pt x="1167" y="796"/>
                    <a:pt x="1143" y="796"/>
                  </a:cubicBezTo>
                  <a:close/>
                  <a:moveTo>
                    <a:pt x="1191" y="1185"/>
                  </a:moveTo>
                  <a:cubicBezTo>
                    <a:pt x="1167" y="1185"/>
                    <a:pt x="1143" y="1209"/>
                    <a:pt x="1143" y="1234"/>
                  </a:cubicBezTo>
                  <a:cubicBezTo>
                    <a:pt x="1143" y="1282"/>
                    <a:pt x="1143" y="1355"/>
                    <a:pt x="1118" y="1404"/>
                  </a:cubicBezTo>
                  <a:cubicBezTo>
                    <a:pt x="1118" y="1428"/>
                    <a:pt x="1143" y="1452"/>
                    <a:pt x="1167" y="1452"/>
                  </a:cubicBezTo>
                  <a:cubicBezTo>
                    <a:pt x="1191" y="1452"/>
                    <a:pt x="1215" y="1452"/>
                    <a:pt x="1215" y="1428"/>
                  </a:cubicBezTo>
                  <a:cubicBezTo>
                    <a:pt x="1215" y="1355"/>
                    <a:pt x="1240" y="1307"/>
                    <a:pt x="1240" y="1234"/>
                  </a:cubicBezTo>
                  <a:cubicBezTo>
                    <a:pt x="1240" y="1209"/>
                    <a:pt x="1215" y="1185"/>
                    <a:pt x="1191" y="1185"/>
                  </a:cubicBezTo>
                  <a:close/>
                  <a:moveTo>
                    <a:pt x="1107" y="1549"/>
                  </a:moveTo>
                  <a:cubicBezTo>
                    <a:pt x="1093" y="1549"/>
                    <a:pt x="1078" y="1557"/>
                    <a:pt x="1070" y="1574"/>
                  </a:cubicBezTo>
                  <a:cubicBezTo>
                    <a:pt x="1045" y="1622"/>
                    <a:pt x="997" y="1695"/>
                    <a:pt x="973" y="1744"/>
                  </a:cubicBezTo>
                  <a:cubicBezTo>
                    <a:pt x="948" y="1744"/>
                    <a:pt x="948" y="1792"/>
                    <a:pt x="973" y="1792"/>
                  </a:cubicBezTo>
                  <a:lnTo>
                    <a:pt x="1045" y="1792"/>
                  </a:lnTo>
                  <a:cubicBezTo>
                    <a:pt x="1094" y="1744"/>
                    <a:pt x="1118" y="1671"/>
                    <a:pt x="1143" y="1622"/>
                  </a:cubicBezTo>
                  <a:cubicBezTo>
                    <a:pt x="1158" y="1575"/>
                    <a:pt x="1133" y="1549"/>
                    <a:pt x="1107" y="1549"/>
                  </a:cubicBezTo>
                  <a:close/>
                  <a:moveTo>
                    <a:pt x="438" y="1792"/>
                  </a:moveTo>
                  <a:cubicBezTo>
                    <a:pt x="394" y="1792"/>
                    <a:pt x="390" y="1893"/>
                    <a:pt x="426" y="1893"/>
                  </a:cubicBezTo>
                  <a:cubicBezTo>
                    <a:pt x="430" y="1893"/>
                    <a:pt x="434" y="1892"/>
                    <a:pt x="438" y="1890"/>
                  </a:cubicBezTo>
                  <a:lnTo>
                    <a:pt x="632" y="1890"/>
                  </a:lnTo>
                  <a:cubicBezTo>
                    <a:pt x="657" y="1890"/>
                    <a:pt x="681" y="1890"/>
                    <a:pt x="681" y="1841"/>
                  </a:cubicBezTo>
                  <a:cubicBezTo>
                    <a:pt x="681" y="1817"/>
                    <a:pt x="657" y="1817"/>
                    <a:pt x="632" y="1792"/>
                  </a:cubicBezTo>
                  <a:close/>
                  <a:moveTo>
                    <a:pt x="244" y="1841"/>
                  </a:moveTo>
                  <a:cubicBezTo>
                    <a:pt x="171" y="1865"/>
                    <a:pt x="98" y="1914"/>
                    <a:pt x="74" y="1963"/>
                  </a:cubicBezTo>
                  <a:cubicBezTo>
                    <a:pt x="49" y="1987"/>
                    <a:pt x="49" y="2011"/>
                    <a:pt x="74" y="2011"/>
                  </a:cubicBezTo>
                  <a:cubicBezTo>
                    <a:pt x="74" y="2023"/>
                    <a:pt x="74" y="2029"/>
                    <a:pt x="77" y="2029"/>
                  </a:cubicBezTo>
                  <a:cubicBezTo>
                    <a:pt x="80" y="2029"/>
                    <a:pt x="86" y="2023"/>
                    <a:pt x="98" y="2011"/>
                  </a:cubicBezTo>
                  <a:cubicBezTo>
                    <a:pt x="98" y="2023"/>
                    <a:pt x="104" y="2029"/>
                    <a:pt x="110" y="2029"/>
                  </a:cubicBezTo>
                  <a:cubicBezTo>
                    <a:pt x="116" y="2029"/>
                    <a:pt x="122" y="2023"/>
                    <a:pt x="122" y="2011"/>
                  </a:cubicBezTo>
                  <a:cubicBezTo>
                    <a:pt x="171" y="1987"/>
                    <a:pt x="220" y="1938"/>
                    <a:pt x="268" y="1938"/>
                  </a:cubicBezTo>
                  <a:cubicBezTo>
                    <a:pt x="292" y="1938"/>
                    <a:pt x="317" y="1914"/>
                    <a:pt x="292" y="1865"/>
                  </a:cubicBezTo>
                  <a:cubicBezTo>
                    <a:pt x="292" y="1841"/>
                    <a:pt x="268" y="1841"/>
                    <a:pt x="244" y="1841"/>
                  </a:cubicBezTo>
                  <a:close/>
                  <a:moveTo>
                    <a:pt x="803" y="1841"/>
                  </a:moveTo>
                  <a:cubicBezTo>
                    <a:pt x="778" y="1841"/>
                    <a:pt x="754" y="1841"/>
                    <a:pt x="754" y="1865"/>
                  </a:cubicBezTo>
                  <a:cubicBezTo>
                    <a:pt x="754" y="1890"/>
                    <a:pt x="754" y="1914"/>
                    <a:pt x="778" y="1938"/>
                  </a:cubicBezTo>
                  <a:lnTo>
                    <a:pt x="705" y="1987"/>
                  </a:lnTo>
                  <a:cubicBezTo>
                    <a:pt x="681" y="2011"/>
                    <a:pt x="681" y="2035"/>
                    <a:pt x="705" y="2060"/>
                  </a:cubicBezTo>
                  <a:lnTo>
                    <a:pt x="754" y="2060"/>
                  </a:lnTo>
                  <a:cubicBezTo>
                    <a:pt x="754" y="2060"/>
                    <a:pt x="754" y="2060"/>
                    <a:pt x="754" y="2035"/>
                  </a:cubicBezTo>
                  <a:cubicBezTo>
                    <a:pt x="803" y="2011"/>
                    <a:pt x="827" y="1987"/>
                    <a:pt x="875" y="1938"/>
                  </a:cubicBezTo>
                  <a:lnTo>
                    <a:pt x="948" y="1963"/>
                  </a:lnTo>
                  <a:cubicBezTo>
                    <a:pt x="955" y="1970"/>
                    <a:pt x="963" y="1973"/>
                    <a:pt x="970" y="1973"/>
                  </a:cubicBezTo>
                  <a:cubicBezTo>
                    <a:pt x="987" y="1973"/>
                    <a:pt x="1004" y="1955"/>
                    <a:pt x="1021" y="1938"/>
                  </a:cubicBezTo>
                  <a:cubicBezTo>
                    <a:pt x="1021" y="1914"/>
                    <a:pt x="997" y="1890"/>
                    <a:pt x="997" y="1890"/>
                  </a:cubicBezTo>
                  <a:lnTo>
                    <a:pt x="900" y="1841"/>
                  </a:lnTo>
                  <a:close/>
                  <a:moveTo>
                    <a:pt x="1143" y="1993"/>
                  </a:moveTo>
                  <a:cubicBezTo>
                    <a:pt x="1130" y="1993"/>
                    <a:pt x="1118" y="1999"/>
                    <a:pt x="1118" y="2011"/>
                  </a:cubicBezTo>
                  <a:cubicBezTo>
                    <a:pt x="1094" y="2035"/>
                    <a:pt x="1094" y="2060"/>
                    <a:pt x="1118" y="2084"/>
                  </a:cubicBezTo>
                  <a:cubicBezTo>
                    <a:pt x="1167" y="2108"/>
                    <a:pt x="1191" y="2157"/>
                    <a:pt x="1240" y="2205"/>
                  </a:cubicBezTo>
                  <a:cubicBezTo>
                    <a:pt x="1240" y="2205"/>
                    <a:pt x="1264" y="2205"/>
                    <a:pt x="1264" y="2230"/>
                  </a:cubicBezTo>
                  <a:lnTo>
                    <a:pt x="1313" y="2230"/>
                  </a:lnTo>
                  <a:cubicBezTo>
                    <a:pt x="1337" y="2205"/>
                    <a:pt x="1337" y="2181"/>
                    <a:pt x="1313" y="2157"/>
                  </a:cubicBezTo>
                  <a:cubicBezTo>
                    <a:pt x="1264" y="2108"/>
                    <a:pt x="1215" y="2060"/>
                    <a:pt x="1167" y="2011"/>
                  </a:cubicBezTo>
                  <a:cubicBezTo>
                    <a:pt x="1167" y="1999"/>
                    <a:pt x="1155" y="1993"/>
                    <a:pt x="1143" y="1993"/>
                  </a:cubicBezTo>
                  <a:close/>
                  <a:moveTo>
                    <a:pt x="585" y="2074"/>
                  </a:moveTo>
                  <a:cubicBezTo>
                    <a:pt x="576" y="2074"/>
                    <a:pt x="567" y="2077"/>
                    <a:pt x="560" y="2084"/>
                  </a:cubicBezTo>
                  <a:cubicBezTo>
                    <a:pt x="511" y="2108"/>
                    <a:pt x="462" y="2133"/>
                    <a:pt x="414" y="2157"/>
                  </a:cubicBezTo>
                  <a:cubicBezTo>
                    <a:pt x="365" y="2157"/>
                    <a:pt x="365" y="2230"/>
                    <a:pt x="414" y="2254"/>
                  </a:cubicBezTo>
                  <a:lnTo>
                    <a:pt x="438" y="2230"/>
                  </a:lnTo>
                  <a:cubicBezTo>
                    <a:pt x="487" y="2205"/>
                    <a:pt x="560" y="2181"/>
                    <a:pt x="608" y="2157"/>
                  </a:cubicBezTo>
                  <a:cubicBezTo>
                    <a:pt x="632" y="2157"/>
                    <a:pt x="632" y="2133"/>
                    <a:pt x="632" y="2108"/>
                  </a:cubicBezTo>
                  <a:cubicBezTo>
                    <a:pt x="632" y="2091"/>
                    <a:pt x="608" y="2074"/>
                    <a:pt x="585" y="2074"/>
                  </a:cubicBezTo>
                  <a:close/>
                  <a:moveTo>
                    <a:pt x="49" y="2108"/>
                  </a:moveTo>
                  <a:cubicBezTo>
                    <a:pt x="25" y="2133"/>
                    <a:pt x="1" y="2157"/>
                    <a:pt x="25" y="2181"/>
                  </a:cubicBezTo>
                  <a:cubicBezTo>
                    <a:pt x="74" y="2230"/>
                    <a:pt x="147" y="2278"/>
                    <a:pt x="220" y="2278"/>
                  </a:cubicBezTo>
                  <a:lnTo>
                    <a:pt x="244" y="2278"/>
                  </a:lnTo>
                  <a:cubicBezTo>
                    <a:pt x="244" y="2278"/>
                    <a:pt x="268" y="2254"/>
                    <a:pt x="268" y="2230"/>
                  </a:cubicBezTo>
                  <a:cubicBezTo>
                    <a:pt x="268" y="2205"/>
                    <a:pt x="244" y="2181"/>
                    <a:pt x="220" y="2181"/>
                  </a:cubicBezTo>
                  <a:cubicBezTo>
                    <a:pt x="195" y="2181"/>
                    <a:pt x="122" y="2181"/>
                    <a:pt x="98" y="2133"/>
                  </a:cubicBezTo>
                  <a:cubicBezTo>
                    <a:pt x="98" y="2108"/>
                    <a:pt x="74" y="2108"/>
                    <a:pt x="49" y="2108"/>
                  </a:cubicBezTo>
                  <a:close/>
                  <a:moveTo>
                    <a:pt x="1361" y="2278"/>
                  </a:moveTo>
                  <a:cubicBezTo>
                    <a:pt x="1337" y="2303"/>
                    <a:pt x="1313" y="2327"/>
                    <a:pt x="1337" y="2351"/>
                  </a:cubicBezTo>
                  <a:cubicBezTo>
                    <a:pt x="1337" y="2400"/>
                    <a:pt x="1361" y="2448"/>
                    <a:pt x="1361" y="2521"/>
                  </a:cubicBezTo>
                  <a:cubicBezTo>
                    <a:pt x="1361" y="2546"/>
                    <a:pt x="1386" y="2570"/>
                    <a:pt x="1410" y="2570"/>
                  </a:cubicBezTo>
                  <a:cubicBezTo>
                    <a:pt x="1434" y="2570"/>
                    <a:pt x="1458" y="2546"/>
                    <a:pt x="1458" y="2521"/>
                  </a:cubicBezTo>
                  <a:cubicBezTo>
                    <a:pt x="1458" y="2448"/>
                    <a:pt x="1434" y="2375"/>
                    <a:pt x="1410" y="2327"/>
                  </a:cubicBezTo>
                  <a:cubicBezTo>
                    <a:pt x="1410" y="2303"/>
                    <a:pt x="1361" y="2278"/>
                    <a:pt x="1361" y="2278"/>
                  </a:cubicBezTo>
                  <a:close/>
                  <a:moveTo>
                    <a:pt x="1402" y="2657"/>
                  </a:moveTo>
                  <a:cubicBezTo>
                    <a:pt x="1383" y="2657"/>
                    <a:pt x="1378" y="2674"/>
                    <a:pt x="1361" y="2691"/>
                  </a:cubicBezTo>
                  <a:cubicBezTo>
                    <a:pt x="1361" y="2764"/>
                    <a:pt x="1337" y="2813"/>
                    <a:pt x="1313" y="2861"/>
                  </a:cubicBezTo>
                  <a:cubicBezTo>
                    <a:pt x="1313" y="2886"/>
                    <a:pt x="1337" y="2910"/>
                    <a:pt x="1361" y="2934"/>
                  </a:cubicBezTo>
                  <a:cubicBezTo>
                    <a:pt x="1386" y="2934"/>
                    <a:pt x="1410" y="2934"/>
                    <a:pt x="1410" y="2910"/>
                  </a:cubicBezTo>
                  <a:cubicBezTo>
                    <a:pt x="1434" y="2837"/>
                    <a:pt x="1458" y="2764"/>
                    <a:pt x="1458" y="2716"/>
                  </a:cubicBezTo>
                  <a:cubicBezTo>
                    <a:pt x="1458" y="2691"/>
                    <a:pt x="1458" y="2667"/>
                    <a:pt x="1434" y="2667"/>
                  </a:cubicBezTo>
                  <a:cubicBezTo>
                    <a:pt x="1420" y="2660"/>
                    <a:pt x="1410" y="2657"/>
                    <a:pt x="1402" y="2657"/>
                  </a:cubicBezTo>
                  <a:close/>
                  <a:moveTo>
                    <a:pt x="1288" y="3021"/>
                  </a:moveTo>
                  <a:cubicBezTo>
                    <a:pt x="1272" y="3021"/>
                    <a:pt x="1256" y="3031"/>
                    <a:pt x="1240" y="3031"/>
                  </a:cubicBezTo>
                  <a:lnTo>
                    <a:pt x="1167" y="3201"/>
                  </a:lnTo>
                  <a:cubicBezTo>
                    <a:pt x="1143" y="3226"/>
                    <a:pt x="1167" y="3250"/>
                    <a:pt x="1191" y="3274"/>
                  </a:cubicBezTo>
                  <a:cubicBezTo>
                    <a:pt x="1215" y="3274"/>
                    <a:pt x="1240" y="3274"/>
                    <a:pt x="1240" y="3250"/>
                  </a:cubicBezTo>
                  <a:cubicBezTo>
                    <a:pt x="1264" y="3201"/>
                    <a:pt x="1313" y="3153"/>
                    <a:pt x="1337" y="3080"/>
                  </a:cubicBezTo>
                  <a:cubicBezTo>
                    <a:pt x="1337" y="3056"/>
                    <a:pt x="1337" y="3031"/>
                    <a:pt x="1313" y="3031"/>
                  </a:cubicBezTo>
                  <a:cubicBezTo>
                    <a:pt x="1305" y="3023"/>
                    <a:pt x="1296" y="3021"/>
                    <a:pt x="1288" y="3021"/>
                  </a:cubicBezTo>
                  <a:close/>
                  <a:moveTo>
                    <a:pt x="1124" y="3351"/>
                  </a:moveTo>
                  <a:cubicBezTo>
                    <a:pt x="1112" y="3351"/>
                    <a:pt x="1101" y="3357"/>
                    <a:pt x="1094" y="3371"/>
                  </a:cubicBezTo>
                  <a:cubicBezTo>
                    <a:pt x="1045" y="3444"/>
                    <a:pt x="1021" y="3493"/>
                    <a:pt x="997" y="3542"/>
                  </a:cubicBezTo>
                  <a:cubicBezTo>
                    <a:pt x="973" y="3542"/>
                    <a:pt x="973" y="3566"/>
                    <a:pt x="997" y="3590"/>
                  </a:cubicBezTo>
                  <a:lnTo>
                    <a:pt x="1070" y="3590"/>
                  </a:lnTo>
                  <a:cubicBezTo>
                    <a:pt x="1094" y="3542"/>
                    <a:pt x="1143" y="3493"/>
                    <a:pt x="1167" y="3420"/>
                  </a:cubicBezTo>
                  <a:cubicBezTo>
                    <a:pt x="1184" y="3386"/>
                    <a:pt x="1153" y="3351"/>
                    <a:pt x="1124" y="3351"/>
                  </a:cubicBezTo>
                  <a:close/>
                  <a:moveTo>
                    <a:pt x="705" y="3566"/>
                  </a:moveTo>
                  <a:cubicBezTo>
                    <a:pt x="632" y="3566"/>
                    <a:pt x="560" y="3590"/>
                    <a:pt x="511" y="3639"/>
                  </a:cubicBezTo>
                  <a:cubicBezTo>
                    <a:pt x="487" y="3639"/>
                    <a:pt x="487" y="3687"/>
                    <a:pt x="511" y="3687"/>
                  </a:cubicBezTo>
                  <a:cubicBezTo>
                    <a:pt x="511" y="3699"/>
                    <a:pt x="511" y="3705"/>
                    <a:pt x="514" y="3705"/>
                  </a:cubicBezTo>
                  <a:cubicBezTo>
                    <a:pt x="517" y="3705"/>
                    <a:pt x="523" y="3699"/>
                    <a:pt x="535" y="3687"/>
                  </a:cubicBezTo>
                  <a:cubicBezTo>
                    <a:pt x="535" y="3687"/>
                    <a:pt x="535" y="3712"/>
                    <a:pt x="560" y="3712"/>
                  </a:cubicBezTo>
                  <a:cubicBezTo>
                    <a:pt x="608" y="3663"/>
                    <a:pt x="657" y="3663"/>
                    <a:pt x="705" y="3663"/>
                  </a:cubicBezTo>
                  <a:cubicBezTo>
                    <a:pt x="730" y="3663"/>
                    <a:pt x="754" y="3639"/>
                    <a:pt x="754" y="3614"/>
                  </a:cubicBezTo>
                  <a:cubicBezTo>
                    <a:pt x="754" y="3590"/>
                    <a:pt x="730" y="3566"/>
                    <a:pt x="705" y="3566"/>
                  </a:cubicBezTo>
                  <a:close/>
                  <a:moveTo>
                    <a:pt x="900" y="3590"/>
                  </a:moveTo>
                  <a:cubicBezTo>
                    <a:pt x="875" y="3590"/>
                    <a:pt x="851" y="3614"/>
                    <a:pt x="851" y="3639"/>
                  </a:cubicBezTo>
                  <a:cubicBezTo>
                    <a:pt x="827" y="3639"/>
                    <a:pt x="851" y="3663"/>
                    <a:pt x="851" y="3687"/>
                  </a:cubicBezTo>
                  <a:cubicBezTo>
                    <a:pt x="827" y="3736"/>
                    <a:pt x="778" y="3760"/>
                    <a:pt x="730" y="3809"/>
                  </a:cubicBezTo>
                  <a:cubicBezTo>
                    <a:pt x="730" y="3833"/>
                    <a:pt x="730" y="3857"/>
                    <a:pt x="730" y="3882"/>
                  </a:cubicBezTo>
                  <a:lnTo>
                    <a:pt x="803" y="3882"/>
                  </a:lnTo>
                  <a:cubicBezTo>
                    <a:pt x="851" y="3833"/>
                    <a:pt x="900" y="3784"/>
                    <a:pt x="948" y="3736"/>
                  </a:cubicBezTo>
                  <a:cubicBezTo>
                    <a:pt x="948" y="3736"/>
                    <a:pt x="948" y="3712"/>
                    <a:pt x="948" y="3712"/>
                  </a:cubicBezTo>
                  <a:cubicBezTo>
                    <a:pt x="973" y="3712"/>
                    <a:pt x="1021" y="3736"/>
                    <a:pt x="1045" y="3736"/>
                  </a:cubicBezTo>
                  <a:cubicBezTo>
                    <a:pt x="1053" y="3743"/>
                    <a:pt x="1060" y="3746"/>
                    <a:pt x="1067" y="3746"/>
                  </a:cubicBezTo>
                  <a:cubicBezTo>
                    <a:pt x="1084" y="3746"/>
                    <a:pt x="1101" y="3729"/>
                    <a:pt x="1118" y="3712"/>
                  </a:cubicBezTo>
                  <a:cubicBezTo>
                    <a:pt x="1118" y="3712"/>
                    <a:pt x="1118" y="3663"/>
                    <a:pt x="1094" y="3663"/>
                  </a:cubicBezTo>
                  <a:cubicBezTo>
                    <a:pt x="1021" y="3639"/>
                    <a:pt x="973" y="3614"/>
                    <a:pt x="900" y="3590"/>
                  </a:cubicBezTo>
                  <a:close/>
                  <a:moveTo>
                    <a:pt x="1231" y="3742"/>
                  </a:moveTo>
                  <a:cubicBezTo>
                    <a:pt x="1222" y="3742"/>
                    <a:pt x="1215" y="3748"/>
                    <a:pt x="1215" y="3760"/>
                  </a:cubicBezTo>
                  <a:cubicBezTo>
                    <a:pt x="1191" y="3784"/>
                    <a:pt x="1191" y="3809"/>
                    <a:pt x="1215" y="3833"/>
                  </a:cubicBezTo>
                  <a:cubicBezTo>
                    <a:pt x="1264" y="3857"/>
                    <a:pt x="1313" y="3882"/>
                    <a:pt x="1361" y="3930"/>
                  </a:cubicBezTo>
                  <a:lnTo>
                    <a:pt x="1386" y="3930"/>
                  </a:lnTo>
                  <a:cubicBezTo>
                    <a:pt x="1386" y="3930"/>
                    <a:pt x="1396" y="3941"/>
                    <a:pt x="1411" y="3941"/>
                  </a:cubicBezTo>
                  <a:cubicBezTo>
                    <a:pt x="1418" y="3941"/>
                    <a:pt x="1426" y="3938"/>
                    <a:pt x="1434" y="3930"/>
                  </a:cubicBezTo>
                  <a:cubicBezTo>
                    <a:pt x="1434" y="3930"/>
                    <a:pt x="1434" y="3882"/>
                    <a:pt x="1434" y="3882"/>
                  </a:cubicBezTo>
                  <a:cubicBezTo>
                    <a:pt x="1386" y="3833"/>
                    <a:pt x="1313" y="3784"/>
                    <a:pt x="1264" y="3760"/>
                  </a:cubicBezTo>
                  <a:cubicBezTo>
                    <a:pt x="1252" y="3748"/>
                    <a:pt x="1240" y="3742"/>
                    <a:pt x="1231" y="3742"/>
                  </a:cubicBezTo>
                  <a:close/>
                  <a:moveTo>
                    <a:pt x="462" y="3784"/>
                  </a:moveTo>
                  <a:cubicBezTo>
                    <a:pt x="438" y="3784"/>
                    <a:pt x="414" y="3809"/>
                    <a:pt x="438" y="3833"/>
                  </a:cubicBezTo>
                  <a:cubicBezTo>
                    <a:pt x="438" y="3906"/>
                    <a:pt x="487" y="3979"/>
                    <a:pt x="584" y="3979"/>
                  </a:cubicBezTo>
                  <a:lnTo>
                    <a:pt x="608" y="3979"/>
                  </a:lnTo>
                  <a:cubicBezTo>
                    <a:pt x="632" y="3979"/>
                    <a:pt x="657" y="3954"/>
                    <a:pt x="657" y="3906"/>
                  </a:cubicBezTo>
                  <a:cubicBezTo>
                    <a:pt x="632" y="3882"/>
                    <a:pt x="608" y="3882"/>
                    <a:pt x="584" y="3882"/>
                  </a:cubicBezTo>
                  <a:cubicBezTo>
                    <a:pt x="560" y="3882"/>
                    <a:pt x="511" y="3882"/>
                    <a:pt x="511" y="3809"/>
                  </a:cubicBezTo>
                  <a:cubicBezTo>
                    <a:pt x="511" y="3784"/>
                    <a:pt x="487" y="3784"/>
                    <a:pt x="462" y="3784"/>
                  </a:cubicBezTo>
                  <a:close/>
                  <a:moveTo>
                    <a:pt x="1520" y="3963"/>
                  </a:moveTo>
                  <a:cubicBezTo>
                    <a:pt x="1480" y="3963"/>
                    <a:pt x="1445" y="4014"/>
                    <a:pt x="1483" y="4052"/>
                  </a:cubicBezTo>
                  <a:cubicBezTo>
                    <a:pt x="1507" y="4100"/>
                    <a:pt x="1556" y="4149"/>
                    <a:pt x="1580" y="4197"/>
                  </a:cubicBezTo>
                  <a:cubicBezTo>
                    <a:pt x="1604" y="4197"/>
                    <a:pt x="1604" y="4222"/>
                    <a:pt x="1628" y="4222"/>
                  </a:cubicBezTo>
                  <a:lnTo>
                    <a:pt x="1628" y="4197"/>
                  </a:lnTo>
                  <a:lnTo>
                    <a:pt x="1653" y="4197"/>
                  </a:lnTo>
                  <a:cubicBezTo>
                    <a:pt x="1677" y="4197"/>
                    <a:pt x="1677" y="4173"/>
                    <a:pt x="1677" y="4149"/>
                  </a:cubicBezTo>
                  <a:cubicBezTo>
                    <a:pt x="1628" y="4100"/>
                    <a:pt x="1604" y="4027"/>
                    <a:pt x="1556" y="3979"/>
                  </a:cubicBezTo>
                  <a:cubicBezTo>
                    <a:pt x="1544" y="3967"/>
                    <a:pt x="1532" y="3963"/>
                    <a:pt x="1520" y="3963"/>
                  </a:cubicBezTo>
                  <a:close/>
                  <a:moveTo>
                    <a:pt x="1722" y="4285"/>
                  </a:moveTo>
                  <a:cubicBezTo>
                    <a:pt x="1716" y="4285"/>
                    <a:pt x="1708" y="4287"/>
                    <a:pt x="1701" y="4295"/>
                  </a:cubicBezTo>
                  <a:cubicBezTo>
                    <a:pt x="1677" y="4295"/>
                    <a:pt x="1653" y="4319"/>
                    <a:pt x="1677" y="4343"/>
                  </a:cubicBezTo>
                  <a:cubicBezTo>
                    <a:pt x="1701" y="4416"/>
                    <a:pt x="1726" y="4465"/>
                    <a:pt x="1726" y="4513"/>
                  </a:cubicBezTo>
                  <a:cubicBezTo>
                    <a:pt x="1726" y="4537"/>
                    <a:pt x="1750" y="4562"/>
                    <a:pt x="1774" y="4562"/>
                  </a:cubicBezTo>
                  <a:cubicBezTo>
                    <a:pt x="1799" y="4562"/>
                    <a:pt x="1823" y="4513"/>
                    <a:pt x="1823" y="4489"/>
                  </a:cubicBezTo>
                  <a:cubicBezTo>
                    <a:pt x="1799" y="4440"/>
                    <a:pt x="1774" y="4367"/>
                    <a:pt x="1750" y="4319"/>
                  </a:cubicBezTo>
                  <a:cubicBezTo>
                    <a:pt x="1750" y="4302"/>
                    <a:pt x="1738" y="4285"/>
                    <a:pt x="1722" y="4285"/>
                  </a:cubicBezTo>
                  <a:close/>
                  <a:moveTo>
                    <a:pt x="1799" y="4635"/>
                  </a:moveTo>
                  <a:cubicBezTo>
                    <a:pt x="1774" y="4659"/>
                    <a:pt x="1750" y="4683"/>
                    <a:pt x="1750" y="4708"/>
                  </a:cubicBezTo>
                  <a:lnTo>
                    <a:pt x="1750" y="4780"/>
                  </a:lnTo>
                  <a:lnTo>
                    <a:pt x="1750" y="4878"/>
                  </a:lnTo>
                  <a:cubicBezTo>
                    <a:pt x="1750" y="4902"/>
                    <a:pt x="1774" y="4926"/>
                    <a:pt x="1799" y="4926"/>
                  </a:cubicBezTo>
                  <a:cubicBezTo>
                    <a:pt x="1823" y="4926"/>
                    <a:pt x="1847" y="4902"/>
                    <a:pt x="1847" y="4878"/>
                  </a:cubicBezTo>
                  <a:lnTo>
                    <a:pt x="1847" y="4780"/>
                  </a:lnTo>
                  <a:lnTo>
                    <a:pt x="1847" y="4683"/>
                  </a:lnTo>
                  <a:cubicBezTo>
                    <a:pt x="1847" y="4659"/>
                    <a:pt x="1823" y="4635"/>
                    <a:pt x="1799" y="4635"/>
                  </a:cubicBezTo>
                  <a:close/>
                  <a:moveTo>
                    <a:pt x="1799" y="5023"/>
                  </a:moveTo>
                  <a:cubicBezTo>
                    <a:pt x="1774" y="5023"/>
                    <a:pt x="1750" y="5023"/>
                    <a:pt x="1750" y="5048"/>
                  </a:cubicBezTo>
                  <a:cubicBezTo>
                    <a:pt x="1726" y="5096"/>
                    <a:pt x="1726" y="5145"/>
                    <a:pt x="1726" y="5169"/>
                  </a:cubicBezTo>
                  <a:cubicBezTo>
                    <a:pt x="1701" y="5193"/>
                    <a:pt x="1726" y="5218"/>
                    <a:pt x="1750" y="5242"/>
                  </a:cubicBezTo>
                  <a:cubicBezTo>
                    <a:pt x="1774" y="5242"/>
                    <a:pt x="1799" y="5218"/>
                    <a:pt x="1799" y="5193"/>
                  </a:cubicBezTo>
                  <a:cubicBezTo>
                    <a:pt x="1823" y="5169"/>
                    <a:pt x="1823" y="5121"/>
                    <a:pt x="1823" y="5072"/>
                  </a:cubicBezTo>
                  <a:cubicBezTo>
                    <a:pt x="1847" y="5048"/>
                    <a:pt x="1823" y="5023"/>
                    <a:pt x="1799" y="50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209" name="Google Shape;209;p6"/>
          <p:cNvGrpSpPr/>
          <p:nvPr/>
        </p:nvGrpSpPr>
        <p:grpSpPr>
          <a:xfrm flipH="1">
            <a:off x="11040696" y="5276980"/>
            <a:ext cx="944459" cy="1638049"/>
            <a:chOff x="-1056319" y="1385262"/>
            <a:chExt cx="212940" cy="369285"/>
          </a:xfrm>
        </p:grpSpPr>
        <p:sp>
          <p:nvSpPr>
            <p:cNvPr id="210" name="Google Shape;210;p6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11" name="Google Shape;211;p6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12" name="Google Shape;212;p6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13" name="Google Shape;213;p6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14" name="Google Shape;214;p6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15" name="Google Shape;215;p6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16" name="Google Shape;216;p6"/>
            <p:cNvSpPr/>
            <p:nvPr/>
          </p:nvSpPr>
          <p:spPr>
            <a:xfrm>
              <a:off x="-1029833" y="1690513"/>
              <a:ext cx="173717" cy="64034"/>
            </a:xfrm>
            <a:custGeom>
              <a:avLst/>
              <a:gdLst/>
              <a:ahLst/>
              <a:cxnLst/>
              <a:rect l="l" t="t" r="r" b="b"/>
              <a:pathLst>
                <a:path w="4460" h="1644" extrusionOk="0">
                  <a:moveTo>
                    <a:pt x="2533" y="0"/>
                  </a:moveTo>
                  <a:cubicBezTo>
                    <a:pt x="2511" y="0"/>
                    <a:pt x="2492" y="11"/>
                    <a:pt x="2478" y="34"/>
                  </a:cubicBezTo>
                  <a:cubicBezTo>
                    <a:pt x="2308" y="253"/>
                    <a:pt x="1920" y="763"/>
                    <a:pt x="1920" y="763"/>
                  </a:cubicBezTo>
                  <a:cubicBezTo>
                    <a:pt x="1920" y="763"/>
                    <a:pt x="1830" y="97"/>
                    <a:pt x="1603" y="97"/>
                  </a:cubicBezTo>
                  <a:cubicBezTo>
                    <a:pt x="1567" y="97"/>
                    <a:pt x="1526" y="115"/>
                    <a:pt x="1482" y="156"/>
                  </a:cubicBezTo>
                  <a:cubicBezTo>
                    <a:pt x="1288" y="350"/>
                    <a:pt x="1094" y="544"/>
                    <a:pt x="924" y="739"/>
                  </a:cubicBezTo>
                  <a:cubicBezTo>
                    <a:pt x="924" y="739"/>
                    <a:pt x="672" y="73"/>
                    <a:pt x="493" y="73"/>
                  </a:cubicBezTo>
                  <a:cubicBezTo>
                    <a:pt x="464" y="73"/>
                    <a:pt x="437" y="91"/>
                    <a:pt x="413" y="131"/>
                  </a:cubicBezTo>
                  <a:cubicBezTo>
                    <a:pt x="243" y="617"/>
                    <a:pt x="98" y="1103"/>
                    <a:pt x="0" y="1613"/>
                  </a:cubicBezTo>
                  <a:cubicBezTo>
                    <a:pt x="0" y="1613"/>
                    <a:pt x="1039" y="1644"/>
                    <a:pt x="2099" y="1644"/>
                  </a:cubicBezTo>
                  <a:cubicBezTo>
                    <a:pt x="3158" y="1644"/>
                    <a:pt x="4239" y="1613"/>
                    <a:pt x="4324" y="1492"/>
                  </a:cubicBezTo>
                  <a:cubicBezTo>
                    <a:pt x="4459" y="1289"/>
                    <a:pt x="4115" y="108"/>
                    <a:pt x="3813" y="108"/>
                  </a:cubicBezTo>
                  <a:cubicBezTo>
                    <a:pt x="3789" y="108"/>
                    <a:pt x="3765" y="115"/>
                    <a:pt x="3741" y="131"/>
                  </a:cubicBezTo>
                  <a:cubicBezTo>
                    <a:pt x="3523" y="350"/>
                    <a:pt x="3353" y="642"/>
                    <a:pt x="3280" y="933"/>
                  </a:cubicBezTo>
                  <a:cubicBezTo>
                    <a:pt x="3280" y="933"/>
                    <a:pt x="2744" y="0"/>
                    <a:pt x="25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17" name="Google Shape;217;p6"/>
            <p:cNvSpPr/>
            <p:nvPr/>
          </p:nvSpPr>
          <p:spPr>
            <a:xfrm>
              <a:off x="-886965" y="1718791"/>
              <a:ext cx="8569" cy="31511"/>
            </a:xfrm>
            <a:custGeom>
              <a:avLst/>
              <a:gdLst/>
              <a:ahLst/>
              <a:cxnLst/>
              <a:rect l="l" t="t" r="r" b="b"/>
              <a:pathLst>
                <a:path w="220" h="809" extrusionOk="0">
                  <a:moveTo>
                    <a:pt x="159" y="1"/>
                  </a:moveTo>
                  <a:cubicBezTo>
                    <a:pt x="140" y="1"/>
                    <a:pt x="122" y="13"/>
                    <a:pt x="122" y="37"/>
                  </a:cubicBezTo>
                  <a:cubicBezTo>
                    <a:pt x="122" y="256"/>
                    <a:pt x="98" y="499"/>
                    <a:pt x="25" y="741"/>
                  </a:cubicBezTo>
                  <a:cubicBezTo>
                    <a:pt x="1" y="741"/>
                    <a:pt x="1" y="790"/>
                    <a:pt x="25" y="790"/>
                  </a:cubicBezTo>
                  <a:lnTo>
                    <a:pt x="49" y="790"/>
                  </a:lnTo>
                  <a:cubicBezTo>
                    <a:pt x="49" y="802"/>
                    <a:pt x="55" y="808"/>
                    <a:pt x="64" y="808"/>
                  </a:cubicBezTo>
                  <a:cubicBezTo>
                    <a:pt x="73" y="808"/>
                    <a:pt x="86" y="802"/>
                    <a:pt x="98" y="790"/>
                  </a:cubicBezTo>
                  <a:cubicBezTo>
                    <a:pt x="195" y="547"/>
                    <a:pt x="219" y="280"/>
                    <a:pt x="195" y="37"/>
                  </a:cubicBezTo>
                  <a:cubicBezTo>
                    <a:pt x="195" y="13"/>
                    <a:pt x="177" y="1"/>
                    <a:pt x="1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18" name="Google Shape;218;p6"/>
            <p:cNvSpPr/>
            <p:nvPr/>
          </p:nvSpPr>
          <p:spPr>
            <a:xfrm>
              <a:off x="-931446" y="1708859"/>
              <a:ext cx="10478" cy="40742"/>
            </a:xfrm>
            <a:custGeom>
              <a:avLst/>
              <a:gdLst/>
              <a:ahLst/>
              <a:cxnLst/>
              <a:rect l="l" t="t" r="r" b="b"/>
              <a:pathLst>
                <a:path w="269" h="1046" extrusionOk="0">
                  <a:moveTo>
                    <a:pt x="147" y="0"/>
                  </a:moveTo>
                  <a:cubicBezTo>
                    <a:pt x="122" y="0"/>
                    <a:pt x="98" y="25"/>
                    <a:pt x="122" y="49"/>
                  </a:cubicBezTo>
                  <a:cubicBezTo>
                    <a:pt x="147" y="365"/>
                    <a:pt x="122" y="875"/>
                    <a:pt x="1" y="948"/>
                  </a:cubicBezTo>
                  <a:cubicBezTo>
                    <a:pt x="1" y="972"/>
                    <a:pt x="1" y="996"/>
                    <a:pt x="1" y="1021"/>
                  </a:cubicBezTo>
                  <a:cubicBezTo>
                    <a:pt x="25" y="1021"/>
                    <a:pt x="25" y="1045"/>
                    <a:pt x="49" y="1045"/>
                  </a:cubicBezTo>
                  <a:lnTo>
                    <a:pt x="74" y="1045"/>
                  </a:lnTo>
                  <a:cubicBezTo>
                    <a:pt x="268" y="924"/>
                    <a:pt x="195" y="195"/>
                    <a:pt x="195" y="49"/>
                  </a:cubicBezTo>
                  <a:cubicBezTo>
                    <a:pt x="195" y="0"/>
                    <a:pt x="171" y="0"/>
                    <a:pt x="1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19" name="Google Shape;219;p6"/>
            <p:cNvSpPr/>
            <p:nvPr/>
          </p:nvSpPr>
          <p:spPr>
            <a:xfrm>
              <a:off x="-976861" y="1713571"/>
              <a:ext cx="6660" cy="34120"/>
            </a:xfrm>
            <a:custGeom>
              <a:avLst/>
              <a:gdLst/>
              <a:ahLst/>
              <a:cxnLst/>
              <a:rect l="l" t="t" r="r" b="b"/>
              <a:pathLst>
                <a:path w="171" h="876" extrusionOk="0">
                  <a:moveTo>
                    <a:pt x="122" y="1"/>
                  </a:moveTo>
                  <a:cubicBezTo>
                    <a:pt x="98" y="1"/>
                    <a:pt x="74" y="25"/>
                    <a:pt x="74" y="50"/>
                  </a:cubicBezTo>
                  <a:cubicBezTo>
                    <a:pt x="74" y="317"/>
                    <a:pt x="49" y="560"/>
                    <a:pt x="1" y="827"/>
                  </a:cubicBezTo>
                  <a:cubicBezTo>
                    <a:pt x="1" y="851"/>
                    <a:pt x="1" y="875"/>
                    <a:pt x="49" y="875"/>
                  </a:cubicBezTo>
                  <a:cubicBezTo>
                    <a:pt x="74" y="875"/>
                    <a:pt x="98" y="875"/>
                    <a:pt x="98" y="851"/>
                  </a:cubicBezTo>
                  <a:cubicBezTo>
                    <a:pt x="147" y="584"/>
                    <a:pt x="171" y="317"/>
                    <a:pt x="171" y="50"/>
                  </a:cubicBezTo>
                  <a:cubicBezTo>
                    <a:pt x="171" y="25"/>
                    <a:pt x="147" y="1"/>
                    <a:pt x="1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20" name="Google Shape;220;p6"/>
            <p:cNvSpPr/>
            <p:nvPr/>
          </p:nvSpPr>
          <p:spPr>
            <a:xfrm>
              <a:off x="-1015656" y="1710767"/>
              <a:ext cx="10478" cy="35990"/>
            </a:xfrm>
            <a:custGeom>
              <a:avLst/>
              <a:gdLst/>
              <a:ahLst/>
              <a:cxnLst/>
              <a:rect l="l" t="t" r="r" b="b"/>
              <a:pathLst>
                <a:path w="269" h="924" extrusionOk="0">
                  <a:moveTo>
                    <a:pt x="98" y="0"/>
                  </a:moveTo>
                  <a:cubicBezTo>
                    <a:pt x="74" y="0"/>
                    <a:pt x="49" y="0"/>
                    <a:pt x="25" y="24"/>
                  </a:cubicBezTo>
                  <a:cubicBezTo>
                    <a:pt x="1" y="316"/>
                    <a:pt x="49" y="607"/>
                    <a:pt x="171" y="899"/>
                  </a:cubicBezTo>
                  <a:cubicBezTo>
                    <a:pt x="171" y="899"/>
                    <a:pt x="195" y="923"/>
                    <a:pt x="195" y="923"/>
                  </a:cubicBezTo>
                  <a:lnTo>
                    <a:pt x="219" y="923"/>
                  </a:lnTo>
                  <a:cubicBezTo>
                    <a:pt x="244" y="899"/>
                    <a:pt x="268" y="875"/>
                    <a:pt x="244" y="850"/>
                  </a:cubicBezTo>
                  <a:cubicBezTo>
                    <a:pt x="147" y="607"/>
                    <a:pt x="98" y="316"/>
                    <a:pt x="122" y="49"/>
                  </a:cubicBezTo>
                  <a:cubicBezTo>
                    <a:pt x="122" y="24"/>
                    <a:pt x="122" y="0"/>
                    <a:pt x="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221" name="Google Shape;221;p6"/>
          <p:cNvGrpSpPr/>
          <p:nvPr/>
        </p:nvGrpSpPr>
        <p:grpSpPr>
          <a:xfrm flipH="1">
            <a:off x="175934" y="5946073"/>
            <a:ext cx="717137" cy="741144"/>
            <a:chOff x="5294267" y="4624350"/>
            <a:chExt cx="383004" cy="395854"/>
          </a:xfrm>
        </p:grpSpPr>
        <p:sp>
          <p:nvSpPr>
            <p:cNvPr id="222" name="Google Shape;222;p6"/>
            <p:cNvSpPr/>
            <p:nvPr/>
          </p:nvSpPr>
          <p:spPr>
            <a:xfrm>
              <a:off x="5358550" y="4859712"/>
              <a:ext cx="58369" cy="160492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23" name="Google Shape;223;p6"/>
            <p:cNvSpPr/>
            <p:nvPr/>
          </p:nvSpPr>
          <p:spPr>
            <a:xfrm>
              <a:off x="5294267" y="4894594"/>
              <a:ext cx="175454" cy="68546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24" name="Google Shape;224;p6"/>
            <p:cNvSpPr/>
            <p:nvPr/>
          </p:nvSpPr>
          <p:spPr>
            <a:xfrm>
              <a:off x="5310447" y="4883895"/>
              <a:ext cx="150836" cy="94033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25" name="Google Shape;225;p6"/>
            <p:cNvSpPr/>
            <p:nvPr/>
          </p:nvSpPr>
          <p:spPr>
            <a:xfrm>
              <a:off x="5340805" y="4845446"/>
              <a:ext cx="97252" cy="157795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26" name="Google Shape;226;p6"/>
            <p:cNvSpPr/>
            <p:nvPr/>
          </p:nvSpPr>
          <p:spPr>
            <a:xfrm>
              <a:off x="5499297" y="4624350"/>
              <a:ext cx="175454" cy="150575"/>
            </a:xfrm>
            <a:custGeom>
              <a:avLst/>
              <a:gdLst/>
              <a:ahLst/>
              <a:cxnLst/>
              <a:rect l="l" t="t" r="r" b="b"/>
              <a:pathLst>
                <a:path w="2017" h="1731" extrusionOk="0">
                  <a:moveTo>
                    <a:pt x="1166" y="175"/>
                  </a:moveTo>
                  <a:cubicBezTo>
                    <a:pt x="1555" y="175"/>
                    <a:pt x="1871" y="467"/>
                    <a:pt x="1871" y="856"/>
                  </a:cubicBezTo>
                  <a:cubicBezTo>
                    <a:pt x="1871" y="1285"/>
                    <a:pt x="1511" y="1569"/>
                    <a:pt x="1144" y="1569"/>
                  </a:cubicBezTo>
                  <a:cubicBezTo>
                    <a:pt x="971" y="1569"/>
                    <a:pt x="796" y="1506"/>
                    <a:pt x="656" y="1366"/>
                  </a:cubicBezTo>
                  <a:cubicBezTo>
                    <a:pt x="219" y="929"/>
                    <a:pt x="534" y="175"/>
                    <a:pt x="1166" y="175"/>
                  </a:cubicBezTo>
                  <a:close/>
                  <a:moveTo>
                    <a:pt x="1142" y="1"/>
                  </a:moveTo>
                  <a:cubicBezTo>
                    <a:pt x="930" y="1"/>
                    <a:pt x="714" y="77"/>
                    <a:pt x="534" y="248"/>
                  </a:cubicBezTo>
                  <a:cubicBezTo>
                    <a:pt x="0" y="807"/>
                    <a:pt x="389" y="1730"/>
                    <a:pt x="1166" y="1730"/>
                  </a:cubicBezTo>
                  <a:cubicBezTo>
                    <a:pt x="1628" y="1730"/>
                    <a:pt x="2016" y="1342"/>
                    <a:pt x="2016" y="856"/>
                  </a:cubicBezTo>
                  <a:cubicBezTo>
                    <a:pt x="2016" y="344"/>
                    <a:pt x="1590" y="1"/>
                    <a:pt x="11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27" name="Google Shape;227;p6"/>
            <p:cNvSpPr/>
            <p:nvPr/>
          </p:nvSpPr>
          <p:spPr>
            <a:xfrm>
              <a:off x="5615653" y="4833656"/>
              <a:ext cx="32352" cy="88957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28" name="Google Shape;228;p6"/>
            <p:cNvSpPr/>
            <p:nvPr/>
          </p:nvSpPr>
          <p:spPr>
            <a:xfrm>
              <a:off x="5580022" y="4852990"/>
              <a:ext cx="97250" cy="37993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29" name="Google Shape;229;p6"/>
            <p:cNvSpPr/>
            <p:nvPr/>
          </p:nvSpPr>
          <p:spPr>
            <a:xfrm>
              <a:off x="5588990" y="4847059"/>
              <a:ext cx="83605" cy="52120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30" name="Google Shape;230;p6"/>
            <p:cNvSpPr/>
            <p:nvPr/>
          </p:nvSpPr>
          <p:spPr>
            <a:xfrm>
              <a:off x="5605817" y="4825749"/>
              <a:ext cx="53904" cy="87462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231" name="Google Shape;231;p6"/>
          <p:cNvGrpSpPr/>
          <p:nvPr/>
        </p:nvGrpSpPr>
        <p:grpSpPr>
          <a:xfrm rot="-7204672" flipH="1">
            <a:off x="11267377" y="380868"/>
            <a:ext cx="717135" cy="364061"/>
            <a:chOff x="5294267" y="4825749"/>
            <a:chExt cx="383004" cy="194455"/>
          </a:xfrm>
        </p:grpSpPr>
        <p:sp>
          <p:nvSpPr>
            <p:cNvPr id="232" name="Google Shape;232;p6"/>
            <p:cNvSpPr/>
            <p:nvPr/>
          </p:nvSpPr>
          <p:spPr>
            <a:xfrm>
              <a:off x="5358550" y="4859712"/>
              <a:ext cx="58369" cy="160492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33" name="Google Shape;233;p6"/>
            <p:cNvSpPr/>
            <p:nvPr/>
          </p:nvSpPr>
          <p:spPr>
            <a:xfrm>
              <a:off x="5294267" y="4894594"/>
              <a:ext cx="175454" cy="68546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34" name="Google Shape;234;p6"/>
            <p:cNvSpPr/>
            <p:nvPr/>
          </p:nvSpPr>
          <p:spPr>
            <a:xfrm>
              <a:off x="5310447" y="4883895"/>
              <a:ext cx="150836" cy="94033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35" name="Google Shape;235;p6"/>
            <p:cNvSpPr/>
            <p:nvPr/>
          </p:nvSpPr>
          <p:spPr>
            <a:xfrm>
              <a:off x="5340805" y="4845446"/>
              <a:ext cx="97252" cy="157795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36" name="Google Shape;236;p6"/>
            <p:cNvSpPr/>
            <p:nvPr/>
          </p:nvSpPr>
          <p:spPr>
            <a:xfrm>
              <a:off x="5615653" y="4833656"/>
              <a:ext cx="32352" cy="88957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37" name="Google Shape;237;p6"/>
            <p:cNvSpPr/>
            <p:nvPr/>
          </p:nvSpPr>
          <p:spPr>
            <a:xfrm>
              <a:off x="5580022" y="4852990"/>
              <a:ext cx="97250" cy="37993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38" name="Google Shape;238;p6"/>
            <p:cNvSpPr/>
            <p:nvPr/>
          </p:nvSpPr>
          <p:spPr>
            <a:xfrm>
              <a:off x="5588990" y="4847059"/>
              <a:ext cx="83605" cy="52120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39" name="Google Shape;239;p6"/>
            <p:cNvSpPr/>
            <p:nvPr/>
          </p:nvSpPr>
          <p:spPr>
            <a:xfrm>
              <a:off x="5605817" y="4825749"/>
              <a:ext cx="53904" cy="87462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</p:spTree>
    <p:extLst>
      <p:ext uri="{BB962C8B-B14F-4D97-AF65-F5344CB8AC3E}">
        <p14:creationId xmlns:p14="http://schemas.microsoft.com/office/powerpoint/2010/main" val="12177906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2 Intro">
  <p:cSld name="CUSTOM_1">
    <p:spTree>
      <p:nvGrpSpPr>
        <p:cNvPr id="1" name="Shape 9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9" name="Google Shape;989;p6"/>
          <p:cNvSpPr/>
          <p:nvPr/>
        </p:nvSpPr>
        <p:spPr>
          <a:xfrm flipH="1">
            <a:off x="7800770" y="3219144"/>
            <a:ext cx="4391229" cy="3638846"/>
          </a:xfrm>
          <a:custGeom>
            <a:avLst/>
            <a:gdLst/>
            <a:ahLst/>
            <a:cxnLst/>
            <a:rect l="l" t="t" r="r" b="b"/>
            <a:pathLst>
              <a:path w="7856" h="6510" extrusionOk="0">
                <a:moveTo>
                  <a:pt x="271" y="0"/>
                </a:moveTo>
                <a:cubicBezTo>
                  <a:pt x="181" y="0"/>
                  <a:pt x="91" y="2"/>
                  <a:pt x="1" y="5"/>
                </a:cubicBezTo>
                <a:lnTo>
                  <a:pt x="1" y="6509"/>
                </a:lnTo>
                <a:lnTo>
                  <a:pt x="7856" y="6509"/>
                </a:lnTo>
                <a:cubicBezTo>
                  <a:pt x="7779" y="6009"/>
                  <a:pt x="7637" y="5521"/>
                  <a:pt x="7285" y="5216"/>
                </a:cubicBezTo>
                <a:cubicBezTo>
                  <a:pt x="6975" y="4949"/>
                  <a:pt x="6575" y="4889"/>
                  <a:pt x="6173" y="4889"/>
                </a:cubicBezTo>
                <a:cubicBezTo>
                  <a:pt x="6033" y="4889"/>
                  <a:pt x="5894" y="4896"/>
                  <a:pt x="5758" y="4905"/>
                </a:cubicBezTo>
                <a:cubicBezTo>
                  <a:pt x="5265" y="4935"/>
                  <a:pt x="4773" y="4966"/>
                  <a:pt x="4279" y="4995"/>
                </a:cubicBezTo>
                <a:cubicBezTo>
                  <a:pt x="4159" y="5003"/>
                  <a:pt x="4036" y="5009"/>
                  <a:pt x="3912" y="5009"/>
                </a:cubicBezTo>
                <a:cubicBezTo>
                  <a:pt x="3562" y="5009"/>
                  <a:pt x="3214" y="4957"/>
                  <a:pt x="2943" y="4726"/>
                </a:cubicBezTo>
                <a:cubicBezTo>
                  <a:pt x="2485" y="4337"/>
                  <a:pt x="2431" y="3603"/>
                  <a:pt x="2483" y="2969"/>
                </a:cubicBezTo>
                <a:cubicBezTo>
                  <a:pt x="2536" y="2334"/>
                  <a:pt x="2649" y="1660"/>
                  <a:pt x="2399" y="1086"/>
                </a:cubicBezTo>
                <a:cubicBezTo>
                  <a:pt x="2175" y="574"/>
                  <a:pt x="1693" y="246"/>
                  <a:pt x="1194" y="108"/>
                </a:cubicBezTo>
                <a:cubicBezTo>
                  <a:pt x="892" y="24"/>
                  <a:pt x="582" y="0"/>
                  <a:pt x="2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0" name="Google Shape;990;p6"/>
          <p:cNvSpPr txBox="1">
            <a:spLocks noGrp="1"/>
          </p:cNvSpPr>
          <p:nvPr>
            <p:ph type="title"/>
          </p:nvPr>
        </p:nvSpPr>
        <p:spPr>
          <a:xfrm>
            <a:off x="5844125" y="1583975"/>
            <a:ext cx="5322600" cy="1324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70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991" name="Google Shape;991;p6"/>
          <p:cNvSpPr txBox="1">
            <a:spLocks noGrp="1"/>
          </p:cNvSpPr>
          <p:nvPr>
            <p:ph type="body" idx="1"/>
          </p:nvPr>
        </p:nvSpPr>
        <p:spPr>
          <a:xfrm>
            <a:off x="5844100" y="2988275"/>
            <a:ext cx="5322600" cy="2235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3 Talking Points">
  <p:cSld name="CUSTOM_2">
    <p:spTree>
      <p:nvGrpSpPr>
        <p:cNvPr id="1" name="Shape 9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" name="Google Shape;993;p7"/>
          <p:cNvSpPr/>
          <p:nvPr/>
        </p:nvSpPr>
        <p:spPr>
          <a:xfrm>
            <a:off x="1" y="-21750"/>
            <a:ext cx="1508394" cy="5075554"/>
          </a:xfrm>
          <a:custGeom>
            <a:avLst/>
            <a:gdLst/>
            <a:ahLst/>
            <a:cxnLst/>
            <a:rect l="l" t="t" r="r" b="b"/>
            <a:pathLst>
              <a:path w="6433" h="21646" extrusionOk="0">
                <a:moveTo>
                  <a:pt x="1" y="0"/>
                </a:moveTo>
                <a:lnTo>
                  <a:pt x="1" y="21645"/>
                </a:lnTo>
                <a:cubicBezTo>
                  <a:pt x="105" y="21391"/>
                  <a:pt x="235" y="21155"/>
                  <a:pt x="416" y="20949"/>
                </a:cubicBezTo>
                <a:cubicBezTo>
                  <a:pt x="1303" y="19945"/>
                  <a:pt x="2849" y="20241"/>
                  <a:pt x="4025" y="19682"/>
                </a:cubicBezTo>
                <a:cubicBezTo>
                  <a:pt x="5309" y="19070"/>
                  <a:pt x="5992" y="17450"/>
                  <a:pt x="5958" y="15936"/>
                </a:cubicBezTo>
                <a:cubicBezTo>
                  <a:pt x="5924" y="14423"/>
                  <a:pt x="5303" y="13000"/>
                  <a:pt x="4592" y="11699"/>
                </a:cubicBezTo>
                <a:cubicBezTo>
                  <a:pt x="4132" y="10860"/>
                  <a:pt x="3612" y="9966"/>
                  <a:pt x="3688" y="8993"/>
                </a:cubicBezTo>
                <a:cubicBezTo>
                  <a:pt x="3808" y="7473"/>
                  <a:pt x="5288" y="6520"/>
                  <a:pt x="5851" y="5119"/>
                </a:cubicBezTo>
                <a:cubicBezTo>
                  <a:pt x="6432" y="3671"/>
                  <a:pt x="5822" y="1797"/>
                  <a:pt x="4531" y="1068"/>
                </a:cubicBezTo>
                <a:cubicBezTo>
                  <a:pt x="4004" y="770"/>
                  <a:pt x="3408" y="654"/>
                  <a:pt x="2822" y="542"/>
                </a:cubicBezTo>
                <a:cubicBezTo>
                  <a:pt x="1927" y="370"/>
                  <a:pt x="1032" y="198"/>
                  <a:pt x="138" y="26"/>
                </a:cubicBezTo>
                <a:cubicBezTo>
                  <a:pt x="93" y="17"/>
                  <a:pt x="46" y="9"/>
                  <a:pt x="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4" name="Google Shape;994;p7"/>
          <p:cNvSpPr txBox="1">
            <a:spLocks noGrp="1"/>
          </p:cNvSpPr>
          <p:nvPr>
            <p:ph type="title"/>
          </p:nvPr>
        </p:nvSpPr>
        <p:spPr>
          <a:xfrm>
            <a:off x="1508400" y="1355375"/>
            <a:ext cx="7724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995" name="Google Shape;995;p7"/>
          <p:cNvSpPr txBox="1">
            <a:spLocks noGrp="1"/>
          </p:cNvSpPr>
          <p:nvPr>
            <p:ph type="body" idx="1"/>
          </p:nvPr>
        </p:nvSpPr>
        <p:spPr>
          <a:xfrm>
            <a:off x="1508400" y="2818900"/>
            <a:ext cx="8955600" cy="28833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grpSp>
        <p:nvGrpSpPr>
          <p:cNvPr id="996" name="Google Shape;996;p7"/>
          <p:cNvGrpSpPr/>
          <p:nvPr/>
        </p:nvGrpSpPr>
        <p:grpSpPr>
          <a:xfrm rot="3397619">
            <a:off x="6731166" y="-138716"/>
            <a:ext cx="1827857" cy="1684489"/>
            <a:chOff x="3371316" y="4540681"/>
            <a:chExt cx="2368067" cy="1923669"/>
          </a:xfrm>
        </p:grpSpPr>
        <p:sp>
          <p:nvSpPr>
            <p:cNvPr id="997" name="Google Shape;997;p7"/>
            <p:cNvSpPr/>
            <p:nvPr/>
          </p:nvSpPr>
          <p:spPr>
            <a:xfrm>
              <a:off x="3562654" y="4540681"/>
              <a:ext cx="2176729" cy="1698726"/>
            </a:xfrm>
            <a:custGeom>
              <a:avLst/>
              <a:gdLst/>
              <a:ahLst/>
              <a:cxnLst/>
              <a:rect l="l" t="t" r="r" b="b"/>
              <a:pathLst>
                <a:path w="2176729" h="1698726" extrusionOk="0">
                  <a:moveTo>
                    <a:pt x="2176729" y="17488"/>
                  </a:moveTo>
                  <a:cubicBezTo>
                    <a:pt x="1751190" y="186538"/>
                    <a:pt x="1347254" y="418681"/>
                    <a:pt x="976236" y="707403"/>
                  </a:cubicBezTo>
                  <a:cubicBezTo>
                    <a:pt x="605219" y="996125"/>
                    <a:pt x="282207" y="1329766"/>
                    <a:pt x="16116" y="1698727"/>
                  </a:cubicBezTo>
                  <a:lnTo>
                    <a:pt x="0" y="1689126"/>
                  </a:lnTo>
                  <a:cubicBezTo>
                    <a:pt x="267462" y="1318108"/>
                    <a:pt x="592188" y="982752"/>
                    <a:pt x="964921" y="693001"/>
                  </a:cubicBezTo>
                  <a:cubicBezTo>
                    <a:pt x="1337653" y="402908"/>
                    <a:pt x="1743647" y="169736"/>
                    <a:pt x="2171243" y="0"/>
                  </a:cubicBezTo>
                  <a:lnTo>
                    <a:pt x="2176729" y="17488"/>
                  </a:lnTo>
                  <a:close/>
                </a:path>
              </a:pathLst>
            </a:custGeom>
            <a:solidFill>
              <a:srgbClr val="7D8C6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8" name="Google Shape;998;p7"/>
            <p:cNvSpPr/>
            <p:nvPr/>
          </p:nvSpPr>
          <p:spPr>
            <a:xfrm>
              <a:off x="3371316" y="5931827"/>
              <a:ext cx="441655" cy="532523"/>
            </a:xfrm>
            <a:custGeom>
              <a:avLst/>
              <a:gdLst/>
              <a:ahLst/>
              <a:cxnLst/>
              <a:rect l="l" t="t" r="r" b="b"/>
              <a:pathLst>
                <a:path w="441655" h="532523" extrusionOk="0">
                  <a:moveTo>
                    <a:pt x="441655" y="0"/>
                  </a:moveTo>
                  <a:cubicBezTo>
                    <a:pt x="386791" y="220828"/>
                    <a:pt x="216370" y="426224"/>
                    <a:pt x="0" y="532523"/>
                  </a:cubicBezTo>
                  <a:cubicBezTo>
                    <a:pt x="60693" y="321640"/>
                    <a:pt x="241745" y="117958"/>
                    <a:pt x="441655" y="0"/>
                  </a:cubicBezTo>
                  <a:close/>
                </a:path>
              </a:pathLst>
            </a:custGeom>
            <a:solidFill>
              <a:srgbClr val="7D8C6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9" name="Google Shape;999;p7"/>
            <p:cNvSpPr/>
            <p:nvPr/>
          </p:nvSpPr>
          <p:spPr>
            <a:xfrm>
              <a:off x="3919790" y="5748718"/>
              <a:ext cx="122238" cy="575043"/>
            </a:xfrm>
            <a:custGeom>
              <a:avLst/>
              <a:gdLst/>
              <a:ahLst/>
              <a:cxnLst/>
              <a:rect l="l" t="t" r="r" b="b"/>
              <a:pathLst>
                <a:path w="122238" h="575043" extrusionOk="0">
                  <a:moveTo>
                    <a:pt x="45429" y="0"/>
                  </a:moveTo>
                  <a:cubicBezTo>
                    <a:pt x="-31723" y="197853"/>
                    <a:pt x="-9435" y="417309"/>
                    <a:pt x="103379" y="575043"/>
                  </a:cubicBezTo>
                  <a:cubicBezTo>
                    <a:pt x="138012" y="370332"/>
                    <a:pt x="128411" y="176936"/>
                    <a:pt x="45429" y="0"/>
                  </a:cubicBezTo>
                  <a:close/>
                </a:path>
              </a:pathLst>
            </a:custGeom>
            <a:solidFill>
              <a:srgbClr val="7D8C6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0" name="Google Shape;1000;p7"/>
            <p:cNvSpPr/>
            <p:nvPr/>
          </p:nvSpPr>
          <p:spPr>
            <a:xfrm>
              <a:off x="4098003" y="5602300"/>
              <a:ext cx="184242" cy="779754"/>
            </a:xfrm>
            <a:custGeom>
              <a:avLst/>
              <a:gdLst/>
              <a:ahLst/>
              <a:cxnLst/>
              <a:rect l="l" t="t" r="r" b="b"/>
              <a:pathLst>
                <a:path w="184242" h="779754" extrusionOk="0">
                  <a:moveTo>
                    <a:pt x="16378" y="0"/>
                  </a:moveTo>
                  <a:cubicBezTo>
                    <a:pt x="-32314" y="280149"/>
                    <a:pt x="28722" y="563384"/>
                    <a:pt x="184056" y="779754"/>
                  </a:cubicBezTo>
                  <a:cubicBezTo>
                    <a:pt x="187828" y="503034"/>
                    <a:pt x="134335" y="238658"/>
                    <a:pt x="16378" y="0"/>
                  </a:cubicBezTo>
                  <a:close/>
                </a:path>
              </a:pathLst>
            </a:custGeom>
            <a:solidFill>
              <a:srgbClr val="7D8C6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1" name="Google Shape;1001;p7"/>
            <p:cNvSpPr/>
            <p:nvPr/>
          </p:nvSpPr>
          <p:spPr>
            <a:xfrm>
              <a:off x="4224086" y="5481942"/>
              <a:ext cx="284173" cy="810958"/>
            </a:xfrm>
            <a:custGeom>
              <a:avLst/>
              <a:gdLst/>
              <a:ahLst/>
              <a:cxnLst/>
              <a:rect l="l" t="t" r="r" b="b"/>
              <a:pathLst>
                <a:path w="284173" h="810958" extrusionOk="0">
                  <a:moveTo>
                    <a:pt x="22" y="0"/>
                  </a:moveTo>
                  <a:cubicBezTo>
                    <a:pt x="-1693" y="300038"/>
                    <a:pt x="97063" y="587731"/>
                    <a:pt x="278114" y="810959"/>
                  </a:cubicBezTo>
                  <a:cubicBezTo>
                    <a:pt x="311718" y="497548"/>
                    <a:pt x="203705" y="218428"/>
                    <a:pt x="22" y="0"/>
                  </a:cubicBezTo>
                  <a:close/>
                </a:path>
              </a:pathLst>
            </a:custGeom>
            <a:solidFill>
              <a:srgbClr val="7D8C6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2" name="Google Shape;1002;p7"/>
            <p:cNvSpPr/>
            <p:nvPr/>
          </p:nvSpPr>
          <p:spPr>
            <a:xfrm>
              <a:off x="4362983" y="5387644"/>
              <a:ext cx="342917" cy="617220"/>
            </a:xfrm>
            <a:custGeom>
              <a:avLst/>
              <a:gdLst/>
              <a:ahLst/>
              <a:cxnLst/>
              <a:rect l="l" t="t" r="r" b="b"/>
              <a:pathLst>
                <a:path w="342917" h="617220" extrusionOk="0">
                  <a:moveTo>
                    <a:pt x="0" y="0"/>
                  </a:moveTo>
                  <a:cubicBezTo>
                    <a:pt x="54864" y="235230"/>
                    <a:pt x="173850" y="449542"/>
                    <a:pt x="342900" y="617220"/>
                  </a:cubicBezTo>
                  <a:cubicBezTo>
                    <a:pt x="344614" y="351473"/>
                    <a:pt x="217399" y="139903"/>
                    <a:pt x="0" y="0"/>
                  </a:cubicBezTo>
                  <a:close/>
                </a:path>
              </a:pathLst>
            </a:custGeom>
            <a:solidFill>
              <a:srgbClr val="7D8C6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3" name="Google Shape;1003;p7"/>
            <p:cNvSpPr/>
            <p:nvPr/>
          </p:nvSpPr>
          <p:spPr>
            <a:xfrm>
              <a:off x="4524146" y="5254256"/>
              <a:ext cx="381304" cy="400849"/>
            </a:xfrm>
            <a:custGeom>
              <a:avLst/>
              <a:gdLst/>
              <a:ahLst/>
              <a:cxnLst/>
              <a:rect l="l" t="t" r="r" b="b"/>
              <a:pathLst>
                <a:path w="381304" h="400849" extrusionOk="0">
                  <a:moveTo>
                    <a:pt x="0" y="0"/>
                  </a:moveTo>
                  <a:cubicBezTo>
                    <a:pt x="56236" y="183108"/>
                    <a:pt x="197511" y="331584"/>
                    <a:pt x="381305" y="400850"/>
                  </a:cubicBezTo>
                  <a:cubicBezTo>
                    <a:pt x="335699" y="216713"/>
                    <a:pt x="189967" y="49034"/>
                    <a:pt x="0" y="0"/>
                  </a:cubicBezTo>
                  <a:close/>
                </a:path>
              </a:pathLst>
            </a:custGeom>
            <a:solidFill>
              <a:srgbClr val="7D8C6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4" name="Google Shape;1004;p7"/>
            <p:cNvSpPr/>
            <p:nvPr/>
          </p:nvSpPr>
          <p:spPr>
            <a:xfrm>
              <a:off x="4684966" y="5120160"/>
              <a:ext cx="430682" cy="198895"/>
            </a:xfrm>
            <a:custGeom>
              <a:avLst/>
              <a:gdLst/>
              <a:ahLst/>
              <a:cxnLst/>
              <a:rect l="l" t="t" r="r" b="b"/>
              <a:pathLst>
                <a:path w="430682" h="198895" extrusionOk="0">
                  <a:moveTo>
                    <a:pt x="0" y="5509"/>
                  </a:moveTo>
                  <a:cubicBezTo>
                    <a:pt x="93269" y="133411"/>
                    <a:pt x="257861" y="206791"/>
                    <a:pt x="430682" y="198219"/>
                  </a:cubicBezTo>
                  <a:cubicBezTo>
                    <a:pt x="361417" y="50429"/>
                    <a:pt x="178994" y="-21237"/>
                    <a:pt x="0" y="5509"/>
                  </a:cubicBezTo>
                  <a:close/>
                </a:path>
              </a:pathLst>
            </a:custGeom>
            <a:solidFill>
              <a:srgbClr val="7D8C6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5" name="Google Shape;1005;p7"/>
            <p:cNvSpPr/>
            <p:nvPr/>
          </p:nvSpPr>
          <p:spPr>
            <a:xfrm>
              <a:off x="3475901" y="5717002"/>
              <a:ext cx="497205" cy="145945"/>
            </a:xfrm>
            <a:custGeom>
              <a:avLst/>
              <a:gdLst/>
              <a:ahLst/>
              <a:cxnLst/>
              <a:rect l="l" t="t" r="r" b="b"/>
              <a:pathLst>
                <a:path w="497205" h="145945" extrusionOk="0">
                  <a:moveTo>
                    <a:pt x="0" y="111269"/>
                  </a:moveTo>
                  <a:cubicBezTo>
                    <a:pt x="150533" y="176763"/>
                    <a:pt x="350787" y="147617"/>
                    <a:pt x="497205" y="39603"/>
                  </a:cubicBezTo>
                  <a:cubicBezTo>
                    <a:pt x="351473" y="-35492"/>
                    <a:pt x="146075" y="513"/>
                    <a:pt x="0" y="111269"/>
                  </a:cubicBezTo>
                  <a:close/>
                </a:path>
              </a:pathLst>
            </a:custGeom>
            <a:solidFill>
              <a:srgbClr val="7D8C6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6" name="Google Shape;1006;p7"/>
            <p:cNvSpPr/>
            <p:nvPr/>
          </p:nvSpPr>
          <p:spPr>
            <a:xfrm>
              <a:off x="3470414" y="5507739"/>
              <a:ext cx="641565" cy="124611"/>
            </a:xfrm>
            <a:custGeom>
              <a:avLst/>
              <a:gdLst/>
              <a:ahLst/>
              <a:cxnLst/>
              <a:rect l="l" t="t" r="r" b="b"/>
              <a:pathLst>
                <a:path w="641565" h="124611" extrusionOk="0">
                  <a:moveTo>
                    <a:pt x="0" y="37296"/>
                  </a:moveTo>
                  <a:cubicBezTo>
                    <a:pt x="187566" y="129879"/>
                    <a:pt x="420052" y="149768"/>
                    <a:pt x="641566" y="92503"/>
                  </a:cubicBezTo>
                  <a:cubicBezTo>
                    <a:pt x="451942" y="-7624"/>
                    <a:pt x="226657" y="-27169"/>
                    <a:pt x="0" y="37296"/>
                  </a:cubicBezTo>
                  <a:close/>
                </a:path>
              </a:pathLst>
            </a:custGeom>
            <a:solidFill>
              <a:srgbClr val="7D8C6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7" name="Google Shape;1007;p7"/>
            <p:cNvSpPr/>
            <p:nvPr/>
          </p:nvSpPr>
          <p:spPr>
            <a:xfrm>
              <a:off x="3551339" y="5345192"/>
              <a:ext cx="688886" cy="163107"/>
            </a:xfrm>
            <a:custGeom>
              <a:avLst/>
              <a:gdLst/>
              <a:ahLst/>
              <a:cxnLst/>
              <a:rect l="l" t="t" r="r" b="b"/>
              <a:pathLst>
                <a:path w="688886" h="163107" extrusionOk="0">
                  <a:moveTo>
                    <a:pt x="0" y="10219"/>
                  </a:moveTo>
                  <a:cubicBezTo>
                    <a:pt x="184480" y="146351"/>
                    <a:pt x="440969" y="195385"/>
                    <a:pt x="688886" y="141893"/>
                  </a:cubicBezTo>
                  <a:cubicBezTo>
                    <a:pt x="494462" y="24621"/>
                    <a:pt x="244145" y="-22699"/>
                    <a:pt x="0" y="10219"/>
                  </a:cubicBezTo>
                  <a:close/>
                </a:path>
              </a:pathLst>
            </a:custGeom>
            <a:solidFill>
              <a:srgbClr val="7D8C6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8" name="Google Shape;1008;p7"/>
            <p:cNvSpPr/>
            <p:nvPr/>
          </p:nvSpPr>
          <p:spPr>
            <a:xfrm>
              <a:off x="3759822" y="5171256"/>
              <a:ext cx="593217" cy="227052"/>
            </a:xfrm>
            <a:custGeom>
              <a:avLst/>
              <a:gdLst/>
              <a:ahLst/>
              <a:cxnLst/>
              <a:rect l="l" t="t" r="r" b="b"/>
              <a:pathLst>
                <a:path w="593217" h="227052" extrusionOk="0">
                  <a:moveTo>
                    <a:pt x="0" y="9277"/>
                  </a:moveTo>
                  <a:cubicBezTo>
                    <a:pt x="130645" y="173869"/>
                    <a:pt x="362445" y="255479"/>
                    <a:pt x="593217" y="218103"/>
                  </a:cubicBezTo>
                  <a:cubicBezTo>
                    <a:pt x="451256" y="43567"/>
                    <a:pt x="246545" y="-27071"/>
                    <a:pt x="0" y="9277"/>
                  </a:cubicBezTo>
                  <a:close/>
                </a:path>
              </a:pathLst>
            </a:custGeom>
            <a:solidFill>
              <a:srgbClr val="7D8C6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9" name="Google Shape;1009;p7"/>
            <p:cNvSpPr/>
            <p:nvPr/>
          </p:nvSpPr>
          <p:spPr>
            <a:xfrm>
              <a:off x="4009796" y="4993309"/>
              <a:ext cx="522922" cy="246888"/>
            </a:xfrm>
            <a:custGeom>
              <a:avLst/>
              <a:gdLst/>
              <a:ahLst/>
              <a:cxnLst/>
              <a:rect l="l" t="t" r="r" b="b"/>
              <a:pathLst>
                <a:path w="522922" h="246888" extrusionOk="0">
                  <a:moveTo>
                    <a:pt x="0" y="0"/>
                  </a:moveTo>
                  <a:cubicBezTo>
                    <a:pt x="142646" y="141275"/>
                    <a:pt x="327470" y="228715"/>
                    <a:pt x="522922" y="246888"/>
                  </a:cubicBezTo>
                  <a:cubicBezTo>
                    <a:pt x="374447" y="74410"/>
                    <a:pt x="219456" y="21946"/>
                    <a:pt x="0" y="0"/>
                  </a:cubicBezTo>
                  <a:close/>
                </a:path>
              </a:pathLst>
            </a:custGeom>
            <a:solidFill>
              <a:srgbClr val="7D8C6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0" name="Google Shape;1010;p7"/>
            <p:cNvSpPr/>
            <p:nvPr/>
          </p:nvSpPr>
          <p:spPr>
            <a:xfrm>
              <a:off x="4241939" y="4851692"/>
              <a:ext cx="444741" cy="275290"/>
            </a:xfrm>
            <a:custGeom>
              <a:avLst/>
              <a:gdLst/>
              <a:ahLst/>
              <a:cxnLst/>
              <a:rect l="l" t="t" r="r" b="b"/>
              <a:pathLst>
                <a:path w="444741" h="275290" extrusionOk="0">
                  <a:moveTo>
                    <a:pt x="0" y="0"/>
                  </a:moveTo>
                  <a:cubicBezTo>
                    <a:pt x="51778" y="178651"/>
                    <a:pt x="243459" y="295922"/>
                    <a:pt x="444741" y="272263"/>
                  </a:cubicBezTo>
                  <a:cubicBezTo>
                    <a:pt x="345986" y="136131"/>
                    <a:pt x="175565" y="32918"/>
                    <a:pt x="0" y="0"/>
                  </a:cubicBezTo>
                  <a:close/>
                </a:path>
              </a:pathLst>
            </a:custGeom>
            <a:solidFill>
              <a:srgbClr val="7D8C6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11" name="Google Shape;1011;p7"/>
          <p:cNvGrpSpPr/>
          <p:nvPr/>
        </p:nvGrpSpPr>
        <p:grpSpPr>
          <a:xfrm rot="2342005">
            <a:off x="7329492" y="-91941"/>
            <a:ext cx="1478872" cy="1520276"/>
            <a:chOff x="6474904" y="1227742"/>
            <a:chExt cx="1837716" cy="1889167"/>
          </a:xfrm>
        </p:grpSpPr>
        <p:grpSp>
          <p:nvGrpSpPr>
            <p:cNvPr id="1012" name="Google Shape;1012;p7"/>
            <p:cNvGrpSpPr/>
            <p:nvPr/>
          </p:nvGrpSpPr>
          <p:grpSpPr>
            <a:xfrm>
              <a:off x="6474904" y="1227742"/>
              <a:ext cx="1837716" cy="1889167"/>
              <a:chOff x="6474904" y="1227742"/>
              <a:chExt cx="1837716" cy="1889167"/>
            </a:xfrm>
          </p:grpSpPr>
          <p:sp>
            <p:nvSpPr>
              <p:cNvPr id="1013" name="Google Shape;1013;p7"/>
              <p:cNvSpPr/>
              <p:nvPr/>
            </p:nvSpPr>
            <p:spPr>
              <a:xfrm>
                <a:off x="7257569" y="2066622"/>
                <a:ext cx="536289" cy="1050287"/>
              </a:xfrm>
              <a:custGeom>
                <a:avLst/>
                <a:gdLst/>
                <a:ahLst/>
                <a:cxnLst/>
                <a:rect l="l" t="t" r="r" b="b"/>
                <a:pathLst>
                  <a:path w="536289" h="1050287" extrusionOk="0">
                    <a:moveTo>
                      <a:pt x="436345" y="892604"/>
                    </a:moveTo>
                    <a:cubicBezTo>
                      <a:pt x="433258" y="899462"/>
                      <a:pt x="430515" y="906320"/>
                      <a:pt x="428115" y="913178"/>
                    </a:cubicBezTo>
                    <a:cubicBezTo>
                      <a:pt x="413027" y="953640"/>
                      <a:pt x="404112" y="998217"/>
                      <a:pt x="386624" y="1037308"/>
                    </a:cubicBezTo>
                    <a:cubicBezTo>
                      <a:pt x="384567" y="1042108"/>
                      <a:pt x="381823" y="1047252"/>
                      <a:pt x="377023" y="1049310"/>
                    </a:cubicBezTo>
                    <a:cubicBezTo>
                      <a:pt x="371536" y="1051710"/>
                      <a:pt x="365021" y="1049310"/>
                      <a:pt x="359878" y="1046223"/>
                    </a:cubicBezTo>
                    <a:cubicBezTo>
                      <a:pt x="358506" y="1045537"/>
                      <a:pt x="357135" y="1044852"/>
                      <a:pt x="355763" y="1043823"/>
                    </a:cubicBezTo>
                    <a:cubicBezTo>
                      <a:pt x="352334" y="1041766"/>
                      <a:pt x="349248" y="1039708"/>
                      <a:pt x="346162" y="1037651"/>
                    </a:cubicBezTo>
                    <a:cubicBezTo>
                      <a:pt x="329017" y="1025649"/>
                      <a:pt x="314958" y="1010219"/>
                      <a:pt x="301242" y="994788"/>
                    </a:cubicBezTo>
                    <a:cubicBezTo>
                      <a:pt x="295413" y="988273"/>
                      <a:pt x="289583" y="981758"/>
                      <a:pt x="283754" y="975243"/>
                    </a:cubicBezTo>
                    <a:cubicBezTo>
                      <a:pt x="263866" y="953297"/>
                      <a:pt x="242606" y="934095"/>
                      <a:pt x="212774" y="926208"/>
                    </a:cubicBezTo>
                    <a:cubicBezTo>
                      <a:pt x="211059" y="925865"/>
                      <a:pt x="209345" y="925522"/>
                      <a:pt x="207973" y="924837"/>
                    </a:cubicBezTo>
                    <a:cubicBezTo>
                      <a:pt x="204201" y="923808"/>
                      <a:pt x="200429" y="922779"/>
                      <a:pt x="197000" y="922093"/>
                    </a:cubicBezTo>
                    <a:lnTo>
                      <a:pt x="197000" y="922093"/>
                    </a:lnTo>
                    <a:cubicBezTo>
                      <a:pt x="168197" y="914207"/>
                      <a:pt x="148994" y="908035"/>
                      <a:pt x="133221" y="896033"/>
                    </a:cubicBezTo>
                    <a:cubicBezTo>
                      <a:pt x="133221" y="896033"/>
                      <a:pt x="133221" y="896033"/>
                      <a:pt x="133221" y="896033"/>
                    </a:cubicBezTo>
                    <a:cubicBezTo>
                      <a:pt x="126363" y="890890"/>
                      <a:pt x="120191" y="884717"/>
                      <a:pt x="114361" y="877174"/>
                    </a:cubicBezTo>
                    <a:cubicBezTo>
                      <a:pt x="104760" y="865172"/>
                      <a:pt x="95159" y="849399"/>
                      <a:pt x="83500" y="827453"/>
                    </a:cubicBezTo>
                    <a:cubicBezTo>
                      <a:pt x="62926" y="788362"/>
                      <a:pt x="35837" y="752358"/>
                      <a:pt x="20064" y="710867"/>
                    </a:cubicBezTo>
                    <a:cubicBezTo>
                      <a:pt x="-8740" y="635772"/>
                      <a:pt x="-1882" y="505127"/>
                      <a:pt x="11834" y="426946"/>
                    </a:cubicBezTo>
                    <a:cubicBezTo>
                      <a:pt x="28979" y="330248"/>
                      <a:pt x="67041" y="233893"/>
                      <a:pt x="51268" y="134452"/>
                    </a:cubicBezTo>
                    <a:cubicBezTo>
                      <a:pt x="50582" y="129994"/>
                      <a:pt x="49896" y="124851"/>
                      <a:pt x="49210" y="119022"/>
                    </a:cubicBezTo>
                    <a:cubicBezTo>
                      <a:pt x="47839" y="109763"/>
                      <a:pt x="46810" y="99133"/>
                      <a:pt x="46124" y="88504"/>
                    </a:cubicBezTo>
                    <a:cubicBezTo>
                      <a:pt x="45439" y="74788"/>
                      <a:pt x="45781" y="60729"/>
                      <a:pt x="47496" y="47698"/>
                    </a:cubicBezTo>
                    <a:cubicBezTo>
                      <a:pt x="48182" y="43241"/>
                      <a:pt x="48868" y="38783"/>
                      <a:pt x="50239" y="35011"/>
                    </a:cubicBezTo>
                    <a:cubicBezTo>
                      <a:pt x="52297" y="27467"/>
                      <a:pt x="55040" y="20952"/>
                      <a:pt x="59155" y="15466"/>
                    </a:cubicBezTo>
                    <a:lnTo>
                      <a:pt x="59155" y="15466"/>
                    </a:lnTo>
                    <a:cubicBezTo>
                      <a:pt x="61555" y="12037"/>
                      <a:pt x="64298" y="9294"/>
                      <a:pt x="67384" y="6893"/>
                    </a:cubicBezTo>
                    <a:lnTo>
                      <a:pt x="67384" y="6893"/>
                    </a:lnTo>
                    <a:cubicBezTo>
                      <a:pt x="74928" y="1407"/>
                      <a:pt x="84186" y="-993"/>
                      <a:pt x="96874" y="378"/>
                    </a:cubicBezTo>
                    <a:cubicBezTo>
                      <a:pt x="97216" y="378"/>
                      <a:pt x="97559" y="378"/>
                      <a:pt x="97559" y="378"/>
                    </a:cubicBezTo>
                    <a:cubicBezTo>
                      <a:pt x="97902" y="378"/>
                      <a:pt x="98588" y="378"/>
                      <a:pt x="99274" y="721"/>
                    </a:cubicBezTo>
                    <a:cubicBezTo>
                      <a:pt x="101674" y="1064"/>
                      <a:pt x="104074" y="1407"/>
                      <a:pt x="106475" y="2093"/>
                    </a:cubicBezTo>
                    <a:cubicBezTo>
                      <a:pt x="108875" y="2436"/>
                      <a:pt x="110932" y="3121"/>
                      <a:pt x="113333" y="4150"/>
                    </a:cubicBezTo>
                    <a:cubicBezTo>
                      <a:pt x="114704" y="4493"/>
                      <a:pt x="115733" y="4836"/>
                      <a:pt x="117105" y="5522"/>
                    </a:cubicBezTo>
                    <a:cubicBezTo>
                      <a:pt x="118819" y="6208"/>
                      <a:pt x="120534" y="6893"/>
                      <a:pt x="121905" y="7579"/>
                    </a:cubicBezTo>
                    <a:cubicBezTo>
                      <a:pt x="126020" y="9637"/>
                      <a:pt x="130135" y="12380"/>
                      <a:pt x="133907" y="15809"/>
                    </a:cubicBezTo>
                    <a:cubicBezTo>
                      <a:pt x="141793" y="23010"/>
                      <a:pt x="148994" y="32268"/>
                      <a:pt x="155509" y="42555"/>
                    </a:cubicBezTo>
                    <a:cubicBezTo>
                      <a:pt x="158253" y="47356"/>
                      <a:pt x="160996" y="52156"/>
                      <a:pt x="163739" y="56957"/>
                    </a:cubicBezTo>
                    <a:cubicBezTo>
                      <a:pt x="167511" y="63815"/>
                      <a:pt x="170940" y="71359"/>
                      <a:pt x="174712" y="78559"/>
                    </a:cubicBezTo>
                    <a:cubicBezTo>
                      <a:pt x="178484" y="86103"/>
                      <a:pt x="181913" y="93647"/>
                      <a:pt x="186028" y="100848"/>
                    </a:cubicBezTo>
                    <a:cubicBezTo>
                      <a:pt x="187399" y="103248"/>
                      <a:pt x="188771" y="105649"/>
                      <a:pt x="189799" y="108049"/>
                    </a:cubicBezTo>
                    <a:cubicBezTo>
                      <a:pt x="191857" y="111478"/>
                      <a:pt x="193571" y="114564"/>
                      <a:pt x="195629" y="117650"/>
                    </a:cubicBezTo>
                    <a:cubicBezTo>
                      <a:pt x="200429" y="125194"/>
                      <a:pt x="205230" y="132395"/>
                      <a:pt x="210716" y="137881"/>
                    </a:cubicBezTo>
                    <a:cubicBezTo>
                      <a:pt x="211745" y="139253"/>
                      <a:pt x="213117" y="140281"/>
                      <a:pt x="214488" y="141653"/>
                    </a:cubicBezTo>
                    <a:cubicBezTo>
                      <a:pt x="234376" y="161884"/>
                      <a:pt x="256322" y="180401"/>
                      <a:pt x="279296" y="197889"/>
                    </a:cubicBezTo>
                    <a:cubicBezTo>
                      <a:pt x="284783" y="202346"/>
                      <a:pt x="290612" y="206461"/>
                      <a:pt x="296098" y="210576"/>
                    </a:cubicBezTo>
                    <a:cubicBezTo>
                      <a:pt x="309472" y="220520"/>
                      <a:pt x="322845" y="230464"/>
                      <a:pt x="336218" y="240408"/>
                    </a:cubicBezTo>
                    <a:cubicBezTo>
                      <a:pt x="341361" y="244180"/>
                      <a:pt x="346505" y="247952"/>
                      <a:pt x="351648" y="251724"/>
                    </a:cubicBezTo>
                    <a:cubicBezTo>
                      <a:pt x="381823" y="274355"/>
                      <a:pt x="411656" y="297330"/>
                      <a:pt x="438059" y="323390"/>
                    </a:cubicBezTo>
                    <a:cubicBezTo>
                      <a:pt x="445603" y="330934"/>
                      <a:pt x="452804" y="338478"/>
                      <a:pt x="459662" y="346364"/>
                    </a:cubicBezTo>
                    <a:cubicBezTo>
                      <a:pt x="478521" y="367967"/>
                      <a:pt x="494980" y="391627"/>
                      <a:pt x="507668" y="418716"/>
                    </a:cubicBezTo>
                    <a:cubicBezTo>
                      <a:pt x="530299" y="466036"/>
                      <a:pt x="537500" y="516786"/>
                      <a:pt x="536128" y="567535"/>
                    </a:cubicBezTo>
                    <a:cubicBezTo>
                      <a:pt x="536128" y="567535"/>
                      <a:pt x="536128" y="567878"/>
                      <a:pt x="536128" y="567878"/>
                    </a:cubicBezTo>
                    <a:cubicBezTo>
                      <a:pt x="535786" y="579536"/>
                      <a:pt x="535100" y="590852"/>
                      <a:pt x="534071" y="602511"/>
                    </a:cubicBezTo>
                    <a:cubicBezTo>
                      <a:pt x="529613" y="646402"/>
                      <a:pt x="520012" y="690293"/>
                      <a:pt x="508696" y="732470"/>
                    </a:cubicBezTo>
                    <a:cubicBezTo>
                      <a:pt x="504239" y="749958"/>
                      <a:pt x="498752" y="765731"/>
                      <a:pt x="492923" y="780819"/>
                    </a:cubicBezTo>
                    <a:cubicBezTo>
                      <a:pt x="490523" y="786991"/>
                      <a:pt x="487780" y="793163"/>
                      <a:pt x="485036" y="798992"/>
                    </a:cubicBezTo>
                    <a:cubicBezTo>
                      <a:pt x="474064" y="823681"/>
                      <a:pt x="461376" y="846655"/>
                      <a:pt x="446632" y="872373"/>
                    </a:cubicBezTo>
                    <a:cubicBezTo>
                      <a:pt x="442517" y="879231"/>
                      <a:pt x="439088" y="885746"/>
                      <a:pt x="436345" y="892604"/>
                    </a:cubicBezTo>
                    <a:cubicBezTo>
                      <a:pt x="436345" y="892604"/>
                      <a:pt x="436345" y="892604"/>
                      <a:pt x="436345" y="89260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14" name="Google Shape;1014;p7"/>
              <p:cNvSpPr/>
              <p:nvPr/>
            </p:nvSpPr>
            <p:spPr>
              <a:xfrm>
                <a:off x="7313888" y="2073173"/>
                <a:ext cx="76559" cy="889825"/>
              </a:xfrm>
              <a:custGeom>
                <a:avLst/>
                <a:gdLst/>
                <a:ahLst/>
                <a:cxnLst/>
                <a:rect l="l" t="t" r="r" b="b"/>
                <a:pathLst>
                  <a:path w="76559" h="889825" extrusionOk="0">
                    <a:moveTo>
                      <a:pt x="76560" y="889826"/>
                    </a:moveTo>
                    <a:cubicBezTo>
                      <a:pt x="69702" y="884682"/>
                      <a:pt x="63529" y="878510"/>
                      <a:pt x="57700" y="870966"/>
                    </a:cubicBezTo>
                    <a:cubicBezTo>
                      <a:pt x="48442" y="849706"/>
                      <a:pt x="40555" y="827418"/>
                      <a:pt x="34040" y="804786"/>
                    </a:cubicBezTo>
                    <a:cubicBezTo>
                      <a:pt x="-4365" y="671398"/>
                      <a:pt x="-3679" y="525323"/>
                      <a:pt x="4550" y="387477"/>
                    </a:cubicBezTo>
                    <a:cubicBezTo>
                      <a:pt x="9008" y="312382"/>
                      <a:pt x="23067" y="237287"/>
                      <a:pt x="24782" y="162192"/>
                    </a:cubicBezTo>
                    <a:cubicBezTo>
                      <a:pt x="25810" y="123444"/>
                      <a:pt x="19295" y="87440"/>
                      <a:pt x="10380" y="50064"/>
                    </a:cubicBezTo>
                    <a:cubicBezTo>
                      <a:pt x="7294" y="36348"/>
                      <a:pt x="4208" y="22289"/>
                      <a:pt x="2493" y="8573"/>
                    </a:cubicBezTo>
                    <a:lnTo>
                      <a:pt x="2493" y="8573"/>
                    </a:lnTo>
                    <a:cubicBezTo>
                      <a:pt x="4893" y="5144"/>
                      <a:pt x="7637" y="2400"/>
                      <a:pt x="10723" y="0"/>
                    </a:cubicBezTo>
                    <a:cubicBezTo>
                      <a:pt x="13123" y="25032"/>
                      <a:pt x="19981" y="49378"/>
                      <a:pt x="25467" y="74067"/>
                    </a:cubicBezTo>
                    <a:cubicBezTo>
                      <a:pt x="33354" y="109728"/>
                      <a:pt x="35069" y="146076"/>
                      <a:pt x="33011" y="182766"/>
                    </a:cubicBezTo>
                    <a:cubicBezTo>
                      <a:pt x="28896" y="256146"/>
                      <a:pt x="16895" y="328498"/>
                      <a:pt x="12780" y="401879"/>
                    </a:cubicBezTo>
                    <a:cubicBezTo>
                      <a:pt x="9008" y="477317"/>
                      <a:pt x="8665" y="553441"/>
                      <a:pt x="14152" y="628879"/>
                    </a:cubicBezTo>
                    <a:cubicBezTo>
                      <a:pt x="20324" y="718376"/>
                      <a:pt x="36440" y="809930"/>
                      <a:pt x="76560" y="889826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15" name="Google Shape;1015;p7"/>
              <p:cNvSpPr/>
              <p:nvPr/>
            </p:nvSpPr>
            <p:spPr>
              <a:xfrm>
                <a:off x="7353757" y="2067344"/>
                <a:ext cx="111785" cy="924801"/>
              </a:xfrm>
              <a:custGeom>
                <a:avLst/>
                <a:gdLst/>
                <a:ahLst/>
                <a:cxnLst/>
                <a:rect l="l" t="t" r="r" b="b"/>
                <a:pathLst>
                  <a:path w="111785" h="924801" extrusionOk="0">
                    <a:moveTo>
                      <a:pt x="111785" y="924801"/>
                    </a:moveTo>
                    <a:cubicBezTo>
                      <a:pt x="108014" y="923773"/>
                      <a:pt x="104241" y="922744"/>
                      <a:pt x="100812" y="922058"/>
                    </a:cubicBezTo>
                    <a:lnTo>
                      <a:pt x="100812" y="922058"/>
                    </a:lnTo>
                    <a:cubicBezTo>
                      <a:pt x="94983" y="904913"/>
                      <a:pt x="89840" y="887425"/>
                      <a:pt x="85382" y="869937"/>
                    </a:cubicBezTo>
                    <a:cubicBezTo>
                      <a:pt x="67551" y="796900"/>
                      <a:pt x="64122" y="721805"/>
                      <a:pt x="61722" y="647052"/>
                    </a:cubicBezTo>
                    <a:cubicBezTo>
                      <a:pt x="59321" y="569214"/>
                      <a:pt x="56235" y="491376"/>
                      <a:pt x="50406" y="413537"/>
                    </a:cubicBezTo>
                    <a:cubicBezTo>
                      <a:pt x="40119" y="275006"/>
                      <a:pt x="23317" y="137160"/>
                      <a:pt x="0" y="0"/>
                    </a:cubicBezTo>
                    <a:cubicBezTo>
                      <a:pt x="3086" y="343"/>
                      <a:pt x="6172" y="1029"/>
                      <a:pt x="9601" y="1715"/>
                    </a:cubicBezTo>
                    <a:cubicBezTo>
                      <a:pt x="20917" y="67208"/>
                      <a:pt x="30518" y="133045"/>
                      <a:pt x="38747" y="198882"/>
                    </a:cubicBezTo>
                    <a:cubicBezTo>
                      <a:pt x="57264" y="350101"/>
                      <a:pt x="65837" y="501320"/>
                      <a:pt x="70980" y="653567"/>
                    </a:cubicBezTo>
                    <a:cubicBezTo>
                      <a:pt x="73724" y="744436"/>
                      <a:pt x="80582" y="839419"/>
                      <a:pt x="111785" y="92480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16" name="Google Shape;1016;p7"/>
              <p:cNvSpPr/>
              <p:nvPr/>
            </p:nvSpPr>
            <p:spPr>
              <a:xfrm>
                <a:off x="7378788" y="2074202"/>
                <a:ext cx="180022" cy="987552"/>
              </a:xfrm>
              <a:custGeom>
                <a:avLst/>
                <a:gdLst/>
                <a:ahLst/>
                <a:cxnLst/>
                <a:rect l="l" t="t" r="r" b="b"/>
                <a:pathLst>
                  <a:path w="180022" h="987552" extrusionOk="0">
                    <a:moveTo>
                      <a:pt x="180023" y="987552"/>
                    </a:moveTo>
                    <a:cubicBezTo>
                      <a:pt x="174193" y="981037"/>
                      <a:pt x="168364" y="974522"/>
                      <a:pt x="162535" y="968007"/>
                    </a:cubicBezTo>
                    <a:cubicBezTo>
                      <a:pt x="160135" y="961835"/>
                      <a:pt x="157734" y="955662"/>
                      <a:pt x="155334" y="949490"/>
                    </a:cubicBezTo>
                    <a:cubicBezTo>
                      <a:pt x="128245" y="876452"/>
                      <a:pt x="108014" y="800329"/>
                      <a:pt x="101842" y="722490"/>
                    </a:cubicBezTo>
                    <a:cubicBezTo>
                      <a:pt x="94640" y="634708"/>
                      <a:pt x="103899" y="546926"/>
                      <a:pt x="97384" y="459143"/>
                    </a:cubicBezTo>
                    <a:cubicBezTo>
                      <a:pt x="86068" y="302438"/>
                      <a:pt x="44234" y="150190"/>
                      <a:pt x="0" y="0"/>
                    </a:cubicBezTo>
                    <a:cubicBezTo>
                      <a:pt x="4115" y="2057"/>
                      <a:pt x="8230" y="4800"/>
                      <a:pt x="12002" y="8229"/>
                    </a:cubicBezTo>
                    <a:cubicBezTo>
                      <a:pt x="32918" y="79896"/>
                      <a:pt x="53150" y="151905"/>
                      <a:pt x="69952" y="224942"/>
                    </a:cubicBezTo>
                    <a:cubicBezTo>
                      <a:pt x="88811" y="308267"/>
                      <a:pt x="103213" y="392963"/>
                      <a:pt x="108014" y="478346"/>
                    </a:cubicBezTo>
                    <a:cubicBezTo>
                      <a:pt x="112814" y="565442"/>
                      <a:pt x="103556" y="653225"/>
                      <a:pt x="112814" y="740321"/>
                    </a:cubicBezTo>
                    <a:cubicBezTo>
                      <a:pt x="122416" y="826046"/>
                      <a:pt x="147447" y="907999"/>
                      <a:pt x="180023" y="98755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17" name="Google Shape;1017;p7"/>
              <p:cNvSpPr/>
              <p:nvPr/>
            </p:nvSpPr>
            <p:spPr>
              <a:xfrm>
                <a:off x="7452169" y="2184273"/>
                <a:ext cx="161163" cy="926515"/>
              </a:xfrm>
              <a:custGeom>
                <a:avLst/>
                <a:gdLst/>
                <a:ahLst/>
                <a:cxnLst/>
                <a:rect l="l" t="t" r="r" b="b"/>
                <a:pathLst>
                  <a:path w="161163" h="926515" extrusionOk="0">
                    <a:moveTo>
                      <a:pt x="161163" y="926516"/>
                    </a:moveTo>
                    <a:cubicBezTo>
                      <a:pt x="157734" y="924458"/>
                      <a:pt x="154648" y="922401"/>
                      <a:pt x="151562" y="920344"/>
                    </a:cubicBezTo>
                    <a:cubicBezTo>
                      <a:pt x="150533" y="893940"/>
                      <a:pt x="149162" y="867194"/>
                      <a:pt x="147790" y="840448"/>
                    </a:cubicBezTo>
                    <a:cubicBezTo>
                      <a:pt x="133388" y="555841"/>
                      <a:pt x="100470" y="267462"/>
                      <a:pt x="0" y="0"/>
                    </a:cubicBezTo>
                    <a:cubicBezTo>
                      <a:pt x="4801" y="7544"/>
                      <a:pt x="9601" y="14745"/>
                      <a:pt x="15088" y="20231"/>
                    </a:cubicBezTo>
                    <a:cubicBezTo>
                      <a:pt x="16116" y="21603"/>
                      <a:pt x="17488" y="22631"/>
                      <a:pt x="18860" y="24003"/>
                    </a:cubicBezTo>
                    <a:cubicBezTo>
                      <a:pt x="31547" y="58636"/>
                      <a:pt x="42863" y="93955"/>
                      <a:pt x="53150" y="129273"/>
                    </a:cubicBezTo>
                    <a:cubicBezTo>
                      <a:pt x="128588" y="388163"/>
                      <a:pt x="150533" y="657682"/>
                      <a:pt x="161163" y="926516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18" name="Google Shape;1018;p7"/>
              <p:cNvSpPr/>
              <p:nvPr/>
            </p:nvSpPr>
            <p:spPr>
              <a:xfrm>
                <a:off x="7535837" y="2265197"/>
                <a:ext cx="158076" cy="714946"/>
              </a:xfrm>
              <a:custGeom>
                <a:avLst/>
                <a:gdLst/>
                <a:ahLst/>
                <a:cxnLst/>
                <a:rect l="l" t="t" r="r" b="b"/>
                <a:pathLst>
                  <a:path w="158076" h="714946" extrusionOk="0">
                    <a:moveTo>
                      <a:pt x="158077" y="694030"/>
                    </a:moveTo>
                    <a:cubicBezTo>
                      <a:pt x="158077" y="694030"/>
                      <a:pt x="158077" y="694030"/>
                      <a:pt x="158077" y="694030"/>
                    </a:cubicBezTo>
                    <a:cubicBezTo>
                      <a:pt x="154991" y="700888"/>
                      <a:pt x="152248" y="707746"/>
                      <a:pt x="149504" y="714947"/>
                    </a:cubicBezTo>
                    <a:cubicBezTo>
                      <a:pt x="142646" y="468402"/>
                      <a:pt x="116929" y="218085"/>
                      <a:pt x="0" y="0"/>
                    </a:cubicBezTo>
                    <a:cubicBezTo>
                      <a:pt x="5486" y="4458"/>
                      <a:pt x="11315" y="8573"/>
                      <a:pt x="16802" y="12687"/>
                    </a:cubicBezTo>
                    <a:cubicBezTo>
                      <a:pt x="123787" y="221856"/>
                      <a:pt x="150533" y="458800"/>
                      <a:pt x="158077" y="69403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19" name="Google Shape;1019;p7"/>
              <p:cNvSpPr/>
              <p:nvPr/>
            </p:nvSpPr>
            <p:spPr>
              <a:xfrm>
                <a:off x="7592758" y="2307031"/>
                <a:ext cx="157048" cy="558927"/>
              </a:xfrm>
              <a:custGeom>
                <a:avLst/>
                <a:gdLst/>
                <a:ahLst/>
                <a:cxnLst/>
                <a:rect l="l" t="t" r="r" b="b"/>
                <a:pathLst>
                  <a:path w="157048" h="558927" extrusionOk="0">
                    <a:moveTo>
                      <a:pt x="157048" y="540753"/>
                    </a:moveTo>
                    <a:cubicBezTo>
                      <a:pt x="154648" y="546926"/>
                      <a:pt x="151905" y="553098"/>
                      <a:pt x="149162" y="558927"/>
                    </a:cubicBezTo>
                    <a:cubicBezTo>
                      <a:pt x="135103" y="365532"/>
                      <a:pt x="84696" y="175222"/>
                      <a:pt x="0" y="0"/>
                    </a:cubicBezTo>
                    <a:cubicBezTo>
                      <a:pt x="5144" y="3772"/>
                      <a:pt x="10287" y="7544"/>
                      <a:pt x="15431" y="11316"/>
                    </a:cubicBezTo>
                    <a:cubicBezTo>
                      <a:pt x="93955" y="178308"/>
                      <a:pt x="141618" y="357988"/>
                      <a:pt x="157048" y="540753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20" name="Google Shape;1020;p7"/>
              <p:cNvSpPr/>
              <p:nvPr/>
            </p:nvSpPr>
            <p:spPr>
              <a:xfrm>
                <a:off x="7694942" y="2390698"/>
                <a:ext cx="98412" cy="279120"/>
              </a:xfrm>
              <a:custGeom>
                <a:avLst/>
                <a:gdLst/>
                <a:ahLst/>
                <a:cxnLst/>
                <a:rect l="l" t="t" r="r" b="b"/>
                <a:pathLst>
                  <a:path w="98412" h="279120" extrusionOk="0">
                    <a:moveTo>
                      <a:pt x="96012" y="279120"/>
                    </a:moveTo>
                    <a:cubicBezTo>
                      <a:pt x="78181" y="182080"/>
                      <a:pt x="45948" y="87782"/>
                      <a:pt x="0" y="0"/>
                    </a:cubicBezTo>
                    <a:cubicBezTo>
                      <a:pt x="7544" y="7544"/>
                      <a:pt x="14744" y="15087"/>
                      <a:pt x="21602" y="22974"/>
                    </a:cubicBezTo>
                    <a:cubicBezTo>
                      <a:pt x="55892" y="93612"/>
                      <a:pt x="81610" y="168021"/>
                      <a:pt x="98412" y="244145"/>
                    </a:cubicBezTo>
                    <a:cubicBezTo>
                      <a:pt x="98412" y="244145"/>
                      <a:pt x="98412" y="244488"/>
                      <a:pt x="98412" y="244488"/>
                    </a:cubicBezTo>
                    <a:cubicBezTo>
                      <a:pt x="98069" y="255803"/>
                      <a:pt x="97383" y="267462"/>
                      <a:pt x="96012" y="27912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21" name="Google Shape;1021;p7"/>
              <p:cNvSpPr/>
              <p:nvPr/>
            </p:nvSpPr>
            <p:spPr>
              <a:xfrm>
                <a:off x="7239475" y="1227742"/>
                <a:ext cx="538774" cy="922105"/>
              </a:xfrm>
              <a:custGeom>
                <a:avLst/>
                <a:gdLst/>
                <a:ahLst/>
                <a:cxnLst/>
                <a:rect l="l" t="t" r="r" b="b"/>
                <a:pathLst>
                  <a:path w="538774" h="922105" extrusionOk="0">
                    <a:moveTo>
                      <a:pt x="489414" y="521390"/>
                    </a:moveTo>
                    <a:cubicBezTo>
                      <a:pt x="441751" y="602314"/>
                      <a:pt x="359112" y="656835"/>
                      <a:pt x="290532" y="721644"/>
                    </a:cubicBezTo>
                    <a:cubicBezTo>
                      <a:pt x="280245" y="731245"/>
                      <a:pt x="270301" y="741189"/>
                      <a:pt x="261043" y="751133"/>
                    </a:cubicBezTo>
                    <a:cubicBezTo>
                      <a:pt x="239097" y="774793"/>
                      <a:pt x="219895" y="800168"/>
                      <a:pt x="204807" y="828628"/>
                    </a:cubicBezTo>
                    <a:cubicBezTo>
                      <a:pt x="199663" y="838572"/>
                      <a:pt x="192463" y="851946"/>
                      <a:pt x="183547" y="865662"/>
                    </a:cubicBezTo>
                    <a:cubicBezTo>
                      <a:pt x="178061" y="874234"/>
                      <a:pt x="171889" y="882807"/>
                      <a:pt x="165373" y="890693"/>
                    </a:cubicBezTo>
                    <a:cubicBezTo>
                      <a:pt x="159887" y="897551"/>
                      <a:pt x="154058" y="903381"/>
                      <a:pt x="147886" y="908524"/>
                    </a:cubicBezTo>
                    <a:cubicBezTo>
                      <a:pt x="144457" y="911267"/>
                      <a:pt x="141028" y="914010"/>
                      <a:pt x="137256" y="915725"/>
                    </a:cubicBezTo>
                    <a:cubicBezTo>
                      <a:pt x="126969" y="921554"/>
                      <a:pt x="116339" y="923955"/>
                      <a:pt x="105709" y="920526"/>
                    </a:cubicBezTo>
                    <a:cubicBezTo>
                      <a:pt x="102966" y="919840"/>
                      <a:pt x="100222" y="918468"/>
                      <a:pt x="97479" y="916754"/>
                    </a:cubicBezTo>
                    <a:cubicBezTo>
                      <a:pt x="89935" y="912296"/>
                      <a:pt x="82392" y="904752"/>
                      <a:pt x="75191" y="893436"/>
                    </a:cubicBezTo>
                    <a:cubicBezTo>
                      <a:pt x="70047" y="885550"/>
                      <a:pt x="67304" y="876291"/>
                      <a:pt x="66276" y="865662"/>
                    </a:cubicBezTo>
                    <a:cubicBezTo>
                      <a:pt x="62161" y="824856"/>
                      <a:pt x="83763" y="769650"/>
                      <a:pt x="78277" y="731245"/>
                    </a:cubicBezTo>
                    <a:cubicBezTo>
                      <a:pt x="76905" y="722329"/>
                      <a:pt x="75534" y="713071"/>
                      <a:pt x="73819" y="704156"/>
                    </a:cubicBezTo>
                    <a:cubicBezTo>
                      <a:pt x="49816" y="579340"/>
                      <a:pt x="-19449" y="458639"/>
                      <a:pt x="5239" y="329023"/>
                    </a:cubicBezTo>
                    <a:cubicBezTo>
                      <a:pt x="30271" y="199407"/>
                      <a:pt x="143771" y="108881"/>
                      <a:pt x="249727" y="30700"/>
                    </a:cubicBezTo>
                    <a:cubicBezTo>
                      <a:pt x="266529" y="18356"/>
                      <a:pt x="284360" y="5326"/>
                      <a:pt x="304591" y="1211"/>
                    </a:cubicBezTo>
                    <a:cubicBezTo>
                      <a:pt x="319336" y="-1875"/>
                      <a:pt x="330994" y="1211"/>
                      <a:pt x="341281" y="7383"/>
                    </a:cubicBezTo>
                    <a:cubicBezTo>
                      <a:pt x="344025" y="9097"/>
                      <a:pt x="346425" y="10812"/>
                      <a:pt x="349168" y="12526"/>
                    </a:cubicBezTo>
                    <a:cubicBezTo>
                      <a:pt x="357055" y="18356"/>
                      <a:pt x="364599" y="24871"/>
                      <a:pt x="372828" y="31043"/>
                    </a:cubicBezTo>
                    <a:cubicBezTo>
                      <a:pt x="375228" y="32758"/>
                      <a:pt x="377629" y="34815"/>
                      <a:pt x="380372" y="36187"/>
                    </a:cubicBezTo>
                    <a:cubicBezTo>
                      <a:pt x="381744" y="37215"/>
                      <a:pt x="383115" y="37901"/>
                      <a:pt x="384487" y="38587"/>
                    </a:cubicBezTo>
                    <a:cubicBezTo>
                      <a:pt x="392716" y="43387"/>
                      <a:pt x="400260" y="46131"/>
                      <a:pt x="407461" y="47845"/>
                    </a:cubicBezTo>
                    <a:cubicBezTo>
                      <a:pt x="410890" y="48531"/>
                      <a:pt x="413976" y="49217"/>
                      <a:pt x="417062" y="49560"/>
                    </a:cubicBezTo>
                    <a:cubicBezTo>
                      <a:pt x="427349" y="50931"/>
                      <a:pt x="437293" y="50245"/>
                      <a:pt x="447237" y="49903"/>
                    </a:cubicBezTo>
                    <a:cubicBezTo>
                      <a:pt x="450666" y="49903"/>
                      <a:pt x="453753" y="49560"/>
                      <a:pt x="457182" y="49903"/>
                    </a:cubicBezTo>
                    <a:cubicBezTo>
                      <a:pt x="466097" y="50245"/>
                      <a:pt x="475355" y="51274"/>
                      <a:pt x="484956" y="54703"/>
                    </a:cubicBezTo>
                    <a:cubicBezTo>
                      <a:pt x="485299" y="54703"/>
                      <a:pt x="485642" y="54703"/>
                      <a:pt x="485985" y="55046"/>
                    </a:cubicBezTo>
                    <a:cubicBezTo>
                      <a:pt x="489071" y="56075"/>
                      <a:pt x="491814" y="57789"/>
                      <a:pt x="494215" y="59504"/>
                    </a:cubicBezTo>
                    <a:cubicBezTo>
                      <a:pt x="507931" y="69791"/>
                      <a:pt x="513074" y="90022"/>
                      <a:pt x="515817" y="107853"/>
                    </a:cubicBezTo>
                    <a:cubicBezTo>
                      <a:pt x="540163" y="247070"/>
                      <a:pt x="561423" y="400003"/>
                      <a:pt x="489414" y="52139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022" name="Google Shape;1022;p7"/>
              <p:cNvGrpSpPr/>
              <p:nvPr/>
            </p:nvGrpSpPr>
            <p:grpSpPr>
              <a:xfrm>
                <a:off x="7305569" y="1235125"/>
                <a:ext cx="429487" cy="913142"/>
                <a:chOff x="7305569" y="1235125"/>
                <a:chExt cx="429487" cy="913142"/>
              </a:xfrm>
            </p:grpSpPr>
            <p:sp>
              <p:nvSpPr>
                <p:cNvPr id="1023" name="Google Shape;1023;p7"/>
                <p:cNvSpPr/>
                <p:nvPr/>
              </p:nvSpPr>
              <p:spPr>
                <a:xfrm>
                  <a:off x="7305569" y="1235125"/>
                  <a:ext cx="283417" cy="8586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3417" h="858621" extrusionOk="0">
                      <a:moveTo>
                        <a:pt x="525" y="858622"/>
                      </a:moveTo>
                      <a:cubicBezTo>
                        <a:pt x="-3590" y="817817"/>
                        <a:pt x="18013" y="762610"/>
                        <a:pt x="12526" y="724205"/>
                      </a:cubicBezTo>
                      <a:cubicBezTo>
                        <a:pt x="11155" y="715289"/>
                        <a:pt x="9783" y="706031"/>
                        <a:pt x="8069" y="697116"/>
                      </a:cubicBezTo>
                      <a:cubicBezTo>
                        <a:pt x="10126" y="655968"/>
                        <a:pt x="10812" y="614477"/>
                        <a:pt x="10126" y="572986"/>
                      </a:cubicBezTo>
                      <a:cubicBezTo>
                        <a:pt x="8755" y="484175"/>
                        <a:pt x="5668" y="393992"/>
                        <a:pt x="24871" y="306553"/>
                      </a:cubicBezTo>
                      <a:cubicBezTo>
                        <a:pt x="41673" y="230772"/>
                        <a:pt x="74934" y="157391"/>
                        <a:pt x="132884" y="104585"/>
                      </a:cubicBezTo>
                      <a:cubicBezTo>
                        <a:pt x="176776" y="64808"/>
                        <a:pt x="230954" y="38062"/>
                        <a:pt x="275531" y="0"/>
                      </a:cubicBezTo>
                      <a:cubicBezTo>
                        <a:pt x="278274" y="1715"/>
                        <a:pt x="280674" y="3429"/>
                        <a:pt x="283417" y="5144"/>
                      </a:cubicBezTo>
                      <a:cubicBezTo>
                        <a:pt x="232668" y="48692"/>
                        <a:pt x="169574" y="77838"/>
                        <a:pt x="122940" y="126873"/>
                      </a:cubicBezTo>
                      <a:cubicBezTo>
                        <a:pt x="-4619" y="261633"/>
                        <a:pt x="20413" y="463944"/>
                        <a:pt x="19384" y="633336"/>
                      </a:cubicBezTo>
                      <a:cubicBezTo>
                        <a:pt x="19042" y="709117"/>
                        <a:pt x="12869" y="784212"/>
                        <a:pt x="525" y="858622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24" name="Google Shape;1024;p7"/>
                <p:cNvSpPr/>
                <p:nvPr/>
              </p:nvSpPr>
              <p:spPr>
                <a:xfrm>
                  <a:off x="7337298" y="1258785"/>
                  <a:ext cx="282892" cy="8894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892" h="889482" extrusionOk="0">
                      <a:moveTo>
                        <a:pt x="27089" y="688886"/>
                      </a:moveTo>
                      <a:cubicBezTo>
                        <a:pt x="21946" y="756437"/>
                        <a:pt x="17831" y="822960"/>
                        <a:pt x="8230" y="889483"/>
                      </a:cubicBezTo>
                      <a:cubicBezTo>
                        <a:pt x="5486" y="888797"/>
                        <a:pt x="2743" y="887425"/>
                        <a:pt x="0" y="885711"/>
                      </a:cubicBezTo>
                      <a:cubicBezTo>
                        <a:pt x="13716" y="798614"/>
                        <a:pt x="14745" y="710832"/>
                        <a:pt x="23660" y="623392"/>
                      </a:cubicBezTo>
                      <a:cubicBezTo>
                        <a:pt x="32576" y="537667"/>
                        <a:pt x="46634" y="452285"/>
                        <a:pt x="70295" y="368960"/>
                      </a:cubicBezTo>
                      <a:cubicBezTo>
                        <a:pt x="109042" y="232143"/>
                        <a:pt x="175222" y="101498"/>
                        <a:pt x="275349" y="0"/>
                      </a:cubicBezTo>
                      <a:cubicBezTo>
                        <a:pt x="277749" y="1715"/>
                        <a:pt x="280149" y="3772"/>
                        <a:pt x="282893" y="5144"/>
                      </a:cubicBezTo>
                      <a:cubicBezTo>
                        <a:pt x="229743" y="58636"/>
                        <a:pt x="185852" y="120358"/>
                        <a:pt x="151219" y="187566"/>
                      </a:cubicBezTo>
                      <a:cubicBezTo>
                        <a:pt x="70637" y="342214"/>
                        <a:pt x="40119" y="516407"/>
                        <a:pt x="27089" y="688886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25" name="Google Shape;1025;p7"/>
                <p:cNvSpPr/>
                <p:nvPr/>
              </p:nvSpPr>
              <p:spPr>
                <a:xfrm>
                  <a:off x="7377074" y="1275930"/>
                  <a:ext cx="279806" cy="8675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9806" h="867536" extrusionOk="0">
                      <a:moveTo>
                        <a:pt x="178308" y="210541"/>
                      </a:moveTo>
                      <a:cubicBezTo>
                        <a:pt x="97041" y="420053"/>
                        <a:pt x="59665" y="641909"/>
                        <a:pt x="10630" y="860336"/>
                      </a:cubicBezTo>
                      <a:cubicBezTo>
                        <a:pt x="7201" y="863079"/>
                        <a:pt x="3772" y="865822"/>
                        <a:pt x="0" y="867537"/>
                      </a:cubicBezTo>
                      <a:cubicBezTo>
                        <a:pt x="33947" y="718375"/>
                        <a:pt x="61722" y="568185"/>
                        <a:pt x="101156" y="420395"/>
                      </a:cubicBezTo>
                      <a:cubicBezTo>
                        <a:pt x="124816" y="331927"/>
                        <a:pt x="152933" y="244488"/>
                        <a:pt x="188595" y="160134"/>
                      </a:cubicBezTo>
                      <a:cubicBezTo>
                        <a:pt x="211570" y="105956"/>
                        <a:pt x="236944" y="50063"/>
                        <a:pt x="270205" y="0"/>
                      </a:cubicBezTo>
                      <a:cubicBezTo>
                        <a:pt x="273634" y="686"/>
                        <a:pt x="276721" y="1372"/>
                        <a:pt x="279806" y="1715"/>
                      </a:cubicBezTo>
                      <a:cubicBezTo>
                        <a:pt x="236601" y="65837"/>
                        <a:pt x="205397" y="139903"/>
                        <a:pt x="178308" y="21054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26" name="Google Shape;1026;p7"/>
                <p:cNvSpPr/>
                <p:nvPr/>
              </p:nvSpPr>
              <p:spPr>
                <a:xfrm>
                  <a:off x="7405192" y="1277835"/>
                  <a:ext cx="291807" cy="84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1807" h="840600" extrusionOk="0">
                      <a:moveTo>
                        <a:pt x="0" y="840600"/>
                      </a:moveTo>
                      <a:cubicBezTo>
                        <a:pt x="98755" y="562165"/>
                        <a:pt x="163563" y="271386"/>
                        <a:pt x="281864" y="152"/>
                      </a:cubicBezTo>
                      <a:cubicBezTo>
                        <a:pt x="285293" y="152"/>
                        <a:pt x="288379" y="-191"/>
                        <a:pt x="291808" y="152"/>
                      </a:cubicBezTo>
                      <a:cubicBezTo>
                        <a:pt x="261975" y="67704"/>
                        <a:pt x="235572" y="136969"/>
                        <a:pt x="211226" y="206921"/>
                      </a:cubicBezTo>
                      <a:cubicBezTo>
                        <a:pt x="141275" y="407518"/>
                        <a:pt x="87782" y="614629"/>
                        <a:pt x="18173" y="815911"/>
                      </a:cubicBezTo>
                      <a:cubicBezTo>
                        <a:pt x="12687" y="824141"/>
                        <a:pt x="6858" y="832714"/>
                        <a:pt x="0" y="84060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27" name="Google Shape;1027;p7"/>
                <p:cNvSpPr/>
                <p:nvPr/>
              </p:nvSpPr>
              <p:spPr>
                <a:xfrm>
                  <a:off x="7500861" y="1282446"/>
                  <a:ext cx="234195" cy="6964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195" h="696429" extrusionOk="0">
                      <a:moveTo>
                        <a:pt x="29490" y="666941"/>
                      </a:moveTo>
                      <a:cubicBezTo>
                        <a:pt x="19203" y="676542"/>
                        <a:pt x="9259" y="686486"/>
                        <a:pt x="0" y="696430"/>
                      </a:cubicBezTo>
                      <a:cubicBezTo>
                        <a:pt x="51092" y="610705"/>
                        <a:pt x="100813" y="523951"/>
                        <a:pt x="141275" y="432397"/>
                      </a:cubicBezTo>
                      <a:cubicBezTo>
                        <a:pt x="174536" y="356616"/>
                        <a:pt x="200940" y="277406"/>
                        <a:pt x="214313" y="195453"/>
                      </a:cubicBezTo>
                      <a:cubicBezTo>
                        <a:pt x="224600" y="130645"/>
                        <a:pt x="225971" y="65494"/>
                        <a:pt x="224600" y="0"/>
                      </a:cubicBezTo>
                      <a:cubicBezTo>
                        <a:pt x="224943" y="0"/>
                        <a:pt x="225286" y="0"/>
                        <a:pt x="225628" y="343"/>
                      </a:cubicBezTo>
                      <a:cubicBezTo>
                        <a:pt x="228715" y="1372"/>
                        <a:pt x="231458" y="3086"/>
                        <a:pt x="233858" y="4801"/>
                      </a:cubicBezTo>
                      <a:cubicBezTo>
                        <a:pt x="235230" y="77153"/>
                        <a:pt x="232829" y="149504"/>
                        <a:pt x="219113" y="220828"/>
                      </a:cubicBezTo>
                      <a:cubicBezTo>
                        <a:pt x="187567" y="382676"/>
                        <a:pt x="112129" y="526352"/>
                        <a:pt x="29490" y="66694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1028" name="Google Shape;1028;p7"/>
              <p:cNvSpPr/>
              <p:nvPr/>
            </p:nvSpPr>
            <p:spPr>
              <a:xfrm>
                <a:off x="6563853" y="1309732"/>
                <a:ext cx="793810" cy="804374"/>
              </a:xfrm>
              <a:custGeom>
                <a:avLst/>
                <a:gdLst/>
                <a:ahLst/>
                <a:cxnLst/>
                <a:rect l="l" t="t" r="r" b="b"/>
                <a:pathLst>
                  <a:path w="793810" h="804374" extrusionOk="0">
                    <a:moveTo>
                      <a:pt x="785103" y="786758"/>
                    </a:moveTo>
                    <a:cubicBezTo>
                      <a:pt x="784075" y="788130"/>
                      <a:pt x="783046" y="789501"/>
                      <a:pt x="781674" y="790530"/>
                    </a:cubicBezTo>
                    <a:cubicBezTo>
                      <a:pt x="780646" y="791559"/>
                      <a:pt x="779617" y="792245"/>
                      <a:pt x="778588" y="792930"/>
                    </a:cubicBezTo>
                    <a:cubicBezTo>
                      <a:pt x="774474" y="796016"/>
                      <a:pt x="769673" y="798760"/>
                      <a:pt x="763501" y="800474"/>
                    </a:cubicBezTo>
                    <a:cubicBezTo>
                      <a:pt x="760758" y="801503"/>
                      <a:pt x="758014" y="802189"/>
                      <a:pt x="754928" y="802874"/>
                    </a:cubicBezTo>
                    <a:cubicBezTo>
                      <a:pt x="752528" y="803217"/>
                      <a:pt x="750127" y="803560"/>
                      <a:pt x="747727" y="803903"/>
                    </a:cubicBezTo>
                    <a:cubicBezTo>
                      <a:pt x="746698" y="804246"/>
                      <a:pt x="745327" y="804246"/>
                      <a:pt x="744298" y="804246"/>
                    </a:cubicBezTo>
                    <a:cubicBezTo>
                      <a:pt x="743269" y="804246"/>
                      <a:pt x="742241" y="804246"/>
                      <a:pt x="741555" y="804246"/>
                    </a:cubicBezTo>
                    <a:cubicBezTo>
                      <a:pt x="741555" y="804246"/>
                      <a:pt x="741555" y="804246"/>
                      <a:pt x="741555" y="804246"/>
                    </a:cubicBezTo>
                    <a:lnTo>
                      <a:pt x="741555" y="804246"/>
                    </a:lnTo>
                    <a:cubicBezTo>
                      <a:pt x="737440" y="804589"/>
                      <a:pt x="733326" y="804246"/>
                      <a:pt x="729211" y="803217"/>
                    </a:cubicBezTo>
                    <a:cubicBezTo>
                      <a:pt x="701436" y="797731"/>
                      <a:pt x="672975" y="772013"/>
                      <a:pt x="645543" y="751097"/>
                    </a:cubicBezTo>
                    <a:cubicBezTo>
                      <a:pt x="644857" y="750754"/>
                      <a:pt x="644172" y="750068"/>
                      <a:pt x="643486" y="749725"/>
                    </a:cubicBezTo>
                    <a:cubicBezTo>
                      <a:pt x="641085" y="748010"/>
                      <a:pt x="639028" y="746296"/>
                      <a:pt x="636628" y="744924"/>
                    </a:cubicBezTo>
                    <a:cubicBezTo>
                      <a:pt x="634913" y="743553"/>
                      <a:pt x="633199" y="742524"/>
                      <a:pt x="631484" y="741152"/>
                    </a:cubicBezTo>
                    <a:cubicBezTo>
                      <a:pt x="621883" y="734637"/>
                      <a:pt x="612282" y="728808"/>
                      <a:pt x="603024" y="725379"/>
                    </a:cubicBezTo>
                    <a:cubicBezTo>
                      <a:pt x="560847" y="709949"/>
                      <a:pt x="515927" y="701033"/>
                      <a:pt x="471007" y="692461"/>
                    </a:cubicBezTo>
                    <a:cubicBezTo>
                      <a:pt x="451804" y="688689"/>
                      <a:pt x="432602" y="685260"/>
                      <a:pt x="413743" y="681488"/>
                    </a:cubicBezTo>
                    <a:lnTo>
                      <a:pt x="413743" y="681488"/>
                    </a:lnTo>
                    <a:cubicBezTo>
                      <a:pt x="341734" y="667429"/>
                      <a:pt x="271782" y="648569"/>
                      <a:pt x="213489" y="601592"/>
                    </a:cubicBezTo>
                    <a:cubicBezTo>
                      <a:pt x="106161" y="515524"/>
                      <a:pt x="118849" y="389680"/>
                      <a:pt x="56784" y="282352"/>
                    </a:cubicBezTo>
                    <a:cubicBezTo>
                      <a:pt x="34152" y="242919"/>
                      <a:pt x="-25512" y="197313"/>
                      <a:pt x="12207" y="150336"/>
                    </a:cubicBezTo>
                    <a:cubicBezTo>
                      <a:pt x="12892" y="149650"/>
                      <a:pt x="13236" y="148964"/>
                      <a:pt x="13921" y="148621"/>
                    </a:cubicBezTo>
                    <a:cubicBezTo>
                      <a:pt x="15979" y="146221"/>
                      <a:pt x="18379" y="144164"/>
                      <a:pt x="20779" y="142106"/>
                    </a:cubicBezTo>
                    <a:cubicBezTo>
                      <a:pt x="36210" y="129419"/>
                      <a:pt x="55412" y="127019"/>
                      <a:pt x="74614" y="123932"/>
                    </a:cubicBezTo>
                    <a:cubicBezTo>
                      <a:pt x="78043" y="123590"/>
                      <a:pt x="81472" y="122904"/>
                      <a:pt x="84901" y="122218"/>
                    </a:cubicBezTo>
                    <a:cubicBezTo>
                      <a:pt x="95188" y="120161"/>
                      <a:pt x="105133" y="117417"/>
                      <a:pt x="114048" y="112274"/>
                    </a:cubicBezTo>
                    <a:cubicBezTo>
                      <a:pt x="118849" y="109531"/>
                      <a:pt x="123306" y="106445"/>
                      <a:pt x="127421" y="102673"/>
                    </a:cubicBezTo>
                    <a:cubicBezTo>
                      <a:pt x="129822" y="100615"/>
                      <a:pt x="132222" y="98558"/>
                      <a:pt x="134279" y="96158"/>
                    </a:cubicBezTo>
                    <a:cubicBezTo>
                      <a:pt x="145938" y="84499"/>
                      <a:pt x="155196" y="70440"/>
                      <a:pt x="164454" y="55695"/>
                    </a:cubicBezTo>
                    <a:cubicBezTo>
                      <a:pt x="166169" y="52952"/>
                      <a:pt x="167883" y="50552"/>
                      <a:pt x="169255" y="47809"/>
                    </a:cubicBezTo>
                    <a:cubicBezTo>
                      <a:pt x="173713" y="40608"/>
                      <a:pt x="178170" y="33750"/>
                      <a:pt x="182971" y="26892"/>
                    </a:cubicBezTo>
                    <a:cubicBezTo>
                      <a:pt x="184000" y="25520"/>
                      <a:pt x="185028" y="23806"/>
                      <a:pt x="186057" y="22434"/>
                    </a:cubicBezTo>
                    <a:cubicBezTo>
                      <a:pt x="186743" y="21405"/>
                      <a:pt x="187429" y="20377"/>
                      <a:pt x="188457" y="19348"/>
                    </a:cubicBezTo>
                    <a:cubicBezTo>
                      <a:pt x="194973" y="10775"/>
                      <a:pt x="202516" y="2546"/>
                      <a:pt x="212803" y="488"/>
                    </a:cubicBezTo>
                    <a:cubicBezTo>
                      <a:pt x="221719" y="-1226"/>
                      <a:pt x="230634" y="1860"/>
                      <a:pt x="238864" y="5289"/>
                    </a:cubicBezTo>
                    <a:cubicBezTo>
                      <a:pt x="304701" y="31007"/>
                      <a:pt x="357164" y="70783"/>
                      <a:pt x="419229" y="102673"/>
                    </a:cubicBezTo>
                    <a:cubicBezTo>
                      <a:pt x="492952" y="141077"/>
                      <a:pt x="564961" y="191484"/>
                      <a:pt x="609538" y="263493"/>
                    </a:cubicBezTo>
                    <a:cubicBezTo>
                      <a:pt x="647257" y="324529"/>
                      <a:pt x="661659" y="396195"/>
                      <a:pt x="677433" y="466832"/>
                    </a:cubicBezTo>
                    <a:cubicBezTo>
                      <a:pt x="677433" y="466832"/>
                      <a:pt x="677433" y="466832"/>
                      <a:pt x="677433" y="466832"/>
                    </a:cubicBezTo>
                    <a:cubicBezTo>
                      <a:pt x="678804" y="473348"/>
                      <a:pt x="680176" y="479863"/>
                      <a:pt x="681891" y="486721"/>
                    </a:cubicBezTo>
                    <a:cubicBezTo>
                      <a:pt x="695949" y="547757"/>
                      <a:pt x="712752" y="607421"/>
                      <a:pt x="748070" y="658514"/>
                    </a:cubicBezTo>
                    <a:cubicBezTo>
                      <a:pt x="750471" y="661943"/>
                      <a:pt x="753214" y="665714"/>
                      <a:pt x="755957" y="670172"/>
                    </a:cubicBezTo>
                    <a:cubicBezTo>
                      <a:pt x="765215" y="683888"/>
                      <a:pt x="775845" y="701719"/>
                      <a:pt x="783732" y="719893"/>
                    </a:cubicBezTo>
                    <a:cubicBezTo>
                      <a:pt x="788875" y="732237"/>
                      <a:pt x="792990" y="744924"/>
                      <a:pt x="793676" y="756583"/>
                    </a:cubicBezTo>
                    <a:cubicBezTo>
                      <a:pt x="794019" y="761041"/>
                      <a:pt x="793676" y="765498"/>
                      <a:pt x="792990" y="769613"/>
                    </a:cubicBezTo>
                    <a:cubicBezTo>
                      <a:pt x="792990" y="770642"/>
                      <a:pt x="792647" y="771671"/>
                      <a:pt x="792304" y="772699"/>
                    </a:cubicBezTo>
                    <a:cubicBezTo>
                      <a:pt x="789904" y="778529"/>
                      <a:pt x="787846" y="782986"/>
                      <a:pt x="785103" y="78675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029" name="Google Shape;1029;p7"/>
              <p:cNvGrpSpPr/>
              <p:nvPr/>
            </p:nvGrpSpPr>
            <p:grpSpPr>
              <a:xfrm>
                <a:off x="7344156" y="1838898"/>
                <a:ext cx="968464" cy="529838"/>
                <a:chOff x="7344156" y="1838898"/>
                <a:chExt cx="968464" cy="529838"/>
              </a:xfrm>
            </p:grpSpPr>
            <p:sp>
              <p:nvSpPr>
                <p:cNvPr id="1030" name="Google Shape;1030;p7"/>
                <p:cNvSpPr/>
                <p:nvPr/>
              </p:nvSpPr>
              <p:spPr>
                <a:xfrm>
                  <a:off x="7344409" y="1838898"/>
                  <a:ext cx="968211" cy="5298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8211" h="529838" extrusionOk="0">
                      <a:moveTo>
                        <a:pt x="944093" y="351890"/>
                      </a:moveTo>
                      <a:cubicBezTo>
                        <a:pt x="916661" y="377265"/>
                        <a:pt x="860768" y="401611"/>
                        <a:pt x="828193" y="424928"/>
                      </a:cubicBezTo>
                      <a:cubicBezTo>
                        <a:pt x="812762" y="435901"/>
                        <a:pt x="796989" y="446530"/>
                        <a:pt x="780873" y="456475"/>
                      </a:cubicBezTo>
                      <a:cubicBezTo>
                        <a:pt x="774700" y="460246"/>
                        <a:pt x="768528" y="464018"/>
                        <a:pt x="762356" y="467447"/>
                      </a:cubicBezTo>
                      <a:cubicBezTo>
                        <a:pt x="695148" y="506881"/>
                        <a:pt x="621081" y="535684"/>
                        <a:pt x="541871" y="528826"/>
                      </a:cubicBezTo>
                      <a:cubicBezTo>
                        <a:pt x="456489" y="521626"/>
                        <a:pt x="385166" y="477049"/>
                        <a:pt x="314872" y="430757"/>
                      </a:cubicBezTo>
                      <a:cubicBezTo>
                        <a:pt x="306985" y="425614"/>
                        <a:pt x="298755" y="420127"/>
                        <a:pt x="290526" y="414984"/>
                      </a:cubicBezTo>
                      <a:cubicBezTo>
                        <a:pt x="257264" y="393381"/>
                        <a:pt x="224003" y="372464"/>
                        <a:pt x="189027" y="355662"/>
                      </a:cubicBezTo>
                      <a:cubicBezTo>
                        <a:pt x="184227" y="353262"/>
                        <a:pt x="179426" y="351204"/>
                        <a:pt x="174625" y="349147"/>
                      </a:cubicBezTo>
                      <a:cubicBezTo>
                        <a:pt x="148222" y="337831"/>
                        <a:pt x="108789" y="337831"/>
                        <a:pt x="74499" y="332345"/>
                      </a:cubicBezTo>
                      <a:cubicBezTo>
                        <a:pt x="60783" y="330287"/>
                        <a:pt x="48095" y="327201"/>
                        <a:pt x="37123" y="322058"/>
                      </a:cubicBezTo>
                      <a:cubicBezTo>
                        <a:pt x="29578" y="318629"/>
                        <a:pt x="22720" y="314171"/>
                        <a:pt x="17577" y="307999"/>
                      </a:cubicBezTo>
                      <a:cubicBezTo>
                        <a:pt x="16891" y="307313"/>
                        <a:pt x="16206" y="306627"/>
                        <a:pt x="15862" y="305941"/>
                      </a:cubicBezTo>
                      <a:cubicBezTo>
                        <a:pt x="8662" y="297369"/>
                        <a:pt x="4204" y="289482"/>
                        <a:pt x="2146" y="282281"/>
                      </a:cubicBezTo>
                      <a:cubicBezTo>
                        <a:pt x="1118" y="278852"/>
                        <a:pt x="432" y="275423"/>
                        <a:pt x="89" y="272337"/>
                      </a:cubicBezTo>
                      <a:cubicBezTo>
                        <a:pt x="-254" y="268565"/>
                        <a:pt x="432" y="264793"/>
                        <a:pt x="1461" y="261364"/>
                      </a:cubicBezTo>
                      <a:cubicBezTo>
                        <a:pt x="2146" y="258278"/>
                        <a:pt x="3518" y="255192"/>
                        <a:pt x="5233" y="252449"/>
                      </a:cubicBezTo>
                      <a:cubicBezTo>
                        <a:pt x="7633" y="248677"/>
                        <a:pt x="10376" y="244905"/>
                        <a:pt x="14148" y="241476"/>
                      </a:cubicBezTo>
                      <a:cubicBezTo>
                        <a:pt x="17234" y="238390"/>
                        <a:pt x="20663" y="235647"/>
                        <a:pt x="24435" y="233247"/>
                      </a:cubicBezTo>
                      <a:cubicBezTo>
                        <a:pt x="50496" y="215416"/>
                        <a:pt x="91644" y="205815"/>
                        <a:pt x="115303" y="201014"/>
                      </a:cubicBezTo>
                      <a:cubicBezTo>
                        <a:pt x="252807" y="172553"/>
                        <a:pt x="352591" y="46366"/>
                        <a:pt x="488379" y="10705"/>
                      </a:cubicBezTo>
                      <a:cubicBezTo>
                        <a:pt x="608737" y="-21185"/>
                        <a:pt x="732867" y="23392"/>
                        <a:pt x="848081" y="75856"/>
                      </a:cubicBezTo>
                      <a:cubicBezTo>
                        <a:pt x="858025" y="80313"/>
                        <a:pt x="867626" y="84771"/>
                        <a:pt x="877228" y="89229"/>
                      </a:cubicBezTo>
                      <a:cubicBezTo>
                        <a:pt x="882714" y="91972"/>
                        <a:pt x="888200" y="94372"/>
                        <a:pt x="893687" y="97115"/>
                      </a:cubicBezTo>
                      <a:cubicBezTo>
                        <a:pt x="914947" y="107059"/>
                        <a:pt x="956437" y="141007"/>
                        <a:pt x="965696" y="163295"/>
                      </a:cubicBezTo>
                      <a:cubicBezTo>
                        <a:pt x="970839" y="175639"/>
                        <a:pt x="967410" y="187984"/>
                        <a:pt x="961581" y="200328"/>
                      </a:cubicBezTo>
                      <a:cubicBezTo>
                        <a:pt x="960209" y="203071"/>
                        <a:pt x="958838" y="205815"/>
                        <a:pt x="957466" y="208901"/>
                      </a:cubicBezTo>
                      <a:cubicBezTo>
                        <a:pt x="953351" y="217130"/>
                        <a:pt x="948894" y="225360"/>
                        <a:pt x="946493" y="233932"/>
                      </a:cubicBezTo>
                      <a:cubicBezTo>
                        <a:pt x="945465" y="237361"/>
                        <a:pt x="944436" y="240790"/>
                        <a:pt x="944093" y="243877"/>
                      </a:cubicBezTo>
                      <a:cubicBezTo>
                        <a:pt x="943750" y="245591"/>
                        <a:pt x="943750" y="247306"/>
                        <a:pt x="943750" y="248677"/>
                      </a:cubicBezTo>
                      <a:cubicBezTo>
                        <a:pt x="943064" y="278852"/>
                        <a:pt x="961238" y="298055"/>
                        <a:pt x="961924" y="318286"/>
                      </a:cubicBezTo>
                      <a:cubicBezTo>
                        <a:pt x="961924" y="321372"/>
                        <a:pt x="961581" y="324801"/>
                        <a:pt x="960552" y="327887"/>
                      </a:cubicBezTo>
                      <a:cubicBezTo>
                        <a:pt x="958152" y="335431"/>
                        <a:pt x="953008" y="343318"/>
                        <a:pt x="944093" y="35189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31" name="Google Shape;1031;p7"/>
                <p:cNvSpPr/>
                <p:nvPr/>
              </p:nvSpPr>
              <p:spPr>
                <a:xfrm>
                  <a:off x="7358214" y="1903101"/>
                  <a:ext cx="863079" cy="1802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3079" h="180222" extrusionOk="0">
                      <a:moveTo>
                        <a:pt x="863080" y="25025"/>
                      </a:moveTo>
                      <a:cubicBezTo>
                        <a:pt x="845935" y="22282"/>
                        <a:pt x="828790" y="20224"/>
                        <a:pt x="811645" y="18167"/>
                      </a:cubicBezTo>
                      <a:cubicBezTo>
                        <a:pt x="728663" y="8223"/>
                        <a:pt x="643624" y="3765"/>
                        <a:pt x="561328" y="20567"/>
                      </a:cubicBezTo>
                      <a:cubicBezTo>
                        <a:pt x="483146" y="36684"/>
                        <a:pt x="409766" y="69602"/>
                        <a:pt x="336728" y="101149"/>
                      </a:cubicBezTo>
                      <a:cubicBezTo>
                        <a:pt x="231800" y="146412"/>
                        <a:pt x="114872" y="191674"/>
                        <a:pt x="0" y="177615"/>
                      </a:cubicBezTo>
                      <a:cubicBezTo>
                        <a:pt x="3086" y="174529"/>
                        <a:pt x="6515" y="171786"/>
                        <a:pt x="10287" y="169386"/>
                      </a:cubicBezTo>
                      <a:cubicBezTo>
                        <a:pt x="70637" y="174872"/>
                        <a:pt x="132017" y="164928"/>
                        <a:pt x="190310" y="147440"/>
                      </a:cubicBezTo>
                      <a:cubicBezTo>
                        <a:pt x="337071" y="103892"/>
                        <a:pt x="468059" y="15767"/>
                        <a:pt x="623735" y="2394"/>
                      </a:cubicBezTo>
                      <a:cubicBezTo>
                        <a:pt x="693687" y="-3436"/>
                        <a:pt x="764324" y="2051"/>
                        <a:pt x="833933" y="11652"/>
                      </a:cubicBezTo>
                      <a:cubicBezTo>
                        <a:pt x="843534" y="16110"/>
                        <a:pt x="853135" y="20567"/>
                        <a:pt x="863080" y="2502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32" name="Google Shape;1032;p7"/>
                <p:cNvSpPr/>
                <p:nvPr/>
              </p:nvSpPr>
              <p:spPr>
                <a:xfrm>
                  <a:off x="7345184" y="2028078"/>
                  <a:ext cx="960462" cy="811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0462" h="81189" extrusionOk="0">
                      <a:moveTo>
                        <a:pt x="960463" y="11148"/>
                      </a:moveTo>
                      <a:cubicBezTo>
                        <a:pt x="959091" y="13891"/>
                        <a:pt x="957719" y="16634"/>
                        <a:pt x="956348" y="19720"/>
                      </a:cubicBezTo>
                      <a:cubicBezTo>
                        <a:pt x="898741" y="10462"/>
                        <a:pt x="840448" y="7719"/>
                        <a:pt x="781812" y="9776"/>
                      </a:cubicBezTo>
                      <a:cubicBezTo>
                        <a:pt x="521208" y="18006"/>
                        <a:pt x="260947" y="109217"/>
                        <a:pt x="0" y="72527"/>
                      </a:cubicBezTo>
                      <a:cubicBezTo>
                        <a:pt x="686" y="69441"/>
                        <a:pt x="2057" y="66354"/>
                        <a:pt x="3772" y="63611"/>
                      </a:cubicBezTo>
                      <a:cubicBezTo>
                        <a:pt x="63779" y="71841"/>
                        <a:pt x="124815" y="73555"/>
                        <a:pt x="185509" y="70469"/>
                      </a:cubicBezTo>
                      <a:cubicBezTo>
                        <a:pt x="443369" y="57782"/>
                        <a:pt x="702945" y="-30686"/>
                        <a:pt x="960463" y="11148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33" name="Google Shape;1033;p7"/>
                <p:cNvSpPr/>
                <p:nvPr/>
              </p:nvSpPr>
              <p:spPr>
                <a:xfrm>
                  <a:off x="7344156" y="2072830"/>
                  <a:ext cx="946404" cy="742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6404" h="74251" extrusionOk="0">
                      <a:moveTo>
                        <a:pt x="944004" y="9944"/>
                      </a:moveTo>
                      <a:cubicBezTo>
                        <a:pt x="901827" y="22631"/>
                        <a:pt x="858965" y="32918"/>
                        <a:pt x="815416" y="40805"/>
                      </a:cubicBezTo>
                      <a:cubicBezTo>
                        <a:pt x="676885" y="66523"/>
                        <a:pt x="535610" y="71666"/>
                        <a:pt x="395364" y="72695"/>
                      </a:cubicBezTo>
                      <a:cubicBezTo>
                        <a:pt x="265405" y="73724"/>
                        <a:pt x="128930" y="81610"/>
                        <a:pt x="2057" y="48692"/>
                      </a:cubicBezTo>
                      <a:cubicBezTo>
                        <a:pt x="1029" y="45263"/>
                        <a:pt x="343" y="41834"/>
                        <a:pt x="0" y="38748"/>
                      </a:cubicBezTo>
                      <a:cubicBezTo>
                        <a:pt x="68237" y="56921"/>
                        <a:pt x="139217" y="62065"/>
                        <a:pt x="210198" y="63437"/>
                      </a:cubicBezTo>
                      <a:cubicBezTo>
                        <a:pt x="453657" y="68237"/>
                        <a:pt x="710489" y="70980"/>
                        <a:pt x="946404" y="0"/>
                      </a:cubicBezTo>
                      <a:cubicBezTo>
                        <a:pt x="945032" y="3086"/>
                        <a:pt x="944347" y="6515"/>
                        <a:pt x="944004" y="9944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34" name="Google Shape;1034;p7"/>
                <p:cNvSpPr/>
                <p:nvPr/>
              </p:nvSpPr>
              <p:spPr>
                <a:xfrm>
                  <a:off x="7360272" y="2144839"/>
                  <a:ext cx="945718" cy="694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5718" h="69479" extrusionOk="0">
                      <a:moveTo>
                        <a:pt x="944347" y="22289"/>
                      </a:moveTo>
                      <a:cubicBezTo>
                        <a:pt x="914515" y="31890"/>
                        <a:pt x="884339" y="40119"/>
                        <a:pt x="853478" y="46292"/>
                      </a:cubicBezTo>
                      <a:cubicBezTo>
                        <a:pt x="776669" y="61379"/>
                        <a:pt x="698488" y="65494"/>
                        <a:pt x="620649" y="67551"/>
                      </a:cubicBezTo>
                      <a:cubicBezTo>
                        <a:pt x="544183" y="69609"/>
                        <a:pt x="467373" y="70295"/>
                        <a:pt x="390906" y="68237"/>
                      </a:cubicBezTo>
                      <a:cubicBezTo>
                        <a:pt x="318211" y="66180"/>
                        <a:pt x="245174" y="61036"/>
                        <a:pt x="173165" y="49721"/>
                      </a:cubicBezTo>
                      <a:cubicBezTo>
                        <a:pt x="134760" y="43891"/>
                        <a:pt x="96355" y="36347"/>
                        <a:pt x="58636" y="26403"/>
                      </a:cubicBezTo>
                      <a:cubicBezTo>
                        <a:pt x="46292" y="23317"/>
                        <a:pt x="33604" y="19888"/>
                        <a:pt x="21260" y="16116"/>
                      </a:cubicBezTo>
                      <a:cubicBezTo>
                        <a:pt x="13716" y="12687"/>
                        <a:pt x="6858" y="8230"/>
                        <a:pt x="1715" y="2057"/>
                      </a:cubicBezTo>
                      <a:cubicBezTo>
                        <a:pt x="1029" y="1372"/>
                        <a:pt x="343" y="686"/>
                        <a:pt x="0" y="0"/>
                      </a:cubicBezTo>
                      <a:cubicBezTo>
                        <a:pt x="63094" y="20574"/>
                        <a:pt x="127902" y="34633"/>
                        <a:pt x="193739" y="43548"/>
                      </a:cubicBezTo>
                      <a:cubicBezTo>
                        <a:pt x="345301" y="64465"/>
                        <a:pt x="500291" y="62408"/>
                        <a:pt x="652882" y="57264"/>
                      </a:cubicBezTo>
                      <a:cubicBezTo>
                        <a:pt x="727977" y="54521"/>
                        <a:pt x="803415" y="48692"/>
                        <a:pt x="876796" y="31890"/>
                      </a:cubicBezTo>
                      <a:cubicBezTo>
                        <a:pt x="900113" y="26403"/>
                        <a:pt x="923087" y="19888"/>
                        <a:pt x="945718" y="12344"/>
                      </a:cubicBezTo>
                      <a:cubicBezTo>
                        <a:pt x="945718" y="15773"/>
                        <a:pt x="945376" y="18860"/>
                        <a:pt x="944347" y="22289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35" name="Google Shape;1035;p7"/>
                <p:cNvSpPr/>
                <p:nvPr/>
              </p:nvSpPr>
              <p:spPr>
                <a:xfrm>
                  <a:off x="7634592" y="2253538"/>
                  <a:ext cx="490690" cy="574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0690" h="57487" extrusionOk="0">
                      <a:moveTo>
                        <a:pt x="490690" y="41491"/>
                      </a:moveTo>
                      <a:cubicBezTo>
                        <a:pt x="484518" y="45263"/>
                        <a:pt x="478346" y="49035"/>
                        <a:pt x="472174" y="52464"/>
                      </a:cubicBezTo>
                      <a:cubicBezTo>
                        <a:pt x="322326" y="65494"/>
                        <a:pt x="170422" y="53150"/>
                        <a:pt x="24346" y="15773"/>
                      </a:cubicBezTo>
                      <a:cubicBezTo>
                        <a:pt x="16459" y="10630"/>
                        <a:pt x="8230" y="5144"/>
                        <a:pt x="0" y="0"/>
                      </a:cubicBezTo>
                      <a:cubicBezTo>
                        <a:pt x="29833" y="8573"/>
                        <a:pt x="59665" y="15773"/>
                        <a:pt x="90183" y="21945"/>
                      </a:cubicBezTo>
                      <a:cubicBezTo>
                        <a:pt x="221857" y="49035"/>
                        <a:pt x="357302" y="55207"/>
                        <a:pt x="490690" y="4149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1036" name="Google Shape;1036;p7"/>
              <p:cNvSpPr/>
              <p:nvPr/>
            </p:nvSpPr>
            <p:spPr>
              <a:xfrm>
                <a:off x="6474904" y="2035023"/>
                <a:ext cx="879538" cy="586904"/>
              </a:xfrm>
              <a:custGeom>
                <a:avLst/>
                <a:gdLst/>
                <a:ahLst/>
                <a:cxnLst/>
                <a:rect l="l" t="t" r="r" b="b"/>
                <a:pathLst>
                  <a:path w="879538" h="586904" extrusionOk="0">
                    <a:moveTo>
                      <a:pt x="869937" y="82042"/>
                    </a:moveTo>
                    <a:cubicBezTo>
                      <a:pt x="868566" y="84099"/>
                      <a:pt x="866851" y="86499"/>
                      <a:pt x="865137" y="88557"/>
                    </a:cubicBezTo>
                    <a:cubicBezTo>
                      <a:pt x="861365" y="93014"/>
                      <a:pt x="856907" y="97472"/>
                      <a:pt x="852449" y="101587"/>
                    </a:cubicBezTo>
                    <a:cubicBezTo>
                      <a:pt x="845249" y="108102"/>
                      <a:pt x="837019" y="114274"/>
                      <a:pt x="828104" y="120446"/>
                    </a:cubicBezTo>
                    <a:cubicBezTo>
                      <a:pt x="827418" y="120789"/>
                      <a:pt x="826732" y="121475"/>
                      <a:pt x="826046" y="121818"/>
                    </a:cubicBezTo>
                    <a:cubicBezTo>
                      <a:pt x="821931" y="124904"/>
                      <a:pt x="817474" y="127647"/>
                      <a:pt x="813016" y="130733"/>
                    </a:cubicBezTo>
                    <a:cubicBezTo>
                      <a:pt x="792442" y="144792"/>
                      <a:pt x="772211" y="158165"/>
                      <a:pt x="760209" y="173939"/>
                    </a:cubicBezTo>
                    <a:cubicBezTo>
                      <a:pt x="741007" y="198628"/>
                      <a:pt x="724548" y="225374"/>
                      <a:pt x="708774" y="252806"/>
                    </a:cubicBezTo>
                    <a:cubicBezTo>
                      <a:pt x="708774" y="252806"/>
                      <a:pt x="708774" y="252806"/>
                      <a:pt x="708774" y="252806"/>
                    </a:cubicBezTo>
                    <a:cubicBezTo>
                      <a:pt x="702602" y="263779"/>
                      <a:pt x="696773" y="274409"/>
                      <a:pt x="690601" y="285381"/>
                    </a:cubicBezTo>
                    <a:cubicBezTo>
                      <a:pt x="645681" y="368363"/>
                      <a:pt x="603847" y="454088"/>
                      <a:pt x="523265" y="507238"/>
                    </a:cubicBezTo>
                    <a:cubicBezTo>
                      <a:pt x="464972" y="545642"/>
                      <a:pt x="398107" y="545985"/>
                      <a:pt x="335699" y="571360"/>
                    </a:cubicBezTo>
                    <a:cubicBezTo>
                      <a:pt x="258890" y="602564"/>
                      <a:pt x="234201" y="581304"/>
                      <a:pt x="158077" y="555587"/>
                    </a:cubicBezTo>
                    <a:cubicBezTo>
                      <a:pt x="148133" y="552158"/>
                      <a:pt x="138875" y="552158"/>
                      <a:pt x="129273" y="551472"/>
                    </a:cubicBezTo>
                    <a:cubicBezTo>
                      <a:pt x="129273" y="551472"/>
                      <a:pt x="129273" y="551472"/>
                      <a:pt x="129273" y="551472"/>
                    </a:cubicBezTo>
                    <a:cubicBezTo>
                      <a:pt x="122072" y="550786"/>
                      <a:pt x="115214" y="549757"/>
                      <a:pt x="108356" y="546671"/>
                    </a:cubicBezTo>
                    <a:cubicBezTo>
                      <a:pt x="105270" y="545300"/>
                      <a:pt x="101841" y="543242"/>
                      <a:pt x="98755" y="540842"/>
                    </a:cubicBezTo>
                    <a:cubicBezTo>
                      <a:pt x="82982" y="528155"/>
                      <a:pt x="76467" y="514439"/>
                      <a:pt x="74409" y="499694"/>
                    </a:cubicBezTo>
                    <a:cubicBezTo>
                      <a:pt x="74066" y="496608"/>
                      <a:pt x="73724" y="493865"/>
                      <a:pt x="73724" y="490778"/>
                    </a:cubicBezTo>
                    <a:cubicBezTo>
                      <a:pt x="73038" y="467461"/>
                      <a:pt x="80239" y="442772"/>
                      <a:pt x="76467" y="419112"/>
                    </a:cubicBezTo>
                    <a:cubicBezTo>
                      <a:pt x="76124" y="417741"/>
                      <a:pt x="75781" y="416026"/>
                      <a:pt x="75781" y="414655"/>
                    </a:cubicBezTo>
                    <a:cubicBezTo>
                      <a:pt x="75438" y="413283"/>
                      <a:pt x="75095" y="411569"/>
                      <a:pt x="74409" y="410197"/>
                    </a:cubicBezTo>
                    <a:cubicBezTo>
                      <a:pt x="71666" y="402996"/>
                      <a:pt x="67208" y="396138"/>
                      <a:pt x="62751" y="389623"/>
                    </a:cubicBezTo>
                    <a:cubicBezTo>
                      <a:pt x="57950" y="382422"/>
                      <a:pt x="53150" y="374878"/>
                      <a:pt x="48349" y="367677"/>
                    </a:cubicBezTo>
                    <a:cubicBezTo>
                      <a:pt x="46634" y="364934"/>
                      <a:pt x="45263" y="362534"/>
                      <a:pt x="43548" y="359791"/>
                    </a:cubicBezTo>
                    <a:cubicBezTo>
                      <a:pt x="35662" y="346760"/>
                      <a:pt x="28118" y="333387"/>
                      <a:pt x="20574" y="319671"/>
                    </a:cubicBezTo>
                    <a:cubicBezTo>
                      <a:pt x="19202" y="316928"/>
                      <a:pt x="17831" y="314185"/>
                      <a:pt x="16116" y="311442"/>
                    </a:cubicBezTo>
                    <a:cubicBezTo>
                      <a:pt x="13373" y="305955"/>
                      <a:pt x="10630" y="300812"/>
                      <a:pt x="7887" y="295325"/>
                    </a:cubicBezTo>
                    <a:cubicBezTo>
                      <a:pt x="2743" y="285038"/>
                      <a:pt x="343" y="274409"/>
                      <a:pt x="0" y="263436"/>
                    </a:cubicBezTo>
                    <a:cubicBezTo>
                      <a:pt x="0" y="258978"/>
                      <a:pt x="0" y="254520"/>
                      <a:pt x="686" y="250063"/>
                    </a:cubicBezTo>
                    <a:cubicBezTo>
                      <a:pt x="8230" y="192112"/>
                      <a:pt x="73381" y="135191"/>
                      <a:pt x="119672" y="112903"/>
                    </a:cubicBezTo>
                    <a:cubicBezTo>
                      <a:pt x="182766" y="82727"/>
                      <a:pt x="254089" y="43637"/>
                      <a:pt x="321983" y="26835"/>
                    </a:cubicBezTo>
                    <a:cubicBezTo>
                      <a:pt x="393306" y="9347"/>
                      <a:pt x="468059" y="18262"/>
                      <a:pt x="541782" y="24777"/>
                    </a:cubicBezTo>
                    <a:cubicBezTo>
                      <a:pt x="567157" y="27178"/>
                      <a:pt x="592531" y="28892"/>
                      <a:pt x="617906" y="29578"/>
                    </a:cubicBezTo>
                    <a:cubicBezTo>
                      <a:pt x="639851" y="30264"/>
                      <a:pt x="661797" y="29578"/>
                      <a:pt x="683400" y="26835"/>
                    </a:cubicBezTo>
                    <a:cubicBezTo>
                      <a:pt x="683400" y="26835"/>
                      <a:pt x="683400" y="26835"/>
                      <a:pt x="683400" y="26835"/>
                    </a:cubicBezTo>
                    <a:cubicBezTo>
                      <a:pt x="697116" y="25463"/>
                      <a:pt x="710489" y="23063"/>
                      <a:pt x="723862" y="19977"/>
                    </a:cubicBezTo>
                    <a:cubicBezTo>
                      <a:pt x="728663" y="18948"/>
                      <a:pt x="733120" y="17576"/>
                      <a:pt x="737921" y="16205"/>
                    </a:cubicBezTo>
                    <a:cubicBezTo>
                      <a:pt x="738264" y="16205"/>
                      <a:pt x="738264" y="16205"/>
                      <a:pt x="738607" y="16205"/>
                    </a:cubicBezTo>
                    <a:lnTo>
                      <a:pt x="738607" y="16205"/>
                    </a:lnTo>
                    <a:cubicBezTo>
                      <a:pt x="739292" y="16205"/>
                      <a:pt x="739978" y="15862"/>
                      <a:pt x="740664" y="15519"/>
                    </a:cubicBezTo>
                    <a:cubicBezTo>
                      <a:pt x="763638" y="8661"/>
                      <a:pt x="803758" y="-2312"/>
                      <a:pt x="834962" y="431"/>
                    </a:cubicBezTo>
                    <a:cubicBezTo>
                      <a:pt x="851421" y="1803"/>
                      <a:pt x="865137" y="6946"/>
                      <a:pt x="873023" y="18262"/>
                    </a:cubicBezTo>
                    <a:cubicBezTo>
                      <a:pt x="875081" y="21348"/>
                      <a:pt x="876795" y="24777"/>
                      <a:pt x="877824" y="28549"/>
                    </a:cubicBezTo>
                    <a:cubicBezTo>
                      <a:pt x="878167" y="29578"/>
                      <a:pt x="878510" y="30607"/>
                      <a:pt x="878510" y="31635"/>
                    </a:cubicBezTo>
                    <a:cubicBezTo>
                      <a:pt x="878510" y="31978"/>
                      <a:pt x="878510" y="31978"/>
                      <a:pt x="878510" y="32321"/>
                    </a:cubicBezTo>
                    <a:cubicBezTo>
                      <a:pt x="879196" y="35064"/>
                      <a:pt x="879539" y="37807"/>
                      <a:pt x="879539" y="40894"/>
                    </a:cubicBezTo>
                    <a:cubicBezTo>
                      <a:pt x="879539" y="42265"/>
                      <a:pt x="879539" y="43980"/>
                      <a:pt x="879539" y="45694"/>
                    </a:cubicBezTo>
                    <a:cubicBezTo>
                      <a:pt x="879539" y="46380"/>
                      <a:pt x="879539" y="47409"/>
                      <a:pt x="879539" y="48094"/>
                    </a:cubicBezTo>
                    <a:cubicBezTo>
                      <a:pt x="879539" y="49466"/>
                      <a:pt x="879196" y="50838"/>
                      <a:pt x="879196" y="52552"/>
                    </a:cubicBezTo>
                    <a:cubicBezTo>
                      <a:pt x="879196" y="53924"/>
                      <a:pt x="878853" y="55295"/>
                      <a:pt x="878510" y="57010"/>
                    </a:cubicBezTo>
                    <a:cubicBezTo>
                      <a:pt x="878510" y="57010"/>
                      <a:pt x="878510" y="57010"/>
                      <a:pt x="878510" y="57010"/>
                    </a:cubicBezTo>
                    <a:cubicBezTo>
                      <a:pt x="878510" y="58039"/>
                      <a:pt x="878167" y="58724"/>
                      <a:pt x="878167" y="59753"/>
                    </a:cubicBezTo>
                    <a:cubicBezTo>
                      <a:pt x="878167" y="59753"/>
                      <a:pt x="878167" y="59753"/>
                      <a:pt x="878167" y="59753"/>
                    </a:cubicBezTo>
                    <a:cubicBezTo>
                      <a:pt x="878167" y="60439"/>
                      <a:pt x="877824" y="61468"/>
                      <a:pt x="877481" y="62496"/>
                    </a:cubicBezTo>
                    <a:cubicBezTo>
                      <a:pt x="877481" y="62839"/>
                      <a:pt x="877481" y="62839"/>
                      <a:pt x="877481" y="63182"/>
                    </a:cubicBezTo>
                    <a:cubicBezTo>
                      <a:pt x="877138" y="69697"/>
                      <a:pt x="874052" y="75869"/>
                      <a:pt x="869937" y="8204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37" name="Google Shape;1037;p7"/>
              <p:cNvSpPr/>
              <p:nvPr/>
            </p:nvSpPr>
            <p:spPr>
              <a:xfrm>
                <a:off x="6475933" y="2060143"/>
                <a:ext cx="617905" cy="238315"/>
              </a:xfrm>
              <a:custGeom>
                <a:avLst/>
                <a:gdLst/>
                <a:ahLst/>
                <a:cxnLst/>
                <a:rect l="l" t="t" r="r" b="b"/>
                <a:pathLst>
                  <a:path w="617905" h="238315" extrusionOk="0">
                    <a:moveTo>
                      <a:pt x="541782" y="0"/>
                    </a:moveTo>
                    <a:cubicBezTo>
                      <a:pt x="567156" y="2400"/>
                      <a:pt x="592531" y="4115"/>
                      <a:pt x="617906" y="4801"/>
                    </a:cubicBezTo>
                    <a:cubicBezTo>
                      <a:pt x="389877" y="17831"/>
                      <a:pt x="155676" y="71323"/>
                      <a:pt x="0" y="238316"/>
                    </a:cubicBezTo>
                    <a:cubicBezTo>
                      <a:pt x="0" y="233858"/>
                      <a:pt x="0" y="229400"/>
                      <a:pt x="686" y="224943"/>
                    </a:cubicBezTo>
                    <a:cubicBezTo>
                      <a:pt x="34290" y="190653"/>
                      <a:pt x="72009" y="160477"/>
                      <a:pt x="112814" y="134417"/>
                    </a:cubicBezTo>
                    <a:cubicBezTo>
                      <a:pt x="241401" y="52121"/>
                      <a:pt x="391249" y="14059"/>
                      <a:pt x="54178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38" name="Google Shape;1038;p7"/>
              <p:cNvSpPr/>
              <p:nvPr/>
            </p:nvSpPr>
            <p:spPr>
              <a:xfrm>
                <a:off x="7159332" y="2051570"/>
                <a:ext cx="194424" cy="12001"/>
              </a:xfrm>
              <a:custGeom>
                <a:avLst/>
                <a:gdLst/>
                <a:ahLst/>
                <a:cxnLst/>
                <a:rect l="l" t="t" r="r" b="b"/>
                <a:pathLst>
                  <a:path w="194424" h="12001" extrusionOk="0">
                    <a:moveTo>
                      <a:pt x="194425" y="12002"/>
                    </a:moveTo>
                    <a:cubicBezTo>
                      <a:pt x="178651" y="11659"/>
                      <a:pt x="163220" y="11316"/>
                      <a:pt x="147447" y="10973"/>
                    </a:cubicBezTo>
                    <a:cubicBezTo>
                      <a:pt x="137846" y="10630"/>
                      <a:pt x="127902" y="10630"/>
                      <a:pt x="117958" y="10287"/>
                    </a:cubicBezTo>
                    <a:cubicBezTo>
                      <a:pt x="95326" y="9944"/>
                      <a:pt x="72009" y="9601"/>
                      <a:pt x="49035" y="9944"/>
                    </a:cubicBezTo>
                    <a:cubicBezTo>
                      <a:pt x="48006" y="9944"/>
                      <a:pt x="46634" y="9944"/>
                      <a:pt x="45606" y="9944"/>
                    </a:cubicBezTo>
                    <a:cubicBezTo>
                      <a:pt x="30518" y="9944"/>
                      <a:pt x="15088" y="10287"/>
                      <a:pt x="0" y="10630"/>
                    </a:cubicBezTo>
                    <a:cubicBezTo>
                      <a:pt x="13716" y="9258"/>
                      <a:pt x="27089" y="6858"/>
                      <a:pt x="40462" y="3772"/>
                    </a:cubicBezTo>
                    <a:cubicBezTo>
                      <a:pt x="38748" y="2400"/>
                      <a:pt x="37033" y="1372"/>
                      <a:pt x="35319" y="0"/>
                    </a:cubicBezTo>
                    <a:cubicBezTo>
                      <a:pt x="41834" y="0"/>
                      <a:pt x="48006" y="0"/>
                      <a:pt x="54521" y="0"/>
                    </a:cubicBezTo>
                    <a:cubicBezTo>
                      <a:pt x="54864" y="0"/>
                      <a:pt x="54864" y="0"/>
                      <a:pt x="54864" y="0"/>
                    </a:cubicBezTo>
                    <a:cubicBezTo>
                      <a:pt x="86068" y="0"/>
                      <a:pt x="117272" y="343"/>
                      <a:pt x="148476" y="686"/>
                    </a:cubicBezTo>
                    <a:cubicBezTo>
                      <a:pt x="162192" y="1029"/>
                      <a:pt x="175565" y="1372"/>
                      <a:pt x="189281" y="1715"/>
                    </a:cubicBezTo>
                    <a:cubicBezTo>
                      <a:pt x="191681" y="4801"/>
                      <a:pt x="193396" y="8230"/>
                      <a:pt x="194425" y="1200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39" name="Google Shape;1039;p7"/>
              <p:cNvSpPr/>
              <p:nvPr/>
            </p:nvSpPr>
            <p:spPr>
              <a:xfrm>
                <a:off x="6491706" y="2066658"/>
                <a:ext cx="863765" cy="287692"/>
              </a:xfrm>
              <a:custGeom>
                <a:avLst/>
                <a:gdLst/>
                <a:ahLst/>
                <a:cxnLst/>
                <a:rect l="l" t="t" r="r" b="b"/>
                <a:pathLst>
                  <a:path w="863765" h="287692" extrusionOk="0">
                    <a:moveTo>
                      <a:pt x="863765" y="9258"/>
                    </a:moveTo>
                    <a:cubicBezTo>
                      <a:pt x="828104" y="18516"/>
                      <a:pt x="792442" y="27775"/>
                      <a:pt x="756780" y="37033"/>
                    </a:cubicBezTo>
                    <a:cubicBezTo>
                      <a:pt x="600418" y="77838"/>
                      <a:pt x="443369" y="116586"/>
                      <a:pt x="287693" y="159449"/>
                    </a:cubicBezTo>
                    <a:cubicBezTo>
                      <a:pt x="188252" y="186881"/>
                      <a:pt x="84353" y="221856"/>
                      <a:pt x="4457" y="287693"/>
                    </a:cubicBezTo>
                    <a:cubicBezTo>
                      <a:pt x="3086" y="284950"/>
                      <a:pt x="1715" y="282207"/>
                      <a:pt x="0" y="279464"/>
                    </a:cubicBezTo>
                    <a:cubicBezTo>
                      <a:pt x="30518" y="254775"/>
                      <a:pt x="64465" y="233858"/>
                      <a:pt x="100469" y="216370"/>
                    </a:cubicBezTo>
                    <a:cubicBezTo>
                      <a:pt x="159791" y="187566"/>
                      <a:pt x="222885" y="168021"/>
                      <a:pt x="286322" y="150533"/>
                    </a:cubicBezTo>
                    <a:cubicBezTo>
                      <a:pt x="366217" y="128588"/>
                      <a:pt x="446456" y="108356"/>
                      <a:pt x="527037" y="87440"/>
                    </a:cubicBezTo>
                    <a:cubicBezTo>
                      <a:pt x="638822" y="58293"/>
                      <a:pt x="750951" y="29147"/>
                      <a:pt x="862736" y="0"/>
                    </a:cubicBezTo>
                    <a:cubicBezTo>
                      <a:pt x="863422" y="3086"/>
                      <a:pt x="863765" y="6172"/>
                      <a:pt x="863765" y="925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40" name="Google Shape;1040;p7"/>
              <p:cNvSpPr/>
              <p:nvPr/>
            </p:nvSpPr>
            <p:spPr>
              <a:xfrm>
                <a:off x="6519481" y="2087918"/>
                <a:ext cx="835990" cy="314782"/>
              </a:xfrm>
              <a:custGeom>
                <a:avLst/>
                <a:gdLst/>
                <a:ahLst/>
                <a:cxnLst/>
                <a:rect l="l" t="t" r="r" b="b"/>
                <a:pathLst>
                  <a:path w="835990" h="314782" extrusionOk="0">
                    <a:moveTo>
                      <a:pt x="833933" y="9601"/>
                    </a:moveTo>
                    <a:cubicBezTo>
                      <a:pt x="832904" y="9944"/>
                      <a:pt x="831875" y="10287"/>
                      <a:pt x="831190" y="10287"/>
                    </a:cubicBezTo>
                    <a:cubicBezTo>
                      <a:pt x="825017" y="12002"/>
                      <a:pt x="819188" y="13716"/>
                      <a:pt x="813359" y="15431"/>
                    </a:cubicBezTo>
                    <a:cubicBezTo>
                      <a:pt x="783184" y="24003"/>
                      <a:pt x="753008" y="32232"/>
                      <a:pt x="723176" y="40805"/>
                    </a:cubicBezTo>
                    <a:cubicBezTo>
                      <a:pt x="579844" y="80924"/>
                      <a:pt x="434454" y="117272"/>
                      <a:pt x="293865" y="166649"/>
                    </a:cubicBezTo>
                    <a:cubicBezTo>
                      <a:pt x="190995" y="202654"/>
                      <a:pt x="90869" y="248603"/>
                      <a:pt x="4801" y="314782"/>
                    </a:cubicBezTo>
                    <a:cubicBezTo>
                      <a:pt x="3086" y="312039"/>
                      <a:pt x="1715" y="309639"/>
                      <a:pt x="0" y="306896"/>
                    </a:cubicBezTo>
                    <a:cubicBezTo>
                      <a:pt x="38405" y="277406"/>
                      <a:pt x="79553" y="251688"/>
                      <a:pt x="122758" y="229400"/>
                    </a:cubicBezTo>
                    <a:cubicBezTo>
                      <a:pt x="242773" y="167335"/>
                      <a:pt x="373418" y="129616"/>
                      <a:pt x="503034" y="93269"/>
                    </a:cubicBezTo>
                    <a:cubicBezTo>
                      <a:pt x="611048" y="62751"/>
                      <a:pt x="719061" y="32576"/>
                      <a:pt x="826732" y="2400"/>
                    </a:cubicBezTo>
                    <a:cubicBezTo>
                      <a:pt x="828446" y="1715"/>
                      <a:pt x="830504" y="1371"/>
                      <a:pt x="832218" y="1029"/>
                    </a:cubicBezTo>
                    <a:cubicBezTo>
                      <a:pt x="833590" y="686"/>
                      <a:pt x="834962" y="343"/>
                      <a:pt x="835990" y="0"/>
                    </a:cubicBezTo>
                    <a:cubicBezTo>
                      <a:pt x="835990" y="1371"/>
                      <a:pt x="835647" y="2743"/>
                      <a:pt x="835304" y="4458"/>
                    </a:cubicBezTo>
                    <a:cubicBezTo>
                      <a:pt x="835304" y="4458"/>
                      <a:pt x="835304" y="4458"/>
                      <a:pt x="835304" y="4458"/>
                    </a:cubicBezTo>
                    <a:cubicBezTo>
                      <a:pt x="835647" y="5144"/>
                      <a:pt x="835304" y="6172"/>
                      <a:pt x="834962" y="7201"/>
                    </a:cubicBezTo>
                    <a:cubicBezTo>
                      <a:pt x="834962" y="7201"/>
                      <a:pt x="834962" y="7201"/>
                      <a:pt x="834962" y="7201"/>
                    </a:cubicBezTo>
                    <a:cubicBezTo>
                      <a:pt x="834619" y="7544"/>
                      <a:pt x="834276" y="8573"/>
                      <a:pt x="833933" y="960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41" name="Google Shape;1041;p7"/>
              <p:cNvSpPr/>
              <p:nvPr/>
            </p:nvSpPr>
            <p:spPr>
              <a:xfrm>
                <a:off x="6549656" y="2123579"/>
                <a:ext cx="790384" cy="330555"/>
              </a:xfrm>
              <a:custGeom>
                <a:avLst/>
                <a:gdLst/>
                <a:ahLst/>
                <a:cxnLst/>
                <a:rect l="l" t="t" r="r" b="b"/>
                <a:pathLst>
                  <a:path w="790384" h="330555" extrusionOk="0">
                    <a:moveTo>
                      <a:pt x="790385" y="0"/>
                    </a:moveTo>
                    <a:cubicBezTo>
                      <a:pt x="780440" y="12002"/>
                      <a:pt x="766038" y="22974"/>
                      <a:pt x="751294" y="33604"/>
                    </a:cubicBezTo>
                    <a:cubicBezTo>
                      <a:pt x="742035" y="39091"/>
                      <a:pt x="732434" y="43891"/>
                      <a:pt x="722833" y="49035"/>
                    </a:cubicBezTo>
                    <a:cubicBezTo>
                      <a:pt x="713918" y="53835"/>
                      <a:pt x="704660" y="58293"/>
                      <a:pt x="695744" y="62751"/>
                    </a:cubicBezTo>
                    <a:cubicBezTo>
                      <a:pt x="693344" y="63780"/>
                      <a:pt x="691286" y="65151"/>
                      <a:pt x="688886" y="66180"/>
                    </a:cubicBezTo>
                    <a:cubicBezTo>
                      <a:pt x="468401" y="175222"/>
                      <a:pt x="227685" y="234201"/>
                      <a:pt x="2057" y="330556"/>
                    </a:cubicBezTo>
                    <a:cubicBezTo>
                      <a:pt x="1715" y="329184"/>
                      <a:pt x="1371" y="327470"/>
                      <a:pt x="1371" y="326098"/>
                    </a:cubicBezTo>
                    <a:cubicBezTo>
                      <a:pt x="1028" y="324726"/>
                      <a:pt x="686" y="323012"/>
                      <a:pt x="0" y="321640"/>
                    </a:cubicBezTo>
                    <a:cubicBezTo>
                      <a:pt x="45948" y="301752"/>
                      <a:pt x="92583" y="283578"/>
                      <a:pt x="139560" y="266433"/>
                    </a:cubicBezTo>
                    <a:cubicBezTo>
                      <a:pt x="332956" y="195110"/>
                      <a:pt x="535610" y="137160"/>
                      <a:pt x="718376" y="40805"/>
                    </a:cubicBezTo>
                    <a:cubicBezTo>
                      <a:pt x="729691" y="34976"/>
                      <a:pt x="740664" y="28804"/>
                      <a:pt x="751637" y="22632"/>
                    </a:cubicBezTo>
                    <a:cubicBezTo>
                      <a:pt x="765010" y="15088"/>
                      <a:pt x="777697" y="7544"/>
                      <a:pt x="79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42" name="Google Shape;1042;p7"/>
              <p:cNvSpPr/>
              <p:nvPr/>
            </p:nvSpPr>
            <p:spPr>
              <a:xfrm>
                <a:off x="6548970" y="2088261"/>
                <a:ext cx="805815" cy="446455"/>
              </a:xfrm>
              <a:custGeom>
                <a:avLst/>
                <a:gdLst/>
                <a:ahLst/>
                <a:cxnLst/>
                <a:rect l="l" t="t" r="r" b="b"/>
                <a:pathLst>
                  <a:path w="805815" h="446455" extrusionOk="0">
                    <a:moveTo>
                      <a:pt x="805129" y="6515"/>
                    </a:moveTo>
                    <a:cubicBezTo>
                      <a:pt x="805129" y="6515"/>
                      <a:pt x="805129" y="6515"/>
                      <a:pt x="805129" y="6515"/>
                    </a:cubicBezTo>
                    <a:cubicBezTo>
                      <a:pt x="804787" y="6858"/>
                      <a:pt x="804787" y="6858"/>
                      <a:pt x="804443" y="7201"/>
                    </a:cubicBezTo>
                    <a:cubicBezTo>
                      <a:pt x="803415" y="8230"/>
                      <a:pt x="802729" y="9258"/>
                      <a:pt x="801358" y="9944"/>
                    </a:cubicBezTo>
                    <a:cubicBezTo>
                      <a:pt x="785241" y="26060"/>
                      <a:pt x="769125" y="42177"/>
                      <a:pt x="752323" y="57607"/>
                    </a:cubicBezTo>
                    <a:cubicBezTo>
                      <a:pt x="742721" y="66523"/>
                      <a:pt x="733120" y="75438"/>
                      <a:pt x="723519" y="84010"/>
                    </a:cubicBezTo>
                    <a:cubicBezTo>
                      <a:pt x="695401" y="109042"/>
                      <a:pt x="666598" y="132702"/>
                      <a:pt x="636766" y="155677"/>
                    </a:cubicBezTo>
                    <a:cubicBezTo>
                      <a:pt x="449542" y="298666"/>
                      <a:pt x="230772" y="398793"/>
                      <a:pt x="686" y="446456"/>
                    </a:cubicBezTo>
                    <a:cubicBezTo>
                      <a:pt x="343" y="443370"/>
                      <a:pt x="0" y="440627"/>
                      <a:pt x="0" y="437540"/>
                    </a:cubicBezTo>
                    <a:cubicBezTo>
                      <a:pt x="44234" y="428282"/>
                      <a:pt x="88126" y="417309"/>
                      <a:pt x="131674" y="404279"/>
                    </a:cubicBezTo>
                    <a:cubicBezTo>
                      <a:pt x="336042" y="342557"/>
                      <a:pt x="527038" y="239001"/>
                      <a:pt x="689915" y="101155"/>
                    </a:cubicBezTo>
                    <a:cubicBezTo>
                      <a:pt x="699859" y="92926"/>
                      <a:pt x="709803" y="84353"/>
                      <a:pt x="719404" y="75781"/>
                    </a:cubicBezTo>
                    <a:cubicBezTo>
                      <a:pt x="741693" y="56236"/>
                      <a:pt x="762953" y="36004"/>
                      <a:pt x="783869" y="14745"/>
                    </a:cubicBezTo>
                    <a:cubicBezTo>
                      <a:pt x="788327" y="10630"/>
                      <a:pt x="792442" y="6172"/>
                      <a:pt x="796900" y="1714"/>
                    </a:cubicBezTo>
                    <a:cubicBezTo>
                      <a:pt x="796900" y="1714"/>
                      <a:pt x="797243" y="1372"/>
                      <a:pt x="797243" y="1372"/>
                    </a:cubicBezTo>
                    <a:cubicBezTo>
                      <a:pt x="798614" y="0"/>
                      <a:pt x="800672" y="-343"/>
                      <a:pt x="802386" y="343"/>
                    </a:cubicBezTo>
                    <a:cubicBezTo>
                      <a:pt x="804101" y="686"/>
                      <a:pt x="805129" y="2057"/>
                      <a:pt x="805815" y="3429"/>
                    </a:cubicBezTo>
                    <a:cubicBezTo>
                      <a:pt x="805815" y="3429"/>
                      <a:pt x="805815" y="3429"/>
                      <a:pt x="805815" y="3429"/>
                    </a:cubicBezTo>
                    <a:cubicBezTo>
                      <a:pt x="805815" y="4458"/>
                      <a:pt x="805815" y="5486"/>
                      <a:pt x="805129" y="651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43" name="Google Shape;1043;p7"/>
              <p:cNvSpPr/>
              <p:nvPr/>
            </p:nvSpPr>
            <p:spPr>
              <a:xfrm>
                <a:off x="6583260" y="2288171"/>
                <a:ext cx="600417" cy="298666"/>
              </a:xfrm>
              <a:custGeom>
                <a:avLst/>
                <a:gdLst/>
                <a:ahLst/>
                <a:cxnLst/>
                <a:rect l="l" t="t" r="r" b="b"/>
                <a:pathLst>
                  <a:path w="600417" h="298666" extrusionOk="0">
                    <a:moveTo>
                      <a:pt x="600418" y="0"/>
                    </a:moveTo>
                    <a:cubicBezTo>
                      <a:pt x="594246" y="10973"/>
                      <a:pt x="588416" y="21603"/>
                      <a:pt x="582244" y="32576"/>
                    </a:cubicBezTo>
                    <a:cubicBezTo>
                      <a:pt x="435483" y="181051"/>
                      <a:pt x="226314" y="254432"/>
                      <a:pt x="20917" y="298666"/>
                    </a:cubicBezTo>
                    <a:cubicBezTo>
                      <a:pt x="20917" y="298666"/>
                      <a:pt x="20917" y="298666"/>
                      <a:pt x="20917" y="298666"/>
                    </a:cubicBezTo>
                    <a:cubicBezTo>
                      <a:pt x="13716" y="297980"/>
                      <a:pt x="6858" y="296952"/>
                      <a:pt x="0" y="293865"/>
                    </a:cubicBezTo>
                    <a:cubicBezTo>
                      <a:pt x="221857" y="247917"/>
                      <a:pt x="449885" y="169736"/>
                      <a:pt x="60041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44" name="Google Shape;1044;p7"/>
              <p:cNvSpPr/>
              <p:nvPr/>
            </p:nvSpPr>
            <p:spPr>
              <a:xfrm>
                <a:off x="6576745" y="1452867"/>
                <a:ext cx="457085" cy="550354"/>
              </a:xfrm>
              <a:custGeom>
                <a:avLst/>
                <a:gdLst/>
                <a:ahLst/>
                <a:cxnLst/>
                <a:rect l="l" t="t" r="r" b="b"/>
                <a:pathLst>
                  <a:path w="457085" h="550354" extrusionOk="0">
                    <a:moveTo>
                      <a:pt x="457086" y="550355"/>
                    </a:moveTo>
                    <a:cubicBezTo>
                      <a:pt x="437884" y="546583"/>
                      <a:pt x="418681" y="543154"/>
                      <a:pt x="399822" y="539382"/>
                    </a:cubicBezTo>
                    <a:lnTo>
                      <a:pt x="399822" y="539382"/>
                    </a:lnTo>
                    <a:cubicBezTo>
                      <a:pt x="319583" y="508178"/>
                      <a:pt x="243802" y="467715"/>
                      <a:pt x="198196" y="393306"/>
                    </a:cubicBezTo>
                    <a:cubicBezTo>
                      <a:pt x="176594" y="358331"/>
                      <a:pt x="163906" y="318897"/>
                      <a:pt x="149505" y="280492"/>
                    </a:cubicBezTo>
                    <a:cubicBezTo>
                      <a:pt x="134760" y="241059"/>
                      <a:pt x="117615" y="202654"/>
                      <a:pt x="98413" y="164935"/>
                    </a:cubicBezTo>
                    <a:cubicBezTo>
                      <a:pt x="69952" y="109385"/>
                      <a:pt x="37033" y="56579"/>
                      <a:pt x="0" y="6515"/>
                    </a:cubicBezTo>
                    <a:cubicBezTo>
                      <a:pt x="2058" y="4115"/>
                      <a:pt x="4458" y="2057"/>
                      <a:pt x="6858" y="0"/>
                    </a:cubicBezTo>
                    <a:cubicBezTo>
                      <a:pt x="47663" y="55207"/>
                      <a:pt x="83668" y="113843"/>
                      <a:pt x="114186" y="175222"/>
                    </a:cubicBezTo>
                    <a:cubicBezTo>
                      <a:pt x="133388" y="214313"/>
                      <a:pt x="149848" y="254432"/>
                      <a:pt x="164935" y="294894"/>
                    </a:cubicBezTo>
                    <a:cubicBezTo>
                      <a:pt x="179680" y="335013"/>
                      <a:pt x="194767" y="375132"/>
                      <a:pt x="220828" y="409422"/>
                    </a:cubicBezTo>
                    <a:cubicBezTo>
                      <a:pt x="264376" y="466687"/>
                      <a:pt x="329870" y="500291"/>
                      <a:pt x="395364" y="526694"/>
                    </a:cubicBezTo>
                    <a:cubicBezTo>
                      <a:pt x="415252" y="535267"/>
                      <a:pt x="435826" y="542811"/>
                      <a:pt x="457086" y="55035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45" name="Google Shape;1045;p7"/>
              <p:cNvSpPr/>
              <p:nvPr/>
            </p:nvSpPr>
            <p:spPr>
              <a:xfrm>
                <a:off x="6637439" y="1432979"/>
                <a:ext cx="667283" cy="681813"/>
              </a:xfrm>
              <a:custGeom>
                <a:avLst/>
                <a:gdLst/>
                <a:ahLst/>
                <a:cxnLst/>
                <a:rect l="l" t="t" r="r" b="b"/>
                <a:pathLst>
                  <a:path w="667283" h="681813" extrusionOk="0">
                    <a:moveTo>
                      <a:pt x="667283" y="681685"/>
                    </a:moveTo>
                    <a:cubicBezTo>
                      <a:pt x="663169" y="682028"/>
                      <a:pt x="659054" y="681685"/>
                      <a:pt x="654596" y="680657"/>
                    </a:cubicBezTo>
                    <a:cubicBezTo>
                      <a:pt x="613448" y="630936"/>
                      <a:pt x="558584" y="593903"/>
                      <a:pt x="499948" y="565785"/>
                    </a:cubicBezTo>
                    <a:cubicBezTo>
                      <a:pt x="434111" y="534238"/>
                      <a:pt x="360731" y="520865"/>
                      <a:pt x="296609" y="486575"/>
                    </a:cubicBezTo>
                    <a:cubicBezTo>
                      <a:pt x="234887" y="453657"/>
                      <a:pt x="205397" y="398793"/>
                      <a:pt x="181737" y="335699"/>
                    </a:cubicBezTo>
                    <a:cubicBezTo>
                      <a:pt x="136131" y="215341"/>
                      <a:pt x="77153" y="103213"/>
                      <a:pt x="0" y="1715"/>
                    </a:cubicBezTo>
                    <a:cubicBezTo>
                      <a:pt x="3429" y="1372"/>
                      <a:pt x="6858" y="686"/>
                      <a:pt x="10287" y="0"/>
                    </a:cubicBezTo>
                    <a:cubicBezTo>
                      <a:pt x="45605" y="46292"/>
                      <a:pt x="77495" y="94640"/>
                      <a:pt x="105613" y="145733"/>
                    </a:cubicBezTo>
                    <a:cubicBezTo>
                      <a:pt x="142646" y="212255"/>
                      <a:pt x="169393" y="282207"/>
                      <a:pt x="197853" y="352501"/>
                    </a:cubicBezTo>
                    <a:cubicBezTo>
                      <a:pt x="212255" y="388163"/>
                      <a:pt x="230086" y="423824"/>
                      <a:pt x="258890" y="450228"/>
                    </a:cubicBezTo>
                    <a:cubicBezTo>
                      <a:pt x="289408" y="477660"/>
                      <a:pt x="328155" y="492747"/>
                      <a:pt x="366217" y="505778"/>
                    </a:cubicBezTo>
                    <a:cubicBezTo>
                      <a:pt x="478346" y="543497"/>
                      <a:pt x="593903" y="588074"/>
                      <a:pt x="667283" y="68168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46" name="Google Shape;1046;p7"/>
              <p:cNvSpPr/>
              <p:nvPr/>
            </p:nvSpPr>
            <p:spPr>
              <a:xfrm>
                <a:off x="6690245" y="1407261"/>
                <a:ext cx="637107" cy="705688"/>
              </a:xfrm>
              <a:custGeom>
                <a:avLst/>
                <a:gdLst/>
                <a:ahLst/>
                <a:cxnLst/>
                <a:rect l="l" t="t" r="r" b="b"/>
                <a:pathLst>
                  <a:path w="637107" h="705688" extrusionOk="0">
                    <a:moveTo>
                      <a:pt x="637108" y="703288"/>
                    </a:moveTo>
                    <a:cubicBezTo>
                      <a:pt x="634365" y="704317"/>
                      <a:pt x="631622" y="705002"/>
                      <a:pt x="628535" y="705688"/>
                    </a:cubicBezTo>
                    <a:cubicBezTo>
                      <a:pt x="605561" y="673799"/>
                      <a:pt x="580872" y="643623"/>
                      <a:pt x="554126" y="614820"/>
                    </a:cubicBezTo>
                    <a:cubicBezTo>
                      <a:pt x="503720" y="560299"/>
                      <a:pt x="446456" y="514350"/>
                      <a:pt x="389192" y="467373"/>
                    </a:cubicBezTo>
                    <a:cubicBezTo>
                      <a:pt x="332613" y="420395"/>
                      <a:pt x="281178" y="369989"/>
                      <a:pt x="234887" y="312725"/>
                    </a:cubicBezTo>
                    <a:cubicBezTo>
                      <a:pt x="153962" y="212941"/>
                      <a:pt x="77153" y="109385"/>
                      <a:pt x="0" y="6515"/>
                    </a:cubicBezTo>
                    <a:cubicBezTo>
                      <a:pt x="2400" y="4458"/>
                      <a:pt x="4800" y="2400"/>
                      <a:pt x="6858" y="0"/>
                    </a:cubicBezTo>
                    <a:cubicBezTo>
                      <a:pt x="45605" y="50749"/>
                      <a:pt x="84353" y="101498"/>
                      <a:pt x="122758" y="152591"/>
                    </a:cubicBezTo>
                    <a:cubicBezTo>
                      <a:pt x="170078" y="214655"/>
                      <a:pt x="215684" y="278092"/>
                      <a:pt x="266776" y="337071"/>
                    </a:cubicBezTo>
                    <a:cubicBezTo>
                      <a:pt x="317868" y="396392"/>
                      <a:pt x="376847" y="445427"/>
                      <a:pt x="437198" y="494805"/>
                    </a:cubicBezTo>
                    <a:cubicBezTo>
                      <a:pt x="512636" y="556870"/>
                      <a:pt x="580187" y="625450"/>
                      <a:pt x="637108" y="70328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47" name="Google Shape;1047;p7"/>
              <p:cNvSpPr/>
              <p:nvPr/>
            </p:nvSpPr>
            <p:spPr>
              <a:xfrm>
                <a:off x="6727278" y="1358912"/>
                <a:ext cx="621677" cy="744093"/>
              </a:xfrm>
              <a:custGeom>
                <a:avLst/>
                <a:gdLst/>
                <a:ahLst/>
                <a:cxnLst/>
                <a:rect l="l" t="t" r="r" b="b"/>
                <a:pathLst>
                  <a:path w="621677" h="744093" extrusionOk="0">
                    <a:moveTo>
                      <a:pt x="621678" y="737578"/>
                    </a:moveTo>
                    <a:cubicBezTo>
                      <a:pt x="619963" y="739978"/>
                      <a:pt x="617563" y="742036"/>
                      <a:pt x="615163" y="744093"/>
                    </a:cubicBezTo>
                    <a:cubicBezTo>
                      <a:pt x="596303" y="713232"/>
                      <a:pt x="577101" y="682714"/>
                      <a:pt x="557213" y="652539"/>
                    </a:cubicBezTo>
                    <a:cubicBezTo>
                      <a:pt x="400507" y="414566"/>
                      <a:pt x="212941" y="197510"/>
                      <a:pt x="0" y="7887"/>
                    </a:cubicBezTo>
                    <a:cubicBezTo>
                      <a:pt x="1715" y="5144"/>
                      <a:pt x="3429" y="2743"/>
                      <a:pt x="4801" y="0"/>
                    </a:cubicBezTo>
                    <a:cubicBezTo>
                      <a:pt x="52807" y="42863"/>
                      <a:pt x="99784" y="87097"/>
                      <a:pt x="145733" y="132702"/>
                    </a:cubicBezTo>
                    <a:cubicBezTo>
                      <a:pt x="327470" y="314782"/>
                      <a:pt x="487261" y="518122"/>
                      <a:pt x="621678" y="73757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48" name="Google Shape;1048;p7"/>
              <p:cNvSpPr/>
              <p:nvPr/>
            </p:nvSpPr>
            <p:spPr>
              <a:xfrm>
                <a:off x="6746138" y="1330452"/>
                <a:ext cx="498576" cy="467372"/>
              </a:xfrm>
              <a:custGeom>
                <a:avLst/>
                <a:gdLst/>
                <a:ahLst/>
                <a:cxnLst/>
                <a:rect l="l" t="t" r="r" b="b"/>
                <a:pathLst>
                  <a:path w="498576" h="467372" extrusionOk="0">
                    <a:moveTo>
                      <a:pt x="498577" y="467373"/>
                    </a:moveTo>
                    <a:cubicBezTo>
                      <a:pt x="360731" y="288036"/>
                      <a:pt x="182766" y="140932"/>
                      <a:pt x="0" y="7544"/>
                    </a:cubicBezTo>
                    <a:cubicBezTo>
                      <a:pt x="1029" y="6172"/>
                      <a:pt x="2057" y="4458"/>
                      <a:pt x="3086" y="3086"/>
                    </a:cubicBezTo>
                    <a:cubicBezTo>
                      <a:pt x="3772" y="2057"/>
                      <a:pt x="4458" y="1029"/>
                      <a:pt x="5486" y="0"/>
                    </a:cubicBezTo>
                    <a:cubicBezTo>
                      <a:pt x="66523" y="44577"/>
                      <a:pt x="126530" y="90183"/>
                      <a:pt x="184823" y="138189"/>
                    </a:cubicBezTo>
                    <a:cubicBezTo>
                      <a:pt x="296951" y="230429"/>
                      <a:pt x="403936" y="333299"/>
                      <a:pt x="494119" y="447827"/>
                    </a:cubicBezTo>
                    <a:cubicBezTo>
                      <a:pt x="494119" y="447827"/>
                      <a:pt x="494119" y="447827"/>
                      <a:pt x="494119" y="447827"/>
                    </a:cubicBezTo>
                    <a:cubicBezTo>
                      <a:pt x="495491" y="454343"/>
                      <a:pt x="496862" y="460858"/>
                      <a:pt x="498577" y="467373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049" name="Google Shape;1049;p7"/>
            <p:cNvSpPr/>
            <p:nvPr/>
          </p:nvSpPr>
          <p:spPr>
            <a:xfrm>
              <a:off x="7173938" y="1976674"/>
              <a:ext cx="306425" cy="255358"/>
            </a:xfrm>
            <a:custGeom>
              <a:avLst/>
              <a:gdLst/>
              <a:ahLst/>
              <a:cxnLst/>
              <a:rect l="l" t="t" r="r" b="b"/>
              <a:pathLst>
                <a:path w="306425" h="255358" extrusionOk="0">
                  <a:moveTo>
                    <a:pt x="302920" y="127703"/>
                  </a:moveTo>
                  <a:cubicBezTo>
                    <a:pt x="296748" y="135246"/>
                    <a:pt x="286118" y="137647"/>
                    <a:pt x="276516" y="139018"/>
                  </a:cubicBezTo>
                  <a:cubicBezTo>
                    <a:pt x="266915" y="140390"/>
                    <a:pt x="256285" y="141076"/>
                    <a:pt x="248399" y="146562"/>
                  </a:cubicBezTo>
                  <a:cubicBezTo>
                    <a:pt x="248056" y="146905"/>
                    <a:pt x="247713" y="147248"/>
                    <a:pt x="247027" y="147591"/>
                  </a:cubicBezTo>
                  <a:cubicBezTo>
                    <a:pt x="244970" y="149305"/>
                    <a:pt x="243598" y="151020"/>
                    <a:pt x="243255" y="153420"/>
                  </a:cubicBezTo>
                  <a:cubicBezTo>
                    <a:pt x="242912" y="157878"/>
                    <a:pt x="247027" y="161307"/>
                    <a:pt x="250456" y="164050"/>
                  </a:cubicBezTo>
                  <a:cubicBezTo>
                    <a:pt x="253199" y="166107"/>
                    <a:pt x="255600" y="167479"/>
                    <a:pt x="258000" y="168851"/>
                  </a:cubicBezTo>
                  <a:cubicBezTo>
                    <a:pt x="265887" y="173994"/>
                    <a:pt x="271030" y="177423"/>
                    <a:pt x="269658" y="189082"/>
                  </a:cubicBezTo>
                  <a:cubicBezTo>
                    <a:pt x="269658" y="189767"/>
                    <a:pt x="269316" y="190453"/>
                    <a:pt x="269316" y="190796"/>
                  </a:cubicBezTo>
                  <a:cubicBezTo>
                    <a:pt x="268973" y="192854"/>
                    <a:pt x="267944" y="195254"/>
                    <a:pt x="266915" y="197311"/>
                  </a:cubicBezTo>
                  <a:cubicBezTo>
                    <a:pt x="263486" y="203826"/>
                    <a:pt x="256971" y="208627"/>
                    <a:pt x="250113" y="209313"/>
                  </a:cubicBezTo>
                  <a:cubicBezTo>
                    <a:pt x="238112" y="210341"/>
                    <a:pt x="227139" y="198683"/>
                    <a:pt x="215137" y="201426"/>
                  </a:cubicBezTo>
                  <a:cubicBezTo>
                    <a:pt x="192163" y="206570"/>
                    <a:pt x="202793" y="240517"/>
                    <a:pt x="186677" y="249775"/>
                  </a:cubicBezTo>
                  <a:cubicBezTo>
                    <a:pt x="154444" y="268977"/>
                    <a:pt x="146900" y="234344"/>
                    <a:pt x="133527" y="211027"/>
                  </a:cubicBezTo>
                  <a:cubicBezTo>
                    <a:pt x="133184" y="210341"/>
                    <a:pt x="132841" y="209656"/>
                    <a:pt x="132498" y="209313"/>
                  </a:cubicBezTo>
                  <a:cubicBezTo>
                    <a:pt x="131127" y="200054"/>
                    <a:pt x="130098" y="189425"/>
                    <a:pt x="129412" y="178795"/>
                  </a:cubicBezTo>
                  <a:cubicBezTo>
                    <a:pt x="128727" y="179138"/>
                    <a:pt x="128041" y="179823"/>
                    <a:pt x="127355" y="180166"/>
                  </a:cubicBezTo>
                  <a:cubicBezTo>
                    <a:pt x="123240" y="183252"/>
                    <a:pt x="118782" y="185996"/>
                    <a:pt x="114325" y="189082"/>
                  </a:cubicBezTo>
                  <a:cubicBezTo>
                    <a:pt x="94779" y="179138"/>
                    <a:pt x="82435" y="217885"/>
                    <a:pt x="55003" y="204169"/>
                  </a:cubicBezTo>
                  <a:cubicBezTo>
                    <a:pt x="28257" y="190796"/>
                    <a:pt x="44716" y="163707"/>
                    <a:pt x="26199" y="148277"/>
                  </a:cubicBezTo>
                  <a:cubicBezTo>
                    <a:pt x="-20092" y="110215"/>
                    <a:pt x="3568" y="112272"/>
                    <a:pt x="31343" y="84840"/>
                  </a:cubicBezTo>
                  <a:cubicBezTo>
                    <a:pt x="31686" y="84497"/>
                    <a:pt x="32372" y="83811"/>
                    <a:pt x="32715" y="83468"/>
                  </a:cubicBezTo>
                  <a:cubicBezTo>
                    <a:pt x="35458" y="80725"/>
                    <a:pt x="37858" y="77982"/>
                    <a:pt x="40601" y="74896"/>
                  </a:cubicBezTo>
                  <a:cubicBezTo>
                    <a:pt x="40601" y="74896"/>
                    <a:pt x="40601" y="74896"/>
                    <a:pt x="40601" y="74896"/>
                  </a:cubicBezTo>
                  <a:lnTo>
                    <a:pt x="40601" y="74896"/>
                  </a:lnTo>
                  <a:cubicBezTo>
                    <a:pt x="41630" y="73524"/>
                    <a:pt x="43002" y="72153"/>
                    <a:pt x="44030" y="70438"/>
                  </a:cubicBezTo>
                  <a:cubicBezTo>
                    <a:pt x="56718" y="52950"/>
                    <a:pt x="52946" y="25175"/>
                    <a:pt x="71805" y="11459"/>
                  </a:cubicBezTo>
                  <a:cubicBezTo>
                    <a:pt x="86550" y="830"/>
                    <a:pt x="105409" y="-5000"/>
                    <a:pt x="121526" y="5630"/>
                  </a:cubicBezTo>
                  <a:cubicBezTo>
                    <a:pt x="132156" y="12831"/>
                    <a:pt x="135585" y="23804"/>
                    <a:pt x="141071" y="34091"/>
                  </a:cubicBezTo>
                  <a:cubicBezTo>
                    <a:pt x="144157" y="40263"/>
                    <a:pt x="148272" y="45749"/>
                    <a:pt x="154787" y="49864"/>
                  </a:cubicBezTo>
                  <a:cubicBezTo>
                    <a:pt x="159930" y="52950"/>
                    <a:pt x="166103" y="55008"/>
                    <a:pt x="172275" y="54665"/>
                  </a:cubicBezTo>
                  <a:cubicBezTo>
                    <a:pt x="177418" y="54665"/>
                    <a:pt x="182562" y="52950"/>
                    <a:pt x="186334" y="49178"/>
                  </a:cubicBezTo>
                  <a:cubicBezTo>
                    <a:pt x="198335" y="37863"/>
                    <a:pt x="203822" y="19689"/>
                    <a:pt x="219252" y="12488"/>
                  </a:cubicBezTo>
                  <a:cubicBezTo>
                    <a:pt x="224739" y="9745"/>
                    <a:pt x="231597" y="8716"/>
                    <a:pt x="237083" y="12145"/>
                  </a:cubicBezTo>
                  <a:cubicBezTo>
                    <a:pt x="243941" y="16260"/>
                    <a:pt x="245313" y="25861"/>
                    <a:pt x="243598" y="33748"/>
                  </a:cubicBezTo>
                  <a:cubicBezTo>
                    <a:pt x="241884" y="41635"/>
                    <a:pt x="238455" y="49178"/>
                    <a:pt x="238112" y="57065"/>
                  </a:cubicBezTo>
                  <a:cubicBezTo>
                    <a:pt x="237769" y="63923"/>
                    <a:pt x="241541" y="69410"/>
                    <a:pt x="247027" y="73524"/>
                  </a:cubicBezTo>
                  <a:cubicBezTo>
                    <a:pt x="252856" y="78325"/>
                    <a:pt x="260743" y="81754"/>
                    <a:pt x="268630" y="84497"/>
                  </a:cubicBezTo>
                  <a:cubicBezTo>
                    <a:pt x="276516" y="87583"/>
                    <a:pt x="284403" y="90326"/>
                    <a:pt x="289547" y="93070"/>
                  </a:cubicBezTo>
                  <a:cubicBezTo>
                    <a:pt x="300519" y="98556"/>
                    <a:pt x="312521" y="115701"/>
                    <a:pt x="302920" y="12770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050" name="Google Shape;1050;p7"/>
            <p:cNvGrpSpPr/>
            <p:nvPr/>
          </p:nvGrpSpPr>
          <p:grpSpPr>
            <a:xfrm>
              <a:off x="7131798" y="1654499"/>
              <a:ext cx="446508" cy="686129"/>
              <a:chOff x="7131798" y="1654499"/>
              <a:chExt cx="446508" cy="686129"/>
            </a:xfrm>
          </p:grpSpPr>
          <p:sp>
            <p:nvSpPr>
              <p:cNvPr id="1051" name="Google Shape;1051;p7"/>
              <p:cNvSpPr/>
              <p:nvPr/>
            </p:nvSpPr>
            <p:spPr>
              <a:xfrm>
                <a:off x="7381773" y="1654499"/>
                <a:ext cx="60745" cy="62393"/>
              </a:xfrm>
              <a:custGeom>
                <a:avLst/>
                <a:gdLst/>
                <a:ahLst/>
                <a:cxnLst/>
                <a:rect l="l" t="t" r="r" b="b"/>
                <a:pathLst>
                  <a:path w="60745" h="62393" extrusionOk="0">
                    <a:moveTo>
                      <a:pt x="41936" y="2393"/>
                    </a:moveTo>
                    <a:cubicBezTo>
                      <a:pt x="4903" y="-12351"/>
                      <a:pt x="-18415" y="45256"/>
                      <a:pt x="18961" y="60001"/>
                    </a:cubicBezTo>
                    <a:cubicBezTo>
                      <a:pt x="55995" y="74745"/>
                      <a:pt x="78969" y="17138"/>
                      <a:pt x="41936" y="2393"/>
                    </a:cubicBezTo>
                    <a:close/>
                  </a:path>
                </a:pathLst>
              </a:custGeom>
              <a:solidFill>
                <a:srgbClr val="FFD97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52" name="Google Shape;1052;p7"/>
              <p:cNvSpPr/>
              <p:nvPr/>
            </p:nvSpPr>
            <p:spPr>
              <a:xfrm>
                <a:off x="7225410" y="1681931"/>
                <a:ext cx="60745" cy="62496"/>
              </a:xfrm>
              <a:custGeom>
                <a:avLst/>
                <a:gdLst/>
                <a:ahLst/>
                <a:cxnLst/>
                <a:rect l="l" t="t" r="r" b="b"/>
                <a:pathLst>
                  <a:path w="60745" h="62496" extrusionOk="0">
                    <a:moveTo>
                      <a:pt x="41936" y="2393"/>
                    </a:moveTo>
                    <a:cubicBezTo>
                      <a:pt x="4903" y="-12351"/>
                      <a:pt x="-18415" y="45256"/>
                      <a:pt x="18961" y="60001"/>
                    </a:cubicBezTo>
                    <a:cubicBezTo>
                      <a:pt x="55994" y="75088"/>
                      <a:pt x="78969" y="17481"/>
                      <a:pt x="41936" y="2393"/>
                    </a:cubicBezTo>
                    <a:close/>
                  </a:path>
                </a:pathLst>
              </a:custGeom>
              <a:solidFill>
                <a:srgbClr val="FFD97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53" name="Google Shape;1053;p7"/>
              <p:cNvSpPr/>
              <p:nvPr/>
            </p:nvSpPr>
            <p:spPr>
              <a:xfrm>
                <a:off x="7131798" y="1798517"/>
                <a:ext cx="60745" cy="62496"/>
              </a:xfrm>
              <a:custGeom>
                <a:avLst/>
                <a:gdLst/>
                <a:ahLst/>
                <a:cxnLst/>
                <a:rect l="l" t="t" r="r" b="b"/>
                <a:pathLst>
                  <a:path w="60745" h="62496" extrusionOk="0">
                    <a:moveTo>
                      <a:pt x="41936" y="2393"/>
                    </a:moveTo>
                    <a:cubicBezTo>
                      <a:pt x="4903" y="-12351"/>
                      <a:pt x="-18415" y="45256"/>
                      <a:pt x="18961" y="60000"/>
                    </a:cubicBezTo>
                    <a:cubicBezTo>
                      <a:pt x="55995" y="75088"/>
                      <a:pt x="78969" y="17481"/>
                      <a:pt x="41936" y="2393"/>
                    </a:cubicBezTo>
                    <a:close/>
                  </a:path>
                </a:pathLst>
              </a:custGeom>
              <a:solidFill>
                <a:srgbClr val="FFD97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54" name="Google Shape;1054;p7"/>
              <p:cNvSpPr/>
              <p:nvPr/>
            </p:nvSpPr>
            <p:spPr>
              <a:xfrm>
                <a:off x="7291247" y="1902758"/>
                <a:ext cx="60745" cy="62485"/>
              </a:xfrm>
              <a:custGeom>
                <a:avLst/>
                <a:gdLst/>
                <a:ahLst/>
                <a:cxnLst/>
                <a:rect l="l" t="t" r="r" b="b"/>
                <a:pathLst>
                  <a:path w="60745" h="62485" extrusionOk="0">
                    <a:moveTo>
                      <a:pt x="41936" y="2393"/>
                    </a:moveTo>
                    <a:cubicBezTo>
                      <a:pt x="4903" y="-12351"/>
                      <a:pt x="-18415" y="45256"/>
                      <a:pt x="18961" y="60001"/>
                    </a:cubicBezTo>
                    <a:cubicBezTo>
                      <a:pt x="55995" y="75088"/>
                      <a:pt x="78969" y="17138"/>
                      <a:pt x="41936" y="2393"/>
                    </a:cubicBezTo>
                    <a:close/>
                  </a:path>
                </a:pathLst>
              </a:custGeom>
              <a:solidFill>
                <a:srgbClr val="FFD97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55" name="Google Shape;1055;p7"/>
              <p:cNvSpPr/>
              <p:nvPr/>
            </p:nvSpPr>
            <p:spPr>
              <a:xfrm>
                <a:off x="7517561" y="1872583"/>
                <a:ext cx="60745" cy="62496"/>
              </a:xfrm>
              <a:custGeom>
                <a:avLst/>
                <a:gdLst/>
                <a:ahLst/>
                <a:cxnLst/>
                <a:rect l="l" t="t" r="r" b="b"/>
                <a:pathLst>
                  <a:path w="60745" h="62496" extrusionOk="0">
                    <a:moveTo>
                      <a:pt x="41936" y="2393"/>
                    </a:moveTo>
                    <a:cubicBezTo>
                      <a:pt x="4903" y="-12351"/>
                      <a:pt x="-18415" y="45256"/>
                      <a:pt x="18961" y="60000"/>
                    </a:cubicBezTo>
                    <a:cubicBezTo>
                      <a:pt x="55995" y="75088"/>
                      <a:pt x="78969" y="17481"/>
                      <a:pt x="41936" y="2393"/>
                    </a:cubicBezTo>
                    <a:close/>
                  </a:path>
                </a:pathLst>
              </a:custGeom>
              <a:solidFill>
                <a:srgbClr val="FFD97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56" name="Google Shape;1056;p7"/>
              <p:cNvSpPr/>
              <p:nvPr/>
            </p:nvSpPr>
            <p:spPr>
              <a:xfrm>
                <a:off x="7285418" y="2101298"/>
                <a:ext cx="60745" cy="62496"/>
              </a:xfrm>
              <a:custGeom>
                <a:avLst/>
                <a:gdLst/>
                <a:ahLst/>
                <a:cxnLst/>
                <a:rect l="l" t="t" r="r" b="b"/>
                <a:pathLst>
                  <a:path w="60745" h="62496" extrusionOk="0">
                    <a:moveTo>
                      <a:pt x="41936" y="2393"/>
                    </a:moveTo>
                    <a:cubicBezTo>
                      <a:pt x="4903" y="-12351"/>
                      <a:pt x="-18415" y="45256"/>
                      <a:pt x="18961" y="60000"/>
                    </a:cubicBezTo>
                    <a:cubicBezTo>
                      <a:pt x="55994" y="75088"/>
                      <a:pt x="78969" y="17481"/>
                      <a:pt x="41936" y="2393"/>
                    </a:cubicBezTo>
                    <a:close/>
                  </a:path>
                </a:pathLst>
              </a:custGeom>
              <a:solidFill>
                <a:srgbClr val="FFD97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57" name="Google Shape;1057;p7"/>
              <p:cNvSpPr/>
              <p:nvPr/>
            </p:nvSpPr>
            <p:spPr>
              <a:xfrm>
                <a:off x="7187005" y="2062207"/>
                <a:ext cx="60897" cy="62394"/>
              </a:xfrm>
              <a:custGeom>
                <a:avLst/>
                <a:gdLst/>
                <a:ahLst/>
                <a:cxnLst/>
                <a:rect l="l" t="t" r="r" b="b"/>
                <a:pathLst>
                  <a:path w="60897" h="62394" extrusionOk="0">
                    <a:moveTo>
                      <a:pt x="41936" y="2393"/>
                    </a:moveTo>
                    <a:cubicBezTo>
                      <a:pt x="4902" y="-12351"/>
                      <a:pt x="-18415" y="45256"/>
                      <a:pt x="18961" y="60001"/>
                    </a:cubicBezTo>
                    <a:cubicBezTo>
                      <a:pt x="55995" y="74745"/>
                      <a:pt x="79312" y="17138"/>
                      <a:pt x="41936" y="2393"/>
                    </a:cubicBezTo>
                    <a:close/>
                  </a:path>
                </a:pathLst>
              </a:custGeom>
              <a:solidFill>
                <a:srgbClr val="FFD97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58" name="Google Shape;1058;p7"/>
              <p:cNvSpPr/>
              <p:nvPr/>
            </p:nvSpPr>
            <p:spPr>
              <a:xfrm>
                <a:off x="7437665" y="2088610"/>
                <a:ext cx="60896" cy="62496"/>
              </a:xfrm>
              <a:custGeom>
                <a:avLst/>
                <a:gdLst/>
                <a:ahLst/>
                <a:cxnLst/>
                <a:rect l="l" t="t" r="r" b="b"/>
                <a:pathLst>
                  <a:path w="60896" h="62496" extrusionOk="0">
                    <a:moveTo>
                      <a:pt x="41936" y="2393"/>
                    </a:moveTo>
                    <a:cubicBezTo>
                      <a:pt x="4902" y="-12351"/>
                      <a:pt x="-18415" y="45256"/>
                      <a:pt x="18961" y="60000"/>
                    </a:cubicBezTo>
                    <a:cubicBezTo>
                      <a:pt x="55994" y="75088"/>
                      <a:pt x="79312" y="17481"/>
                      <a:pt x="41936" y="2393"/>
                    </a:cubicBezTo>
                    <a:close/>
                  </a:path>
                </a:pathLst>
              </a:custGeom>
              <a:solidFill>
                <a:srgbClr val="FFD97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59" name="Google Shape;1059;p7"/>
              <p:cNvSpPr/>
              <p:nvPr/>
            </p:nvSpPr>
            <p:spPr>
              <a:xfrm>
                <a:off x="7274788" y="2278234"/>
                <a:ext cx="60896" cy="62394"/>
              </a:xfrm>
              <a:custGeom>
                <a:avLst/>
                <a:gdLst/>
                <a:ahLst/>
                <a:cxnLst/>
                <a:rect l="l" t="t" r="r" b="b"/>
                <a:pathLst>
                  <a:path w="60896" h="62394" extrusionOk="0">
                    <a:moveTo>
                      <a:pt x="41936" y="2393"/>
                    </a:moveTo>
                    <a:cubicBezTo>
                      <a:pt x="4902" y="-12351"/>
                      <a:pt x="-18415" y="45256"/>
                      <a:pt x="18961" y="60001"/>
                    </a:cubicBezTo>
                    <a:cubicBezTo>
                      <a:pt x="55994" y="74745"/>
                      <a:pt x="79312" y="17138"/>
                      <a:pt x="41936" y="2393"/>
                    </a:cubicBezTo>
                    <a:close/>
                  </a:path>
                </a:pathLst>
              </a:custGeom>
              <a:solidFill>
                <a:srgbClr val="FFD97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60" name="Google Shape;1060;p7"/>
              <p:cNvSpPr/>
              <p:nvPr/>
            </p:nvSpPr>
            <p:spPr>
              <a:xfrm>
                <a:off x="7345527" y="1695297"/>
                <a:ext cx="71666" cy="376161"/>
              </a:xfrm>
              <a:custGeom>
                <a:avLst/>
                <a:gdLst/>
                <a:ahLst/>
                <a:cxnLst/>
                <a:rect l="l" t="t" r="r" b="b"/>
                <a:pathLst>
                  <a:path w="71666" h="376161" extrusionOk="0">
                    <a:moveTo>
                      <a:pt x="5144" y="376161"/>
                    </a:moveTo>
                    <a:lnTo>
                      <a:pt x="0" y="372389"/>
                    </a:lnTo>
                    <a:cubicBezTo>
                      <a:pt x="34976" y="323698"/>
                      <a:pt x="52463" y="264376"/>
                      <a:pt x="49721" y="204368"/>
                    </a:cubicBezTo>
                    <a:cubicBezTo>
                      <a:pt x="49034" y="187223"/>
                      <a:pt x="46292" y="169736"/>
                      <a:pt x="43891" y="152933"/>
                    </a:cubicBezTo>
                    <a:cubicBezTo>
                      <a:pt x="41491" y="135788"/>
                      <a:pt x="38747" y="117958"/>
                      <a:pt x="38062" y="100127"/>
                    </a:cubicBezTo>
                    <a:cubicBezTo>
                      <a:pt x="36690" y="70295"/>
                      <a:pt x="40805" y="28804"/>
                      <a:pt x="67208" y="0"/>
                    </a:cubicBezTo>
                    <a:lnTo>
                      <a:pt x="71666" y="4115"/>
                    </a:lnTo>
                    <a:cubicBezTo>
                      <a:pt x="46292" y="31547"/>
                      <a:pt x="42863" y="71323"/>
                      <a:pt x="43891" y="99784"/>
                    </a:cubicBezTo>
                    <a:cubicBezTo>
                      <a:pt x="44577" y="117272"/>
                      <a:pt x="47320" y="134760"/>
                      <a:pt x="49721" y="151905"/>
                    </a:cubicBezTo>
                    <a:cubicBezTo>
                      <a:pt x="52121" y="168707"/>
                      <a:pt x="54864" y="186538"/>
                      <a:pt x="55550" y="204026"/>
                    </a:cubicBezTo>
                    <a:cubicBezTo>
                      <a:pt x="58979" y="265405"/>
                      <a:pt x="40805" y="326441"/>
                      <a:pt x="5144" y="376161"/>
                    </a:cubicBezTo>
                    <a:close/>
                  </a:path>
                </a:pathLst>
              </a:custGeom>
              <a:solidFill>
                <a:srgbClr val="FFD97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61" name="Google Shape;1061;p7"/>
              <p:cNvSpPr/>
              <p:nvPr/>
            </p:nvSpPr>
            <p:spPr>
              <a:xfrm>
                <a:off x="7159232" y="1725815"/>
                <a:ext cx="194182" cy="340156"/>
              </a:xfrm>
              <a:custGeom>
                <a:avLst/>
                <a:gdLst/>
                <a:ahLst/>
                <a:cxnLst/>
                <a:rect l="l" t="t" r="r" b="b"/>
                <a:pathLst>
                  <a:path w="194182" h="340156" extrusionOk="0">
                    <a:moveTo>
                      <a:pt x="194182" y="340157"/>
                    </a:moveTo>
                    <a:lnTo>
                      <a:pt x="183895" y="334671"/>
                    </a:lnTo>
                    <a:cubicBezTo>
                      <a:pt x="173265" y="328841"/>
                      <a:pt x="161950" y="323012"/>
                      <a:pt x="150977" y="317526"/>
                    </a:cubicBezTo>
                    <a:cubicBezTo>
                      <a:pt x="116687" y="300381"/>
                      <a:pt x="81368" y="282550"/>
                      <a:pt x="55994" y="255118"/>
                    </a:cubicBezTo>
                    <a:cubicBezTo>
                      <a:pt x="18617" y="214998"/>
                      <a:pt x="-1614" y="165964"/>
                      <a:pt x="101" y="120358"/>
                    </a:cubicBezTo>
                    <a:lnTo>
                      <a:pt x="6273" y="120701"/>
                    </a:lnTo>
                    <a:cubicBezTo>
                      <a:pt x="4559" y="164592"/>
                      <a:pt x="24104" y="211912"/>
                      <a:pt x="60451" y="251003"/>
                    </a:cubicBezTo>
                    <a:cubicBezTo>
                      <a:pt x="85140" y="277749"/>
                      <a:pt x="120116" y="295237"/>
                      <a:pt x="153720" y="312039"/>
                    </a:cubicBezTo>
                    <a:cubicBezTo>
                      <a:pt x="161264" y="315811"/>
                      <a:pt x="169151" y="319926"/>
                      <a:pt x="177037" y="323698"/>
                    </a:cubicBezTo>
                    <a:cubicBezTo>
                      <a:pt x="148919" y="276720"/>
                      <a:pt x="120459" y="228029"/>
                      <a:pt x="102285" y="175565"/>
                    </a:cubicBezTo>
                    <a:cubicBezTo>
                      <a:pt x="87197" y="131331"/>
                      <a:pt x="73481" y="65151"/>
                      <a:pt x="93713" y="0"/>
                    </a:cubicBezTo>
                    <a:lnTo>
                      <a:pt x="99542" y="1715"/>
                    </a:lnTo>
                    <a:cubicBezTo>
                      <a:pt x="79654" y="65151"/>
                      <a:pt x="93027" y="130302"/>
                      <a:pt x="108114" y="173508"/>
                    </a:cubicBezTo>
                    <a:cubicBezTo>
                      <a:pt x="127317" y="229400"/>
                      <a:pt x="158178" y="280492"/>
                      <a:pt x="188010" y="330213"/>
                    </a:cubicBezTo>
                    <a:lnTo>
                      <a:pt x="194182" y="340157"/>
                    </a:lnTo>
                    <a:close/>
                  </a:path>
                </a:pathLst>
              </a:custGeom>
              <a:solidFill>
                <a:srgbClr val="FFD97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62" name="Google Shape;1062;p7"/>
              <p:cNvSpPr/>
              <p:nvPr/>
            </p:nvSpPr>
            <p:spPr>
              <a:xfrm>
                <a:off x="7323924" y="1946643"/>
                <a:ext cx="30533" cy="122415"/>
              </a:xfrm>
              <a:custGeom>
                <a:avLst/>
                <a:gdLst/>
                <a:ahLst/>
                <a:cxnLst/>
                <a:rect l="l" t="t" r="r" b="b"/>
                <a:pathLst>
                  <a:path w="30533" h="122415" extrusionOk="0">
                    <a:moveTo>
                      <a:pt x="19546" y="120701"/>
                    </a:moveTo>
                    <a:cubicBezTo>
                      <a:pt x="30518" y="81267"/>
                      <a:pt x="22975" y="37376"/>
                      <a:pt x="0" y="3429"/>
                    </a:cubicBezTo>
                    <a:lnTo>
                      <a:pt x="5144" y="0"/>
                    </a:lnTo>
                    <a:cubicBezTo>
                      <a:pt x="29147" y="35319"/>
                      <a:pt x="36691" y="81267"/>
                      <a:pt x="25375" y="122415"/>
                    </a:cubicBezTo>
                    <a:lnTo>
                      <a:pt x="19546" y="120701"/>
                    </a:lnTo>
                    <a:close/>
                  </a:path>
                </a:pathLst>
              </a:custGeom>
              <a:solidFill>
                <a:srgbClr val="FFD97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63" name="Google Shape;1063;p7"/>
              <p:cNvSpPr/>
              <p:nvPr/>
            </p:nvSpPr>
            <p:spPr>
              <a:xfrm>
                <a:off x="7339012" y="1915096"/>
                <a:ext cx="192024" cy="210540"/>
              </a:xfrm>
              <a:custGeom>
                <a:avLst/>
                <a:gdLst/>
                <a:ahLst/>
                <a:cxnLst/>
                <a:rect l="l" t="t" r="r" b="b"/>
                <a:pathLst>
                  <a:path w="192024" h="210540" extrusionOk="0">
                    <a:moveTo>
                      <a:pt x="48349" y="196825"/>
                    </a:moveTo>
                    <a:cubicBezTo>
                      <a:pt x="40805" y="193739"/>
                      <a:pt x="33261" y="190310"/>
                      <a:pt x="26060" y="186195"/>
                    </a:cubicBezTo>
                    <a:cubicBezTo>
                      <a:pt x="12002" y="178308"/>
                      <a:pt x="5829" y="160820"/>
                      <a:pt x="1029" y="148133"/>
                    </a:cubicBezTo>
                    <a:lnTo>
                      <a:pt x="0" y="145047"/>
                    </a:lnTo>
                    <a:lnTo>
                      <a:pt x="3086" y="144018"/>
                    </a:lnTo>
                    <a:cubicBezTo>
                      <a:pt x="78181" y="119672"/>
                      <a:pt x="145390" y="67208"/>
                      <a:pt x="186881" y="0"/>
                    </a:cubicBezTo>
                    <a:lnTo>
                      <a:pt x="192024" y="3429"/>
                    </a:lnTo>
                    <a:cubicBezTo>
                      <a:pt x="150190" y="70980"/>
                      <a:pt x="83325" y="123787"/>
                      <a:pt x="7887" y="149162"/>
                    </a:cubicBezTo>
                    <a:cubicBezTo>
                      <a:pt x="12002" y="160477"/>
                      <a:pt x="17831" y="174536"/>
                      <a:pt x="28804" y="181051"/>
                    </a:cubicBezTo>
                    <a:cubicBezTo>
                      <a:pt x="55207" y="195796"/>
                      <a:pt x="85039" y="204026"/>
                      <a:pt x="114872" y="204368"/>
                    </a:cubicBezTo>
                    <a:lnTo>
                      <a:pt x="114872" y="210541"/>
                    </a:lnTo>
                    <a:cubicBezTo>
                      <a:pt x="92240" y="209855"/>
                      <a:pt x="69609" y="205397"/>
                      <a:pt x="48349" y="196825"/>
                    </a:cubicBezTo>
                    <a:close/>
                  </a:path>
                </a:pathLst>
              </a:custGeom>
              <a:solidFill>
                <a:srgbClr val="FFD97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64" name="Google Shape;1064;p7"/>
              <p:cNvSpPr/>
              <p:nvPr/>
            </p:nvSpPr>
            <p:spPr>
              <a:xfrm>
                <a:off x="7210767" y="2052942"/>
                <a:ext cx="135102" cy="53835"/>
              </a:xfrm>
              <a:custGeom>
                <a:avLst/>
                <a:gdLst/>
                <a:ahLst/>
                <a:cxnLst/>
                <a:rect l="l" t="t" r="r" b="b"/>
                <a:pathLst>
                  <a:path w="135102" h="53835" extrusionOk="0">
                    <a:moveTo>
                      <a:pt x="3772" y="53835"/>
                    </a:moveTo>
                    <a:lnTo>
                      <a:pt x="0" y="49035"/>
                    </a:lnTo>
                    <a:cubicBezTo>
                      <a:pt x="38062" y="18516"/>
                      <a:pt x="86068" y="1029"/>
                      <a:pt x="135103" y="0"/>
                    </a:cubicBezTo>
                    <a:lnTo>
                      <a:pt x="135103" y="6172"/>
                    </a:lnTo>
                    <a:cubicBezTo>
                      <a:pt x="87440" y="7201"/>
                      <a:pt x="40805" y="24346"/>
                      <a:pt x="3772" y="53835"/>
                    </a:cubicBezTo>
                    <a:close/>
                  </a:path>
                </a:pathLst>
              </a:custGeom>
              <a:solidFill>
                <a:srgbClr val="FFD97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65" name="Google Shape;1065;p7"/>
              <p:cNvSpPr/>
              <p:nvPr/>
            </p:nvSpPr>
            <p:spPr>
              <a:xfrm>
                <a:off x="7305408" y="2049170"/>
                <a:ext cx="53492" cy="104241"/>
              </a:xfrm>
              <a:custGeom>
                <a:avLst/>
                <a:gdLst/>
                <a:ahLst/>
                <a:cxnLst/>
                <a:rect l="l" t="t" r="r" b="b"/>
                <a:pathLst>
                  <a:path w="53492" h="104241" extrusionOk="0">
                    <a:moveTo>
                      <a:pt x="0" y="102870"/>
                    </a:moveTo>
                    <a:cubicBezTo>
                      <a:pt x="10287" y="66180"/>
                      <a:pt x="26404" y="31547"/>
                      <a:pt x="48349" y="0"/>
                    </a:cubicBezTo>
                    <a:lnTo>
                      <a:pt x="53493" y="3429"/>
                    </a:lnTo>
                    <a:cubicBezTo>
                      <a:pt x="32233" y="34290"/>
                      <a:pt x="16117" y="68237"/>
                      <a:pt x="6172" y="104242"/>
                    </a:cubicBezTo>
                    <a:lnTo>
                      <a:pt x="0" y="102870"/>
                    </a:lnTo>
                    <a:close/>
                  </a:path>
                </a:pathLst>
              </a:custGeom>
              <a:solidFill>
                <a:srgbClr val="FFD97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66" name="Google Shape;1066;p7"/>
              <p:cNvSpPr/>
              <p:nvPr/>
            </p:nvSpPr>
            <p:spPr>
              <a:xfrm>
                <a:off x="7295464" y="2056028"/>
                <a:ext cx="78777" cy="255460"/>
              </a:xfrm>
              <a:custGeom>
                <a:avLst/>
                <a:gdLst/>
                <a:ahLst/>
                <a:cxnLst/>
                <a:rect l="l" t="t" r="r" b="b"/>
                <a:pathLst>
                  <a:path w="78777" h="255460" extrusionOk="0">
                    <a:moveTo>
                      <a:pt x="5144" y="255461"/>
                    </a:moveTo>
                    <a:lnTo>
                      <a:pt x="0" y="252032"/>
                    </a:lnTo>
                    <a:cubicBezTo>
                      <a:pt x="23660" y="214313"/>
                      <a:pt x="48349" y="175565"/>
                      <a:pt x="62065" y="132702"/>
                    </a:cubicBezTo>
                    <a:cubicBezTo>
                      <a:pt x="77495" y="85039"/>
                      <a:pt x="76124" y="38748"/>
                      <a:pt x="58293" y="2743"/>
                    </a:cubicBezTo>
                    <a:lnTo>
                      <a:pt x="63779" y="0"/>
                    </a:lnTo>
                    <a:cubicBezTo>
                      <a:pt x="82296" y="37719"/>
                      <a:pt x="83667" y="85382"/>
                      <a:pt x="67894" y="134760"/>
                    </a:cubicBezTo>
                    <a:cubicBezTo>
                      <a:pt x="53835" y="178308"/>
                      <a:pt x="29147" y="217399"/>
                      <a:pt x="5144" y="255461"/>
                    </a:cubicBezTo>
                    <a:close/>
                  </a:path>
                </a:pathLst>
              </a:custGeom>
              <a:solidFill>
                <a:srgbClr val="FFD97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067" name="Google Shape;1067;p7"/>
          <p:cNvGrpSpPr/>
          <p:nvPr/>
        </p:nvGrpSpPr>
        <p:grpSpPr>
          <a:xfrm>
            <a:off x="7938368" y="-129603"/>
            <a:ext cx="4494097" cy="3152205"/>
            <a:chOff x="3657638" y="301204"/>
            <a:chExt cx="5584811" cy="3917243"/>
          </a:xfrm>
        </p:grpSpPr>
        <p:grpSp>
          <p:nvGrpSpPr>
            <p:cNvPr id="1068" name="Google Shape;1068;p7"/>
            <p:cNvGrpSpPr/>
            <p:nvPr/>
          </p:nvGrpSpPr>
          <p:grpSpPr>
            <a:xfrm>
              <a:off x="3657638" y="1390891"/>
              <a:ext cx="2133523" cy="635305"/>
              <a:chOff x="3657638" y="1390891"/>
              <a:chExt cx="2133523" cy="635305"/>
            </a:xfrm>
          </p:grpSpPr>
          <p:sp>
            <p:nvSpPr>
              <p:cNvPr id="1069" name="Google Shape;1069;p7"/>
              <p:cNvSpPr/>
              <p:nvPr/>
            </p:nvSpPr>
            <p:spPr>
              <a:xfrm>
                <a:off x="5025123" y="1875663"/>
                <a:ext cx="766038" cy="150533"/>
              </a:xfrm>
              <a:custGeom>
                <a:avLst/>
                <a:gdLst/>
                <a:ahLst/>
                <a:cxnLst/>
                <a:rect l="l" t="t" r="r" b="b"/>
                <a:pathLst>
                  <a:path w="766038" h="150533" extrusionOk="0">
                    <a:moveTo>
                      <a:pt x="764324" y="150533"/>
                    </a:moveTo>
                    <a:cubicBezTo>
                      <a:pt x="239344" y="115557"/>
                      <a:pt x="9601" y="25375"/>
                      <a:pt x="0" y="21260"/>
                    </a:cubicBezTo>
                    <a:lnTo>
                      <a:pt x="11316" y="343"/>
                    </a:lnTo>
                    <a:lnTo>
                      <a:pt x="5486" y="10630"/>
                    </a:lnTo>
                    <a:lnTo>
                      <a:pt x="11316" y="0"/>
                    </a:lnTo>
                    <a:cubicBezTo>
                      <a:pt x="13716" y="1029"/>
                      <a:pt x="246888" y="92583"/>
                      <a:pt x="766039" y="127216"/>
                    </a:cubicBezTo>
                    <a:lnTo>
                      <a:pt x="764324" y="150533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70" name="Google Shape;1070;p7"/>
              <p:cNvSpPr/>
              <p:nvPr/>
            </p:nvSpPr>
            <p:spPr>
              <a:xfrm>
                <a:off x="3697757" y="1390891"/>
                <a:ext cx="1281186" cy="523350"/>
              </a:xfrm>
              <a:custGeom>
                <a:avLst/>
                <a:gdLst/>
                <a:ahLst/>
                <a:cxnLst/>
                <a:rect l="l" t="t" r="r" b="b"/>
                <a:pathLst>
                  <a:path w="1281186" h="523350" extrusionOk="0">
                    <a:moveTo>
                      <a:pt x="811987" y="156273"/>
                    </a:moveTo>
                    <a:cubicBezTo>
                      <a:pt x="767753" y="117868"/>
                      <a:pt x="731749" y="71234"/>
                      <a:pt x="679628" y="41059"/>
                    </a:cubicBezTo>
                    <a:cubicBezTo>
                      <a:pt x="596989" y="-6605"/>
                      <a:pt x="488975" y="-5233"/>
                      <a:pt x="390563" y="7797"/>
                    </a:cubicBezTo>
                    <a:cubicBezTo>
                      <a:pt x="254775" y="25628"/>
                      <a:pt x="122758" y="61975"/>
                      <a:pt x="0" y="114439"/>
                    </a:cubicBezTo>
                    <a:cubicBezTo>
                      <a:pt x="44234" y="186791"/>
                      <a:pt x="133045" y="228625"/>
                      <a:pt x="217056" y="266687"/>
                    </a:cubicBezTo>
                    <a:cubicBezTo>
                      <a:pt x="325755" y="316064"/>
                      <a:pt x="435826" y="365785"/>
                      <a:pt x="555155" y="391845"/>
                    </a:cubicBezTo>
                    <a:cubicBezTo>
                      <a:pt x="648767" y="412419"/>
                      <a:pt x="746493" y="417906"/>
                      <a:pt x="839076" y="441909"/>
                    </a:cubicBezTo>
                    <a:cubicBezTo>
                      <a:pt x="900112" y="457682"/>
                      <a:pt x="1368857" y="619531"/>
                      <a:pt x="1266673" y="437794"/>
                    </a:cubicBezTo>
                    <a:cubicBezTo>
                      <a:pt x="1190892" y="304406"/>
                      <a:pt x="930631" y="259143"/>
                      <a:pt x="811987" y="156273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71" name="Google Shape;1071;p7"/>
              <p:cNvSpPr/>
              <p:nvPr/>
            </p:nvSpPr>
            <p:spPr>
              <a:xfrm>
                <a:off x="3657638" y="1465672"/>
                <a:ext cx="1228953" cy="485832"/>
              </a:xfrm>
              <a:custGeom>
                <a:avLst/>
                <a:gdLst/>
                <a:ahLst/>
                <a:cxnLst/>
                <a:rect l="l" t="t" r="r" b="b"/>
                <a:pathLst>
                  <a:path w="1228953" h="485832" extrusionOk="0">
                    <a:moveTo>
                      <a:pt x="2400" y="76006"/>
                    </a:moveTo>
                    <a:cubicBezTo>
                      <a:pt x="1029" y="71891"/>
                      <a:pt x="0" y="67777"/>
                      <a:pt x="0" y="63662"/>
                    </a:cubicBezTo>
                    <a:cubicBezTo>
                      <a:pt x="0" y="61947"/>
                      <a:pt x="0" y="60233"/>
                      <a:pt x="343" y="58861"/>
                    </a:cubicBezTo>
                    <a:cubicBezTo>
                      <a:pt x="1029" y="56461"/>
                      <a:pt x="2057" y="54061"/>
                      <a:pt x="3429" y="51660"/>
                    </a:cubicBezTo>
                    <a:cubicBezTo>
                      <a:pt x="5829" y="47203"/>
                      <a:pt x="9601" y="43431"/>
                      <a:pt x="13373" y="40002"/>
                    </a:cubicBezTo>
                    <a:cubicBezTo>
                      <a:pt x="40462" y="15313"/>
                      <a:pt x="79553" y="2968"/>
                      <a:pt x="119329" y="568"/>
                    </a:cubicBezTo>
                    <a:cubicBezTo>
                      <a:pt x="128245" y="-118"/>
                      <a:pt x="137160" y="-118"/>
                      <a:pt x="146075" y="225"/>
                    </a:cubicBezTo>
                    <a:cubicBezTo>
                      <a:pt x="151219" y="568"/>
                      <a:pt x="156362" y="911"/>
                      <a:pt x="161506" y="1254"/>
                    </a:cubicBezTo>
                    <a:cubicBezTo>
                      <a:pt x="205054" y="5712"/>
                      <a:pt x="246202" y="19085"/>
                      <a:pt x="286664" y="33487"/>
                    </a:cubicBezTo>
                    <a:cubicBezTo>
                      <a:pt x="295923" y="36916"/>
                      <a:pt x="305181" y="40002"/>
                      <a:pt x="314096" y="43431"/>
                    </a:cubicBezTo>
                    <a:cubicBezTo>
                      <a:pt x="315468" y="43774"/>
                      <a:pt x="316840" y="44459"/>
                      <a:pt x="318211" y="44802"/>
                    </a:cubicBezTo>
                    <a:cubicBezTo>
                      <a:pt x="341186" y="53032"/>
                      <a:pt x="364846" y="60919"/>
                      <a:pt x="389534" y="61947"/>
                    </a:cubicBezTo>
                    <a:cubicBezTo>
                      <a:pt x="396735" y="62290"/>
                      <a:pt x="403593" y="61947"/>
                      <a:pt x="410451" y="61261"/>
                    </a:cubicBezTo>
                    <a:cubicBezTo>
                      <a:pt x="416281" y="60576"/>
                      <a:pt x="422110" y="59890"/>
                      <a:pt x="427596" y="58518"/>
                    </a:cubicBezTo>
                    <a:cubicBezTo>
                      <a:pt x="456743" y="52689"/>
                      <a:pt x="484861" y="40687"/>
                      <a:pt x="512978" y="31772"/>
                    </a:cubicBezTo>
                    <a:cubicBezTo>
                      <a:pt x="515036" y="31086"/>
                      <a:pt x="517093" y="30400"/>
                      <a:pt x="519494" y="29715"/>
                    </a:cubicBezTo>
                    <a:cubicBezTo>
                      <a:pt x="524637" y="28000"/>
                      <a:pt x="530123" y="26629"/>
                      <a:pt x="535610" y="25600"/>
                    </a:cubicBezTo>
                    <a:cubicBezTo>
                      <a:pt x="570929" y="17370"/>
                      <a:pt x="609333" y="16684"/>
                      <a:pt x="636765" y="36230"/>
                    </a:cubicBezTo>
                    <a:cubicBezTo>
                      <a:pt x="660768" y="53375"/>
                      <a:pt x="671398" y="82864"/>
                      <a:pt x="699516" y="94866"/>
                    </a:cubicBezTo>
                    <a:cubicBezTo>
                      <a:pt x="709117" y="98980"/>
                      <a:pt x="719404" y="100352"/>
                      <a:pt x="729691" y="100352"/>
                    </a:cubicBezTo>
                    <a:cubicBezTo>
                      <a:pt x="734835" y="100352"/>
                      <a:pt x="739978" y="100009"/>
                      <a:pt x="745122" y="99323"/>
                    </a:cubicBezTo>
                    <a:cubicBezTo>
                      <a:pt x="756095" y="98295"/>
                      <a:pt x="767410" y="96237"/>
                      <a:pt x="778726" y="94523"/>
                    </a:cubicBezTo>
                    <a:cubicBezTo>
                      <a:pt x="783869" y="93837"/>
                      <a:pt x="789013" y="93151"/>
                      <a:pt x="793814" y="92808"/>
                    </a:cubicBezTo>
                    <a:cubicBezTo>
                      <a:pt x="804443" y="91780"/>
                      <a:pt x="815073" y="91780"/>
                      <a:pt x="825017" y="93837"/>
                    </a:cubicBezTo>
                    <a:cubicBezTo>
                      <a:pt x="868223" y="102752"/>
                      <a:pt x="889826" y="145272"/>
                      <a:pt x="892569" y="183334"/>
                    </a:cubicBezTo>
                    <a:cubicBezTo>
                      <a:pt x="894969" y="221396"/>
                      <a:pt x="885368" y="260143"/>
                      <a:pt x="894969" y="297520"/>
                    </a:cubicBezTo>
                    <a:cubicBezTo>
                      <a:pt x="908685" y="351012"/>
                      <a:pt x="961149" y="391131"/>
                      <a:pt x="1021842" y="411362"/>
                    </a:cubicBezTo>
                    <a:cubicBezTo>
                      <a:pt x="1033501" y="415134"/>
                      <a:pt x="1045502" y="418563"/>
                      <a:pt x="1057504" y="420621"/>
                    </a:cubicBezTo>
                    <a:cubicBezTo>
                      <a:pt x="1077735" y="425421"/>
                      <a:pt x="1102081" y="425078"/>
                      <a:pt x="1126769" y="424393"/>
                    </a:cubicBezTo>
                    <a:cubicBezTo>
                      <a:pt x="1126769" y="424393"/>
                      <a:pt x="1126769" y="424393"/>
                      <a:pt x="1127112" y="424393"/>
                    </a:cubicBezTo>
                    <a:cubicBezTo>
                      <a:pt x="1161059" y="423364"/>
                      <a:pt x="1195349" y="422335"/>
                      <a:pt x="1219352" y="434337"/>
                    </a:cubicBezTo>
                    <a:lnTo>
                      <a:pt x="1219352" y="434337"/>
                    </a:lnTo>
                    <a:cubicBezTo>
                      <a:pt x="1222781" y="436051"/>
                      <a:pt x="1225868" y="438109"/>
                      <a:pt x="1228954" y="440166"/>
                    </a:cubicBezTo>
                    <a:cubicBezTo>
                      <a:pt x="1219010" y="441538"/>
                      <a:pt x="1209408" y="442566"/>
                      <a:pt x="1199464" y="443938"/>
                    </a:cubicBezTo>
                    <a:cubicBezTo>
                      <a:pt x="1164831" y="448053"/>
                      <a:pt x="1130198" y="451482"/>
                      <a:pt x="1095566" y="454911"/>
                    </a:cubicBezTo>
                    <a:cubicBezTo>
                      <a:pt x="1078763" y="456282"/>
                      <a:pt x="1061618" y="457997"/>
                      <a:pt x="1044816" y="459368"/>
                    </a:cubicBezTo>
                    <a:cubicBezTo>
                      <a:pt x="1024585" y="461083"/>
                      <a:pt x="1004354" y="462797"/>
                      <a:pt x="983780" y="464169"/>
                    </a:cubicBezTo>
                    <a:cubicBezTo>
                      <a:pt x="971436" y="465198"/>
                      <a:pt x="958748" y="466226"/>
                      <a:pt x="946404" y="466912"/>
                    </a:cubicBezTo>
                    <a:cubicBezTo>
                      <a:pt x="921715" y="468627"/>
                      <a:pt x="897026" y="470684"/>
                      <a:pt x="872681" y="472399"/>
                    </a:cubicBezTo>
                    <a:cubicBezTo>
                      <a:pt x="861022" y="473084"/>
                      <a:pt x="849363" y="474113"/>
                      <a:pt x="837705" y="475142"/>
                    </a:cubicBezTo>
                    <a:cubicBezTo>
                      <a:pt x="821931" y="476513"/>
                      <a:pt x="805815" y="477542"/>
                      <a:pt x="790042" y="479257"/>
                    </a:cubicBezTo>
                    <a:cubicBezTo>
                      <a:pt x="780783" y="479942"/>
                      <a:pt x="771525" y="480628"/>
                      <a:pt x="762610" y="481657"/>
                    </a:cubicBezTo>
                    <a:cubicBezTo>
                      <a:pt x="754723" y="482343"/>
                      <a:pt x="747179" y="482686"/>
                      <a:pt x="739292" y="483371"/>
                    </a:cubicBezTo>
                    <a:cubicBezTo>
                      <a:pt x="711175" y="485429"/>
                      <a:pt x="682714" y="486457"/>
                      <a:pt x="654596" y="485429"/>
                    </a:cubicBezTo>
                    <a:cubicBezTo>
                      <a:pt x="646367" y="485086"/>
                      <a:pt x="638137" y="484743"/>
                      <a:pt x="629907" y="484057"/>
                    </a:cubicBezTo>
                    <a:cubicBezTo>
                      <a:pt x="608990" y="482343"/>
                      <a:pt x="588416" y="479257"/>
                      <a:pt x="568185" y="473770"/>
                    </a:cubicBezTo>
                    <a:cubicBezTo>
                      <a:pt x="564756" y="472741"/>
                      <a:pt x="561327" y="472056"/>
                      <a:pt x="557555" y="471027"/>
                    </a:cubicBezTo>
                    <a:cubicBezTo>
                      <a:pt x="544182" y="467255"/>
                      <a:pt x="531495" y="462454"/>
                      <a:pt x="519151" y="456968"/>
                    </a:cubicBezTo>
                    <a:cubicBezTo>
                      <a:pt x="388506" y="399704"/>
                      <a:pt x="313411" y="266316"/>
                      <a:pt x="184137" y="200822"/>
                    </a:cubicBezTo>
                    <a:cubicBezTo>
                      <a:pt x="116586" y="165846"/>
                      <a:pt x="24346" y="142529"/>
                      <a:pt x="2400" y="76006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72" name="Google Shape;1072;p7"/>
              <p:cNvSpPr/>
              <p:nvPr/>
            </p:nvSpPr>
            <p:spPr>
              <a:xfrm>
                <a:off x="4437392" y="1558823"/>
                <a:ext cx="452515" cy="353936"/>
              </a:xfrm>
              <a:custGeom>
                <a:avLst/>
                <a:gdLst/>
                <a:ahLst/>
                <a:cxnLst/>
                <a:rect l="l" t="t" r="r" b="b"/>
                <a:pathLst>
                  <a:path w="452515" h="353936" extrusionOk="0">
                    <a:moveTo>
                      <a:pt x="0" y="1715"/>
                    </a:moveTo>
                    <a:cubicBezTo>
                      <a:pt x="5144" y="1029"/>
                      <a:pt x="10287" y="343"/>
                      <a:pt x="15088" y="0"/>
                    </a:cubicBezTo>
                    <a:cubicBezTo>
                      <a:pt x="63094" y="60693"/>
                      <a:pt x="55893" y="145390"/>
                      <a:pt x="82639" y="213970"/>
                    </a:cubicBezTo>
                    <a:cubicBezTo>
                      <a:pt x="106642" y="275692"/>
                      <a:pt x="161163" y="305867"/>
                      <a:pt x="233858" y="317182"/>
                    </a:cubicBezTo>
                    <a:cubicBezTo>
                      <a:pt x="236944" y="317525"/>
                      <a:pt x="240030" y="318211"/>
                      <a:pt x="243116" y="318554"/>
                    </a:cubicBezTo>
                    <a:cubicBezTo>
                      <a:pt x="277749" y="323698"/>
                      <a:pt x="313068" y="327812"/>
                      <a:pt x="348044" y="331584"/>
                    </a:cubicBezTo>
                    <a:cubicBezTo>
                      <a:pt x="348044" y="331584"/>
                      <a:pt x="348044" y="331584"/>
                      <a:pt x="348387" y="331584"/>
                    </a:cubicBezTo>
                    <a:cubicBezTo>
                      <a:pt x="379248" y="335013"/>
                      <a:pt x="410109" y="338099"/>
                      <a:pt x="440627" y="341528"/>
                    </a:cubicBezTo>
                    <a:lnTo>
                      <a:pt x="440627" y="341528"/>
                    </a:lnTo>
                    <a:cubicBezTo>
                      <a:pt x="442684" y="341528"/>
                      <a:pt x="444399" y="341871"/>
                      <a:pt x="446456" y="342214"/>
                    </a:cubicBezTo>
                    <a:cubicBezTo>
                      <a:pt x="455028" y="343243"/>
                      <a:pt x="454343" y="354901"/>
                      <a:pt x="445427" y="353873"/>
                    </a:cubicBezTo>
                    <a:cubicBezTo>
                      <a:pt x="437198" y="352844"/>
                      <a:pt x="428968" y="352158"/>
                      <a:pt x="420738" y="351130"/>
                    </a:cubicBezTo>
                    <a:cubicBezTo>
                      <a:pt x="353873" y="343929"/>
                      <a:pt x="285979" y="338442"/>
                      <a:pt x="220485" y="326784"/>
                    </a:cubicBezTo>
                    <a:cubicBezTo>
                      <a:pt x="167335" y="317182"/>
                      <a:pt x="118644" y="297637"/>
                      <a:pt x="89840" y="256489"/>
                    </a:cubicBezTo>
                    <a:cubicBezTo>
                      <a:pt x="36348" y="180023"/>
                      <a:pt x="61722" y="73038"/>
                      <a:pt x="0" y="1715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73" name="Google Shape;1073;p7"/>
              <p:cNvSpPr/>
              <p:nvPr/>
            </p:nvSpPr>
            <p:spPr>
              <a:xfrm>
                <a:off x="4388358" y="1565338"/>
                <a:ext cx="365874" cy="359702"/>
              </a:xfrm>
              <a:custGeom>
                <a:avLst/>
                <a:gdLst/>
                <a:ahLst/>
                <a:cxnLst/>
                <a:rect l="l" t="t" r="r" b="b"/>
                <a:pathLst>
                  <a:path w="365874" h="359702" extrusionOk="0">
                    <a:moveTo>
                      <a:pt x="39434" y="109385"/>
                    </a:moveTo>
                    <a:cubicBezTo>
                      <a:pt x="27089" y="73038"/>
                      <a:pt x="16116" y="36005"/>
                      <a:pt x="0" y="1029"/>
                    </a:cubicBezTo>
                    <a:cubicBezTo>
                      <a:pt x="5144" y="1029"/>
                      <a:pt x="10287" y="686"/>
                      <a:pt x="15431" y="0"/>
                    </a:cubicBezTo>
                    <a:cubicBezTo>
                      <a:pt x="49721" y="72695"/>
                      <a:pt x="62408" y="155677"/>
                      <a:pt x="107328" y="223914"/>
                    </a:cubicBezTo>
                    <a:cubicBezTo>
                      <a:pt x="144018" y="279464"/>
                      <a:pt x="198539" y="320269"/>
                      <a:pt x="270205" y="339471"/>
                    </a:cubicBezTo>
                    <a:cubicBezTo>
                      <a:pt x="301409" y="347701"/>
                      <a:pt x="333299" y="352501"/>
                      <a:pt x="365874" y="355244"/>
                    </a:cubicBezTo>
                    <a:cubicBezTo>
                      <a:pt x="349072" y="356616"/>
                      <a:pt x="331927" y="358331"/>
                      <a:pt x="315125" y="359702"/>
                    </a:cubicBezTo>
                    <a:cubicBezTo>
                      <a:pt x="240030" y="347015"/>
                      <a:pt x="171107" y="320612"/>
                      <a:pt x="121044" y="262661"/>
                    </a:cubicBezTo>
                    <a:cubicBezTo>
                      <a:pt x="81267" y="217399"/>
                      <a:pt x="57950" y="163220"/>
                      <a:pt x="39434" y="109385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74" name="Google Shape;1074;p7"/>
              <p:cNvSpPr/>
              <p:nvPr/>
            </p:nvSpPr>
            <p:spPr>
              <a:xfrm>
                <a:off x="4178503" y="1491615"/>
                <a:ext cx="463943" cy="441655"/>
              </a:xfrm>
              <a:custGeom>
                <a:avLst/>
                <a:gdLst/>
                <a:ahLst/>
                <a:cxnLst/>
                <a:rect l="l" t="t" r="r" b="b"/>
                <a:pathLst>
                  <a:path w="463943" h="441655" extrusionOk="0">
                    <a:moveTo>
                      <a:pt x="0" y="4115"/>
                    </a:moveTo>
                    <a:cubicBezTo>
                      <a:pt x="5144" y="2400"/>
                      <a:pt x="10630" y="1029"/>
                      <a:pt x="16116" y="0"/>
                    </a:cubicBezTo>
                    <a:cubicBezTo>
                      <a:pt x="94298" y="50063"/>
                      <a:pt x="139560" y="130988"/>
                      <a:pt x="181737" y="206083"/>
                    </a:cubicBezTo>
                    <a:cubicBezTo>
                      <a:pt x="214313" y="264376"/>
                      <a:pt x="249288" y="325412"/>
                      <a:pt x="305524" y="370332"/>
                    </a:cubicBezTo>
                    <a:cubicBezTo>
                      <a:pt x="350787" y="406337"/>
                      <a:pt x="406337" y="424853"/>
                      <a:pt x="463944" y="438912"/>
                    </a:cubicBezTo>
                    <a:cubicBezTo>
                      <a:pt x="451599" y="439941"/>
                      <a:pt x="438912" y="440969"/>
                      <a:pt x="426568" y="441655"/>
                    </a:cubicBezTo>
                    <a:cubicBezTo>
                      <a:pt x="387820" y="431025"/>
                      <a:pt x="350787" y="416624"/>
                      <a:pt x="318211" y="395021"/>
                    </a:cubicBezTo>
                    <a:cubicBezTo>
                      <a:pt x="267119" y="361074"/>
                      <a:pt x="231115" y="313754"/>
                      <a:pt x="200939" y="265405"/>
                    </a:cubicBezTo>
                    <a:cubicBezTo>
                      <a:pt x="144704" y="174879"/>
                      <a:pt x="101156" y="63094"/>
                      <a:pt x="0" y="4115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75" name="Google Shape;1075;p7"/>
              <p:cNvSpPr/>
              <p:nvPr/>
            </p:nvSpPr>
            <p:spPr>
              <a:xfrm>
                <a:off x="4069461" y="1524190"/>
                <a:ext cx="461886" cy="416966"/>
              </a:xfrm>
              <a:custGeom>
                <a:avLst/>
                <a:gdLst/>
                <a:ahLst/>
                <a:cxnLst/>
                <a:rect l="l" t="t" r="r" b="b"/>
                <a:pathLst>
                  <a:path w="461886" h="416966" extrusionOk="0">
                    <a:moveTo>
                      <a:pt x="0" y="2743"/>
                    </a:moveTo>
                    <a:cubicBezTo>
                      <a:pt x="5829" y="2057"/>
                      <a:pt x="11659" y="1372"/>
                      <a:pt x="17145" y="0"/>
                    </a:cubicBezTo>
                    <a:cubicBezTo>
                      <a:pt x="90183" y="55550"/>
                      <a:pt x="146761" y="126873"/>
                      <a:pt x="197168" y="198882"/>
                    </a:cubicBezTo>
                    <a:cubicBezTo>
                      <a:pt x="238658" y="258547"/>
                      <a:pt x="274320" y="326098"/>
                      <a:pt x="341871" y="367589"/>
                    </a:cubicBezTo>
                    <a:cubicBezTo>
                      <a:pt x="377876" y="389534"/>
                      <a:pt x="419024" y="403593"/>
                      <a:pt x="461886" y="414223"/>
                    </a:cubicBezTo>
                    <a:cubicBezTo>
                      <a:pt x="450228" y="414909"/>
                      <a:pt x="438569" y="415938"/>
                      <a:pt x="426911" y="416966"/>
                    </a:cubicBezTo>
                    <a:cubicBezTo>
                      <a:pt x="399479" y="408737"/>
                      <a:pt x="372732" y="398793"/>
                      <a:pt x="348044" y="385077"/>
                    </a:cubicBezTo>
                    <a:cubicBezTo>
                      <a:pt x="285979" y="351473"/>
                      <a:pt x="249288" y="298666"/>
                      <a:pt x="213284" y="245516"/>
                    </a:cubicBezTo>
                    <a:cubicBezTo>
                      <a:pt x="153962" y="158077"/>
                      <a:pt x="89497" y="68580"/>
                      <a:pt x="0" y="2743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76" name="Google Shape;1076;p7"/>
              <p:cNvSpPr/>
              <p:nvPr/>
            </p:nvSpPr>
            <p:spPr>
              <a:xfrm>
                <a:off x="3945331" y="1499158"/>
                <a:ext cx="475602" cy="449884"/>
              </a:xfrm>
              <a:custGeom>
                <a:avLst/>
                <a:gdLst/>
                <a:ahLst/>
                <a:cxnLst/>
                <a:rect l="l" t="t" r="r" b="b"/>
                <a:pathLst>
                  <a:path w="475602" h="449884" extrusionOk="0">
                    <a:moveTo>
                      <a:pt x="0" y="0"/>
                    </a:moveTo>
                    <a:cubicBezTo>
                      <a:pt x="9258" y="3429"/>
                      <a:pt x="18517" y="6515"/>
                      <a:pt x="27432" y="9944"/>
                    </a:cubicBezTo>
                    <a:cubicBezTo>
                      <a:pt x="28804" y="10287"/>
                      <a:pt x="30175" y="10973"/>
                      <a:pt x="31547" y="11316"/>
                    </a:cubicBezTo>
                    <a:cubicBezTo>
                      <a:pt x="186195" y="152248"/>
                      <a:pt x="276377" y="353530"/>
                      <a:pt x="475602" y="448170"/>
                    </a:cubicBezTo>
                    <a:cubicBezTo>
                      <a:pt x="467716" y="448856"/>
                      <a:pt x="460172" y="449199"/>
                      <a:pt x="452285" y="449885"/>
                    </a:cubicBezTo>
                    <a:cubicBezTo>
                      <a:pt x="254432" y="346329"/>
                      <a:pt x="165621" y="137160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77" name="Google Shape;1077;p7"/>
              <p:cNvSpPr/>
              <p:nvPr/>
            </p:nvSpPr>
            <p:spPr>
              <a:xfrm>
                <a:off x="3777653" y="1465329"/>
                <a:ext cx="535609" cy="485428"/>
              </a:xfrm>
              <a:custGeom>
                <a:avLst/>
                <a:gdLst/>
                <a:ahLst/>
                <a:cxnLst/>
                <a:rect l="l" t="t" r="r" b="b"/>
                <a:pathLst>
                  <a:path w="535609" h="485428" extrusionOk="0">
                    <a:moveTo>
                      <a:pt x="0" y="568"/>
                    </a:moveTo>
                    <a:cubicBezTo>
                      <a:pt x="8915" y="-118"/>
                      <a:pt x="17831" y="-118"/>
                      <a:pt x="26746" y="225"/>
                    </a:cubicBezTo>
                    <a:cubicBezTo>
                      <a:pt x="119672" y="47203"/>
                      <a:pt x="194767" y="124698"/>
                      <a:pt x="259232" y="196364"/>
                    </a:cubicBezTo>
                    <a:cubicBezTo>
                      <a:pt x="344957" y="292033"/>
                      <a:pt x="418681" y="414791"/>
                      <a:pt x="535610" y="485429"/>
                    </a:cubicBezTo>
                    <a:cubicBezTo>
                      <a:pt x="527380" y="485086"/>
                      <a:pt x="519151" y="484743"/>
                      <a:pt x="510921" y="484057"/>
                    </a:cubicBezTo>
                    <a:cubicBezTo>
                      <a:pt x="419367" y="421992"/>
                      <a:pt x="354902" y="329409"/>
                      <a:pt x="287350" y="248485"/>
                    </a:cubicBezTo>
                    <a:cubicBezTo>
                      <a:pt x="212598" y="158988"/>
                      <a:pt x="119672" y="52689"/>
                      <a:pt x="0" y="568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78" name="Google Shape;1078;p7"/>
              <p:cNvSpPr/>
              <p:nvPr/>
            </p:nvSpPr>
            <p:spPr>
              <a:xfrm>
                <a:off x="3657981" y="1517332"/>
                <a:ext cx="568871" cy="421767"/>
              </a:xfrm>
              <a:custGeom>
                <a:avLst/>
                <a:gdLst/>
                <a:ahLst/>
                <a:cxnLst/>
                <a:rect l="l" t="t" r="r" b="b"/>
                <a:pathLst>
                  <a:path w="568871" h="421767" extrusionOk="0">
                    <a:moveTo>
                      <a:pt x="0" y="12002"/>
                    </a:moveTo>
                    <a:cubicBezTo>
                      <a:pt x="0" y="10287"/>
                      <a:pt x="0" y="8573"/>
                      <a:pt x="343" y="7201"/>
                    </a:cubicBezTo>
                    <a:cubicBezTo>
                      <a:pt x="1029" y="4801"/>
                      <a:pt x="2057" y="2400"/>
                      <a:pt x="3429" y="0"/>
                    </a:cubicBezTo>
                    <a:cubicBezTo>
                      <a:pt x="99784" y="36690"/>
                      <a:pt x="189281" y="84011"/>
                      <a:pt x="259232" y="154305"/>
                    </a:cubicBezTo>
                    <a:cubicBezTo>
                      <a:pt x="317183" y="212598"/>
                      <a:pt x="366903" y="274320"/>
                      <a:pt x="432397" y="326784"/>
                    </a:cubicBezTo>
                    <a:cubicBezTo>
                      <a:pt x="475259" y="361074"/>
                      <a:pt x="521551" y="391935"/>
                      <a:pt x="568871" y="421767"/>
                    </a:cubicBezTo>
                    <a:cubicBezTo>
                      <a:pt x="565442" y="420738"/>
                      <a:pt x="562013" y="420053"/>
                      <a:pt x="558241" y="419024"/>
                    </a:cubicBezTo>
                    <a:cubicBezTo>
                      <a:pt x="544868" y="415252"/>
                      <a:pt x="532181" y="410451"/>
                      <a:pt x="519836" y="404965"/>
                    </a:cubicBezTo>
                    <a:cubicBezTo>
                      <a:pt x="492404" y="386791"/>
                      <a:pt x="466001" y="368275"/>
                      <a:pt x="439941" y="348729"/>
                    </a:cubicBezTo>
                    <a:cubicBezTo>
                      <a:pt x="375818" y="300038"/>
                      <a:pt x="324726" y="244145"/>
                      <a:pt x="271920" y="186881"/>
                    </a:cubicBezTo>
                    <a:cubicBezTo>
                      <a:pt x="197853" y="105956"/>
                      <a:pt x="103899" y="52807"/>
                      <a:pt x="0" y="12002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79" name="Google Shape;1079;p7"/>
              <p:cNvSpPr/>
              <p:nvPr/>
            </p:nvSpPr>
            <p:spPr>
              <a:xfrm>
                <a:off x="4910937" y="1820799"/>
                <a:ext cx="224267" cy="125638"/>
              </a:xfrm>
              <a:custGeom>
                <a:avLst/>
                <a:gdLst/>
                <a:ahLst/>
                <a:cxnLst/>
                <a:rect l="l" t="t" r="r" b="b"/>
                <a:pathLst>
                  <a:path w="224267" h="125638" extrusionOk="0">
                    <a:moveTo>
                      <a:pt x="0" y="111100"/>
                    </a:moveTo>
                    <a:cubicBezTo>
                      <a:pt x="45606" y="118301"/>
                      <a:pt x="91897" y="123101"/>
                      <a:pt x="138189" y="125159"/>
                    </a:cubicBezTo>
                    <a:cubicBezTo>
                      <a:pt x="158077" y="126187"/>
                      <a:pt x="179337" y="126187"/>
                      <a:pt x="197168" y="118643"/>
                    </a:cubicBezTo>
                    <a:cubicBezTo>
                      <a:pt x="215341" y="111100"/>
                      <a:pt x="228714" y="93269"/>
                      <a:pt x="222885" y="76810"/>
                    </a:cubicBezTo>
                    <a:cubicBezTo>
                      <a:pt x="219799" y="68237"/>
                      <a:pt x="211912" y="61379"/>
                      <a:pt x="203340" y="55893"/>
                    </a:cubicBezTo>
                    <a:cubicBezTo>
                      <a:pt x="157391" y="27089"/>
                      <a:pt x="89154" y="33261"/>
                      <a:pt x="47320" y="0"/>
                    </a:cubicBezTo>
                    <a:cubicBezTo>
                      <a:pt x="47663" y="41834"/>
                      <a:pt x="26746" y="76467"/>
                      <a:pt x="0" y="111100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080" name="Google Shape;1080;p7"/>
              <p:cNvGrpSpPr/>
              <p:nvPr/>
            </p:nvGrpSpPr>
            <p:grpSpPr>
              <a:xfrm>
                <a:off x="4635588" y="1644509"/>
                <a:ext cx="386303" cy="364659"/>
                <a:chOff x="4635588" y="1644509"/>
                <a:chExt cx="386303" cy="364659"/>
              </a:xfrm>
            </p:grpSpPr>
            <p:sp>
              <p:nvSpPr>
                <p:cNvPr id="1081" name="Google Shape;1081;p7"/>
                <p:cNvSpPr/>
                <p:nvPr/>
              </p:nvSpPr>
              <p:spPr>
                <a:xfrm>
                  <a:off x="4837172" y="1644509"/>
                  <a:ext cx="184719" cy="2288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719" h="228894" extrusionOk="0">
                      <a:moveTo>
                        <a:pt x="184178" y="200978"/>
                      </a:moveTo>
                      <a:cubicBezTo>
                        <a:pt x="172520" y="112167"/>
                        <a:pt x="98796" y="31243"/>
                        <a:pt x="1070" y="39"/>
                      </a:cubicBezTo>
                      <a:cubicBezTo>
                        <a:pt x="-7846" y="-2704"/>
                        <a:pt x="41532" y="140285"/>
                        <a:pt x="53876" y="154687"/>
                      </a:cubicBezTo>
                      <a:cubicBezTo>
                        <a:pt x="72736" y="176632"/>
                        <a:pt x="193780" y="276759"/>
                        <a:pt x="184178" y="200978"/>
                      </a:cubicBezTo>
                      <a:close/>
                    </a:path>
                  </a:pathLst>
                </a:custGeom>
                <a:solidFill>
                  <a:srgbClr val="40512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82" name="Google Shape;1082;p7"/>
                <p:cNvSpPr/>
                <p:nvPr/>
              </p:nvSpPr>
              <p:spPr>
                <a:xfrm>
                  <a:off x="4671936" y="1744129"/>
                  <a:ext cx="344957" cy="1602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957" h="160234" extrusionOk="0">
                      <a:moveTo>
                        <a:pt x="344957" y="138391"/>
                      </a:moveTo>
                      <a:cubicBezTo>
                        <a:pt x="317525" y="134277"/>
                        <a:pt x="301409" y="110617"/>
                        <a:pt x="285293" y="91414"/>
                      </a:cubicBezTo>
                      <a:cubicBezTo>
                        <a:pt x="222542" y="17005"/>
                        <a:pt x="102527" y="-17971"/>
                        <a:pt x="0" y="9118"/>
                      </a:cubicBezTo>
                      <a:cubicBezTo>
                        <a:pt x="20231" y="69469"/>
                        <a:pt x="72009" y="121932"/>
                        <a:pt x="138875" y="147650"/>
                      </a:cubicBezTo>
                      <a:cubicBezTo>
                        <a:pt x="205397" y="173024"/>
                        <a:pt x="274663" y="154851"/>
                        <a:pt x="344957" y="138391"/>
                      </a:cubicBezTo>
                      <a:close/>
                    </a:path>
                  </a:pathLst>
                </a:custGeom>
                <a:solidFill>
                  <a:srgbClr val="7D8C6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83" name="Google Shape;1083;p7"/>
                <p:cNvSpPr/>
                <p:nvPr/>
              </p:nvSpPr>
              <p:spPr>
                <a:xfrm>
                  <a:off x="4635588" y="1862912"/>
                  <a:ext cx="371645" cy="1462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1645" h="146256" extrusionOk="0">
                      <a:moveTo>
                        <a:pt x="243116" y="120422"/>
                      </a:moveTo>
                      <a:cubicBezTo>
                        <a:pt x="216027" y="132423"/>
                        <a:pt x="188252" y="144767"/>
                        <a:pt x="157734" y="146139"/>
                      </a:cubicBezTo>
                      <a:cubicBezTo>
                        <a:pt x="93269" y="148882"/>
                        <a:pt x="41834" y="102934"/>
                        <a:pt x="0" y="60757"/>
                      </a:cubicBezTo>
                      <a:cubicBezTo>
                        <a:pt x="85725" y="64186"/>
                        <a:pt x="172136" y="52527"/>
                        <a:pt x="252375" y="26467"/>
                      </a:cubicBezTo>
                      <a:cubicBezTo>
                        <a:pt x="291465" y="13780"/>
                        <a:pt x="383705" y="-30454"/>
                        <a:pt x="370332" y="34697"/>
                      </a:cubicBezTo>
                      <a:cubicBezTo>
                        <a:pt x="362788" y="72073"/>
                        <a:pt x="276720" y="105334"/>
                        <a:pt x="243116" y="120422"/>
                      </a:cubicBezTo>
                      <a:close/>
                    </a:path>
                  </a:pathLst>
                </a:custGeom>
                <a:solidFill>
                  <a:srgbClr val="40512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1084" name="Google Shape;1084;p7"/>
            <p:cNvGrpSpPr/>
            <p:nvPr/>
          </p:nvGrpSpPr>
          <p:grpSpPr>
            <a:xfrm>
              <a:off x="6643268" y="301204"/>
              <a:ext cx="789702" cy="1068338"/>
              <a:chOff x="6643268" y="301204"/>
              <a:chExt cx="789702" cy="1068338"/>
            </a:xfrm>
          </p:grpSpPr>
          <p:sp>
            <p:nvSpPr>
              <p:cNvPr id="1085" name="Google Shape;1085;p7"/>
              <p:cNvSpPr/>
              <p:nvPr/>
            </p:nvSpPr>
            <p:spPr>
              <a:xfrm>
                <a:off x="7227227" y="301204"/>
                <a:ext cx="147206" cy="301956"/>
              </a:xfrm>
              <a:custGeom>
                <a:avLst/>
                <a:gdLst/>
                <a:ahLst/>
                <a:cxnLst/>
                <a:rect l="l" t="t" r="r" b="b"/>
                <a:pathLst>
                  <a:path w="147206" h="301956" extrusionOk="0">
                    <a:moveTo>
                      <a:pt x="7544" y="289955"/>
                    </a:moveTo>
                    <a:cubicBezTo>
                      <a:pt x="-2057" y="213145"/>
                      <a:pt x="8230" y="134278"/>
                      <a:pt x="37033" y="62269"/>
                    </a:cubicBezTo>
                    <a:cubicBezTo>
                      <a:pt x="50406" y="28322"/>
                      <a:pt x="80924" y="-9740"/>
                      <a:pt x="115557" y="2262"/>
                    </a:cubicBezTo>
                    <a:cubicBezTo>
                      <a:pt x="134759" y="8777"/>
                      <a:pt x="146075" y="29694"/>
                      <a:pt x="147104" y="49582"/>
                    </a:cubicBezTo>
                    <a:cubicBezTo>
                      <a:pt x="148133" y="69813"/>
                      <a:pt x="141275" y="89358"/>
                      <a:pt x="133045" y="107875"/>
                    </a:cubicBezTo>
                    <a:cubicBezTo>
                      <a:pt x="101841" y="180570"/>
                      <a:pt x="56579" y="246749"/>
                      <a:pt x="0" y="301956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86" name="Google Shape;1086;p7"/>
              <p:cNvSpPr/>
              <p:nvPr/>
            </p:nvSpPr>
            <p:spPr>
              <a:xfrm>
                <a:off x="6643268" y="465658"/>
                <a:ext cx="641565" cy="903884"/>
              </a:xfrm>
              <a:custGeom>
                <a:avLst/>
                <a:gdLst/>
                <a:ahLst/>
                <a:cxnLst/>
                <a:rect l="l" t="t" r="r" b="b"/>
                <a:pathLst>
                  <a:path w="641565" h="903884" extrusionOk="0">
                    <a:moveTo>
                      <a:pt x="7544" y="903884"/>
                    </a:moveTo>
                    <a:cubicBezTo>
                      <a:pt x="133731" y="778040"/>
                      <a:pt x="251689" y="643623"/>
                      <a:pt x="356959" y="499605"/>
                    </a:cubicBezTo>
                    <a:cubicBezTo>
                      <a:pt x="469773" y="344615"/>
                      <a:pt x="567500" y="177622"/>
                      <a:pt x="641566" y="686"/>
                    </a:cubicBezTo>
                    <a:lnTo>
                      <a:pt x="639851" y="0"/>
                    </a:lnTo>
                    <a:cubicBezTo>
                      <a:pt x="563728" y="175908"/>
                      <a:pt x="464287" y="341186"/>
                      <a:pt x="350101" y="494462"/>
                    </a:cubicBezTo>
                    <a:cubicBezTo>
                      <a:pt x="244488" y="636422"/>
                      <a:pt x="126187" y="768782"/>
                      <a:pt x="0" y="892569"/>
                    </a:cubicBezTo>
                    <a:cubicBezTo>
                      <a:pt x="2743" y="896341"/>
                      <a:pt x="5144" y="899770"/>
                      <a:pt x="7544" y="903884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87" name="Google Shape;1087;p7"/>
              <p:cNvSpPr/>
              <p:nvPr/>
            </p:nvSpPr>
            <p:spPr>
              <a:xfrm>
                <a:off x="6998850" y="462686"/>
                <a:ext cx="141017" cy="324269"/>
              </a:xfrm>
              <a:custGeom>
                <a:avLst/>
                <a:gdLst/>
                <a:ahLst/>
                <a:cxnLst/>
                <a:rect l="l" t="t" r="r" b="b"/>
                <a:pathLst>
                  <a:path w="141017" h="324269" extrusionOk="0">
                    <a:moveTo>
                      <a:pt x="22294" y="324269"/>
                    </a:moveTo>
                    <a:cubicBezTo>
                      <a:pt x="-2395" y="249860"/>
                      <a:pt x="-6852" y="168593"/>
                      <a:pt x="10293" y="91783"/>
                    </a:cubicBezTo>
                    <a:cubicBezTo>
                      <a:pt x="16808" y="62294"/>
                      <a:pt x="27781" y="31433"/>
                      <a:pt x="51784" y="12916"/>
                    </a:cubicBezTo>
                    <a:cubicBezTo>
                      <a:pt x="75787" y="-5600"/>
                      <a:pt x="116249" y="-5258"/>
                      <a:pt x="132022" y="20803"/>
                    </a:cubicBezTo>
                    <a:cubicBezTo>
                      <a:pt x="152939" y="54750"/>
                      <a:pt x="133394" y="106871"/>
                      <a:pt x="113848" y="141504"/>
                    </a:cubicBezTo>
                    <a:cubicBezTo>
                      <a:pt x="91217" y="181280"/>
                      <a:pt x="68929" y="221056"/>
                      <a:pt x="46297" y="261176"/>
                    </a:cubicBezTo>
                    <a:cubicBezTo>
                      <a:pt x="32581" y="285179"/>
                      <a:pt x="13722" y="298209"/>
                      <a:pt x="22294" y="32426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88" name="Google Shape;1088;p7"/>
              <p:cNvSpPr/>
              <p:nvPr/>
            </p:nvSpPr>
            <p:spPr>
              <a:xfrm>
                <a:off x="6994055" y="550011"/>
                <a:ext cx="74066" cy="419023"/>
              </a:xfrm>
              <a:custGeom>
                <a:avLst/>
                <a:gdLst/>
                <a:ahLst/>
                <a:cxnLst/>
                <a:rect l="l" t="t" r="r" b="b"/>
                <a:pathLst>
                  <a:path w="74066" h="419023" extrusionOk="0">
                    <a:moveTo>
                      <a:pt x="0" y="417309"/>
                    </a:moveTo>
                    <a:cubicBezTo>
                      <a:pt x="3429" y="399821"/>
                      <a:pt x="4801" y="382334"/>
                      <a:pt x="5144" y="364846"/>
                    </a:cubicBezTo>
                    <a:cubicBezTo>
                      <a:pt x="5829" y="347358"/>
                      <a:pt x="5486" y="329870"/>
                      <a:pt x="5829" y="312039"/>
                    </a:cubicBezTo>
                    <a:cubicBezTo>
                      <a:pt x="6515" y="294208"/>
                      <a:pt x="7886" y="276377"/>
                      <a:pt x="9944" y="258547"/>
                    </a:cubicBezTo>
                    <a:cubicBezTo>
                      <a:pt x="12344" y="240716"/>
                      <a:pt x="15088" y="223228"/>
                      <a:pt x="18173" y="205740"/>
                    </a:cubicBezTo>
                    <a:cubicBezTo>
                      <a:pt x="20917" y="188252"/>
                      <a:pt x="24346" y="170764"/>
                      <a:pt x="28118" y="153276"/>
                    </a:cubicBezTo>
                    <a:cubicBezTo>
                      <a:pt x="31889" y="135788"/>
                      <a:pt x="36005" y="118643"/>
                      <a:pt x="40462" y="101498"/>
                    </a:cubicBezTo>
                    <a:cubicBezTo>
                      <a:pt x="42520" y="92926"/>
                      <a:pt x="45263" y="84353"/>
                      <a:pt x="47663" y="75781"/>
                    </a:cubicBezTo>
                    <a:cubicBezTo>
                      <a:pt x="50063" y="67208"/>
                      <a:pt x="52463" y="58636"/>
                      <a:pt x="55207" y="50406"/>
                    </a:cubicBezTo>
                    <a:cubicBezTo>
                      <a:pt x="60350" y="33261"/>
                      <a:pt x="66179" y="16459"/>
                      <a:pt x="72352" y="0"/>
                    </a:cubicBezTo>
                    <a:lnTo>
                      <a:pt x="74066" y="686"/>
                    </a:lnTo>
                    <a:cubicBezTo>
                      <a:pt x="64465" y="34976"/>
                      <a:pt x="55892" y="69266"/>
                      <a:pt x="49034" y="103899"/>
                    </a:cubicBezTo>
                    <a:cubicBezTo>
                      <a:pt x="45605" y="121044"/>
                      <a:pt x="42520" y="138532"/>
                      <a:pt x="39434" y="156020"/>
                    </a:cubicBezTo>
                    <a:cubicBezTo>
                      <a:pt x="36690" y="173507"/>
                      <a:pt x="33947" y="190995"/>
                      <a:pt x="31889" y="208483"/>
                    </a:cubicBezTo>
                    <a:cubicBezTo>
                      <a:pt x="30861" y="217399"/>
                      <a:pt x="30175" y="225971"/>
                      <a:pt x="29147" y="234887"/>
                    </a:cubicBezTo>
                    <a:cubicBezTo>
                      <a:pt x="28460" y="243802"/>
                      <a:pt x="27775" y="252374"/>
                      <a:pt x="27089" y="261290"/>
                    </a:cubicBezTo>
                    <a:lnTo>
                      <a:pt x="25031" y="287693"/>
                    </a:lnTo>
                    <a:lnTo>
                      <a:pt x="22974" y="314096"/>
                    </a:lnTo>
                    <a:cubicBezTo>
                      <a:pt x="21602" y="331584"/>
                      <a:pt x="20231" y="349415"/>
                      <a:pt x="17145" y="367246"/>
                    </a:cubicBezTo>
                    <a:cubicBezTo>
                      <a:pt x="14402" y="385077"/>
                      <a:pt x="9601" y="402908"/>
                      <a:pt x="1715" y="419024"/>
                    </a:cubicBezTo>
                    <a:lnTo>
                      <a:pt x="0" y="417309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89" name="Google Shape;1089;p7"/>
              <p:cNvSpPr/>
              <p:nvPr/>
            </p:nvSpPr>
            <p:spPr>
              <a:xfrm>
                <a:off x="7174420" y="824665"/>
                <a:ext cx="258550" cy="188917"/>
              </a:xfrm>
              <a:custGeom>
                <a:avLst/>
                <a:gdLst/>
                <a:ahLst/>
                <a:cxnLst/>
                <a:rect l="l" t="t" r="r" b="b"/>
                <a:pathLst>
                  <a:path w="258550" h="188917" extrusionOk="0">
                    <a:moveTo>
                      <a:pt x="73381" y="78533"/>
                    </a:moveTo>
                    <a:cubicBezTo>
                      <a:pt x="108014" y="38071"/>
                      <a:pt x="153276" y="-677"/>
                      <a:pt x="206769" y="9"/>
                    </a:cubicBezTo>
                    <a:cubicBezTo>
                      <a:pt x="220485" y="352"/>
                      <a:pt x="234887" y="3438"/>
                      <a:pt x="244831" y="12696"/>
                    </a:cubicBezTo>
                    <a:cubicBezTo>
                      <a:pt x="259232" y="25726"/>
                      <a:pt x="261633" y="48358"/>
                      <a:pt x="255118" y="66532"/>
                    </a:cubicBezTo>
                    <a:cubicBezTo>
                      <a:pt x="248603" y="84705"/>
                      <a:pt x="234887" y="99450"/>
                      <a:pt x="220142" y="112137"/>
                    </a:cubicBezTo>
                    <a:cubicBezTo>
                      <a:pt x="173165" y="152942"/>
                      <a:pt x="56921" y="219808"/>
                      <a:pt x="0" y="172831"/>
                    </a:cubicBezTo>
                    <a:cubicBezTo>
                      <a:pt x="16459" y="140255"/>
                      <a:pt x="48006" y="108365"/>
                      <a:pt x="73381" y="78533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90" name="Google Shape;1090;p7"/>
              <p:cNvSpPr/>
              <p:nvPr/>
            </p:nvSpPr>
            <p:spPr>
              <a:xfrm>
                <a:off x="6891185" y="933716"/>
                <a:ext cx="372046" cy="164249"/>
              </a:xfrm>
              <a:custGeom>
                <a:avLst/>
                <a:gdLst/>
                <a:ahLst/>
                <a:cxnLst/>
                <a:rect l="l" t="t" r="r" b="b"/>
                <a:pathLst>
                  <a:path w="372046" h="164249" extrusionOk="0">
                    <a:moveTo>
                      <a:pt x="0" y="162878"/>
                    </a:moveTo>
                    <a:cubicBezTo>
                      <a:pt x="6172" y="156705"/>
                      <a:pt x="12344" y="150533"/>
                      <a:pt x="19202" y="145047"/>
                    </a:cubicBezTo>
                    <a:cubicBezTo>
                      <a:pt x="26060" y="139560"/>
                      <a:pt x="32918" y="134074"/>
                      <a:pt x="40462" y="129273"/>
                    </a:cubicBezTo>
                    <a:cubicBezTo>
                      <a:pt x="55207" y="119329"/>
                      <a:pt x="70637" y="111100"/>
                      <a:pt x="86753" y="103899"/>
                    </a:cubicBezTo>
                    <a:cubicBezTo>
                      <a:pt x="102870" y="97041"/>
                      <a:pt x="120015" y="91554"/>
                      <a:pt x="137160" y="88125"/>
                    </a:cubicBezTo>
                    <a:cubicBezTo>
                      <a:pt x="145733" y="86411"/>
                      <a:pt x="154305" y="84696"/>
                      <a:pt x="162878" y="83325"/>
                    </a:cubicBezTo>
                    <a:cubicBezTo>
                      <a:pt x="171450" y="81953"/>
                      <a:pt x="180023" y="80582"/>
                      <a:pt x="188595" y="79210"/>
                    </a:cubicBezTo>
                    <a:cubicBezTo>
                      <a:pt x="205740" y="76467"/>
                      <a:pt x="222542" y="74066"/>
                      <a:pt x="239344" y="70637"/>
                    </a:cubicBezTo>
                    <a:cubicBezTo>
                      <a:pt x="256146" y="67551"/>
                      <a:pt x="272606" y="63437"/>
                      <a:pt x="288722" y="57607"/>
                    </a:cubicBezTo>
                    <a:cubicBezTo>
                      <a:pt x="296609" y="54864"/>
                      <a:pt x="304495" y="51435"/>
                      <a:pt x="312039" y="47663"/>
                    </a:cubicBezTo>
                    <a:cubicBezTo>
                      <a:pt x="319583" y="43891"/>
                      <a:pt x="327127" y="39776"/>
                      <a:pt x="333985" y="34976"/>
                    </a:cubicBezTo>
                    <a:cubicBezTo>
                      <a:pt x="340843" y="30175"/>
                      <a:pt x="347701" y="25032"/>
                      <a:pt x="353873" y="19202"/>
                    </a:cubicBezTo>
                    <a:cubicBezTo>
                      <a:pt x="360045" y="13373"/>
                      <a:pt x="365531" y="6858"/>
                      <a:pt x="370675" y="0"/>
                    </a:cubicBezTo>
                    <a:lnTo>
                      <a:pt x="372047" y="1029"/>
                    </a:lnTo>
                    <a:cubicBezTo>
                      <a:pt x="367589" y="8573"/>
                      <a:pt x="362102" y="15431"/>
                      <a:pt x="356273" y="21946"/>
                    </a:cubicBezTo>
                    <a:cubicBezTo>
                      <a:pt x="350444" y="28461"/>
                      <a:pt x="343586" y="34290"/>
                      <a:pt x="336728" y="39434"/>
                    </a:cubicBezTo>
                    <a:cubicBezTo>
                      <a:pt x="329870" y="44920"/>
                      <a:pt x="322326" y="49378"/>
                      <a:pt x="314782" y="53835"/>
                    </a:cubicBezTo>
                    <a:cubicBezTo>
                      <a:pt x="307238" y="58293"/>
                      <a:pt x="299351" y="62065"/>
                      <a:pt x="291122" y="65494"/>
                    </a:cubicBezTo>
                    <a:cubicBezTo>
                      <a:pt x="282893" y="68923"/>
                      <a:pt x="274663" y="72009"/>
                      <a:pt x="266433" y="74752"/>
                    </a:cubicBezTo>
                    <a:cubicBezTo>
                      <a:pt x="258203" y="77495"/>
                      <a:pt x="249631" y="79896"/>
                      <a:pt x="241058" y="81953"/>
                    </a:cubicBezTo>
                    <a:cubicBezTo>
                      <a:pt x="224257" y="86068"/>
                      <a:pt x="207112" y="89497"/>
                      <a:pt x="190310" y="92926"/>
                    </a:cubicBezTo>
                    <a:cubicBezTo>
                      <a:pt x="173507" y="96355"/>
                      <a:pt x="156705" y="100127"/>
                      <a:pt x="140246" y="104585"/>
                    </a:cubicBezTo>
                    <a:cubicBezTo>
                      <a:pt x="123787" y="109042"/>
                      <a:pt x="108014" y="114186"/>
                      <a:pt x="92240" y="120015"/>
                    </a:cubicBezTo>
                    <a:cubicBezTo>
                      <a:pt x="76466" y="125844"/>
                      <a:pt x="60693" y="132359"/>
                      <a:pt x="45605" y="139903"/>
                    </a:cubicBezTo>
                    <a:cubicBezTo>
                      <a:pt x="38062" y="143675"/>
                      <a:pt x="30518" y="147447"/>
                      <a:pt x="22974" y="151562"/>
                    </a:cubicBezTo>
                    <a:cubicBezTo>
                      <a:pt x="15431" y="155677"/>
                      <a:pt x="7886" y="160134"/>
                      <a:pt x="343" y="164249"/>
                    </a:cubicBezTo>
                    <a:lnTo>
                      <a:pt x="0" y="162878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91" name="Google Shape;1091;p7"/>
            <p:cNvGrpSpPr/>
            <p:nvPr/>
          </p:nvGrpSpPr>
          <p:grpSpPr>
            <a:xfrm>
              <a:off x="7365758" y="1788191"/>
              <a:ext cx="1711071" cy="528189"/>
              <a:chOff x="7365758" y="1788191"/>
              <a:chExt cx="1711071" cy="528189"/>
            </a:xfrm>
          </p:grpSpPr>
          <p:sp>
            <p:nvSpPr>
              <p:cNvPr id="1092" name="Google Shape;1092;p7"/>
              <p:cNvSpPr/>
              <p:nvPr/>
            </p:nvSpPr>
            <p:spPr>
              <a:xfrm>
                <a:off x="7365758" y="1788191"/>
                <a:ext cx="1711071" cy="528189"/>
              </a:xfrm>
              <a:custGeom>
                <a:avLst/>
                <a:gdLst/>
                <a:ahLst/>
                <a:cxnLst/>
                <a:rect l="l" t="t" r="r" b="b"/>
                <a:pathLst>
                  <a:path w="1711071" h="528189" extrusionOk="0">
                    <a:moveTo>
                      <a:pt x="0" y="404044"/>
                    </a:moveTo>
                    <a:cubicBezTo>
                      <a:pt x="204026" y="214078"/>
                      <a:pt x="520522" y="65602"/>
                      <a:pt x="823988" y="20339"/>
                    </a:cubicBezTo>
                    <a:cubicBezTo>
                      <a:pt x="1127455" y="-24581"/>
                      <a:pt x="1464526" y="2508"/>
                      <a:pt x="1711071" y="125610"/>
                    </a:cubicBezTo>
                    <a:cubicBezTo>
                      <a:pt x="1547850" y="241853"/>
                      <a:pt x="1369200" y="359810"/>
                      <a:pt x="1173404" y="435934"/>
                    </a:cubicBezTo>
                    <a:cubicBezTo>
                      <a:pt x="862736" y="557321"/>
                      <a:pt x="491033" y="559035"/>
                      <a:pt x="205054" y="440392"/>
                    </a:cubicBezTo>
                    <a:cubicBezTo>
                      <a:pt x="141275" y="414331"/>
                      <a:pt x="71666" y="416732"/>
                      <a:pt x="0" y="404044"/>
                    </a:cubicBezTo>
                    <a:close/>
                  </a:path>
                </a:pathLst>
              </a:custGeom>
              <a:solidFill>
                <a:srgbClr val="7D8C6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93" name="Google Shape;1093;p7"/>
              <p:cNvSpPr/>
              <p:nvPr/>
            </p:nvSpPr>
            <p:spPr>
              <a:xfrm>
                <a:off x="7365758" y="1836572"/>
                <a:ext cx="1710042" cy="280835"/>
              </a:xfrm>
              <a:custGeom>
                <a:avLst/>
                <a:gdLst/>
                <a:ahLst/>
                <a:cxnLst/>
                <a:rect l="l" t="t" r="r" b="b"/>
                <a:pathLst>
                  <a:path w="1710042" h="280835" extrusionOk="0">
                    <a:moveTo>
                      <a:pt x="0" y="278778"/>
                    </a:moveTo>
                    <a:cubicBezTo>
                      <a:pt x="34976" y="270205"/>
                      <a:pt x="70295" y="261976"/>
                      <a:pt x="105270" y="253746"/>
                    </a:cubicBezTo>
                    <a:cubicBezTo>
                      <a:pt x="140589" y="245859"/>
                      <a:pt x="175907" y="237973"/>
                      <a:pt x="211226" y="230429"/>
                    </a:cubicBezTo>
                    <a:cubicBezTo>
                      <a:pt x="246545" y="222885"/>
                      <a:pt x="281864" y="215684"/>
                      <a:pt x="317525" y="208483"/>
                    </a:cubicBezTo>
                    <a:lnTo>
                      <a:pt x="423824" y="187909"/>
                    </a:lnTo>
                    <a:cubicBezTo>
                      <a:pt x="459486" y="181394"/>
                      <a:pt x="494804" y="174879"/>
                      <a:pt x="530466" y="168364"/>
                    </a:cubicBezTo>
                    <a:lnTo>
                      <a:pt x="637451" y="150533"/>
                    </a:lnTo>
                    <a:lnTo>
                      <a:pt x="744436" y="133731"/>
                    </a:lnTo>
                    <a:lnTo>
                      <a:pt x="851420" y="117272"/>
                    </a:lnTo>
                    <a:cubicBezTo>
                      <a:pt x="994410" y="95669"/>
                      <a:pt x="1137399" y="75095"/>
                      <a:pt x="1280388" y="55550"/>
                    </a:cubicBezTo>
                    <a:cubicBezTo>
                      <a:pt x="1423378" y="36348"/>
                      <a:pt x="1566710" y="18174"/>
                      <a:pt x="1710042" y="0"/>
                    </a:cubicBezTo>
                    <a:lnTo>
                      <a:pt x="1710042" y="1715"/>
                    </a:lnTo>
                    <a:cubicBezTo>
                      <a:pt x="1567053" y="21603"/>
                      <a:pt x="1424064" y="42177"/>
                      <a:pt x="1281074" y="63437"/>
                    </a:cubicBezTo>
                    <a:cubicBezTo>
                      <a:pt x="1138085" y="84354"/>
                      <a:pt x="995438" y="106299"/>
                      <a:pt x="853135" y="129616"/>
                    </a:cubicBezTo>
                    <a:lnTo>
                      <a:pt x="746493" y="147447"/>
                    </a:lnTo>
                    <a:lnTo>
                      <a:pt x="639851" y="165964"/>
                    </a:lnTo>
                    <a:lnTo>
                      <a:pt x="533210" y="184823"/>
                    </a:lnTo>
                    <a:cubicBezTo>
                      <a:pt x="497548" y="191338"/>
                      <a:pt x="462229" y="197511"/>
                      <a:pt x="426567" y="203683"/>
                    </a:cubicBezTo>
                    <a:lnTo>
                      <a:pt x="319925" y="222542"/>
                    </a:lnTo>
                    <a:cubicBezTo>
                      <a:pt x="284264" y="229057"/>
                      <a:pt x="248945" y="235572"/>
                      <a:pt x="213284" y="241745"/>
                    </a:cubicBezTo>
                    <a:lnTo>
                      <a:pt x="343" y="280835"/>
                    </a:lnTo>
                    <a:lnTo>
                      <a:pt x="0" y="278778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94" name="Google Shape;1094;p7"/>
            <p:cNvGrpSpPr/>
            <p:nvPr/>
          </p:nvGrpSpPr>
          <p:grpSpPr>
            <a:xfrm>
              <a:off x="7148703" y="1474812"/>
              <a:ext cx="2093746" cy="1826286"/>
              <a:chOff x="7148703" y="1474812"/>
              <a:chExt cx="2093746" cy="1826286"/>
            </a:xfrm>
          </p:grpSpPr>
          <p:sp>
            <p:nvSpPr>
              <p:cNvPr id="1095" name="Google Shape;1095;p7"/>
              <p:cNvSpPr/>
              <p:nvPr/>
            </p:nvSpPr>
            <p:spPr>
              <a:xfrm>
                <a:off x="8325959" y="2580665"/>
                <a:ext cx="224634" cy="720433"/>
              </a:xfrm>
              <a:custGeom>
                <a:avLst/>
                <a:gdLst/>
                <a:ahLst/>
                <a:cxnLst/>
                <a:rect l="l" t="t" r="r" b="b"/>
                <a:pathLst>
                  <a:path w="224634" h="720433" extrusionOk="0">
                    <a:moveTo>
                      <a:pt x="189543" y="720433"/>
                    </a:moveTo>
                    <a:cubicBezTo>
                      <a:pt x="103475" y="697116"/>
                      <a:pt x="41753" y="617220"/>
                      <a:pt x="17065" y="531495"/>
                    </a:cubicBezTo>
                    <a:cubicBezTo>
                      <a:pt x="-7625" y="445770"/>
                      <a:pt x="-1109" y="354559"/>
                      <a:pt x="9178" y="266091"/>
                    </a:cubicBezTo>
                    <a:cubicBezTo>
                      <a:pt x="19465" y="177622"/>
                      <a:pt x="33866" y="88468"/>
                      <a:pt x="24265" y="0"/>
                    </a:cubicBezTo>
                    <a:cubicBezTo>
                      <a:pt x="91816" y="100813"/>
                      <a:pt x="149081" y="201625"/>
                      <a:pt x="189200" y="316154"/>
                    </a:cubicBezTo>
                    <a:cubicBezTo>
                      <a:pt x="239263" y="459143"/>
                      <a:pt x="233434" y="575729"/>
                      <a:pt x="189543" y="720433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96" name="Google Shape;1096;p7"/>
              <p:cNvSpPr/>
              <p:nvPr/>
            </p:nvSpPr>
            <p:spPr>
              <a:xfrm>
                <a:off x="7148703" y="1474812"/>
                <a:ext cx="1729244" cy="1228267"/>
              </a:xfrm>
              <a:custGeom>
                <a:avLst/>
                <a:gdLst/>
                <a:ahLst/>
                <a:cxnLst/>
                <a:rect l="l" t="t" r="r" b="b"/>
                <a:pathLst>
                  <a:path w="1729244" h="1228267" extrusionOk="0">
                    <a:moveTo>
                      <a:pt x="8573" y="0"/>
                    </a:moveTo>
                    <a:cubicBezTo>
                      <a:pt x="402908" y="602132"/>
                      <a:pt x="1030415" y="1046531"/>
                      <a:pt x="1729245" y="1218324"/>
                    </a:cubicBezTo>
                    <a:lnTo>
                      <a:pt x="1726844" y="1228268"/>
                    </a:lnTo>
                    <a:cubicBezTo>
                      <a:pt x="1025271" y="1055446"/>
                      <a:pt x="396050" y="610019"/>
                      <a:pt x="0" y="5486"/>
                    </a:cubicBezTo>
                    <a:lnTo>
                      <a:pt x="8573" y="0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97" name="Google Shape;1097;p7"/>
              <p:cNvSpPr/>
              <p:nvPr/>
            </p:nvSpPr>
            <p:spPr>
              <a:xfrm>
                <a:off x="8237067" y="2449334"/>
                <a:ext cx="143675" cy="224256"/>
              </a:xfrm>
              <a:custGeom>
                <a:avLst/>
                <a:gdLst/>
                <a:ahLst/>
                <a:cxnLst/>
                <a:rect l="l" t="t" r="r" b="b"/>
                <a:pathLst>
                  <a:path w="143675" h="224256" extrusionOk="0">
                    <a:moveTo>
                      <a:pt x="5829" y="0"/>
                    </a:moveTo>
                    <a:cubicBezTo>
                      <a:pt x="82296" y="49378"/>
                      <a:pt x="134074" y="132702"/>
                      <a:pt x="143675" y="223228"/>
                    </a:cubicBezTo>
                    <a:lnTo>
                      <a:pt x="133388" y="224257"/>
                    </a:lnTo>
                    <a:cubicBezTo>
                      <a:pt x="123787" y="136817"/>
                      <a:pt x="74066" y="55893"/>
                      <a:pt x="0" y="8230"/>
                    </a:cubicBezTo>
                    <a:lnTo>
                      <a:pt x="5829" y="0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98" name="Google Shape;1098;p7"/>
              <p:cNvSpPr/>
              <p:nvPr/>
            </p:nvSpPr>
            <p:spPr>
              <a:xfrm>
                <a:off x="8201406" y="2383155"/>
                <a:ext cx="282206" cy="66028"/>
              </a:xfrm>
              <a:custGeom>
                <a:avLst/>
                <a:gdLst/>
                <a:ahLst/>
                <a:cxnLst/>
                <a:rect l="l" t="t" r="r" b="b"/>
                <a:pathLst>
                  <a:path w="282206" h="66028" extrusionOk="0">
                    <a:moveTo>
                      <a:pt x="1715" y="50063"/>
                    </a:moveTo>
                    <a:cubicBezTo>
                      <a:pt x="94983" y="65837"/>
                      <a:pt x="195453" y="47663"/>
                      <a:pt x="277063" y="0"/>
                    </a:cubicBezTo>
                    <a:lnTo>
                      <a:pt x="282207" y="8915"/>
                    </a:lnTo>
                    <a:cubicBezTo>
                      <a:pt x="198539" y="57950"/>
                      <a:pt x="95669" y="76467"/>
                      <a:pt x="0" y="60350"/>
                    </a:cubicBezTo>
                    <a:lnTo>
                      <a:pt x="1715" y="50063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99" name="Google Shape;1099;p7"/>
              <p:cNvSpPr/>
              <p:nvPr/>
            </p:nvSpPr>
            <p:spPr>
              <a:xfrm>
                <a:off x="8423948" y="2123774"/>
                <a:ext cx="533209" cy="293587"/>
              </a:xfrm>
              <a:custGeom>
                <a:avLst/>
                <a:gdLst/>
                <a:ahLst/>
                <a:cxnLst/>
                <a:rect l="l" t="t" r="r" b="b"/>
                <a:pathLst>
                  <a:path w="533209" h="293587" extrusionOk="0">
                    <a:moveTo>
                      <a:pt x="0" y="286812"/>
                    </a:moveTo>
                    <a:cubicBezTo>
                      <a:pt x="103213" y="308758"/>
                      <a:pt x="211912" y="275153"/>
                      <a:pt x="300723" y="218232"/>
                    </a:cubicBezTo>
                    <a:cubicBezTo>
                      <a:pt x="389534" y="161311"/>
                      <a:pt x="461886" y="82787"/>
                      <a:pt x="533210" y="4948"/>
                    </a:cubicBezTo>
                    <a:cubicBezTo>
                      <a:pt x="402565" y="-12197"/>
                      <a:pt x="261632" y="14207"/>
                      <a:pt x="161506" y="99932"/>
                    </a:cubicBezTo>
                    <a:cubicBezTo>
                      <a:pt x="98069" y="154796"/>
                      <a:pt x="47320" y="217546"/>
                      <a:pt x="0" y="286812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00" name="Google Shape;1100;p7"/>
              <p:cNvSpPr/>
              <p:nvPr/>
            </p:nvSpPr>
            <p:spPr>
              <a:xfrm>
                <a:off x="8088249" y="2364981"/>
                <a:ext cx="34547" cy="286664"/>
              </a:xfrm>
              <a:custGeom>
                <a:avLst/>
                <a:gdLst/>
                <a:ahLst/>
                <a:cxnLst/>
                <a:rect l="l" t="t" r="r" b="b"/>
                <a:pathLst>
                  <a:path w="34547" h="286664" extrusionOk="0">
                    <a:moveTo>
                      <a:pt x="0" y="3429"/>
                    </a:moveTo>
                    <a:lnTo>
                      <a:pt x="9601" y="0"/>
                    </a:lnTo>
                    <a:cubicBezTo>
                      <a:pt x="42863" y="91211"/>
                      <a:pt x="42863" y="195453"/>
                      <a:pt x="9601" y="286664"/>
                    </a:cubicBezTo>
                    <a:lnTo>
                      <a:pt x="0" y="283235"/>
                    </a:lnTo>
                    <a:cubicBezTo>
                      <a:pt x="32576" y="194424"/>
                      <a:pt x="32576" y="92240"/>
                      <a:pt x="0" y="3429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01" name="Google Shape;1101;p7"/>
              <p:cNvSpPr/>
              <p:nvPr/>
            </p:nvSpPr>
            <p:spPr>
              <a:xfrm>
                <a:off x="7897273" y="2589580"/>
                <a:ext cx="233030" cy="575386"/>
              </a:xfrm>
              <a:custGeom>
                <a:avLst/>
                <a:gdLst/>
                <a:ahLst/>
                <a:cxnLst/>
                <a:rect l="l" t="t" r="r" b="b"/>
                <a:pathLst>
                  <a:path w="233030" h="575386" extrusionOk="0">
                    <a:moveTo>
                      <a:pt x="208806" y="0"/>
                    </a:moveTo>
                    <a:cubicBezTo>
                      <a:pt x="248926" y="97727"/>
                      <a:pt x="235553" y="210540"/>
                      <a:pt x="195433" y="308267"/>
                    </a:cubicBezTo>
                    <a:cubicBezTo>
                      <a:pt x="155314" y="405993"/>
                      <a:pt x="91192" y="491376"/>
                      <a:pt x="27412" y="575386"/>
                    </a:cubicBezTo>
                    <a:cubicBezTo>
                      <a:pt x="-13050" y="449885"/>
                      <a:pt x="-12364" y="306552"/>
                      <a:pt x="54158" y="192710"/>
                    </a:cubicBezTo>
                    <a:cubicBezTo>
                      <a:pt x="96335" y="120015"/>
                      <a:pt x="148799" y="58979"/>
                      <a:pt x="208806" y="0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02" name="Google Shape;1102;p7"/>
              <p:cNvSpPr/>
              <p:nvPr/>
            </p:nvSpPr>
            <p:spPr>
              <a:xfrm>
                <a:off x="8477783" y="2517571"/>
                <a:ext cx="223571" cy="55723"/>
              </a:xfrm>
              <a:custGeom>
                <a:avLst/>
                <a:gdLst/>
                <a:ahLst/>
                <a:cxnLst/>
                <a:rect l="l" t="t" r="r" b="b"/>
                <a:pathLst>
                  <a:path w="223571" h="55723" extrusionOk="0">
                    <a:moveTo>
                      <a:pt x="1029" y="44234"/>
                    </a:moveTo>
                    <a:cubicBezTo>
                      <a:pt x="75438" y="51092"/>
                      <a:pt x="152933" y="35319"/>
                      <a:pt x="218770" y="0"/>
                    </a:cubicBezTo>
                    <a:lnTo>
                      <a:pt x="223571" y="8915"/>
                    </a:lnTo>
                    <a:cubicBezTo>
                      <a:pt x="156020" y="44920"/>
                      <a:pt x="76467" y="61036"/>
                      <a:pt x="0" y="54178"/>
                    </a:cubicBezTo>
                    <a:lnTo>
                      <a:pt x="1029" y="44234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03" name="Google Shape;1103;p7"/>
              <p:cNvSpPr/>
              <p:nvPr/>
            </p:nvSpPr>
            <p:spPr>
              <a:xfrm>
                <a:off x="8648890" y="2384011"/>
                <a:ext cx="496862" cy="190395"/>
              </a:xfrm>
              <a:custGeom>
                <a:avLst/>
                <a:gdLst/>
                <a:ahLst/>
                <a:cxnLst/>
                <a:rect l="l" t="t" r="r" b="b"/>
                <a:pathLst>
                  <a:path w="496862" h="190395" extrusionOk="0">
                    <a:moveTo>
                      <a:pt x="0" y="162021"/>
                    </a:moveTo>
                    <a:cubicBezTo>
                      <a:pt x="81267" y="203169"/>
                      <a:pt x="180023" y="195968"/>
                      <a:pt x="265062" y="163392"/>
                    </a:cubicBezTo>
                    <a:cubicBezTo>
                      <a:pt x="350101" y="130817"/>
                      <a:pt x="424167" y="75610"/>
                      <a:pt x="496862" y="21089"/>
                    </a:cubicBezTo>
                    <a:cubicBezTo>
                      <a:pt x="324383" y="-35833"/>
                      <a:pt x="120701" y="26232"/>
                      <a:pt x="0" y="162021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04" name="Google Shape;1104;p7"/>
              <p:cNvSpPr/>
              <p:nvPr/>
            </p:nvSpPr>
            <p:spPr>
              <a:xfrm>
                <a:off x="8599512" y="2612212"/>
                <a:ext cx="642937" cy="263993"/>
              </a:xfrm>
              <a:custGeom>
                <a:avLst/>
                <a:gdLst/>
                <a:ahLst/>
                <a:cxnLst/>
                <a:rect l="l" t="t" r="r" b="b"/>
                <a:pathLst>
                  <a:path w="642937" h="263993" extrusionOk="0">
                    <a:moveTo>
                      <a:pt x="416281" y="258204"/>
                    </a:moveTo>
                    <a:cubicBezTo>
                      <a:pt x="492404" y="270891"/>
                      <a:pt x="567500" y="260947"/>
                      <a:pt x="642938" y="245517"/>
                    </a:cubicBezTo>
                    <a:cubicBezTo>
                      <a:pt x="589445" y="154305"/>
                      <a:pt x="520180" y="61036"/>
                      <a:pt x="418338" y="32233"/>
                    </a:cubicBezTo>
                    <a:cubicBezTo>
                      <a:pt x="330899" y="7544"/>
                      <a:pt x="218084" y="19888"/>
                      <a:pt x="127902" y="22974"/>
                    </a:cubicBezTo>
                    <a:cubicBezTo>
                      <a:pt x="84011" y="24346"/>
                      <a:pt x="38062" y="21603"/>
                      <a:pt x="0" y="0"/>
                    </a:cubicBezTo>
                    <a:cubicBezTo>
                      <a:pt x="66523" y="37719"/>
                      <a:pt x="121044" y="104928"/>
                      <a:pt x="183109" y="150533"/>
                    </a:cubicBezTo>
                    <a:cubicBezTo>
                      <a:pt x="252718" y="201282"/>
                      <a:pt x="330213" y="243802"/>
                      <a:pt x="416281" y="258204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05" name="Google Shape;1105;p7"/>
            <p:cNvGrpSpPr/>
            <p:nvPr/>
          </p:nvGrpSpPr>
          <p:grpSpPr>
            <a:xfrm>
              <a:off x="7365415" y="2117064"/>
              <a:ext cx="1070534" cy="738263"/>
              <a:chOff x="7365415" y="2117064"/>
              <a:chExt cx="1070534" cy="738263"/>
            </a:xfrm>
          </p:grpSpPr>
          <p:sp>
            <p:nvSpPr>
              <p:cNvPr id="1106" name="Google Shape;1106;p7"/>
              <p:cNvSpPr/>
              <p:nvPr/>
            </p:nvSpPr>
            <p:spPr>
              <a:xfrm>
                <a:off x="7365415" y="2117407"/>
                <a:ext cx="1070191" cy="737920"/>
              </a:xfrm>
              <a:custGeom>
                <a:avLst/>
                <a:gdLst/>
                <a:ahLst/>
                <a:cxnLst/>
                <a:rect l="l" t="t" r="r" b="b"/>
                <a:pathLst>
                  <a:path w="1070191" h="737920" extrusionOk="0">
                    <a:moveTo>
                      <a:pt x="0" y="0"/>
                    </a:moveTo>
                    <a:cubicBezTo>
                      <a:pt x="209169" y="3086"/>
                      <a:pt x="457429" y="87097"/>
                      <a:pt x="644995" y="220485"/>
                    </a:cubicBezTo>
                    <a:cubicBezTo>
                      <a:pt x="832561" y="353530"/>
                      <a:pt x="1000925" y="543497"/>
                      <a:pt x="1070191" y="737921"/>
                    </a:cubicBezTo>
                    <a:cubicBezTo>
                      <a:pt x="921715" y="715975"/>
                      <a:pt x="763639" y="687172"/>
                      <a:pt x="618249" y="626821"/>
                    </a:cubicBezTo>
                    <a:cubicBezTo>
                      <a:pt x="387477" y="531152"/>
                      <a:pt x="185166" y="339128"/>
                      <a:pt x="92240" y="126530"/>
                    </a:cubicBezTo>
                    <a:cubicBezTo>
                      <a:pt x="71323" y="78867"/>
                      <a:pt x="32576" y="44234"/>
                      <a:pt x="0" y="0"/>
                    </a:cubicBezTo>
                    <a:close/>
                  </a:path>
                </a:pathLst>
              </a:custGeom>
              <a:solidFill>
                <a:srgbClr val="7D8C6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07" name="Google Shape;1107;p7"/>
              <p:cNvSpPr/>
              <p:nvPr/>
            </p:nvSpPr>
            <p:spPr>
              <a:xfrm>
                <a:off x="7365415" y="2117064"/>
                <a:ext cx="1070534" cy="737577"/>
              </a:xfrm>
              <a:custGeom>
                <a:avLst/>
                <a:gdLst/>
                <a:ahLst/>
                <a:cxnLst/>
                <a:rect l="l" t="t" r="r" b="b"/>
                <a:pathLst>
                  <a:path w="1070534" h="737577" extrusionOk="0">
                    <a:moveTo>
                      <a:pt x="343" y="0"/>
                    </a:moveTo>
                    <a:cubicBezTo>
                      <a:pt x="23660" y="13373"/>
                      <a:pt x="46978" y="27432"/>
                      <a:pt x="70295" y="41148"/>
                    </a:cubicBezTo>
                    <a:cubicBezTo>
                      <a:pt x="93269" y="55207"/>
                      <a:pt x="116586" y="69266"/>
                      <a:pt x="139561" y="83325"/>
                    </a:cubicBezTo>
                    <a:cubicBezTo>
                      <a:pt x="162535" y="97727"/>
                      <a:pt x="185509" y="112128"/>
                      <a:pt x="208483" y="126530"/>
                    </a:cubicBezTo>
                    <a:lnTo>
                      <a:pt x="276721" y="170421"/>
                    </a:lnTo>
                    <a:cubicBezTo>
                      <a:pt x="299352" y="185509"/>
                      <a:pt x="321983" y="200253"/>
                      <a:pt x="344615" y="215341"/>
                    </a:cubicBezTo>
                    <a:lnTo>
                      <a:pt x="411823" y="261290"/>
                    </a:lnTo>
                    <a:lnTo>
                      <a:pt x="478689" y="307581"/>
                    </a:lnTo>
                    <a:lnTo>
                      <a:pt x="545211" y="354216"/>
                    </a:lnTo>
                    <a:cubicBezTo>
                      <a:pt x="633679" y="416624"/>
                      <a:pt x="721805" y="479717"/>
                      <a:pt x="809244" y="543497"/>
                    </a:cubicBezTo>
                    <a:cubicBezTo>
                      <a:pt x="896684" y="607276"/>
                      <a:pt x="983780" y="671741"/>
                      <a:pt x="1070534" y="736549"/>
                    </a:cubicBezTo>
                    <a:lnTo>
                      <a:pt x="1069848" y="737578"/>
                    </a:lnTo>
                    <a:cubicBezTo>
                      <a:pt x="982066" y="674141"/>
                      <a:pt x="894283" y="611048"/>
                      <a:pt x="805815" y="548297"/>
                    </a:cubicBezTo>
                    <a:cubicBezTo>
                      <a:pt x="717690" y="485546"/>
                      <a:pt x="629222" y="423138"/>
                      <a:pt x="539725" y="361760"/>
                    </a:cubicBezTo>
                    <a:lnTo>
                      <a:pt x="472859" y="315811"/>
                    </a:lnTo>
                    <a:lnTo>
                      <a:pt x="405651" y="270548"/>
                    </a:lnTo>
                    <a:lnTo>
                      <a:pt x="338100" y="225285"/>
                    </a:lnTo>
                    <a:cubicBezTo>
                      <a:pt x="315468" y="210198"/>
                      <a:pt x="293180" y="195110"/>
                      <a:pt x="270548" y="180023"/>
                    </a:cubicBezTo>
                    <a:lnTo>
                      <a:pt x="202997" y="134760"/>
                    </a:lnTo>
                    <a:cubicBezTo>
                      <a:pt x="180366" y="119672"/>
                      <a:pt x="157734" y="104927"/>
                      <a:pt x="135446" y="89840"/>
                    </a:cubicBezTo>
                    <a:lnTo>
                      <a:pt x="0" y="343"/>
                    </a:lnTo>
                    <a:lnTo>
                      <a:pt x="343" y="0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08" name="Google Shape;1108;p7"/>
            <p:cNvGrpSpPr/>
            <p:nvPr/>
          </p:nvGrpSpPr>
          <p:grpSpPr>
            <a:xfrm>
              <a:off x="6452616" y="393649"/>
              <a:ext cx="2368066" cy="1923668"/>
              <a:chOff x="6452616" y="393649"/>
              <a:chExt cx="2368066" cy="1923668"/>
            </a:xfrm>
          </p:grpSpPr>
          <p:sp>
            <p:nvSpPr>
              <p:cNvPr id="1109" name="Google Shape;1109;p7"/>
              <p:cNvSpPr/>
              <p:nvPr/>
            </p:nvSpPr>
            <p:spPr>
              <a:xfrm>
                <a:off x="6452616" y="618591"/>
                <a:ext cx="2176729" cy="1698726"/>
              </a:xfrm>
              <a:custGeom>
                <a:avLst/>
                <a:gdLst/>
                <a:ahLst/>
                <a:cxnLst/>
                <a:rect l="l" t="t" r="r" b="b"/>
                <a:pathLst>
                  <a:path w="2176729" h="1698726" extrusionOk="0">
                    <a:moveTo>
                      <a:pt x="0" y="1681239"/>
                    </a:moveTo>
                    <a:cubicBezTo>
                      <a:pt x="425539" y="1512189"/>
                      <a:pt x="829475" y="1280046"/>
                      <a:pt x="1200493" y="991324"/>
                    </a:cubicBezTo>
                    <a:cubicBezTo>
                      <a:pt x="1571511" y="702602"/>
                      <a:pt x="1894523" y="368960"/>
                      <a:pt x="2160613" y="0"/>
                    </a:cubicBezTo>
                    <a:lnTo>
                      <a:pt x="2176729" y="9601"/>
                    </a:lnTo>
                    <a:cubicBezTo>
                      <a:pt x="1909267" y="380619"/>
                      <a:pt x="1584541" y="715975"/>
                      <a:pt x="1211809" y="1005726"/>
                    </a:cubicBezTo>
                    <a:cubicBezTo>
                      <a:pt x="839076" y="1295819"/>
                      <a:pt x="433083" y="1528991"/>
                      <a:pt x="5486" y="1698727"/>
                    </a:cubicBezTo>
                    <a:lnTo>
                      <a:pt x="0" y="1681239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0" name="Google Shape;1110;p7"/>
              <p:cNvSpPr/>
              <p:nvPr/>
            </p:nvSpPr>
            <p:spPr>
              <a:xfrm>
                <a:off x="8379028" y="393649"/>
                <a:ext cx="441654" cy="532523"/>
              </a:xfrm>
              <a:custGeom>
                <a:avLst/>
                <a:gdLst/>
                <a:ahLst/>
                <a:cxnLst/>
                <a:rect l="l" t="t" r="r" b="b"/>
                <a:pathLst>
                  <a:path w="441654" h="532523" extrusionOk="0">
                    <a:moveTo>
                      <a:pt x="0" y="532524"/>
                    </a:moveTo>
                    <a:cubicBezTo>
                      <a:pt x="54864" y="311696"/>
                      <a:pt x="225285" y="106299"/>
                      <a:pt x="441655" y="0"/>
                    </a:cubicBezTo>
                    <a:cubicBezTo>
                      <a:pt x="380962" y="210884"/>
                      <a:pt x="199910" y="414566"/>
                      <a:pt x="0" y="532524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1" name="Google Shape;1111;p7"/>
              <p:cNvSpPr/>
              <p:nvPr/>
            </p:nvSpPr>
            <p:spPr>
              <a:xfrm>
                <a:off x="8149971" y="534238"/>
                <a:ext cx="122238" cy="575043"/>
              </a:xfrm>
              <a:custGeom>
                <a:avLst/>
                <a:gdLst/>
                <a:ahLst/>
                <a:cxnLst/>
                <a:rect l="l" t="t" r="r" b="b"/>
                <a:pathLst>
                  <a:path w="122238" h="575043" extrusionOk="0">
                    <a:moveTo>
                      <a:pt x="76809" y="575043"/>
                    </a:moveTo>
                    <a:cubicBezTo>
                      <a:pt x="153962" y="377190"/>
                      <a:pt x="131673" y="157734"/>
                      <a:pt x="18859" y="0"/>
                    </a:cubicBezTo>
                    <a:cubicBezTo>
                      <a:pt x="-15774" y="204711"/>
                      <a:pt x="-6173" y="398107"/>
                      <a:pt x="76809" y="575043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2" name="Google Shape;1112;p7"/>
              <p:cNvSpPr/>
              <p:nvPr/>
            </p:nvSpPr>
            <p:spPr>
              <a:xfrm>
                <a:off x="7909754" y="475945"/>
                <a:ext cx="184242" cy="779754"/>
              </a:xfrm>
              <a:custGeom>
                <a:avLst/>
                <a:gdLst/>
                <a:ahLst/>
                <a:cxnLst/>
                <a:rect l="l" t="t" r="r" b="b"/>
                <a:pathLst>
                  <a:path w="184242" h="779754" extrusionOk="0">
                    <a:moveTo>
                      <a:pt x="167864" y="779755"/>
                    </a:moveTo>
                    <a:cubicBezTo>
                      <a:pt x="216556" y="499605"/>
                      <a:pt x="155520" y="216370"/>
                      <a:pt x="186" y="0"/>
                    </a:cubicBezTo>
                    <a:cubicBezTo>
                      <a:pt x="-3586" y="276720"/>
                      <a:pt x="49907" y="541096"/>
                      <a:pt x="167864" y="779755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3" name="Google Shape;1113;p7"/>
              <p:cNvSpPr/>
              <p:nvPr/>
            </p:nvSpPr>
            <p:spPr>
              <a:xfrm>
                <a:off x="7683739" y="565099"/>
                <a:ext cx="284173" cy="810958"/>
              </a:xfrm>
              <a:custGeom>
                <a:avLst/>
                <a:gdLst/>
                <a:ahLst/>
                <a:cxnLst/>
                <a:rect l="l" t="t" r="r" b="b"/>
                <a:pathLst>
                  <a:path w="284173" h="810958" extrusionOk="0">
                    <a:moveTo>
                      <a:pt x="284151" y="810958"/>
                    </a:moveTo>
                    <a:cubicBezTo>
                      <a:pt x="285866" y="510921"/>
                      <a:pt x="187110" y="223228"/>
                      <a:pt x="6060" y="0"/>
                    </a:cubicBezTo>
                    <a:cubicBezTo>
                      <a:pt x="-27545" y="313411"/>
                      <a:pt x="80469" y="592531"/>
                      <a:pt x="284151" y="810958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4" name="Google Shape;1114;p7"/>
              <p:cNvSpPr/>
              <p:nvPr/>
            </p:nvSpPr>
            <p:spPr>
              <a:xfrm>
                <a:off x="7486099" y="853135"/>
                <a:ext cx="342917" cy="617219"/>
              </a:xfrm>
              <a:custGeom>
                <a:avLst/>
                <a:gdLst/>
                <a:ahLst/>
                <a:cxnLst/>
                <a:rect l="l" t="t" r="r" b="b"/>
                <a:pathLst>
                  <a:path w="342917" h="617219" extrusionOk="0">
                    <a:moveTo>
                      <a:pt x="342917" y="617220"/>
                    </a:moveTo>
                    <a:cubicBezTo>
                      <a:pt x="288053" y="381991"/>
                      <a:pt x="169067" y="167678"/>
                      <a:pt x="17" y="0"/>
                    </a:cubicBezTo>
                    <a:cubicBezTo>
                      <a:pt x="-1697" y="265747"/>
                      <a:pt x="125518" y="477317"/>
                      <a:pt x="342917" y="617220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5" name="Google Shape;1115;p7"/>
              <p:cNvSpPr/>
              <p:nvPr/>
            </p:nvSpPr>
            <p:spPr>
              <a:xfrm>
                <a:off x="7286548" y="1202893"/>
                <a:ext cx="381305" cy="400850"/>
              </a:xfrm>
              <a:custGeom>
                <a:avLst/>
                <a:gdLst/>
                <a:ahLst/>
                <a:cxnLst/>
                <a:rect l="l" t="t" r="r" b="b"/>
                <a:pathLst>
                  <a:path w="381305" h="400850" extrusionOk="0">
                    <a:moveTo>
                      <a:pt x="381305" y="400850"/>
                    </a:moveTo>
                    <a:cubicBezTo>
                      <a:pt x="325069" y="217742"/>
                      <a:pt x="183795" y="69266"/>
                      <a:pt x="0" y="0"/>
                    </a:cubicBezTo>
                    <a:cubicBezTo>
                      <a:pt x="45606" y="184137"/>
                      <a:pt x="191338" y="351815"/>
                      <a:pt x="381305" y="400850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6" name="Google Shape;1116;p7"/>
              <p:cNvSpPr/>
              <p:nvPr/>
            </p:nvSpPr>
            <p:spPr>
              <a:xfrm>
                <a:off x="7076351" y="1538944"/>
                <a:ext cx="430682" cy="198895"/>
              </a:xfrm>
              <a:custGeom>
                <a:avLst/>
                <a:gdLst/>
                <a:ahLst/>
                <a:cxnLst/>
                <a:rect l="l" t="t" r="r" b="b"/>
                <a:pathLst>
                  <a:path w="430682" h="198895" extrusionOk="0">
                    <a:moveTo>
                      <a:pt x="430682" y="193386"/>
                    </a:moveTo>
                    <a:cubicBezTo>
                      <a:pt x="337414" y="65485"/>
                      <a:pt x="172822" y="-7896"/>
                      <a:pt x="0" y="677"/>
                    </a:cubicBezTo>
                    <a:cubicBezTo>
                      <a:pt x="69266" y="148466"/>
                      <a:pt x="251689" y="220133"/>
                      <a:pt x="430682" y="193386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7" name="Google Shape;1117;p7"/>
              <p:cNvSpPr/>
              <p:nvPr/>
            </p:nvSpPr>
            <p:spPr>
              <a:xfrm>
                <a:off x="8218893" y="995052"/>
                <a:ext cx="497205" cy="145945"/>
              </a:xfrm>
              <a:custGeom>
                <a:avLst/>
                <a:gdLst/>
                <a:ahLst/>
                <a:cxnLst/>
                <a:rect l="l" t="t" r="r" b="b"/>
                <a:pathLst>
                  <a:path w="497205" h="145945" extrusionOk="0">
                    <a:moveTo>
                      <a:pt x="497205" y="34676"/>
                    </a:moveTo>
                    <a:cubicBezTo>
                      <a:pt x="346672" y="-30818"/>
                      <a:pt x="146419" y="-1671"/>
                      <a:pt x="0" y="106342"/>
                    </a:cubicBezTo>
                    <a:cubicBezTo>
                      <a:pt x="145733" y="181437"/>
                      <a:pt x="351130" y="145433"/>
                      <a:pt x="497205" y="34676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8" name="Google Shape;1118;p7"/>
              <p:cNvSpPr/>
              <p:nvPr/>
            </p:nvSpPr>
            <p:spPr>
              <a:xfrm>
                <a:off x="8080019" y="1225648"/>
                <a:ext cx="641565" cy="124611"/>
              </a:xfrm>
              <a:custGeom>
                <a:avLst/>
                <a:gdLst/>
                <a:ahLst/>
                <a:cxnLst/>
                <a:rect l="l" t="t" r="r" b="b"/>
                <a:pathLst>
                  <a:path w="641565" h="124611" extrusionOk="0">
                    <a:moveTo>
                      <a:pt x="641566" y="87316"/>
                    </a:moveTo>
                    <a:cubicBezTo>
                      <a:pt x="454000" y="-5267"/>
                      <a:pt x="221513" y="-25156"/>
                      <a:pt x="0" y="32109"/>
                    </a:cubicBezTo>
                    <a:cubicBezTo>
                      <a:pt x="189624" y="132236"/>
                      <a:pt x="414909" y="151781"/>
                      <a:pt x="641566" y="87316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9" name="Google Shape;1119;p7"/>
              <p:cNvSpPr/>
              <p:nvPr/>
            </p:nvSpPr>
            <p:spPr>
              <a:xfrm>
                <a:off x="7951774" y="1349700"/>
                <a:ext cx="688886" cy="163107"/>
              </a:xfrm>
              <a:custGeom>
                <a:avLst/>
                <a:gdLst/>
                <a:ahLst/>
                <a:cxnLst/>
                <a:rect l="l" t="t" r="r" b="b"/>
                <a:pathLst>
                  <a:path w="688886" h="163107" extrusionOk="0">
                    <a:moveTo>
                      <a:pt x="688886" y="152888"/>
                    </a:moveTo>
                    <a:cubicBezTo>
                      <a:pt x="504406" y="16756"/>
                      <a:pt x="247917" y="-32278"/>
                      <a:pt x="0" y="21214"/>
                    </a:cubicBezTo>
                    <a:cubicBezTo>
                      <a:pt x="194425" y="138486"/>
                      <a:pt x="444742" y="185806"/>
                      <a:pt x="688886" y="152888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0" name="Google Shape;1120;p7"/>
              <p:cNvSpPr/>
              <p:nvPr/>
            </p:nvSpPr>
            <p:spPr>
              <a:xfrm>
                <a:off x="7838960" y="1459690"/>
                <a:ext cx="593217" cy="227053"/>
              </a:xfrm>
              <a:custGeom>
                <a:avLst/>
                <a:gdLst/>
                <a:ahLst/>
                <a:cxnLst/>
                <a:rect l="l" t="t" r="r" b="b"/>
                <a:pathLst>
                  <a:path w="593217" h="227053" extrusionOk="0">
                    <a:moveTo>
                      <a:pt x="593217" y="217776"/>
                    </a:moveTo>
                    <a:cubicBezTo>
                      <a:pt x="462572" y="53184"/>
                      <a:pt x="230771" y="-28426"/>
                      <a:pt x="0" y="8950"/>
                    </a:cubicBezTo>
                    <a:cubicBezTo>
                      <a:pt x="141960" y="183486"/>
                      <a:pt x="346672" y="254124"/>
                      <a:pt x="593217" y="217776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1" name="Google Shape;1121;p7"/>
              <p:cNvSpPr/>
              <p:nvPr/>
            </p:nvSpPr>
            <p:spPr>
              <a:xfrm>
                <a:off x="7659281" y="1617802"/>
                <a:ext cx="522922" cy="246888"/>
              </a:xfrm>
              <a:custGeom>
                <a:avLst/>
                <a:gdLst/>
                <a:ahLst/>
                <a:cxnLst/>
                <a:rect l="l" t="t" r="r" b="b"/>
                <a:pathLst>
                  <a:path w="522922" h="246888" extrusionOk="0">
                    <a:moveTo>
                      <a:pt x="522923" y="246888"/>
                    </a:moveTo>
                    <a:cubicBezTo>
                      <a:pt x="380276" y="105613"/>
                      <a:pt x="195453" y="18174"/>
                      <a:pt x="0" y="0"/>
                    </a:cubicBezTo>
                    <a:cubicBezTo>
                      <a:pt x="148475" y="172479"/>
                      <a:pt x="303467" y="224943"/>
                      <a:pt x="522923" y="246888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2" name="Google Shape;1122;p7"/>
              <p:cNvSpPr/>
              <p:nvPr/>
            </p:nvSpPr>
            <p:spPr>
              <a:xfrm>
                <a:off x="7505319" y="1731017"/>
                <a:ext cx="444741" cy="275290"/>
              </a:xfrm>
              <a:custGeom>
                <a:avLst/>
                <a:gdLst/>
                <a:ahLst/>
                <a:cxnLst/>
                <a:rect l="l" t="t" r="r" b="b"/>
                <a:pathLst>
                  <a:path w="444741" h="275290" extrusionOk="0">
                    <a:moveTo>
                      <a:pt x="444741" y="275290"/>
                    </a:moveTo>
                    <a:cubicBezTo>
                      <a:pt x="392963" y="96640"/>
                      <a:pt x="201282" y="-20632"/>
                      <a:pt x="0" y="3028"/>
                    </a:cubicBezTo>
                    <a:cubicBezTo>
                      <a:pt x="98755" y="139159"/>
                      <a:pt x="269177" y="242372"/>
                      <a:pt x="444741" y="275290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23" name="Google Shape;1123;p7"/>
            <p:cNvGrpSpPr/>
            <p:nvPr/>
          </p:nvGrpSpPr>
          <p:grpSpPr>
            <a:xfrm>
              <a:off x="4444593" y="767753"/>
              <a:ext cx="1029385" cy="1090421"/>
              <a:chOff x="4444593" y="767753"/>
              <a:chExt cx="1029385" cy="1090421"/>
            </a:xfrm>
          </p:grpSpPr>
          <p:sp>
            <p:nvSpPr>
              <p:cNvPr id="1124" name="Google Shape;1124;p7"/>
              <p:cNvSpPr/>
              <p:nvPr/>
            </p:nvSpPr>
            <p:spPr>
              <a:xfrm>
                <a:off x="4444936" y="767753"/>
                <a:ext cx="1028014" cy="1089736"/>
              </a:xfrm>
              <a:custGeom>
                <a:avLst/>
                <a:gdLst/>
                <a:ahLst/>
                <a:cxnLst/>
                <a:rect l="l" t="t" r="r" b="b"/>
                <a:pathLst>
                  <a:path w="1028014" h="1089736" extrusionOk="0">
                    <a:moveTo>
                      <a:pt x="1028014" y="1089736"/>
                    </a:moveTo>
                    <a:cubicBezTo>
                      <a:pt x="764324" y="1063676"/>
                      <a:pt x="486575" y="926516"/>
                      <a:pt x="308267" y="730377"/>
                    </a:cubicBezTo>
                    <a:cubicBezTo>
                      <a:pt x="129959" y="534238"/>
                      <a:pt x="1029" y="265062"/>
                      <a:pt x="0" y="0"/>
                    </a:cubicBezTo>
                    <a:cubicBezTo>
                      <a:pt x="178651" y="44577"/>
                      <a:pt x="365874" y="99441"/>
                      <a:pt x="523608" y="194424"/>
                    </a:cubicBezTo>
                    <a:cubicBezTo>
                      <a:pt x="773925" y="345300"/>
                      <a:pt x="944347" y="620992"/>
                      <a:pt x="967664" y="912457"/>
                    </a:cubicBezTo>
                    <a:cubicBezTo>
                      <a:pt x="973150" y="977951"/>
                      <a:pt x="1006754" y="1028014"/>
                      <a:pt x="1028014" y="1089736"/>
                    </a:cubicBezTo>
                    <a:close/>
                  </a:path>
                </a:pathLst>
              </a:custGeom>
              <a:solidFill>
                <a:srgbClr val="A6BA8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5" name="Google Shape;1125;p7"/>
              <p:cNvSpPr/>
              <p:nvPr/>
            </p:nvSpPr>
            <p:spPr>
              <a:xfrm>
                <a:off x="4444593" y="768438"/>
                <a:ext cx="1029385" cy="1089736"/>
              </a:xfrm>
              <a:custGeom>
                <a:avLst/>
                <a:gdLst/>
                <a:ahLst/>
                <a:cxnLst/>
                <a:rect l="l" t="t" r="r" b="b"/>
                <a:pathLst>
                  <a:path w="1029385" h="1089736" extrusionOk="0">
                    <a:moveTo>
                      <a:pt x="1027671" y="1089736"/>
                    </a:moveTo>
                    <a:cubicBezTo>
                      <a:pt x="1004011" y="1069505"/>
                      <a:pt x="980694" y="1048588"/>
                      <a:pt x="957377" y="1028014"/>
                    </a:cubicBezTo>
                    <a:cubicBezTo>
                      <a:pt x="934403" y="1007097"/>
                      <a:pt x="911085" y="985838"/>
                      <a:pt x="888454" y="964578"/>
                    </a:cubicBezTo>
                    <a:cubicBezTo>
                      <a:pt x="865823" y="943318"/>
                      <a:pt x="843191" y="921715"/>
                      <a:pt x="820560" y="900113"/>
                    </a:cubicBezTo>
                    <a:lnTo>
                      <a:pt x="753694" y="834619"/>
                    </a:lnTo>
                    <a:cubicBezTo>
                      <a:pt x="731749" y="812330"/>
                      <a:pt x="709803" y="790385"/>
                      <a:pt x="687857" y="768096"/>
                    </a:cubicBezTo>
                    <a:lnTo>
                      <a:pt x="622706" y="700202"/>
                    </a:lnTo>
                    <a:lnTo>
                      <a:pt x="558927" y="631622"/>
                    </a:lnTo>
                    <a:lnTo>
                      <a:pt x="495491" y="562699"/>
                    </a:lnTo>
                    <a:cubicBezTo>
                      <a:pt x="411137" y="470802"/>
                      <a:pt x="327812" y="377876"/>
                      <a:pt x="245174" y="284264"/>
                    </a:cubicBezTo>
                    <a:cubicBezTo>
                      <a:pt x="162878" y="190310"/>
                      <a:pt x="81267" y="96012"/>
                      <a:pt x="0" y="1029"/>
                    </a:cubicBezTo>
                    <a:lnTo>
                      <a:pt x="1371" y="0"/>
                    </a:lnTo>
                    <a:cubicBezTo>
                      <a:pt x="84353" y="93269"/>
                      <a:pt x="167678" y="186195"/>
                      <a:pt x="251688" y="278435"/>
                    </a:cubicBezTo>
                    <a:cubicBezTo>
                      <a:pt x="335356" y="371018"/>
                      <a:pt x="420053" y="462572"/>
                      <a:pt x="505778" y="553441"/>
                    </a:cubicBezTo>
                    <a:lnTo>
                      <a:pt x="570243" y="620992"/>
                    </a:lnTo>
                    <a:lnTo>
                      <a:pt x="635394" y="688200"/>
                    </a:lnTo>
                    <a:lnTo>
                      <a:pt x="700888" y="755066"/>
                    </a:lnTo>
                    <a:cubicBezTo>
                      <a:pt x="722833" y="777354"/>
                      <a:pt x="744436" y="799643"/>
                      <a:pt x="766039" y="821931"/>
                    </a:cubicBezTo>
                    <a:lnTo>
                      <a:pt x="831533" y="888797"/>
                    </a:lnTo>
                    <a:cubicBezTo>
                      <a:pt x="853478" y="911085"/>
                      <a:pt x="875424" y="933031"/>
                      <a:pt x="897369" y="955319"/>
                    </a:cubicBezTo>
                    <a:lnTo>
                      <a:pt x="1029386" y="1088022"/>
                    </a:lnTo>
                    <a:lnTo>
                      <a:pt x="1027671" y="1089736"/>
                    </a:lnTo>
                    <a:close/>
                  </a:path>
                </a:pathLst>
              </a:custGeom>
              <a:solidFill>
                <a:srgbClr val="4C262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6" name="Google Shape;1126;p7"/>
              <p:cNvSpPr/>
              <p:nvPr/>
            </p:nvSpPr>
            <p:spPr>
              <a:xfrm>
                <a:off x="4916424" y="1093165"/>
                <a:ext cx="86753" cy="295236"/>
              </a:xfrm>
              <a:custGeom>
                <a:avLst/>
                <a:gdLst/>
                <a:ahLst/>
                <a:cxnLst/>
                <a:rect l="l" t="t" r="r" b="b"/>
                <a:pathLst>
                  <a:path w="86753" h="295236" extrusionOk="0">
                    <a:moveTo>
                      <a:pt x="85039" y="295237"/>
                    </a:moveTo>
                    <a:cubicBezTo>
                      <a:pt x="80924" y="290093"/>
                      <a:pt x="77153" y="284607"/>
                      <a:pt x="73381" y="279464"/>
                    </a:cubicBezTo>
                    <a:cubicBezTo>
                      <a:pt x="69952" y="273977"/>
                      <a:pt x="66180" y="268491"/>
                      <a:pt x="63094" y="263004"/>
                    </a:cubicBezTo>
                    <a:cubicBezTo>
                      <a:pt x="59665" y="257518"/>
                      <a:pt x="56921" y="251689"/>
                      <a:pt x="53492" y="245859"/>
                    </a:cubicBezTo>
                    <a:cubicBezTo>
                      <a:pt x="50406" y="240030"/>
                      <a:pt x="47663" y="234201"/>
                      <a:pt x="44920" y="228371"/>
                    </a:cubicBezTo>
                    <a:cubicBezTo>
                      <a:pt x="39434" y="216370"/>
                      <a:pt x="34976" y="204368"/>
                      <a:pt x="31204" y="191681"/>
                    </a:cubicBezTo>
                    <a:cubicBezTo>
                      <a:pt x="27432" y="179337"/>
                      <a:pt x="24003" y="166649"/>
                      <a:pt x="20917" y="153962"/>
                    </a:cubicBezTo>
                    <a:cubicBezTo>
                      <a:pt x="17488" y="141275"/>
                      <a:pt x="14745" y="128588"/>
                      <a:pt x="12002" y="115900"/>
                    </a:cubicBezTo>
                    <a:cubicBezTo>
                      <a:pt x="9601" y="103213"/>
                      <a:pt x="7201" y="90183"/>
                      <a:pt x="5486" y="77495"/>
                    </a:cubicBezTo>
                    <a:cubicBezTo>
                      <a:pt x="2057" y="51778"/>
                      <a:pt x="0" y="25718"/>
                      <a:pt x="0" y="0"/>
                    </a:cubicBezTo>
                    <a:lnTo>
                      <a:pt x="1715" y="0"/>
                    </a:lnTo>
                    <a:cubicBezTo>
                      <a:pt x="4458" y="25718"/>
                      <a:pt x="8573" y="51092"/>
                      <a:pt x="14059" y="76124"/>
                    </a:cubicBezTo>
                    <a:cubicBezTo>
                      <a:pt x="16802" y="88468"/>
                      <a:pt x="19888" y="101156"/>
                      <a:pt x="23317" y="113500"/>
                    </a:cubicBezTo>
                    <a:cubicBezTo>
                      <a:pt x="26746" y="125844"/>
                      <a:pt x="30175" y="138189"/>
                      <a:pt x="34290" y="150190"/>
                    </a:cubicBezTo>
                    <a:cubicBezTo>
                      <a:pt x="38405" y="162192"/>
                      <a:pt x="42863" y="174193"/>
                      <a:pt x="47663" y="186195"/>
                    </a:cubicBezTo>
                    <a:cubicBezTo>
                      <a:pt x="52464" y="197853"/>
                      <a:pt x="56921" y="209855"/>
                      <a:pt x="61379" y="221856"/>
                    </a:cubicBezTo>
                    <a:lnTo>
                      <a:pt x="67894" y="240030"/>
                    </a:lnTo>
                    <a:cubicBezTo>
                      <a:pt x="69952" y="246202"/>
                      <a:pt x="72352" y="252032"/>
                      <a:pt x="74409" y="258204"/>
                    </a:cubicBezTo>
                    <a:cubicBezTo>
                      <a:pt x="76810" y="264376"/>
                      <a:pt x="78867" y="270205"/>
                      <a:pt x="80924" y="276377"/>
                    </a:cubicBezTo>
                    <a:cubicBezTo>
                      <a:pt x="82982" y="282550"/>
                      <a:pt x="85039" y="288722"/>
                      <a:pt x="86754" y="294894"/>
                    </a:cubicBezTo>
                    <a:lnTo>
                      <a:pt x="85039" y="295237"/>
                    </a:lnTo>
                    <a:close/>
                  </a:path>
                </a:pathLst>
              </a:custGeom>
              <a:solidFill>
                <a:srgbClr val="4C262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7" name="Google Shape;1127;p7"/>
              <p:cNvSpPr/>
              <p:nvPr/>
            </p:nvSpPr>
            <p:spPr>
              <a:xfrm>
                <a:off x="4605756" y="1214851"/>
                <a:ext cx="299351" cy="82681"/>
              </a:xfrm>
              <a:custGeom>
                <a:avLst/>
                <a:gdLst/>
                <a:ahLst/>
                <a:cxnLst/>
                <a:rect l="l" t="t" r="r" b="b"/>
                <a:pathLst>
                  <a:path w="299351" h="82681" extrusionOk="0">
                    <a:moveTo>
                      <a:pt x="297980" y="82682"/>
                    </a:moveTo>
                    <a:cubicBezTo>
                      <a:pt x="276035" y="68280"/>
                      <a:pt x="252032" y="59707"/>
                      <a:pt x="227685" y="51135"/>
                    </a:cubicBezTo>
                    <a:cubicBezTo>
                      <a:pt x="224600" y="50106"/>
                      <a:pt x="221513" y="48735"/>
                      <a:pt x="218427" y="48049"/>
                    </a:cubicBezTo>
                    <a:lnTo>
                      <a:pt x="209169" y="44620"/>
                    </a:lnTo>
                    <a:lnTo>
                      <a:pt x="199911" y="41191"/>
                    </a:lnTo>
                    <a:cubicBezTo>
                      <a:pt x="196824" y="40162"/>
                      <a:pt x="193739" y="38791"/>
                      <a:pt x="190995" y="37762"/>
                    </a:cubicBezTo>
                    <a:cubicBezTo>
                      <a:pt x="184823" y="35362"/>
                      <a:pt x="178994" y="33304"/>
                      <a:pt x="172821" y="31247"/>
                    </a:cubicBezTo>
                    <a:cubicBezTo>
                      <a:pt x="166649" y="29189"/>
                      <a:pt x="160477" y="27475"/>
                      <a:pt x="154305" y="25417"/>
                    </a:cubicBezTo>
                    <a:cubicBezTo>
                      <a:pt x="148133" y="23703"/>
                      <a:pt x="141618" y="21988"/>
                      <a:pt x="135446" y="20617"/>
                    </a:cubicBezTo>
                    <a:cubicBezTo>
                      <a:pt x="129273" y="19245"/>
                      <a:pt x="122758" y="17531"/>
                      <a:pt x="116586" y="16502"/>
                    </a:cubicBezTo>
                    <a:lnTo>
                      <a:pt x="106985" y="14445"/>
                    </a:lnTo>
                    <a:lnTo>
                      <a:pt x="97383" y="12730"/>
                    </a:lnTo>
                    <a:cubicBezTo>
                      <a:pt x="90869" y="11359"/>
                      <a:pt x="84696" y="10673"/>
                      <a:pt x="78181" y="9644"/>
                    </a:cubicBezTo>
                    <a:cubicBezTo>
                      <a:pt x="52464" y="5872"/>
                      <a:pt x="26403" y="4158"/>
                      <a:pt x="0" y="3815"/>
                    </a:cubicBezTo>
                    <a:lnTo>
                      <a:pt x="0" y="2100"/>
                    </a:lnTo>
                    <a:cubicBezTo>
                      <a:pt x="26060" y="-300"/>
                      <a:pt x="52806" y="-643"/>
                      <a:pt x="79210" y="1072"/>
                    </a:cubicBezTo>
                    <a:cubicBezTo>
                      <a:pt x="85725" y="1757"/>
                      <a:pt x="92583" y="2100"/>
                      <a:pt x="99098" y="2786"/>
                    </a:cubicBezTo>
                    <a:lnTo>
                      <a:pt x="109042" y="3815"/>
                    </a:lnTo>
                    <a:lnTo>
                      <a:pt x="118986" y="5186"/>
                    </a:lnTo>
                    <a:cubicBezTo>
                      <a:pt x="125501" y="5872"/>
                      <a:pt x="132017" y="7244"/>
                      <a:pt x="138531" y="8272"/>
                    </a:cubicBezTo>
                    <a:cubicBezTo>
                      <a:pt x="145047" y="9644"/>
                      <a:pt x="151562" y="10673"/>
                      <a:pt x="158077" y="12044"/>
                    </a:cubicBezTo>
                    <a:cubicBezTo>
                      <a:pt x="171107" y="14788"/>
                      <a:pt x="184137" y="17874"/>
                      <a:pt x="196824" y="21303"/>
                    </a:cubicBezTo>
                    <a:cubicBezTo>
                      <a:pt x="203340" y="23017"/>
                      <a:pt x="209512" y="25075"/>
                      <a:pt x="216027" y="27132"/>
                    </a:cubicBezTo>
                    <a:cubicBezTo>
                      <a:pt x="222199" y="29532"/>
                      <a:pt x="228371" y="31933"/>
                      <a:pt x="234543" y="34676"/>
                    </a:cubicBezTo>
                    <a:cubicBezTo>
                      <a:pt x="246545" y="40162"/>
                      <a:pt x="258546" y="45991"/>
                      <a:pt x="269862" y="53535"/>
                    </a:cubicBezTo>
                    <a:cubicBezTo>
                      <a:pt x="281178" y="61079"/>
                      <a:pt x="291808" y="69994"/>
                      <a:pt x="299352" y="81310"/>
                    </a:cubicBezTo>
                    <a:lnTo>
                      <a:pt x="297980" y="82682"/>
                    </a:lnTo>
                    <a:close/>
                  </a:path>
                </a:pathLst>
              </a:custGeom>
              <a:solidFill>
                <a:srgbClr val="4C262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8" name="Google Shape;1128;p7"/>
              <p:cNvSpPr/>
              <p:nvPr/>
            </p:nvSpPr>
            <p:spPr>
              <a:xfrm>
                <a:off x="4547463" y="1060246"/>
                <a:ext cx="211226" cy="67551"/>
              </a:xfrm>
              <a:custGeom>
                <a:avLst/>
                <a:gdLst/>
                <a:ahLst/>
                <a:cxnLst/>
                <a:rect l="l" t="t" r="r" b="b"/>
                <a:pathLst>
                  <a:path w="211226" h="67551" extrusionOk="0">
                    <a:moveTo>
                      <a:pt x="211226" y="67551"/>
                    </a:moveTo>
                    <a:cubicBezTo>
                      <a:pt x="206426" y="66866"/>
                      <a:pt x="201968" y="66180"/>
                      <a:pt x="197168" y="65151"/>
                    </a:cubicBezTo>
                    <a:cubicBezTo>
                      <a:pt x="192710" y="64122"/>
                      <a:pt x="187909" y="63094"/>
                      <a:pt x="183452" y="62065"/>
                    </a:cubicBezTo>
                    <a:cubicBezTo>
                      <a:pt x="178994" y="61036"/>
                      <a:pt x="174536" y="59665"/>
                      <a:pt x="170078" y="58636"/>
                    </a:cubicBezTo>
                    <a:cubicBezTo>
                      <a:pt x="165621" y="57264"/>
                      <a:pt x="161163" y="56236"/>
                      <a:pt x="156705" y="54864"/>
                    </a:cubicBezTo>
                    <a:cubicBezTo>
                      <a:pt x="147790" y="52121"/>
                      <a:pt x="139217" y="49035"/>
                      <a:pt x="130988" y="45606"/>
                    </a:cubicBezTo>
                    <a:cubicBezTo>
                      <a:pt x="122415" y="42177"/>
                      <a:pt x="113843" y="38748"/>
                      <a:pt x="105270" y="35319"/>
                    </a:cubicBezTo>
                    <a:cubicBezTo>
                      <a:pt x="96698" y="32233"/>
                      <a:pt x="87782" y="29147"/>
                      <a:pt x="79210" y="26403"/>
                    </a:cubicBezTo>
                    <a:cubicBezTo>
                      <a:pt x="70637" y="23317"/>
                      <a:pt x="61722" y="20574"/>
                      <a:pt x="53150" y="17831"/>
                    </a:cubicBezTo>
                    <a:cubicBezTo>
                      <a:pt x="35661" y="12002"/>
                      <a:pt x="17831" y="6858"/>
                      <a:pt x="0" y="1715"/>
                    </a:cubicBezTo>
                    <a:lnTo>
                      <a:pt x="343" y="0"/>
                    </a:lnTo>
                    <a:cubicBezTo>
                      <a:pt x="18860" y="2400"/>
                      <a:pt x="37033" y="5829"/>
                      <a:pt x="55207" y="9258"/>
                    </a:cubicBezTo>
                    <a:cubicBezTo>
                      <a:pt x="64465" y="10973"/>
                      <a:pt x="73380" y="13030"/>
                      <a:pt x="82296" y="15088"/>
                    </a:cubicBezTo>
                    <a:cubicBezTo>
                      <a:pt x="91211" y="17145"/>
                      <a:pt x="100470" y="19545"/>
                      <a:pt x="109385" y="21946"/>
                    </a:cubicBezTo>
                    <a:cubicBezTo>
                      <a:pt x="113843" y="23317"/>
                      <a:pt x="118301" y="24346"/>
                      <a:pt x="122758" y="25375"/>
                    </a:cubicBezTo>
                    <a:lnTo>
                      <a:pt x="136131" y="28804"/>
                    </a:lnTo>
                    <a:cubicBezTo>
                      <a:pt x="140589" y="30175"/>
                      <a:pt x="145047" y="31547"/>
                      <a:pt x="149504" y="32918"/>
                    </a:cubicBezTo>
                    <a:cubicBezTo>
                      <a:pt x="153962" y="34633"/>
                      <a:pt x="158077" y="36347"/>
                      <a:pt x="162534" y="38062"/>
                    </a:cubicBezTo>
                    <a:cubicBezTo>
                      <a:pt x="171107" y="41834"/>
                      <a:pt x="179337" y="45949"/>
                      <a:pt x="187566" y="50406"/>
                    </a:cubicBezTo>
                    <a:cubicBezTo>
                      <a:pt x="195796" y="54864"/>
                      <a:pt x="203682" y="60008"/>
                      <a:pt x="211226" y="65837"/>
                    </a:cubicBezTo>
                    <a:lnTo>
                      <a:pt x="211226" y="67551"/>
                    </a:lnTo>
                    <a:close/>
                  </a:path>
                </a:pathLst>
              </a:custGeom>
              <a:solidFill>
                <a:srgbClr val="4C262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9" name="Google Shape;1129;p7"/>
              <p:cNvSpPr/>
              <p:nvPr/>
            </p:nvSpPr>
            <p:spPr>
              <a:xfrm>
                <a:off x="4668164" y="894283"/>
                <a:ext cx="29146" cy="152590"/>
              </a:xfrm>
              <a:custGeom>
                <a:avLst/>
                <a:gdLst/>
                <a:ahLst/>
                <a:cxnLst/>
                <a:rect l="l" t="t" r="r" b="b"/>
                <a:pathLst>
                  <a:path w="29146" h="152590" extrusionOk="0">
                    <a:moveTo>
                      <a:pt x="27432" y="152591"/>
                    </a:moveTo>
                    <a:cubicBezTo>
                      <a:pt x="25032" y="149847"/>
                      <a:pt x="23317" y="147104"/>
                      <a:pt x="21260" y="144361"/>
                    </a:cubicBezTo>
                    <a:cubicBezTo>
                      <a:pt x="19545" y="141618"/>
                      <a:pt x="17831" y="138532"/>
                      <a:pt x="16116" y="135788"/>
                    </a:cubicBezTo>
                    <a:cubicBezTo>
                      <a:pt x="14745" y="132702"/>
                      <a:pt x="13030" y="129959"/>
                      <a:pt x="11659" y="126873"/>
                    </a:cubicBezTo>
                    <a:cubicBezTo>
                      <a:pt x="10287" y="123787"/>
                      <a:pt x="9258" y="120701"/>
                      <a:pt x="8230" y="117615"/>
                    </a:cubicBezTo>
                    <a:cubicBezTo>
                      <a:pt x="7201" y="114529"/>
                      <a:pt x="6172" y="111443"/>
                      <a:pt x="5487" y="108014"/>
                    </a:cubicBezTo>
                    <a:cubicBezTo>
                      <a:pt x="4801" y="104927"/>
                      <a:pt x="4115" y="101498"/>
                      <a:pt x="3772" y="98412"/>
                    </a:cubicBezTo>
                    <a:lnTo>
                      <a:pt x="2743" y="88468"/>
                    </a:lnTo>
                    <a:cubicBezTo>
                      <a:pt x="2400" y="85039"/>
                      <a:pt x="2058" y="81953"/>
                      <a:pt x="1715" y="78524"/>
                    </a:cubicBezTo>
                    <a:lnTo>
                      <a:pt x="1029" y="68580"/>
                    </a:lnTo>
                    <a:lnTo>
                      <a:pt x="343" y="58636"/>
                    </a:lnTo>
                    <a:lnTo>
                      <a:pt x="0" y="48692"/>
                    </a:lnTo>
                    <a:lnTo>
                      <a:pt x="0" y="38748"/>
                    </a:lnTo>
                    <a:cubicBezTo>
                      <a:pt x="343" y="25718"/>
                      <a:pt x="1029" y="12687"/>
                      <a:pt x="3086" y="0"/>
                    </a:cubicBezTo>
                    <a:lnTo>
                      <a:pt x="4801" y="0"/>
                    </a:lnTo>
                    <a:cubicBezTo>
                      <a:pt x="5829" y="13030"/>
                      <a:pt x="6858" y="25718"/>
                      <a:pt x="8916" y="38405"/>
                    </a:cubicBezTo>
                    <a:lnTo>
                      <a:pt x="10287" y="48006"/>
                    </a:lnTo>
                    <a:lnTo>
                      <a:pt x="12002" y="57264"/>
                    </a:lnTo>
                    <a:lnTo>
                      <a:pt x="13716" y="66523"/>
                    </a:lnTo>
                    <a:lnTo>
                      <a:pt x="15774" y="75781"/>
                    </a:lnTo>
                    <a:cubicBezTo>
                      <a:pt x="16459" y="78867"/>
                      <a:pt x="17145" y="81953"/>
                      <a:pt x="18174" y="85039"/>
                    </a:cubicBezTo>
                    <a:lnTo>
                      <a:pt x="20917" y="94298"/>
                    </a:lnTo>
                    <a:cubicBezTo>
                      <a:pt x="22632" y="100470"/>
                      <a:pt x="24346" y="106299"/>
                      <a:pt x="25375" y="112471"/>
                    </a:cubicBezTo>
                    <a:cubicBezTo>
                      <a:pt x="26061" y="115557"/>
                      <a:pt x="26403" y="118643"/>
                      <a:pt x="26746" y="121730"/>
                    </a:cubicBezTo>
                    <a:cubicBezTo>
                      <a:pt x="27089" y="124816"/>
                      <a:pt x="27775" y="127902"/>
                      <a:pt x="28118" y="131331"/>
                    </a:cubicBezTo>
                    <a:cubicBezTo>
                      <a:pt x="28461" y="134417"/>
                      <a:pt x="28804" y="137846"/>
                      <a:pt x="28804" y="140932"/>
                    </a:cubicBezTo>
                    <a:cubicBezTo>
                      <a:pt x="29147" y="144361"/>
                      <a:pt x="29147" y="147447"/>
                      <a:pt x="29147" y="150876"/>
                    </a:cubicBezTo>
                    <a:lnTo>
                      <a:pt x="27432" y="152591"/>
                    </a:lnTo>
                    <a:close/>
                  </a:path>
                </a:pathLst>
              </a:custGeom>
              <a:solidFill>
                <a:srgbClr val="4C262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30" name="Google Shape;1130;p7"/>
              <p:cNvSpPr/>
              <p:nvPr/>
            </p:nvSpPr>
            <p:spPr>
              <a:xfrm>
                <a:off x="4831727" y="1454238"/>
                <a:ext cx="270205" cy="46634"/>
              </a:xfrm>
              <a:custGeom>
                <a:avLst/>
                <a:gdLst/>
                <a:ahLst/>
                <a:cxnLst/>
                <a:rect l="l" t="t" r="r" b="b"/>
                <a:pathLst>
                  <a:path w="270205" h="46634" extrusionOk="0">
                    <a:moveTo>
                      <a:pt x="269177" y="46634"/>
                    </a:moveTo>
                    <a:cubicBezTo>
                      <a:pt x="248603" y="35662"/>
                      <a:pt x="227000" y="33261"/>
                      <a:pt x="204369" y="30175"/>
                    </a:cubicBezTo>
                    <a:cubicBezTo>
                      <a:pt x="193053" y="28461"/>
                      <a:pt x="181737" y="26746"/>
                      <a:pt x="170764" y="24346"/>
                    </a:cubicBezTo>
                    <a:cubicBezTo>
                      <a:pt x="159449" y="21946"/>
                      <a:pt x="148476" y="19888"/>
                      <a:pt x="137160" y="17831"/>
                    </a:cubicBezTo>
                    <a:cubicBezTo>
                      <a:pt x="125844" y="16116"/>
                      <a:pt x="114529" y="14402"/>
                      <a:pt x="103213" y="13030"/>
                    </a:cubicBezTo>
                    <a:cubicBezTo>
                      <a:pt x="91897" y="11659"/>
                      <a:pt x="80582" y="10287"/>
                      <a:pt x="68923" y="8915"/>
                    </a:cubicBezTo>
                    <a:cubicBezTo>
                      <a:pt x="45949" y="6172"/>
                      <a:pt x="23317" y="4801"/>
                      <a:pt x="0" y="3429"/>
                    </a:cubicBezTo>
                    <a:lnTo>
                      <a:pt x="0" y="1715"/>
                    </a:lnTo>
                    <a:cubicBezTo>
                      <a:pt x="22974" y="343"/>
                      <a:pt x="46292" y="0"/>
                      <a:pt x="69266" y="0"/>
                    </a:cubicBezTo>
                    <a:cubicBezTo>
                      <a:pt x="80925" y="0"/>
                      <a:pt x="92240" y="686"/>
                      <a:pt x="103899" y="1029"/>
                    </a:cubicBezTo>
                    <a:cubicBezTo>
                      <a:pt x="115557" y="1715"/>
                      <a:pt x="126873" y="2400"/>
                      <a:pt x="138532" y="3429"/>
                    </a:cubicBezTo>
                    <a:cubicBezTo>
                      <a:pt x="150190" y="4458"/>
                      <a:pt x="161506" y="5486"/>
                      <a:pt x="173165" y="6515"/>
                    </a:cubicBezTo>
                    <a:cubicBezTo>
                      <a:pt x="184823" y="7544"/>
                      <a:pt x="196139" y="9601"/>
                      <a:pt x="207455" y="12344"/>
                    </a:cubicBezTo>
                    <a:cubicBezTo>
                      <a:pt x="218770" y="15088"/>
                      <a:pt x="230429" y="18174"/>
                      <a:pt x="241402" y="23317"/>
                    </a:cubicBezTo>
                    <a:cubicBezTo>
                      <a:pt x="252375" y="28118"/>
                      <a:pt x="263004" y="35319"/>
                      <a:pt x="270205" y="44920"/>
                    </a:cubicBezTo>
                    <a:lnTo>
                      <a:pt x="269177" y="46634"/>
                    </a:lnTo>
                    <a:close/>
                  </a:path>
                </a:pathLst>
              </a:custGeom>
              <a:solidFill>
                <a:srgbClr val="4C262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31" name="Google Shape;1131;p7"/>
              <p:cNvSpPr/>
              <p:nvPr/>
            </p:nvSpPr>
            <p:spPr>
              <a:xfrm>
                <a:off x="5134851" y="1300276"/>
                <a:ext cx="41833" cy="256832"/>
              </a:xfrm>
              <a:custGeom>
                <a:avLst/>
                <a:gdLst/>
                <a:ahLst/>
                <a:cxnLst/>
                <a:rect l="l" t="t" r="r" b="b"/>
                <a:pathLst>
                  <a:path w="41833" h="256832" extrusionOk="0">
                    <a:moveTo>
                      <a:pt x="40119" y="256832"/>
                    </a:moveTo>
                    <a:cubicBezTo>
                      <a:pt x="37033" y="252032"/>
                      <a:pt x="34633" y="247231"/>
                      <a:pt x="31890" y="242430"/>
                    </a:cubicBezTo>
                    <a:cubicBezTo>
                      <a:pt x="29489" y="237630"/>
                      <a:pt x="27089" y="232486"/>
                      <a:pt x="25032" y="227343"/>
                    </a:cubicBezTo>
                    <a:cubicBezTo>
                      <a:pt x="22974" y="222199"/>
                      <a:pt x="20917" y="217056"/>
                      <a:pt x="19202" y="211912"/>
                    </a:cubicBezTo>
                    <a:cubicBezTo>
                      <a:pt x="17488" y="206769"/>
                      <a:pt x="15773" y="201625"/>
                      <a:pt x="14059" y="196139"/>
                    </a:cubicBezTo>
                    <a:cubicBezTo>
                      <a:pt x="12687" y="190995"/>
                      <a:pt x="11316" y="185509"/>
                      <a:pt x="9944" y="180023"/>
                    </a:cubicBezTo>
                    <a:cubicBezTo>
                      <a:pt x="8915" y="174536"/>
                      <a:pt x="7887" y="169393"/>
                      <a:pt x="7201" y="163906"/>
                    </a:cubicBezTo>
                    <a:lnTo>
                      <a:pt x="5144" y="147447"/>
                    </a:lnTo>
                    <a:cubicBezTo>
                      <a:pt x="4458" y="141961"/>
                      <a:pt x="4115" y="136474"/>
                      <a:pt x="3429" y="130988"/>
                    </a:cubicBezTo>
                    <a:lnTo>
                      <a:pt x="2057" y="114529"/>
                    </a:lnTo>
                    <a:lnTo>
                      <a:pt x="1029" y="98069"/>
                    </a:lnTo>
                    <a:lnTo>
                      <a:pt x="343" y="81610"/>
                    </a:lnTo>
                    <a:lnTo>
                      <a:pt x="0" y="65151"/>
                    </a:lnTo>
                    <a:cubicBezTo>
                      <a:pt x="0" y="43205"/>
                      <a:pt x="1029" y="21603"/>
                      <a:pt x="3429" y="0"/>
                    </a:cubicBezTo>
                    <a:lnTo>
                      <a:pt x="5144" y="0"/>
                    </a:lnTo>
                    <a:cubicBezTo>
                      <a:pt x="5486" y="21603"/>
                      <a:pt x="6515" y="43205"/>
                      <a:pt x="8573" y="64808"/>
                    </a:cubicBezTo>
                    <a:lnTo>
                      <a:pt x="10287" y="80924"/>
                    </a:lnTo>
                    <a:lnTo>
                      <a:pt x="12344" y="97041"/>
                    </a:lnTo>
                    <a:lnTo>
                      <a:pt x="14745" y="113157"/>
                    </a:lnTo>
                    <a:lnTo>
                      <a:pt x="17488" y="128930"/>
                    </a:lnTo>
                    <a:cubicBezTo>
                      <a:pt x="18516" y="134074"/>
                      <a:pt x="19545" y="139560"/>
                      <a:pt x="20574" y="144704"/>
                    </a:cubicBezTo>
                    <a:lnTo>
                      <a:pt x="24346" y="160477"/>
                    </a:lnTo>
                    <a:cubicBezTo>
                      <a:pt x="25718" y="165621"/>
                      <a:pt x="26746" y="170764"/>
                      <a:pt x="28118" y="176251"/>
                    </a:cubicBezTo>
                    <a:cubicBezTo>
                      <a:pt x="29489" y="181394"/>
                      <a:pt x="30175" y="186538"/>
                      <a:pt x="31204" y="192024"/>
                    </a:cubicBezTo>
                    <a:cubicBezTo>
                      <a:pt x="32232" y="197168"/>
                      <a:pt x="33261" y="202654"/>
                      <a:pt x="34290" y="207797"/>
                    </a:cubicBezTo>
                    <a:cubicBezTo>
                      <a:pt x="35319" y="212941"/>
                      <a:pt x="36347" y="218427"/>
                      <a:pt x="37033" y="223571"/>
                    </a:cubicBezTo>
                    <a:cubicBezTo>
                      <a:pt x="38062" y="228714"/>
                      <a:pt x="38748" y="234201"/>
                      <a:pt x="39776" y="239687"/>
                    </a:cubicBezTo>
                    <a:cubicBezTo>
                      <a:pt x="40462" y="245174"/>
                      <a:pt x="41491" y="250317"/>
                      <a:pt x="41834" y="256146"/>
                    </a:cubicBezTo>
                    <a:lnTo>
                      <a:pt x="40119" y="256832"/>
                    </a:lnTo>
                    <a:close/>
                  </a:path>
                </a:pathLst>
              </a:custGeom>
              <a:solidFill>
                <a:srgbClr val="4C262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32" name="Google Shape;1132;p7"/>
              <p:cNvSpPr/>
              <p:nvPr/>
            </p:nvSpPr>
            <p:spPr>
              <a:xfrm>
                <a:off x="5054612" y="1676438"/>
                <a:ext cx="259575" cy="36004"/>
              </a:xfrm>
              <a:custGeom>
                <a:avLst/>
                <a:gdLst/>
                <a:ahLst/>
                <a:cxnLst/>
                <a:rect l="l" t="t" r="r" b="b"/>
                <a:pathLst>
                  <a:path w="259575" h="36004" extrusionOk="0">
                    <a:moveTo>
                      <a:pt x="259233" y="36005"/>
                    </a:moveTo>
                    <a:cubicBezTo>
                      <a:pt x="253746" y="35662"/>
                      <a:pt x="248260" y="35319"/>
                      <a:pt x="242773" y="34633"/>
                    </a:cubicBezTo>
                    <a:cubicBezTo>
                      <a:pt x="237287" y="33947"/>
                      <a:pt x="231801" y="33604"/>
                      <a:pt x="226314" y="32576"/>
                    </a:cubicBezTo>
                    <a:cubicBezTo>
                      <a:pt x="220828" y="31890"/>
                      <a:pt x="215341" y="31204"/>
                      <a:pt x="210198" y="30518"/>
                    </a:cubicBezTo>
                    <a:cubicBezTo>
                      <a:pt x="204711" y="29832"/>
                      <a:pt x="199568" y="29147"/>
                      <a:pt x="194082" y="28118"/>
                    </a:cubicBezTo>
                    <a:cubicBezTo>
                      <a:pt x="188595" y="27432"/>
                      <a:pt x="183452" y="26403"/>
                      <a:pt x="177965" y="25375"/>
                    </a:cubicBezTo>
                    <a:cubicBezTo>
                      <a:pt x="172479" y="24346"/>
                      <a:pt x="167335" y="23317"/>
                      <a:pt x="162192" y="22289"/>
                    </a:cubicBezTo>
                    <a:lnTo>
                      <a:pt x="146076" y="18860"/>
                    </a:lnTo>
                    <a:cubicBezTo>
                      <a:pt x="140589" y="17831"/>
                      <a:pt x="135446" y="17145"/>
                      <a:pt x="129959" y="16116"/>
                    </a:cubicBezTo>
                    <a:lnTo>
                      <a:pt x="113843" y="13716"/>
                    </a:lnTo>
                    <a:lnTo>
                      <a:pt x="97727" y="11659"/>
                    </a:lnTo>
                    <a:lnTo>
                      <a:pt x="81610" y="9944"/>
                    </a:lnTo>
                    <a:lnTo>
                      <a:pt x="65494" y="8573"/>
                    </a:lnTo>
                    <a:cubicBezTo>
                      <a:pt x="43891" y="6858"/>
                      <a:pt x="21946" y="6172"/>
                      <a:pt x="0" y="6172"/>
                    </a:cubicBezTo>
                    <a:lnTo>
                      <a:pt x="0" y="4458"/>
                    </a:lnTo>
                    <a:cubicBezTo>
                      <a:pt x="21946" y="1715"/>
                      <a:pt x="43891" y="686"/>
                      <a:pt x="65837" y="0"/>
                    </a:cubicBezTo>
                    <a:lnTo>
                      <a:pt x="82296" y="0"/>
                    </a:lnTo>
                    <a:lnTo>
                      <a:pt x="98755" y="343"/>
                    </a:lnTo>
                    <a:lnTo>
                      <a:pt x="115215" y="1029"/>
                    </a:lnTo>
                    <a:lnTo>
                      <a:pt x="131674" y="2057"/>
                    </a:lnTo>
                    <a:cubicBezTo>
                      <a:pt x="137160" y="2400"/>
                      <a:pt x="142647" y="3086"/>
                      <a:pt x="148133" y="3429"/>
                    </a:cubicBezTo>
                    <a:lnTo>
                      <a:pt x="164592" y="4801"/>
                    </a:lnTo>
                    <a:cubicBezTo>
                      <a:pt x="170079" y="5486"/>
                      <a:pt x="175565" y="6172"/>
                      <a:pt x="181051" y="7201"/>
                    </a:cubicBezTo>
                    <a:cubicBezTo>
                      <a:pt x="186538" y="8230"/>
                      <a:pt x="192024" y="9258"/>
                      <a:pt x="197168" y="10630"/>
                    </a:cubicBezTo>
                    <a:cubicBezTo>
                      <a:pt x="202654" y="12002"/>
                      <a:pt x="207798" y="13373"/>
                      <a:pt x="213284" y="15088"/>
                    </a:cubicBezTo>
                    <a:cubicBezTo>
                      <a:pt x="218427" y="16802"/>
                      <a:pt x="223914" y="18517"/>
                      <a:pt x="229057" y="20574"/>
                    </a:cubicBezTo>
                    <a:cubicBezTo>
                      <a:pt x="234201" y="22631"/>
                      <a:pt x="239344" y="24689"/>
                      <a:pt x="244488" y="26746"/>
                    </a:cubicBezTo>
                    <a:cubicBezTo>
                      <a:pt x="249631" y="29147"/>
                      <a:pt x="254432" y="31547"/>
                      <a:pt x="259575" y="34290"/>
                    </a:cubicBezTo>
                    <a:lnTo>
                      <a:pt x="259233" y="36005"/>
                    </a:lnTo>
                    <a:close/>
                  </a:path>
                </a:pathLst>
              </a:custGeom>
              <a:solidFill>
                <a:srgbClr val="4C262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33" name="Google Shape;1133;p7"/>
              <p:cNvSpPr/>
              <p:nvPr/>
            </p:nvSpPr>
            <p:spPr>
              <a:xfrm>
                <a:off x="5316267" y="1518704"/>
                <a:ext cx="56213" cy="242087"/>
              </a:xfrm>
              <a:custGeom>
                <a:avLst/>
                <a:gdLst/>
                <a:ahLst/>
                <a:cxnLst/>
                <a:rect l="l" t="t" r="r" b="b"/>
                <a:pathLst>
                  <a:path w="56213" h="242087" extrusionOk="0">
                    <a:moveTo>
                      <a:pt x="54842" y="242087"/>
                    </a:moveTo>
                    <a:cubicBezTo>
                      <a:pt x="51413" y="237973"/>
                      <a:pt x="48327" y="233515"/>
                      <a:pt x="45241" y="229400"/>
                    </a:cubicBezTo>
                    <a:cubicBezTo>
                      <a:pt x="42498" y="224942"/>
                      <a:pt x="39412" y="220485"/>
                      <a:pt x="36668" y="216027"/>
                    </a:cubicBezTo>
                    <a:cubicBezTo>
                      <a:pt x="33925" y="211569"/>
                      <a:pt x="31525" y="206769"/>
                      <a:pt x="29125" y="201968"/>
                    </a:cubicBezTo>
                    <a:cubicBezTo>
                      <a:pt x="26724" y="197168"/>
                      <a:pt x="24667" y="192367"/>
                      <a:pt x="22610" y="187566"/>
                    </a:cubicBezTo>
                    <a:cubicBezTo>
                      <a:pt x="20552" y="182766"/>
                      <a:pt x="18838" y="177622"/>
                      <a:pt x="17123" y="172479"/>
                    </a:cubicBezTo>
                    <a:cubicBezTo>
                      <a:pt x="15752" y="167335"/>
                      <a:pt x="14380" y="162192"/>
                      <a:pt x="13008" y="157048"/>
                    </a:cubicBezTo>
                    <a:lnTo>
                      <a:pt x="9922" y="141618"/>
                    </a:lnTo>
                    <a:cubicBezTo>
                      <a:pt x="8894" y="136474"/>
                      <a:pt x="7865" y="131331"/>
                      <a:pt x="7179" y="126187"/>
                    </a:cubicBezTo>
                    <a:lnTo>
                      <a:pt x="4779" y="110071"/>
                    </a:lnTo>
                    <a:lnTo>
                      <a:pt x="2721" y="94298"/>
                    </a:lnTo>
                    <a:lnTo>
                      <a:pt x="1350" y="78524"/>
                    </a:lnTo>
                    <a:lnTo>
                      <a:pt x="321" y="62751"/>
                    </a:lnTo>
                    <a:cubicBezTo>
                      <a:pt x="-365" y="41834"/>
                      <a:pt x="-22" y="20574"/>
                      <a:pt x="2036" y="0"/>
                    </a:cubicBezTo>
                    <a:lnTo>
                      <a:pt x="3750" y="0"/>
                    </a:lnTo>
                    <a:cubicBezTo>
                      <a:pt x="4436" y="20917"/>
                      <a:pt x="5807" y="41491"/>
                      <a:pt x="8894" y="62065"/>
                    </a:cubicBezTo>
                    <a:lnTo>
                      <a:pt x="11294" y="77495"/>
                    </a:lnTo>
                    <a:lnTo>
                      <a:pt x="14037" y="92583"/>
                    </a:lnTo>
                    <a:lnTo>
                      <a:pt x="17123" y="107671"/>
                    </a:lnTo>
                    <a:lnTo>
                      <a:pt x="20895" y="122758"/>
                    </a:lnTo>
                    <a:cubicBezTo>
                      <a:pt x="22267" y="127559"/>
                      <a:pt x="23638" y="132702"/>
                      <a:pt x="25010" y="137503"/>
                    </a:cubicBezTo>
                    <a:lnTo>
                      <a:pt x="29810" y="152248"/>
                    </a:lnTo>
                    <a:cubicBezTo>
                      <a:pt x="31525" y="157048"/>
                      <a:pt x="33239" y="161849"/>
                      <a:pt x="34611" y="166649"/>
                    </a:cubicBezTo>
                    <a:cubicBezTo>
                      <a:pt x="36326" y="171450"/>
                      <a:pt x="37697" y="176251"/>
                      <a:pt x="39069" y="181394"/>
                    </a:cubicBezTo>
                    <a:cubicBezTo>
                      <a:pt x="40440" y="186195"/>
                      <a:pt x="42155" y="191338"/>
                      <a:pt x="43526" y="196139"/>
                    </a:cubicBezTo>
                    <a:cubicBezTo>
                      <a:pt x="44898" y="200939"/>
                      <a:pt x="46613" y="206083"/>
                      <a:pt x="47984" y="210884"/>
                    </a:cubicBezTo>
                    <a:cubicBezTo>
                      <a:pt x="49699" y="215684"/>
                      <a:pt x="51070" y="220828"/>
                      <a:pt x="52442" y="225971"/>
                    </a:cubicBezTo>
                    <a:cubicBezTo>
                      <a:pt x="53813" y="231115"/>
                      <a:pt x="55185" y="235915"/>
                      <a:pt x="56214" y="241402"/>
                    </a:cubicBezTo>
                    <a:lnTo>
                      <a:pt x="54842" y="242087"/>
                    </a:lnTo>
                    <a:close/>
                  </a:path>
                </a:pathLst>
              </a:custGeom>
              <a:solidFill>
                <a:srgbClr val="4C262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34" name="Google Shape;1134;p7"/>
            <p:cNvGrpSpPr/>
            <p:nvPr/>
          </p:nvGrpSpPr>
          <p:grpSpPr>
            <a:xfrm>
              <a:off x="5963983" y="692633"/>
              <a:ext cx="1002639" cy="771549"/>
              <a:chOff x="5963983" y="692633"/>
              <a:chExt cx="1002639" cy="771549"/>
            </a:xfrm>
          </p:grpSpPr>
          <p:sp>
            <p:nvSpPr>
              <p:cNvPr id="1135" name="Google Shape;1135;p7"/>
              <p:cNvSpPr/>
              <p:nvPr/>
            </p:nvSpPr>
            <p:spPr>
              <a:xfrm>
                <a:off x="5964326" y="692633"/>
                <a:ext cx="1002296" cy="771206"/>
              </a:xfrm>
              <a:custGeom>
                <a:avLst/>
                <a:gdLst/>
                <a:ahLst/>
                <a:cxnLst/>
                <a:rect l="l" t="t" r="r" b="b"/>
                <a:pathLst>
                  <a:path w="1002296" h="771206" extrusionOk="0">
                    <a:moveTo>
                      <a:pt x="0" y="771207"/>
                    </a:moveTo>
                    <a:cubicBezTo>
                      <a:pt x="44577" y="552437"/>
                      <a:pt x="183795" y="331609"/>
                      <a:pt x="363474" y="198907"/>
                    </a:cubicBezTo>
                    <a:cubicBezTo>
                      <a:pt x="543154" y="66205"/>
                      <a:pt x="780098" y="-18492"/>
                      <a:pt x="1002297" y="3454"/>
                    </a:cubicBezTo>
                    <a:cubicBezTo>
                      <a:pt x="949490" y="149529"/>
                      <a:pt x="887425" y="301777"/>
                      <a:pt x="793814" y="425907"/>
                    </a:cubicBezTo>
                    <a:cubicBezTo>
                      <a:pt x="645681" y="622731"/>
                      <a:pt x="399821" y="741718"/>
                      <a:pt x="153619" y="736231"/>
                    </a:cubicBezTo>
                    <a:cubicBezTo>
                      <a:pt x="98412" y="734517"/>
                      <a:pt x="53493" y="758520"/>
                      <a:pt x="0" y="771207"/>
                    </a:cubicBezTo>
                    <a:close/>
                  </a:path>
                </a:pathLst>
              </a:custGeom>
              <a:solidFill>
                <a:srgbClr val="A6BA8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36" name="Google Shape;1136;p7"/>
              <p:cNvSpPr/>
              <p:nvPr/>
            </p:nvSpPr>
            <p:spPr>
              <a:xfrm>
                <a:off x="5963983" y="695744"/>
                <a:ext cx="1001953" cy="768438"/>
              </a:xfrm>
              <a:custGeom>
                <a:avLst/>
                <a:gdLst/>
                <a:ahLst/>
                <a:cxnLst/>
                <a:rect l="l" t="t" r="r" b="b"/>
                <a:pathLst>
                  <a:path w="1001953" h="768438" extrusionOk="0">
                    <a:moveTo>
                      <a:pt x="0" y="767410"/>
                    </a:moveTo>
                    <a:cubicBezTo>
                      <a:pt x="19202" y="749237"/>
                      <a:pt x="38748" y="731749"/>
                      <a:pt x="57950" y="713918"/>
                    </a:cubicBezTo>
                    <a:cubicBezTo>
                      <a:pt x="77495" y="696430"/>
                      <a:pt x="97384" y="678942"/>
                      <a:pt x="116929" y="661454"/>
                    </a:cubicBezTo>
                    <a:cubicBezTo>
                      <a:pt x="136817" y="644309"/>
                      <a:pt x="157048" y="627164"/>
                      <a:pt x="176936" y="610019"/>
                    </a:cubicBezTo>
                    <a:lnTo>
                      <a:pt x="237630" y="559613"/>
                    </a:lnTo>
                    <a:cubicBezTo>
                      <a:pt x="258204" y="543154"/>
                      <a:pt x="278435" y="526352"/>
                      <a:pt x="299009" y="510235"/>
                    </a:cubicBezTo>
                    <a:lnTo>
                      <a:pt x="361417" y="461886"/>
                    </a:lnTo>
                    <a:lnTo>
                      <a:pt x="424510" y="414223"/>
                    </a:lnTo>
                    <a:lnTo>
                      <a:pt x="487604" y="366903"/>
                    </a:lnTo>
                    <a:cubicBezTo>
                      <a:pt x="571957" y="304152"/>
                      <a:pt x="657339" y="242087"/>
                      <a:pt x="742721" y="181051"/>
                    </a:cubicBezTo>
                    <a:cubicBezTo>
                      <a:pt x="828446" y="120015"/>
                      <a:pt x="914857" y="60008"/>
                      <a:pt x="1001268" y="0"/>
                    </a:cubicBezTo>
                    <a:lnTo>
                      <a:pt x="1001954" y="1372"/>
                    </a:lnTo>
                    <a:cubicBezTo>
                      <a:pt x="916572" y="62751"/>
                      <a:pt x="831533" y="124816"/>
                      <a:pt x="746836" y="187223"/>
                    </a:cubicBezTo>
                    <a:cubicBezTo>
                      <a:pt x="662140" y="249631"/>
                      <a:pt x="577787" y="312382"/>
                      <a:pt x="494462" y="376504"/>
                    </a:cubicBezTo>
                    <a:lnTo>
                      <a:pt x="432054" y="424853"/>
                    </a:lnTo>
                    <a:lnTo>
                      <a:pt x="369989" y="473545"/>
                    </a:lnTo>
                    <a:lnTo>
                      <a:pt x="308267" y="522580"/>
                    </a:lnTo>
                    <a:cubicBezTo>
                      <a:pt x="287693" y="539039"/>
                      <a:pt x="267119" y="555155"/>
                      <a:pt x="246545" y="571614"/>
                    </a:cubicBezTo>
                    <a:lnTo>
                      <a:pt x="184823" y="620649"/>
                    </a:lnTo>
                    <a:cubicBezTo>
                      <a:pt x="164249" y="637108"/>
                      <a:pt x="144018" y="653567"/>
                      <a:pt x="123444" y="670027"/>
                    </a:cubicBezTo>
                    <a:lnTo>
                      <a:pt x="686" y="768439"/>
                    </a:lnTo>
                    <a:lnTo>
                      <a:pt x="0" y="767410"/>
                    </a:lnTo>
                    <a:close/>
                  </a:path>
                </a:pathLst>
              </a:custGeom>
              <a:solidFill>
                <a:srgbClr val="4C262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37" name="Google Shape;1137;p7"/>
              <p:cNvSpPr/>
              <p:nvPr/>
            </p:nvSpPr>
            <p:spPr>
              <a:xfrm>
                <a:off x="6398437" y="1060675"/>
                <a:ext cx="255117" cy="49291"/>
              </a:xfrm>
              <a:custGeom>
                <a:avLst/>
                <a:gdLst/>
                <a:ahLst/>
                <a:cxnLst/>
                <a:rect l="l" t="t" r="r" b="b"/>
                <a:pathLst>
                  <a:path w="255117" h="49291" extrusionOk="0">
                    <a:moveTo>
                      <a:pt x="0" y="48263"/>
                    </a:moveTo>
                    <a:cubicBezTo>
                      <a:pt x="4801" y="45177"/>
                      <a:pt x="9601" y="42434"/>
                      <a:pt x="14402" y="40034"/>
                    </a:cubicBezTo>
                    <a:cubicBezTo>
                      <a:pt x="19203" y="37633"/>
                      <a:pt x="24346" y="35233"/>
                      <a:pt x="29147" y="32833"/>
                    </a:cubicBezTo>
                    <a:cubicBezTo>
                      <a:pt x="34290" y="30432"/>
                      <a:pt x="39091" y="28375"/>
                      <a:pt x="44234" y="26318"/>
                    </a:cubicBezTo>
                    <a:cubicBezTo>
                      <a:pt x="49378" y="24260"/>
                      <a:pt x="54521" y="22546"/>
                      <a:pt x="59665" y="20488"/>
                    </a:cubicBezTo>
                    <a:cubicBezTo>
                      <a:pt x="69952" y="17059"/>
                      <a:pt x="80582" y="14316"/>
                      <a:pt x="91555" y="11916"/>
                    </a:cubicBezTo>
                    <a:cubicBezTo>
                      <a:pt x="102527" y="9858"/>
                      <a:pt x="113157" y="8144"/>
                      <a:pt x="124130" y="6429"/>
                    </a:cubicBezTo>
                    <a:cubicBezTo>
                      <a:pt x="135103" y="4715"/>
                      <a:pt x="145733" y="3343"/>
                      <a:pt x="156706" y="2315"/>
                    </a:cubicBezTo>
                    <a:cubicBezTo>
                      <a:pt x="167678" y="1286"/>
                      <a:pt x="178651" y="600"/>
                      <a:pt x="189624" y="257"/>
                    </a:cubicBezTo>
                    <a:cubicBezTo>
                      <a:pt x="211570" y="-429"/>
                      <a:pt x="233515" y="257"/>
                      <a:pt x="255118" y="2315"/>
                    </a:cubicBezTo>
                    <a:lnTo>
                      <a:pt x="255118" y="3686"/>
                    </a:lnTo>
                    <a:cubicBezTo>
                      <a:pt x="233515" y="3686"/>
                      <a:pt x="211912" y="5058"/>
                      <a:pt x="190310" y="7458"/>
                    </a:cubicBezTo>
                    <a:cubicBezTo>
                      <a:pt x="179680" y="8830"/>
                      <a:pt x="169050" y="10201"/>
                      <a:pt x="158420" y="11916"/>
                    </a:cubicBezTo>
                    <a:cubicBezTo>
                      <a:pt x="147790" y="13630"/>
                      <a:pt x="137160" y="15688"/>
                      <a:pt x="126530" y="18088"/>
                    </a:cubicBezTo>
                    <a:cubicBezTo>
                      <a:pt x="115900" y="20488"/>
                      <a:pt x="105613" y="23231"/>
                      <a:pt x="95326" y="26318"/>
                    </a:cubicBezTo>
                    <a:cubicBezTo>
                      <a:pt x="85039" y="29404"/>
                      <a:pt x="74752" y="32147"/>
                      <a:pt x="64123" y="34547"/>
                    </a:cubicBezTo>
                    <a:lnTo>
                      <a:pt x="48349" y="38319"/>
                    </a:lnTo>
                    <a:cubicBezTo>
                      <a:pt x="43206" y="39691"/>
                      <a:pt x="38062" y="41062"/>
                      <a:pt x="32576" y="42091"/>
                    </a:cubicBezTo>
                    <a:cubicBezTo>
                      <a:pt x="27432" y="43463"/>
                      <a:pt x="21946" y="44491"/>
                      <a:pt x="16802" y="45863"/>
                    </a:cubicBezTo>
                    <a:cubicBezTo>
                      <a:pt x="11659" y="47234"/>
                      <a:pt x="6172" y="48263"/>
                      <a:pt x="686" y="49292"/>
                    </a:cubicBezTo>
                    <a:lnTo>
                      <a:pt x="0" y="48263"/>
                    </a:lnTo>
                    <a:close/>
                  </a:path>
                </a:pathLst>
              </a:custGeom>
              <a:solidFill>
                <a:srgbClr val="4C262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38" name="Google Shape;1138;p7"/>
              <p:cNvSpPr/>
              <p:nvPr/>
            </p:nvSpPr>
            <p:spPr>
              <a:xfrm>
                <a:off x="6483134" y="792784"/>
                <a:ext cx="92583" cy="244144"/>
              </a:xfrm>
              <a:custGeom>
                <a:avLst/>
                <a:gdLst/>
                <a:ahLst/>
                <a:cxnLst/>
                <a:rect l="l" t="t" r="r" b="b"/>
                <a:pathLst>
                  <a:path w="92583" h="244144" extrusionOk="0">
                    <a:moveTo>
                      <a:pt x="0" y="242087"/>
                    </a:moveTo>
                    <a:cubicBezTo>
                      <a:pt x="14059" y="224942"/>
                      <a:pt x="23317" y="205740"/>
                      <a:pt x="32576" y="185852"/>
                    </a:cubicBezTo>
                    <a:cubicBezTo>
                      <a:pt x="33947" y="183452"/>
                      <a:pt x="34976" y="181051"/>
                      <a:pt x="36005" y="178651"/>
                    </a:cubicBezTo>
                    <a:lnTo>
                      <a:pt x="39434" y="171450"/>
                    </a:lnTo>
                    <a:lnTo>
                      <a:pt x="42863" y="164249"/>
                    </a:lnTo>
                    <a:cubicBezTo>
                      <a:pt x="44234" y="161849"/>
                      <a:pt x="45263" y="159449"/>
                      <a:pt x="46292" y="157048"/>
                    </a:cubicBezTo>
                    <a:cubicBezTo>
                      <a:pt x="48692" y="152248"/>
                      <a:pt x="51092" y="147104"/>
                      <a:pt x="53150" y="142304"/>
                    </a:cubicBezTo>
                    <a:cubicBezTo>
                      <a:pt x="55550" y="137503"/>
                      <a:pt x="57607" y="132359"/>
                      <a:pt x="59665" y="127216"/>
                    </a:cubicBezTo>
                    <a:cubicBezTo>
                      <a:pt x="61722" y="122072"/>
                      <a:pt x="63437" y="116929"/>
                      <a:pt x="65494" y="111785"/>
                    </a:cubicBezTo>
                    <a:cubicBezTo>
                      <a:pt x="67208" y="106642"/>
                      <a:pt x="69266" y="101498"/>
                      <a:pt x="70637" y="96355"/>
                    </a:cubicBezTo>
                    <a:lnTo>
                      <a:pt x="73037" y="88468"/>
                    </a:lnTo>
                    <a:lnTo>
                      <a:pt x="75438" y="80582"/>
                    </a:lnTo>
                    <a:cubicBezTo>
                      <a:pt x="77153" y="75438"/>
                      <a:pt x="78181" y="69952"/>
                      <a:pt x="79553" y="64808"/>
                    </a:cubicBezTo>
                    <a:cubicBezTo>
                      <a:pt x="85039" y="43548"/>
                      <a:pt x="88468" y="21946"/>
                      <a:pt x="91211" y="0"/>
                    </a:cubicBezTo>
                    <a:lnTo>
                      <a:pt x="92583" y="0"/>
                    </a:lnTo>
                    <a:cubicBezTo>
                      <a:pt x="92240" y="22289"/>
                      <a:pt x="90182" y="44234"/>
                      <a:pt x="86753" y="66523"/>
                    </a:cubicBezTo>
                    <a:cubicBezTo>
                      <a:pt x="85725" y="72009"/>
                      <a:pt x="85039" y="77495"/>
                      <a:pt x="83668" y="82982"/>
                    </a:cubicBezTo>
                    <a:lnTo>
                      <a:pt x="81953" y="91211"/>
                    </a:lnTo>
                    <a:lnTo>
                      <a:pt x="79895" y="99441"/>
                    </a:lnTo>
                    <a:cubicBezTo>
                      <a:pt x="78524" y="104927"/>
                      <a:pt x="77153" y="110071"/>
                      <a:pt x="75438" y="115557"/>
                    </a:cubicBezTo>
                    <a:cubicBezTo>
                      <a:pt x="73724" y="121044"/>
                      <a:pt x="72352" y="126187"/>
                      <a:pt x="70637" y="131674"/>
                    </a:cubicBezTo>
                    <a:cubicBezTo>
                      <a:pt x="67208" y="142304"/>
                      <a:pt x="63779" y="152933"/>
                      <a:pt x="59665" y="163563"/>
                    </a:cubicBezTo>
                    <a:cubicBezTo>
                      <a:pt x="57607" y="168707"/>
                      <a:pt x="55207" y="173850"/>
                      <a:pt x="53150" y="178994"/>
                    </a:cubicBezTo>
                    <a:cubicBezTo>
                      <a:pt x="50749" y="184137"/>
                      <a:pt x="48006" y="188938"/>
                      <a:pt x="45263" y="193739"/>
                    </a:cubicBezTo>
                    <a:cubicBezTo>
                      <a:pt x="39776" y="203340"/>
                      <a:pt x="33604" y="212941"/>
                      <a:pt x="26403" y="221856"/>
                    </a:cubicBezTo>
                    <a:cubicBezTo>
                      <a:pt x="19202" y="230772"/>
                      <a:pt x="10630" y="238658"/>
                      <a:pt x="686" y="244145"/>
                    </a:cubicBezTo>
                    <a:lnTo>
                      <a:pt x="0" y="242087"/>
                    </a:lnTo>
                    <a:close/>
                  </a:path>
                </a:pathLst>
              </a:custGeom>
              <a:solidFill>
                <a:srgbClr val="4C262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39" name="Google Shape;1139;p7"/>
              <p:cNvSpPr/>
              <p:nvPr/>
            </p:nvSpPr>
            <p:spPr>
              <a:xfrm>
                <a:off x="6638124" y="756780"/>
                <a:ext cx="75095" cy="171792"/>
              </a:xfrm>
              <a:custGeom>
                <a:avLst/>
                <a:gdLst/>
                <a:ahLst/>
                <a:cxnLst/>
                <a:rect l="l" t="t" r="r" b="b"/>
                <a:pathLst>
                  <a:path w="75095" h="171792" extrusionOk="0">
                    <a:moveTo>
                      <a:pt x="0" y="171107"/>
                    </a:moveTo>
                    <a:cubicBezTo>
                      <a:pt x="1029" y="166992"/>
                      <a:pt x="2057" y="163220"/>
                      <a:pt x="3086" y="159449"/>
                    </a:cubicBezTo>
                    <a:cubicBezTo>
                      <a:pt x="4458" y="155677"/>
                      <a:pt x="5486" y="151905"/>
                      <a:pt x="6858" y="148476"/>
                    </a:cubicBezTo>
                    <a:cubicBezTo>
                      <a:pt x="8230" y="144704"/>
                      <a:pt x="9601" y="141275"/>
                      <a:pt x="10973" y="137503"/>
                    </a:cubicBezTo>
                    <a:cubicBezTo>
                      <a:pt x="12344" y="133731"/>
                      <a:pt x="13716" y="130302"/>
                      <a:pt x="15431" y="126873"/>
                    </a:cubicBezTo>
                    <a:cubicBezTo>
                      <a:pt x="18517" y="119672"/>
                      <a:pt x="21603" y="112814"/>
                      <a:pt x="25375" y="105956"/>
                    </a:cubicBezTo>
                    <a:cubicBezTo>
                      <a:pt x="29147" y="99098"/>
                      <a:pt x="32576" y="92240"/>
                      <a:pt x="36005" y="85382"/>
                    </a:cubicBezTo>
                    <a:cubicBezTo>
                      <a:pt x="39434" y="78524"/>
                      <a:pt x="42520" y="71323"/>
                      <a:pt x="45949" y="64465"/>
                    </a:cubicBezTo>
                    <a:cubicBezTo>
                      <a:pt x="49035" y="57264"/>
                      <a:pt x="52464" y="50406"/>
                      <a:pt x="55550" y="43205"/>
                    </a:cubicBezTo>
                    <a:cubicBezTo>
                      <a:pt x="62065" y="29147"/>
                      <a:pt x="67894" y="14745"/>
                      <a:pt x="73724" y="0"/>
                    </a:cubicBezTo>
                    <a:lnTo>
                      <a:pt x="75095" y="343"/>
                    </a:lnTo>
                    <a:cubicBezTo>
                      <a:pt x="71666" y="15431"/>
                      <a:pt x="67208" y="30518"/>
                      <a:pt x="62751" y="45606"/>
                    </a:cubicBezTo>
                    <a:cubicBezTo>
                      <a:pt x="60350" y="53150"/>
                      <a:pt x="57950" y="60350"/>
                      <a:pt x="55550" y="67894"/>
                    </a:cubicBezTo>
                    <a:cubicBezTo>
                      <a:pt x="52807" y="75438"/>
                      <a:pt x="50407" y="82639"/>
                      <a:pt x="47320" y="89840"/>
                    </a:cubicBezTo>
                    <a:cubicBezTo>
                      <a:pt x="45949" y="93612"/>
                      <a:pt x="44577" y="97041"/>
                      <a:pt x="43205" y="100813"/>
                    </a:cubicBezTo>
                    <a:lnTo>
                      <a:pt x="39091" y="111785"/>
                    </a:lnTo>
                    <a:cubicBezTo>
                      <a:pt x="37719" y="115557"/>
                      <a:pt x="36005" y="118986"/>
                      <a:pt x="34290" y="122758"/>
                    </a:cubicBezTo>
                    <a:cubicBezTo>
                      <a:pt x="32576" y="126187"/>
                      <a:pt x="30861" y="129616"/>
                      <a:pt x="28804" y="133388"/>
                    </a:cubicBezTo>
                    <a:cubicBezTo>
                      <a:pt x="25032" y="140246"/>
                      <a:pt x="20917" y="146761"/>
                      <a:pt x="16117" y="153276"/>
                    </a:cubicBezTo>
                    <a:cubicBezTo>
                      <a:pt x="11659" y="159791"/>
                      <a:pt x="6858" y="165964"/>
                      <a:pt x="1029" y="171793"/>
                    </a:cubicBezTo>
                    <a:lnTo>
                      <a:pt x="0" y="171107"/>
                    </a:lnTo>
                    <a:close/>
                  </a:path>
                </a:pathLst>
              </a:custGeom>
              <a:solidFill>
                <a:srgbClr val="4C262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40" name="Google Shape;1140;p7"/>
              <p:cNvSpPr/>
              <p:nvPr/>
            </p:nvSpPr>
            <p:spPr>
              <a:xfrm>
                <a:off x="6711162" y="867537"/>
                <a:ext cx="128930" cy="16459"/>
              </a:xfrm>
              <a:custGeom>
                <a:avLst/>
                <a:gdLst/>
                <a:ahLst/>
                <a:cxnLst/>
                <a:rect l="l" t="t" r="r" b="b"/>
                <a:pathLst>
                  <a:path w="128930" h="16459" extrusionOk="0">
                    <a:moveTo>
                      <a:pt x="343" y="14745"/>
                    </a:moveTo>
                    <a:cubicBezTo>
                      <a:pt x="2743" y="13030"/>
                      <a:pt x="5144" y="11659"/>
                      <a:pt x="7544" y="10287"/>
                    </a:cubicBezTo>
                    <a:cubicBezTo>
                      <a:pt x="9944" y="8915"/>
                      <a:pt x="12687" y="7887"/>
                      <a:pt x="15088" y="6858"/>
                    </a:cubicBezTo>
                    <a:cubicBezTo>
                      <a:pt x="17831" y="5829"/>
                      <a:pt x="20231" y="4801"/>
                      <a:pt x="22974" y="4115"/>
                    </a:cubicBezTo>
                    <a:cubicBezTo>
                      <a:pt x="25718" y="3429"/>
                      <a:pt x="28460" y="2743"/>
                      <a:pt x="30861" y="2057"/>
                    </a:cubicBezTo>
                    <a:cubicBezTo>
                      <a:pt x="33604" y="1372"/>
                      <a:pt x="36347" y="1029"/>
                      <a:pt x="39091" y="686"/>
                    </a:cubicBezTo>
                    <a:cubicBezTo>
                      <a:pt x="41834" y="343"/>
                      <a:pt x="44577" y="343"/>
                      <a:pt x="47320" y="0"/>
                    </a:cubicBezTo>
                    <a:lnTo>
                      <a:pt x="55550" y="0"/>
                    </a:lnTo>
                    <a:cubicBezTo>
                      <a:pt x="58293" y="0"/>
                      <a:pt x="61036" y="0"/>
                      <a:pt x="63779" y="0"/>
                    </a:cubicBezTo>
                    <a:lnTo>
                      <a:pt x="72009" y="0"/>
                    </a:lnTo>
                    <a:lnTo>
                      <a:pt x="80239" y="343"/>
                    </a:lnTo>
                    <a:lnTo>
                      <a:pt x="88468" y="1029"/>
                    </a:lnTo>
                    <a:lnTo>
                      <a:pt x="96698" y="1715"/>
                    </a:lnTo>
                    <a:cubicBezTo>
                      <a:pt x="107671" y="3086"/>
                      <a:pt x="118301" y="4801"/>
                      <a:pt x="128930" y="7544"/>
                    </a:cubicBezTo>
                    <a:lnTo>
                      <a:pt x="128588" y="8915"/>
                    </a:lnTo>
                    <a:cubicBezTo>
                      <a:pt x="117614" y="8573"/>
                      <a:pt x="106985" y="8573"/>
                      <a:pt x="96012" y="8915"/>
                    </a:cubicBezTo>
                    <a:lnTo>
                      <a:pt x="88125" y="9258"/>
                    </a:lnTo>
                    <a:lnTo>
                      <a:pt x="80239" y="9944"/>
                    </a:lnTo>
                    <a:lnTo>
                      <a:pt x="72352" y="10630"/>
                    </a:lnTo>
                    <a:lnTo>
                      <a:pt x="64465" y="11316"/>
                    </a:lnTo>
                    <a:cubicBezTo>
                      <a:pt x="61722" y="11659"/>
                      <a:pt x="59321" y="12002"/>
                      <a:pt x="56579" y="12344"/>
                    </a:cubicBezTo>
                    <a:lnTo>
                      <a:pt x="48692" y="13716"/>
                    </a:lnTo>
                    <a:cubicBezTo>
                      <a:pt x="43548" y="14745"/>
                      <a:pt x="38405" y="15431"/>
                      <a:pt x="32918" y="15773"/>
                    </a:cubicBezTo>
                    <a:cubicBezTo>
                      <a:pt x="30175" y="16116"/>
                      <a:pt x="27775" y="16116"/>
                      <a:pt x="25031" y="16116"/>
                    </a:cubicBezTo>
                    <a:cubicBezTo>
                      <a:pt x="22289" y="16116"/>
                      <a:pt x="19545" y="16459"/>
                      <a:pt x="16802" y="16459"/>
                    </a:cubicBezTo>
                    <a:cubicBezTo>
                      <a:pt x="14059" y="16459"/>
                      <a:pt x="11315" y="16459"/>
                      <a:pt x="8573" y="16459"/>
                    </a:cubicBezTo>
                    <a:cubicBezTo>
                      <a:pt x="5829" y="16459"/>
                      <a:pt x="3086" y="16116"/>
                      <a:pt x="0" y="15773"/>
                    </a:cubicBezTo>
                    <a:lnTo>
                      <a:pt x="343" y="14745"/>
                    </a:lnTo>
                    <a:close/>
                  </a:path>
                </a:pathLst>
              </a:custGeom>
              <a:solidFill>
                <a:srgbClr val="4C262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41" name="Google Shape;1141;p7"/>
              <p:cNvSpPr/>
              <p:nvPr/>
            </p:nvSpPr>
            <p:spPr>
              <a:xfrm>
                <a:off x="6295567" y="960462"/>
                <a:ext cx="60693" cy="223227"/>
              </a:xfrm>
              <a:custGeom>
                <a:avLst/>
                <a:gdLst/>
                <a:ahLst/>
                <a:cxnLst/>
                <a:rect l="l" t="t" r="r" b="b"/>
                <a:pathLst>
                  <a:path w="60693" h="223227" extrusionOk="0">
                    <a:moveTo>
                      <a:pt x="0" y="222199"/>
                    </a:moveTo>
                    <a:cubicBezTo>
                      <a:pt x="10973" y="206083"/>
                      <a:pt x="14745" y="187909"/>
                      <a:pt x="19546" y="169393"/>
                    </a:cubicBezTo>
                    <a:cubicBezTo>
                      <a:pt x="21946" y="160134"/>
                      <a:pt x="24346" y="150876"/>
                      <a:pt x="27432" y="141618"/>
                    </a:cubicBezTo>
                    <a:cubicBezTo>
                      <a:pt x="30518" y="132359"/>
                      <a:pt x="33262" y="123101"/>
                      <a:pt x="35662" y="113843"/>
                    </a:cubicBezTo>
                    <a:cubicBezTo>
                      <a:pt x="38062" y="104585"/>
                      <a:pt x="40462" y="94983"/>
                      <a:pt x="42520" y="85725"/>
                    </a:cubicBezTo>
                    <a:cubicBezTo>
                      <a:pt x="44577" y="76467"/>
                      <a:pt x="46978" y="66866"/>
                      <a:pt x="48692" y="57264"/>
                    </a:cubicBezTo>
                    <a:cubicBezTo>
                      <a:pt x="52807" y="38405"/>
                      <a:pt x="56236" y="19202"/>
                      <a:pt x="59322" y="0"/>
                    </a:cubicBezTo>
                    <a:lnTo>
                      <a:pt x="60694" y="0"/>
                    </a:lnTo>
                    <a:cubicBezTo>
                      <a:pt x="60008" y="19545"/>
                      <a:pt x="58293" y="38748"/>
                      <a:pt x="55893" y="58293"/>
                    </a:cubicBezTo>
                    <a:cubicBezTo>
                      <a:pt x="54864" y="67894"/>
                      <a:pt x="53493" y="77495"/>
                      <a:pt x="51778" y="87440"/>
                    </a:cubicBezTo>
                    <a:cubicBezTo>
                      <a:pt x="50064" y="97041"/>
                      <a:pt x="48692" y="106642"/>
                      <a:pt x="46635" y="116243"/>
                    </a:cubicBezTo>
                    <a:cubicBezTo>
                      <a:pt x="44920" y="125844"/>
                      <a:pt x="42863" y="135446"/>
                      <a:pt x="41148" y="145047"/>
                    </a:cubicBezTo>
                    <a:cubicBezTo>
                      <a:pt x="39091" y="154648"/>
                      <a:pt x="36691" y="163906"/>
                      <a:pt x="33262" y="173507"/>
                    </a:cubicBezTo>
                    <a:cubicBezTo>
                      <a:pt x="30175" y="182766"/>
                      <a:pt x="26404" y="192367"/>
                      <a:pt x="21260" y="200939"/>
                    </a:cubicBezTo>
                    <a:cubicBezTo>
                      <a:pt x="16117" y="209855"/>
                      <a:pt x="9259" y="218084"/>
                      <a:pt x="686" y="223228"/>
                    </a:cubicBezTo>
                    <a:lnTo>
                      <a:pt x="0" y="222199"/>
                    </a:lnTo>
                    <a:close/>
                  </a:path>
                </a:pathLst>
              </a:custGeom>
              <a:solidFill>
                <a:srgbClr val="4C262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42" name="Google Shape;1142;p7"/>
              <p:cNvSpPr/>
              <p:nvPr/>
            </p:nvSpPr>
            <p:spPr>
              <a:xfrm>
                <a:off x="6241732" y="1220038"/>
                <a:ext cx="217741" cy="21259"/>
              </a:xfrm>
              <a:custGeom>
                <a:avLst/>
                <a:gdLst/>
                <a:ahLst/>
                <a:cxnLst/>
                <a:rect l="l" t="t" r="r" b="b"/>
                <a:pathLst>
                  <a:path w="217741" h="21259" extrusionOk="0">
                    <a:moveTo>
                      <a:pt x="343" y="19888"/>
                    </a:moveTo>
                    <a:cubicBezTo>
                      <a:pt x="4458" y="17831"/>
                      <a:pt x="8915" y="16116"/>
                      <a:pt x="13373" y="14402"/>
                    </a:cubicBezTo>
                    <a:cubicBezTo>
                      <a:pt x="17831" y="12687"/>
                      <a:pt x="22289" y="11316"/>
                      <a:pt x="26403" y="9944"/>
                    </a:cubicBezTo>
                    <a:cubicBezTo>
                      <a:pt x="30861" y="8573"/>
                      <a:pt x="35319" y="7544"/>
                      <a:pt x="39776" y="6172"/>
                    </a:cubicBezTo>
                    <a:cubicBezTo>
                      <a:pt x="44234" y="5144"/>
                      <a:pt x="48692" y="4115"/>
                      <a:pt x="53492" y="3429"/>
                    </a:cubicBezTo>
                    <a:cubicBezTo>
                      <a:pt x="57950" y="2743"/>
                      <a:pt x="62751" y="2057"/>
                      <a:pt x="67208" y="1372"/>
                    </a:cubicBezTo>
                    <a:cubicBezTo>
                      <a:pt x="71666" y="1029"/>
                      <a:pt x="76467" y="686"/>
                      <a:pt x="80924" y="343"/>
                    </a:cubicBezTo>
                    <a:lnTo>
                      <a:pt x="94640" y="0"/>
                    </a:lnTo>
                    <a:cubicBezTo>
                      <a:pt x="99098" y="0"/>
                      <a:pt x="103899" y="0"/>
                      <a:pt x="108356" y="0"/>
                    </a:cubicBezTo>
                    <a:lnTo>
                      <a:pt x="122072" y="0"/>
                    </a:lnTo>
                    <a:lnTo>
                      <a:pt x="135788" y="343"/>
                    </a:lnTo>
                    <a:lnTo>
                      <a:pt x="149504" y="1372"/>
                    </a:lnTo>
                    <a:lnTo>
                      <a:pt x="163220" y="2743"/>
                    </a:lnTo>
                    <a:cubicBezTo>
                      <a:pt x="181394" y="4801"/>
                      <a:pt x="199568" y="7544"/>
                      <a:pt x="217742" y="11316"/>
                    </a:cubicBezTo>
                    <a:lnTo>
                      <a:pt x="217399" y="12687"/>
                    </a:lnTo>
                    <a:cubicBezTo>
                      <a:pt x="199225" y="11316"/>
                      <a:pt x="181051" y="9944"/>
                      <a:pt x="162878" y="9944"/>
                    </a:cubicBezTo>
                    <a:lnTo>
                      <a:pt x="149162" y="9944"/>
                    </a:lnTo>
                    <a:lnTo>
                      <a:pt x="135446" y="10287"/>
                    </a:lnTo>
                    <a:lnTo>
                      <a:pt x="121730" y="10973"/>
                    </a:lnTo>
                    <a:lnTo>
                      <a:pt x="108356" y="12002"/>
                    </a:lnTo>
                    <a:cubicBezTo>
                      <a:pt x="103899" y="12344"/>
                      <a:pt x="99441" y="12687"/>
                      <a:pt x="94983" y="13373"/>
                    </a:cubicBezTo>
                    <a:lnTo>
                      <a:pt x="81610" y="15088"/>
                    </a:lnTo>
                    <a:cubicBezTo>
                      <a:pt x="77153" y="15773"/>
                      <a:pt x="72695" y="16459"/>
                      <a:pt x="68237" y="16802"/>
                    </a:cubicBezTo>
                    <a:cubicBezTo>
                      <a:pt x="63779" y="17488"/>
                      <a:pt x="59322" y="17831"/>
                      <a:pt x="54864" y="18174"/>
                    </a:cubicBezTo>
                    <a:cubicBezTo>
                      <a:pt x="50406" y="18517"/>
                      <a:pt x="45949" y="18860"/>
                      <a:pt x="41491" y="19202"/>
                    </a:cubicBezTo>
                    <a:cubicBezTo>
                      <a:pt x="37033" y="19545"/>
                      <a:pt x="32576" y="19888"/>
                      <a:pt x="27775" y="20231"/>
                    </a:cubicBezTo>
                    <a:cubicBezTo>
                      <a:pt x="23317" y="20574"/>
                      <a:pt x="18517" y="20917"/>
                      <a:pt x="14059" y="20917"/>
                    </a:cubicBezTo>
                    <a:cubicBezTo>
                      <a:pt x="9601" y="21260"/>
                      <a:pt x="4801" y="21260"/>
                      <a:pt x="0" y="21260"/>
                    </a:cubicBezTo>
                    <a:lnTo>
                      <a:pt x="343" y="19888"/>
                    </a:lnTo>
                    <a:close/>
                  </a:path>
                </a:pathLst>
              </a:custGeom>
              <a:solidFill>
                <a:srgbClr val="4C262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43" name="Google Shape;1143;p7"/>
              <p:cNvSpPr/>
              <p:nvPr/>
            </p:nvSpPr>
            <p:spPr>
              <a:xfrm>
                <a:off x="6099771" y="1128483"/>
                <a:ext cx="49120" cy="214998"/>
              </a:xfrm>
              <a:custGeom>
                <a:avLst/>
                <a:gdLst/>
                <a:ahLst/>
                <a:cxnLst/>
                <a:rect l="l" t="t" r="r" b="b"/>
                <a:pathLst>
                  <a:path w="49120" h="214998" extrusionOk="0">
                    <a:moveTo>
                      <a:pt x="0" y="214655"/>
                    </a:moveTo>
                    <a:cubicBezTo>
                      <a:pt x="686" y="209855"/>
                      <a:pt x="1715" y="205397"/>
                      <a:pt x="2743" y="200939"/>
                    </a:cubicBezTo>
                    <a:cubicBezTo>
                      <a:pt x="3772" y="196482"/>
                      <a:pt x="4801" y="192024"/>
                      <a:pt x="5829" y="187566"/>
                    </a:cubicBezTo>
                    <a:cubicBezTo>
                      <a:pt x="6858" y="183109"/>
                      <a:pt x="7887" y="178651"/>
                      <a:pt x="8916" y="174193"/>
                    </a:cubicBezTo>
                    <a:cubicBezTo>
                      <a:pt x="9944" y="169736"/>
                      <a:pt x="10973" y="165278"/>
                      <a:pt x="12345" y="160820"/>
                    </a:cubicBezTo>
                    <a:cubicBezTo>
                      <a:pt x="13373" y="156362"/>
                      <a:pt x="14745" y="151905"/>
                      <a:pt x="16116" y="147790"/>
                    </a:cubicBezTo>
                    <a:cubicBezTo>
                      <a:pt x="17488" y="143332"/>
                      <a:pt x="18860" y="138875"/>
                      <a:pt x="20231" y="134760"/>
                    </a:cubicBezTo>
                    <a:lnTo>
                      <a:pt x="24346" y="121730"/>
                    </a:lnTo>
                    <a:cubicBezTo>
                      <a:pt x="25718" y="117272"/>
                      <a:pt x="26746" y="112814"/>
                      <a:pt x="28118" y="108356"/>
                    </a:cubicBezTo>
                    <a:lnTo>
                      <a:pt x="31547" y="94983"/>
                    </a:lnTo>
                    <a:lnTo>
                      <a:pt x="34633" y="81610"/>
                    </a:lnTo>
                    <a:lnTo>
                      <a:pt x="37376" y="68237"/>
                    </a:lnTo>
                    <a:lnTo>
                      <a:pt x="39777" y="54864"/>
                    </a:lnTo>
                    <a:cubicBezTo>
                      <a:pt x="43206" y="36690"/>
                      <a:pt x="45606" y="18517"/>
                      <a:pt x="47663" y="0"/>
                    </a:cubicBezTo>
                    <a:lnTo>
                      <a:pt x="49035" y="0"/>
                    </a:lnTo>
                    <a:cubicBezTo>
                      <a:pt x="49378" y="18517"/>
                      <a:pt x="48692" y="37033"/>
                      <a:pt x="46977" y="55550"/>
                    </a:cubicBezTo>
                    <a:lnTo>
                      <a:pt x="45606" y="69266"/>
                    </a:lnTo>
                    <a:lnTo>
                      <a:pt x="43891" y="82982"/>
                    </a:lnTo>
                    <a:lnTo>
                      <a:pt x="41834" y="96698"/>
                    </a:lnTo>
                    <a:lnTo>
                      <a:pt x="39434" y="110414"/>
                    </a:lnTo>
                    <a:cubicBezTo>
                      <a:pt x="38405" y="114872"/>
                      <a:pt x="37719" y="119672"/>
                      <a:pt x="37033" y="124130"/>
                    </a:cubicBezTo>
                    <a:lnTo>
                      <a:pt x="34290" y="137846"/>
                    </a:lnTo>
                    <a:cubicBezTo>
                      <a:pt x="33261" y="142304"/>
                      <a:pt x="32233" y="147104"/>
                      <a:pt x="30861" y="151562"/>
                    </a:cubicBezTo>
                    <a:cubicBezTo>
                      <a:pt x="29490" y="156020"/>
                      <a:pt x="28118" y="160477"/>
                      <a:pt x="26403" y="164935"/>
                    </a:cubicBezTo>
                    <a:cubicBezTo>
                      <a:pt x="24689" y="169393"/>
                      <a:pt x="22974" y="173507"/>
                      <a:pt x="21260" y="177965"/>
                    </a:cubicBezTo>
                    <a:cubicBezTo>
                      <a:pt x="19545" y="182080"/>
                      <a:pt x="17488" y="186538"/>
                      <a:pt x="15431" y="190652"/>
                    </a:cubicBezTo>
                    <a:cubicBezTo>
                      <a:pt x="13373" y="194767"/>
                      <a:pt x="10973" y="198882"/>
                      <a:pt x="8916" y="202997"/>
                    </a:cubicBezTo>
                    <a:cubicBezTo>
                      <a:pt x="6515" y="207112"/>
                      <a:pt x="4115" y="211226"/>
                      <a:pt x="1372" y="214998"/>
                    </a:cubicBezTo>
                    <a:lnTo>
                      <a:pt x="0" y="214655"/>
                    </a:lnTo>
                    <a:close/>
                  </a:path>
                </a:pathLst>
              </a:custGeom>
              <a:solidFill>
                <a:srgbClr val="4C262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44" name="Google Shape;1144;p7"/>
              <p:cNvSpPr/>
              <p:nvPr/>
            </p:nvSpPr>
            <p:spPr>
              <a:xfrm>
                <a:off x="6054166" y="1356169"/>
                <a:ext cx="207797" cy="32232"/>
              </a:xfrm>
              <a:custGeom>
                <a:avLst/>
                <a:gdLst/>
                <a:ahLst/>
                <a:cxnLst/>
                <a:rect l="l" t="t" r="r" b="b"/>
                <a:pathLst>
                  <a:path w="207797" h="32232" extrusionOk="0">
                    <a:moveTo>
                      <a:pt x="0" y="30518"/>
                    </a:moveTo>
                    <a:cubicBezTo>
                      <a:pt x="3772" y="28118"/>
                      <a:pt x="7544" y="25718"/>
                      <a:pt x="11659" y="23660"/>
                    </a:cubicBezTo>
                    <a:cubicBezTo>
                      <a:pt x="15774" y="21603"/>
                      <a:pt x="19545" y="19545"/>
                      <a:pt x="23660" y="17831"/>
                    </a:cubicBezTo>
                    <a:cubicBezTo>
                      <a:pt x="27775" y="16116"/>
                      <a:pt x="31890" y="14402"/>
                      <a:pt x="36005" y="12687"/>
                    </a:cubicBezTo>
                    <a:cubicBezTo>
                      <a:pt x="40119" y="11316"/>
                      <a:pt x="44577" y="9944"/>
                      <a:pt x="48692" y="8573"/>
                    </a:cubicBezTo>
                    <a:cubicBezTo>
                      <a:pt x="53150" y="7544"/>
                      <a:pt x="57264" y="6172"/>
                      <a:pt x="61722" y="5486"/>
                    </a:cubicBezTo>
                    <a:cubicBezTo>
                      <a:pt x="66180" y="4801"/>
                      <a:pt x="70638" y="4115"/>
                      <a:pt x="75095" y="3429"/>
                    </a:cubicBezTo>
                    <a:lnTo>
                      <a:pt x="88468" y="2057"/>
                    </a:lnTo>
                    <a:cubicBezTo>
                      <a:pt x="92926" y="1715"/>
                      <a:pt x="97384" y="1372"/>
                      <a:pt x="101841" y="1029"/>
                    </a:cubicBezTo>
                    <a:lnTo>
                      <a:pt x="115215" y="343"/>
                    </a:lnTo>
                    <a:lnTo>
                      <a:pt x="128588" y="0"/>
                    </a:lnTo>
                    <a:lnTo>
                      <a:pt x="141960" y="0"/>
                    </a:lnTo>
                    <a:lnTo>
                      <a:pt x="155334" y="686"/>
                    </a:lnTo>
                    <a:cubicBezTo>
                      <a:pt x="173165" y="2057"/>
                      <a:pt x="190653" y="4115"/>
                      <a:pt x="207798" y="7544"/>
                    </a:cubicBezTo>
                    <a:lnTo>
                      <a:pt x="207455" y="8915"/>
                    </a:lnTo>
                    <a:cubicBezTo>
                      <a:pt x="189966" y="7544"/>
                      <a:pt x="172479" y="7201"/>
                      <a:pt x="154991" y="7887"/>
                    </a:cubicBezTo>
                    <a:lnTo>
                      <a:pt x="141960" y="8573"/>
                    </a:lnTo>
                    <a:lnTo>
                      <a:pt x="128931" y="9601"/>
                    </a:lnTo>
                    <a:lnTo>
                      <a:pt x="115900" y="10973"/>
                    </a:lnTo>
                    <a:lnTo>
                      <a:pt x="102870" y="12687"/>
                    </a:lnTo>
                    <a:cubicBezTo>
                      <a:pt x="98755" y="13373"/>
                      <a:pt x="94298" y="14059"/>
                      <a:pt x="90183" y="15088"/>
                    </a:cubicBezTo>
                    <a:lnTo>
                      <a:pt x="77496" y="17831"/>
                    </a:lnTo>
                    <a:cubicBezTo>
                      <a:pt x="73381" y="18860"/>
                      <a:pt x="69266" y="19888"/>
                      <a:pt x="64808" y="20574"/>
                    </a:cubicBezTo>
                    <a:cubicBezTo>
                      <a:pt x="60693" y="21603"/>
                      <a:pt x="56236" y="22289"/>
                      <a:pt x="52121" y="22974"/>
                    </a:cubicBezTo>
                    <a:cubicBezTo>
                      <a:pt x="48006" y="23660"/>
                      <a:pt x="43548" y="24689"/>
                      <a:pt x="39434" y="25375"/>
                    </a:cubicBezTo>
                    <a:cubicBezTo>
                      <a:pt x="35319" y="26060"/>
                      <a:pt x="30861" y="27089"/>
                      <a:pt x="26746" y="27775"/>
                    </a:cubicBezTo>
                    <a:cubicBezTo>
                      <a:pt x="22632" y="28804"/>
                      <a:pt x="18174" y="29489"/>
                      <a:pt x="13716" y="30175"/>
                    </a:cubicBezTo>
                    <a:cubicBezTo>
                      <a:pt x="9258" y="30861"/>
                      <a:pt x="5144" y="31547"/>
                      <a:pt x="343" y="32233"/>
                    </a:cubicBezTo>
                    <a:lnTo>
                      <a:pt x="0" y="30518"/>
                    </a:lnTo>
                    <a:close/>
                  </a:path>
                </a:pathLst>
              </a:custGeom>
              <a:solidFill>
                <a:srgbClr val="4C262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45" name="Google Shape;1145;p7"/>
            <p:cNvGrpSpPr/>
            <p:nvPr/>
          </p:nvGrpSpPr>
          <p:grpSpPr>
            <a:xfrm>
              <a:off x="4986375" y="360045"/>
              <a:ext cx="1059217" cy="1354797"/>
              <a:chOff x="4986375" y="360045"/>
              <a:chExt cx="1059217" cy="1354797"/>
            </a:xfrm>
          </p:grpSpPr>
          <p:sp>
            <p:nvSpPr>
              <p:cNvPr id="1146" name="Google Shape;1146;p7"/>
              <p:cNvSpPr/>
              <p:nvPr/>
            </p:nvSpPr>
            <p:spPr>
              <a:xfrm>
                <a:off x="4986718" y="360045"/>
                <a:ext cx="1057846" cy="1354112"/>
              </a:xfrm>
              <a:custGeom>
                <a:avLst/>
                <a:gdLst/>
                <a:ahLst/>
                <a:cxnLst/>
                <a:rect l="l" t="t" r="r" b="b"/>
                <a:pathLst>
                  <a:path w="1057846" h="1354112" extrusionOk="0">
                    <a:moveTo>
                      <a:pt x="1057847" y="1354112"/>
                    </a:moveTo>
                    <a:cubicBezTo>
                      <a:pt x="795528" y="1267358"/>
                      <a:pt x="515379" y="1063333"/>
                      <a:pt x="331584" y="820903"/>
                    </a:cubicBezTo>
                    <a:cubicBezTo>
                      <a:pt x="147790" y="578815"/>
                      <a:pt x="10630" y="272606"/>
                      <a:pt x="0" y="0"/>
                    </a:cubicBezTo>
                    <a:cubicBezTo>
                      <a:pt x="178651" y="86411"/>
                      <a:pt x="366560" y="185509"/>
                      <a:pt x="526009" y="319240"/>
                    </a:cubicBezTo>
                    <a:cubicBezTo>
                      <a:pt x="779412" y="531152"/>
                      <a:pt x="958406" y="853821"/>
                      <a:pt x="991667" y="1158659"/>
                    </a:cubicBezTo>
                    <a:cubicBezTo>
                      <a:pt x="999211" y="1226553"/>
                      <a:pt x="1034529" y="1285875"/>
                      <a:pt x="1057847" y="1354112"/>
                    </a:cubicBezTo>
                    <a:close/>
                  </a:path>
                </a:pathLst>
              </a:custGeom>
              <a:solidFill>
                <a:srgbClr val="7D8C6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47" name="Google Shape;1147;p7"/>
              <p:cNvSpPr/>
              <p:nvPr/>
            </p:nvSpPr>
            <p:spPr>
              <a:xfrm>
                <a:off x="4986375" y="360387"/>
                <a:ext cx="1059217" cy="1354455"/>
              </a:xfrm>
              <a:custGeom>
                <a:avLst/>
                <a:gdLst/>
                <a:ahLst/>
                <a:cxnLst/>
                <a:rect l="l" t="t" r="r" b="b"/>
                <a:pathLst>
                  <a:path w="1059217" h="1354455" extrusionOk="0">
                    <a:moveTo>
                      <a:pt x="1057504" y="1354455"/>
                    </a:moveTo>
                    <a:cubicBezTo>
                      <a:pt x="1033158" y="1328052"/>
                      <a:pt x="1009498" y="1301306"/>
                      <a:pt x="985495" y="1274902"/>
                    </a:cubicBezTo>
                    <a:cubicBezTo>
                      <a:pt x="961835" y="1248156"/>
                      <a:pt x="938174" y="1221067"/>
                      <a:pt x="914857" y="1193978"/>
                    </a:cubicBezTo>
                    <a:cubicBezTo>
                      <a:pt x="891540" y="1166889"/>
                      <a:pt x="868223" y="1139457"/>
                      <a:pt x="845249" y="1112368"/>
                    </a:cubicBezTo>
                    <a:lnTo>
                      <a:pt x="776669" y="1029729"/>
                    </a:lnTo>
                    <a:cubicBezTo>
                      <a:pt x="754037" y="1001954"/>
                      <a:pt x="731406" y="974179"/>
                      <a:pt x="709117" y="946404"/>
                    </a:cubicBezTo>
                    <a:lnTo>
                      <a:pt x="642595" y="862051"/>
                    </a:lnTo>
                    <a:lnTo>
                      <a:pt x="576758" y="777011"/>
                    </a:lnTo>
                    <a:lnTo>
                      <a:pt x="511264" y="691629"/>
                    </a:lnTo>
                    <a:cubicBezTo>
                      <a:pt x="424167" y="577787"/>
                      <a:pt x="338442" y="463258"/>
                      <a:pt x="253060" y="348044"/>
                    </a:cubicBezTo>
                    <a:cubicBezTo>
                      <a:pt x="168021" y="232829"/>
                      <a:pt x="84011" y="116929"/>
                      <a:pt x="0" y="1029"/>
                    </a:cubicBezTo>
                    <a:lnTo>
                      <a:pt x="1371" y="0"/>
                    </a:lnTo>
                    <a:cubicBezTo>
                      <a:pt x="87096" y="114872"/>
                      <a:pt x="172821" y="229400"/>
                      <a:pt x="259575" y="343243"/>
                    </a:cubicBezTo>
                    <a:cubicBezTo>
                      <a:pt x="345986" y="457429"/>
                      <a:pt x="433083" y="570929"/>
                      <a:pt x="521208" y="683743"/>
                    </a:cubicBezTo>
                    <a:lnTo>
                      <a:pt x="587731" y="768096"/>
                    </a:lnTo>
                    <a:lnTo>
                      <a:pt x="654596" y="852107"/>
                    </a:lnTo>
                    <a:lnTo>
                      <a:pt x="721805" y="935774"/>
                    </a:lnTo>
                    <a:cubicBezTo>
                      <a:pt x="744436" y="963549"/>
                      <a:pt x="766724" y="991667"/>
                      <a:pt x="789013" y="1019442"/>
                    </a:cubicBezTo>
                    <a:lnTo>
                      <a:pt x="856221" y="1103109"/>
                    </a:lnTo>
                    <a:cubicBezTo>
                      <a:pt x="878853" y="1130884"/>
                      <a:pt x="901484" y="1158659"/>
                      <a:pt x="923773" y="1186434"/>
                    </a:cubicBezTo>
                    <a:lnTo>
                      <a:pt x="1059218" y="1353084"/>
                    </a:lnTo>
                    <a:lnTo>
                      <a:pt x="1057504" y="1354455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48" name="Google Shape;1148;p7"/>
            <p:cNvGrpSpPr/>
            <p:nvPr/>
          </p:nvGrpSpPr>
          <p:grpSpPr>
            <a:xfrm>
              <a:off x="6081255" y="1027753"/>
              <a:ext cx="1555394" cy="746440"/>
              <a:chOff x="6081255" y="1027753"/>
              <a:chExt cx="1555394" cy="746440"/>
            </a:xfrm>
          </p:grpSpPr>
          <p:sp>
            <p:nvSpPr>
              <p:cNvPr id="1149" name="Google Shape;1149;p7"/>
              <p:cNvSpPr/>
              <p:nvPr/>
            </p:nvSpPr>
            <p:spPr>
              <a:xfrm>
                <a:off x="6082284" y="1027753"/>
                <a:ext cx="1554365" cy="746440"/>
              </a:xfrm>
              <a:custGeom>
                <a:avLst/>
                <a:gdLst/>
                <a:ahLst/>
                <a:cxnLst/>
                <a:rect l="l" t="t" r="r" b="b"/>
                <a:pathLst>
                  <a:path w="1554365" h="746440" extrusionOk="0">
                    <a:moveTo>
                      <a:pt x="0" y="733381"/>
                    </a:moveTo>
                    <a:cubicBezTo>
                      <a:pt x="273291" y="774186"/>
                      <a:pt x="615506" y="717950"/>
                      <a:pt x="888454" y="584562"/>
                    </a:cubicBezTo>
                    <a:cubicBezTo>
                      <a:pt x="1161745" y="451174"/>
                      <a:pt x="1422006" y="239605"/>
                      <a:pt x="1554366" y="946"/>
                    </a:cubicBezTo>
                    <a:cubicBezTo>
                      <a:pt x="1355827" y="-2483"/>
                      <a:pt x="1143572" y="1289"/>
                      <a:pt x="940918" y="48609"/>
                    </a:cubicBezTo>
                    <a:cubicBezTo>
                      <a:pt x="618935" y="123704"/>
                      <a:pt x="314096" y="330816"/>
                      <a:pt x="147104" y="587991"/>
                    </a:cubicBezTo>
                    <a:cubicBezTo>
                      <a:pt x="109728" y="645941"/>
                      <a:pt x="51435" y="682974"/>
                      <a:pt x="0" y="733381"/>
                    </a:cubicBezTo>
                    <a:close/>
                  </a:path>
                </a:pathLst>
              </a:custGeom>
              <a:solidFill>
                <a:srgbClr val="7D8C6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50" name="Google Shape;1150;p7"/>
              <p:cNvSpPr/>
              <p:nvPr/>
            </p:nvSpPr>
            <p:spPr>
              <a:xfrm>
                <a:off x="6081255" y="1028700"/>
                <a:ext cx="1555051" cy="733120"/>
              </a:xfrm>
              <a:custGeom>
                <a:avLst/>
                <a:gdLst/>
                <a:ahLst/>
                <a:cxnLst/>
                <a:rect l="l" t="t" r="r" b="b"/>
                <a:pathLst>
                  <a:path w="1555051" h="733120" extrusionOk="0">
                    <a:moveTo>
                      <a:pt x="1371" y="733120"/>
                    </a:moveTo>
                    <a:cubicBezTo>
                      <a:pt x="34976" y="720433"/>
                      <a:pt x="68237" y="707403"/>
                      <a:pt x="101499" y="694373"/>
                    </a:cubicBezTo>
                    <a:cubicBezTo>
                      <a:pt x="134760" y="680999"/>
                      <a:pt x="168021" y="667626"/>
                      <a:pt x="200940" y="653910"/>
                    </a:cubicBezTo>
                    <a:cubicBezTo>
                      <a:pt x="233858" y="640194"/>
                      <a:pt x="267119" y="626135"/>
                      <a:pt x="300037" y="612419"/>
                    </a:cubicBezTo>
                    <a:lnTo>
                      <a:pt x="398450" y="569557"/>
                    </a:lnTo>
                    <a:cubicBezTo>
                      <a:pt x="431025" y="554812"/>
                      <a:pt x="463944" y="540410"/>
                      <a:pt x="496519" y="525666"/>
                    </a:cubicBezTo>
                    <a:lnTo>
                      <a:pt x="593903" y="480403"/>
                    </a:lnTo>
                    <a:lnTo>
                      <a:pt x="690943" y="434111"/>
                    </a:lnTo>
                    <a:lnTo>
                      <a:pt x="787641" y="387477"/>
                    </a:lnTo>
                    <a:cubicBezTo>
                      <a:pt x="916572" y="325069"/>
                      <a:pt x="1044816" y="261633"/>
                      <a:pt x="1172718" y="197168"/>
                    </a:cubicBezTo>
                    <a:cubicBezTo>
                      <a:pt x="1300620" y="132702"/>
                      <a:pt x="1427836" y="67208"/>
                      <a:pt x="1555051" y="1372"/>
                    </a:cubicBezTo>
                    <a:lnTo>
                      <a:pt x="1554366" y="0"/>
                    </a:lnTo>
                    <a:cubicBezTo>
                      <a:pt x="1426121" y="63779"/>
                      <a:pt x="1297876" y="127559"/>
                      <a:pt x="1169289" y="190310"/>
                    </a:cubicBezTo>
                    <a:cubicBezTo>
                      <a:pt x="1040701" y="253403"/>
                      <a:pt x="911771" y="315468"/>
                      <a:pt x="782155" y="376504"/>
                    </a:cubicBezTo>
                    <a:lnTo>
                      <a:pt x="684771" y="421767"/>
                    </a:lnTo>
                    <a:lnTo>
                      <a:pt x="587045" y="466344"/>
                    </a:lnTo>
                    <a:lnTo>
                      <a:pt x="489318" y="510921"/>
                    </a:lnTo>
                    <a:cubicBezTo>
                      <a:pt x="456743" y="525666"/>
                      <a:pt x="424167" y="540410"/>
                      <a:pt x="391592" y="555498"/>
                    </a:cubicBezTo>
                    <a:lnTo>
                      <a:pt x="293865" y="599732"/>
                    </a:lnTo>
                    <a:cubicBezTo>
                      <a:pt x="261290" y="614477"/>
                      <a:pt x="228714" y="628879"/>
                      <a:pt x="196139" y="643966"/>
                    </a:cubicBezTo>
                    <a:lnTo>
                      <a:pt x="0" y="731749"/>
                    </a:lnTo>
                    <a:lnTo>
                      <a:pt x="1371" y="733120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51" name="Google Shape;1151;p7"/>
            <p:cNvGrpSpPr/>
            <p:nvPr/>
          </p:nvGrpSpPr>
          <p:grpSpPr>
            <a:xfrm>
              <a:off x="7525550" y="2279942"/>
              <a:ext cx="1502546" cy="1938505"/>
              <a:chOff x="7525550" y="2279942"/>
              <a:chExt cx="1502546" cy="1938505"/>
            </a:xfrm>
          </p:grpSpPr>
          <p:sp>
            <p:nvSpPr>
              <p:cNvPr id="1152" name="Google Shape;1152;p7"/>
              <p:cNvSpPr/>
              <p:nvPr/>
            </p:nvSpPr>
            <p:spPr>
              <a:xfrm>
                <a:off x="8748674" y="4028389"/>
                <a:ext cx="279422" cy="190058"/>
              </a:xfrm>
              <a:custGeom>
                <a:avLst/>
                <a:gdLst/>
                <a:ahLst/>
                <a:cxnLst/>
                <a:rect l="l" t="t" r="r" b="b"/>
                <a:pathLst>
                  <a:path w="279422" h="190058" extrusionOk="0">
                    <a:moveTo>
                      <a:pt x="10287" y="9601"/>
                    </a:moveTo>
                    <a:cubicBezTo>
                      <a:pt x="87440" y="14059"/>
                      <a:pt x="163564" y="38062"/>
                      <a:pt x="229057" y="79210"/>
                    </a:cubicBezTo>
                    <a:cubicBezTo>
                      <a:pt x="259918" y="98412"/>
                      <a:pt x="292151" y="135102"/>
                      <a:pt x="274320" y="166992"/>
                    </a:cubicBezTo>
                    <a:cubicBezTo>
                      <a:pt x="264376" y="184480"/>
                      <a:pt x="242087" y="192024"/>
                      <a:pt x="222199" y="189623"/>
                    </a:cubicBezTo>
                    <a:cubicBezTo>
                      <a:pt x="202311" y="187223"/>
                      <a:pt x="184138" y="176594"/>
                      <a:pt x="167335" y="165620"/>
                    </a:cubicBezTo>
                    <a:cubicBezTo>
                      <a:pt x="101498" y="122072"/>
                      <a:pt x="44234" y="65494"/>
                      <a:pt x="0" y="0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53" name="Google Shape;1153;p7"/>
              <p:cNvSpPr/>
              <p:nvPr/>
            </p:nvSpPr>
            <p:spPr>
              <a:xfrm>
                <a:off x="8293646" y="3410111"/>
                <a:ext cx="384675" cy="212750"/>
              </a:xfrm>
              <a:custGeom>
                <a:avLst/>
                <a:gdLst/>
                <a:ahLst/>
                <a:cxnLst/>
                <a:rect l="l" t="t" r="r" b="b"/>
                <a:pathLst>
                  <a:path w="384675" h="212750" extrusionOk="0">
                    <a:moveTo>
                      <a:pt x="0" y="5515"/>
                    </a:moveTo>
                    <a:cubicBezTo>
                      <a:pt x="97040" y="-8544"/>
                      <a:pt x="197853" y="4486"/>
                      <a:pt x="288379" y="42205"/>
                    </a:cubicBezTo>
                    <a:cubicBezTo>
                      <a:pt x="323354" y="56950"/>
                      <a:pt x="358673" y="77181"/>
                      <a:pt x="376161" y="110785"/>
                    </a:cubicBezTo>
                    <a:cubicBezTo>
                      <a:pt x="393649" y="144389"/>
                      <a:pt x="384048" y="194110"/>
                      <a:pt x="348729" y="207826"/>
                    </a:cubicBezTo>
                    <a:cubicBezTo>
                      <a:pt x="302438" y="226000"/>
                      <a:pt x="242430" y="190338"/>
                      <a:pt x="204368" y="158448"/>
                    </a:cubicBezTo>
                    <a:cubicBezTo>
                      <a:pt x="160477" y="121758"/>
                      <a:pt x="116586" y="85411"/>
                      <a:pt x="72352" y="48720"/>
                    </a:cubicBezTo>
                    <a:cubicBezTo>
                      <a:pt x="45949" y="27118"/>
                      <a:pt x="34290" y="1057"/>
                      <a:pt x="0" y="5515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54" name="Google Shape;1154;p7"/>
              <p:cNvSpPr/>
              <p:nvPr/>
            </p:nvSpPr>
            <p:spPr>
              <a:xfrm>
                <a:off x="7939293" y="3548329"/>
                <a:ext cx="196755" cy="411197"/>
              </a:xfrm>
              <a:custGeom>
                <a:avLst/>
                <a:gdLst/>
                <a:ahLst/>
                <a:cxnLst/>
                <a:rect l="l" t="t" r="r" b="b"/>
                <a:pathLst>
                  <a:path w="196755" h="411197" extrusionOk="0">
                    <a:moveTo>
                      <a:pt x="102664" y="406679"/>
                    </a:moveTo>
                    <a:cubicBezTo>
                      <a:pt x="169872" y="372047"/>
                      <a:pt x="201076" y="289407"/>
                      <a:pt x="196276" y="213969"/>
                    </a:cubicBezTo>
                    <a:cubicBezTo>
                      <a:pt x="191818" y="138531"/>
                      <a:pt x="158557" y="68237"/>
                      <a:pt x="125638" y="0"/>
                    </a:cubicBezTo>
                    <a:cubicBezTo>
                      <a:pt x="106093" y="78867"/>
                      <a:pt x="59116" y="157734"/>
                      <a:pt x="27912" y="232486"/>
                    </a:cubicBezTo>
                    <a:cubicBezTo>
                      <a:pt x="12481" y="269177"/>
                      <a:pt x="-4664" y="307581"/>
                      <a:pt x="1166" y="347015"/>
                    </a:cubicBezTo>
                    <a:cubicBezTo>
                      <a:pt x="6995" y="386448"/>
                      <a:pt x="67345" y="424510"/>
                      <a:pt x="102664" y="40667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55" name="Google Shape;1155;p7"/>
              <p:cNvSpPr/>
              <p:nvPr/>
            </p:nvSpPr>
            <p:spPr>
              <a:xfrm>
                <a:off x="7663944" y="3090900"/>
                <a:ext cx="196755" cy="411294"/>
              </a:xfrm>
              <a:custGeom>
                <a:avLst/>
                <a:gdLst/>
                <a:ahLst/>
                <a:cxnLst/>
                <a:rect l="l" t="t" r="r" b="b"/>
                <a:pathLst>
                  <a:path w="196755" h="411294" extrusionOk="0">
                    <a:moveTo>
                      <a:pt x="102664" y="406679"/>
                    </a:moveTo>
                    <a:cubicBezTo>
                      <a:pt x="169873" y="372047"/>
                      <a:pt x="201077" y="289407"/>
                      <a:pt x="196276" y="213969"/>
                    </a:cubicBezTo>
                    <a:cubicBezTo>
                      <a:pt x="191818" y="138531"/>
                      <a:pt x="158557" y="68237"/>
                      <a:pt x="125639" y="0"/>
                    </a:cubicBezTo>
                    <a:cubicBezTo>
                      <a:pt x="106093" y="78867"/>
                      <a:pt x="59116" y="157734"/>
                      <a:pt x="27912" y="232486"/>
                    </a:cubicBezTo>
                    <a:cubicBezTo>
                      <a:pt x="12482" y="269177"/>
                      <a:pt x="-4663" y="307581"/>
                      <a:pt x="1166" y="347015"/>
                    </a:cubicBezTo>
                    <a:cubicBezTo>
                      <a:pt x="7338" y="386105"/>
                      <a:pt x="67346" y="424853"/>
                      <a:pt x="102664" y="40667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56" name="Google Shape;1156;p7"/>
              <p:cNvSpPr/>
              <p:nvPr/>
            </p:nvSpPr>
            <p:spPr>
              <a:xfrm>
                <a:off x="7525550" y="2279942"/>
                <a:ext cx="1348968" cy="1829714"/>
              </a:xfrm>
              <a:custGeom>
                <a:avLst/>
                <a:gdLst/>
                <a:ahLst/>
                <a:cxnLst/>
                <a:rect l="l" t="t" r="r" b="b"/>
                <a:pathLst>
                  <a:path w="1348968" h="1829714" extrusionOk="0">
                    <a:moveTo>
                      <a:pt x="1347254" y="1829714"/>
                    </a:moveTo>
                    <a:cubicBezTo>
                      <a:pt x="1186091" y="1725473"/>
                      <a:pt x="1039673" y="1599629"/>
                      <a:pt x="906971" y="1461097"/>
                    </a:cubicBezTo>
                    <a:cubicBezTo>
                      <a:pt x="774611" y="1322222"/>
                      <a:pt x="655967" y="1170318"/>
                      <a:pt x="548297" y="1011555"/>
                    </a:cubicBezTo>
                    <a:cubicBezTo>
                      <a:pt x="494462" y="932002"/>
                      <a:pt x="443027" y="851078"/>
                      <a:pt x="393992" y="768439"/>
                    </a:cubicBezTo>
                    <a:lnTo>
                      <a:pt x="357644" y="706374"/>
                    </a:lnTo>
                    <a:lnTo>
                      <a:pt x="321983" y="643966"/>
                    </a:lnTo>
                    <a:lnTo>
                      <a:pt x="287350" y="580873"/>
                    </a:lnTo>
                    <a:lnTo>
                      <a:pt x="253403" y="517436"/>
                    </a:lnTo>
                    <a:lnTo>
                      <a:pt x="220142" y="453657"/>
                    </a:lnTo>
                    <a:lnTo>
                      <a:pt x="187223" y="389534"/>
                    </a:lnTo>
                    <a:lnTo>
                      <a:pt x="154991" y="325069"/>
                    </a:lnTo>
                    <a:lnTo>
                      <a:pt x="123101" y="260604"/>
                    </a:lnTo>
                    <a:lnTo>
                      <a:pt x="91897" y="195796"/>
                    </a:lnTo>
                    <a:lnTo>
                      <a:pt x="61036" y="130988"/>
                    </a:lnTo>
                    <a:cubicBezTo>
                      <a:pt x="40805" y="87440"/>
                      <a:pt x="20231" y="44234"/>
                      <a:pt x="0" y="686"/>
                    </a:cubicBezTo>
                    <a:lnTo>
                      <a:pt x="1372" y="0"/>
                    </a:lnTo>
                    <a:lnTo>
                      <a:pt x="18173" y="31890"/>
                    </a:lnTo>
                    <a:lnTo>
                      <a:pt x="34633" y="63779"/>
                    </a:lnTo>
                    <a:lnTo>
                      <a:pt x="67894" y="127559"/>
                    </a:lnTo>
                    <a:lnTo>
                      <a:pt x="134074" y="255117"/>
                    </a:lnTo>
                    <a:lnTo>
                      <a:pt x="167335" y="318897"/>
                    </a:lnTo>
                    <a:lnTo>
                      <a:pt x="200597" y="382334"/>
                    </a:lnTo>
                    <a:lnTo>
                      <a:pt x="234200" y="445770"/>
                    </a:lnTo>
                    <a:lnTo>
                      <a:pt x="268148" y="508863"/>
                    </a:lnTo>
                    <a:lnTo>
                      <a:pt x="302438" y="571957"/>
                    </a:lnTo>
                    <a:lnTo>
                      <a:pt x="337414" y="634708"/>
                    </a:lnTo>
                    <a:lnTo>
                      <a:pt x="372732" y="697116"/>
                    </a:lnTo>
                    <a:lnTo>
                      <a:pt x="408737" y="759181"/>
                    </a:lnTo>
                    <a:cubicBezTo>
                      <a:pt x="456743" y="841820"/>
                      <a:pt x="507149" y="923430"/>
                      <a:pt x="559955" y="1002983"/>
                    </a:cubicBezTo>
                    <a:cubicBezTo>
                      <a:pt x="665912" y="1162431"/>
                      <a:pt x="782840" y="1314679"/>
                      <a:pt x="913829" y="1454582"/>
                    </a:cubicBezTo>
                    <a:cubicBezTo>
                      <a:pt x="1044473" y="1594485"/>
                      <a:pt x="1189177" y="1721701"/>
                      <a:pt x="1348969" y="1827657"/>
                    </a:cubicBezTo>
                    <a:lnTo>
                      <a:pt x="1347254" y="1829714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57" name="Google Shape;1157;p7"/>
              <p:cNvSpPr/>
              <p:nvPr/>
            </p:nvSpPr>
            <p:spPr>
              <a:xfrm>
                <a:off x="8145170" y="3370021"/>
                <a:ext cx="497891" cy="182422"/>
              </a:xfrm>
              <a:custGeom>
                <a:avLst/>
                <a:gdLst/>
                <a:ahLst/>
                <a:cxnLst/>
                <a:rect l="l" t="t" r="r" b="b"/>
                <a:pathLst>
                  <a:path w="497891" h="182422" extrusionOk="0">
                    <a:moveTo>
                      <a:pt x="686" y="0"/>
                    </a:moveTo>
                    <a:cubicBezTo>
                      <a:pt x="21260" y="8573"/>
                      <a:pt x="42177" y="14402"/>
                      <a:pt x="63437" y="19203"/>
                    </a:cubicBezTo>
                    <a:cubicBezTo>
                      <a:pt x="74066" y="21603"/>
                      <a:pt x="84697" y="23660"/>
                      <a:pt x="95669" y="25718"/>
                    </a:cubicBezTo>
                    <a:cubicBezTo>
                      <a:pt x="106642" y="27775"/>
                      <a:pt x="117272" y="30175"/>
                      <a:pt x="128245" y="32233"/>
                    </a:cubicBezTo>
                    <a:cubicBezTo>
                      <a:pt x="149848" y="37033"/>
                      <a:pt x="171450" y="42520"/>
                      <a:pt x="192710" y="49378"/>
                    </a:cubicBezTo>
                    <a:cubicBezTo>
                      <a:pt x="213970" y="56236"/>
                      <a:pt x="234887" y="63094"/>
                      <a:pt x="255803" y="70638"/>
                    </a:cubicBezTo>
                    <a:cubicBezTo>
                      <a:pt x="276721" y="77838"/>
                      <a:pt x="297637" y="86068"/>
                      <a:pt x="318211" y="94298"/>
                    </a:cubicBezTo>
                    <a:cubicBezTo>
                      <a:pt x="328498" y="98412"/>
                      <a:pt x="338785" y="102527"/>
                      <a:pt x="349072" y="106985"/>
                    </a:cubicBezTo>
                    <a:lnTo>
                      <a:pt x="364503" y="113500"/>
                    </a:lnTo>
                    <a:lnTo>
                      <a:pt x="379591" y="120358"/>
                    </a:lnTo>
                    <a:cubicBezTo>
                      <a:pt x="384734" y="122758"/>
                      <a:pt x="389534" y="125159"/>
                      <a:pt x="394678" y="127559"/>
                    </a:cubicBezTo>
                    <a:lnTo>
                      <a:pt x="409766" y="134760"/>
                    </a:lnTo>
                    <a:cubicBezTo>
                      <a:pt x="419710" y="139560"/>
                      <a:pt x="429654" y="144361"/>
                      <a:pt x="439598" y="149505"/>
                    </a:cubicBezTo>
                    <a:cubicBezTo>
                      <a:pt x="459486" y="159449"/>
                      <a:pt x="478688" y="170421"/>
                      <a:pt x="497891" y="181051"/>
                    </a:cubicBezTo>
                    <a:lnTo>
                      <a:pt x="497205" y="182423"/>
                    </a:lnTo>
                    <a:cubicBezTo>
                      <a:pt x="457429" y="162878"/>
                      <a:pt x="417310" y="144361"/>
                      <a:pt x="376504" y="127902"/>
                    </a:cubicBezTo>
                    <a:lnTo>
                      <a:pt x="361074" y="121730"/>
                    </a:lnTo>
                    <a:lnTo>
                      <a:pt x="345643" y="115900"/>
                    </a:lnTo>
                    <a:cubicBezTo>
                      <a:pt x="335356" y="111786"/>
                      <a:pt x="325069" y="108014"/>
                      <a:pt x="314782" y="104242"/>
                    </a:cubicBezTo>
                    <a:cubicBezTo>
                      <a:pt x="293866" y="97041"/>
                      <a:pt x="273292" y="89840"/>
                      <a:pt x="252032" y="83325"/>
                    </a:cubicBezTo>
                    <a:cubicBezTo>
                      <a:pt x="241402" y="79896"/>
                      <a:pt x="230772" y="77153"/>
                      <a:pt x="220485" y="73724"/>
                    </a:cubicBezTo>
                    <a:cubicBezTo>
                      <a:pt x="215341" y="72009"/>
                      <a:pt x="209855" y="70980"/>
                      <a:pt x="204712" y="69266"/>
                    </a:cubicBezTo>
                    <a:cubicBezTo>
                      <a:pt x="199225" y="67894"/>
                      <a:pt x="194081" y="66180"/>
                      <a:pt x="188595" y="65151"/>
                    </a:cubicBezTo>
                    <a:lnTo>
                      <a:pt x="124816" y="48349"/>
                    </a:lnTo>
                    <a:lnTo>
                      <a:pt x="92583" y="39777"/>
                    </a:lnTo>
                    <a:cubicBezTo>
                      <a:pt x="81953" y="36690"/>
                      <a:pt x="70981" y="33604"/>
                      <a:pt x="60350" y="30175"/>
                    </a:cubicBezTo>
                    <a:cubicBezTo>
                      <a:pt x="39091" y="22974"/>
                      <a:pt x="18174" y="14059"/>
                      <a:pt x="0" y="1029"/>
                    </a:cubicBezTo>
                    <a:lnTo>
                      <a:pt x="686" y="0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58" name="Google Shape;1158;p7"/>
              <p:cNvSpPr/>
              <p:nvPr/>
            </p:nvSpPr>
            <p:spPr>
              <a:xfrm>
                <a:off x="7984693" y="2914504"/>
                <a:ext cx="489020" cy="270385"/>
              </a:xfrm>
              <a:custGeom>
                <a:avLst/>
                <a:gdLst/>
                <a:ahLst/>
                <a:cxnLst/>
                <a:rect l="l" t="t" r="r" b="b"/>
                <a:pathLst>
                  <a:path w="489020" h="270385" extrusionOk="0">
                    <a:moveTo>
                      <a:pt x="0" y="7003"/>
                    </a:moveTo>
                    <a:cubicBezTo>
                      <a:pt x="123444" y="-10828"/>
                      <a:pt x="251688" y="5631"/>
                      <a:pt x="366560" y="53637"/>
                    </a:cubicBezTo>
                    <a:cubicBezTo>
                      <a:pt x="411137" y="72154"/>
                      <a:pt x="456057" y="97872"/>
                      <a:pt x="478346" y="140734"/>
                    </a:cubicBezTo>
                    <a:cubicBezTo>
                      <a:pt x="500291" y="183597"/>
                      <a:pt x="488289" y="246690"/>
                      <a:pt x="443369" y="264178"/>
                    </a:cubicBezTo>
                    <a:cubicBezTo>
                      <a:pt x="384391" y="287152"/>
                      <a:pt x="308267" y="241890"/>
                      <a:pt x="259918" y="201427"/>
                    </a:cubicBezTo>
                    <a:cubicBezTo>
                      <a:pt x="204026" y="155136"/>
                      <a:pt x="148133" y="108501"/>
                      <a:pt x="92240" y="62210"/>
                    </a:cubicBezTo>
                    <a:cubicBezTo>
                      <a:pt x="58293" y="34778"/>
                      <a:pt x="43548" y="1517"/>
                      <a:pt x="0" y="7003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59" name="Google Shape;1159;p7"/>
              <p:cNvSpPr/>
              <p:nvPr/>
            </p:nvSpPr>
            <p:spPr>
              <a:xfrm>
                <a:off x="7836217" y="2875902"/>
                <a:ext cx="497890" cy="182422"/>
              </a:xfrm>
              <a:custGeom>
                <a:avLst/>
                <a:gdLst/>
                <a:ahLst/>
                <a:cxnLst/>
                <a:rect l="l" t="t" r="r" b="b"/>
                <a:pathLst>
                  <a:path w="497890" h="182422" extrusionOk="0">
                    <a:moveTo>
                      <a:pt x="686" y="0"/>
                    </a:moveTo>
                    <a:cubicBezTo>
                      <a:pt x="21260" y="8573"/>
                      <a:pt x="42177" y="14402"/>
                      <a:pt x="63437" y="19202"/>
                    </a:cubicBezTo>
                    <a:cubicBezTo>
                      <a:pt x="74066" y="21603"/>
                      <a:pt x="84696" y="23660"/>
                      <a:pt x="95669" y="25718"/>
                    </a:cubicBezTo>
                    <a:cubicBezTo>
                      <a:pt x="106642" y="27775"/>
                      <a:pt x="117272" y="30175"/>
                      <a:pt x="128245" y="32232"/>
                    </a:cubicBezTo>
                    <a:cubicBezTo>
                      <a:pt x="149847" y="37033"/>
                      <a:pt x="171450" y="42519"/>
                      <a:pt x="192710" y="49377"/>
                    </a:cubicBezTo>
                    <a:cubicBezTo>
                      <a:pt x="213970" y="56235"/>
                      <a:pt x="234887" y="63093"/>
                      <a:pt x="255803" y="70637"/>
                    </a:cubicBezTo>
                    <a:cubicBezTo>
                      <a:pt x="276720" y="77838"/>
                      <a:pt x="297637" y="86068"/>
                      <a:pt x="318211" y="94298"/>
                    </a:cubicBezTo>
                    <a:cubicBezTo>
                      <a:pt x="328498" y="98412"/>
                      <a:pt x="338785" y="102527"/>
                      <a:pt x="349072" y="106985"/>
                    </a:cubicBezTo>
                    <a:lnTo>
                      <a:pt x="364503" y="113500"/>
                    </a:lnTo>
                    <a:lnTo>
                      <a:pt x="379590" y="120358"/>
                    </a:lnTo>
                    <a:cubicBezTo>
                      <a:pt x="384734" y="122758"/>
                      <a:pt x="389534" y="125159"/>
                      <a:pt x="394678" y="127559"/>
                    </a:cubicBezTo>
                    <a:lnTo>
                      <a:pt x="409766" y="134760"/>
                    </a:lnTo>
                    <a:cubicBezTo>
                      <a:pt x="419710" y="139560"/>
                      <a:pt x="429654" y="144361"/>
                      <a:pt x="439598" y="149504"/>
                    </a:cubicBezTo>
                    <a:cubicBezTo>
                      <a:pt x="459486" y="159449"/>
                      <a:pt x="478688" y="170421"/>
                      <a:pt x="497891" y="181051"/>
                    </a:cubicBezTo>
                    <a:lnTo>
                      <a:pt x="497205" y="182423"/>
                    </a:lnTo>
                    <a:cubicBezTo>
                      <a:pt x="457429" y="162878"/>
                      <a:pt x="417309" y="144361"/>
                      <a:pt x="376504" y="127902"/>
                    </a:cubicBezTo>
                    <a:lnTo>
                      <a:pt x="361074" y="121730"/>
                    </a:lnTo>
                    <a:lnTo>
                      <a:pt x="345643" y="115900"/>
                    </a:lnTo>
                    <a:cubicBezTo>
                      <a:pt x="335356" y="111785"/>
                      <a:pt x="325069" y="108014"/>
                      <a:pt x="314782" y="104241"/>
                    </a:cubicBezTo>
                    <a:cubicBezTo>
                      <a:pt x="293865" y="97041"/>
                      <a:pt x="273291" y="89840"/>
                      <a:pt x="252032" y="83325"/>
                    </a:cubicBezTo>
                    <a:cubicBezTo>
                      <a:pt x="241402" y="79896"/>
                      <a:pt x="230772" y="77153"/>
                      <a:pt x="220485" y="73724"/>
                    </a:cubicBezTo>
                    <a:cubicBezTo>
                      <a:pt x="215341" y="72009"/>
                      <a:pt x="209855" y="70980"/>
                      <a:pt x="204711" y="69266"/>
                    </a:cubicBezTo>
                    <a:cubicBezTo>
                      <a:pt x="199225" y="67894"/>
                      <a:pt x="194081" y="66180"/>
                      <a:pt x="188595" y="65151"/>
                    </a:cubicBezTo>
                    <a:lnTo>
                      <a:pt x="124816" y="48349"/>
                    </a:lnTo>
                    <a:lnTo>
                      <a:pt x="92583" y="39776"/>
                    </a:lnTo>
                    <a:cubicBezTo>
                      <a:pt x="81953" y="36690"/>
                      <a:pt x="70980" y="33604"/>
                      <a:pt x="60350" y="30175"/>
                    </a:cubicBezTo>
                    <a:cubicBezTo>
                      <a:pt x="39091" y="22974"/>
                      <a:pt x="18174" y="14059"/>
                      <a:pt x="0" y="1029"/>
                    </a:cubicBezTo>
                    <a:lnTo>
                      <a:pt x="686" y="0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60" name="Google Shape;1160;p7"/>
              <p:cNvSpPr/>
              <p:nvPr/>
            </p:nvSpPr>
            <p:spPr>
              <a:xfrm>
                <a:off x="8604313" y="3788689"/>
                <a:ext cx="307878" cy="170545"/>
              </a:xfrm>
              <a:custGeom>
                <a:avLst/>
                <a:gdLst/>
                <a:ahLst/>
                <a:cxnLst/>
                <a:rect l="l" t="t" r="r" b="b"/>
                <a:pathLst>
                  <a:path w="307878" h="170545" extrusionOk="0">
                    <a:moveTo>
                      <a:pt x="0" y="4470"/>
                    </a:moveTo>
                    <a:cubicBezTo>
                      <a:pt x="77838" y="-6845"/>
                      <a:pt x="158420" y="3442"/>
                      <a:pt x="230772" y="33960"/>
                    </a:cubicBezTo>
                    <a:cubicBezTo>
                      <a:pt x="258890" y="45618"/>
                      <a:pt x="287007" y="62078"/>
                      <a:pt x="301066" y="88824"/>
                    </a:cubicBezTo>
                    <a:cubicBezTo>
                      <a:pt x="315125" y="115913"/>
                      <a:pt x="307238" y="155689"/>
                      <a:pt x="279121" y="166662"/>
                    </a:cubicBezTo>
                    <a:cubicBezTo>
                      <a:pt x="242087" y="181064"/>
                      <a:pt x="194081" y="152603"/>
                      <a:pt x="163563" y="127229"/>
                    </a:cubicBezTo>
                    <a:cubicBezTo>
                      <a:pt x="128245" y="98082"/>
                      <a:pt x="93269" y="68593"/>
                      <a:pt x="57950" y="39446"/>
                    </a:cubicBezTo>
                    <a:cubicBezTo>
                      <a:pt x="36690" y="21615"/>
                      <a:pt x="27089" y="698"/>
                      <a:pt x="0" y="447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61" name="Google Shape;1161;p7"/>
              <p:cNvSpPr/>
              <p:nvPr/>
            </p:nvSpPr>
            <p:spPr>
              <a:xfrm>
                <a:off x="8431834" y="3734181"/>
                <a:ext cx="398792" cy="146761"/>
              </a:xfrm>
              <a:custGeom>
                <a:avLst/>
                <a:gdLst/>
                <a:ahLst/>
                <a:cxnLst/>
                <a:rect l="l" t="t" r="r" b="b"/>
                <a:pathLst>
                  <a:path w="398792" h="146761" extrusionOk="0">
                    <a:moveTo>
                      <a:pt x="0" y="0"/>
                    </a:moveTo>
                    <a:cubicBezTo>
                      <a:pt x="16459" y="6515"/>
                      <a:pt x="33604" y="10630"/>
                      <a:pt x="50749" y="14402"/>
                    </a:cubicBezTo>
                    <a:cubicBezTo>
                      <a:pt x="67894" y="18174"/>
                      <a:pt x="85382" y="20917"/>
                      <a:pt x="102870" y="24689"/>
                    </a:cubicBezTo>
                    <a:cubicBezTo>
                      <a:pt x="120358" y="28461"/>
                      <a:pt x="137503" y="32918"/>
                      <a:pt x="154648" y="38405"/>
                    </a:cubicBezTo>
                    <a:cubicBezTo>
                      <a:pt x="171450" y="43891"/>
                      <a:pt x="188595" y="49721"/>
                      <a:pt x="205397" y="55893"/>
                    </a:cubicBezTo>
                    <a:cubicBezTo>
                      <a:pt x="222199" y="61722"/>
                      <a:pt x="238659" y="68237"/>
                      <a:pt x="255461" y="74752"/>
                    </a:cubicBezTo>
                    <a:cubicBezTo>
                      <a:pt x="271920" y="81610"/>
                      <a:pt x="288379" y="88468"/>
                      <a:pt x="304495" y="96012"/>
                    </a:cubicBezTo>
                    <a:cubicBezTo>
                      <a:pt x="312725" y="99784"/>
                      <a:pt x="320612" y="103556"/>
                      <a:pt x="328498" y="107671"/>
                    </a:cubicBezTo>
                    <a:cubicBezTo>
                      <a:pt x="336385" y="111785"/>
                      <a:pt x="344272" y="115557"/>
                      <a:pt x="352159" y="119672"/>
                    </a:cubicBezTo>
                    <a:cubicBezTo>
                      <a:pt x="367932" y="127902"/>
                      <a:pt x="383362" y="136474"/>
                      <a:pt x="398793" y="145390"/>
                    </a:cubicBezTo>
                    <a:lnTo>
                      <a:pt x="398107" y="146761"/>
                    </a:lnTo>
                    <a:cubicBezTo>
                      <a:pt x="366217" y="131331"/>
                      <a:pt x="333985" y="116586"/>
                      <a:pt x="301066" y="103899"/>
                    </a:cubicBezTo>
                    <a:cubicBezTo>
                      <a:pt x="284607" y="97384"/>
                      <a:pt x="268148" y="91211"/>
                      <a:pt x="251346" y="85382"/>
                    </a:cubicBezTo>
                    <a:cubicBezTo>
                      <a:pt x="234544" y="79553"/>
                      <a:pt x="218085" y="73724"/>
                      <a:pt x="201283" y="68580"/>
                    </a:cubicBezTo>
                    <a:cubicBezTo>
                      <a:pt x="192710" y="65837"/>
                      <a:pt x="184480" y="63437"/>
                      <a:pt x="175908" y="61036"/>
                    </a:cubicBezTo>
                    <a:cubicBezTo>
                      <a:pt x="167335" y="58636"/>
                      <a:pt x="158763" y="56579"/>
                      <a:pt x="150190" y="54178"/>
                    </a:cubicBezTo>
                    <a:lnTo>
                      <a:pt x="124473" y="47663"/>
                    </a:lnTo>
                    <a:lnTo>
                      <a:pt x="99098" y="40805"/>
                    </a:lnTo>
                    <a:cubicBezTo>
                      <a:pt x="82296" y="36347"/>
                      <a:pt x="64808" y="31547"/>
                      <a:pt x="48006" y="25718"/>
                    </a:cubicBezTo>
                    <a:cubicBezTo>
                      <a:pt x="31204" y="19888"/>
                      <a:pt x="14402" y="12002"/>
                      <a:pt x="0" y="137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62" name="Google Shape;1162;p7"/>
              <p:cNvSpPr/>
              <p:nvPr/>
            </p:nvSpPr>
            <p:spPr>
              <a:xfrm>
                <a:off x="8018558" y="3212287"/>
                <a:ext cx="67290" cy="601446"/>
              </a:xfrm>
              <a:custGeom>
                <a:avLst/>
                <a:gdLst/>
                <a:ahLst/>
                <a:cxnLst/>
                <a:rect l="l" t="t" r="r" b="b"/>
                <a:pathLst>
                  <a:path w="67290" h="601446" extrusionOk="0">
                    <a:moveTo>
                      <a:pt x="21684" y="343"/>
                    </a:moveTo>
                    <a:cubicBezTo>
                      <a:pt x="14483" y="10630"/>
                      <a:pt x="11054" y="22974"/>
                      <a:pt x="10368" y="34976"/>
                    </a:cubicBezTo>
                    <a:cubicBezTo>
                      <a:pt x="9340" y="47320"/>
                      <a:pt x="10368" y="59665"/>
                      <a:pt x="11740" y="72009"/>
                    </a:cubicBezTo>
                    <a:lnTo>
                      <a:pt x="14141" y="90869"/>
                    </a:lnTo>
                    <a:cubicBezTo>
                      <a:pt x="15169" y="97041"/>
                      <a:pt x="15855" y="103213"/>
                      <a:pt x="16884" y="109728"/>
                    </a:cubicBezTo>
                    <a:cubicBezTo>
                      <a:pt x="17912" y="115900"/>
                      <a:pt x="18598" y="122073"/>
                      <a:pt x="19627" y="128588"/>
                    </a:cubicBezTo>
                    <a:lnTo>
                      <a:pt x="20999" y="137846"/>
                    </a:lnTo>
                    <a:lnTo>
                      <a:pt x="22713" y="147104"/>
                    </a:lnTo>
                    <a:lnTo>
                      <a:pt x="48773" y="297294"/>
                    </a:lnTo>
                    <a:cubicBezTo>
                      <a:pt x="57689" y="347358"/>
                      <a:pt x="65232" y="398107"/>
                      <a:pt x="66947" y="449542"/>
                    </a:cubicBezTo>
                    <a:cubicBezTo>
                      <a:pt x="67290" y="456057"/>
                      <a:pt x="66947" y="462229"/>
                      <a:pt x="67290" y="468744"/>
                    </a:cubicBezTo>
                    <a:cubicBezTo>
                      <a:pt x="67290" y="475260"/>
                      <a:pt x="66947" y="481431"/>
                      <a:pt x="66947" y="487947"/>
                    </a:cubicBezTo>
                    <a:cubicBezTo>
                      <a:pt x="66261" y="500634"/>
                      <a:pt x="65576" y="513664"/>
                      <a:pt x="63861" y="526352"/>
                    </a:cubicBezTo>
                    <a:lnTo>
                      <a:pt x="62489" y="535953"/>
                    </a:lnTo>
                    <a:cubicBezTo>
                      <a:pt x="62147" y="539039"/>
                      <a:pt x="61461" y="542125"/>
                      <a:pt x="61118" y="545554"/>
                    </a:cubicBezTo>
                    <a:cubicBezTo>
                      <a:pt x="60432" y="548640"/>
                      <a:pt x="60089" y="551726"/>
                      <a:pt x="59403" y="555155"/>
                    </a:cubicBezTo>
                    <a:lnTo>
                      <a:pt x="57346" y="564414"/>
                    </a:lnTo>
                    <a:lnTo>
                      <a:pt x="56317" y="569214"/>
                    </a:lnTo>
                    <a:lnTo>
                      <a:pt x="55289" y="574015"/>
                    </a:lnTo>
                    <a:lnTo>
                      <a:pt x="52888" y="583273"/>
                    </a:lnTo>
                    <a:cubicBezTo>
                      <a:pt x="51174" y="589445"/>
                      <a:pt x="49116" y="595617"/>
                      <a:pt x="47402" y="601447"/>
                    </a:cubicBezTo>
                    <a:lnTo>
                      <a:pt x="45687" y="601104"/>
                    </a:lnTo>
                    <a:cubicBezTo>
                      <a:pt x="59060" y="552069"/>
                      <a:pt x="62147" y="500977"/>
                      <a:pt x="58374" y="450570"/>
                    </a:cubicBezTo>
                    <a:cubicBezTo>
                      <a:pt x="54945" y="400164"/>
                      <a:pt x="45687" y="350101"/>
                      <a:pt x="35400" y="300381"/>
                    </a:cubicBezTo>
                    <a:cubicBezTo>
                      <a:pt x="30257" y="275692"/>
                      <a:pt x="24770" y="250660"/>
                      <a:pt x="19284" y="225971"/>
                    </a:cubicBezTo>
                    <a:cubicBezTo>
                      <a:pt x="13797" y="200940"/>
                      <a:pt x="9340" y="175908"/>
                      <a:pt x="5911" y="150533"/>
                    </a:cubicBezTo>
                    <a:lnTo>
                      <a:pt x="4882" y="140932"/>
                    </a:lnTo>
                    <a:lnTo>
                      <a:pt x="3854" y="131331"/>
                    </a:lnTo>
                    <a:cubicBezTo>
                      <a:pt x="3168" y="124816"/>
                      <a:pt x="2482" y="118644"/>
                      <a:pt x="2139" y="112128"/>
                    </a:cubicBezTo>
                    <a:cubicBezTo>
                      <a:pt x="1110" y="99441"/>
                      <a:pt x="425" y="86411"/>
                      <a:pt x="81" y="73724"/>
                    </a:cubicBezTo>
                    <a:cubicBezTo>
                      <a:pt x="-261" y="60693"/>
                      <a:pt x="425" y="47663"/>
                      <a:pt x="3168" y="34633"/>
                    </a:cubicBezTo>
                    <a:cubicBezTo>
                      <a:pt x="4539" y="28118"/>
                      <a:pt x="6597" y="21946"/>
                      <a:pt x="9683" y="15774"/>
                    </a:cubicBezTo>
                    <a:cubicBezTo>
                      <a:pt x="12426" y="9944"/>
                      <a:pt x="16541" y="4458"/>
                      <a:pt x="20999" y="0"/>
                    </a:cubicBezTo>
                    <a:lnTo>
                      <a:pt x="21684" y="343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63" name="Google Shape;1163;p7"/>
              <p:cNvSpPr/>
              <p:nvPr/>
            </p:nvSpPr>
            <p:spPr>
              <a:xfrm>
                <a:off x="7742867" y="2754858"/>
                <a:ext cx="67289" cy="601446"/>
              </a:xfrm>
              <a:custGeom>
                <a:avLst/>
                <a:gdLst/>
                <a:ahLst/>
                <a:cxnLst/>
                <a:rect l="l" t="t" r="r" b="b"/>
                <a:pathLst>
                  <a:path w="67289" h="601446" extrusionOk="0">
                    <a:moveTo>
                      <a:pt x="21684" y="343"/>
                    </a:moveTo>
                    <a:cubicBezTo>
                      <a:pt x="14483" y="10630"/>
                      <a:pt x="11054" y="22974"/>
                      <a:pt x="10369" y="34976"/>
                    </a:cubicBezTo>
                    <a:cubicBezTo>
                      <a:pt x="9340" y="47320"/>
                      <a:pt x="10369" y="59664"/>
                      <a:pt x="11740" y="72009"/>
                    </a:cubicBezTo>
                    <a:lnTo>
                      <a:pt x="14140" y="90869"/>
                    </a:lnTo>
                    <a:cubicBezTo>
                      <a:pt x="15169" y="97041"/>
                      <a:pt x="15855" y="103213"/>
                      <a:pt x="16883" y="109728"/>
                    </a:cubicBezTo>
                    <a:cubicBezTo>
                      <a:pt x="17912" y="115900"/>
                      <a:pt x="18598" y="122072"/>
                      <a:pt x="19627" y="128588"/>
                    </a:cubicBezTo>
                    <a:lnTo>
                      <a:pt x="20998" y="137846"/>
                    </a:lnTo>
                    <a:lnTo>
                      <a:pt x="22713" y="147104"/>
                    </a:lnTo>
                    <a:lnTo>
                      <a:pt x="48773" y="297294"/>
                    </a:lnTo>
                    <a:cubicBezTo>
                      <a:pt x="57689" y="347358"/>
                      <a:pt x="65233" y="398107"/>
                      <a:pt x="66947" y="449542"/>
                    </a:cubicBezTo>
                    <a:cubicBezTo>
                      <a:pt x="67290" y="456057"/>
                      <a:pt x="66947" y="462229"/>
                      <a:pt x="67290" y="468744"/>
                    </a:cubicBezTo>
                    <a:cubicBezTo>
                      <a:pt x="67290" y="475259"/>
                      <a:pt x="66947" y="481431"/>
                      <a:pt x="66947" y="487947"/>
                    </a:cubicBezTo>
                    <a:cubicBezTo>
                      <a:pt x="66261" y="500634"/>
                      <a:pt x="65575" y="513664"/>
                      <a:pt x="63861" y="526352"/>
                    </a:cubicBezTo>
                    <a:lnTo>
                      <a:pt x="62489" y="535953"/>
                    </a:lnTo>
                    <a:cubicBezTo>
                      <a:pt x="62146" y="539039"/>
                      <a:pt x="61460" y="542125"/>
                      <a:pt x="61118" y="545554"/>
                    </a:cubicBezTo>
                    <a:cubicBezTo>
                      <a:pt x="60432" y="548640"/>
                      <a:pt x="60089" y="551726"/>
                      <a:pt x="59403" y="555155"/>
                    </a:cubicBezTo>
                    <a:lnTo>
                      <a:pt x="57346" y="564413"/>
                    </a:lnTo>
                    <a:lnTo>
                      <a:pt x="56317" y="569214"/>
                    </a:lnTo>
                    <a:lnTo>
                      <a:pt x="55288" y="574015"/>
                    </a:lnTo>
                    <a:lnTo>
                      <a:pt x="52888" y="583273"/>
                    </a:lnTo>
                    <a:cubicBezTo>
                      <a:pt x="51173" y="589445"/>
                      <a:pt x="49116" y="595617"/>
                      <a:pt x="47402" y="601447"/>
                    </a:cubicBezTo>
                    <a:lnTo>
                      <a:pt x="45687" y="601104"/>
                    </a:lnTo>
                    <a:cubicBezTo>
                      <a:pt x="59060" y="552069"/>
                      <a:pt x="62146" y="500977"/>
                      <a:pt x="58375" y="450570"/>
                    </a:cubicBezTo>
                    <a:cubicBezTo>
                      <a:pt x="54946" y="400164"/>
                      <a:pt x="45687" y="350101"/>
                      <a:pt x="35400" y="300380"/>
                    </a:cubicBezTo>
                    <a:cubicBezTo>
                      <a:pt x="30257" y="275691"/>
                      <a:pt x="24770" y="250660"/>
                      <a:pt x="19284" y="225971"/>
                    </a:cubicBezTo>
                    <a:cubicBezTo>
                      <a:pt x="13798" y="200939"/>
                      <a:pt x="9340" y="175908"/>
                      <a:pt x="5911" y="150533"/>
                    </a:cubicBezTo>
                    <a:lnTo>
                      <a:pt x="4882" y="140932"/>
                    </a:lnTo>
                    <a:lnTo>
                      <a:pt x="3853" y="131331"/>
                    </a:lnTo>
                    <a:cubicBezTo>
                      <a:pt x="3167" y="124815"/>
                      <a:pt x="2482" y="118643"/>
                      <a:pt x="2139" y="112128"/>
                    </a:cubicBezTo>
                    <a:cubicBezTo>
                      <a:pt x="1110" y="99441"/>
                      <a:pt x="424" y="86411"/>
                      <a:pt x="82" y="73724"/>
                    </a:cubicBezTo>
                    <a:cubicBezTo>
                      <a:pt x="-262" y="60693"/>
                      <a:pt x="424" y="47663"/>
                      <a:pt x="3167" y="34633"/>
                    </a:cubicBezTo>
                    <a:cubicBezTo>
                      <a:pt x="4539" y="28118"/>
                      <a:pt x="6596" y="21945"/>
                      <a:pt x="9683" y="15773"/>
                    </a:cubicBezTo>
                    <a:cubicBezTo>
                      <a:pt x="12426" y="9944"/>
                      <a:pt x="16541" y="4458"/>
                      <a:pt x="20998" y="0"/>
                    </a:cubicBezTo>
                    <a:lnTo>
                      <a:pt x="21684" y="343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64" name="Google Shape;1164;p7"/>
              <p:cNvSpPr/>
              <p:nvPr/>
            </p:nvSpPr>
            <p:spPr>
              <a:xfrm>
                <a:off x="8343340" y="3906316"/>
                <a:ext cx="161879" cy="278014"/>
              </a:xfrm>
              <a:custGeom>
                <a:avLst/>
                <a:gdLst/>
                <a:ahLst/>
                <a:cxnLst/>
                <a:rect l="l" t="t" r="r" b="b"/>
                <a:pathLst>
                  <a:path w="161879" h="278014" extrusionOk="0">
                    <a:moveTo>
                      <a:pt x="106325" y="89154"/>
                    </a:moveTo>
                    <a:cubicBezTo>
                      <a:pt x="140273" y="130302"/>
                      <a:pt x="170105" y="182080"/>
                      <a:pt x="159818" y="234544"/>
                    </a:cubicBezTo>
                    <a:cubicBezTo>
                      <a:pt x="157074" y="247917"/>
                      <a:pt x="151588" y="261633"/>
                      <a:pt x="140615" y="269863"/>
                    </a:cubicBezTo>
                    <a:cubicBezTo>
                      <a:pt x="125185" y="281521"/>
                      <a:pt x="102554" y="279807"/>
                      <a:pt x="85751" y="270205"/>
                    </a:cubicBezTo>
                    <a:cubicBezTo>
                      <a:pt x="68949" y="260604"/>
                      <a:pt x="56948" y="244145"/>
                      <a:pt x="47346" y="227686"/>
                    </a:cubicBezTo>
                    <a:cubicBezTo>
                      <a:pt x="15457" y="174193"/>
                      <a:pt x="-29463" y="48006"/>
                      <a:pt x="26772" y="0"/>
                    </a:cubicBezTo>
                    <a:cubicBezTo>
                      <a:pt x="55576" y="21946"/>
                      <a:pt x="81294" y="58979"/>
                      <a:pt x="106325" y="89154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65" name="Google Shape;1165;p7"/>
              <p:cNvSpPr/>
              <p:nvPr/>
            </p:nvSpPr>
            <p:spPr>
              <a:xfrm>
                <a:off x="8321763" y="3610051"/>
                <a:ext cx="95326" cy="395020"/>
              </a:xfrm>
              <a:custGeom>
                <a:avLst/>
                <a:gdLst/>
                <a:ahLst/>
                <a:cxnLst/>
                <a:rect l="l" t="t" r="r" b="b"/>
                <a:pathLst>
                  <a:path w="95326" h="395020" extrusionOk="0">
                    <a:moveTo>
                      <a:pt x="1029" y="0"/>
                    </a:moveTo>
                    <a:cubicBezTo>
                      <a:pt x="6172" y="7201"/>
                      <a:pt x="10973" y="14402"/>
                      <a:pt x="15088" y="21945"/>
                    </a:cubicBezTo>
                    <a:cubicBezTo>
                      <a:pt x="19202" y="29489"/>
                      <a:pt x="23317" y="37376"/>
                      <a:pt x="26746" y="45605"/>
                    </a:cubicBezTo>
                    <a:cubicBezTo>
                      <a:pt x="33604" y="61722"/>
                      <a:pt x="39434" y="78524"/>
                      <a:pt x="43549" y="95669"/>
                    </a:cubicBezTo>
                    <a:cubicBezTo>
                      <a:pt x="47663" y="112814"/>
                      <a:pt x="49721" y="130645"/>
                      <a:pt x="50407" y="148133"/>
                    </a:cubicBezTo>
                    <a:cubicBezTo>
                      <a:pt x="50749" y="157048"/>
                      <a:pt x="50749" y="165620"/>
                      <a:pt x="50407" y="174536"/>
                    </a:cubicBezTo>
                    <a:cubicBezTo>
                      <a:pt x="50407" y="183108"/>
                      <a:pt x="50063" y="192024"/>
                      <a:pt x="49721" y="200597"/>
                    </a:cubicBezTo>
                    <a:cubicBezTo>
                      <a:pt x="49378" y="217742"/>
                      <a:pt x="48692" y="234887"/>
                      <a:pt x="49035" y="252032"/>
                    </a:cubicBezTo>
                    <a:cubicBezTo>
                      <a:pt x="49378" y="269177"/>
                      <a:pt x="50407" y="285978"/>
                      <a:pt x="53150" y="302780"/>
                    </a:cubicBezTo>
                    <a:cubicBezTo>
                      <a:pt x="54521" y="311010"/>
                      <a:pt x="56236" y="319583"/>
                      <a:pt x="58636" y="327470"/>
                    </a:cubicBezTo>
                    <a:cubicBezTo>
                      <a:pt x="61036" y="335699"/>
                      <a:pt x="63779" y="343586"/>
                      <a:pt x="67208" y="351473"/>
                    </a:cubicBezTo>
                    <a:cubicBezTo>
                      <a:pt x="70637" y="359359"/>
                      <a:pt x="74752" y="366903"/>
                      <a:pt x="79210" y="373761"/>
                    </a:cubicBezTo>
                    <a:cubicBezTo>
                      <a:pt x="84011" y="380962"/>
                      <a:pt x="89154" y="387477"/>
                      <a:pt x="95326" y="393649"/>
                    </a:cubicBezTo>
                    <a:lnTo>
                      <a:pt x="94298" y="395021"/>
                    </a:lnTo>
                    <a:cubicBezTo>
                      <a:pt x="87782" y="389192"/>
                      <a:pt x="81953" y="382676"/>
                      <a:pt x="76467" y="375818"/>
                    </a:cubicBezTo>
                    <a:cubicBezTo>
                      <a:pt x="71323" y="368960"/>
                      <a:pt x="66523" y="361416"/>
                      <a:pt x="62751" y="353530"/>
                    </a:cubicBezTo>
                    <a:cubicBezTo>
                      <a:pt x="58636" y="345643"/>
                      <a:pt x="55550" y="337757"/>
                      <a:pt x="52464" y="329527"/>
                    </a:cubicBezTo>
                    <a:cubicBezTo>
                      <a:pt x="49378" y="321297"/>
                      <a:pt x="47320" y="312725"/>
                      <a:pt x="45263" y="304152"/>
                    </a:cubicBezTo>
                    <a:cubicBezTo>
                      <a:pt x="43205" y="295580"/>
                      <a:pt x="41834" y="287007"/>
                      <a:pt x="40805" y="278435"/>
                    </a:cubicBezTo>
                    <a:cubicBezTo>
                      <a:pt x="39776" y="269862"/>
                      <a:pt x="38748" y="260947"/>
                      <a:pt x="38405" y="252374"/>
                    </a:cubicBezTo>
                    <a:cubicBezTo>
                      <a:pt x="37376" y="234887"/>
                      <a:pt x="37033" y="217742"/>
                      <a:pt x="36691" y="200253"/>
                    </a:cubicBezTo>
                    <a:cubicBezTo>
                      <a:pt x="36347" y="183108"/>
                      <a:pt x="35662" y="165963"/>
                      <a:pt x="33947" y="149162"/>
                    </a:cubicBezTo>
                    <a:cubicBezTo>
                      <a:pt x="32576" y="132359"/>
                      <a:pt x="30175" y="115557"/>
                      <a:pt x="27432" y="99098"/>
                    </a:cubicBezTo>
                    <a:cubicBezTo>
                      <a:pt x="24689" y="82639"/>
                      <a:pt x="20917" y="65837"/>
                      <a:pt x="16117" y="49721"/>
                    </a:cubicBezTo>
                    <a:cubicBezTo>
                      <a:pt x="13716" y="41491"/>
                      <a:pt x="11316" y="33261"/>
                      <a:pt x="8573" y="25374"/>
                    </a:cubicBezTo>
                    <a:cubicBezTo>
                      <a:pt x="5830" y="17145"/>
                      <a:pt x="2743" y="9258"/>
                      <a:pt x="0" y="1028"/>
                    </a:cubicBezTo>
                    <a:lnTo>
                      <a:pt x="1029" y="0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166" name="Google Shape;1166;p7"/>
          <p:cNvGrpSpPr/>
          <p:nvPr/>
        </p:nvGrpSpPr>
        <p:grpSpPr>
          <a:xfrm>
            <a:off x="10067292" y="686395"/>
            <a:ext cx="1478810" cy="1520213"/>
            <a:chOff x="6474904" y="1227742"/>
            <a:chExt cx="1837716" cy="1889167"/>
          </a:xfrm>
        </p:grpSpPr>
        <p:grpSp>
          <p:nvGrpSpPr>
            <p:cNvPr id="1167" name="Google Shape;1167;p7"/>
            <p:cNvGrpSpPr/>
            <p:nvPr/>
          </p:nvGrpSpPr>
          <p:grpSpPr>
            <a:xfrm>
              <a:off x="6474904" y="1227742"/>
              <a:ext cx="1837716" cy="1889167"/>
              <a:chOff x="6474904" y="1227742"/>
              <a:chExt cx="1837716" cy="1889167"/>
            </a:xfrm>
          </p:grpSpPr>
          <p:sp>
            <p:nvSpPr>
              <p:cNvPr id="1168" name="Google Shape;1168;p7"/>
              <p:cNvSpPr/>
              <p:nvPr/>
            </p:nvSpPr>
            <p:spPr>
              <a:xfrm>
                <a:off x="7257569" y="2066622"/>
                <a:ext cx="536289" cy="1050287"/>
              </a:xfrm>
              <a:custGeom>
                <a:avLst/>
                <a:gdLst/>
                <a:ahLst/>
                <a:cxnLst/>
                <a:rect l="l" t="t" r="r" b="b"/>
                <a:pathLst>
                  <a:path w="536289" h="1050287" extrusionOk="0">
                    <a:moveTo>
                      <a:pt x="436345" y="892604"/>
                    </a:moveTo>
                    <a:cubicBezTo>
                      <a:pt x="433258" y="899462"/>
                      <a:pt x="430515" y="906320"/>
                      <a:pt x="428115" y="913178"/>
                    </a:cubicBezTo>
                    <a:cubicBezTo>
                      <a:pt x="413027" y="953640"/>
                      <a:pt x="404112" y="998217"/>
                      <a:pt x="386624" y="1037308"/>
                    </a:cubicBezTo>
                    <a:cubicBezTo>
                      <a:pt x="384567" y="1042108"/>
                      <a:pt x="381823" y="1047252"/>
                      <a:pt x="377023" y="1049310"/>
                    </a:cubicBezTo>
                    <a:cubicBezTo>
                      <a:pt x="371536" y="1051710"/>
                      <a:pt x="365021" y="1049310"/>
                      <a:pt x="359878" y="1046223"/>
                    </a:cubicBezTo>
                    <a:cubicBezTo>
                      <a:pt x="358506" y="1045537"/>
                      <a:pt x="357135" y="1044852"/>
                      <a:pt x="355763" y="1043823"/>
                    </a:cubicBezTo>
                    <a:cubicBezTo>
                      <a:pt x="352334" y="1041766"/>
                      <a:pt x="349248" y="1039708"/>
                      <a:pt x="346162" y="1037651"/>
                    </a:cubicBezTo>
                    <a:cubicBezTo>
                      <a:pt x="329017" y="1025649"/>
                      <a:pt x="314958" y="1010219"/>
                      <a:pt x="301242" y="994788"/>
                    </a:cubicBezTo>
                    <a:cubicBezTo>
                      <a:pt x="295413" y="988273"/>
                      <a:pt x="289583" y="981758"/>
                      <a:pt x="283754" y="975243"/>
                    </a:cubicBezTo>
                    <a:cubicBezTo>
                      <a:pt x="263866" y="953297"/>
                      <a:pt x="242606" y="934095"/>
                      <a:pt x="212774" y="926208"/>
                    </a:cubicBezTo>
                    <a:cubicBezTo>
                      <a:pt x="211059" y="925865"/>
                      <a:pt x="209345" y="925522"/>
                      <a:pt x="207973" y="924837"/>
                    </a:cubicBezTo>
                    <a:cubicBezTo>
                      <a:pt x="204201" y="923808"/>
                      <a:pt x="200429" y="922779"/>
                      <a:pt x="197000" y="922093"/>
                    </a:cubicBezTo>
                    <a:lnTo>
                      <a:pt x="197000" y="922093"/>
                    </a:lnTo>
                    <a:cubicBezTo>
                      <a:pt x="168197" y="914207"/>
                      <a:pt x="148994" y="908035"/>
                      <a:pt x="133221" y="896033"/>
                    </a:cubicBezTo>
                    <a:cubicBezTo>
                      <a:pt x="133221" y="896033"/>
                      <a:pt x="133221" y="896033"/>
                      <a:pt x="133221" y="896033"/>
                    </a:cubicBezTo>
                    <a:cubicBezTo>
                      <a:pt x="126363" y="890890"/>
                      <a:pt x="120191" y="884717"/>
                      <a:pt x="114361" y="877174"/>
                    </a:cubicBezTo>
                    <a:cubicBezTo>
                      <a:pt x="104760" y="865172"/>
                      <a:pt x="95159" y="849399"/>
                      <a:pt x="83500" y="827453"/>
                    </a:cubicBezTo>
                    <a:cubicBezTo>
                      <a:pt x="62926" y="788362"/>
                      <a:pt x="35837" y="752358"/>
                      <a:pt x="20064" y="710867"/>
                    </a:cubicBezTo>
                    <a:cubicBezTo>
                      <a:pt x="-8740" y="635772"/>
                      <a:pt x="-1882" y="505127"/>
                      <a:pt x="11834" y="426946"/>
                    </a:cubicBezTo>
                    <a:cubicBezTo>
                      <a:pt x="28979" y="330248"/>
                      <a:pt x="67041" y="233893"/>
                      <a:pt x="51268" y="134452"/>
                    </a:cubicBezTo>
                    <a:cubicBezTo>
                      <a:pt x="50582" y="129994"/>
                      <a:pt x="49896" y="124851"/>
                      <a:pt x="49210" y="119022"/>
                    </a:cubicBezTo>
                    <a:cubicBezTo>
                      <a:pt x="47839" y="109763"/>
                      <a:pt x="46810" y="99133"/>
                      <a:pt x="46124" y="88504"/>
                    </a:cubicBezTo>
                    <a:cubicBezTo>
                      <a:pt x="45439" y="74788"/>
                      <a:pt x="45781" y="60729"/>
                      <a:pt x="47496" y="47698"/>
                    </a:cubicBezTo>
                    <a:cubicBezTo>
                      <a:pt x="48182" y="43241"/>
                      <a:pt x="48868" y="38783"/>
                      <a:pt x="50239" y="35011"/>
                    </a:cubicBezTo>
                    <a:cubicBezTo>
                      <a:pt x="52297" y="27467"/>
                      <a:pt x="55040" y="20952"/>
                      <a:pt x="59155" y="15466"/>
                    </a:cubicBezTo>
                    <a:lnTo>
                      <a:pt x="59155" y="15466"/>
                    </a:lnTo>
                    <a:cubicBezTo>
                      <a:pt x="61555" y="12037"/>
                      <a:pt x="64298" y="9294"/>
                      <a:pt x="67384" y="6893"/>
                    </a:cubicBezTo>
                    <a:lnTo>
                      <a:pt x="67384" y="6893"/>
                    </a:lnTo>
                    <a:cubicBezTo>
                      <a:pt x="74928" y="1407"/>
                      <a:pt x="84186" y="-993"/>
                      <a:pt x="96874" y="378"/>
                    </a:cubicBezTo>
                    <a:cubicBezTo>
                      <a:pt x="97216" y="378"/>
                      <a:pt x="97559" y="378"/>
                      <a:pt x="97559" y="378"/>
                    </a:cubicBezTo>
                    <a:cubicBezTo>
                      <a:pt x="97902" y="378"/>
                      <a:pt x="98588" y="378"/>
                      <a:pt x="99274" y="721"/>
                    </a:cubicBezTo>
                    <a:cubicBezTo>
                      <a:pt x="101674" y="1064"/>
                      <a:pt x="104074" y="1407"/>
                      <a:pt x="106475" y="2093"/>
                    </a:cubicBezTo>
                    <a:cubicBezTo>
                      <a:pt x="108875" y="2436"/>
                      <a:pt x="110932" y="3121"/>
                      <a:pt x="113333" y="4150"/>
                    </a:cubicBezTo>
                    <a:cubicBezTo>
                      <a:pt x="114704" y="4493"/>
                      <a:pt x="115733" y="4836"/>
                      <a:pt x="117105" y="5522"/>
                    </a:cubicBezTo>
                    <a:cubicBezTo>
                      <a:pt x="118819" y="6208"/>
                      <a:pt x="120534" y="6893"/>
                      <a:pt x="121905" y="7579"/>
                    </a:cubicBezTo>
                    <a:cubicBezTo>
                      <a:pt x="126020" y="9637"/>
                      <a:pt x="130135" y="12380"/>
                      <a:pt x="133907" y="15809"/>
                    </a:cubicBezTo>
                    <a:cubicBezTo>
                      <a:pt x="141793" y="23010"/>
                      <a:pt x="148994" y="32268"/>
                      <a:pt x="155509" y="42555"/>
                    </a:cubicBezTo>
                    <a:cubicBezTo>
                      <a:pt x="158253" y="47356"/>
                      <a:pt x="160996" y="52156"/>
                      <a:pt x="163739" y="56957"/>
                    </a:cubicBezTo>
                    <a:cubicBezTo>
                      <a:pt x="167511" y="63815"/>
                      <a:pt x="170940" y="71359"/>
                      <a:pt x="174712" y="78559"/>
                    </a:cubicBezTo>
                    <a:cubicBezTo>
                      <a:pt x="178484" y="86103"/>
                      <a:pt x="181913" y="93647"/>
                      <a:pt x="186028" y="100848"/>
                    </a:cubicBezTo>
                    <a:cubicBezTo>
                      <a:pt x="187399" y="103248"/>
                      <a:pt x="188771" y="105649"/>
                      <a:pt x="189799" y="108049"/>
                    </a:cubicBezTo>
                    <a:cubicBezTo>
                      <a:pt x="191857" y="111478"/>
                      <a:pt x="193571" y="114564"/>
                      <a:pt x="195629" y="117650"/>
                    </a:cubicBezTo>
                    <a:cubicBezTo>
                      <a:pt x="200429" y="125194"/>
                      <a:pt x="205230" y="132395"/>
                      <a:pt x="210716" y="137881"/>
                    </a:cubicBezTo>
                    <a:cubicBezTo>
                      <a:pt x="211745" y="139253"/>
                      <a:pt x="213117" y="140281"/>
                      <a:pt x="214488" y="141653"/>
                    </a:cubicBezTo>
                    <a:cubicBezTo>
                      <a:pt x="234376" y="161884"/>
                      <a:pt x="256322" y="180401"/>
                      <a:pt x="279296" y="197889"/>
                    </a:cubicBezTo>
                    <a:cubicBezTo>
                      <a:pt x="284783" y="202346"/>
                      <a:pt x="290612" y="206461"/>
                      <a:pt x="296098" y="210576"/>
                    </a:cubicBezTo>
                    <a:cubicBezTo>
                      <a:pt x="309472" y="220520"/>
                      <a:pt x="322845" y="230464"/>
                      <a:pt x="336218" y="240408"/>
                    </a:cubicBezTo>
                    <a:cubicBezTo>
                      <a:pt x="341361" y="244180"/>
                      <a:pt x="346505" y="247952"/>
                      <a:pt x="351648" y="251724"/>
                    </a:cubicBezTo>
                    <a:cubicBezTo>
                      <a:pt x="381823" y="274355"/>
                      <a:pt x="411656" y="297330"/>
                      <a:pt x="438059" y="323390"/>
                    </a:cubicBezTo>
                    <a:cubicBezTo>
                      <a:pt x="445603" y="330934"/>
                      <a:pt x="452804" y="338478"/>
                      <a:pt x="459662" y="346364"/>
                    </a:cubicBezTo>
                    <a:cubicBezTo>
                      <a:pt x="478521" y="367967"/>
                      <a:pt x="494980" y="391627"/>
                      <a:pt x="507668" y="418716"/>
                    </a:cubicBezTo>
                    <a:cubicBezTo>
                      <a:pt x="530299" y="466036"/>
                      <a:pt x="537500" y="516786"/>
                      <a:pt x="536128" y="567535"/>
                    </a:cubicBezTo>
                    <a:cubicBezTo>
                      <a:pt x="536128" y="567535"/>
                      <a:pt x="536128" y="567878"/>
                      <a:pt x="536128" y="567878"/>
                    </a:cubicBezTo>
                    <a:cubicBezTo>
                      <a:pt x="535786" y="579536"/>
                      <a:pt x="535100" y="590852"/>
                      <a:pt x="534071" y="602511"/>
                    </a:cubicBezTo>
                    <a:cubicBezTo>
                      <a:pt x="529613" y="646402"/>
                      <a:pt x="520012" y="690293"/>
                      <a:pt x="508696" y="732470"/>
                    </a:cubicBezTo>
                    <a:cubicBezTo>
                      <a:pt x="504239" y="749958"/>
                      <a:pt x="498752" y="765731"/>
                      <a:pt x="492923" y="780819"/>
                    </a:cubicBezTo>
                    <a:cubicBezTo>
                      <a:pt x="490523" y="786991"/>
                      <a:pt x="487780" y="793163"/>
                      <a:pt x="485036" y="798992"/>
                    </a:cubicBezTo>
                    <a:cubicBezTo>
                      <a:pt x="474064" y="823681"/>
                      <a:pt x="461376" y="846655"/>
                      <a:pt x="446632" y="872373"/>
                    </a:cubicBezTo>
                    <a:cubicBezTo>
                      <a:pt x="442517" y="879231"/>
                      <a:pt x="439088" y="885746"/>
                      <a:pt x="436345" y="892604"/>
                    </a:cubicBezTo>
                    <a:cubicBezTo>
                      <a:pt x="436345" y="892604"/>
                      <a:pt x="436345" y="892604"/>
                      <a:pt x="436345" y="89260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69" name="Google Shape;1169;p7"/>
              <p:cNvSpPr/>
              <p:nvPr/>
            </p:nvSpPr>
            <p:spPr>
              <a:xfrm>
                <a:off x="7313888" y="2073173"/>
                <a:ext cx="76559" cy="889825"/>
              </a:xfrm>
              <a:custGeom>
                <a:avLst/>
                <a:gdLst/>
                <a:ahLst/>
                <a:cxnLst/>
                <a:rect l="l" t="t" r="r" b="b"/>
                <a:pathLst>
                  <a:path w="76559" h="889825" extrusionOk="0">
                    <a:moveTo>
                      <a:pt x="76560" y="889826"/>
                    </a:moveTo>
                    <a:cubicBezTo>
                      <a:pt x="69702" y="884682"/>
                      <a:pt x="63529" y="878510"/>
                      <a:pt x="57700" y="870966"/>
                    </a:cubicBezTo>
                    <a:cubicBezTo>
                      <a:pt x="48442" y="849706"/>
                      <a:pt x="40555" y="827418"/>
                      <a:pt x="34040" y="804786"/>
                    </a:cubicBezTo>
                    <a:cubicBezTo>
                      <a:pt x="-4365" y="671398"/>
                      <a:pt x="-3679" y="525323"/>
                      <a:pt x="4550" y="387477"/>
                    </a:cubicBezTo>
                    <a:cubicBezTo>
                      <a:pt x="9008" y="312382"/>
                      <a:pt x="23067" y="237287"/>
                      <a:pt x="24782" y="162192"/>
                    </a:cubicBezTo>
                    <a:cubicBezTo>
                      <a:pt x="25810" y="123444"/>
                      <a:pt x="19295" y="87440"/>
                      <a:pt x="10380" y="50064"/>
                    </a:cubicBezTo>
                    <a:cubicBezTo>
                      <a:pt x="7294" y="36348"/>
                      <a:pt x="4208" y="22289"/>
                      <a:pt x="2493" y="8573"/>
                    </a:cubicBezTo>
                    <a:lnTo>
                      <a:pt x="2493" y="8573"/>
                    </a:lnTo>
                    <a:cubicBezTo>
                      <a:pt x="4893" y="5144"/>
                      <a:pt x="7637" y="2400"/>
                      <a:pt x="10723" y="0"/>
                    </a:cubicBezTo>
                    <a:cubicBezTo>
                      <a:pt x="13123" y="25032"/>
                      <a:pt x="19981" y="49378"/>
                      <a:pt x="25467" y="74067"/>
                    </a:cubicBezTo>
                    <a:cubicBezTo>
                      <a:pt x="33354" y="109728"/>
                      <a:pt x="35069" y="146076"/>
                      <a:pt x="33011" y="182766"/>
                    </a:cubicBezTo>
                    <a:cubicBezTo>
                      <a:pt x="28896" y="256146"/>
                      <a:pt x="16895" y="328498"/>
                      <a:pt x="12780" y="401879"/>
                    </a:cubicBezTo>
                    <a:cubicBezTo>
                      <a:pt x="9008" y="477317"/>
                      <a:pt x="8665" y="553441"/>
                      <a:pt x="14152" y="628879"/>
                    </a:cubicBezTo>
                    <a:cubicBezTo>
                      <a:pt x="20324" y="718376"/>
                      <a:pt x="36440" y="809930"/>
                      <a:pt x="76560" y="889826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70" name="Google Shape;1170;p7"/>
              <p:cNvSpPr/>
              <p:nvPr/>
            </p:nvSpPr>
            <p:spPr>
              <a:xfrm>
                <a:off x="7353757" y="2067344"/>
                <a:ext cx="111785" cy="924801"/>
              </a:xfrm>
              <a:custGeom>
                <a:avLst/>
                <a:gdLst/>
                <a:ahLst/>
                <a:cxnLst/>
                <a:rect l="l" t="t" r="r" b="b"/>
                <a:pathLst>
                  <a:path w="111785" h="924801" extrusionOk="0">
                    <a:moveTo>
                      <a:pt x="111785" y="924801"/>
                    </a:moveTo>
                    <a:cubicBezTo>
                      <a:pt x="108014" y="923773"/>
                      <a:pt x="104241" y="922744"/>
                      <a:pt x="100812" y="922058"/>
                    </a:cubicBezTo>
                    <a:lnTo>
                      <a:pt x="100812" y="922058"/>
                    </a:lnTo>
                    <a:cubicBezTo>
                      <a:pt x="94983" y="904913"/>
                      <a:pt x="89840" y="887425"/>
                      <a:pt x="85382" y="869937"/>
                    </a:cubicBezTo>
                    <a:cubicBezTo>
                      <a:pt x="67551" y="796900"/>
                      <a:pt x="64122" y="721805"/>
                      <a:pt x="61722" y="647052"/>
                    </a:cubicBezTo>
                    <a:cubicBezTo>
                      <a:pt x="59321" y="569214"/>
                      <a:pt x="56235" y="491376"/>
                      <a:pt x="50406" y="413537"/>
                    </a:cubicBezTo>
                    <a:cubicBezTo>
                      <a:pt x="40119" y="275006"/>
                      <a:pt x="23317" y="137160"/>
                      <a:pt x="0" y="0"/>
                    </a:cubicBezTo>
                    <a:cubicBezTo>
                      <a:pt x="3086" y="343"/>
                      <a:pt x="6172" y="1029"/>
                      <a:pt x="9601" y="1715"/>
                    </a:cubicBezTo>
                    <a:cubicBezTo>
                      <a:pt x="20917" y="67208"/>
                      <a:pt x="30518" y="133045"/>
                      <a:pt x="38747" y="198882"/>
                    </a:cubicBezTo>
                    <a:cubicBezTo>
                      <a:pt x="57264" y="350101"/>
                      <a:pt x="65837" y="501320"/>
                      <a:pt x="70980" y="653567"/>
                    </a:cubicBezTo>
                    <a:cubicBezTo>
                      <a:pt x="73724" y="744436"/>
                      <a:pt x="80582" y="839419"/>
                      <a:pt x="111785" y="92480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71" name="Google Shape;1171;p7"/>
              <p:cNvSpPr/>
              <p:nvPr/>
            </p:nvSpPr>
            <p:spPr>
              <a:xfrm>
                <a:off x="7378788" y="2074202"/>
                <a:ext cx="180022" cy="987552"/>
              </a:xfrm>
              <a:custGeom>
                <a:avLst/>
                <a:gdLst/>
                <a:ahLst/>
                <a:cxnLst/>
                <a:rect l="l" t="t" r="r" b="b"/>
                <a:pathLst>
                  <a:path w="180022" h="987552" extrusionOk="0">
                    <a:moveTo>
                      <a:pt x="180023" y="987552"/>
                    </a:moveTo>
                    <a:cubicBezTo>
                      <a:pt x="174193" y="981037"/>
                      <a:pt x="168364" y="974522"/>
                      <a:pt x="162535" y="968007"/>
                    </a:cubicBezTo>
                    <a:cubicBezTo>
                      <a:pt x="160135" y="961835"/>
                      <a:pt x="157734" y="955662"/>
                      <a:pt x="155334" y="949490"/>
                    </a:cubicBezTo>
                    <a:cubicBezTo>
                      <a:pt x="128245" y="876452"/>
                      <a:pt x="108014" y="800329"/>
                      <a:pt x="101842" y="722490"/>
                    </a:cubicBezTo>
                    <a:cubicBezTo>
                      <a:pt x="94640" y="634708"/>
                      <a:pt x="103899" y="546926"/>
                      <a:pt x="97384" y="459143"/>
                    </a:cubicBezTo>
                    <a:cubicBezTo>
                      <a:pt x="86068" y="302438"/>
                      <a:pt x="44234" y="150190"/>
                      <a:pt x="0" y="0"/>
                    </a:cubicBezTo>
                    <a:cubicBezTo>
                      <a:pt x="4115" y="2057"/>
                      <a:pt x="8230" y="4800"/>
                      <a:pt x="12002" y="8229"/>
                    </a:cubicBezTo>
                    <a:cubicBezTo>
                      <a:pt x="32918" y="79896"/>
                      <a:pt x="53150" y="151905"/>
                      <a:pt x="69952" y="224942"/>
                    </a:cubicBezTo>
                    <a:cubicBezTo>
                      <a:pt x="88811" y="308267"/>
                      <a:pt x="103213" y="392963"/>
                      <a:pt x="108014" y="478346"/>
                    </a:cubicBezTo>
                    <a:cubicBezTo>
                      <a:pt x="112814" y="565442"/>
                      <a:pt x="103556" y="653225"/>
                      <a:pt x="112814" y="740321"/>
                    </a:cubicBezTo>
                    <a:cubicBezTo>
                      <a:pt x="122416" y="826046"/>
                      <a:pt x="147447" y="907999"/>
                      <a:pt x="180023" y="98755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72" name="Google Shape;1172;p7"/>
              <p:cNvSpPr/>
              <p:nvPr/>
            </p:nvSpPr>
            <p:spPr>
              <a:xfrm>
                <a:off x="7452169" y="2184273"/>
                <a:ext cx="161163" cy="926515"/>
              </a:xfrm>
              <a:custGeom>
                <a:avLst/>
                <a:gdLst/>
                <a:ahLst/>
                <a:cxnLst/>
                <a:rect l="l" t="t" r="r" b="b"/>
                <a:pathLst>
                  <a:path w="161163" h="926515" extrusionOk="0">
                    <a:moveTo>
                      <a:pt x="161163" y="926516"/>
                    </a:moveTo>
                    <a:cubicBezTo>
                      <a:pt x="157734" y="924458"/>
                      <a:pt x="154648" y="922401"/>
                      <a:pt x="151562" y="920344"/>
                    </a:cubicBezTo>
                    <a:cubicBezTo>
                      <a:pt x="150533" y="893940"/>
                      <a:pt x="149162" y="867194"/>
                      <a:pt x="147790" y="840448"/>
                    </a:cubicBezTo>
                    <a:cubicBezTo>
                      <a:pt x="133388" y="555841"/>
                      <a:pt x="100470" y="267462"/>
                      <a:pt x="0" y="0"/>
                    </a:cubicBezTo>
                    <a:cubicBezTo>
                      <a:pt x="4801" y="7544"/>
                      <a:pt x="9601" y="14745"/>
                      <a:pt x="15088" y="20231"/>
                    </a:cubicBezTo>
                    <a:cubicBezTo>
                      <a:pt x="16116" y="21603"/>
                      <a:pt x="17488" y="22631"/>
                      <a:pt x="18860" y="24003"/>
                    </a:cubicBezTo>
                    <a:cubicBezTo>
                      <a:pt x="31547" y="58636"/>
                      <a:pt x="42863" y="93955"/>
                      <a:pt x="53150" y="129273"/>
                    </a:cubicBezTo>
                    <a:cubicBezTo>
                      <a:pt x="128588" y="388163"/>
                      <a:pt x="150533" y="657682"/>
                      <a:pt x="161163" y="926516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73" name="Google Shape;1173;p7"/>
              <p:cNvSpPr/>
              <p:nvPr/>
            </p:nvSpPr>
            <p:spPr>
              <a:xfrm>
                <a:off x="7535837" y="2265197"/>
                <a:ext cx="158076" cy="714946"/>
              </a:xfrm>
              <a:custGeom>
                <a:avLst/>
                <a:gdLst/>
                <a:ahLst/>
                <a:cxnLst/>
                <a:rect l="l" t="t" r="r" b="b"/>
                <a:pathLst>
                  <a:path w="158076" h="714946" extrusionOk="0">
                    <a:moveTo>
                      <a:pt x="158077" y="694030"/>
                    </a:moveTo>
                    <a:cubicBezTo>
                      <a:pt x="158077" y="694030"/>
                      <a:pt x="158077" y="694030"/>
                      <a:pt x="158077" y="694030"/>
                    </a:cubicBezTo>
                    <a:cubicBezTo>
                      <a:pt x="154991" y="700888"/>
                      <a:pt x="152248" y="707746"/>
                      <a:pt x="149504" y="714947"/>
                    </a:cubicBezTo>
                    <a:cubicBezTo>
                      <a:pt x="142646" y="468402"/>
                      <a:pt x="116929" y="218085"/>
                      <a:pt x="0" y="0"/>
                    </a:cubicBezTo>
                    <a:cubicBezTo>
                      <a:pt x="5486" y="4458"/>
                      <a:pt x="11315" y="8573"/>
                      <a:pt x="16802" y="12687"/>
                    </a:cubicBezTo>
                    <a:cubicBezTo>
                      <a:pt x="123787" y="221856"/>
                      <a:pt x="150533" y="458800"/>
                      <a:pt x="158077" y="69403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74" name="Google Shape;1174;p7"/>
              <p:cNvSpPr/>
              <p:nvPr/>
            </p:nvSpPr>
            <p:spPr>
              <a:xfrm>
                <a:off x="7592758" y="2307031"/>
                <a:ext cx="157048" cy="558927"/>
              </a:xfrm>
              <a:custGeom>
                <a:avLst/>
                <a:gdLst/>
                <a:ahLst/>
                <a:cxnLst/>
                <a:rect l="l" t="t" r="r" b="b"/>
                <a:pathLst>
                  <a:path w="157048" h="558927" extrusionOk="0">
                    <a:moveTo>
                      <a:pt x="157048" y="540753"/>
                    </a:moveTo>
                    <a:cubicBezTo>
                      <a:pt x="154648" y="546926"/>
                      <a:pt x="151905" y="553098"/>
                      <a:pt x="149162" y="558927"/>
                    </a:cubicBezTo>
                    <a:cubicBezTo>
                      <a:pt x="135103" y="365532"/>
                      <a:pt x="84696" y="175222"/>
                      <a:pt x="0" y="0"/>
                    </a:cubicBezTo>
                    <a:cubicBezTo>
                      <a:pt x="5144" y="3772"/>
                      <a:pt x="10287" y="7544"/>
                      <a:pt x="15431" y="11316"/>
                    </a:cubicBezTo>
                    <a:cubicBezTo>
                      <a:pt x="93955" y="178308"/>
                      <a:pt x="141618" y="357988"/>
                      <a:pt x="157048" y="540753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75" name="Google Shape;1175;p7"/>
              <p:cNvSpPr/>
              <p:nvPr/>
            </p:nvSpPr>
            <p:spPr>
              <a:xfrm>
                <a:off x="7694942" y="2390698"/>
                <a:ext cx="98412" cy="279120"/>
              </a:xfrm>
              <a:custGeom>
                <a:avLst/>
                <a:gdLst/>
                <a:ahLst/>
                <a:cxnLst/>
                <a:rect l="l" t="t" r="r" b="b"/>
                <a:pathLst>
                  <a:path w="98412" h="279120" extrusionOk="0">
                    <a:moveTo>
                      <a:pt x="96012" y="279120"/>
                    </a:moveTo>
                    <a:cubicBezTo>
                      <a:pt x="78181" y="182080"/>
                      <a:pt x="45948" y="87782"/>
                      <a:pt x="0" y="0"/>
                    </a:cubicBezTo>
                    <a:cubicBezTo>
                      <a:pt x="7544" y="7544"/>
                      <a:pt x="14744" y="15087"/>
                      <a:pt x="21602" y="22974"/>
                    </a:cubicBezTo>
                    <a:cubicBezTo>
                      <a:pt x="55892" y="93612"/>
                      <a:pt x="81610" y="168021"/>
                      <a:pt x="98412" y="244145"/>
                    </a:cubicBezTo>
                    <a:cubicBezTo>
                      <a:pt x="98412" y="244145"/>
                      <a:pt x="98412" y="244488"/>
                      <a:pt x="98412" y="244488"/>
                    </a:cubicBezTo>
                    <a:cubicBezTo>
                      <a:pt x="98069" y="255803"/>
                      <a:pt x="97383" y="267462"/>
                      <a:pt x="96012" y="27912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76" name="Google Shape;1176;p7"/>
              <p:cNvSpPr/>
              <p:nvPr/>
            </p:nvSpPr>
            <p:spPr>
              <a:xfrm>
                <a:off x="7239475" y="1227742"/>
                <a:ext cx="538774" cy="922105"/>
              </a:xfrm>
              <a:custGeom>
                <a:avLst/>
                <a:gdLst/>
                <a:ahLst/>
                <a:cxnLst/>
                <a:rect l="l" t="t" r="r" b="b"/>
                <a:pathLst>
                  <a:path w="538774" h="922105" extrusionOk="0">
                    <a:moveTo>
                      <a:pt x="489414" y="521390"/>
                    </a:moveTo>
                    <a:cubicBezTo>
                      <a:pt x="441751" y="602314"/>
                      <a:pt x="359112" y="656835"/>
                      <a:pt x="290532" y="721644"/>
                    </a:cubicBezTo>
                    <a:cubicBezTo>
                      <a:pt x="280245" y="731245"/>
                      <a:pt x="270301" y="741189"/>
                      <a:pt x="261043" y="751133"/>
                    </a:cubicBezTo>
                    <a:cubicBezTo>
                      <a:pt x="239097" y="774793"/>
                      <a:pt x="219895" y="800168"/>
                      <a:pt x="204807" y="828628"/>
                    </a:cubicBezTo>
                    <a:cubicBezTo>
                      <a:pt x="199663" y="838572"/>
                      <a:pt x="192463" y="851946"/>
                      <a:pt x="183547" y="865662"/>
                    </a:cubicBezTo>
                    <a:cubicBezTo>
                      <a:pt x="178061" y="874234"/>
                      <a:pt x="171889" y="882807"/>
                      <a:pt x="165373" y="890693"/>
                    </a:cubicBezTo>
                    <a:cubicBezTo>
                      <a:pt x="159887" y="897551"/>
                      <a:pt x="154058" y="903381"/>
                      <a:pt x="147886" y="908524"/>
                    </a:cubicBezTo>
                    <a:cubicBezTo>
                      <a:pt x="144457" y="911267"/>
                      <a:pt x="141028" y="914010"/>
                      <a:pt x="137256" y="915725"/>
                    </a:cubicBezTo>
                    <a:cubicBezTo>
                      <a:pt x="126969" y="921554"/>
                      <a:pt x="116339" y="923955"/>
                      <a:pt x="105709" y="920526"/>
                    </a:cubicBezTo>
                    <a:cubicBezTo>
                      <a:pt x="102966" y="919840"/>
                      <a:pt x="100222" y="918468"/>
                      <a:pt x="97479" y="916754"/>
                    </a:cubicBezTo>
                    <a:cubicBezTo>
                      <a:pt x="89935" y="912296"/>
                      <a:pt x="82392" y="904752"/>
                      <a:pt x="75191" y="893436"/>
                    </a:cubicBezTo>
                    <a:cubicBezTo>
                      <a:pt x="70047" y="885550"/>
                      <a:pt x="67304" y="876291"/>
                      <a:pt x="66276" y="865662"/>
                    </a:cubicBezTo>
                    <a:cubicBezTo>
                      <a:pt x="62161" y="824856"/>
                      <a:pt x="83763" y="769650"/>
                      <a:pt x="78277" y="731245"/>
                    </a:cubicBezTo>
                    <a:cubicBezTo>
                      <a:pt x="76905" y="722329"/>
                      <a:pt x="75534" y="713071"/>
                      <a:pt x="73819" y="704156"/>
                    </a:cubicBezTo>
                    <a:cubicBezTo>
                      <a:pt x="49816" y="579340"/>
                      <a:pt x="-19449" y="458639"/>
                      <a:pt x="5239" y="329023"/>
                    </a:cubicBezTo>
                    <a:cubicBezTo>
                      <a:pt x="30271" y="199407"/>
                      <a:pt x="143771" y="108881"/>
                      <a:pt x="249727" y="30700"/>
                    </a:cubicBezTo>
                    <a:cubicBezTo>
                      <a:pt x="266529" y="18356"/>
                      <a:pt x="284360" y="5326"/>
                      <a:pt x="304591" y="1211"/>
                    </a:cubicBezTo>
                    <a:cubicBezTo>
                      <a:pt x="319336" y="-1875"/>
                      <a:pt x="330994" y="1211"/>
                      <a:pt x="341281" y="7383"/>
                    </a:cubicBezTo>
                    <a:cubicBezTo>
                      <a:pt x="344025" y="9097"/>
                      <a:pt x="346425" y="10812"/>
                      <a:pt x="349168" y="12526"/>
                    </a:cubicBezTo>
                    <a:cubicBezTo>
                      <a:pt x="357055" y="18356"/>
                      <a:pt x="364599" y="24871"/>
                      <a:pt x="372828" y="31043"/>
                    </a:cubicBezTo>
                    <a:cubicBezTo>
                      <a:pt x="375228" y="32758"/>
                      <a:pt x="377629" y="34815"/>
                      <a:pt x="380372" y="36187"/>
                    </a:cubicBezTo>
                    <a:cubicBezTo>
                      <a:pt x="381744" y="37215"/>
                      <a:pt x="383115" y="37901"/>
                      <a:pt x="384487" y="38587"/>
                    </a:cubicBezTo>
                    <a:cubicBezTo>
                      <a:pt x="392716" y="43387"/>
                      <a:pt x="400260" y="46131"/>
                      <a:pt x="407461" y="47845"/>
                    </a:cubicBezTo>
                    <a:cubicBezTo>
                      <a:pt x="410890" y="48531"/>
                      <a:pt x="413976" y="49217"/>
                      <a:pt x="417062" y="49560"/>
                    </a:cubicBezTo>
                    <a:cubicBezTo>
                      <a:pt x="427349" y="50931"/>
                      <a:pt x="437293" y="50245"/>
                      <a:pt x="447237" y="49903"/>
                    </a:cubicBezTo>
                    <a:cubicBezTo>
                      <a:pt x="450666" y="49903"/>
                      <a:pt x="453753" y="49560"/>
                      <a:pt x="457182" y="49903"/>
                    </a:cubicBezTo>
                    <a:cubicBezTo>
                      <a:pt x="466097" y="50245"/>
                      <a:pt x="475355" y="51274"/>
                      <a:pt x="484956" y="54703"/>
                    </a:cubicBezTo>
                    <a:cubicBezTo>
                      <a:pt x="485299" y="54703"/>
                      <a:pt x="485642" y="54703"/>
                      <a:pt x="485985" y="55046"/>
                    </a:cubicBezTo>
                    <a:cubicBezTo>
                      <a:pt x="489071" y="56075"/>
                      <a:pt x="491814" y="57789"/>
                      <a:pt x="494215" y="59504"/>
                    </a:cubicBezTo>
                    <a:cubicBezTo>
                      <a:pt x="507931" y="69791"/>
                      <a:pt x="513074" y="90022"/>
                      <a:pt x="515817" y="107853"/>
                    </a:cubicBezTo>
                    <a:cubicBezTo>
                      <a:pt x="540163" y="247070"/>
                      <a:pt x="561423" y="400003"/>
                      <a:pt x="489414" y="52139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177" name="Google Shape;1177;p7"/>
              <p:cNvGrpSpPr/>
              <p:nvPr/>
            </p:nvGrpSpPr>
            <p:grpSpPr>
              <a:xfrm>
                <a:off x="7305569" y="1235125"/>
                <a:ext cx="429487" cy="913142"/>
                <a:chOff x="7305569" y="1235125"/>
                <a:chExt cx="429487" cy="913142"/>
              </a:xfrm>
            </p:grpSpPr>
            <p:sp>
              <p:nvSpPr>
                <p:cNvPr id="1178" name="Google Shape;1178;p7"/>
                <p:cNvSpPr/>
                <p:nvPr/>
              </p:nvSpPr>
              <p:spPr>
                <a:xfrm>
                  <a:off x="7305569" y="1235125"/>
                  <a:ext cx="283417" cy="8586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3417" h="858621" extrusionOk="0">
                      <a:moveTo>
                        <a:pt x="525" y="858622"/>
                      </a:moveTo>
                      <a:cubicBezTo>
                        <a:pt x="-3590" y="817817"/>
                        <a:pt x="18013" y="762610"/>
                        <a:pt x="12526" y="724205"/>
                      </a:cubicBezTo>
                      <a:cubicBezTo>
                        <a:pt x="11155" y="715289"/>
                        <a:pt x="9783" y="706031"/>
                        <a:pt x="8069" y="697116"/>
                      </a:cubicBezTo>
                      <a:cubicBezTo>
                        <a:pt x="10126" y="655968"/>
                        <a:pt x="10812" y="614477"/>
                        <a:pt x="10126" y="572986"/>
                      </a:cubicBezTo>
                      <a:cubicBezTo>
                        <a:pt x="8755" y="484175"/>
                        <a:pt x="5668" y="393992"/>
                        <a:pt x="24871" y="306553"/>
                      </a:cubicBezTo>
                      <a:cubicBezTo>
                        <a:pt x="41673" y="230772"/>
                        <a:pt x="74934" y="157391"/>
                        <a:pt x="132884" y="104585"/>
                      </a:cubicBezTo>
                      <a:cubicBezTo>
                        <a:pt x="176776" y="64808"/>
                        <a:pt x="230954" y="38062"/>
                        <a:pt x="275531" y="0"/>
                      </a:cubicBezTo>
                      <a:cubicBezTo>
                        <a:pt x="278274" y="1715"/>
                        <a:pt x="280674" y="3429"/>
                        <a:pt x="283417" y="5144"/>
                      </a:cubicBezTo>
                      <a:cubicBezTo>
                        <a:pt x="232668" y="48692"/>
                        <a:pt x="169574" y="77838"/>
                        <a:pt x="122940" y="126873"/>
                      </a:cubicBezTo>
                      <a:cubicBezTo>
                        <a:pt x="-4619" y="261633"/>
                        <a:pt x="20413" y="463944"/>
                        <a:pt x="19384" y="633336"/>
                      </a:cubicBezTo>
                      <a:cubicBezTo>
                        <a:pt x="19042" y="709117"/>
                        <a:pt x="12869" y="784212"/>
                        <a:pt x="525" y="858622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79" name="Google Shape;1179;p7"/>
                <p:cNvSpPr/>
                <p:nvPr/>
              </p:nvSpPr>
              <p:spPr>
                <a:xfrm>
                  <a:off x="7337298" y="1258785"/>
                  <a:ext cx="282892" cy="8894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892" h="889482" extrusionOk="0">
                      <a:moveTo>
                        <a:pt x="27089" y="688886"/>
                      </a:moveTo>
                      <a:cubicBezTo>
                        <a:pt x="21946" y="756437"/>
                        <a:pt x="17831" y="822960"/>
                        <a:pt x="8230" y="889483"/>
                      </a:cubicBezTo>
                      <a:cubicBezTo>
                        <a:pt x="5486" y="888797"/>
                        <a:pt x="2743" y="887425"/>
                        <a:pt x="0" y="885711"/>
                      </a:cubicBezTo>
                      <a:cubicBezTo>
                        <a:pt x="13716" y="798614"/>
                        <a:pt x="14745" y="710832"/>
                        <a:pt x="23660" y="623392"/>
                      </a:cubicBezTo>
                      <a:cubicBezTo>
                        <a:pt x="32576" y="537667"/>
                        <a:pt x="46634" y="452285"/>
                        <a:pt x="70295" y="368960"/>
                      </a:cubicBezTo>
                      <a:cubicBezTo>
                        <a:pt x="109042" y="232143"/>
                        <a:pt x="175222" y="101498"/>
                        <a:pt x="275349" y="0"/>
                      </a:cubicBezTo>
                      <a:cubicBezTo>
                        <a:pt x="277749" y="1715"/>
                        <a:pt x="280149" y="3772"/>
                        <a:pt x="282893" y="5144"/>
                      </a:cubicBezTo>
                      <a:cubicBezTo>
                        <a:pt x="229743" y="58636"/>
                        <a:pt x="185852" y="120358"/>
                        <a:pt x="151219" y="187566"/>
                      </a:cubicBezTo>
                      <a:cubicBezTo>
                        <a:pt x="70637" y="342214"/>
                        <a:pt x="40119" y="516407"/>
                        <a:pt x="27089" y="688886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80" name="Google Shape;1180;p7"/>
                <p:cNvSpPr/>
                <p:nvPr/>
              </p:nvSpPr>
              <p:spPr>
                <a:xfrm>
                  <a:off x="7377074" y="1275930"/>
                  <a:ext cx="279806" cy="8675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9806" h="867536" extrusionOk="0">
                      <a:moveTo>
                        <a:pt x="178308" y="210541"/>
                      </a:moveTo>
                      <a:cubicBezTo>
                        <a:pt x="97041" y="420053"/>
                        <a:pt x="59665" y="641909"/>
                        <a:pt x="10630" y="860336"/>
                      </a:cubicBezTo>
                      <a:cubicBezTo>
                        <a:pt x="7201" y="863079"/>
                        <a:pt x="3772" y="865822"/>
                        <a:pt x="0" y="867537"/>
                      </a:cubicBezTo>
                      <a:cubicBezTo>
                        <a:pt x="33947" y="718375"/>
                        <a:pt x="61722" y="568185"/>
                        <a:pt x="101156" y="420395"/>
                      </a:cubicBezTo>
                      <a:cubicBezTo>
                        <a:pt x="124816" y="331927"/>
                        <a:pt x="152933" y="244488"/>
                        <a:pt x="188595" y="160134"/>
                      </a:cubicBezTo>
                      <a:cubicBezTo>
                        <a:pt x="211570" y="105956"/>
                        <a:pt x="236944" y="50063"/>
                        <a:pt x="270205" y="0"/>
                      </a:cubicBezTo>
                      <a:cubicBezTo>
                        <a:pt x="273634" y="686"/>
                        <a:pt x="276721" y="1372"/>
                        <a:pt x="279806" y="1715"/>
                      </a:cubicBezTo>
                      <a:cubicBezTo>
                        <a:pt x="236601" y="65837"/>
                        <a:pt x="205397" y="139903"/>
                        <a:pt x="178308" y="21054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81" name="Google Shape;1181;p7"/>
                <p:cNvSpPr/>
                <p:nvPr/>
              </p:nvSpPr>
              <p:spPr>
                <a:xfrm>
                  <a:off x="7405192" y="1277835"/>
                  <a:ext cx="291807" cy="84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1807" h="840600" extrusionOk="0">
                      <a:moveTo>
                        <a:pt x="0" y="840600"/>
                      </a:moveTo>
                      <a:cubicBezTo>
                        <a:pt x="98755" y="562165"/>
                        <a:pt x="163563" y="271386"/>
                        <a:pt x="281864" y="152"/>
                      </a:cubicBezTo>
                      <a:cubicBezTo>
                        <a:pt x="285293" y="152"/>
                        <a:pt x="288379" y="-191"/>
                        <a:pt x="291808" y="152"/>
                      </a:cubicBezTo>
                      <a:cubicBezTo>
                        <a:pt x="261975" y="67704"/>
                        <a:pt x="235572" y="136969"/>
                        <a:pt x="211226" y="206921"/>
                      </a:cubicBezTo>
                      <a:cubicBezTo>
                        <a:pt x="141275" y="407518"/>
                        <a:pt x="87782" y="614629"/>
                        <a:pt x="18173" y="815911"/>
                      </a:cubicBezTo>
                      <a:cubicBezTo>
                        <a:pt x="12687" y="824141"/>
                        <a:pt x="6858" y="832714"/>
                        <a:pt x="0" y="84060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82" name="Google Shape;1182;p7"/>
                <p:cNvSpPr/>
                <p:nvPr/>
              </p:nvSpPr>
              <p:spPr>
                <a:xfrm>
                  <a:off x="7500861" y="1282446"/>
                  <a:ext cx="234195" cy="6964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195" h="696429" extrusionOk="0">
                      <a:moveTo>
                        <a:pt x="29490" y="666941"/>
                      </a:moveTo>
                      <a:cubicBezTo>
                        <a:pt x="19203" y="676542"/>
                        <a:pt x="9259" y="686486"/>
                        <a:pt x="0" y="696430"/>
                      </a:cubicBezTo>
                      <a:cubicBezTo>
                        <a:pt x="51092" y="610705"/>
                        <a:pt x="100813" y="523951"/>
                        <a:pt x="141275" y="432397"/>
                      </a:cubicBezTo>
                      <a:cubicBezTo>
                        <a:pt x="174536" y="356616"/>
                        <a:pt x="200940" y="277406"/>
                        <a:pt x="214313" y="195453"/>
                      </a:cubicBezTo>
                      <a:cubicBezTo>
                        <a:pt x="224600" y="130645"/>
                        <a:pt x="225971" y="65494"/>
                        <a:pt x="224600" y="0"/>
                      </a:cubicBezTo>
                      <a:cubicBezTo>
                        <a:pt x="224943" y="0"/>
                        <a:pt x="225286" y="0"/>
                        <a:pt x="225628" y="343"/>
                      </a:cubicBezTo>
                      <a:cubicBezTo>
                        <a:pt x="228715" y="1372"/>
                        <a:pt x="231458" y="3086"/>
                        <a:pt x="233858" y="4801"/>
                      </a:cubicBezTo>
                      <a:cubicBezTo>
                        <a:pt x="235230" y="77153"/>
                        <a:pt x="232829" y="149504"/>
                        <a:pt x="219113" y="220828"/>
                      </a:cubicBezTo>
                      <a:cubicBezTo>
                        <a:pt x="187567" y="382676"/>
                        <a:pt x="112129" y="526352"/>
                        <a:pt x="29490" y="66694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1183" name="Google Shape;1183;p7"/>
              <p:cNvSpPr/>
              <p:nvPr/>
            </p:nvSpPr>
            <p:spPr>
              <a:xfrm>
                <a:off x="6563853" y="1309732"/>
                <a:ext cx="793810" cy="804374"/>
              </a:xfrm>
              <a:custGeom>
                <a:avLst/>
                <a:gdLst/>
                <a:ahLst/>
                <a:cxnLst/>
                <a:rect l="l" t="t" r="r" b="b"/>
                <a:pathLst>
                  <a:path w="793810" h="804374" extrusionOk="0">
                    <a:moveTo>
                      <a:pt x="785103" y="786758"/>
                    </a:moveTo>
                    <a:cubicBezTo>
                      <a:pt x="784075" y="788130"/>
                      <a:pt x="783046" y="789501"/>
                      <a:pt x="781674" y="790530"/>
                    </a:cubicBezTo>
                    <a:cubicBezTo>
                      <a:pt x="780646" y="791559"/>
                      <a:pt x="779617" y="792245"/>
                      <a:pt x="778588" y="792930"/>
                    </a:cubicBezTo>
                    <a:cubicBezTo>
                      <a:pt x="774474" y="796016"/>
                      <a:pt x="769673" y="798760"/>
                      <a:pt x="763501" y="800474"/>
                    </a:cubicBezTo>
                    <a:cubicBezTo>
                      <a:pt x="760758" y="801503"/>
                      <a:pt x="758014" y="802189"/>
                      <a:pt x="754928" y="802874"/>
                    </a:cubicBezTo>
                    <a:cubicBezTo>
                      <a:pt x="752528" y="803217"/>
                      <a:pt x="750127" y="803560"/>
                      <a:pt x="747727" y="803903"/>
                    </a:cubicBezTo>
                    <a:cubicBezTo>
                      <a:pt x="746698" y="804246"/>
                      <a:pt x="745327" y="804246"/>
                      <a:pt x="744298" y="804246"/>
                    </a:cubicBezTo>
                    <a:cubicBezTo>
                      <a:pt x="743269" y="804246"/>
                      <a:pt x="742241" y="804246"/>
                      <a:pt x="741555" y="804246"/>
                    </a:cubicBezTo>
                    <a:cubicBezTo>
                      <a:pt x="741555" y="804246"/>
                      <a:pt x="741555" y="804246"/>
                      <a:pt x="741555" y="804246"/>
                    </a:cubicBezTo>
                    <a:lnTo>
                      <a:pt x="741555" y="804246"/>
                    </a:lnTo>
                    <a:cubicBezTo>
                      <a:pt x="737440" y="804589"/>
                      <a:pt x="733326" y="804246"/>
                      <a:pt x="729211" y="803217"/>
                    </a:cubicBezTo>
                    <a:cubicBezTo>
                      <a:pt x="701436" y="797731"/>
                      <a:pt x="672975" y="772013"/>
                      <a:pt x="645543" y="751097"/>
                    </a:cubicBezTo>
                    <a:cubicBezTo>
                      <a:pt x="644857" y="750754"/>
                      <a:pt x="644172" y="750068"/>
                      <a:pt x="643486" y="749725"/>
                    </a:cubicBezTo>
                    <a:cubicBezTo>
                      <a:pt x="641085" y="748010"/>
                      <a:pt x="639028" y="746296"/>
                      <a:pt x="636628" y="744924"/>
                    </a:cubicBezTo>
                    <a:cubicBezTo>
                      <a:pt x="634913" y="743553"/>
                      <a:pt x="633199" y="742524"/>
                      <a:pt x="631484" y="741152"/>
                    </a:cubicBezTo>
                    <a:cubicBezTo>
                      <a:pt x="621883" y="734637"/>
                      <a:pt x="612282" y="728808"/>
                      <a:pt x="603024" y="725379"/>
                    </a:cubicBezTo>
                    <a:cubicBezTo>
                      <a:pt x="560847" y="709949"/>
                      <a:pt x="515927" y="701033"/>
                      <a:pt x="471007" y="692461"/>
                    </a:cubicBezTo>
                    <a:cubicBezTo>
                      <a:pt x="451804" y="688689"/>
                      <a:pt x="432602" y="685260"/>
                      <a:pt x="413743" y="681488"/>
                    </a:cubicBezTo>
                    <a:lnTo>
                      <a:pt x="413743" y="681488"/>
                    </a:lnTo>
                    <a:cubicBezTo>
                      <a:pt x="341734" y="667429"/>
                      <a:pt x="271782" y="648569"/>
                      <a:pt x="213489" y="601592"/>
                    </a:cubicBezTo>
                    <a:cubicBezTo>
                      <a:pt x="106161" y="515524"/>
                      <a:pt x="118849" y="389680"/>
                      <a:pt x="56784" y="282352"/>
                    </a:cubicBezTo>
                    <a:cubicBezTo>
                      <a:pt x="34152" y="242919"/>
                      <a:pt x="-25512" y="197313"/>
                      <a:pt x="12207" y="150336"/>
                    </a:cubicBezTo>
                    <a:cubicBezTo>
                      <a:pt x="12892" y="149650"/>
                      <a:pt x="13236" y="148964"/>
                      <a:pt x="13921" y="148621"/>
                    </a:cubicBezTo>
                    <a:cubicBezTo>
                      <a:pt x="15979" y="146221"/>
                      <a:pt x="18379" y="144164"/>
                      <a:pt x="20779" y="142106"/>
                    </a:cubicBezTo>
                    <a:cubicBezTo>
                      <a:pt x="36210" y="129419"/>
                      <a:pt x="55412" y="127019"/>
                      <a:pt x="74614" y="123932"/>
                    </a:cubicBezTo>
                    <a:cubicBezTo>
                      <a:pt x="78043" y="123590"/>
                      <a:pt x="81472" y="122904"/>
                      <a:pt x="84901" y="122218"/>
                    </a:cubicBezTo>
                    <a:cubicBezTo>
                      <a:pt x="95188" y="120161"/>
                      <a:pt x="105133" y="117417"/>
                      <a:pt x="114048" y="112274"/>
                    </a:cubicBezTo>
                    <a:cubicBezTo>
                      <a:pt x="118849" y="109531"/>
                      <a:pt x="123306" y="106445"/>
                      <a:pt x="127421" y="102673"/>
                    </a:cubicBezTo>
                    <a:cubicBezTo>
                      <a:pt x="129822" y="100615"/>
                      <a:pt x="132222" y="98558"/>
                      <a:pt x="134279" y="96158"/>
                    </a:cubicBezTo>
                    <a:cubicBezTo>
                      <a:pt x="145938" y="84499"/>
                      <a:pt x="155196" y="70440"/>
                      <a:pt x="164454" y="55695"/>
                    </a:cubicBezTo>
                    <a:cubicBezTo>
                      <a:pt x="166169" y="52952"/>
                      <a:pt x="167883" y="50552"/>
                      <a:pt x="169255" y="47809"/>
                    </a:cubicBezTo>
                    <a:cubicBezTo>
                      <a:pt x="173713" y="40608"/>
                      <a:pt x="178170" y="33750"/>
                      <a:pt x="182971" y="26892"/>
                    </a:cubicBezTo>
                    <a:cubicBezTo>
                      <a:pt x="184000" y="25520"/>
                      <a:pt x="185028" y="23806"/>
                      <a:pt x="186057" y="22434"/>
                    </a:cubicBezTo>
                    <a:cubicBezTo>
                      <a:pt x="186743" y="21405"/>
                      <a:pt x="187429" y="20377"/>
                      <a:pt x="188457" y="19348"/>
                    </a:cubicBezTo>
                    <a:cubicBezTo>
                      <a:pt x="194973" y="10775"/>
                      <a:pt x="202516" y="2546"/>
                      <a:pt x="212803" y="488"/>
                    </a:cubicBezTo>
                    <a:cubicBezTo>
                      <a:pt x="221719" y="-1226"/>
                      <a:pt x="230634" y="1860"/>
                      <a:pt x="238864" y="5289"/>
                    </a:cubicBezTo>
                    <a:cubicBezTo>
                      <a:pt x="304701" y="31007"/>
                      <a:pt x="357164" y="70783"/>
                      <a:pt x="419229" y="102673"/>
                    </a:cubicBezTo>
                    <a:cubicBezTo>
                      <a:pt x="492952" y="141077"/>
                      <a:pt x="564961" y="191484"/>
                      <a:pt x="609538" y="263493"/>
                    </a:cubicBezTo>
                    <a:cubicBezTo>
                      <a:pt x="647257" y="324529"/>
                      <a:pt x="661659" y="396195"/>
                      <a:pt x="677433" y="466832"/>
                    </a:cubicBezTo>
                    <a:cubicBezTo>
                      <a:pt x="677433" y="466832"/>
                      <a:pt x="677433" y="466832"/>
                      <a:pt x="677433" y="466832"/>
                    </a:cubicBezTo>
                    <a:cubicBezTo>
                      <a:pt x="678804" y="473348"/>
                      <a:pt x="680176" y="479863"/>
                      <a:pt x="681891" y="486721"/>
                    </a:cubicBezTo>
                    <a:cubicBezTo>
                      <a:pt x="695949" y="547757"/>
                      <a:pt x="712752" y="607421"/>
                      <a:pt x="748070" y="658514"/>
                    </a:cubicBezTo>
                    <a:cubicBezTo>
                      <a:pt x="750471" y="661943"/>
                      <a:pt x="753214" y="665714"/>
                      <a:pt x="755957" y="670172"/>
                    </a:cubicBezTo>
                    <a:cubicBezTo>
                      <a:pt x="765215" y="683888"/>
                      <a:pt x="775845" y="701719"/>
                      <a:pt x="783732" y="719893"/>
                    </a:cubicBezTo>
                    <a:cubicBezTo>
                      <a:pt x="788875" y="732237"/>
                      <a:pt x="792990" y="744924"/>
                      <a:pt x="793676" y="756583"/>
                    </a:cubicBezTo>
                    <a:cubicBezTo>
                      <a:pt x="794019" y="761041"/>
                      <a:pt x="793676" y="765498"/>
                      <a:pt x="792990" y="769613"/>
                    </a:cubicBezTo>
                    <a:cubicBezTo>
                      <a:pt x="792990" y="770642"/>
                      <a:pt x="792647" y="771671"/>
                      <a:pt x="792304" y="772699"/>
                    </a:cubicBezTo>
                    <a:cubicBezTo>
                      <a:pt x="789904" y="778529"/>
                      <a:pt x="787846" y="782986"/>
                      <a:pt x="785103" y="78675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184" name="Google Shape;1184;p7"/>
              <p:cNvGrpSpPr/>
              <p:nvPr/>
            </p:nvGrpSpPr>
            <p:grpSpPr>
              <a:xfrm>
                <a:off x="7344156" y="1838898"/>
                <a:ext cx="968464" cy="529838"/>
                <a:chOff x="7344156" y="1838898"/>
                <a:chExt cx="968464" cy="529838"/>
              </a:xfrm>
            </p:grpSpPr>
            <p:sp>
              <p:nvSpPr>
                <p:cNvPr id="1185" name="Google Shape;1185;p7"/>
                <p:cNvSpPr/>
                <p:nvPr/>
              </p:nvSpPr>
              <p:spPr>
                <a:xfrm>
                  <a:off x="7344409" y="1838898"/>
                  <a:ext cx="968211" cy="5298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8211" h="529838" extrusionOk="0">
                      <a:moveTo>
                        <a:pt x="944093" y="351890"/>
                      </a:moveTo>
                      <a:cubicBezTo>
                        <a:pt x="916661" y="377265"/>
                        <a:pt x="860768" y="401611"/>
                        <a:pt x="828193" y="424928"/>
                      </a:cubicBezTo>
                      <a:cubicBezTo>
                        <a:pt x="812762" y="435901"/>
                        <a:pt x="796989" y="446530"/>
                        <a:pt x="780873" y="456475"/>
                      </a:cubicBezTo>
                      <a:cubicBezTo>
                        <a:pt x="774700" y="460246"/>
                        <a:pt x="768528" y="464018"/>
                        <a:pt x="762356" y="467447"/>
                      </a:cubicBezTo>
                      <a:cubicBezTo>
                        <a:pt x="695148" y="506881"/>
                        <a:pt x="621081" y="535684"/>
                        <a:pt x="541871" y="528826"/>
                      </a:cubicBezTo>
                      <a:cubicBezTo>
                        <a:pt x="456489" y="521626"/>
                        <a:pt x="385166" y="477049"/>
                        <a:pt x="314872" y="430757"/>
                      </a:cubicBezTo>
                      <a:cubicBezTo>
                        <a:pt x="306985" y="425614"/>
                        <a:pt x="298755" y="420127"/>
                        <a:pt x="290526" y="414984"/>
                      </a:cubicBezTo>
                      <a:cubicBezTo>
                        <a:pt x="257264" y="393381"/>
                        <a:pt x="224003" y="372464"/>
                        <a:pt x="189027" y="355662"/>
                      </a:cubicBezTo>
                      <a:cubicBezTo>
                        <a:pt x="184227" y="353262"/>
                        <a:pt x="179426" y="351204"/>
                        <a:pt x="174625" y="349147"/>
                      </a:cubicBezTo>
                      <a:cubicBezTo>
                        <a:pt x="148222" y="337831"/>
                        <a:pt x="108789" y="337831"/>
                        <a:pt x="74499" y="332345"/>
                      </a:cubicBezTo>
                      <a:cubicBezTo>
                        <a:pt x="60783" y="330287"/>
                        <a:pt x="48095" y="327201"/>
                        <a:pt x="37123" y="322058"/>
                      </a:cubicBezTo>
                      <a:cubicBezTo>
                        <a:pt x="29578" y="318629"/>
                        <a:pt x="22720" y="314171"/>
                        <a:pt x="17577" y="307999"/>
                      </a:cubicBezTo>
                      <a:cubicBezTo>
                        <a:pt x="16891" y="307313"/>
                        <a:pt x="16206" y="306627"/>
                        <a:pt x="15862" y="305941"/>
                      </a:cubicBezTo>
                      <a:cubicBezTo>
                        <a:pt x="8662" y="297369"/>
                        <a:pt x="4204" y="289482"/>
                        <a:pt x="2146" y="282281"/>
                      </a:cubicBezTo>
                      <a:cubicBezTo>
                        <a:pt x="1118" y="278852"/>
                        <a:pt x="432" y="275423"/>
                        <a:pt x="89" y="272337"/>
                      </a:cubicBezTo>
                      <a:cubicBezTo>
                        <a:pt x="-254" y="268565"/>
                        <a:pt x="432" y="264793"/>
                        <a:pt x="1461" y="261364"/>
                      </a:cubicBezTo>
                      <a:cubicBezTo>
                        <a:pt x="2146" y="258278"/>
                        <a:pt x="3518" y="255192"/>
                        <a:pt x="5233" y="252449"/>
                      </a:cubicBezTo>
                      <a:cubicBezTo>
                        <a:pt x="7633" y="248677"/>
                        <a:pt x="10376" y="244905"/>
                        <a:pt x="14148" y="241476"/>
                      </a:cubicBezTo>
                      <a:cubicBezTo>
                        <a:pt x="17234" y="238390"/>
                        <a:pt x="20663" y="235647"/>
                        <a:pt x="24435" y="233247"/>
                      </a:cubicBezTo>
                      <a:cubicBezTo>
                        <a:pt x="50496" y="215416"/>
                        <a:pt x="91644" y="205815"/>
                        <a:pt x="115303" y="201014"/>
                      </a:cubicBezTo>
                      <a:cubicBezTo>
                        <a:pt x="252807" y="172553"/>
                        <a:pt x="352591" y="46366"/>
                        <a:pt x="488379" y="10705"/>
                      </a:cubicBezTo>
                      <a:cubicBezTo>
                        <a:pt x="608737" y="-21185"/>
                        <a:pt x="732867" y="23392"/>
                        <a:pt x="848081" y="75856"/>
                      </a:cubicBezTo>
                      <a:cubicBezTo>
                        <a:pt x="858025" y="80313"/>
                        <a:pt x="867626" y="84771"/>
                        <a:pt x="877228" y="89229"/>
                      </a:cubicBezTo>
                      <a:cubicBezTo>
                        <a:pt x="882714" y="91972"/>
                        <a:pt x="888200" y="94372"/>
                        <a:pt x="893687" y="97115"/>
                      </a:cubicBezTo>
                      <a:cubicBezTo>
                        <a:pt x="914947" y="107059"/>
                        <a:pt x="956437" y="141007"/>
                        <a:pt x="965696" y="163295"/>
                      </a:cubicBezTo>
                      <a:cubicBezTo>
                        <a:pt x="970839" y="175639"/>
                        <a:pt x="967410" y="187984"/>
                        <a:pt x="961581" y="200328"/>
                      </a:cubicBezTo>
                      <a:cubicBezTo>
                        <a:pt x="960209" y="203071"/>
                        <a:pt x="958838" y="205815"/>
                        <a:pt x="957466" y="208901"/>
                      </a:cubicBezTo>
                      <a:cubicBezTo>
                        <a:pt x="953351" y="217130"/>
                        <a:pt x="948894" y="225360"/>
                        <a:pt x="946493" y="233932"/>
                      </a:cubicBezTo>
                      <a:cubicBezTo>
                        <a:pt x="945465" y="237361"/>
                        <a:pt x="944436" y="240790"/>
                        <a:pt x="944093" y="243877"/>
                      </a:cubicBezTo>
                      <a:cubicBezTo>
                        <a:pt x="943750" y="245591"/>
                        <a:pt x="943750" y="247306"/>
                        <a:pt x="943750" y="248677"/>
                      </a:cubicBezTo>
                      <a:cubicBezTo>
                        <a:pt x="943064" y="278852"/>
                        <a:pt x="961238" y="298055"/>
                        <a:pt x="961924" y="318286"/>
                      </a:cubicBezTo>
                      <a:cubicBezTo>
                        <a:pt x="961924" y="321372"/>
                        <a:pt x="961581" y="324801"/>
                        <a:pt x="960552" y="327887"/>
                      </a:cubicBezTo>
                      <a:cubicBezTo>
                        <a:pt x="958152" y="335431"/>
                        <a:pt x="953008" y="343318"/>
                        <a:pt x="944093" y="35189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86" name="Google Shape;1186;p7"/>
                <p:cNvSpPr/>
                <p:nvPr/>
              </p:nvSpPr>
              <p:spPr>
                <a:xfrm>
                  <a:off x="7358214" y="1903101"/>
                  <a:ext cx="863079" cy="1802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3079" h="180222" extrusionOk="0">
                      <a:moveTo>
                        <a:pt x="863080" y="25025"/>
                      </a:moveTo>
                      <a:cubicBezTo>
                        <a:pt x="845935" y="22282"/>
                        <a:pt x="828790" y="20224"/>
                        <a:pt x="811645" y="18167"/>
                      </a:cubicBezTo>
                      <a:cubicBezTo>
                        <a:pt x="728663" y="8223"/>
                        <a:pt x="643624" y="3765"/>
                        <a:pt x="561328" y="20567"/>
                      </a:cubicBezTo>
                      <a:cubicBezTo>
                        <a:pt x="483146" y="36684"/>
                        <a:pt x="409766" y="69602"/>
                        <a:pt x="336728" y="101149"/>
                      </a:cubicBezTo>
                      <a:cubicBezTo>
                        <a:pt x="231800" y="146412"/>
                        <a:pt x="114872" y="191674"/>
                        <a:pt x="0" y="177615"/>
                      </a:cubicBezTo>
                      <a:cubicBezTo>
                        <a:pt x="3086" y="174529"/>
                        <a:pt x="6515" y="171786"/>
                        <a:pt x="10287" y="169386"/>
                      </a:cubicBezTo>
                      <a:cubicBezTo>
                        <a:pt x="70637" y="174872"/>
                        <a:pt x="132017" y="164928"/>
                        <a:pt x="190310" y="147440"/>
                      </a:cubicBezTo>
                      <a:cubicBezTo>
                        <a:pt x="337071" y="103892"/>
                        <a:pt x="468059" y="15767"/>
                        <a:pt x="623735" y="2394"/>
                      </a:cubicBezTo>
                      <a:cubicBezTo>
                        <a:pt x="693687" y="-3436"/>
                        <a:pt x="764324" y="2051"/>
                        <a:pt x="833933" y="11652"/>
                      </a:cubicBezTo>
                      <a:cubicBezTo>
                        <a:pt x="843534" y="16110"/>
                        <a:pt x="853135" y="20567"/>
                        <a:pt x="863080" y="2502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87" name="Google Shape;1187;p7"/>
                <p:cNvSpPr/>
                <p:nvPr/>
              </p:nvSpPr>
              <p:spPr>
                <a:xfrm>
                  <a:off x="7345184" y="2028078"/>
                  <a:ext cx="960462" cy="811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0462" h="81189" extrusionOk="0">
                      <a:moveTo>
                        <a:pt x="960463" y="11148"/>
                      </a:moveTo>
                      <a:cubicBezTo>
                        <a:pt x="959091" y="13891"/>
                        <a:pt x="957719" y="16634"/>
                        <a:pt x="956348" y="19720"/>
                      </a:cubicBezTo>
                      <a:cubicBezTo>
                        <a:pt x="898741" y="10462"/>
                        <a:pt x="840448" y="7719"/>
                        <a:pt x="781812" y="9776"/>
                      </a:cubicBezTo>
                      <a:cubicBezTo>
                        <a:pt x="521208" y="18006"/>
                        <a:pt x="260947" y="109217"/>
                        <a:pt x="0" y="72527"/>
                      </a:cubicBezTo>
                      <a:cubicBezTo>
                        <a:pt x="686" y="69441"/>
                        <a:pt x="2057" y="66354"/>
                        <a:pt x="3772" y="63611"/>
                      </a:cubicBezTo>
                      <a:cubicBezTo>
                        <a:pt x="63779" y="71841"/>
                        <a:pt x="124815" y="73555"/>
                        <a:pt x="185509" y="70469"/>
                      </a:cubicBezTo>
                      <a:cubicBezTo>
                        <a:pt x="443369" y="57782"/>
                        <a:pt x="702945" y="-30686"/>
                        <a:pt x="960463" y="11148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88" name="Google Shape;1188;p7"/>
                <p:cNvSpPr/>
                <p:nvPr/>
              </p:nvSpPr>
              <p:spPr>
                <a:xfrm>
                  <a:off x="7344156" y="2072830"/>
                  <a:ext cx="946404" cy="742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6404" h="74251" extrusionOk="0">
                      <a:moveTo>
                        <a:pt x="944004" y="9944"/>
                      </a:moveTo>
                      <a:cubicBezTo>
                        <a:pt x="901827" y="22631"/>
                        <a:pt x="858965" y="32918"/>
                        <a:pt x="815416" y="40805"/>
                      </a:cubicBezTo>
                      <a:cubicBezTo>
                        <a:pt x="676885" y="66523"/>
                        <a:pt x="535610" y="71666"/>
                        <a:pt x="395364" y="72695"/>
                      </a:cubicBezTo>
                      <a:cubicBezTo>
                        <a:pt x="265405" y="73724"/>
                        <a:pt x="128930" y="81610"/>
                        <a:pt x="2057" y="48692"/>
                      </a:cubicBezTo>
                      <a:cubicBezTo>
                        <a:pt x="1029" y="45263"/>
                        <a:pt x="343" y="41834"/>
                        <a:pt x="0" y="38748"/>
                      </a:cubicBezTo>
                      <a:cubicBezTo>
                        <a:pt x="68237" y="56921"/>
                        <a:pt x="139217" y="62065"/>
                        <a:pt x="210198" y="63437"/>
                      </a:cubicBezTo>
                      <a:cubicBezTo>
                        <a:pt x="453657" y="68237"/>
                        <a:pt x="710489" y="70980"/>
                        <a:pt x="946404" y="0"/>
                      </a:cubicBezTo>
                      <a:cubicBezTo>
                        <a:pt x="945032" y="3086"/>
                        <a:pt x="944347" y="6515"/>
                        <a:pt x="944004" y="9944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89" name="Google Shape;1189;p7"/>
                <p:cNvSpPr/>
                <p:nvPr/>
              </p:nvSpPr>
              <p:spPr>
                <a:xfrm>
                  <a:off x="7360272" y="2144839"/>
                  <a:ext cx="945718" cy="694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5718" h="69479" extrusionOk="0">
                      <a:moveTo>
                        <a:pt x="944347" y="22289"/>
                      </a:moveTo>
                      <a:cubicBezTo>
                        <a:pt x="914515" y="31890"/>
                        <a:pt x="884339" y="40119"/>
                        <a:pt x="853478" y="46292"/>
                      </a:cubicBezTo>
                      <a:cubicBezTo>
                        <a:pt x="776669" y="61379"/>
                        <a:pt x="698488" y="65494"/>
                        <a:pt x="620649" y="67551"/>
                      </a:cubicBezTo>
                      <a:cubicBezTo>
                        <a:pt x="544183" y="69609"/>
                        <a:pt x="467373" y="70295"/>
                        <a:pt x="390906" y="68237"/>
                      </a:cubicBezTo>
                      <a:cubicBezTo>
                        <a:pt x="318211" y="66180"/>
                        <a:pt x="245174" y="61036"/>
                        <a:pt x="173165" y="49721"/>
                      </a:cubicBezTo>
                      <a:cubicBezTo>
                        <a:pt x="134760" y="43891"/>
                        <a:pt x="96355" y="36347"/>
                        <a:pt x="58636" y="26403"/>
                      </a:cubicBezTo>
                      <a:cubicBezTo>
                        <a:pt x="46292" y="23317"/>
                        <a:pt x="33604" y="19888"/>
                        <a:pt x="21260" y="16116"/>
                      </a:cubicBezTo>
                      <a:cubicBezTo>
                        <a:pt x="13716" y="12687"/>
                        <a:pt x="6858" y="8230"/>
                        <a:pt x="1715" y="2057"/>
                      </a:cubicBezTo>
                      <a:cubicBezTo>
                        <a:pt x="1029" y="1372"/>
                        <a:pt x="343" y="686"/>
                        <a:pt x="0" y="0"/>
                      </a:cubicBezTo>
                      <a:cubicBezTo>
                        <a:pt x="63094" y="20574"/>
                        <a:pt x="127902" y="34633"/>
                        <a:pt x="193739" y="43548"/>
                      </a:cubicBezTo>
                      <a:cubicBezTo>
                        <a:pt x="345301" y="64465"/>
                        <a:pt x="500291" y="62408"/>
                        <a:pt x="652882" y="57264"/>
                      </a:cubicBezTo>
                      <a:cubicBezTo>
                        <a:pt x="727977" y="54521"/>
                        <a:pt x="803415" y="48692"/>
                        <a:pt x="876796" y="31890"/>
                      </a:cubicBezTo>
                      <a:cubicBezTo>
                        <a:pt x="900113" y="26403"/>
                        <a:pt x="923087" y="19888"/>
                        <a:pt x="945718" y="12344"/>
                      </a:cubicBezTo>
                      <a:cubicBezTo>
                        <a:pt x="945718" y="15773"/>
                        <a:pt x="945376" y="18860"/>
                        <a:pt x="944347" y="22289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90" name="Google Shape;1190;p7"/>
                <p:cNvSpPr/>
                <p:nvPr/>
              </p:nvSpPr>
              <p:spPr>
                <a:xfrm>
                  <a:off x="7634592" y="2253538"/>
                  <a:ext cx="490690" cy="574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0690" h="57487" extrusionOk="0">
                      <a:moveTo>
                        <a:pt x="490690" y="41491"/>
                      </a:moveTo>
                      <a:cubicBezTo>
                        <a:pt x="484518" y="45263"/>
                        <a:pt x="478346" y="49035"/>
                        <a:pt x="472174" y="52464"/>
                      </a:cubicBezTo>
                      <a:cubicBezTo>
                        <a:pt x="322326" y="65494"/>
                        <a:pt x="170422" y="53150"/>
                        <a:pt x="24346" y="15773"/>
                      </a:cubicBezTo>
                      <a:cubicBezTo>
                        <a:pt x="16459" y="10630"/>
                        <a:pt x="8230" y="5144"/>
                        <a:pt x="0" y="0"/>
                      </a:cubicBezTo>
                      <a:cubicBezTo>
                        <a:pt x="29833" y="8573"/>
                        <a:pt x="59665" y="15773"/>
                        <a:pt x="90183" y="21945"/>
                      </a:cubicBezTo>
                      <a:cubicBezTo>
                        <a:pt x="221857" y="49035"/>
                        <a:pt x="357302" y="55207"/>
                        <a:pt x="490690" y="4149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1191" name="Google Shape;1191;p7"/>
              <p:cNvSpPr/>
              <p:nvPr/>
            </p:nvSpPr>
            <p:spPr>
              <a:xfrm>
                <a:off x="6474904" y="2035023"/>
                <a:ext cx="879538" cy="586904"/>
              </a:xfrm>
              <a:custGeom>
                <a:avLst/>
                <a:gdLst/>
                <a:ahLst/>
                <a:cxnLst/>
                <a:rect l="l" t="t" r="r" b="b"/>
                <a:pathLst>
                  <a:path w="879538" h="586904" extrusionOk="0">
                    <a:moveTo>
                      <a:pt x="869937" y="82042"/>
                    </a:moveTo>
                    <a:cubicBezTo>
                      <a:pt x="868566" y="84099"/>
                      <a:pt x="866851" y="86499"/>
                      <a:pt x="865137" y="88557"/>
                    </a:cubicBezTo>
                    <a:cubicBezTo>
                      <a:pt x="861365" y="93014"/>
                      <a:pt x="856907" y="97472"/>
                      <a:pt x="852449" y="101587"/>
                    </a:cubicBezTo>
                    <a:cubicBezTo>
                      <a:pt x="845249" y="108102"/>
                      <a:pt x="837019" y="114274"/>
                      <a:pt x="828104" y="120446"/>
                    </a:cubicBezTo>
                    <a:cubicBezTo>
                      <a:pt x="827418" y="120789"/>
                      <a:pt x="826732" y="121475"/>
                      <a:pt x="826046" y="121818"/>
                    </a:cubicBezTo>
                    <a:cubicBezTo>
                      <a:pt x="821931" y="124904"/>
                      <a:pt x="817474" y="127647"/>
                      <a:pt x="813016" y="130733"/>
                    </a:cubicBezTo>
                    <a:cubicBezTo>
                      <a:pt x="792442" y="144792"/>
                      <a:pt x="772211" y="158165"/>
                      <a:pt x="760209" y="173939"/>
                    </a:cubicBezTo>
                    <a:cubicBezTo>
                      <a:pt x="741007" y="198628"/>
                      <a:pt x="724548" y="225374"/>
                      <a:pt x="708774" y="252806"/>
                    </a:cubicBezTo>
                    <a:cubicBezTo>
                      <a:pt x="708774" y="252806"/>
                      <a:pt x="708774" y="252806"/>
                      <a:pt x="708774" y="252806"/>
                    </a:cubicBezTo>
                    <a:cubicBezTo>
                      <a:pt x="702602" y="263779"/>
                      <a:pt x="696773" y="274409"/>
                      <a:pt x="690601" y="285381"/>
                    </a:cubicBezTo>
                    <a:cubicBezTo>
                      <a:pt x="645681" y="368363"/>
                      <a:pt x="603847" y="454088"/>
                      <a:pt x="523265" y="507238"/>
                    </a:cubicBezTo>
                    <a:cubicBezTo>
                      <a:pt x="464972" y="545642"/>
                      <a:pt x="398107" y="545985"/>
                      <a:pt x="335699" y="571360"/>
                    </a:cubicBezTo>
                    <a:cubicBezTo>
                      <a:pt x="258890" y="602564"/>
                      <a:pt x="234201" y="581304"/>
                      <a:pt x="158077" y="555587"/>
                    </a:cubicBezTo>
                    <a:cubicBezTo>
                      <a:pt x="148133" y="552158"/>
                      <a:pt x="138875" y="552158"/>
                      <a:pt x="129273" y="551472"/>
                    </a:cubicBezTo>
                    <a:cubicBezTo>
                      <a:pt x="129273" y="551472"/>
                      <a:pt x="129273" y="551472"/>
                      <a:pt x="129273" y="551472"/>
                    </a:cubicBezTo>
                    <a:cubicBezTo>
                      <a:pt x="122072" y="550786"/>
                      <a:pt x="115214" y="549757"/>
                      <a:pt x="108356" y="546671"/>
                    </a:cubicBezTo>
                    <a:cubicBezTo>
                      <a:pt x="105270" y="545300"/>
                      <a:pt x="101841" y="543242"/>
                      <a:pt x="98755" y="540842"/>
                    </a:cubicBezTo>
                    <a:cubicBezTo>
                      <a:pt x="82982" y="528155"/>
                      <a:pt x="76467" y="514439"/>
                      <a:pt x="74409" y="499694"/>
                    </a:cubicBezTo>
                    <a:cubicBezTo>
                      <a:pt x="74066" y="496608"/>
                      <a:pt x="73724" y="493865"/>
                      <a:pt x="73724" y="490778"/>
                    </a:cubicBezTo>
                    <a:cubicBezTo>
                      <a:pt x="73038" y="467461"/>
                      <a:pt x="80239" y="442772"/>
                      <a:pt x="76467" y="419112"/>
                    </a:cubicBezTo>
                    <a:cubicBezTo>
                      <a:pt x="76124" y="417741"/>
                      <a:pt x="75781" y="416026"/>
                      <a:pt x="75781" y="414655"/>
                    </a:cubicBezTo>
                    <a:cubicBezTo>
                      <a:pt x="75438" y="413283"/>
                      <a:pt x="75095" y="411569"/>
                      <a:pt x="74409" y="410197"/>
                    </a:cubicBezTo>
                    <a:cubicBezTo>
                      <a:pt x="71666" y="402996"/>
                      <a:pt x="67208" y="396138"/>
                      <a:pt x="62751" y="389623"/>
                    </a:cubicBezTo>
                    <a:cubicBezTo>
                      <a:pt x="57950" y="382422"/>
                      <a:pt x="53150" y="374878"/>
                      <a:pt x="48349" y="367677"/>
                    </a:cubicBezTo>
                    <a:cubicBezTo>
                      <a:pt x="46634" y="364934"/>
                      <a:pt x="45263" y="362534"/>
                      <a:pt x="43548" y="359791"/>
                    </a:cubicBezTo>
                    <a:cubicBezTo>
                      <a:pt x="35662" y="346760"/>
                      <a:pt x="28118" y="333387"/>
                      <a:pt x="20574" y="319671"/>
                    </a:cubicBezTo>
                    <a:cubicBezTo>
                      <a:pt x="19202" y="316928"/>
                      <a:pt x="17831" y="314185"/>
                      <a:pt x="16116" y="311442"/>
                    </a:cubicBezTo>
                    <a:cubicBezTo>
                      <a:pt x="13373" y="305955"/>
                      <a:pt x="10630" y="300812"/>
                      <a:pt x="7887" y="295325"/>
                    </a:cubicBezTo>
                    <a:cubicBezTo>
                      <a:pt x="2743" y="285038"/>
                      <a:pt x="343" y="274409"/>
                      <a:pt x="0" y="263436"/>
                    </a:cubicBezTo>
                    <a:cubicBezTo>
                      <a:pt x="0" y="258978"/>
                      <a:pt x="0" y="254520"/>
                      <a:pt x="686" y="250063"/>
                    </a:cubicBezTo>
                    <a:cubicBezTo>
                      <a:pt x="8230" y="192112"/>
                      <a:pt x="73381" y="135191"/>
                      <a:pt x="119672" y="112903"/>
                    </a:cubicBezTo>
                    <a:cubicBezTo>
                      <a:pt x="182766" y="82727"/>
                      <a:pt x="254089" y="43637"/>
                      <a:pt x="321983" y="26835"/>
                    </a:cubicBezTo>
                    <a:cubicBezTo>
                      <a:pt x="393306" y="9347"/>
                      <a:pt x="468059" y="18262"/>
                      <a:pt x="541782" y="24777"/>
                    </a:cubicBezTo>
                    <a:cubicBezTo>
                      <a:pt x="567157" y="27178"/>
                      <a:pt x="592531" y="28892"/>
                      <a:pt x="617906" y="29578"/>
                    </a:cubicBezTo>
                    <a:cubicBezTo>
                      <a:pt x="639851" y="30264"/>
                      <a:pt x="661797" y="29578"/>
                      <a:pt x="683400" y="26835"/>
                    </a:cubicBezTo>
                    <a:cubicBezTo>
                      <a:pt x="683400" y="26835"/>
                      <a:pt x="683400" y="26835"/>
                      <a:pt x="683400" y="26835"/>
                    </a:cubicBezTo>
                    <a:cubicBezTo>
                      <a:pt x="697116" y="25463"/>
                      <a:pt x="710489" y="23063"/>
                      <a:pt x="723862" y="19977"/>
                    </a:cubicBezTo>
                    <a:cubicBezTo>
                      <a:pt x="728663" y="18948"/>
                      <a:pt x="733120" y="17576"/>
                      <a:pt x="737921" y="16205"/>
                    </a:cubicBezTo>
                    <a:cubicBezTo>
                      <a:pt x="738264" y="16205"/>
                      <a:pt x="738264" y="16205"/>
                      <a:pt x="738607" y="16205"/>
                    </a:cubicBezTo>
                    <a:lnTo>
                      <a:pt x="738607" y="16205"/>
                    </a:lnTo>
                    <a:cubicBezTo>
                      <a:pt x="739292" y="16205"/>
                      <a:pt x="739978" y="15862"/>
                      <a:pt x="740664" y="15519"/>
                    </a:cubicBezTo>
                    <a:cubicBezTo>
                      <a:pt x="763638" y="8661"/>
                      <a:pt x="803758" y="-2312"/>
                      <a:pt x="834962" y="431"/>
                    </a:cubicBezTo>
                    <a:cubicBezTo>
                      <a:pt x="851421" y="1803"/>
                      <a:pt x="865137" y="6946"/>
                      <a:pt x="873023" y="18262"/>
                    </a:cubicBezTo>
                    <a:cubicBezTo>
                      <a:pt x="875081" y="21348"/>
                      <a:pt x="876795" y="24777"/>
                      <a:pt x="877824" y="28549"/>
                    </a:cubicBezTo>
                    <a:cubicBezTo>
                      <a:pt x="878167" y="29578"/>
                      <a:pt x="878510" y="30607"/>
                      <a:pt x="878510" y="31635"/>
                    </a:cubicBezTo>
                    <a:cubicBezTo>
                      <a:pt x="878510" y="31978"/>
                      <a:pt x="878510" y="31978"/>
                      <a:pt x="878510" y="32321"/>
                    </a:cubicBezTo>
                    <a:cubicBezTo>
                      <a:pt x="879196" y="35064"/>
                      <a:pt x="879539" y="37807"/>
                      <a:pt x="879539" y="40894"/>
                    </a:cubicBezTo>
                    <a:cubicBezTo>
                      <a:pt x="879539" y="42265"/>
                      <a:pt x="879539" y="43980"/>
                      <a:pt x="879539" y="45694"/>
                    </a:cubicBezTo>
                    <a:cubicBezTo>
                      <a:pt x="879539" y="46380"/>
                      <a:pt x="879539" y="47409"/>
                      <a:pt x="879539" y="48094"/>
                    </a:cubicBezTo>
                    <a:cubicBezTo>
                      <a:pt x="879539" y="49466"/>
                      <a:pt x="879196" y="50838"/>
                      <a:pt x="879196" y="52552"/>
                    </a:cubicBezTo>
                    <a:cubicBezTo>
                      <a:pt x="879196" y="53924"/>
                      <a:pt x="878853" y="55295"/>
                      <a:pt x="878510" y="57010"/>
                    </a:cubicBezTo>
                    <a:cubicBezTo>
                      <a:pt x="878510" y="57010"/>
                      <a:pt x="878510" y="57010"/>
                      <a:pt x="878510" y="57010"/>
                    </a:cubicBezTo>
                    <a:cubicBezTo>
                      <a:pt x="878510" y="58039"/>
                      <a:pt x="878167" y="58724"/>
                      <a:pt x="878167" y="59753"/>
                    </a:cubicBezTo>
                    <a:cubicBezTo>
                      <a:pt x="878167" y="59753"/>
                      <a:pt x="878167" y="59753"/>
                      <a:pt x="878167" y="59753"/>
                    </a:cubicBezTo>
                    <a:cubicBezTo>
                      <a:pt x="878167" y="60439"/>
                      <a:pt x="877824" y="61468"/>
                      <a:pt x="877481" y="62496"/>
                    </a:cubicBezTo>
                    <a:cubicBezTo>
                      <a:pt x="877481" y="62839"/>
                      <a:pt x="877481" y="62839"/>
                      <a:pt x="877481" y="63182"/>
                    </a:cubicBezTo>
                    <a:cubicBezTo>
                      <a:pt x="877138" y="69697"/>
                      <a:pt x="874052" y="75869"/>
                      <a:pt x="869937" y="8204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2" name="Google Shape;1192;p7"/>
              <p:cNvSpPr/>
              <p:nvPr/>
            </p:nvSpPr>
            <p:spPr>
              <a:xfrm>
                <a:off x="6475933" y="2060143"/>
                <a:ext cx="617905" cy="238315"/>
              </a:xfrm>
              <a:custGeom>
                <a:avLst/>
                <a:gdLst/>
                <a:ahLst/>
                <a:cxnLst/>
                <a:rect l="l" t="t" r="r" b="b"/>
                <a:pathLst>
                  <a:path w="617905" h="238315" extrusionOk="0">
                    <a:moveTo>
                      <a:pt x="541782" y="0"/>
                    </a:moveTo>
                    <a:cubicBezTo>
                      <a:pt x="567156" y="2400"/>
                      <a:pt x="592531" y="4115"/>
                      <a:pt x="617906" y="4801"/>
                    </a:cubicBezTo>
                    <a:cubicBezTo>
                      <a:pt x="389877" y="17831"/>
                      <a:pt x="155676" y="71323"/>
                      <a:pt x="0" y="238316"/>
                    </a:cubicBezTo>
                    <a:cubicBezTo>
                      <a:pt x="0" y="233858"/>
                      <a:pt x="0" y="229400"/>
                      <a:pt x="686" y="224943"/>
                    </a:cubicBezTo>
                    <a:cubicBezTo>
                      <a:pt x="34290" y="190653"/>
                      <a:pt x="72009" y="160477"/>
                      <a:pt x="112814" y="134417"/>
                    </a:cubicBezTo>
                    <a:cubicBezTo>
                      <a:pt x="241401" y="52121"/>
                      <a:pt x="391249" y="14059"/>
                      <a:pt x="54178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3" name="Google Shape;1193;p7"/>
              <p:cNvSpPr/>
              <p:nvPr/>
            </p:nvSpPr>
            <p:spPr>
              <a:xfrm>
                <a:off x="7159332" y="2051570"/>
                <a:ext cx="194424" cy="12001"/>
              </a:xfrm>
              <a:custGeom>
                <a:avLst/>
                <a:gdLst/>
                <a:ahLst/>
                <a:cxnLst/>
                <a:rect l="l" t="t" r="r" b="b"/>
                <a:pathLst>
                  <a:path w="194424" h="12001" extrusionOk="0">
                    <a:moveTo>
                      <a:pt x="194425" y="12002"/>
                    </a:moveTo>
                    <a:cubicBezTo>
                      <a:pt x="178651" y="11659"/>
                      <a:pt x="163220" y="11316"/>
                      <a:pt x="147447" y="10973"/>
                    </a:cubicBezTo>
                    <a:cubicBezTo>
                      <a:pt x="137846" y="10630"/>
                      <a:pt x="127902" y="10630"/>
                      <a:pt x="117958" y="10287"/>
                    </a:cubicBezTo>
                    <a:cubicBezTo>
                      <a:pt x="95326" y="9944"/>
                      <a:pt x="72009" y="9601"/>
                      <a:pt x="49035" y="9944"/>
                    </a:cubicBezTo>
                    <a:cubicBezTo>
                      <a:pt x="48006" y="9944"/>
                      <a:pt x="46634" y="9944"/>
                      <a:pt x="45606" y="9944"/>
                    </a:cubicBezTo>
                    <a:cubicBezTo>
                      <a:pt x="30518" y="9944"/>
                      <a:pt x="15088" y="10287"/>
                      <a:pt x="0" y="10630"/>
                    </a:cubicBezTo>
                    <a:cubicBezTo>
                      <a:pt x="13716" y="9258"/>
                      <a:pt x="27089" y="6858"/>
                      <a:pt x="40462" y="3772"/>
                    </a:cubicBezTo>
                    <a:cubicBezTo>
                      <a:pt x="38748" y="2400"/>
                      <a:pt x="37033" y="1372"/>
                      <a:pt x="35319" y="0"/>
                    </a:cubicBezTo>
                    <a:cubicBezTo>
                      <a:pt x="41834" y="0"/>
                      <a:pt x="48006" y="0"/>
                      <a:pt x="54521" y="0"/>
                    </a:cubicBezTo>
                    <a:cubicBezTo>
                      <a:pt x="54864" y="0"/>
                      <a:pt x="54864" y="0"/>
                      <a:pt x="54864" y="0"/>
                    </a:cubicBezTo>
                    <a:cubicBezTo>
                      <a:pt x="86068" y="0"/>
                      <a:pt x="117272" y="343"/>
                      <a:pt x="148476" y="686"/>
                    </a:cubicBezTo>
                    <a:cubicBezTo>
                      <a:pt x="162192" y="1029"/>
                      <a:pt x="175565" y="1372"/>
                      <a:pt x="189281" y="1715"/>
                    </a:cubicBezTo>
                    <a:cubicBezTo>
                      <a:pt x="191681" y="4801"/>
                      <a:pt x="193396" y="8230"/>
                      <a:pt x="194425" y="1200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4" name="Google Shape;1194;p7"/>
              <p:cNvSpPr/>
              <p:nvPr/>
            </p:nvSpPr>
            <p:spPr>
              <a:xfrm>
                <a:off x="6491706" y="2066658"/>
                <a:ext cx="863765" cy="287692"/>
              </a:xfrm>
              <a:custGeom>
                <a:avLst/>
                <a:gdLst/>
                <a:ahLst/>
                <a:cxnLst/>
                <a:rect l="l" t="t" r="r" b="b"/>
                <a:pathLst>
                  <a:path w="863765" h="287692" extrusionOk="0">
                    <a:moveTo>
                      <a:pt x="863765" y="9258"/>
                    </a:moveTo>
                    <a:cubicBezTo>
                      <a:pt x="828104" y="18516"/>
                      <a:pt x="792442" y="27775"/>
                      <a:pt x="756780" y="37033"/>
                    </a:cubicBezTo>
                    <a:cubicBezTo>
                      <a:pt x="600418" y="77838"/>
                      <a:pt x="443369" y="116586"/>
                      <a:pt x="287693" y="159449"/>
                    </a:cubicBezTo>
                    <a:cubicBezTo>
                      <a:pt x="188252" y="186881"/>
                      <a:pt x="84353" y="221856"/>
                      <a:pt x="4457" y="287693"/>
                    </a:cubicBezTo>
                    <a:cubicBezTo>
                      <a:pt x="3086" y="284950"/>
                      <a:pt x="1715" y="282207"/>
                      <a:pt x="0" y="279464"/>
                    </a:cubicBezTo>
                    <a:cubicBezTo>
                      <a:pt x="30518" y="254775"/>
                      <a:pt x="64465" y="233858"/>
                      <a:pt x="100469" y="216370"/>
                    </a:cubicBezTo>
                    <a:cubicBezTo>
                      <a:pt x="159791" y="187566"/>
                      <a:pt x="222885" y="168021"/>
                      <a:pt x="286322" y="150533"/>
                    </a:cubicBezTo>
                    <a:cubicBezTo>
                      <a:pt x="366217" y="128588"/>
                      <a:pt x="446456" y="108356"/>
                      <a:pt x="527037" y="87440"/>
                    </a:cubicBezTo>
                    <a:cubicBezTo>
                      <a:pt x="638822" y="58293"/>
                      <a:pt x="750951" y="29147"/>
                      <a:pt x="862736" y="0"/>
                    </a:cubicBezTo>
                    <a:cubicBezTo>
                      <a:pt x="863422" y="3086"/>
                      <a:pt x="863765" y="6172"/>
                      <a:pt x="863765" y="925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5" name="Google Shape;1195;p7"/>
              <p:cNvSpPr/>
              <p:nvPr/>
            </p:nvSpPr>
            <p:spPr>
              <a:xfrm>
                <a:off x="6519481" y="2087918"/>
                <a:ext cx="835990" cy="314782"/>
              </a:xfrm>
              <a:custGeom>
                <a:avLst/>
                <a:gdLst/>
                <a:ahLst/>
                <a:cxnLst/>
                <a:rect l="l" t="t" r="r" b="b"/>
                <a:pathLst>
                  <a:path w="835990" h="314782" extrusionOk="0">
                    <a:moveTo>
                      <a:pt x="833933" y="9601"/>
                    </a:moveTo>
                    <a:cubicBezTo>
                      <a:pt x="832904" y="9944"/>
                      <a:pt x="831875" y="10287"/>
                      <a:pt x="831190" y="10287"/>
                    </a:cubicBezTo>
                    <a:cubicBezTo>
                      <a:pt x="825017" y="12002"/>
                      <a:pt x="819188" y="13716"/>
                      <a:pt x="813359" y="15431"/>
                    </a:cubicBezTo>
                    <a:cubicBezTo>
                      <a:pt x="783184" y="24003"/>
                      <a:pt x="753008" y="32232"/>
                      <a:pt x="723176" y="40805"/>
                    </a:cubicBezTo>
                    <a:cubicBezTo>
                      <a:pt x="579844" y="80924"/>
                      <a:pt x="434454" y="117272"/>
                      <a:pt x="293865" y="166649"/>
                    </a:cubicBezTo>
                    <a:cubicBezTo>
                      <a:pt x="190995" y="202654"/>
                      <a:pt x="90869" y="248603"/>
                      <a:pt x="4801" y="314782"/>
                    </a:cubicBezTo>
                    <a:cubicBezTo>
                      <a:pt x="3086" y="312039"/>
                      <a:pt x="1715" y="309639"/>
                      <a:pt x="0" y="306896"/>
                    </a:cubicBezTo>
                    <a:cubicBezTo>
                      <a:pt x="38405" y="277406"/>
                      <a:pt x="79553" y="251688"/>
                      <a:pt x="122758" y="229400"/>
                    </a:cubicBezTo>
                    <a:cubicBezTo>
                      <a:pt x="242773" y="167335"/>
                      <a:pt x="373418" y="129616"/>
                      <a:pt x="503034" y="93269"/>
                    </a:cubicBezTo>
                    <a:cubicBezTo>
                      <a:pt x="611048" y="62751"/>
                      <a:pt x="719061" y="32576"/>
                      <a:pt x="826732" y="2400"/>
                    </a:cubicBezTo>
                    <a:cubicBezTo>
                      <a:pt x="828446" y="1715"/>
                      <a:pt x="830504" y="1371"/>
                      <a:pt x="832218" y="1029"/>
                    </a:cubicBezTo>
                    <a:cubicBezTo>
                      <a:pt x="833590" y="686"/>
                      <a:pt x="834962" y="343"/>
                      <a:pt x="835990" y="0"/>
                    </a:cubicBezTo>
                    <a:cubicBezTo>
                      <a:pt x="835990" y="1371"/>
                      <a:pt x="835647" y="2743"/>
                      <a:pt x="835304" y="4458"/>
                    </a:cubicBezTo>
                    <a:cubicBezTo>
                      <a:pt x="835304" y="4458"/>
                      <a:pt x="835304" y="4458"/>
                      <a:pt x="835304" y="4458"/>
                    </a:cubicBezTo>
                    <a:cubicBezTo>
                      <a:pt x="835647" y="5144"/>
                      <a:pt x="835304" y="6172"/>
                      <a:pt x="834962" y="7201"/>
                    </a:cubicBezTo>
                    <a:cubicBezTo>
                      <a:pt x="834962" y="7201"/>
                      <a:pt x="834962" y="7201"/>
                      <a:pt x="834962" y="7201"/>
                    </a:cubicBezTo>
                    <a:cubicBezTo>
                      <a:pt x="834619" y="7544"/>
                      <a:pt x="834276" y="8573"/>
                      <a:pt x="833933" y="960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6" name="Google Shape;1196;p7"/>
              <p:cNvSpPr/>
              <p:nvPr/>
            </p:nvSpPr>
            <p:spPr>
              <a:xfrm>
                <a:off x="6549656" y="2123579"/>
                <a:ext cx="790384" cy="330555"/>
              </a:xfrm>
              <a:custGeom>
                <a:avLst/>
                <a:gdLst/>
                <a:ahLst/>
                <a:cxnLst/>
                <a:rect l="l" t="t" r="r" b="b"/>
                <a:pathLst>
                  <a:path w="790384" h="330555" extrusionOk="0">
                    <a:moveTo>
                      <a:pt x="790385" y="0"/>
                    </a:moveTo>
                    <a:cubicBezTo>
                      <a:pt x="780440" y="12002"/>
                      <a:pt x="766038" y="22974"/>
                      <a:pt x="751294" y="33604"/>
                    </a:cubicBezTo>
                    <a:cubicBezTo>
                      <a:pt x="742035" y="39091"/>
                      <a:pt x="732434" y="43891"/>
                      <a:pt x="722833" y="49035"/>
                    </a:cubicBezTo>
                    <a:cubicBezTo>
                      <a:pt x="713918" y="53835"/>
                      <a:pt x="704660" y="58293"/>
                      <a:pt x="695744" y="62751"/>
                    </a:cubicBezTo>
                    <a:cubicBezTo>
                      <a:pt x="693344" y="63780"/>
                      <a:pt x="691286" y="65151"/>
                      <a:pt x="688886" y="66180"/>
                    </a:cubicBezTo>
                    <a:cubicBezTo>
                      <a:pt x="468401" y="175222"/>
                      <a:pt x="227685" y="234201"/>
                      <a:pt x="2057" y="330556"/>
                    </a:cubicBezTo>
                    <a:cubicBezTo>
                      <a:pt x="1715" y="329184"/>
                      <a:pt x="1371" y="327470"/>
                      <a:pt x="1371" y="326098"/>
                    </a:cubicBezTo>
                    <a:cubicBezTo>
                      <a:pt x="1028" y="324726"/>
                      <a:pt x="686" y="323012"/>
                      <a:pt x="0" y="321640"/>
                    </a:cubicBezTo>
                    <a:cubicBezTo>
                      <a:pt x="45948" y="301752"/>
                      <a:pt x="92583" y="283578"/>
                      <a:pt x="139560" y="266433"/>
                    </a:cubicBezTo>
                    <a:cubicBezTo>
                      <a:pt x="332956" y="195110"/>
                      <a:pt x="535610" y="137160"/>
                      <a:pt x="718376" y="40805"/>
                    </a:cubicBezTo>
                    <a:cubicBezTo>
                      <a:pt x="729691" y="34976"/>
                      <a:pt x="740664" y="28804"/>
                      <a:pt x="751637" y="22632"/>
                    </a:cubicBezTo>
                    <a:cubicBezTo>
                      <a:pt x="765010" y="15088"/>
                      <a:pt x="777697" y="7544"/>
                      <a:pt x="79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7" name="Google Shape;1197;p7"/>
              <p:cNvSpPr/>
              <p:nvPr/>
            </p:nvSpPr>
            <p:spPr>
              <a:xfrm>
                <a:off x="6548970" y="2088261"/>
                <a:ext cx="805815" cy="446455"/>
              </a:xfrm>
              <a:custGeom>
                <a:avLst/>
                <a:gdLst/>
                <a:ahLst/>
                <a:cxnLst/>
                <a:rect l="l" t="t" r="r" b="b"/>
                <a:pathLst>
                  <a:path w="805815" h="446455" extrusionOk="0">
                    <a:moveTo>
                      <a:pt x="805129" y="6515"/>
                    </a:moveTo>
                    <a:cubicBezTo>
                      <a:pt x="805129" y="6515"/>
                      <a:pt x="805129" y="6515"/>
                      <a:pt x="805129" y="6515"/>
                    </a:cubicBezTo>
                    <a:cubicBezTo>
                      <a:pt x="804787" y="6858"/>
                      <a:pt x="804787" y="6858"/>
                      <a:pt x="804443" y="7201"/>
                    </a:cubicBezTo>
                    <a:cubicBezTo>
                      <a:pt x="803415" y="8230"/>
                      <a:pt x="802729" y="9258"/>
                      <a:pt x="801358" y="9944"/>
                    </a:cubicBezTo>
                    <a:cubicBezTo>
                      <a:pt x="785241" y="26060"/>
                      <a:pt x="769125" y="42177"/>
                      <a:pt x="752323" y="57607"/>
                    </a:cubicBezTo>
                    <a:cubicBezTo>
                      <a:pt x="742721" y="66523"/>
                      <a:pt x="733120" y="75438"/>
                      <a:pt x="723519" y="84010"/>
                    </a:cubicBezTo>
                    <a:cubicBezTo>
                      <a:pt x="695401" y="109042"/>
                      <a:pt x="666598" y="132702"/>
                      <a:pt x="636766" y="155677"/>
                    </a:cubicBezTo>
                    <a:cubicBezTo>
                      <a:pt x="449542" y="298666"/>
                      <a:pt x="230772" y="398793"/>
                      <a:pt x="686" y="446456"/>
                    </a:cubicBezTo>
                    <a:cubicBezTo>
                      <a:pt x="343" y="443370"/>
                      <a:pt x="0" y="440627"/>
                      <a:pt x="0" y="437540"/>
                    </a:cubicBezTo>
                    <a:cubicBezTo>
                      <a:pt x="44234" y="428282"/>
                      <a:pt x="88126" y="417309"/>
                      <a:pt x="131674" y="404279"/>
                    </a:cubicBezTo>
                    <a:cubicBezTo>
                      <a:pt x="336042" y="342557"/>
                      <a:pt x="527038" y="239001"/>
                      <a:pt x="689915" y="101155"/>
                    </a:cubicBezTo>
                    <a:cubicBezTo>
                      <a:pt x="699859" y="92926"/>
                      <a:pt x="709803" y="84353"/>
                      <a:pt x="719404" y="75781"/>
                    </a:cubicBezTo>
                    <a:cubicBezTo>
                      <a:pt x="741693" y="56236"/>
                      <a:pt x="762953" y="36004"/>
                      <a:pt x="783869" y="14745"/>
                    </a:cubicBezTo>
                    <a:cubicBezTo>
                      <a:pt x="788327" y="10630"/>
                      <a:pt x="792442" y="6172"/>
                      <a:pt x="796900" y="1714"/>
                    </a:cubicBezTo>
                    <a:cubicBezTo>
                      <a:pt x="796900" y="1714"/>
                      <a:pt x="797243" y="1372"/>
                      <a:pt x="797243" y="1372"/>
                    </a:cubicBezTo>
                    <a:cubicBezTo>
                      <a:pt x="798614" y="0"/>
                      <a:pt x="800672" y="-343"/>
                      <a:pt x="802386" y="343"/>
                    </a:cubicBezTo>
                    <a:cubicBezTo>
                      <a:pt x="804101" y="686"/>
                      <a:pt x="805129" y="2057"/>
                      <a:pt x="805815" y="3429"/>
                    </a:cubicBezTo>
                    <a:cubicBezTo>
                      <a:pt x="805815" y="3429"/>
                      <a:pt x="805815" y="3429"/>
                      <a:pt x="805815" y="3429"/>
                    </a:cubicBezTo>
                    <a:cubicBezTo>
                      <a:pt x="805815" y="4458"/>
                      <a:pt x="805815" y="5486"/>
                      <a:pt x="805129" y="651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8" name="Google Shape;1198;p7"/>
              <p:cNvSpPr/>
              <p:nvPr/>
            </p:nvSpPr>
            <p:spPr>
              <a:xfrm>
                <a:off x="6583260" y="2288171"/>
                <a:ext cx="600417" cy="298666"/>
              </a:xfrm>
              <a:custGeom>
                <a:avLst/>
                <a:gdLst/>
                <a:ahLst/>
                <a:cxnLst/>
                <a:rect l="l" t="t" r="r" b="b"/>
                <a:pathLst>
                  <a:path w="600417" h="298666" extrusionOk="0">
                    <a:moveTo>
                      <a:pt x="600418" y="0"/>
                    </a:moveTo>
                    <a:cubicBezTo>
                      <a:pt x="594246" y="10973"/>
                      <a:pt x="588416" y="21603"/>
                      <a:pt x="582244" y="32576"/>
                    </a:cubicBezTo>
                    <a:cubicBezTo>
                      <a:pt x="435483" y="181051"/>
                      <a:pt x="226314" y="254432"/>
                      <a:pt x="20917" y="298666"/>
                    </a:cubicBezTo>
                    <a:cubicBezTo>
                      <a:pt x="20917" y="298666"/>
                      <a:pt x="20917" y="298666"/>
                      <a:pt x="20917" y="298666"/>
                    </a:cubicBezTo>
                    <a:cubicBezTo>
                      <a:pt x="13716" y="297980"/>
                      <a:pt x="6858" y="296952"/>
                      <a:pt x="0" y="293865"/>
                    </a:cubicBezTo>
                    <a:cubicBezTo>
                      <a:pt x="221857" y="247917"/>
                      <a:pt x="449885" y="169736"/>
                      <a:pt x="60041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9" name="Google Shape;1199;p7"/>
              <p:cNvSpPr/>
              <p:nvPr/>
            </p:nvSpPr>
            <p:spPr>
              <a:xfrm>
                <a:off x="6576745" y="1452867"/>
                <a:ext cx="457085" cy="550354"/>
              </a:xfrm>
              <a:custGeom>
                <a:avLst/>
                <a:gdLst/>
                <a:ahLst/>
                <a:cxnLst/>
                <a:rect l="l" t="t" r="r" b="b"/>
                <a:pathLst>
                  <a:path w="457085" h="550354" extrusionOk="0">
                    <a:moveTo>
                      <a:pt x="457086" y="550355"/>
                    </a:moveTo>
                    <a:cubicBezTo>
                      <a:pt x="437884" y="546583"/>
                      <a:pt x="418681" y="543154"/>
                      <a:pt x="399822" y="539382"/>
                    </a:cubicBezTo>
                    <a:lnTo>
                      <a:pt x="399822" y="539382"/>
                    </a:lnTo>
                    <a:cubicBezTo>
                      <a:pt x="319583" y="508178"/>
                      <a:pt x="243802" y="467715"/>
                      <a:pt x="198196" y="393306"/>
                    </a:cubicBezTo>
                    <a:cubicBezTo>
                      <a:pt x="176594" y="358331"/>
                      <a:pt x="163906" y="318897"/>
                      <a:pt x="149505" y="280492"/>
                    </a:cubicBezTo>
                    <a:cubicBezTo>
                      <a:pt x="134760" y="241059"/>
                      <a:pt x="117615" y="202654"/>
                      <a:pt x="98413" y="164935"/>
                    </a:cubicBezTo>
                    <a:cubicBezTo>
                      <a:pt x="69952" y="109385"/>
                      <a:pt x="37033" y="56579"/>
                      <a:pt x="0" y="6515"/>
                    </a:cubicBezTo>
                    <a:cubicBezTo>
                      <a:pt x="2058" y="4115"/>
                      <a:pt x="4458" y="2057"/>
                      <a:pt x="6858" y="0"/>
                    </a:cubicBezTo>
                    <a:cubicBezTo>
                      <a:pt x="47663" y="55207"/>
                      <a:pt x="83668" y="113843"/>
                      <a:pt x="114186" y="175222"/>
                    </a:cubicBezTo>
                    <a:cubicBezTo>
                      <a:pt x="133388" y="214313"/>
                      <a:pt x="149848" y="254432"/>
                      <a:pt x="164935" y="294894"/>
                    </a:cubicBezTo>
                    <a:cubicBezTo>
                      <a:pt x="179680" y="335013"/>
                      <a:pt x="194767" y="375132"/>
                      <a:pt x="220828" y="409422"/>
                    </a:cubicBezTo>
                    <a:cubicBezTo>
                      <a:pt x="264376" y="466687"/>
                      <a:pt x="329870" y="500291"/>
                      <a:pt x="395364" y="526694"/>
                    </a:cubicBezTo>
                    <a:cubicBezTo>
                      <a:pt x="415252" y="535267"/>
                      <a:pt x="435826" y="542811"/>
                      <a:pt x="457086" y="55035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00" name="Google Shape;1200;p7"/>
              <p:cNvSpPr/>
              <p:nvPr/>
            </p:nvSpPr>
            <p:spPr>
              <a:xfrm>
                <a:off x="6637439" y="1432979"/>
                <a:ext cx="667283" cy="681813"/>
              </a:xfrm>
              <a:custGeom>
                <a:avLst/>
                <a:gdLst/>
                <a:ahLst/>
                <a:cxnLst/>
                <a:rect l="l" t="t" r="r" b="b"/>
                <a:pathLst>
                  <a:path w="667283" h="681813" extrusionOk="0">
                    <a:moveTo>
                      <a:pt x="667283" y="681685"/>
                    </a:moveTo>
                    <a:cubicBezTo>
                      <a:pt x="663169" y="682028"/>
                      <a:pt x="659054" y="681685"/>
                      <a:pt x="654596" y="680657"/>
                    </a:cubicBezTo>
                    <a:cubicBezTo>
                      <a:pt x="613448" y="630936"/>
                      <a:pt x="558584" y="593903"/>
                      <a:pt x="499948" y="565785"/>
                    </a:cubicBezTo>
                    <a:cubicBezTo>
                      <a:pt x="434111" y="534238"/>
                      <a:pt x="360731" y="520865"/>
                      <a:pt x="296609" y="486575"/>
                    </a:cubicBezTo>
                    <a:cubicBezTo>
                      <a:pt x="234887" y="453657"/>
                      <a:pt x="205397" y="398793"/>
                      <a:pt x="181737" y="335699"/>
                    </a:cubicBezTo>
                    <a:cubicBezTo>
                      <a:pt x="136131" y="215341"/>
                      <a:pt x="77153" y="103213"/>
                      <a:pt x="0" y="1715"/>
                    </a:cubicBezTo>
                    <a:cubicBezTo>
                      <a:pt x="3429" y="1372"/>
                      <a:pt x="6858" y="686"/>
                      <a:pt x="10287" y="0"/>
                    </a:cubicBezTo>
                    <a:cubicBezTo>
                      <a:pt x="45605" y="46292"/>
                      <a:pt x="77495" y="94640"/>
                      <a:pt x="105613" y="145733"/>
                    </a:cubicBezTo>
                    <a:cubicBezTo>
                      <a:pt x="142646" y="212255"/>
                      <a:pt x="169393" y="282207"/>
                      <a:pt x="197853" y="352501"/>
                    </a:cubicBezTo>
                    <a:cubicBezTo>
                      <a:pt x="212255" y="388163"/>
                      <a:pt x="230086" y="423824"/>
                      <a:pt x="258890" y="450228"/>
                    </a:cubicBezTo>
                    <a:cubicBezTo>
                      <a:pt x="289408" y="477660"/>
                      <a:pt x="328155" y="492747"/>
                      <a:pt x="366217" y="505778"/>
                    </a:cubicBezTo>
                    <a:cubicBezTo>
                      <a:pt x="478346" y="543497"/>
                      <a:pt x="593903" y="588074"/>
                      <a:pt x="667283" y="68168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01" name="Google Shape;1201;p7"/>
              <p:cNvSpPr/>
              <p:nvPr/>
            </p:nvSpPr>
            <p:spPr>
              <a:xfrm>
                <a:off x="6690245" y="1407261"/>
                <a:ext cx="637107" cy="705688"/>
              </a:xfrm>
              <a:custGeom>
                <a:avLst/>
                <a:gdLst/>
                <a:ahLst/>
                <a:cxnLst/>
                <a:rect l="l" t="t" r="r" b="b"/>
                <a:pathLst>
                  <a:path w="637107" h="705688" extrusionOk="0">
                    <a:moveTo>
                      <a:pt x="637108" y="703288"/>
                    </a:moveTo>
                    <a:cubicBezTo>
                      <a:pt x="634365" y="704317"/>
                      <a:pt x="631622" y="705002"/>
                      <a:pt x="628535" y="705688"/>
                    </a:cubicBezTo>
                    <a:cubicBezTo>
                      <a:pt x="605561" y="673799"/>
                      <a:pt x="580872" y="643623"/>
                      <a:pt x="554126" y="614820"/>
                    </a:cubicBezTo>
                    <a:cubicBezTo>
                      <a:pt x="503720" y="560299"/>
                      <a:pt x="446456" y="514350"/>
                      <a:pt x="389192" y="467373"/>
                    </a:cubicBezTo>
                    <a:cubicBezTo>
                      <a:pt x="332613" y="420395"/>
                      <a:pt x="281178" y="369989"/>
                      <a:pt x="234887" y="312725"/>
                    </a:cubicBezTo>
                    <a:cubicBezTo>
                      <a:pt x="153962" y="212941"/>
                      <a:pt x="77153" y="109385"/>
                      <a:pt x="0" y="6515"/>
                    </a:cubicBezTo>
                    <a:cubicBezTo>
                      <a:pt x="2400" y="4458"/>
                      <a:pt x="4800" y="2400"/>
                      <a:pt x="6858" y="0"/>
                    </a:cubicBezTo>
                    <a:cubicBezTo>
                      <a:pt x="45605" y="50749"/>
                      <a:pt x="84353" y="101498"/>
                      <a:pt x="122758" y="152591"/>
                    </a:cubicBezTo>
                    <a:cubicBezTo>
                      <a:pt x="170078" y="214655"/>
                      <a:pt x="215684" y="278092"/>
                      <a:pt x="266776" y="337071"/>
                    </a:cubicBezTo>
                    <a:cubicBezTo>
                      <a:pt x="317868" y="396392"/>
                      <a:pt x="376847" y="445427"/>
                      <a:pt x="437198" y="494805"/>
                    </a:cubicBezTo>
                    <a:cubicBezTo>
                      <a:pt x="512636" y="556870"/>
                      <a:pt x="580187" y="625450"/>
                      <a:pt x="637108" y="70328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02" name="Google Shape;1202;p7"/>
              <p:cNvSpPr/>
              <p:nvPr/>
            </p:nvSpPr>
            <p:spPr>
              <a:xfrm>
                <a:off x="6727278" y="1358912"/>
                <a:ext cx="621677" cy="744093"/>
              </a:xfrm>
              <a:custGeom>
                <a:avLst/>
                <a:gdLst/>
                <a:ahLst/>
                <a:cxnLst/>
                <a:rect l="l" t="t" r="r" b="b"/>
                <a:pathLst>
                  <a:path w="621677" h="744093" extrusionOk="0">
                    <a:moveTo>
                      <a:pt x="621678" y="737578"/>
                    </a:moveTo>
                    <a:cubicBezTo>
                      <a:pt x="619963" y="739978"/>
                      <a:pt x="617563" y="742036"/>
                      <a:pt x="615163" y="744093"/>
                    </a:cubicBezTo>
                    <a:cubicBezTo>
                      <a:pt x="596303" y="713232"/>
                      <a:pt x="577101" y="682714"/>
                      <a:pt x="557213" y="652539"/>
                    </a:cubicBezTo>
                    <a:cubicBezTo>
                      <a:pt x="400507" y="414566"/>
                      <a:pt x="212941" y="197510"/>
                      <a:pt x="0" y="7887"/>
                    </a:cubicBezTo>
                    <a:cubicBezTo>
                      <a:pt x="1715" y="5144"/>
                      <a:pt x="3429" y="2743"/>
                      <a:pt x="4801" y="0"/>
                    </a:cubicBezTo>
                    <a:cubicBezTo>
                      <a:pt x="52807" y="42863"/>
                      <a:pt x="99784" y="87097"/>
                      <a:pt x="145733" y="132702"/>
                    </a:cubicBezTo>
                    <a:cubicBezTo>
                      <a:pt x="327470" y="314782"/>
                      <a:pt x="487261" y="518122"/>
                      <a:pt x="621678" y="73757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03" name="Google Shape;1203;p7"/>
              <p:cNvSpPr/>
              <p:nvPr/>
            </p:nvSpPr>
            <p:spPr>
              <a:xfrm>
                <a:off x="6746138" y="1330452"/>
                <a:ext cx="498576" cy="467372"/>
              </a:xfrm>
              <a:custGeom>
                <a:avLst/>
                <a:gdLst/>
                <a:ahLst/>
                <a:cxnLst/>
                <a:rect l="l" t="t" r="r" b="b"/>
                <a:pathLst>
                  <a:path w="498576" h="467372" extrusionOk="0">
                    <a:moveTo>
                      <a:pt x="498577" y="467373"/>
                    </a:moveTo>
                    <a:cubicBezTo>
                      <a:pt x="360731" y="288036"/>
                      <a:pt x="182766" y="140932"/>
                      <a:pt x="0" y="7544"/>
                    </a:cubicBezTo>
                    <a:cubicBezTo>
                      <a:pt x="1029" y="6172"/>
                      <a:pt x="2057" y="4458"/>
                      <a:pt x="3086" y="3086"/>
                    </a:cubicBezTo>
                    <a:cubicBezTo>
                      <a:pt x="3772" y="2057"/>
                      <a:pt x="4458" y="1029"/>
                      <a:pt x="5486" y="0"/>
                    </a:cubicBezTo>
                    <a:cubicBezTo>
                      <a:pt x="66523" y="44577"/>
                      <a:pt x="126530" y="90183"/>
                      <a:pt x="184823" y="138189"/>
                    </a:cubicBezTo>
                    <a:cubicBezTo>
                      <a:pt x="296951" y="230429"/>
                      <a:pt x="403936" y="333299"/>
                      <a:pt x="494119" y="447827"/>
                    </a:cubicBezTo>
                    <a:cubicBezTo>
                      <a:pt x="494119" y="447827"/>
                      <a:pt x="494119" y="447827"/>
                      <a:pt x="494119" y="447827"/>
                    </a:cubicBezTo>
                    <a:cubicBezTo>
                      <a:pt x="495491" y="454343"/>
                      <a:pt x="496862" y="460858"/>
                      <a:pt x="498577" y="467373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204" name="Google Shape;1204;p7"/>
            <p:cNvSpPr/>
            <p:nvPr/>
          </p:nvSpPr>
          <p:spPr>
            <a:xfrm>
              <a:off x="7173938" y="1976674"/>
              <a:ext cx="306425" cy="255358"/>
            </a:xfrm>
            <a:custGeom>
              <a:avLst/>
              <a:gdLst/>
              <a:ahLst/>
              <a:cxnLst/>
              <a:rect l="l" t="t" r="r" b="b"/>
              <a:pathLst>
                <a:path w="306425" h="255358" extrusionOk="0">
                  <a:moveTo>
                    <a:pt x="302920" y="127703"/>
                  </a:moveTo>
                  <a:cubicBezTo>
                    <a:pt x="296748" y="135246"/>
                    <a:pt x="286118" y="137647"/>
                    <a:pt x="276516" y="139018"/>
                  </a:cubicBezTo>
                  <a:cubicBezTo>
                    <a:pt x="266915" y="140390"/>
                    <a:pt x="256285" y="141076"/>
                    <a:pt x="248399" y="146562"/>
                  </a:cubicBezTo>
                  <a:cubicBezTo>
                    <a:pt x="248056" y="146905"/>
                    <a:pt x="247713" y="147248"/>
                    <a:pt x="247027" y="147591"/>
                  </a:cubicBezTo>
                  <a:cubicBezTo>
                    <a:pt x="244970" y="149305"/>
                    <a:pt x="243598" y="151020"/>
                    <a:pt x="243255" y="153420"/>
                  </a:cubicBezTo>
                  <a:cubicBezTo>
                    <a:pt x="242912" y="157878"/>
                    <a:pt x="247027" y="161307"/>
                    <a:pt x="250456" y="164050"/>
                  </a:cubicBezTo>
                  <a:cubicBezTo>
                    <a:pt x="253199" y="166107"/>
                    <a:pt x="255600" y="167479"/>
                    <a:pt x="258000" y="168851"/>
                  </a:cubicBezTo>
                  <a:cubicBezTo>
                    <a:pt x="265887" y="173994"/>
                    <a:pt x="271030" y="177423"/>
                    <a:pt x="269658" y="189082"/>
                  </a:cubicBezTo>
                  <a:cubicBezTo>
                    <a:pt x="269658" y="189767"/>
                    <a:pt x="269316" y="190453"/>
                    <a:pt x="269316" y="190796"/>
                  </a:cubicBezTo>
                  <a:cubicBezTo>
                    <a:pt x="268973" y="192854"/>
                    <a:pt x="267944" y="195254"/>
                    <a:pt x="266915" y="197311"/>
                  </a:cubicBezTo>
                  <a:cubicBezTo>
                    <a:pt x="263486" y="203826"/>
                    <a:pt x="256971" y="208627"/>
                    <a:pt x="250113" y="209313"/>
                  </a:cubicBezTo>
                  <a:cubicBezTo>
                    <a:pt x="238112" y="210341"/>
                    <a:pt x="227139" y="198683"/>
                    <a:pt x="215137" y="201426"/>
                  </a:cubicBezTo>
                  <a:cubicBezTo>
                    <a:pt x="192163" y="206570"/>
                    <a:pt x="202793" y="240517"/>
                    <a:pt x="186677" y="249775"/>
                  </a:cubicBezTo>
                  <a:cubicBezTo>
                    <a:pt x="154444" y="268977"/>
                    <a:pt x="146900" y="234344"/>
                    <a:pt x="133527" y="211027"/>
                  </a:cubicBezTo>
                  <a:cubicBezTo>
                    <a:pt x="133184" y="210341"/>
                    <a:pt x="132841" y="209656"/>
                    <a:pt x="132498" y="209313"/>
                  </a:cubicBezTo>
                  <a:cubicBezTo>
                    <a:pt x="131127" y="200054"/>
                    <a:pt x="130098" y="189425"/>
                    <a:pt x="129412" y="178795"/>
                  </a:cubicBezTo>
                  <a:cubicBezTo>
                    <a:pt x="128727" y="179138"/>
                    <a:pt x="128041" y="179823"/>
                    <a:pt x="127355" y="180166"/>
                  </a:cubicBezTo>
                  <a:cubicBezTo>
                    <a:pt x="123240" y="183252"/>
                    <a:pt x="118782" y="185996"/>
                    <a:pt x="114325" y="189082"/>
                  </a:cubicBezTo>
                  <a:cubicBezTo>
                    <a:pt x="94779" y="179138"/>
                    <a:pt x="82435" y="217885"/>
                    <a:pt x="55003" y="204169"/>
                  </a:cubicBezTo>
                  <a:cubicBezTo>
                    <a:pt x="28257" y="190796"/>
                    <a:pt x="44716" y="163707"/>
                    <a:pt x="26199" y="148277"/>
                  </a:cubicBezTo>
                  <a:cubicBezTo>
                    <a:pt x="-20092" y="110215"/>
                    <a:pt x="3568" y="112272"/>
                    <a:pt x="31343" y="84840"/>
                  </a:cubicBezTo>
                  <a:cubicBezTo>
                    <a:pt x="31686" y="84497"/>
                    <a:pt x="32372" y="83811"/>
                    <a:pt x="32715" y="83468"/>
                  </a:cubicBezTo>
                  <a:cubicBezTo>
                    <a:pt x="35458" y="80725"/>
                    <a:pt x="37858" y="77982"/>
                    <a:pt x="40601" y="74896"/>
                  </a:cubicBezTo>
                  <a:cubicBezTo>
                    <a:pt x="40601" y="74896"/>
                    <a:pt x="40601" y="74896"/>
                    <a:pt x="40601" y="74896"/>
                  </a:cubicBezTo>
                  <a:lnTo>
                    <a:pt x="40601" y="74896"/>
                  </a:lnTo>
                  <a:cubicBezTo>
                    <a:pt x="41630" y="73524"/>
                    <a:pt x="43002" y="72153"/>
                    <a:pt x="44030" y="70438"/>
                  </a:cubicBezTo>
                  <a:cubicBezTo>
                    <a:pt x="56718" y="52950"/>
                    <a:pt x="52946" y="25175"/>
                    <a:pt x="71805" y="11459"/>
                  </a:cubicBezTo>
                  <a:cubicBezTo>
                    <a:pt x="86550" y="830"/>
                    <a:pt x="105409" y="-5000"/>
                    <a:pt x="121526" y="5630"/>
                  </a:cubicBezTo>
                  <a:cubicBezTo>
                    <a:pt x="132156" y="12831"/>
                    <a:pt x="135585" y="23804"/>
                    <a:pt x="141071" y="34091"/>
                  </a:cubicBezTo>
                  <a:cubicBezTo>
                    <a:pt x="144157" y="40263"/>
                    <a:pt x="148272" y="45749"/>
                    <a:pt x="154787" y="49864"/>
                  </a:cubicBezTo>
                  <a:cubicBezTo>
                    <a:pt x="159930" y="52950"/>
                    <a:pt x="166103" y="55008"/>
                    <a:pt x="172275" y="54665"/>
                  </a:cubicBezTo>
                  <a:cubicBezTo>
                    <a:pt x="177418" y="54665"/>
                    <a:pt x="182562" y="52950"/>
                    <a:pt x="186334" y="49178"/>
                  </a:cubicBezTo>
                  <a:cubicBezTo>
                    <a:pt x="198335" y="37863"/>
                    <a:pt x="203822" y="19689"/>
                    <a:pt x="219252" y="12488"/>
                  </a:cubicBezTo>
                  <a:cubicBezTo>
                    <a:pt x="224739" y="9745"/>
                    <a:pt x="231597" y="8716"/>
                    <a:pt x="237083" y="12145"/>
                  </a:cubicBezTo>
                  <a:cubicBezTo>
                    <a:pt x="243941" y="16260"/>
                    <a:pt x="245313" y="25861"/>
                    <a:pt x="243598" y="33748"/>
                  </a:cubicBezTo>
                  <a:cubicBezTo>
                    <a:pt x="241884" y="41635"/>
                    <a:pt x="238455" y="49178"/>
                    <a:pt x="238112" y="57065"/>
                  </a:cubicBezTo>
                  <a:cubicBezTo>
                    <a:pt x="237769" y="63923"/>
                    <a:pt x="241541" y="69410"/>
                    <a:pt x="247027" y="73524"/>
                  </a:cubicBezTo>
                  <a:cubicBezTo>
                    <a:pt x="252856" y="78325"/>
                    <a:pt x="260743" y="81754"/>
                    <a:pt x="268630" y="84497"/>
                  </a:cubicBezTo>
                  <a:cubicBezTo>
                    <a:pt x="276516" y="87583"/>
                    <a:pt x="284403" y="90326"/>
                    <a:pt x="289547" y="93070"/>
                  </a:cubicBezTo>
                  <a:cubicBezTo>
                    <a:pt x="300519" y="98556"/>
                    <a:pt x="312521" y="115701"/>
                    <a:pt x="302920" y="12770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205" name="Google Shape;1205;p7"/>
            <p:cNvGrpSpPr/>
            <p:nvPr/>
          </p:nvGrpSpPr>
          <p:grpSpPr>
            <a:xfrm>
              <a:off x="7131798" y="1654499"/>
              <a:ext cx="446508" cy="686129"/>
              <a:chOff x="7131798" y="1654499"/>
              <a:chExt cx="446508" cy="686129"/>
            </a:xfrm>
          </p:grpSpPr>
          <p:sp>
            <p:nvSpPr>
              <p:cNvPr id="1206" name="Google Shape;1206;p7"/>
              <p:cNvSpPr/>
              <p:nvPr/>
            </p:nvSpPr>
            <p:spPr>
              <a:xfrm>
                <a:off x="7381773" y="1654499"/>
                <a:ext cx="60745" cy="62393"/>
              </a:xfrm>
              <a:custGeom>
                <a:avLst/>
                <a:gdLst/>
                <a:ahLst/>
                <a:cxnLst/>
                <a:rect l="l" t="t" r="r" b="b"/>
                <a:pathLst>
                  <a:path w="60745" h="62393" extrusionOk="0">
                    <a:moveTo>
                      <a:pt x="41936" y="2393"/>
                    </a:moveTo>
                    <a:cubicBezTo>
                      <a:pt x="4903" y="-12351"/>
                      <a:pt x="-18415" y="45256"/>
                      <a:pt x="18961" y="60001"/>
                    </a:cubicBezTo>
                    <a:cubicBezTo>
                      <a:pt x="55995" y="74745"/>
                      <a:pt x="78969" y="17138"/>
                      <a:pt x="41936" y="2393"/>
                    </a:cubicBezTo>
                    <a:close/>
                  </a:path>
                </a:pathLst>
              </a:custGeom>
              <a:solidFill>
                <a:srgbClr val="FFD97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07" name="Google Shape;1207;p7"/>
              <p:cNvSpPr/>
              <p:nvPr/>
            </p:nvSpPr>
            <p:spPr>
              <a:xfrm>
                <a:off x="7225410" y="1681931"/>
                <a:ext cx="60745" cy="62496"/>
              </a:xfrm>
              <a:custGeom>
                <a:avLst/>
                <a:gdLst/>
                <a:ahLst/>
                <a:cxnLst/>
                <a:rect l="l" t="t" r="r" b="b"/>
                <a:pathLst>
                  <a:path w="60745" h="62496" extrusionOk="0">
                    <a:moveTo>
                      <a:pt x="41936" y="2393"/>
                    </a:moveTo>
                    <a:cubicBezTo>
                      <a:pt x="4903" y="-12351"/>
                      <a:pt x="-18415" y="45256"/>
                      <a:pt x="18961" y="60001"/>
                    </a:cubicBezTo>
                    <a:cubicBezTo>
                      <a:pt x="55994" y="75088"/>
                      <a:pt x="78969" y="17481"/>
                      <a:pt x="41936" y="2393"/>
                    </a:cubicBezTo>
                    <a:close/>
                  </a:path>
                </a:pathLst>
              </a:custGeom>
              <a:solidFill>
                <a:srgbClr val="FFD97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08" name="Google Shape;1208;p7"/>
              <p:cNvSpPr/>
              <p:nvPr/>
            </p:nvSpPr>
            <p:spPr>
              <a:xfrm>
                <a:off x="7131798" y="1798517"/>
                <a:ext cx="60745" cy="62496"/>
              </a:xfrm>
              <a:custGeom>
                <a:avLst/>
                <a:gdLst/>
                <a:ahLst/>
                <a:cxnLst/>
                <a:rect l="l" t="t" r="r" b="b"/>
                <a:pathLst>
                  <a:path w="60745" h="62496" extrusionOk="0">
                    <a:moveTo>
                      <a:pt x="41936" y="2393"/>
                    </a:moveTo>
                    <a:cubicBezTo>
                      <a:pt x="4903" y="-12351"/>
                      <a:pt x="-18415" y="45256"/>
                      <a:pt x="18961" y="60000"/>
                    </a:cubicBezTo>
                    <a:cubicBezTo>
                      <a:pt x="55995" y="75088"/>
                      <a:pt x="78969" y="17481"/>
                      <a:pt x="41936" y="2393"/>
                    </a:cubicBezTo>
                    <a:close/>
                  </a:path>
                </a:pathLst>
              </a:custGeom>
              <a:solidFill>
                <a:srgbClr val="FFD97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09" name="Google Shape;1209;p7"/>
              <p:cNvSpPr/>
              <p:nvPr/>
            </p:nvSpPr>
            <p:spPr>
              <a:xfrm>
                <a:off x="7291247" y="1902758"/>
                <a:ext cx="60745" cy="62485"/>
              </a:xfrm>
              <a:custGeom>
                <a:avLst/>
                <a:gdLst/>
                <a:ahLst/>
                <a:cxnLst/>
                <a:rect l="l" t="t" r="r" b="b"/>
                <a:pathLst>
                  <a:path w="60745" h="62485" extrusionOk="0">
                    <a:moveTo>
                      <a:pt x="41936" y="2393"/>
                    </a:moveTo>
                    <a:cubicBezTo>
                      <a:pt x="4903" y="-12351"/>
                      <a:pt x="-18415" y="45256"/>
                      <a:pt x="18961" y="60001"/>
                    </a:cubicBezTo>
                    <a:cubicBezTo>
                      <a:pt x="55995" y="75088"/>
                      <a:pt x="78969" y="17138"/>
                      <a:pt x="41936" y="2393"/>
                    </a:cubicBezTo>
                    <a:close/>
                  </a:path>
                </a:pathLst>
              </a:custGeom>
              <a:solidFill>
                <a:srgbClr val="FFD97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10" name="Google Shape;1210;p7"/>
              <p:cNvSpPr/>
              <p:nvPr/>
            </p:nvSpPr>
            <p:spPr>
              <a:xfrm>
                <a:off x="7517561" y="1872583"/>
                <a:ext cx="60745" cy="62496"/>
              </a:xfrm>
              <a:custGeom>
                <a:avLst/>
                <a:gdLst/>
                <a:ahLst/>
                <a:cxnLst/>
                <a:rect l="l" t="t" r="r" b="b"/>
                <a:pathLst>
                  <a:path w="60745" h="62496" extrusionOk="0">
                    <a:moveTo>
                      <a:pt x="41936" y="2393"/>
                    </a:moveTo>
                    <a:cubicBezTo>
                      <a:pt x="4903" y="-12351"/>
                      <a:pt x="-18415" y="45256"/>
                      <a:pt x="18961" y="60000"/>
                    </a:cubicBezTo>
                    <a:cubicBezTo>
                      <a:pt x="55995" y="75088"/>
                      <a:pt x="78969" y="17481"/>
                      <a:pt x="41936" y="2393"/>
                    </a:cubicBezTo>
                    <a:close/>
                  </a:path>
                </a:pathLst>
              </a:custGeom>
              <a:solidFill>
                <a:srgbClr val="FFD97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11" name="Google Shape;1211;p7"/>
              <p:cNvSpPr/>
              <p:nvPr/>
            </p:nvSpPr>
            <p:spPr>
              <a:xfrm>
                <a:off x="7285418" y="2101298"/>
                <a:ext cx="60745" cy="62496"/>
              </a:xfrm>
              <a:custGeom>
                <a:avLst/>
                <a:gdLst/>
                <a:ahLst/>
                <a:cxnLst/>
                <a:rect l="l" t="t" r="r" b="b"/>
                <a:pathLst>
                  <a:path w="60745" h="62496" extrusionOk="0">
                    <a:moveTo>
                      <a:pt x="41936" y="2393"/>
                    </a:moveTo>
                    <a:cubicBezTo>
                      <a:pt x="4903" y="-12351"/>
                      <a:pt x="-18415" y="45256"/>
                      <a:pt x="18961" y="60000"/>
                    </a:cubicBezTo>
                    <a:cubicBezTo>
                      <a:pt x="55994" y="75088"/>
                      <a:pt x="78969" y="17481"/>
                      <a:pt x="41936" y="2393"/>
                    </a:cubicBezTo>
                    <a:close/>
                  </a:path>
                </a:pathLst>
              </a:custGeom>
              <a:solidFill>
                <a:srgbClr val="FFD97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12" name="Google Shape;1212;p7"/>
              <p:cNvSpPr/>
              <p:nvPr/>
            </p:nvSpPr>
            <p:spPr>
              <a:xfrm>
                <a:off x="7187005" y="2062207"/>
                <a:ext cx="60897" cy="62394"/>
              </a:xfrm>
              <a:custGeom>
                <a:avLst/>
                <a:gdLst/>
                <a:ahLst/>
                <a:cxnLst/>
                <a:rect l="l" t="t" r="r" b="b"/>
                <a:pathLst>
                  <a:path w="60897" h="62394" extrusionOk="0">
                    <a:moveTo>
                      <a:pt x="41936" y="2393"/>
                    </a:moveTo>
                    <a:cubicBezTo>
                      <a:pt x="4902" y="-12351"/>
                      <a:pt x="-18415" y="45256"/>
                      <a:pt x="18961" y="60001"/>
                    </a:cubicBezTo>
                    <a:cubicBezTo>
                      <a:pt x="55995" y="74745"/>
                      <a:pt x="79312" y="17138"/>
                      <a:pt x="41936" y="2393"/>
                    </a:cubicBezTo>
                    <a:close/>
                  </a:path>
                </a:pathLst>
              </a:custGeom>
              <a:solidFill>
                <a:srgbClr val="FFD97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13" name="Google Shape;1213;p7"/>
              <p:cNvSpPr/>
              <p:nvPr/>
            </p:nvSpPr>
            <p:spPr>
              <a:xfrm>
                <a:off x="7437665" y="2088610"/>
                <a:ext cx="60896" cy="62496"/>
              </a:xfrm>
              <a:custGeom>
                <a:avLst/>
                <a:gdLst/>
                <a:ahLst/>
                <a:cxnLst/>
                <a:rect l="l" t="t" r="r" b="b"/>
                <a:pathLst>
                  <a:path w="60896" h="62496" extrusionOk="0">
                    <a:moveTo>
                      <a:pt x="41936" y="2393"/>
                    </a:moveTo>
                    <a:cubicBezTo>
                      <a:pt x="4902" y="-12351"/>
                      <a:pt x="-18415" y="45256"/>
                      <a:pt x="18961" y="60000"/>
                    </a:cubicBezTo>
                    <a:cubicBezTo>
                      <a:pt x="55994" y="75088"/>
                      <a:pt x="79312" y="17481"/>
                      <a:pt x="41936" y="2393"/>
                    </a:cubicBezTo>
                    <a:close/>
                  </a:path>
                </a:pathLst>
              </a:custGeom>
              <a:solidFill>
                <a:srgbClr val="FFD97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14" name="Google Shape;1214;p7"/>
              <p:cNvSpPr/>
              <p:nvPr/>
            </p:nvSpPr>
            <p:spPr>
              <a:xfrm>
                <a:off x="7274788" y="2278234"/>
                <a:ext cx="60896" cy="62394"/>
              </a:xfrm>
              <a:custGeom>
                <a:avLst/>
                <a:gdLst/>
                <a:ahLst/>
                <a:cxnLst/>
                <a:rect l="l" t="t" r="r" b="b"/>
                <a:pathLst>
                  <a:path w="60896" h="62394" extrusionOk="0">
                    <a:moveTo>
                      <a:pt x="41936" y="2393"/>
                    </a:moveTo>
                    <a:cubicBezTo>
                      <a:pt x="4902" y="-12351"/>
                      <a:pt x="-18415" y="45256"/>
                      <a:pt x="18961" y="60001"/>
                    </a:cubicBezTo>
                    <a:cubicBezTo>
                      <a:pt x="55994" y="74745"/>
                      <a:pt x="79312" y="17138"/>
                      <a:pt x="41936" y="2393"/>
                    </a:cubicBezTo>
                    <a:close/>
                  </a:path>
                </a:pathLst>
              </a:custGeom>
              <a:solidFill>
                <a:srgbClr val="FFD97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15" name="Google Shape;1215;p7"/>
              <p:cNvSpPr/>
              <p:nvPr/>
            </p:nvSpPr>
            <p:spPr>
              <a:xfrm>
                <a:off x="7345527" y="1695297"/>
                <a:ext cx="71666" cy="376161"/>
              </a:xfrm>
              <a:custGeom>
                <a:avLst/>
                <a:gdLst/>
                <a:ahLst/>
                <a:cxnLst/>
                <a:rect l="l" t="t" r="r" b="b"/>
                <a:pathLst>
                  <a:path w="71666" h="376161" extrusionOk="0">
                    <a:moveTo>
                      <a:pt x="5144" y="376161"/>
                    </a:moveTo>
                    <a:lnTo>
                      <a:pt x="0" y="372389"/>
                    </a:lnTo>
                    <a:cubicBezTo>
                      <a:pt x="34976" y="323698"/>
                      <a:pt x="52463" y="264376"/>
                      <a:pt x="49721" y="204368"/>
                    </a:cubicBezTo>
                    <a:cubicBezTo>
                      <a:pt x="49034" y="187223"/>
                      <a:pt x="46292" y="169736"/>
                      <a:pt x="43891" y="152933"/>
                    </a:cubicBezTo>
                    <a:cubicBezTo>
                      <a:pt x="41491" y="135788"/>
                      <a:pt x="38747" y="117958"/>
                      <a:pt x="38062" y="100127"/>
                    </a:cubicBezTo>
                    <a:cubicBezTo>
                      <a:pt x="36690" y="70295"/>
                      <a:pt x="40805" y="28804"/>
                      <a:pt x="67208" y="0"/>
                    </a:cubicBezTo>
                    <a:lnTo>
                      <a:pt x="71666" y="4115"/>
                    </a:lnTo>
                    <a:cubicBezTo>
                      <a:pt x="46292" y="31547"/>
                      <a:pt x="42863" y="71323"/>
                      <a:pt x="43891" y="99784"/>
                    </a:cubicBezTo>
                    <a:cubicBezTo>
                      <a:pt x="44577" y="117272"/>
                      <a:pt x="47320" y="134760"/>
                      <a:pt x="49721" y="151905"/>
                    </a:cubicBezTo>
                    <a:cubicBezTo>
                      <a:pt x="52121" y="168707"/>
                      <a:pt x="54864" y="186538"/>
                      <a:pt x="55550" y="204026"/>
                    </a:cubicBezTo>
                    <a:cubicBezTo>
                      <a:pt x="58979" y="265405"/>
                      <a:pt x="40805" y="326441"/>
                      <a:pt x="5144" y="376161"/>
                    </a:cubicBezTo>
                    <a:close/>
                  </a:path>
                </a:pathLst>
              </a:custGeom>
              <a:solidFill>
                <a:srgbClr val="FFD97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16" name="Google Shape;1216;p7"/>
              <p:cNvSpPr/>
              <p:nvPr/>
            </p:nvSpPr>
            <p:spPr>
              <a:xfrm>
                <a:off x="7159232" y="1725815"/>
                <a:ext cx="194182" cy="340156"/>
              </a:xfrm>
              <a:custGeom>
                <a:avLst/>
                <a:gdLst/>
                <a:ahLst/>
                <a:cxnLst/>
                <a:rect l="l" t="t" r="r" b="b"/>
                <a:pathLst>
                  <a:path w="194182" h="340156" extrusionOk="0">
                    <a:moveTo>
                      <a:pt x="194182" y="340157"/>
                    </a:moveTo>
                    <a:lnTo>
                      <a:pt x="183895" y="334671"/>
                    </a:lnTo>
                    <a:cubicBezTo>
                      <a:pt x="173265" y="328841"/>
                      <a:pt x="161950" y="323012"/>
                      <a:pt x="150977" y="317526"/>
                    </a:cubicBezTo>
                    <a:cubicBezTo>
                      <a:pt x="116687" y="300381"/>
                      <a:pt x="81368" y="282550"/>
                      <a:pt x="55994" y="255118"/>
                    </a:cubicBezTo>
                    <a:cubicBezTo>
                      <a:pt x="18617" y="214998"/>
                      <a:pt x="-1614" y="165964"/>
                      <a:pt x="101" y="120358"/>
                    </a:cubicBezTo>
                    <a:lnTo>
                      <a:pt x="6273" y="120701"/>
                    </a:lnTo>
                    <a:cubicBezTo>
                      <a:pt x="4559" y="164592"/>
                      <a:pt x="24104" y="211912"/>
                      <a:pt x="60451" y="251003"/>
                    </a:cubicBezTo>
                    <a:cubicBezTo>
                      <a:pt x="85140" y="277749"/>
                      <a:pt x="120116" y="295237"/>
                      <a:pt x="153720" y="312039"/>
                    </a:cubicBezTo>
                    <a:cubicBezTo>
                      <a:pt x="161264" y="315811"/>
                      <a:pt x="169151" y="319926"/>
                      <a:pt x="177037" y="323698"/>
                    </a:cubicBezTo>
                    <a:cubicBezTo>
                      <a:pt x="148919" y="276720"/>
                      <a:pt x="120459" y="228029"/>
                      <a:pt x="102285" y="175565"/>
                    </a:cubicBezTo>
                    <a:cubicBezTo>
                      <a:pt x="87197" y="131331"/>
                      <a:pt x="73481" y="65151"/>
                      <a:pt x="93713" y="0"/>
                    </a:cubicBezTo>
                    <a:lnTo>
                      <a:pt x="99542" y="1715"/>
                    </a:lnTo>
                    <a:cubicBezTo>
                      <a:pt x="79654" y="65151"/>
                      <a:pt x="93027" y="130302"/>
                      <a:pt x="108114" y="173508"/>
                    </a:cubicBezTo>
                    <a:cubicBezTo>
                      <a:pt x="127317" y="229400"/>
                      <a:pt x="158178" y="280492"/>
                      <a:pt x="188010" y="330213"/>
                    </a:cubicBezTo>
                    <a:lnTo>
                      <a:pt x="194182" y="340157"/>
                    </a:lnTo>
                    <a:close/>
                  </a:path>
                </a:pathLst>
              </a:custGeom>
              <a:solidFill>
                <a:srgbClr val="FFD97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17" name="Google Shape;1217;p7"/>
              <p:cNvSpPr/>
              <p:nvPr/>
            </p:nvSpPr>
            <p:spPr>
              <a:xfrm>
                <a:off x="7323924" y="1946643"/>
                <a:ext cx="30533" cy="122415"/>
              </a:xfrm>
              <a:custGeom>
                <a:avLst/>
                <a:gdLst/>
                <a:ahLst/>
                <a:cxnLst/>
                <a:rect l="l" t="t" r="r" b="b"/>
                <a:pathLst>
                  <a:path w="30533" h="122415" extrusionOk="0">
                    <a:moveTo>
                      <a:pt x="19546" y="120701"/>
                    </a:moveTo>
                    <a:cubicBezTo>
                      <a:pt x="30518" y="81267"/>
                      <a:pt x="22975" y="37376"/>
                      <a:pt x="0" y="3429"/>
                    </a:cubicBezTo>
                    <a:lnTo>
                      <a:pt x="5144" y="0"/>
                    </a:lnTo>
                    <a:cubicBezTo>
                      <a:pt x="29147" y="35319"/>
                      <a:pt x="36691" y="81267"/>
                      <a:pt x="25375" y="122415"/>
                    </a:cubicBezTo>
                    <a:lnTo>
                      <a:pt x="19546" y="120701"/>
                    </a:lnTo>
                    <a:close/>
                  </a:path>
                </a:pathLst>
              </a:custGeom>
              <a:solidFill>
                <a:srgbClr val="FFD97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18" name="Google Shape;1218;p7"/>
              <p:cNvSpPr/>
              <p:nvPr/>
            </p:nvSpPr>
            <p:spPr>
              <a:xfrm>
                <a:off x="7339012" y="1915096"/>
                <a:ext cx="192024" cy="210540"/>
              </a:xfrm>
              <a:custGeom>
                <a:avLst/>
                <a:gdLst/>
                <a:ahLst/>
                <a:cxnLst/>
                <a:rect l="l" t="t" r="r" b="b"/>
                <a:pathLst>
                  <a:path w="192024" h="210540" extrusionOk="0">
                    <a:moveTo>
                      <a:pt x="48349" y="196825"/>
                    </a:moveTo>
                    <a:cubicBezTo>
                      <a:pt x="40805" y="193739"/>
                      <a:pt x="33261" y="190310"/>
                      <a:pt x="26060" y="186195"/>
                    </a:cubicBezTo>
                    <a:cubicBezTo>
                      <a:pt x="12002" y="178308"/>
                      <a:pt x="5829" y="160820"/>
                      <a:pt x="1029" y="148133"/>
                    </a:cubicBezTo>
                    <a:lnTo>
                      <a:pt x="0" y="145047"/>
                    </a:lnTo>
                    <a:lnTo>
                      <a:pt x="3086" y="144018"/>
                    </a:lnTo>
                    <a:cubicBezTo>
                      <a:pt x="78181" y="119672"/>
                      <a:pt x="145390" y="67208"/>
                      <a:pt x="186881" y="0"/>
                    </a:cubicBezTo>
                    <a:lnTo>
                      <a:pt x="192024" y="3429"/>
                    </a:lnTo>
                    <a:cubicBezTo>
                      <a:pt x="150190" y="70980"/>
                      <a:pt x="83325" y="123787"/>
                      <a:pt x="7887" y="149162"/>
                    </a:cubicBezTo>
                    <a:cubicBezTo>
                      <a:pt x="12002" y="160477"/>
                      <a:pt x="17831" y="174536"/>
                      <a:pt x="28804" y="181051"/>
                    </a:cubicBezTo>
                    <a:cubicBezTo>
                      <a:pt x="55207" y="195796"/>
                      <a:pt x="85039" y="204026"/>
                      <a:pt x="114872" y="204368"/>
                    </a:cubicBezTo>
                    <a:lnTo>
                      <a:pt x="114872" y="210541"/>
                    </a:lnTo>
                    <a:cubicBezTo>
                      <a:pt x="92240" y="209855"/>
                      <a:pt x="69609" y="205397"/>
                      <a:pt x="48349" y="196825"/>
                    </a:cubicBezTo>
                    <a:close/>
                  </a:path>
                </a:pathLst>
              </a:custGeom>
              <a:solidFill>
                <a:srgbClr val="FFD97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19" name="Google Shape;1219;p7"/>
              <p:cNvSpPr/>
              <p:nvPr/>
            </p:nvSpPr>
            <p:spPr>
              <a:xfrm>
                <a:off x="7210767" y="2052942"/>
                <a:ext cx="135102" cy="53835"/>
              </a:xfrm>
              <a:custGeom>
                <a:avLst/>
                <a:gdLst/>
                <a:ahLst/>
                <a:cxnLst/>
                <a:rect l="l" t="t" r="r" b="b"/>
                <a:pathLst>
                  <a:path w="135102" h="53835" extrusionOk="0">
                    <a:moveTo>
                      <a:pt x="3772" y="53835"/>
                    </a:moveTo>
                    <a:lnTo>
                      <a:pt x="0" y="49035"/>
                    </a:lnTo>
                    <a:cubicBezTo>
                      <a:pt x="38062" y="18516"/>
                      <a:pt x="86068" y="1029"/>
                      <a:pt x="135103" y="0"/>
                    </a:cubicBezTo>
                    <a:lnTo>
                      <a:pt x="135103" y="6172"/>
                    </a:lnTo>
                    <a:cubicBezTo>
                      <a:pt x="87440" y="7201"/>
                      <a:pt x="40805" y="24346"/>
                      <a:pt x="3772" y="53835"/>
                    </a:cubicBezTo>
                    <a:close/>
                  </a:path>
                </a:pathLst>
              </a:custGeom>
              <a:solidFill>
                <a:srgbClr val="FFD97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20" name="Google Shape;1220;p7"/>
              <p:cNvSpPr/>
              <p:nvPr/>
            </p:nvSpPr>
            <p:spPr>
              <a:xfrm>
                <a:off x="7305408" y="2049170"/>
                <a:ext cx="53492" cy="104241"/>
              </a:xfrm>
              <a:custGeom>
                <a:avLst/>
                <a:gdLst/>
                <a:ahLst/>
                <a:cxnLst/>
                <a:rect l="l" t="t" r="r" b="b"/>
                <a:pathLst>
                  <a:path w="53492" h="104241" extrusionOk="0">
                    <a:moveTo>
                      <a:pt x="0" y="102870"/>
                    </a:moveTo>
                    <a:cubicBezTo>
                      <a:pt x="10287" y="66180"/>
                      <a:pt x="26404" y="31547"/>
                      <a:pt x="48349" y="0"/>
                    </a:cubicBezTo>
                    <a:lnTo>
                      <a:pt x="53493" y="3429"/>
                    </a:lnTo>
                    <a:cubicBezTo>
                      <a:pt x="32233" y="34290"/>
                      <a:pt x="16117" y="68237"/>
                      <a:pt x="6172" y="104242"/>
                    </a:cubicBezTo>
                    <a:lnTo>
                      <a:pt x="0" y="102870"/>
                    </a:lnTo>
                    <a:close/>
                  </a:path>
                </a:pathLst>
              </a:custGeom>
              <a:solidFill>
                <a:srgbClr val="FFD97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21" name="Google Shape;1221;p7"/>
              <p:cNvSpPr/>
              <p:nvPr/>
            </p:nvSpPr>
            <p:spPr>
              <a:xfrm>
                <a:off x="7295464" y="2056028"/>
                <a:ext cx="78777" cy="255460"/>
              </a:xfrm>
              <a:custGeom>
                <a:avLst/>
                <a:gdLst/>
                <a:ahLst/>
                <a:cxnLst/>
                <a:rect l="l" t="t" r="r" b="b"/>
                <a:pathLst>
                  <a:path w="78777" h="255460" extrusionOk="0">
                    <a:moveTo>
                      <a:pt x="5144" y="255461"/>
                    </a:moveTo>
                    <a:lnTo>
                      <a:pt x="0" y="252032"/>
                    </a:lnTo>
                    <a:cubicBezTo>
                      <a:pt x="23660" y="214313"/>
                      <a:pt x="48349" y="175565"/>
                      <a:pt x="62065" y="132702"/>
                    </a:cubicBezTo>
                    <a:cubicBezTo>
                      <a:pt x="77495" y="85039"/>
                      <a:pt x="76124" y="38748"/>
                      <a:pt x="58293" y="2743"/>
                    </a:cubicBezTo>
                    <a:lnTo>
                      <a:pt x="63779" y="0"/>
                    </a:lnTo>
                    <a:cubicBezTo>
                      <a:pt x="82296" y="37719"/>
                      <a:pt x="83667" y="85382"/>
                      <a:pt x="67894" y="134760"/>
                    </a:cubicBezTo>
                    <a:cubicBezTo>
                      <a:pt x="53835" y="178308"/>
                      <a:pt x="29147" y="217399"/>
                      <a:pt x="5144" y="255461"/>
                    </a:cubicBezTo>
                    <a:close/>
                  </a:path>
                </a:pathLst>
              </a:custGeom>
              <a:solidFill>
                <a:srgbClr val="FFD97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222" name="Google Shape;1222;p7"/>
          <p:cNvGrpSpPr/>
          <p:nvPr/>
        </p:nvGrpSpPr>
        <p:grpSpPr>
          <a:xfrm>
            <a:off x="8988178" y="246590"/>
            <a:ext cx="1273839" cy="1386066"/>
            <a:chOff x="3941043" y="3990670"/>
            <a:chExt cx="1582998" cy="1722463"/>
          </a:xfrm>
        </p:grpSpPr>
        <p:grpSp>
          <p:nvGrpSpPr>
            <p:cNvPr id="1223" name="Google Shape;1223;p7"/>
            <p:cNvGrpSpPr/>
            <p:nvPr/>
          </p:nvGrpSpPr>
          <p:grpSpPr>
            <a:xfrm>
              <a:off x="3941043" y="3990670"/>
              <a:ext cx="1582998" cy="1722463"/>
              <a:chOff x="3941043" y="3990670"/>
              <a:chExt cx="1582998" cy="1722463"/>
            </a:xfrm>
          </p:grpSpPr>
          <p:grpSp>
            <p:nvGrpSpPr>
              <p:cNvPr id="1224" name="Google Shape;1224;p7"/>
              <p:cNvGrpSpPr/>
              <p:nvPr/>
            </p:nvGrpSpPr>
            <p:grpSpPr>
              <a:xfrm>
                <a:off x="3941043" y="4413009"/>
                <a:ext cx="736521" cy="614995"/>
                <a:chOff x="3941043" y="4413009"/>
                <a:chExt cx="736521" cy="614995"/>
              </a:xfrm>
            </p:grpSpPr>
            <p:sp>
              <p:nvSpPr>
                <p:cNvPr id="1225" name="Google Shape;1225;p7"/>
                <p:cNvSpPr/>
                <p:nvPr/>
              </p:nvSpPr>
              <p:spPr>
                <a:xfrm>
                  <a:off x="3941043" y="4413009"/>
                  <a:ext cx="736521" cy="6149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6521" h="614995" extrusionOk="0">
                      <a:moveTo>
                        <a:pt x="696946" y="481888"/>
                      </a:moveTo>
                      <a:lnTo>
                        <a:pt x="696946" y="481888"/>
                      </a:lnTo>
                      <a:cubicBezTo>
                        <a:pt x="690431" y="483945"/>
                        <a:pt x="683230" y="484974"/>
                        <a:pt x="674657" y="485659"/>
                      </a:cubicBezTo>
                      <a:cubicBezTo>
                        <a:pt x="670542" y="486002"/>
                        <a:pt x="666085" y="486346"/>
                        <a:pt x="661627" y="486346"/>
                      </a:cubicBezTo>
                      <a:cubicBezTo>
                        <a:pt x="657169" y="486346"/>
                        <a:pt x="652712" y="486346"/>
                        <a:pt x="647911" y="486002"/>
                      </a:cubicBezTo>
                      <a:cubicBezTo>
                        <a:pt x="632823" y="485317"/>
                        <a:pt x="618079" y="482573"/>
                        <a:pt x="603334" y="479830"/>
                      </a:cubicBezTo>
                      <a:cubicBezTo>
                        <a:pt x="593733" y="478116"/>
                        <a:pt x="584132" y="476059"/>
                        <a:pt x="574188" y="474687"/>
                      </a:cubicBezTo>
                      <a:cubicBezTo>
                        <a:pt x="558414" y="472286"/>
                        <a:pt x="542984" y="470572"/>
                        <a:pt x="527210" y="471258"/>
                      </a:cubicBezTo>
                      <a:cubicBezTo>
                        <a:pt x="521038" y="471601"/>
                        <a:pt x="515209" y="472286"/>
                        <a:pt x="509379" y="473315"/>
                      </a:cubicBezTo>
                      <a:cubicBezTo>
                        <a:pt x="477147" y="478459"/>
                        <a:pt x="446286" y="492860"/>
                        <a:pt x="416454" y="506920"/>
                      </a:cubicBezTo>
                      <a:cubicBezTo>
                        <a:pt x="371877" y="527836"/>
                        <a:pt x="326957" y="549096"/>
                        <a:pt x="282380" y="570013"/>
                      </a:cubicBezTo>
                      <a:cubicBezTo>
                        <a:pt x="228544" y="595387"/>
                        <a:pt x="170594" y="621448"/>
                        <a:pt x="111615" y="613561"/>
                      </a:cubicBezTo>
                      <a:cubicBezTo>
                        <a:pt x="109215" y="613219"/>
                        <a:pt x="106472" y="612875"/>
                        <a:pt x="104072" y="612190"/>
                      </a:cubicBezTo>
                      <a:cubicBezTo>
                        <a:pt x="99614" y="611161"/>
                        <a:pt x="95156" y="610132"/>
                        <a:pt x="90699" y="608761"/>
                      </a:cubicBezTo>
                      <a:cubicBezTo>
                        <a:pt x="60523" y="598816"/>
                        <a:pt x="33434" y="576871"/>
                        <a:pt x="19718" y="550125"/>
                      </a:cubicBezTo>
                      <a:cubicBezTo>
                        <a:pt x="18004" y="547039"/>
                        <a:pt x="16632" y="543952"/>
                        <a:pt x="15603" y="540866"/>
                      </a:cubicBezTo>
                      <a:cubicBezTo>
                        <a:pt x="9431" y="525093"/>
                        <a:pt x="8060" y="508291"/>
                        <a:pt x="12860" y="491146"/>
                      </a:cubicBezTo>
                      <a:cubicBezTo>
                        <a:pt x="19032" y="469201"/>
                        <a:pt x="34806" y="451027"/>
                        <a:pt x="40635" y="429081"/>
                      </a:cubicBezTo>
                      <a:cubicBezTo>
                        <a:pt x="44750" y="412965"/>
                        <a:pt x="43721" y="396848"/>
                        <a:pt x="39949" y="381075"/>
                      </a:cubicBezTo>
                      <a:cubicBezTo>
                        <a:pt x="39264" y="377989"/>
                        <a:pt x="38235" y="374560"/>
                        <a:pt x="37206" y="371474"/>
                      </a:cubicBezTo>
                      <a:cubicBezTo>
                        <a:pt x="31377" y="352615"/>
                        <a:pt x="22461" y="334098"/>
                        <a:pt x="14918" y="316267"/>
                      </a:cubicBezTo>
                      <a:cubicBezTo>
                        <a:pt x="10460" y="305980"/>
                        <a:pt x="6688" y="295007"/>
                        <a:pt x="3945" y="283691"/>
                      </a:cubicBezTo>
                      <a:cubicBezTo>
                        <a:pt x="3259" y="280606"/>
                        <a:pt x="2573" y="277177"/>
                        <a:pt x="1887" y="274090"/>
                      </a:cubicBezTo>
                      <a:cubicBezTo>
                        <a:pt x="-2570" y="248373"/>
                        <a:pt x="173" y="222998"/>
                        <a:pt x="17661" y="204824"/>
                      </a:cubicBezTo>
                      <a:cubicBezTo>
                        <a:pt x="20747" y="201395"/>
                        <a:pt x="24519" y="198652"/>
                        <a:pt x="27948" y="195909"/>
                      </a:cubicBezTo>
                      <a:cubicBezTo>
                        <a:pt x="32406" y="192480"/>
                        <a:pt x="37549" y="189737"/>
                        <a:pt x="42350" y="186651"/>
                      </a:cubicBezTo>
                      <a:cubicBezTo>
                        <a:pt x="45093" y="184936"/>
                        <a:pt x="47836" y="183222"/>
                        <a:pt x="50579" y="181507"/>
                      </a:cubicBezTo>
                      <a:cubicBezTo>
                        <a:pt x="65324" y="171220"/>
                        <a:pt x="77325" y="158190"/>
                        <a:pt x="87955" y="144131"/>
                      </a:cubicBezTo>
                      <a:cubicBezTo>
                        <a:pt x="90356" y="141045"/>
                        <a:pt x="92413" y="137959"/>
                        <a:pt x="94470" y="135216"/>
                      </a:cubicBezTo>
                      <a:cubicBezTo>
                        <a:pt x="102014" y="124586"/>
                        <a:pt x="108872" y="113270"/>
                        <a:pt x="116073" y="101954"/>
                      </a:cubicBezTo>
                      <a:cubicBezTo>
                        <a:pt x="118131" y="98869"/>
                        <a:pt x="119845" y="95782"/>
                        <a:pt x="121902" y="92696"/>
                      </a:cubicBezTo>
                      <a:cubicBezTo>
                        <a:pt x="128075" y="83095"/>
                        <a:pt x="133904" y="73837"/>
                        <a:pt x="140762" y="64921"/>
                      </a:cubicBezTo>
                      <a:cubicBezTo>
                        <a:pt x="143162" y="61835"/>
                        <a:pt x="145563" y="58406"/>
                        <a:pt x="147963" y="55320"/>
                      </a:cubicBezTo>
                      <a:cubicBezTo>
                        <a:pt x="157564" y="43661"/>
                        <a:pt x="167851" y="33374"/>
                        <a:pt x="180195" y="24802"/>
                      </a:cubicBezTo>
                      <a:cubicBezTo>
                        <a:pt x="241575" y="-18061"/>
                        <a:pt x="326271" y="1142"/>
                        <a:pt x="393822" y="33374"/>
                      </a:cubicBezTo>
                      <a:cubicBezTo>
                        <a:pt x="502179" y="85153"/>
                        <a:pt x="595104" y="167449"/>
                        <a:pt x="661970" y="267232"/>
                      </a:cubicBezTo>
                      <a:cubicBezTo>
                        <a:pt x="682544" y="298436"/>
                        <a:pt x="714434" y="347128"/>
                        <a:pt x="728835" y="391019"/>
                      </a:cubicBezTo>
                      <a:lnTo>
                        <a:pt x="728835" y="391019"/>
                      </a:lnTo>
                      <a:cubicBezTo>
                        <a:pt x="732264" y="400963"/>
                        <a:pt x="734665" y="410564"/>
                        <a:pt x="735693" y="419823"/>
                      </a:cubicBezTo>
                      <a:lnTo>
                        <a:pt x="735693" y="419823"/>
                      </a:lnTo>
                      <a:cubicBezTo>
                        <a:pt x="735693" y="421195"/>
                        <a:pt x="736036" y="422566"/>
                        <a:pt x="736036" y="423937"/>
                      </a:cubicBezTo>
                      <a:cubicBezTo>
                        <a:pt x="736379" y="428738"/>
                        <a:pt x="736722" y="433196"/>
                        <a:pt x="736379" y="437653"/>
                      </a:cubicBezTo>
                      <a:cubicBezTo>
                        <a:pt x="736036" y="445198"/>
                        <a:pt x="734322" y="452056"/>
                        <a:pt x="731236" y="457885"/>
                      </a:cubicBezTo>
                      <a:cubicBezTo>
                        <a:pt x="729864" y="460971"/>
                        <a:pt x="727807" y="463714"/>
                        <a:pt x="725749" y="466457"/>
                      </a:cubicBezTo>
                      <a:cubicBezTo>
                        <a:pt x="723349" y="469201"/>
                        <a:pt x="720606" y="471943"/>
                        <a:pt x="717520" y="474344"/>
                      </a:cubicBezTo>
                      <a:cubicBezTo>
                        <a:pt x="715119" y="476059"/>
                        <a:pt x="712719" y="477773"/>
                        <a:pt x="709633" y="479144"/>
                      </a:cubicBezTo>
                      <a:cubicBezTo>
                        <a:pt x="708947" y="479488"/>
                        <a:pt x="708261" y="479830"/>
                        <a:pt x="707576" y="480173"/>
                      </a:cubicBezTo>
                      <a:cubicBezTo>
                        <a:pt x="703804" y="479830"/>
                        <a:pt x="700375" y="481202"/>
                        <a:pt x="696946" y="481888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26" name="Google Shape;1226;p7"/>
                <p:cNvSpPr/>
                <p:nvPr/>
              </p:nvSpPr>
              <p:spPr>
                <a:xfrm>
                  <a:off x="4081462" y="4466958"/>
                  <a:ext cx="594588" cy="3645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4588" h="364502" extrusionOk="0">
                      <a:moveTo>
                        <a:pt x="594589" y="364503"/>
                      </a:moveTo>
                      <a:cubicBezTo>
                        <a:pt x="465658" y="161163"/>
                        <a:pt x="239344" y="27432"/>
                        <a:pt x="0" y="9601"/>
                      </a:cubicBezTo>
                      <a:cubicBezTo>
                        <a:pt x="2400" y="6515"/>
                        <a:pt x="4801" y="3086"/>
                        <a:pt x="7201" y="0"/>
                      </a:cubicBezTo>
                      <a:cubicBezTo>
                        <a:pt x="237973" y="19203"/>
                        <a:pt x="456057" y="144361"/>
                        <a:pt x="587388" y="335356"/>
                      </a:cubicBezTo>
                      <a:lnTo>
                        <a:pt x="587388" y="335356"/>
                      </a:lnTo>
                      <a:cubicBezTo>
                        <a:pt x="590817" y="345643"/>
                        <a:pt x="593217" y="355245"/>
                        <a:pt x="594589" y="364503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27" name="Google Shape;1227;p7"/>
                <p:cNvSpPr/>
                <p:nvPr/>
              </p:nvSpPr>
              <p:spPr>
                <a:xfrm>
                  <a:off x="4057116" y="4504677"/>
                  <a:ext cx="619762" cy="344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9762" h="344614" extrusionOk="0">
                      <a:moveTo>
                        <a:pt x="619277" y="330899"/>
                      </a:moveTo>
                      <a:cubicBezTo>
                        <a:pt x="619620" y="335699"/>
                        <a:pt x="619963" y="340157"/>
                        <a:pt x="619620" y="344615"/>
                      </a:cubicBezTo>
                      <a:cubicBezTo>
                        <a:pt x="444741" y="181737"/>
                        <a:pt x="235572" y="41148"/>
                        <a:pt x="0" y="9259"/>
                      </a:cubicBezTo>
                      <a:cubicBezTo>
                        <a:pt x="2057" y="6172"/>
                        <a:pt x="3772" y="3086"/>
                        <a:pt x="5829" y="0"/>
                      </a:cubicBezTo>
                      <a:cubicBezTo>
                        <a:pt x="238316" y="32919"/>
                        <a:pt x="445427" y="170079"/>
                        <a:pt x="619277" y="330899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28" name="Google Shape;1228;p7"/>
                <p:cNvSpPr/>
                <p:nvPr/>
              </p:nvSpPr>
              <p:spPr>
                <a:xfrm>
                  <a:off x="4028998" y="4547539"/>
                  <a:ext cx="642594" cy="3305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2594" h="330555" extrusionOk="0">
                      <a:moveTo>
                        <a:pt x="636765" y="330556"/>
                      </a:moveTo>
                      <a:cubicBezTo>
                        <a:pt x="528409" y="232829"/>
                        <a:pt x="404965" y="152248"/>
                        <a:pt x="271234" y="93612"/>
                      </a:cubicBezTo>
                      <a:cubicBezTo>
                        <a:pt x="189281" y="57950"/>
                        <a:pt x="103556" y="29490"/>
                        <a:pt x="16116" y="12002"/>
                      </a:cubicBezTo>
                      <a:cubicBezTo>
                        <a:pt x="10630" y="10973"/>
                        <a:pt x="5144" y="9944"/>
                        <a:pt x="0" y="8916"/>
                      </a:cubicBezTo>
                      <a:cubicBezTo>
                        <a:pt x="2400" y="5830"/>
                        <a:pt x="4458" y="2743"/>
                        <a:pt x="6515" y="0"/>
                      </a:cubicBezTo>
                      <a:cubicBezTo>
                        <a:pt x="92926" y="16117"/>
                        <a:pt x="177965" y="43549"/>
                        <a:pt x="258890" y="77496"/>
                      </a:cubicBezTo>
                      <a:cubicBezTo>
                        <a:pt x="399821" y="136817"/>
                        <a:pt x="529438" y="220142"/>
                        <a:pt x="642595" y="322326"/>
                      </a:cubicBezTo>
                      <a:cubicBezTo>
                        <a:pt x="640880" y="325069"/>
                        <a:pt x="639166" y="327813"/>
                        <a:pt x="636765" y="330556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29" name="Google Shape;1229;p7"/>
                <p:cNvSpPr/>
                <p:nvPr/>
              </p:nvSpPr>
              <p:spPr>
                <a:xfrm>
                  <a:off x="3968305" y="4598631"/>
                  <a:ext cx="690257" cy="2993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0257" h="299351" extrusionOk="0">
                      <a:moveTo>
                        <a:pt x="690258" y="299352"/>
                      </a:moveTo>
                      <a:cubicBezTo>
                        <a:pt x="686486" y="297295"/>
                        <a:pt x="683057" y="294894"/>
                        <a:pt x="679285" y="292837"/>
                      </a:cubicBezTo>
                      <a:cubicBezTo>
                        <a:pt x="659397" y="280835"/>
                        <a:pt x="639509" y="268834"/>
                        <a:pt x="619620" y="256832"/>
                      </a:cubicBezTo>
                      <a:cubicBezTo>
                        <a:pt x="508178" y="190310"/>
                        <a:pt x="393649" y="126187"/>
                        <a:pt x="274320" y="75438"/>
                      </a:cubicBezTo>
                      <a:cubicBezTo>
                        <a:pt x="187566" y="38748"/>
                        <a:pt x="93955" y="12002"/>
                        <a:pt x="0" y="9259"/>
                      </a:cubicBezTo>
                      <a:cubicBezTo>
                        <a:pt x="4458" y="5830"/>
                        <a:pt x="9601" y="3086"/>
                        <a:pt x="14402" y="0"/>
                      </a:cubicBezTo>
                      <a:cubicBezTo>
                        <a:pt x="98755" y="4458"/>
                        <a:pt x="183109" y="27432"/>
                        <a:pt x="261633" y="59322"/>
                      </a:cubicBezTo>
                      <a:cubicBezTo>
                        <a:pt x="410451" y="119672"/>
                        <a:pt x="551726" y="203340"/>
                        <a:pt x="689229" y="287008"/>
                      </a:cubicBezTo>
                      <a:cubicBezTo>
                        <a:pt x="686829" y="288722"/>
                        <a:pt x="684428" y="290437"/>
                        <a:pt x="681342" y="291808"/>
                      </a:cubicBezTo>
                      <a:cubicBezTo>
                        <a:pt x="683400" y="293180"/>
                        <a:pt x="685800" y="294208"/>
                        <a:pt x="687857" y="295580"/>
                      </a:cubicBezTo>
                      <a:cubicBezTo>
                        <a:pt x="689572" y="296609"/>
                        <a:pt x="690258" y="297980"/>
                        <a:pt x="690258" y="299352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30" name="Google Shape;1230;p7"/>
                <p:cNvSpPr/>
                <p:nvPr/>
              </p:nvSpPr>
              <p:spPr>
                <a:xfrm>
                  <a:off x="3977220" y="4741222"/>
                  <a:ext cx="676968" cy="1676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6968" h="167681" extrusionOk="0">
                      <a:moveTo>
                        <a:pt x="672084" y="167391"/>
                      </a:moveTo>
                      <a:cubicBezTo>
                        <a:pt x="660768" y="164304"/>
                        <a:pt x="649795" y="160875"/>
                        <a:pt x="638480" y="157789"/>
                      </a:cubicBezTo>
                      <a:cubicBezTo>
                        <a:pt x="579158" y="139959"/>
                        <a:pt x="520865" y="119385"/>
                        <a:pt x="463944" y="95724"/>
                      </a:cubicBezTo>
                      <a:cubicBezTo>
                        <a:pt x="400850" y="69321"/>
                        <a:pt x="339128" y="38117"/>
                        <a:pt x="272263" y="20972"/>
                      </a:cubicBezTo>
                      <a:cubicBezTo>
                        <a:pt x="195110" y="1427"/>
                        <a:pt x="123444" y="11714"/>
                        <a:pt x="48692" y="36746"/>
                      </a:cubicBezTo>
                      <a:cubicBezTo>
                        <a:pt x="33604" y="41889"/>
                        <a:pt x="18174" y="47033"/>
                        <a:pt x="2743" y="52519"/>
                      </a:cubicBezTo>
                      <a:cubicBezTo>
                        <a:pt x="2057" y="49433"/>
                        <a:pt x="1029" y="46004"/>
                        <a:pt x="0" y="42918"/>
                      </a:cubicBezTo>
                      <a:cubicBezTo>
                        <a:pt x="14745" y="37774"/>
                        <a:pt x="29832" y="32631"/>
                        <a:pt x="44577" y="27487"/>
                      </a:cubicBezTo>
                      <a:cubicBezTo>
                        <a:pt x="111785" y="4513"/>
                        <a:pt x="178994" y="-8174"/>
                        <a:pt x="249631" y="5885"/>
                      </a:cubicBezTo>
                      <a:cubicBezTo>
                        <a:pt x="316154" y="18915"/>
                        <a:pt x="377876" y="47718"/>
                        <a:pt x="439255" y="74808"/>
                      </a:cubicBezTo>
                      <a:cubicBezTo>
                        <a:pt x="511264" y="106011"/>
                        <a:pt x="584644" y="132415"/>
                        <a:pt x="660082" y="154360"/>
                      </a:cubicBezTo>
                      <a:cubicBezTo>
                        <a:pt x="660082" y="154360"/>
                        <a:pt x="660082" y="154360"/>
                        <a:pt x="660082" y="154360"/>
                      </a:cubicBezTo>
                      <a:lnTo>
                        <a:pt x="660082" y="154360"/>
                      </a:lnTo>
                      <a:cubicBezTo>
                        <a:pt x="664197" y="155732"/>
                        <a:pt x="668655" y="156761"/>
                        <a:pt x="672770" y="158132"/>
                      </a:cubicBezTo>
                      <a:cubicBezTo>
                        <a:pt x="674827" y="158818"/>
                        <a:pt x="676199" y="160533"/>
                        <a:pt x="676542" y="162247"/>
                      </a:cubicBezTo>
                      <a:cubicBezTo>
                        <a:pt x="677913" y="164990"/>
                        <a:pt x="675856" y="168762"/>
                        <a:pt x="672084" y="16739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31" name="Google Shape;1231;p7"/>
                <p:cNvSpPr/>
                <p:nvPr/>
              </p:nvSpPr>
              <p:spPr>
                <a:xfrm>
                  <a:off x="3956304" y="4848293"/>
                  <a:ext cx="656620" cy="1144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6620" h="114498" extrusionOk="0">
                      <a:moveTo>
                        <a:pt x="649453" y="62720"/>
                      </a:moveTo>
                      <a:cubicBezTo>
                        <a:pt x="629222" y="56548"/>
                        <a:pt x="608648" y="50376"/>
                        <a:pt x="587731" y="44890"/>
                      </a:cubicBezTo>
                      <a:cubicBezTo>
                        <a:pt x="578129" y="42490"/>
                        <a:pt x="568528" y="39746"/>
                        <a:pt x="558927" y="37689"/>
                      </a:cubicBezTo>
                      <a:cubicBezTo>
                        <a:pt x="547268" y="34946"/>
                        <a:pt x="535267" y="32203"/>
                        <a:pt x="523608" y="29459"/>
                      </a:cubicBezTo>
                      <a:cubicBezTo>
                        <a:pt x="523608" y="29459"/>
                        <a:pt x="523608" y="29459"/>
                        <a:pt x="523608" y="29459"/>
                      </a:cubicBezTo>
                      <a:cubicBezTo>
                        <a:pt x="442341" y="12314"/>
                        <a:pt x="359359" y="4427"/>
                        <a:pt x="276720" y="15058"/>
                      </a:cubicBezTo>
                      <a:cubicBezTo>
                        <a:pt x="178994" y="27402"/>
                        <a:pt x="89497" y="67178"/>
                        <a:pt x="4115" y="114499"/>
                      </a:cubicBezTo>
                      <a:cubicBezTo>
                        <a:pt x="2400" y="111412"/>
                        <a:pt x="1029" y="108326"/>
                        <a:pt x="0" y="105240"/>
                      </a:cubicBezTo>
                      <a:cubicBezTo>
                        <a:pt x="86411" y="57234"/>
                        <a:pt x="176936" y="17458"/>
                        <a:pt x="275692" y="4771"/>
                      </a:cubicBezTo>
                      <a:cubicBezTo>
                        <a:pt x="400850" y="-11003"/>
                        <a:pt x="527037" y="14372"/>
                        <a:pt x="646367" y="51062"/>
                      </a:cubicBezTo>
                      <a:cubicBezTo>
                        <a:pt x="648767" y="51748"/>
                        <a:pt x="651167" y="52433"/>
                        <a:pt x="653567" y="53119"/>
                      </a:cubicBezTo>
                      <a:cubicBezTo>
                        <a:pt x="659740" y="55520"/>
                        <a:pt x="655625" y="64778"/>
                        <a:pt x="649453" y="6272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32" name="Google Shape;1232;p7"/>
                <p:cNvSpPr/>
                <p:nvPr/>
              </p:nvSpPr>
              <p:spPr>
                <a:xfrm>
                  <a:off x="3942245" y="4670563"/>
                  <a:ext cx="716060" cy="232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060" h="232425" extrusionOk="0">
                      <a:moveTo>
                        <a:pt x="712203" y="232221"/>
                      </a:moveTo>
                      <a:cubicBezTo>
                        <a:pt x="710832" y="232564"/>
                        <a:pt x="709460" y="232564"/>
                        <a:pt x="707746" y="231535"/>
                      </a:cubicBezTo>
                      <a:cubicBezTo>
                        <a:pt x="703631" y="229135"/>
                        <a:pt x="699516" y="226734"/>
                        <a:pt x="695401" y="224334"/>
                      </a:cubicBezTo>
                      <a:lnTo>
                        <a:pt x="695401" y="224334"/>
                      </a:lnTo>
                      <a:lnTo>
                        <a:pt x="695401" y="224334"/>
                      </a:lnTo>
                      <a:cubicBezTo>
                        <a:pt x="581216" y="157811"/>
                        <a:pt x="460858" y="101919"/>
                        <a:pt x="336042" y="58370"/>
                      </a:cubicBezTo>
                      <a:cubicBezTo>
                        <a:pt x="230772" y="21680"/>
                        <a:pt x="109385" y="-10553"/>
                        <a:pt x="2057" y="25452"/>
                      </a:cubicBezTo>
                      <a:cubicBezTo>
                        <a:pt x="1372" y="22366"/>
                        <a:pt x="686" y="18937"/>
                        <a:pt x="0" y="15850"/>
                      </a:cubicBezTo>
                      <a:cubicBezTo>
                        <a:pt x="100813" y="-17411"/>
                        <a:pt x="213627" y="6935"/>
                        <a:pt x="314096" y="40539"/>
                      </a:cubicBezTo>
                      <a:cubicBezTo>
                        <a:pt x="428625" y="78944"/>
                        <a:pt x="539725" y="127636"/>
                        <a:pt x="645681" y="185243"/>
                      </a:cubicBezTo>
                      <a:cubicBezTo>
                        <a:pt x="666598" y="196559"/>
                        <a:pt x="687172" y="208218"/>
                        <a:pt x="707403" y="220219"/>
                      </a:cubicBezTo>
                      <a:cubicBezTo>
                        <a:pt x="709460" y="221590"/>
                        <a:pt x="711860" y="222619"/>
                        <a:pt x="713918" y="223991"/>
                      </a:cubicBezTo>
                      <a:cubicBezTo>
                        <a:pt x="715632" y="225019"/>
                        <a:pt x="716318" y="226391"/>
                        <a:pt x="715975" y="227763"/>
                      </a:cubicBezTo>
                      <a:cubicBezTo>
                        <a:pt x="715975" y="229477"/>
                        <a:pt x="714261" y="231535"/>
                        <a:pt x="712203" y="23222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33" name="Google Shape;1233;p7"/>
                <p:cNvSpPr/>
                <p:nvPr/>
              </p:nvSpPr>
              <p:spPr>
                <a:xfrm>
                  <a:off x="4031056" y="4876025"/>
                  <a:ext cx="483832" cy="1488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832" h="148831" extrusionOk="0">
                      <a:moveTo>
                        <a:pt x="478689" y="15100"/>
                      </a:moveTo>
                      <a:cubicBezTo>
                        <a:pt x="458457" y="12357"/>
                        <a:pt x="438912" y="10643"/>
                        <a:pt x="419024" y="10300"/>
                      </a:cubicBezTo>
                      <a:cubicBezTo>
                        <a:pt x="272948" y="7900"/>
                        <a:pt x="138189" y="72707"/>
                        <a:pt x="13373" y="148831"/>
                      </a:cubicBezTo>
                      <a:cubicBezTo>
                        <a:pt x="8915" y="147803"/>
                        <a:pt x="4458" y="146774"/>
                        <a:pt x="0" y="145402"/>
                      </a:cubicBezTo>
                      <a:cubicBezTo>
                        <a:pt x="136817" y="61049"/>
                        <a:pt x="285979" y="-10960"/>
                        <a:pt x="448513" y="1384"/>
                      </a:cubicBezTo>
                      <a:cubicBezTo>
                        <a:pt x="448513" y="1384"/>
                        <a:pt x="448513" y="1384"/>
                        <a:pt x="448513" y="1384"/>
                      </a:cubicBezTo>
                      <a:cubicBezTo>
                        <a:pt x="458800" y="2070"/>
                        <a:pt x="469430" y="3442"/>
                        <a:pt x="479717" y="4813"/>
                      </a:cubicBezTo>
                      <a:cubicBezTo>
                        <a:pt x="482460" y="5156"/>
                        <a:pt x="483832" y="7214"/>
                        <a:pt x="483832" y="9271"/>
                      </a:cubicBezTo>
                      <a:cubicBezTo>
                        <a:pt x="483832" y="9957"/>
                        <a:pt x="483832" y="10643"/>
                        <a:pt x="483489" y="11329"/>
                      </a:cubicBezTo>
                      <a:cubicBezTo>
                        <a:pt x="483489" y="14072"/>
                        <a:pt x="481432" y="15443"/>
                        <a:pt x="478689" y="1510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1234" name="Google Shape;1234;p7"/>
              <p:cNvSpPr/>
              <p:nvPr/>
            </p:nvSpPr>
            <p:spPr>
              <a:xfrm>
                <a:off x="4067180" y="4853063"/>
                <a:ext cx="665822" cy="695331"/>
              </a:xfrm>
              <a:custGeom>
                <a:avLst/>
                <a:gdLst/>
                <a:ahLst/>
                <a:cxnLst/>
                <a:rect l="l" t="t" r="r" b="b"/>
                <a:pathLst>
                  <a:path w="665822" h="695331" extrusionOk="0">
                    <a:moveTo>
                      <a:pt x="389072" y="677570"/>
                    </a:moveTo>
                    <a:cubicBezTo>
                      <a:pt x="365755" y="683399"/>
                      <a:pt x="342095" y="686143"/>
                      <a:pt x="318435" y="689229"/>
                    </a:cubicBezTo>
                    <a:cubicBezTo>
                      <a:pt x="281058" y="693686"/>
                      <a:pt x="252255" y="699859"/>
                      <a:pt x="223794" y="690257"/>
                    </a:cubicBezTo>
                    <a:cubicBezTo>
                      <a:pt x="219679" y="688886"/>
                      <a:pt x="215565" y="687171"/>
                      <a:pt x="211793" y="685114"/>
                    </a:cubicBezTo>
                    <a:cubicBezTo>
                      <a:pt x="204592" y="681685"/>
                      <a:pt x="197391" y="676884"/>
                      <a:pt x="190190" y="670712"/>
                    </a:cubicBezTo>
                    <a:cubicBezTo>
                      <a:pt x="156243" y="642938"/>
                      <a:pt x="157957" y="610705"/>
                      <a:pt x="153500" y="579501"/>
                    </a:cubicBezTo>
                    <a:cubicBezTo>
                      <a:pt x="153157" y="576072"/>
                      <a:pt x="152471" y="572643"/>
                      <a:pt x="151785" y="569214"/>
                    </a:cubicBezTo>
                    <a:cubicBezTo>
                      <a:pt x="148699" y="553440"/>
                      <a:pt x="142870" y="537667"/>
                      <a:pt x="129154" y="522923"/>
                    </a:cubicBezTo>
                    <a:cubicBezTo>
                      <a:pt x="121267" y="514693"/>
                      <a:pt x="112695" y="507149"/>
                      <a:pt x="103779" y="500291"/>
                    </a:cubicBezTo>
                    <a:cubicBezTo>
                      <a:pt x="100693" y="497891"/>
                      <a:pt x="97607" y="495491"/>
                      <a:pt x="94178" y="493090"/>
                    </a:cubicBezTo>
                    <a:cubicBezTo>
                      <a:pt x="78062" y="481088"/>
                      <a:pt x="61602" y="469773"/>
                      <a:pt x="47544" y="455028"/>
                    </a:cubicBezTo>
                    <a:cubicBezTo>
                      <a:pt x="35199" y="441655"/>
                      <a:pt x="25255" y="428968"/>
                      <a:pt x="18054" y="416966"/>
                    </a:cubicBezTo>
                    <a:cubicBezTo>
                      <a:pt x="16340" y="413880"/>
                      <a:pt x="14625" y="410794"/>
                      <a:pt x="12911" y="408051"/>
                    </a:cubicBezTo>
                    <a:cubicBezTo>
                      <a:pt x="-805" y="381647"/>
                      <a:pt x="-2863" y="357644"/>
                      <a:pt x="3309" y="336042"/>
                    </a:cubicBezTo>
                    <a:cubicBezTo>
                      <a:pt x="4338" y="332270"/>
                      <a:pt x="5710" y="328841"/>
                      <a:pt x="7081" y="325069"/>
                    </a:cubicBezTo>
                    <a:cubicBezTo>
                      <a:pt x="38628" y="250660"/>
                      <a:pt x="166873" y="205054"/>
                      <a:pt x="232024" y="171793"/>
                    </a:cubicBezTo>
                    <a:cubicBezTo>
                      <a:pt x="280373" y="147447"/>
                      <a:pt x="320149" y="109385"/>
                      <a:pt x="366098" y="80582"/>
                    </a:cubicBezTo>
                    <a:cubicBezTo>
                      <a:pt x="380157" y="71666"/>
                      <a:pt x="416847" y="53492"/>
                      <a:pt x="459366" y="36690"/>
                    </a:cubicBezTo>
                    <a:cubicBezTo>
                      <a:pt x="478226" y="29147"/>
                      <a:pt x="498457" y="21945"/>
                      <a:pt x="518345" y="16116"/>
                    </a:cubicBezTo>
                    <a:lnTo>
                      <a:pt x="518345" y="16116"/>
                    </a:lnTo>
                    <a:cubicBezTo>
                      <a:pt x="530690" y="12344"/>
                      <a:pt x="542691" y="9258"/>
                      <a:pt x="554693" y="6515"/>
                    </a:cubicBezTo>
                    <a:cubicBezTo>
                      <a:pt x="561551" y="5144"/>
                      <a:pt x="568409" y="3772"/>
                      <a:pt x="574924" y="2743"/>
                    </a:cubicBezTo>
                    <a:cubicBezTo>
                      <a:pt x="574924" y="2743"/>
                      <a:pt x="574924" y="2743"/>
                      <a:pt x="574924" y="2743"/>
                    </a:cubicBezTo>
                    <a:cubicBezTo>
                      <a:pt x="577667" y="2400"/>
                      <a:pt x="580067" y="2057"/>
                      <a:pt x="582810" y="1715"/>
                    </a:cubicBezTo>
                    <a:cubicBezTo>
                      <a:pt x="582810" y="1715"/>
                      <a:pt x="582810" y="1715"/>
                      <a:pt x="582810" y="1715"/>
                    </a:cubicBezTo>
                    <a:cubicBezTo>
                      <a:pt x="591726" y="686"/>
                      <a:pt x="600641" y="0"/>
                      <a:pt x="608528" y="0"/>
                    </a:cubicBezTo>
                    <a:cubicBezTo>
                      <a:pt x="616072" y="0"/>
                      <a:pt x="622930" y="686"/>
                      <a:pt x="629102" y="2057"/>
                    </a:cubicBezTo>
                    <a:cubicBezTo>
                      <a:pt x="656534" y="7544"/>
                      <a:pt x="671622" y="25718"/>
                      <a:pt x="663735" y="63093"/>
                    </a:cubicBezTo>
                    <a:cubicBezTo>
                      <a:pt x="663049" y="66522"/>
                      <a:pt x="662363" y="69608"/>
                      <a:pt x="661335" y="73380"/>
                    </a:cubicBezTo>
                    <a:cubicBezTo>
                      <a:pt x="658934" y="81267"/>
                      <a:pt x="655848" y="88811"/>
                      <a:pt x="652076" y="96012"/>
                    </a:cubicBezTo>
                    <a:cubicBezTo>
                      <a:pt x="651048" y="98069"/>
                      <a:pt x="650019" y="100469"/>
                      <a:pt x="648647" y="102527"/>
                    </a:cubicBezTo>
                    <a:cubicBezTo>
                      <a:pt x="646590" y="106299"/>
                      <a:pt x="644190" y="110071"/>
                      <a:pt x="642132" y="113843"/>
                    </a:cubicBezTo>
                    <a:cubicBezTo>
                      <a:pt x="631502" y="130988"/>
                      <a:pt x="619158" y="147790"/>
                      <a:pt x="609557" y="165620"/>
                    </a:cubicBezTo>
                    <a:cubicBezTo>
                      <a:pt x="599270" y="185509"/>
                      <a:pt x="593097" y="205054"/>
                      <a:pt x="590011" y="224942"/>
                    </a:cubicBezTo>
                    <a:cubicBezTo>
                      <a:pt x="588297" y="235572"/>
                      <a:pt x="587268" y="246545"/>
                      <a:pt x="586925" y="257175"/>
                    </a:cubicBezTo>
                    <a:cubicBezTo>
                      <a:pt x="586582" y="263690"/>
                      <a:pt x="586582" y="270205"/>
                      <a:pt x="586925" y="276720"/>
                    </a:cubicBezTo>
                    <a:cubicBezTo>
                      <a:pt x="587611" y="296951"/>
                      <a:pt x="589668" y="317183"/>
                      <a:pt x="592069" y="337413"/>
                    </a:cubicBezTo>
                    <a:cubicBezTo>
                      <a:pt x="594469" y="357644"/>
                      <a:pt x="596526" y="377876"/>
                      <a:pt x="597555" y="398450"/>
                    </a:cubicBezTo>
                    <a:cubicBezTo>
                      <a:pt x="598584" y="421081"/>
                      <a:pt x="597898" y="444056"/>
                      <a:pt x="593097" y="467030"/>
                    </a:cubicBezTo>
                    <a:cubicBezTo>
                      <a:pt x="590354" y="480746"/>
                      <a:pt x="585897" y="494804"/>
                      <a:pt x="580067" y="508178"/>
                    </a:cubicBezTo>
                    <a:cubicBezTo>
                      <a:pt x="572523" y="526008"/>
                      <a:pt x="562922" y="543153"/>
                      <a:pt x="551607" y="559270"/>
                    </a:cubicBezTo>
                    <a:cubicBezTo>
                      <a:pt x="524517" y="597674"/>
                      <a:pt x="487827" y="630936"/>
                      <a:pt x="447365" y="653567"/>
                    </a:cubicBezTo>
                    <a:cubicBezTo>
                      <a:pt x="438792" y="658368"/>
                      <a:pt x="429877" y="662483"/>
                      <a:pt x="420962" y="666254"/>
                    </a:cubicBezTo>
                    <a:cubicBezTo>
                      <a:pt x="411018" y="671055"/>
                      <a:pt x="400045" y="674827"/>
                      <a:pt x="389072" y="67757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5" name="Google Shape;1235;p7"/>
              <p:cNvSpPr/>
              <p:nvPr/>
            </p:nvSpPr>
            <p:spPr>
              <a:xfrm>
                <a:off x="4070146" y="4839273"/>
                <a:ext cx="602762" cy="349832"/>
              </a:xfrm>
              <a:custGeom>
                <a:avLst/>
                <a:gdLst/>
                <a:ahLst/>
                <a:cxnLst/>
                <a:rect l="l" t="t" r="r" b="b"/>
                <a:pathLst>
                  <a:path w="602762" h="349832" extrusionOk="0">
                    <a:moveTo>
                      <a:pt x="0" y="349833"/>
                    </a:moveTo>
                    <a:cubicBezTo>
                      <a:pt x="1029" y="346060"/>
                      <a:pt x="2400" y="342631"/>
                      <a:pt x="3772" y="338860"/>
                    </a:cubicBezTo>
                    <a:cubicBezTo>
                      <a:pt x="112814" y="319314"/>
                      <a:pt x="216713" y="273709"/>
                      <a:pt x="304495" y="204786"/>
                    </a:cubicBezTo>
                    <a:cubicBezTo>
                      <a:pt x="375132" y="148893"/>
                      <a:pt x="436169" y="73112"/>
                      <a:pt x="515379" y="29907"/>
                    </a:cubicBezTo>
                    <a:lnTo>
                      <a:pt x="515379" y="29907"/>
                    </a:lnTo>
                    <a:cubicBezTo>
                      <a:pt x="540753" y="16191"/>
                      <a:pt x="567500" y="5561"/>
                      <a:pt x="597332" y="75"/>
                    </a:cubicBezTo>
                    <a:cubicBezTo>
                      <a:pt x="603847" y="-954"/>
                      <a:pt x="604876" y="8990"/>
                      <a:pt x="598361" y="10018"/>
                    </a:cubicBezTo>
                    <a:cubicBezTo>
                      <a:pt x="589445" y="11733"/>
                      <a:pt x="580530" y="13791"/>
                      <a:pt x="571957" y="16533"/>
                    </a:cubicBezTo>
                    <a:cubicBezTo>
                      <a:pt x="571957" y="16533"/>
                      <a:pt x="571957" y="16533"/>
                      <a:pt x="571957" y="16533"/>
                    </a:cubicBezTo>
                    <a:cubicBezTo>
                      <a:pt x="454685" y="51852"/>
                      <a:pt x="378561" y="166381"/>
                      <a:pt x="281178" y="234618"/>
                    </a:cubicBezTo>
                    <a:cubicBezTo>
                      <a:pt x="197510" y="293940"/>
                      <a:pt x="100813" y="332688"/>
                      <a:pt x="0" y="349833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6" name="Google Shape;1236;p7"/>
              <p:cNvSpPr/>
              <p:nvPr/>
            </p:nvSpPr>
            <p:spPr>
              <a:xfrm>
                <a:off x="4079748" y="4860382"/>
                <a:ext cx="597674" cy="409647"/>
              </a:xfrm>
              <a:custGeom>
                <a:avLst/>
                <a:gdLst/>
                <a:ahLst/>
                <a:cxnLst/>
                <a:rect l="l" t="t" r="r" b="b"/>
                <a:pathLst>
                  <a:path w="597674" h="409647" extrusionOk="0">
                    <a:moveTo>
                      <a:pt x="5144" y="409648"/>
                    </a:moveTo>
                    <a:cubicBezTo>
                      <a:pt x="3429" y="406562"/>
                      <a:pt x="1715" y="403476"/>
                      <a:pt x="0" y="400733"/>
                    </a:cubicBezTo>
                    <a:cubicBezTo>
                      <a:pt x="59322" y="382902"/>
                      <a:pt x="118643" y="364728"/>
                      <a:pt x="174536" y="337982"/>
                    </a:cubicBezTo>
                    <a:cubicBezTo>
                      <a:pt x="234544" y="309521"/>
                      <a:pt x="284950" y="270431"/>
                      <a:pt x="329870" y="221739"/>
                    </a:cubicBezTo>
                    <a:cubicBezTo>
                      <a:pt x="387820" y="159331"/>
                      <a:pt x="440284" y="86636"/>
                      <a:pt x="510578" y="38973"/>
                    </a:cubicBezTo>
                    <a:cubicBezTo>
                      <a:pt x="521551" y="31772"/>
                      <a:pt x="532867" y="24914"/>
                      <a:pt x="544525" y="19085"/>
                    </a:cubicBezTo>
                    <a:cubicBezTo>
                      <a:pt x="556184" y="12912"/>
                      <a:pt x="568871" y="7769"/>
                      <a:pt x="581558" y="3311"/>
                    </a:cubicBezTo>
                    <a:cubicBezTo>
                      <a:pt x="584645" y="2282"/>
                      <a:pt x="587731" y="1254"/>
                      <a:pt x="590817" y="225"/>
                    </a:cubicBezTo>
                    <a:cubicBezTo>
                      <a:pt x="592188" y="-118"/>
                      <a:pt x="593560" y="-118"/>
                      <a:pt x="594589" y="568"/>
                    </a:cubicBezTo>
                    <a:cubicBezTo>
                      <a:pt x="596646" y="1597"/>
                      <a:pt x="597675" y="3654"/>
                      <a:pt x="597675" y="5369"/>
                    </a:cubicBezTo>
                    <a:cubicBezTo>
                      <a:pt x="597675" y="7083"/>
                      <a:pt x="596646" y="8798"/>
                      <a:pt x="594589" y="9483"/>
                    </a:cubicBezTo>
                    <a:cubicBezTo>
                      <a:pt x="593217" y="9827"/>
                      <a:pt x="591845" y="10169"/>
                      <a:pt x="590474" y="10855"/>
                    </a:cubicBezTo>
                    <a:cubicBezTo>
                      <a:pt x="576072" y="15656"/>
                      <a:pt x="562013" y="21142"/>
                      <a:pt x="548983" y="28000"/>
                    </a:cubicBezTo>
                    <a:cubicBezTo>
                      <a:pt x="542125" y="31429"/>
                      <a:pt x="535610" y="35201"/>
                      <a:pt x="529095" y="38973"/>
                    </a:cubicBezTo>
                    <a:cubicBezTo>
                      <a:pt x="442341" y="91437"/>
                      <a:pt x="384391" y="182991"/>
                      <a:pt x="312382" y="253628"/>
                    </a:cubicBezTo>
                    <a:cubicBezTo>
                      <a:pt x="227686" y="337639"/>
                      <a:pt x="117272" y="375701"/>
                      <a:pt x="5144" y="409648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7" name="Google Shape;1237;p7"/>
              <p:cNvSpPr/>
              <p:nvPr/>
            </p:nvSpPr>
            <p:spPr>
              <a:xfrm>
                <a:off x="4161015" y="4872449"/>
                <a:ext cx="542640" cy="480562"/>
              </a:xfrm>
              <a:custGeom>
                <a:avLst/>
                <a:gdLst/>
                <a:ahLst/>
                <a:cxnLst/>
                <a:rect l="l" t="t" r="r" b="b"/>
                <a:pathLst>
                  <a:path w="542640" h="480562" extrusionOk="0">
                    <a:moveTo>
                      <a:pt x="9601" y="480562"/>
                    </a:moveTo>
                    <a:cubicBezTo>
                      <a:pt x="6515" y="478162"/>
                      <a:pt x="3429" y="475762"/>
                      <a:pt x="0" y="473361"/>
                    </a:cubicBezTo>
                    <a:cubicBezTo>
                      <a:pt x="109385" y="430156"/>
                      <a:pt x="208140" y="361233"/>
                      <a:pt x="284950" y="271393"/>
                    </a:cubicBezTo>
                    <a:cubicBezTo>
                      <a:pt x="364845" y="178125"/>
                      <a:pt x="420053" y="55709"/>
                      <a:pt x="535953" y="502"/>
                    </a:cubicBezTo>
                    <a:cubicBezTo>
                      <a:pt x="541782" y="-2241"/>
                      <a:pt x="545554" y="7017"/>
                      <a:pt x="539725" y="9761"/>
                    </a:cubicBezTo>
                    <a:cubicBezTo>
                      <a:pt x="415595" y="68739"/>
                      <a:pt x="360045" y="207957"/>
                      <a:pt x="269519" y="303626"/>
                    </a:cubicBezTo>
                    <a:cubicBezTo>
                      <a:pt x="196825" y="380778"/>
                      <a:pt x="107671" y="441129"/>
                      <a:pt x="9601" y="480562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8" name="Google Shape;1238;p7"/>
              <p:cNvSpPr/>
              <p:nvPr/>
            </p:nvSpPr>
            <p:spPr>
              <a:xfrm>
                <a:off x="4218622" y="4887867"/>
                <a:ext cx="484602" cy="544697"/>
              </a:xfrm>
              <a:custGeom>
                <a:avLst/>
                <a:gdLst/>
                <a:ahLst/>
                <a:cxnLst/>
                <a:rect l="l" t="t" r="r" b="b"/>
                <a:pathLst>
                  <a:path w="484602" h="544697" extrusionOk="0">
                    <a:moveTo>
                      <a:pt x="1715" y="544698"/>
                    </a:moveTo>
                    <a:cubicBezTo>
                      <a:pt x="1372" y="541269"/>
                      <a:pt x="686" y="537840"/>
                      <a:pt x="0" y="534411"/>
                    </a:cubicBezTo>
                    <a:cubicBezTo>
                      <a:pt x="98069" y="498749"/>
                      <a:pt x="188595" y="447657"/>
                      <a:pt x="243116" y="352330"/>
                    </a:cubicBezTo>
                    <a:cubicBezTo>
                      <a:pt x="277406" y="292323"/>
                      <a:pt x="303809" y="228543"/>
                      <a:pt x="341186" y="169908"/>
                    </a:cubicBezTo>
                    <a:cubicBezTo>
                      <a:pt x="379933" y="109215"/>
                      <a:pt x="424853" y="52979"/>
                      <a:pt x="475259" y="1544"/>
                    </a:cubicBezTo>
                    <a:cubicBezTo>
                      <a:pt x="479717" y="-2914"/>
                      <a:pt x="487947" y="3258"/>
                      <a:pt x="483146" y="7716"/>
                    </a:cubicBezTo>
                    <a:cubicBezTo>
                      <a:pt x="429997" y="62237"/>
                      <a:pt x="382334" y="122244"/>
                      <a:pt x="342214" y="187053"/>
                    </a:cubicBezTo>
                    <a:cubicBezTo>
                      <a:pt x="303809" y="249117"/>
                      <a:pt x="278092" y="318384"/>
                      <a:pt x="238316" y="379420"/>
                    </a:cubicBezTo>
                    <a:cubicBezTo>
                      <a:pt x="183109" y="464459"/>
                      <a:pt x="94640" y="511436"/>
                      <a:pt x="1715" y="544698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9" name="Google Shape;1239;p7"/>
              <p:cNvSpPr/>
              <p:nvPr/>
            </p:nvSpPr>
            <p:spPr>
              <a:xfrm>
                <a:off x="4278630" y="4945682"/>
                <a:ext cx="441783" cy="597638"/>
              </a:xfrm>
              <a:custGeom>
                <a:avLst/>
                <a:gdLst/>
                <a:ahLst/>
                <a:cxnLst/>
                <a:rect l="l" t="t" r="r" b="b"/>
                <a:pathLst>
                  <a:path w="441783" h="597638" extrusionOk="0">
                    <a:moveTo>
                      <a:pt x="12002" y="597639"/>
                    </a:moveTo>
                    <a:cubicBezTo>
                      <a:pt x="7887" y="596267"/>
                      <a:pt x="3772" y="594553"/>
                      <a:pt x="0" y="592495"/>
                    </a:cubicBezTo>
                    <a:cubicBezTo>
                      <a:pt x="86411" y="545518"/>
                      <a:pt x="163563" y="484139"/>
                      <a:pt x="206426" y="393270"/>
                    </a:cubicBezTo>
                    <a:cubicBezTo>
                      <a:pt x="239687" y="322290"/>
                      <a:pt x="260947" y="247195"/>
                      <a:pt x="300038" y="178615"/>
                    </a:cubicBezTo>
                    <a:cubicBezTo>
                      <a:pt x="336728" y="114150"/>
                      <a:pt x="380962" y="54828"/>
                      <a:pt x="432397" y="1679"/>
                    </a:cubicBezTo>
                    <a:cubicBezTo>
                      <a:pt x="435483" y="-1750"/>
                      <a:pt x="440627" y="650"/>
                      <a:pt x="441655" y="3736"/>
                    </a:cubicBezTo>
                    <a:cubicBezTo>
                      <a:pt x="441998" y="5108"/>
                      <a:pt x="441655" y="6479"/>
                      <a:pt x="440627" y="7851"/>
                    </a:cubicBezTo>
                    <a:cubicBezTo>
                      <a:pt x="439941" y="8537"/>
                      <a:pt x="439255" y="9565"/>
                      <a:pt x="438569" y="10251"/>
                    </a:cubicBezTo>
                    <a:cubicBezTo>
                      <a:pt x="383019" y="68544"/>
                      <a:pt x="335356" y="133695"/>
                      <a:pt x="297637" y="205018"/>
                    </a:cubicBezTo>
                    <a:cubicBezTo>
                      <a:pt x="259575" y="276684"/>
                      <a:pt x="241402" y="357609"/>
                      <a:pt x="200597" y="427218"/>
                    </a:cubicBezTo>
                    <a:cubicBezTo>
                      <a:pt x="155677" y="502313"/>
                      <a:pt x="87440" y="555462"/>
                      <a:pt x="12002" y="597639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40" name="Google Shape;1240;p7"/>
              <p:cNvSpPr/>
              <p:nvPr/>
            </p:nvSpPr>
            <p:spPr>
              <a:xfrm>
                <a:off x="4489170" y="4972710"/>
                <a:ext cx="237597" cy="546607"/>
              </a:xfrm>
              <a:custGeom>
                <a:avLst/>
                <a:gdLst/>
                <a:ahLst/>
                <a:cxnLst/>
                <a:rect l="l" t="t" r="r" b="b"/>
                <a:pathLst>
                  <a:path w="237597" h="546607" extrusionOk="0">
                    <a:moveTo>
                      <a:pt x="0" y="546608"/>
                    </a:moveTo>
                    <a:cubicBezTo>
                      <a:pt x="39434" y="504774"/>
                      <a:pt x="69266" y="452996"/>
                      <a:pt x="86068" y="395389"/>
                    </a:cubicBezTo>
                    <a:cubicBezTo>
                      <a:pt x="106299" y="325094"/>
                      <a:pt x="115214" y="252400"/>
                      <a:pt x="138531" y="182448"/>
                    </a:cubicBezTo>
                    <a:cubicBezTo>
                      <a:pt x="147104" y="156044"/>
                      <a:pt x="157391" y="130327"/>
                      <a:pt x="169050" y="105296"/>
                    </a:cubicBezTo>
                    <a:cubicBezTo>
                      <a:pt x="185852" y="69291"/>
                      <a:pt x="205397" y="34658"/>
                      <a:pt x="228714" y="2083"/>
                    </a:cubicBezTo>
                    <a:cubicBezTo>
                      <a:pt x="232486" y="-3404"/>
                      <a:pt x="240373" y="3111"/>
                      <a:pt x="236601" y="8255"/>
                    </a:cubicBezTo>
                    <a:cubicBezTo>
                      <a:pt x="207797" y="48717"/>
                      <a:pt x="184823" y="92265"/>
                      <a:pt x="165963" y="137528"/>
                    </a:cubicBezTo>
                    <a:cubicBezTo>
                      <a:pt x="154305" y="165989"/>
                      <a:pt x="144361" y="195478"/>
                      <a:pt x="136131" y="225311"/>
                    </a:cubicBezTo>
                    <a:cubicBezTo>
                      <a:pt x="115900" y="298005"/>
                      <a:pt x="108699" y="374815"/>
                      <a:pt x="79896" y="445109"/>
                    </a:cubicBezTo>
                    <a:cubicBezTo>
                      <a:pt x="66522" y="477342"/>
                      <a:pt x="48692" y="507174"/>
                      <a:pt x="26746" y="533578"/>
                    </a:cubicBezTo>
                    <a:cubicBezTo>
                      <a:pt x="17488" y="538721"/>
                      <a:pt x="8915" y="542836"/>
                      <a:pt x="0" y="546608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41" name="Google Shape;1241;p7"/>
              <p:cNvSpPr/>
              <p:nvPr/>
            </p:nvSpPr>
            <p:spPr>
              <a:xfrm>
                <a:off x="4619472" y="5037466"/>
                <a:ext cx="88060" cy="374867"/>
              </a:xfrm>
              <a:custGeom>
                <a:avLst/>
                <a:gdLst/>
                <a:ahLst/>
                <a:cxnLst/>
                <a:rect l="l" t="t" r="r" b="b"/>
                <a:pathLst>
                  <a:path w="88060" h="374867" extrusionOk="0">
                    <a:moveTo>
                      <a:pt x="0" y="374867"/>
                    </a:moveTo>
                    <a:cubicBezTo>
                      <a:pt x="14402" y="340235"/>
                      <a:pt x="24689" y="303887"/>
                      <a:pt x="30518" y="266511"/>
                    </a:cubicBezTo>
                    <a:cubicBezTo>
                      <a:pt x="36005" y="229478"/>
                      <a:pt x="37376" y="191073"/>
                      <a:pt x="40462" y="153354"/>
                    </a:cubicBezTo>
                    <a:cubicBezTo>
                      <a:pt x="44577" y="101233"/>
                      <a:pt x="52121" y="49798"/>
                      <a:pt x="78181" y="2821"/>
                    </a:cubicBezTo>
                    <a:cubicBezTo>
                      <a:pt x="81267" y="-3009"/>
                      <a:pt x="90525" y="1106"/>
                      <a:pt x="87440" y="6936"/>
                    </a:cubicBezTo>
                    <a:cubicBezTo>
                      <a:pt x="51778" y="70715"/>
                      <a:pt x="51092" y="143067"/>
                      <a:pt x="45948" y="214390"/>
                    </a:cubicBezTo>
                    <a:cubicBezTo>
                      <a:pt x="43891" y="242851"/>
                      <a:pt x="40805" y="271311"/>
                      <a:pt x="34976" y="299087"/>
                    </a:cubicBezTo>
                    <a:cubicBezTo>
                      <a:pt x="33261" y="307659"/>
                      <a:pt x="30861" y="315888"/>
                      <a:pt x="28803" y="324118"/>
                    </a:cubicBezTo>
                    <a:cubicBezTo>
                      <a:pt x="21260" y="341606"/>
                      <a:pt x="11658" y="358751"/>
                      <a:pt x="0" y="374867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242" name="Google Shape;1242;p7"/>
              <p:cNvGrpSpPr/>
              <p:nvPr/>
            </p:nvGrpSpPr>
            <p:grpSpPr>
              <a:xfrm>
                <a:off x="4642541" y="4895848"/>
                <a:ext cx="658468" cy="817285"/>
                <a:chOff x="4642541" y="4895848"/>
                <a:chExt cx="658468" cy="817285"/>
              </a:xfrm>
            </p:grpSpPr>
            <p:sp>
              <p:nvSpPr>
                <p:cNvPr id="1243" name="Google Shape;1243;p7"/>
                <p:cNvSpPr/>
                <p:nvPr/>
              </p:nvSpPr>
              <p:spPr>
                <a:xfrm>
                  <a:off x="4642541" y="4900919"/>
                  <a:ext cx="658468" cy="8122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8468" h="812214" extrusionOk="0">
                      <a:moveTo>
                        <a:pt x="374352" y="802536"/>
                      </a:moveTo>
                      <a:cubicBezTo>
                        <a:pt x="364065" y="793964"/>
                        <a:pt x="362008" y="779904"/>
                        <a:pt x="355150" y="767903"/>
                      </a:cubicBezTo>
                      <a:cubicBezTo>
                        <a:pt x="353093" y="764474"/>
                        <a:pt x="350692" y="761045"/>
                        <a:pt x="347263" y="758302"/>
                      </a:cubicBezTo>
                      <a:cubicBezTo>
                        <a:pt x="346920" y="757959"/>
                        <a:pt x="346920" y="757959"/>
                        <a:pt x="346578" y="757616"/>
                      </a:cubicBezTo>
                      <a:cubicBezTo>
                        <a:pt x="330118" y="744243"/>
                        <a:pt x="306115" y="743900"/>
                        <a:pt x="289656" y="728469"/>
                      </a:cubicBezTo>
                      <a:cubicBezTo>
                        <a:pt x="271825" y="712010"/>
                        <a:pt x="261538" y="688350"/>
                        <a:pt x="250566" y="665033"/>
                      </a:cubicBezTo>
                      <a:cubicBezTo>
                        <a:pt x="247479" y="658175"/>
                        <a:pt x="244050" y="651660"/>
                        <a:pt x="240279" y="645145"/>
                      </a:cubicBezTo>
                      <a:cubicBezTo>
                        <a:pt x="240279" y="645145"/>
                        <a:pt x="240279" y="645145"/>
                        <a:pt x="240279" y="645145"/>
                      </a:cubicBezTo>
                      <a:cubicBezTo>
                        <a:pt x="233078" y="632115"/>
                        <a:pt x="224848" y="619770"/>
                        <a:pt x="213875" y="609826"/>
                      </a:cubicBezTo>
                      <a:cubicBezTo>
                        <a:pt x="168955" y="569364"/>
                        <a:pt x="91803" y="573822"/>
                        <a:pt x="47912" y="537817"/>
                      </a:cubicBezTo>
                      <a:cubicBezTo>
                        <a:pt x="45511" y="535760"/>
                        <a:pt x="43454" y="533702"/>
                        <a:pt x="41054" y="531645"/>
                      </a:cubicBezTo>
                      <a:cubicBezTo>
                        <a:pt x="36253" y="526844"/>
                        <a:pt x="32138" y="521358"/>
                        <a:pt x="28709" y="515529"/>
                      </a:cubicBezTo>
                      <a:cubicBezTo>
                        <a:pt x="-2838" y="461007"/>
                        <a:pt x="41397" y="393799"/>
                        <a:pt x="37625" y="331049"/>
                      </a:cubicBezTo>
                      <a:cubicBezTo>
                        <a:pt x="33853" y="267955"/>
                        <a:pt x="-5238" y="211719"/>
                        <a:pt x="591" y="147597"/>
                      </a:cubicBezTo>
                      <a:cubicBezTo>
                        <a:pt x="3335" y="115364"/>
                        <a:pt x="16708" y="86218"/>
                        <a:pt x="36596" y="61872"/>
                      </a:cubicBezTo>
                      <a:cubicBezTo>
                        <a:pt x="41397" y="56043"/>
                        <a:pt x="46197" y="50556"/>
                        <a:pt x="51684" y="45413"/>
                      </a:cubicBezTo>
                      <a:lnTo>
                        <a:pt x="51684" y="45413"/>
                      </a:lnTo>
                      <a:cubicBezTo>
                        <a:pt x="57170" y="39584"/>
                        <a:pt x="63342" y="34440"/>
                        <a:pt x="69514" y="29639"/>
                      </a:cubicBezTo>
                      <a:cubicBezTo>
                        <a:pt x="70543" y="28953"/>
                        <a:pt x="71572" y="27925"/>
                        <a:pt x="72600" y="27239"/>
                      </a:cubicBezTo>
                      <a:cubicBezTo>
                        <a:pt x="72600" y="27239"/>
                        <a:pt x="72600" y="27239"/>
                        <a:pt x="72600" y="27239"/>
                      </a:cubicBezTo>
                      <a:cubicBezTo>
                        <a:pt x="78087" y="23124"/>
                        <a:pt x="83573" y="19010"/>
                        <a:pt x="89403" y="15581"/>
                      </a:cubicBezTo>
                      <a:cubicBezTo>
                        <a:pt x="90088" y="15237"/>
                        <a:pt x="90774" y="14552"/>
                        <a:pt x="91460" y="14209"/>
                      </a:cubicBezTo>
                      <a:cubicBezTo>
                        <a:pt x="95575" y="11466"/>
                        <a:pt x="100032" y="9065"/>
                        <a:pt x="104490" y="6665"/>
                      </a:cubicBezTo>
                      <a:cubicBezTo>
                        <a:pt x="106890" y="5294"/>
                        <a:pt x="109291" y="4265"/>
                        <a:pt x="111691" y="2893"/>
                      </a:cubicBezTo>
                      <a:cubicBezTo>
                        <a:pt x="115463" y="836"/>
                        <a:pt x="120264" y="-879"/>
                        <a:pt x="124378" y="493"/>
                      </a:cubicBezTo>
                      <a:cubicBezTo>
                        <a:pt x="128836" y="2207"/>
                        <a:pt x="131236" y="7008"/>
                        <a:pt x="132951" y="11466"/>
                      </a:cubicBezTo>
                      <a:cubicBezTo>
                        <a:pt x="150096" y="53985"/>
                        <a:pt x="176499" y="102334"/>
                        <a:pt x="202902" y="139710"/>
                      </a:cubicBezTo>
                      <a:cubicBezTo>
                        <a:pt x="224848" y="170914"/>
                        <a:pt x="254680" y="193889"/>
                        <a:pt x="286913" y="213434"/>
                      </a:cubicBezTo>
                      <a:cubicBezTo>
                        <a:pt x="343149" y="248067"/>
                        <a:pt x="419615" y="280642"/>
                        <a:pt x="488538" y="319733"/>
                      </a:cubicBezTo>
                      <a:cubicBezTo>
                        <a:pt x="574949" y="368424"/>
                        <a:pt x="668561" y="439748"/>
                        <a:pt x="657588" y="548447"/>
                      </a:cubicBezTo>
                      <a:lnTo>
                        <a:pt x="657588" y="548447"/>
                      </a:lnTo>
                      <a:cubicBezTo>
                        <a:pt x="657245" y="552562"/>
                        <a:pt x="656559" y="556677"/>
                        <a:pt x="655873" y="560792"/>
                      </a:cubicBezTo>
                      <a:cubicBezTo>
                        <a:pt x="655873" y="562163"/>
                        <a:pt x="655530" y="563192"/>
                        <a:pt x="655188" y="564221"/>
                      </a:cubicBezTo>
                      <a:cubicBezTo>
                        <a:pt x="651416" y="585137"/>
                        <a:pt x="643872" y="605711"/>
                        <a:pt x="633585" y="625599"/>
                      </a:cubicBezTo>
                      <a:cubicBezTo>
                        <a:pt x="631870" y="629372"/>
                        <a:pt x="629813" y="632801"/>
                        <a:pt x="627756" y="636572"/>
                      </a:cubicBezTo>
                      <a:cubicBezTo>
                        <a:pt x="609239" y="668805"/>
                        <a:pt x="583179" y="697608"/>
                        <a:pt x="554032" y="719211"/>
                      </a:cubicBezTo>
                      <a:cubicBezTo>
                        <a:pt x="551289" y="721269"/>
                        <a:pt x="548546" y="723326"/>
                        <a:pt x="545802" y="725040"/>
                      </a:cubicBezTo>
                      <a:cubicBezTo>
                        <a:pt x="539287" y="729498"/>
                        <a:pt x="532772" y="733270"/>
                        <a:pt x="525914" y="737042"/>
                      </a:cubicBezTo>
                      <a:cubicBezTo>
                        <a:pt x="487509" y="756930"/>
                        <a:pt x="420301" y="840255"/>
                        <a:pt x="374352" y="802536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44" name="Google Shape;1244;p7"/>
                <p:cNvSpPr/>
                <p:nvPr/>
              </p:nvSpPr>
              <p:spPr>
                <a:xfrm>
                  <a:off x="4763438" y="4935777"/>
                  <a:ext cx="536004" cy="52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6004" h="529363" extrusionOk="0">
                      <a:moveTo>
                        <a:pt x="533604" y="529363"/>
                      </a:moveTo>
                      <a:cubicBezTo>
                        <a:pt x="475997" y="419978"/>
                        <a:pt x="361811" y="342483"/>
                        <a:pt x="255512" y="281446"/>
                      </a:cubicBezTo>
                      <a:cubicBezTo>
                        <a:pt x="189676" y="243727"/>
                        <a:pt x="116981" y="209780"/>
                        <a:pt x="59031" y="160746"/>
                      </a:cubicBezTo>
                      <a:cubicBezTo>
                        <a:pt x="13768" y="122683"/>
                        <a:pt x="-19836" y="59590"/>
                        <a:pt x="13425" y="2668"/>
                      </a:cubicBezTo>
                      <a:cubicBezTo>
                        <a:pt x="16511" y="-2818"/>
                        <a:pt x="26112" y="954"/>
                        <a:pt x="22683" y="6783"/>
                      </a:cubicBezTo>
                      <a:cubicBezTo>
                        <a:pt x="-26009" y="89765"/>
                        <a:pt x="66574" y="158345"/>
                        <a:pt x="127954" y="196064"/>
                      </a:cubicBezTo>
                      <a:cubicBezTo>
                        <a:pt x="194476" y="236869"/>
                        <a:pt x="264428" y="272531"/>
                        <a:pt x="330265" y="314365"/>
                      </a:cubicBezTo>
                      <a:cubicBezTo>
                        <a:pt x="410503" y="365114"/>
                        <a:pt x="488684" y="430951"/>
                        <a:pt x="536005" y="513589"/>
                      </a:cubicBezTo>
                      <a:lnTo>
                        <a:pt x="536005" y="513589"/>
                      </a:lnTo>
                      <a:cubicBezTo>
                        <a:pt x="535662" y="517704"/>
                        <a:pt x="534976" y="521819"/>
                        <a:pt x="534290" y="525934"/>
                      </a:cubicBezTo>
                      <a:cubicBezTo>
                        <a:pt x="534290" y="526963"/>
                        <a:pt x="533947" y="527991"/>
                        <a:pt x="533604" y="529363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45" name="Google Shape;1245;p7"/>
                <p:cNvSpPr/>
                <p:nvPr/>
              </p:nvSpPr>
              <p:spPr>
                <a:xfrm>
                  <a:off x="4747029" y="4944803"/>
                  <a:ext cx="528410" cy="5923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8410" h="592346" extrusionOk="0">
                      <a:moveTo>
                        <a:pt x="522581" y="592346"/>
                      </a:moveTo>
                      <a:cubicBezTo>
                        <a:pt x="503379" y="557370"/>
                        <a:pt x="479719" y="524795"/>
                        <a:pt x="452287" y="494963"/>
                      </a:cubicBezTo>
                      <a:cubicBezTo>
                        <a:pt x="394680" y="432555"/>
                        <a:pt x="324385" y="384206"/>
                        <a:pt x="255119" y="335857"/>
                      </a:cubicBezTo>
                      <a:cubicBezTo>
                        <a:pt x="188597" y="288880"/>
                        <a:pt x="121731" y="241217"/>
                        <a:pt x="67210" y="180523"/>
                      </a:cubicBezTo>
                      <a:cubicBezTo>
                        <a:pt x="25033" y="134232"/>
                        <a:pt x="-20573" y="67366"/>
                        <a:pt x="9946" y="2901"/>
                      </a:cubicBezTo>
                      <a:cubicBezTo>
                        <a:pt x="12689" y="-2928"/>
                        <a:pt x="21947" y="844"/>
                        <a:pt x="19204" y="7016"/>
                      </a:cubicBezTo>
                      <a:cubicBezTo>
                        <a:pt x="-18858" y="87597"/>
                        <a:pt x="68239" y="172294"/>
                        <a:pt x="122074" y="220985"/>
                      </a:cubicBezTo>
                      <a:cubicBezTo>
                        <a:pt x="181739" y="274478"/>
                        <a:pt x="248947" y="318369"/>
                        <a:pt x="313755" y="365004"/>
                      </a:cubicBezTo>
                      <a:cubicBezTo>
                        <a:pt x="377535" y="410609"/>
                        <a:pt x="439942" y="459987"/>
                        <a:pt x="488634" y="522052"/>
                      </a:cubicBezTo>
                      <a:cubicBezTo>
                        <a:pt x="503379" y="540911"/>
                        <a:pt x="516752" y="561142"/>
                        <a:pt x="528411" y="581716"/>
                      </a:cubicBezTo>
                      <a:cubicBezTo>
                        <a:pt x="526696" y="585145"/>
                        <a:pt x="524639" y="588917"/>
                        <a:pt x="522581" y="592346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46" name="Google Shape;1246;p7"/>
                <p:cNvSpPr/>
                <p:nvPr/>
              </p:nvSpPr>
              <p:spPr>
                <a:xfrm>
                  <a:off x="4717448" y="4895848"/>
                  <a:ext cx="478095" cy="7297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8095" h="729768" extrusionOk="0">
                      <a:moveTo>
                        <a:pt x="470209" y="729769"/>
                      </a:moveTo>
                      <a:cubicBezTo>
                        <a:pt x="415345" y="601524"/>
                        <a:pt x="313161" y="494197"/>
                        <a:pt x="209262" y="401271"/>
                      </a:cubicBezTo>
                      <a:cubicBezTo>
                        <a:pt x="165028" y="361837"/>
                        <a:pt x="111536" y="314517"/>
                        <a:pt x="69702" y="261367"/>
                      </a:cubicBezTo>
                      <a:cubicBezTo>
                        <a:pt x="21696" y="200674"/>
                        <a:pt x="-10537" y="132094"/>
                        <a:pt x="3179" y="58027"/>
                      </a:cubicBezTo>
                      <a:cubicBezTo>
                        <a:pt x="3179" y="58027"/>
                        <a:pt x="3179" y="58027"/>
                        <a:pt x="3179" y="58027"/>
                      </a:cubicBezTo>
                      <a:cubicBezTo>
                        <a:pt x="5237" y="47740"/>
                        <a:pt x="7980" y="37453"/>
                        <a:pt x="11752" y="27166"/>
                      </a:cubicBezTo>
                      <a:cubicBezTo>
                        <a:pt x="12437" y="25109"/>
                        <a:pt x="13466" y="22709"/>
                        <a:pt x="14152" y="20308"/>
                      </a:cubicBezTo>
                      <a:cubicBezTo>
                        <a:pt x="16209" y="14822"/>
                        <a:pt x="18610" y="9679"/>
                        <a:pt x="21353" y="4192"/>
                      </a:cubicBezTo>
                      <a:cubicBezTo>
                        <a:pt x="21696" y="3507"/>
                        <a:pt x="21696" y="3163"/>
                        <a:pt x="22039" y="2821"/>
                      </a:cubicBezTo>
                      <a:cubicBezTo>
                        <a:pt x="25125" y="-3008"/>
                        <a:pt x="34383" y="1106"/>
                        <a:pt x="31297" y="6936"/>
                      </a:cubicBezTo>
                      <a:cubicBezTo>
                        <a:pt x="30611" y="8650"/>
                        <a:pt x="29582" y="10021"/>
                        <a:pt x="28897" y="11736"/>
                      </a:cubicBezTo>
                      <a:cubicBezTo>
                        <a:pt x="-8479" y="91975"/>
                        <a:pt x="20324" y="183186"/>
                        <a:pt x="70730" y="250738"/>
                      </a:cubicBezTo>
                      <a:cubicBezTo>
                        <a:pt x="126280" y="325147"/>
                        <a:pt x="203433" y="380697"/>
                        <a:pt x="269955" y="444133"/>
                      </a:cubicBezTo>
                      <a:cubicBezTo>
                        <a:pt x="353966" y="524715"/>
                        <a:pt x="432147" y="617641"/>
                        <a:pt x="478096" y="724282"/>
                      </a:cubicBezTo>
                      <a:cubicBezTo>
                        <a:pt x="475695" y="725997"/>
                        <a:pt x="472952" y="728054"/>
                        <a:pt x="470209" y="729769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47" name="Google Shape;1247;p7"/>
                <p:cNvSpPr/>
                <p:nvPr/>
              </p:nvSpPr>
              <p:spPr>
                <a:xfrm>
                  <a:off x="4694620" y="4898318"/>
                  <a:ext cx="198629" cy="6679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629" h="667977" extrusionOk="0">
                      <a:moveTo>
                        <a:pt x="198486" y="667977"/>
                      </a:moveTo>
                      <a:cubicBezTo>
                        <a:pt x="195400" y="661119"/>
                        <a:pt x="191971" y="654604"/>
                        <a:pt x="188199" y="648089"/>
                      </a:cubicBezTo>
                      <a:cubicBezTo>
                        <a:pt x="188199" y="648089"/>
                        <a:pt x="188199" y="648089"/>
                        <a:pt x="188199" y="648089"/>
                      </a:cubicBezTo>
                      <a:cubicBezTo>
                        <a:pt x="185799" y="569222"/>
                        <a:pt x="160081" y="489669"/>
                        <a:pt x="122705" y="421089"/>
                      </a:cubicBezTo>
                      <a:cubicBezTo>
                        <a:pt x="61669" y="308961"/>
                        <a:pt x="-39829" y="167686"/>
                        <a:pt x="16406" y="37727"/>
                      </a:cubicBezTo>
                      <a:cubicBezTo>
                        <a:pt x="17435" y="34984"/>
                        <a:pt x="18806" y="32241"/>
                        <a:pt x="20178" y="29840"/>
                      </a:cubicBezTo>
                      <a:cubicBezTo>
                        <a:pt x="24636" y="20582"/>
                        <a:pt x="30122" y="10981"/>
                        <a:pt x="36294" y="2065"/>
                      </a:cubicBezTo>
                      <a:cubicBezTo>
                        <a:pt x="38352" y="-1021"/>
                        <a:pt x="42124" y="-335"/>
                        <a:pt x="43838" y="2065"/>
                      </a:cubicBezTo>
                      <a:cubicBezTo>
                        <a:pt x="45210" y="3780"/>
                        <a:pt x="45553" y="6180"/>
                        <a:pt x="44181" y="8238"/>
                      </a:cubicBezTo>
                      <a:cubicBezTo>
                        <a:pt x="42124" y="10981"/>
                        <a:pt x="40409" y="14067"/>
                        <a:pt x="38695" y="16810"/>
                      </a:cubicBezTo>
                      <a:cubicBezTo>
                        <a:pt x="36980" y="19553"/>
                        <a:pt x="35609" y="21954"/>
                        <a:pt x="34237" y="24697"/>
                      </a:cubicBezTo>
                      <a:cubicBezTo>
                        <a:pt x="31151" y="30183"/>
                        <a:pt x="28408" y="36013"/>
                        <a:pt x="26007" y="41842"/>
                      </a:cubicBezTo>
                      <a:cubicBezTo>
                        <a:pt x="21550" y="52472"/>
                        <a:pt x="18464" y="63787"/>
                        <a:pt x="16063" y="74760"/>
                      </a:cubicBezTo>
                      <a:cubicBezTo>
                        <a:pt x="4748" y="128596"/>
                        <a:pt x="15035" y="187231"/>
                        <a:pt x="35609" y="238666"/>
                      </a:cubicBezTo>
                      <a:cubicBezTo>
                        <a:pt x="69213" y="323020"/>
                        <a:pt x="127163" y="394686"/>
                        <a:pt x="161453" y="478354"/>
                      </a:cubicBezTo>
                      <a:cubicBezTo>
                        <a:pt x="186485" y="537332"/>
                        <a:pt x="200201" y="603169"/>
                        <a:pt x="198486" y="667977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48" name="Google Shape;1248;p7"/>
                <p:cNvSpPr/>
                <p:nvPr/>
              </p:nvSpPr>
              <p:spPr>
                <a:xfrm>
                  <a:off x="4671973" y="4946675"/>
                  <a:ext cx="52204" cy="4924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204" h="492404" extrusionOk="0">
                      <a:moveTo>
                        <a:pt x="18479" y="492404"/>
                      </a:moveTo>
                      <a:cubicBezTo>
                        <a:pt x="16079" y="490347"/>
                        <a:pt x="14022" y="488290"/>
                        <a:pt x="11621" y="486232"/>
                      </a:cubicBezTo>
                      <a:cubicBezTo>
                        <a:pt x="18479" y="472516"/>
                        <a:pt x="24309" y="458458"/>
                        <a:pt x="29109" y="444056"/>
                      </a:cubicBezTo>
                      <a:cubicBezTo>
                        <a:pt x="48998" y="383362"/>
                        <a:pt x="43168" y="321298"/>
                        <a:pt x="30138" y="259918"/>
                      </a:cubicBezTo>
                      <a:cubicBezTo>
                        <a:pt x="13336" y="181051"/>
                        <a:pt x="-12382" y="95669"/>
                        <a:pt x="6821" y="16459"/>
                      </a:cubicBezTo>
                      <a:cubicBezTo>
                        <a:pt x="11621" y="10630"/>
                        <a:pt x="16422" y="5144"/>
                        <a:pt x="21908" y="0"/>
                      </a:cubicBezTo>
                      <a:cubicBezTo>
                        <a:pt x="-13753" y="99441"/>
                        <a:pt x="36310" y="210198"/>
                        <a:pt x="49340" y="310325"/>
                      </a:cubicBezTo>
                      <a:cubicBezTo>
                        <a:pt x="58256" y="376162"/>
                        <a:pt x="45911" y="437198"/>
                        <a:pt x="18479" y="492404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49" name="Google Shape;1249;p7"/>
                <p:cNvSpPr/>
                <p:nvPr/>
              </p:nvSpPr>
              <p:spPr>
                <a:xfrm>
                  <a:off x="4710206" y="4927343"/>
                  <a:ext cx="295269" cy="7414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269" h="741479" extrusionOk="0">
                      <a:moveTo>
                        <a:pt x="287485" y="741480"/>
                      </a:moveTo>
                      <a:cubicBezTo>
                        <a:pt x="285428" y="738051"/>
                        <a:pt x="283028" y="734622"/>
                        <a:pt x="279599" y="731879"/>
                      </a:cubicBezTo>
                      <a:cubicBezTo>
                        <a:pt x="284399" y="707190"/>
                        <a:pt x="286457" y="681815"/>
                        <a:pt x="286114" y="656441"/>
                      </a:cubicBezTo>
                      <a:cubicBezTo>
                        <a:pt x="284742" y="571058"/>
                        <a:pt x="251481" y="494592"/>
                        <a:pt x="204504" y="424297"/>
                      </a:cubicBezTo>
                      <a:cubicBezTo>
                        <a:pt x="125637" y="306683"/>
                        <a:pt x="8708" y="192840"/>
                        <a:pt x="478" y="45393"/>
                      </a:cubicBezTo>
                      <a:cubicBezTo>
                        <a:pt x="-208" y="33391"/>
                        <a:pt x="-208" y="21047"/>
                        <a:pt x="821" y="8360"/>
                      </a:cubicBezTo>
                      <a:cubicBezTo>
                        <a:pt x="821" y="6988"/>
                        <a:pt x="1164" y="5616"/>
                        <a:pt x="1164" y="4245"/>
                      </a:cubicBezTo>
                      <a:cubicBezTo>
                        <a:pt x="1164" y="3559"/>
                        <a:pt x="1164" y="3216"/>
                        <a:pt x="1507" y="2530"/>
                      </a:cubicBezTo>
                      <a:cubicBezTo>
                        <a:pt x="2192" y="1159"/>
                        <a:pt x="3221" y="473"/>
                        <a:pt x="4593" y="130"/>
                      </a:cubicBezTo>
                      <a:cubicBezTo>
                        <a:pt x="4593" y="130"/>
                        <a:pt x="4593" y="130"/>
                        <a:pt x="4593" y="130"/>
                      </a:cubicBezTo>
                      <a:cubicBezTo>
                        <a:pt x="7679" y="-556"/>
                        <a:pt x="11451" y="1502"/>
                        <a:pt x="11108" y="5616"/>
                      </a:cubicBezTo>
                      <a:cubicBezTo>
                        <a:pt x="11108" y="7674"/>
                        <a:pt x="10765" y="10074"/>
                        <a:pt x="10765" y="12131"/>
                      </a:cubicBezTo>
                      <a:cubicBezTo>
                        <a:pt x="10422" y="16932"/>
                        <a:pt x="10422" y="21390"/>
                        <a:pt x="10422" y="26190"/>
                      </a:cubicBezTo>
                      <a:cubicBezTo>
                        <a:pt x="10422" y="26190"/>
                        <a:pt x="10422" y="26190"/>
                        <a:pt x="10422" y="26190"/>
                      </a:cubicBezTo>
                      <a:cubicBezTo>
                        <a:pt x="9393" y="101628"/>
                        <a:pt x="37854" y="167465"/>
                        <a:pt x="76945" y="229530"/>
                      </a:cubicBezTo>
                      <a:cubicBezTo>
                        <a:pt x="129751" y="313541"/>
                        <a:pt x="201760" y="390350"/>
                        <a:pt x="247023" y="474018"/>
                      </a:cubicBezTo>
                      <a:cubicBezTo>
                        <a:pt x="291943" y="557685"/>
                        <a:pt x="305659" y="652326"/>
                        <a:pt x="287485" y="74148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250" name="Google Shape;1250;p7"/>
              <p:cNvGrpSpPr/>
              <p:nvPr/>
            </p:nvGrpSpPr>
            <p:grpSpPr>
              <a:xfrm>
                <a:off x="4622339" y="4578357"/>
                <a:ext cx="901702" cy="548005"/>
                <a:chOff x="4622339" y="4578357"/>
                <a:chExt cx="901702" cy="548005"/>
              </a:xfrm>
            </p:grpSpPr>
            <p:sp>
              <p:nvSpPr>
                <p:cNvPr id="1251" name="Google Shape;1251;p7"/>
                <p:cNvSpPr/>
                <p:nvPr/>
              </p:nvSpPr>
              <p:spPr>
                <a:xfrm>
                  <a:off x="4622339" y="4578357"/>
                  <a:ext cx="901702" cy="548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2" h="548005" extrusionOk="0">
                      <a:moveTo>
                        <a:pt x="704536" y="527080"/>
                      </a:moveTo>
                      <a:cubicBezTo>
                        <a:pt x="686705" y="531881"/>
                        <a:pt x="667845" y="535310"/>
                        <a:pt x="648643" y="538396"/>
                      </a:cubicBezTo>
                      <a:cubicBezTo>
                        <a:pt x="535486" y="555541"/>
                        <a:pt x="405869" y="545940"/>
                        <a:pt x="343119" y="538739"/>
                      </a:cubicBezTo>
                      <a:cubicBezTo>
                        <a:pt x="274539" y="530852"/>
                        <a:pt x="234419" y="519193"/>
                        <a:pt x="199787" y="496219"/>
                      </a:cubicBezTo>
                      <a:cubicBezTo>
                        <a:pt x="192586" y="491419"/>
                        <a:pt x="185385" y="486275"/>
                        <a:pt x="178527" y="480446"/>
                      </a:cubicBezTo>
                      <a:cubicBezTo>
                        <a:pt x="167554" y="471187"/>
                        <a:pt x="156581" y="460900"/>
                        <a:pt x="144923" y="448556"/>
                      </a:cubicBezTo>
                      <a:cubicBezTo>
                        <a:pt x="140808" y="444441"/>
                        <a:pt x="136693" y="439984"/>
                        <a:pt x="132578" y="435526"/>
                      </a:cubicBezTo>
                      <a:cubicBezTo>
                        <a:pt x="122634" y="424896"/>
                        <a:pt x="112347" y="413237"/>
                        <a:pt x="100688" y="400550"/>
                      </a:cubicBezTo>
                      <a:cubicBezTo>
                        <a:pt x="94859" y="394378"/>
                        <a:pt x="86287" y="386834"/>
                        <a:pt x="76685" y="378947"/>
                      </a:cubicBezTo>
                      <a:cubicBezTo>
                        <a:pt x="71885" y="375175"/>
                        <a:pt x="67084" y="371061"/>
                        <a:pt x="61941" y="366946"/>
                      </a:cubicBezTo>
                      <a:cubicBezTo>
                        <a:pt x="46853" y="354601"/>
                        <a:pt x="31080" y="340885"/>
                        <a:pt x="19078" y="326827"/>
                      </a:cubicBezTo>
                      <a:cubicBezTo>
                        <a:pt x="16335" y="323398"/>
                        <a:pt x="13592" y="320311"/>
                        <a:pt x="11534" y="316882"/>
                      </a:cubicBezTo>
                      <a:cubicBezTo>
                        <a:pt x="9134" y="313453"/>
                        <a:pt x="7077" y="310367"/>
                        <a:pt x="5705" y="306938"/>
                      </a:cubicBezTo>
                      <a:cubicBezTo>
                        <a:pt x="3991" y="303852"/>
                        <a:pt x="2619" y="300766"/>
                        <a:pt x="1933" y="297337"/>
                      </a:cubicBezTo>
                      <a:cubicBezTo>
                        <a:pt x="-124" y="291165"/>
                        <a:pt x="-467" y="285336"/>
                        <a:pt x="562" y="279506"/>
                      </a:cubicBezTo>
                      <a:cubicBezTo>
                        <a:pt x="905" y="278478"/>
                        <a:pt x="905" y="277449"/>
                        <a:pt x="1590" y="276420"/>
                      </a:cubicBezTo>
                      <a:cubicBezTo>
                        <a:pt x="2962" y="272305"/>
                        <a:pt x="5362" y="267848"/>
                        <a:pt x="8448" y="263390"/>
                      </a:cubicBezTo>
                      <a:cubicBezTo>
                        <a:pt x="23879" y="242130"/>
                        <a:pt x="56797" y="219842"/>
                        <a:pt x="74971" y="202354"/>
                      </a:cubicBezTo>
                      <a:cubicBezTo>
                        <a:pt x="77714" y="199611"/>
                        <a:pt x="80114" y="197210"/>
                        <a:pt x="82172" y="194810"/>
                      </a:cubicBezTo>
                      <a:cubicBezTo>
                        <a:pt x="85258" y="190695"/>
                        <a:pt x="88687" y="186923"/>
                        <a:pt x="92116" y="183151"/>
                      </a:cubicBezTo>
                      <a:cubicBezTo>
                        <a:pt x="119891" y="150919"/>
                        <a:pt x="150409" y="123487"/>
                        <a:pt x="183670" y="100170"/>
                      </a:cubicBezTo>
                      <a:lnTo>
                        <a:pt x="183670" y="100170"/>
                      </a:lnTo>
                      <a:cubicBezTo>
                        <a:pt x="183670" y="100170"/>
                        <a:pt x="183670" y="100170"/>
                        <a:pt x="183670" y="100170"/>
                      </a:cubicBezTo>
                      <a:cubicBezTo>
                        <a:pt x="193271" y="93312"/>
                        <a:pt x="203216" y="86797"/>
                        <a:pt x="213160" y="80967"/>
                      </a:cubicBezTo>
                      <a:cubicBezTo>
                        <a:pt x="215560" y="79596"/>
                        <a:pt x="217617" y="78224"/>
                        <a:pt x="220018" y="76852"/>
                      </a:cubicBezTo>
                      <a:lnTo>
                        <a:pt x="220018" y="76852"/>
                      </a:lnTo>
                      <a:cubicBezTo>
                        <a:pt x="281397" y="41191"/>
                        <a:pt x="350663" y="18217"/>
                        <a:pt x="426786" y="6901"/>
                      </a:cubicBezTo>
                      <a:cubicBezTo>
                        <a:pt x="516969" y="-6815"/>
                        <a:pt x="612295" y="729"/>
                        <a:pt x="702135" y="22331"/>
                      </a:cubicBezTo>
                      <a:lnTo>
                        <a:pt x="702135" y="22331"/>
                      </a:lnTo>
                      <a:cubicBezTo>
                        <a:pt x="723738" y="27475"/>
                        <a:pt x="744655" y="33304"/>
                        <a:pt x="765572" y="40162"/>
                      </a:cubicBezTo>
                      <a:cubicBezTo>
                        <a:pt x="772430" y="42562"/>
                        <a:pt x="779630" y="44963"/>
                        <a:pt x="786488" y="47363"/>
                      </a:cubicBezTo>
                      <a:cubicBezTo>
                        <a:pt x="818378" y="58679"/>
                        <a:pt x="849582" y="79939"/>
                        <a:pt x="871871" y="106685"/>
                      </a:cubicBezTo>
                      <a:cubicBezTo>
                        <a:pt x="874957" y="110457"/>
                        <a:pt x="877700" y="114229"/>
                        <a:pt x="880443" y="118000"/>
                      </a:cubicBezTo>
                      <a:cubicBezTo>
                        <a:pt x="893473" y="136860"/>
                        <a:pt x="901360" y="158120"/>
                        <a:pt x="901703" y="180065"/>
                      </a:cubicBezTo>
                      <a:cubicBezTo>
                        <a:pt x="901703" y="183494"/>
                        <a:pt x="901703" y="186923"/>
                        <a:pt x="901360" y="190352"/>
                      </a:cubicBezTo>
                      <a:cubicBezTo>
                        <a:pt x="900331" y="201325"/>
                        <a:pt x="897245" y="212641"/>
                        <a:pt x="892102" y="223957"/>
                      </a:cubicBezTo>
                      <a:cubicBezTo>
                        <a:pt x="883872" y="241444"/>
                        <a:pt x="871871" y="251046"/>
                        <a:pt x="860555" y="260304"/>
                      </a:cubicBezTo>
                      <a:cubicBezTo>
                        <a:pt x="857469" y="263047"/>
                        <a:pt x="854383" y="265447"/>
                        <a:pt x="851297" y="268534"/>
                      </a:cubicBezTo>
                      <a:cubicBezTo>
                        <a:pt x="841352" y="278135"/>
                        <a:pt x="833466" y="289793"/>
                        <a:pt x="831065" y="310710"/>
                      </a:cubicBezTo>
                      <a:cubicBezTo>
                        <a:pt x="830037" y="318597"/>
                        <a:pt x="831409" y="326484"/>
                        <a:pt x="833809" y="334370"/>
                      </a:cubicBezTo>
                      <a:cubicBezTo>
                        <a:pt x="834838" y="338142"/>
                        <a:pt x="836209" y="341914"/>
                        <a:pt x="837923" y="345343"/>
                      </a:cubicBezTo>
                      <a:cubicBezTo>
                        <a:pt x="840324" y="351515"/>
                        <a:pt x="843410" y="358030"/>
                        <a:pt x="845810" y="364203"/>
                      </a:cubicBezTo>
                      <a:cubicBezTo>
                        <a:pt x="847182" y="367632"/>
                        <a:pt x="848554" y="370718"/>
                        <a:pt x="849582" y="374147"/>
                      </a:cubicBezTo>
                      <a:cubicBezTo>
                        <a:pt x="852325" y="383062"/>
                        <a:pt x="854040" y="391635"/>
                        <a:pt x="853011" y="400893"/>
                      </a:cubicBezTo>
                      <a:cubicBezTo>
                        <a:pt x="850954" y="418038"/>
                        <a:pt x="845467" y="433126"/>
                        <a:pt x="837238" y="446842"/>
                      </a:cubicBezTo>
                      <a:cubicBezTo>
                        <a:pt x="834838" y="450613"/>
                        <a:pt x="832437" y="454385"/>
                        <a:pt x="829351" y="458157"/>
                      </a:cubicBezTo>
                      <a:cubicBezTo>
                        <a:pt x="802605" y="491419"/>
                        <a:pt x="757342" y="513364"/>
                        <a:pt x="704536" y="52708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52" name="Google Shape;1252;p7"/>
                <p:cNvSpPr/>
                <p:nvPr/>
              </p:nvSpPr>
              <p:spPr>
                <a:xfrm>
                  <a:off x="4696625" y="4669930"/>
                  <a:ext cx="805471" cy="1107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471" h="110781" extrusionOk="0">
                      <a:moveTo>
                        <a:pt x="805472" y="26085"/>
                      </a:moveTo>
                      <a:cubicBezTo>
                        <a:pt x="686829" y="4483"/>
                        <a:pt x="562356" y="8598"/>
                        <a:pt x="443027" y="14084"/>
                      </a:cubicBezTo>
                      <a:cubicBezTo>
                        <a:pt x="339471" y="18885"/>
                        <a:pt x="234887" y="28486"/>
                        <a:pt x="134760" y="57975"/>
                      </a:cubicBezTo>
                      <a:cubicBezTo>
                        <a:pt x="88125" y="71691"/>
                        <a:pt x="43548" y="89865"/>
                        <a:pt x="0" y="110782"/>
                      </a:cubicBezTo>
                      <a:cubicBezTo>
                        <a:pt x="2743" y="108039"/>
                        <a:pt x="5144" y="105638"/>
                        <a:pt x="7201" y="103238"/>
                      </a:cubicBezTo>
                      <a:cubicBezTo>
                        <a:pt x="10287" y="99123"/>
                        <a:pt x="13716" y="95351"/>
                        <a:pt x="17145" y="91579"/>
                      </a:cubicBezTo>
                      <a:cubicBezTo>
                        <a:pt x="46977" y="78206"/>
                        <a:pt x="77495" y="65862"/>
                        <a:pt x="108699" y="55575"/>
                      </a:cubicBezTo>
                      <a:cubicBezTo>
                        <a:pt x="259918" y="5854"/>
                        <a:pt x="424167" y="1054"/>
                        <a:pt x="581901" y="25"/>
                      </a:cubicBezTo>
                      <a:cubicBezTo>
                        <a:pt x="653567" y="-318"/>
                        <a:pt x="726262" y="2768"/>
                        <a:pt x="796900" y="14427"/>
                      </a:cubicBezTo>
                      <a:cubicBezTo>
                        <a:pt x="799986" y="18542"/>
                        <a:pt x="802729" y="22314"/>
                        <a:pt x="805472" y="26085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53" name="Google Shape;1253;p7"/>
                <p:cNvSpPr/>
                <p:nvPr/>
              </p:nvSpPr>
              <p:spPr>
                <a:xfrm>
                  <a:off x="4804981" y="4595637"/>
                  <a:ext cx="582244" cy="828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244" h="82890" extrusionOk="0">
                      <a:moveTo>
                        <a:pt x="582244" y="22883"/>
                      </a:moveTo>
                      <a:cubicBezTo>
                        <a:pt x="386448" y="-6264"/>
                        <a:pt x="185166" y="14996"/>
                        <a:pt x="0" y="82890"/>
                      </a:cubicBezTo>
                      <a:cubicBezTo>
                        <a:pt x="9601" y="76032"/>
                        <a:pt x="19545" y="69517"/>
                        <a:pt x="29489" y="63688"/>
                      </a:cubicBezTo>
                      <a:cubicBezTo>
                        <a:pt x="31890" y="62316"/>
                        <a:pt x="33947" y="60945"/>
                        <a:pt x="36347" y="59573"/>
                      </a:cubicBezTo>
                      <a:lnTo>
                        <a:pt x="36347" y="59573"/>
                      </a:lnTo>
                      <a:cubicBezTo>
                        <a:pt x="190995" y="8824"/>
                        <a:pt x="355930" y="-10035"/>
                        <a:pt x="518465" y="5052"/>
                      </a:cubicBezTo>
                      <a:lnTo>
                        <a:pt x="518465" y="5052"/>
                      </a:lnTo>
                      <a:cubicBezTo>
                        <a:pt x="540410" y="10195"/>
                        <a:pt x="561670" y="16025"/>
                        <a:pt x="582244" y="22883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54" name="Google Shape;1254;p7"/>
                <p:cNvSpPr/>
                <p:nvPr/>
              </p:nvSpPr>
              <p:spPr>
                <a:xfrm>
                  <a:off x="4623244" y="4731821"/>
                  <a:ext cx="900112" cy="1229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0112" h="122956" extrusionOk="0">
                      <a:moveTo>
                        <a:pt x="899770" y="36546"/>
                      </a:moveTo>
                      <a:cubicBezTo>
                        <a:pt x="786270" y="7057"/>
                        <a:pt x="664883" y="6028"/>
                        <a:pt x="548297" y="16658"/>
                      </a:cubicBezTo>
                      <a:cubicBezTo>
                        <a:pt x="364160" y="33460"/>
                        <a:pt x="175908" y="62949"/>
                        <a:pt x="0" y="122957"/>
                      </a:cubicBezTo>
                      <a:cubicBezTo>
                        <a:pt x="1372" y="118842"/>
                        <a:pt x="3772" y="114384"/>
                        <a:pt x="6858" y="109927"/>
                      </a:cubicBezTo>
                      <a:cubicBezTo>
                        <a:pt x="76467" y="86952"/>
                        <a:pt x="147790" y="69121"/>
                        <a:pt x="219799" y="54720"/>
                      </a:cubicBezTo>
                      <a:cubicBezTo>
                        <a:pt x="376161" y="23516"/>
                        <a:pt x="539382" y="-2545"/>
                        <a:pt x="699173" y="199"/>
                      </a:cubicBezTo>
                      <a:cubicBezTo>
                        <a:pt x="766724" y="1227"/>
                        <a:pt x="834619" y="9114"/>
                        <a:pt x="900113" y="26259"/>
                      </a:cubicBezTo>
                      <a:cubicBezTo>
                        <a:pt x="900113" y="29688"/>
                        <a:pt x="900113" y="33117"/>
                        <a:pt x="899770" y="36546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55" name="Google Shape;1255;p7"/>
                <p:cNvSpPr/>
                <p:nvPr/>
              </p:nvSpPr>
              <p:spPr>
                <a:xfrm>
                  <a:off x="4623587" y="4801902"/>
                  <a:ext cx="858964" cy="833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8964" h="83393" extrusionOk="0">
                      <a:moveTo>
                        <a:pt x="849706" y="44304"/>
                      </a:moveTo>
                      <a:cubicBezTo>
                        <a:pt x="574701" y="-26677"/>
                        <a:pt x="280149" y="26130"/>
                        <a:pt x="3772" y="83394"/>
                      </a:cubicBezTo>
                      <a:cubicBezTo>
                        <a:pt x="2058" y="80308"/>
                        <a:pt x="686" y="77222"/>
                        <a:pt x="0" y="73793"/>
                      </a:cubicBezTo>
                      <a:cubicBezTo>
                        <a:pt x="280835" y="15843"/>
                        <a:pt x="580187" y="-37992"/>
                        <a:pt x="858965" y="36074"/>
                      </a:cubicBezTo>
                      <a:cubicBezTo>
                        <a:pt x="855536" y="38817"/>
                        <a:pt x="852450" y="41560"/>
                        <a:pt x="849706" y="44304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56" name="Google Shape;1256;p7"/>
                <p:cNvSpPr/>
                <p:nvPr/>
              </p:nvSpPr>
              <p:spPr>
                <a:xfrm>
                  <a:off x="4633531" y="4878830"/>
                  <a:ext cx="826389" cy="445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389" h="44527" extrusionOk="0">
                      <a:moveTo>
                        <a:pt x="826389" y="44528"/>
                      </a:moveTo>
                      <a:cubicBezTo>
                        <a:pt x="558927" y="-15823"/>
                        <a:pt x="280149" y="20182"/>
                        <a:pt x="7544" y="26354"/>
                      </a:cubicBezTo>
                      <a:cubicBezTo>
                        <a:pt x="4801" y="22925"/>
                        <a:pt x="2057" y="19839"/>
                        <a:pt x="0" y="16410"/>
                      </a:cubicBezTo>
                      <a:cubicBezTo>
                        <a:pt x="273977" y="10581"/>
                        <a:pt x="553784" y="-25767"/>
                        <a:pt x="822617" y="33212"/>
                      </a:cubicBezTo>
                      <a:cubicBezTo>
                        <a:pt x="823646" y="36984"/>
                        <a:pt x="825017" y="40756"/>
                        <a:pt x="826389" y="44528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57" name="Google Shape;1257;p7"/>
                <p:cNvSpPr/>
                <p:nvPr/>
              </p:nvSpPr>
              <p:spPr>
                <a:xfrm>
                  <a:off x="4683594" y="4942217"/>
                  <a:ext cx="787984" cy="280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984" h="28084" extrusionOk="0">
                      <a:moveTo>
                        <a:pt x="787984" y="9944"/>
                      </a:moveTo>
                      <a:cubicBezTo>
                        <a:pt x="653568" y="12687"/>
                        <a:pt x="519151" y="21602"/>
                        <a:pt x="384391" y="25718"/>
                      </a:cubicBezTo>
                      <a:cubicBezTo>
                        <a:pt x="261976" y="29489"/>
                        <a:pt x="137160" y="30518"/>
                        <a:pt x="14745" y="15087"/>
                      </a:cubicBezTo>
                      <a:cubicBezTo>
                        <a:pt x="9944" y="11315"/>
                        <a:pt x="5144" y="7201"/>
                        <a:pt x="0" y="3086"/>
                      </a:cubicBezTo>
                      <a:cubicBezTo>
                        <a:pt x="129616" y="21260"/>
                        <a:pt x="262662" y="19888"/>
                        <a:pt x="392621" y="15431"/>
                      </a:cubicBezTo>
                      <a:cubicBezTo>
                        <a:pt x="523266" y="11315"/>
                        <a:pt x="653568" y="2400"/>
                        <a:pt x="784212" y="0"/>
                      </a:cubicBezTo>
                      <a:cubicBezTo>
                        <a:pt x="785584" y="3429"/>
                        <a:pt x="786956" y="6515"/>
                        <a:pt x="787984" y="9944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58" name="Google Shape;1258;p7"/>
                <p:cNvSpPr/>
                <p:nvPr/>
              </p:nvSpPr>
              <p:spPr>
                <a:xfrm>
                  <a:off x="4754575" y="5013883"/>
                  <a:ext cx="704659" cy="469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659" h="46934" extrusionOk="0">
                      <a:moveTo>
                        <a:pt x="696773" y="21946"/>
                      </a:moveTo>
                      <a:cubicBezTo>
                        <a:pt x="468744" y="52121"/>
                        <a:pt x="236258" y="61379"/>
                        <a:pt x="12345" y="13030"/>
                      </a:cubicBezTo>
                      <a:cubicBezTo>
                        <a:pt x="8230" y="8916"/>
                        <a:pt x="4115" y="4458"/>
                        <a:pt x="0" y="0"/>
                      </a:cubicBezTo>
                      <a:cubicBezTo>
                        <a:pt x="230086" y="52464"/>
                        <a:pt x="470116" y="42177"/>
                        <a:pt x="704660" y="10630"/>
                      </a:cubicBezTo>
                      <a:cubicBezTo>
                        <a:pt x="702259" y="14745"/>
                        <a:pt x="699516" y="18517"/>
                        <a:pt x="696773" y="21946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59" name="Google Shape;1259;p7"/>
                <p:cNvSpPr/>
                <p:nvPr/>
              </p:nvSpPr>
              <p:spPr>
                <a:xfrm>
                  <a:off x="4800866" y="5059146"/>
                  <a:ext cx="526008" cy="578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6008" h="57892" extrusionOk="0">
                      <a:moveTo>
                        <a:pt x="526009" y="46292"/>
                      </a:moveTo>
                      <a:cubicBezTo>
                        <a:pt x="508178" y="51092"/>
                        <a:pt x="489318" y="54521"/>
                        <a:pt x="470116" y="57607"/>
                      </a:cubicBezTo>
                      <a:cubicBezTo>
                        <a:pt x="318554" y="59665"/>
                        <a:pt x="166992" y="51092"/>
                        <a:pt x="21260" y="15773"/>
                      </a:cubicBezTo>
                      <a:cubicBezTo>
                        <a:pt x="14059" y="10973"/>
                        <a:pt x="6858" y="5829"/>
                        <a:pt x="0" y="0"/>
                      </a:cubicBezTo>
                      <a:cubicBezTo>
                        <a:pt x="170079" y="44920"/>
                        <a:pt x="348387" y="51435"/>
                        <a:pt x="526009" y="46292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260" name="Google Shape;1260;p7"/>
              <p:cNvGrpSpPr/>
              <p:nvPr/>
            </p:nvGrpSpPr>
            <p:grpSpPr>
              <a:xfrm>
                <a:off x="4451577" y="3990670"/>
                <a:ext cx="607693" cy="875668"/>
                <a:chOff x="4451577" y="3990670"/>
                <a:chExt cx="607693" cy="875668"/>
              </a:xfrm>
            </p:grpSpPr>
            <p:sp>
              <p:nvSpPr>
                <p:cNvPr id="1261" name="Google Shape;1261;p7"/>
                <p:cNvSpPr/>
                <p:nvPr/>
              </p:nvSpPr>
              <p:spPr>
                <a:xfrm>
                  <a:off x="4451577" y="3991042"/>
                  <a:ext cx="607693" cy="875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693" h="875296" extrusionOk="0">
                      <a:moveTo>
                        <a:pt x="235446" y="872309"/>
                      </a:moveTo>
                      <a:cubicBezTo>
                        <a:pt x="226874" y="875738"/>
                        <a:pt x="219673" y="876081"/>
                        <a:pt x="213501" y="874023"/>
                      </a:cubicBezTo>
                      <a:cubicBezTo>
                        <a:pt x="210414" y="872994"/>
                        <a:pt x="207328" y="871280"/>
                        <a:pt x="204585" y="869223"/>
                      </a:cubicBezTo>
                      <a:cubicBezTo>
                        <a:pt x="202871" y="867851"/>
                        <a:pt x="201499" y="866479"/>
                        <a:pt x="200127" y="865108"/>
                      </a:cubicBezTo>
                      <a:cubicBezTo>
                        <a:pt x="197041" y="861679"/>
                        <a:pt x="193955" y="857564"/>
                        <a:pt x="191555" y="853106"/>
                      </a:cubicBezTo>
                      <a:cubicBezTo>
                        <a:pt x="188812" y="848306"/>
                        <a:pt x="186754" y="842819"/>
                        <a:pt x="184697" y="837333"/>
                      </a:cubicBezTo>
                      <a:cubicBezTo>
                        <a:pt x="180239" y="824988"/>
                        <a:pt x="177496" y="812301"/>
                        <a:pt x="175439" y="802700"/>
                      </a:cubicBezTo>
                      <a:cubicBezTo>
                        <a:pt x="175439" y="802357"/>
                        <a:pt x="175096" y="801671"/>
                        <a:pt x="175096" y="801328"/>
                      </a:cubicBezTo>
                      <a:cubicBezTo>
                        <a:pt x="169609" y="775954"/>
                        <a:pt x="160694" y="753665"/>
                        <a:pt x="149721" y="732405"/>
                      </a:cubicBezTo>
                      <a:cubicBezTo>
                        <a:pt x="146292" y="725547"/>
                        <a:pt x="142863" y="719032"/>
                        <a:pt x="138748" y="712517"/>
                      </a:cubicBezTo>
                      <a:cubicBezTo>
                        <a:pt x="130862" y="698458"/>
                        <a:pt x="121946" y="685085"/>
                        <a:pt x="113031" y="671712"/>
                      </a:cubicBezTo>
                      <a:cubicBezTo>
                        <a:pt x="108230" y="664511"/>
                        <a:pt x="103430" y="657310"/>
                        <a:pt x="98286" y="650109"/>
                      </a:cubicBezTo>
                      <a:cubicBezTo>
                        <a:pt x="87313" y="633993"/>
                        <a:pt x="76683" y="617534"/>
                        <a:pt x="66739" y="600046"/>
                      </a:cubicBezTo>
                      <a:cubicBezTo>
                        <a:pt x="62967" y="593874"/>
                        <a:pt x="59881" y="587359"/>
                        <a:pt x="56795" y="581187"/>
                      </a:cubicBezTo>
                      <a:lnTo>
                        <a:pt x="56795" y="581187"/>
                      </a:lnTo>
                      <a:cubicBezTo>
                        <a:pt x="50280" y="567813"/>
                        <a:pt x="44794" y="554440"/>
                        <a:pt x="39993" y="540724"/>
                      </a:cubicBezTo>
                      <a:cubicBezTo>
                        <a:pt x="39993" y="540724"/>
                        <a:pt x="39993" y="540724"/>
                        <a:pt x="39993" y="540724"/>
                      </a:cubicBezTo>
                      <a:cubicBezTo>
                        <a:pt x="25248" y="497176"/>
                        <a:pt x="19076" y="452599"/>
                        <a:pt x="10504" y="401850"/>
                      </a:cubicBezTo>
                      <a:cubicBezTo>
                        <a:pt x="3989" y="362759"/>
                        <a:pt x="-2869" y="322983"/>
                        <a:pt x="1245" y="283549"/>
                      </a:cubicBezTo>
                      <a:cubicBezTo>
                        <a:pt x="8789" y="204682"/>
                        <a:pt x="60910" y="99069"/>
                        <a:pt x="126747" y="41119"/>
                      </a:cubicBezTo>
                      <a:cubicBezTo>
                        <a:pt x="126747" y="41119"/>
                        <a:pt x="126747" y="41119"/>
                        <a:pt x="126747" y="41119"/>
                      </a:cubicBezTo>
                      <a:cubicBezTo>
                        <a:pt x="134976" y="33918"/>
                        <a:pt x="142863" y="27746"/>
                        <a:pt x="151436" y="22260"/>
                      </a:cubicBezTo>
                      <a:cubicBezTo>
                        <a:pt x="152807" y="21573"/>
                        <a:pt x="153836" y="20545"/>
                        <a:pt x="154865" y="19859"/>
                      </a:cubicBezTo>
                      <a:cubicBezTo>
                        <a:pt x="180582" y="3743"/>
                        <a:pt x="200813" y="-1401"/>
                        <a:pt x="217958" y="314"/>
                      </a:cubicBezTo>
                      <a:cubicBezTo>
                        <a:pt x="221730" y="657"/>
                        <a:pt x="225502" y="1343"/>
                        <a:pt x="228931" y="2371"/>
                      </a:cubicBezTo>
                      <a:cubicBezTo>
                        <a:pt x="246076" y="6829"/>
                        <a:pt x="260478" y="18144"/>
                        <a:pt x="274537" y="30832"/>
                      </a:cubicBezTo>
                      <a:cubicBezTo>
                        <a:pt x="276937" y="33232"/>
                        <a:pt x="279680" y="35289"/>
                        <a:pt x="282081" y="37690"/>
                      </a:cubicBezTo>
                      <a:cubicBezTo>
                        <a:pt x="296482" y="51063"/>
                        <a:pt x="311913" y="65465"/>
                        <a:pt x="330772" y="75066"/>
                      </a:cubicBezTo>
                      <a:cubicBezTo>
                        <a:pt x="333858" y="76781"/>
                        <a:pt x="336945" y="78152"/>
                        <a:pt x="340031" y="79181"/>
                      </a:cubicBezTo>
                      <a:cubicBezTo>
                        <a:pt x="346889" y="81924"/>
                        <a:pt x="354090" y="84324"/>
                        <a:pt x="361976" y="85353"/>
                      </a:cubicBezTo>
                      <a:cubicBezTo>
                        <a:pt x="389751" y="90153"/>
                        <a:pt x="412725" y="81238"/>
                        <a:pt x="433642" y="70266"/>
                      </a:cubicBezTo>
                      <a:cubicBezTo>
                        <a:pt x="436728" y="68551"/>
                        <a:pt x="440157" y="66837"/>
                        <a:pt x="443244" y="64779"/>
                      </a:cubicBezTo>
                      <a:cubicBezTo>
                        <a:pt x="459360" y="55521"/>
                        <a:pt x="474447" y="45920"/>
                        <a:pt x="489878" y="40776"/>
                      </a:cubicBezTo>
                      <a:cubicBezTo>
                        <a:pt x="493307" y="39747"/>
                        <a:pt x="496393" y="39062"/>
                        <a:pt x="499822" y="38376"/>
                      </a:cubicBezTo>
                      <a:cubicBezTo>
                        <a:pt x="510109" y="36661"/>
                        <a:pt x="521082" y="37347"/>
                        <a:pt x="532398" y="42491"/>
                      </a:cubicBezTo>
                      <a:cubicBezTo>
                        <a:pt x="536512" y="44205"/>
                        <a:pt x="540627" y="46605"/>
                        <a:pt x="544742" y="49692"/>
                      </a:cubicBezTo>
                      <a:cubicBezTo>
                        <a:pt x="552629" y="55178"/>
                        <a:pt x="561201" y="63065"/>
                        <a:pt x="570117" y="73695"/>
                      </a:cubicBezTo>
                      <a:cubicBezTo>
                        <a:pt x="608864" y="119300"/>
                        <a:pt x="608864" y="188909"/>
                        <a:pt x="607150" y="245145"/>
                      </a:cubicBezTo>
                      <a:cubicBezTo>
                        <a:pt x="603378" y="360016"/>
                        <a:pt x="576975" y="497862"/>
                        <a:pt x="522453" y="600389"/>
                      </a:cubicBezTo>
                      <a:cubicBezTo>
                        <a:pt x="517310" y="609990"/>
                        <a:pt x="512509" y="618563"/>
                        <a:pt x="507366" y="626449"/>
                      </a:cubicBezTo>
                      <a:cubicBezTo>
                        <a:pt x="471361" y="682342"/>
                        <a:pt x="432271" y="705316"/>
                        <a:pt x="387008" y="731034"/>
                      </a:cubicBezTo>
                      <a:cubicBezTo>
                        <a:pt x="380150" y="734806"/>
                        <a:pt x="372949" y="738921"/>
                        <a:pt x="365748" y="743035"/>
                      </a:cubicBezTo>
                      <a:cubicBezTo>
                        <a:pt x="342431" y="756408"/>
                        <a:pt x="317399" y="771839"/>
                        <a:pt x="290310" y="793785"/>
                      </a:cubicBezTo>
                      <a:cubicBezTo>
                        <a:pt x="272136" y="809215"/>
                        <a:pt x="252934" y="865108"/>
                        <a:pt x="235446" y="872309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62" name="Google Shape;1262;p7"/>
                <p:cNvSpPr/>
                <p:nvPr/>
              </p:nvSpPr>
              <p:spPr>
                <a:xfrm>
                  <a:off x="4818011" y="4033875"/>
                  <a:ext cx="196686" cy="7002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686" h="700201" extrusionOk="0">
                      <a:moveTo>
                        <a:pt x="0" y="700202"/>
                      </a:moveTo>
                      <a:cubicBezTo>
                        <a:pt x="23317" y="668312"/>
                        <a:pt x="45606" y="635737"/>
                        <a:pt x="64122" y="600761"/>
                      </a:cubicBezTo>
                      <a:cubicBezTo>
                        <a:pt x="99784" y="532867"/>
                        <a:pt x="121730" y="458457"/>
                        <a:pt x="143332" y="385420"/>
                      </a:cubicBezTo>
                      <a:cubicBezTo>
                        <a:pt x="180023" y="261632"/>
                        <a:pt x="206083" y="123787"/>
                        <a:pt x="166307" y="0"/>
                      </a:cubicBezTo>
                      <a:cubicBezTo>
                        <a:pt x="170421" y="1715"/>
                        <a:pt x="174536" y="4115"/>
                        <a:pt x="178651" y="7201"/>
                      </a:cubicBezTo>
                      <a:cubicBezTo>
                        <a:pt x="192367" y="54178"/>
                        <a:pt x="197853" y="103213"/>
                        <a:pt x="196482" y="152933"/>
                      </a:cubicBezTo>
                      <a:cubicBezTo>
                        <a:pt x="194424" y="230429"/>
                        <a:pt x="176594" y="306553"/>
                        <a:pt x="154991" y="380962"/>
                      </a:cubicBezTo>
                      <a:cubicBezTo>
                        <a:pt x="132702" y="457085"/>
                        <a:pt x="110071" y="534581"/>
                        <a:pt x="73038" y="604876"/>
                      </a:cubicBezTo>
                      <a:cubicBezTo>
                        <a:pt x="57607" y="634022"/>
                        <a:pt x="39777" y="661454"/>
                        <a:pt x="20574" y="688543"/>
                      </a:cubicBezTo>
                      <a:cubicBezTo>
                        <a:pt x="14059" y="691972"/>
                        <a:pt x="7201" y="696087"/>
                        <a:pt x="0" y="700202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63" name="Google Shape;1263;p7"/>
                <p:cNvSpPr/>
                <p:nvPr/>
              </p:nvSpPr>
              <p:spPr>
                <a:xfrm>
                  <a:off x="4656162" y="4029417"/>
                  <a:ext cx="318290" cy="8356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8290" h="835647" extrusionOk="0">
                      <a:moveTo>
                        <a:pt x="8916" y="835648"/>
                      </a:moveTo>
                      <a:cubicBezTo>
                        <a:pt x="5829" y="834619"/>
                        <a:pt x="2743" y="832904"/>
                        <a:pt x="0" y="830847"/>
                      </a:cubicBezTo>
                      <a:cubicBezTo>
                        <a:pt x="14059" y="806158"/>
                        <a:pt x="30518" y="782155"/>
                        <a:pt x="46977" y="758838"/>
                      </a:cubicBezTo>
                      <a:cubicBezTo>
                        <a:pt x="132017" y="638480"/>
                        <a:pt x="203340" y="511264"/>
                        <a:pt x="252375" y="371704"/>
                      </a:cubicBezTo>
                      <a:cubicBezTo>
                        <a:pt x="277406" y="301066"/>
                        <a:pt x="301409" y="226314"/>
                        <a:pt x="307239" y="151219"/>
                      </a:cubicBezTo>
                      <a:cubicBezTo>
                        <a:pt x="311353" y="100127"/>
                        <a:pt x="303467" y="49378"/>
                        <a:pt x="285293" y="2401"/>
                      </a:cubicBezTo>
                      <a:cubicBezTo>
                        <a:pt x="288722" y="1372"/>
                        <a:pt x="291808" y="686"/>
                        <a:pt x="295237" y="0"/>
                      </a:cubicBezTo>
                      <a:cubicBezTo>
                        <a:pt x="312382" y="45606"/>
                        <a:pt x="320269" y="94298"/>
                        <a:pt x="317868" y="144018"/>
                      </a:cubicBezTo>
                      <a:cubicBezTo>
                        <a:pt x="313754" y="217399"/>
                        <a:pt x="291122" y="290437"/>
                        <a:pt x="267462" y="359359"/>
                      </a:cubicBezTo>
                      <a:cubicBezTo>
                        <a:pt x="242773" y="431711"/>
                        <a:pt x="212598" y="502349"/>
                        <a:pt x="176937" y="569900"/>
                      </a:cubicBezTo>
                      <a:cubicBezTo>
                        <a:pt x="143675" y="633337"/>
                        <a:pt x="105270" y="693687"/>
                        <a:pt x="63780" y="752323"/>
                      </a:cubicBezTo>
                      <a:cubicBezTo>
                        <a:pt x="44920" y="779069"/>
                        <a:pt x="25375" y="806501"/>
                        <a:pt x="8916" y="835648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64" name="Google Shape;1264;p7"/>
                <p:cNvSpPr/>
                <p:nvPr/>
              </p:nvSpPr>
              <p:spPr>
                <a:xfrm>
                  <a:off x="4643132" y="4055478"/>
                  <a:ext cx="254676" cy="8006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676" h="800671" extrusionOk="0">
                      <a:moveTo>
                        <a:pt x="8573" y="800672"/>
                      </a:moveTo>
                      <a:cubicBezTo>
                        <a:pt x="5487" y="797243"/>
                        <a:pt x="2400" y="793128"/>
                        <a:pt x="0" y="788670"/>
                      </a:cubicBezTo>
                      <a:cubicBezTo>
                        <a:pt x="18860" y="663169"/>
                        <a:pt x="56922" y="540754"/>
                        <a:pt x="113157" y="426568"/>
                      </a:cubicBezTo>
                      <a:cubicBezTo>
                        <a:pt x="153962" y="343586"/>
                        <a:pt x="205054" y="266091"/>
                        <a:pt x="228372" y="175565"/>
                      </a:cubicBezTo>
                      <a:cubicBezTo>
                        <a:pt x="242773" y="120015"/>
                        <a:pt x="247917" y="62408"/>
                        <a:pt x="242430" y="5487"/>
                      </a:cubicBezTo>
                      <a:cubicBezTo>
                        <a:pt x="245517" y="3772"/>
                        <a:pt x="248946" y="2058"/>
                        <a:pt x="252032" y="0"/>
                      </a:cubicBezTo>
                      <a:cubicBezTo>
                        <a:pt x="257518" y="52121"/>
                        <a:pt x="254432" y="105271"/>
                        <a:pt x="243116" y="157048"/>
                      </a:cubicBezTo>
                      <a:cubicBezTo>
                        <a:pt x="223914" y="244831"/>
                        <a:pt x="179680" y="320612"/>
                        <a:pt x="138189" y="399136"/>
                      </a:cubicBezTo>
                      <a:cubicBezTo>
                        <a:pt x="72009" y="524637"/>
                        <a:pt x="28461" y="660769"/>
                        <a:pt x="8573" y="800672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65" name="Google Shape;1265;p7"/>
                <p:cNvSpPr/>
                <p:nvPr/>
              </p:nvSpPr>
              <p:spPr>
                <a:xfrm>
                  <a:off x="4627016" y="4065765"/>
                  <a:ext cx="164935" cy="7626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935" h="762609" extrusionOk="0">
                      <a:moveTo>
                        <a:pt x="9258" y="762610"/>
                      </a:moveTo>
                      <a:cubicBezTo>
                        <a:pt x="4801" y="750265"/>
                        <a:pt x="2058" y="737578"/>
                        <a:pt x="0" y="727977"/>
                      </a:cubicBezTo>
                      <a:cubicBezTo>
                        <a:pt x="8230" y="479717"/>
                        <a:pt x="80239" y="236601"/>
                        <a:pt x="155677" y="0"/>
                      </a:cubicBezTo>
                      <a:cubicBezTo>
                        <a:pt x="158763" y="1715"/>
                        <a:pt x="161849" y="3086"/>
                        <a:pt x="164935" y="4115"/>
                      </a:cubicBezTo>
                      <a:cubicBezTo>
                        <a:pt x="86068" y="250317"/>
                        <a:pt x="11659" y="503720"/>
                        <a:pt x="9258" y="76261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66" name="Google Shape;1266;p7"/>
                <p:cNvSpPr/>
                <p:nvPr/>
              </p:nvSpPr>
              <p:spPr>
                <a:xfrm>
                  <a:off x="4589713" y="4021531"/>
                  <a:ext cx="143945" cy="701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945" h="701916" extrusionOk="0">
                      <a:moveTo>
                        <a:pt x="11586" y="701916"/>
                      </a:moveTo>
                      <a:cubicBezTo>
                        <a:pt x="8157" y="695058"/>
                        <a:pt x="4728" y="688543"/>
                        <a:pt x="613" y="682028"/>
                      </a:cubicBezTo>
                      <a:cubicBezTo>
                        <a:pt x="-2473" y="588416"/>
                        <a:pt x="6442" y="493776"/>
                        <a:pt x="19473" y="400850"/>
                      </a:cubicBezTo>
                      <a:cubicBezTo>
                        <a:pt x="38675" y="263004"/>
                        <a:pt x="63364" y="120015"/>
                        <a:pt x="136401" y="0"/>
                      </a:cubicBezTo>
                      <a:cubicBezTo>
                        <a:pt x="138802" y="2400"/>
                        <a:pt x="141545" y="4457"/>
                        <a:pt x="143945" y="6858"/>
                      </a:cubicBezTo>
                      <a:cubicBezTo>
                        <a:pt x="72279" y="125501"/>
                        <a:pt x="48276" y="266433"/>
                        <a:pt x="29417" y="402221"/>
                      </a:cubicBezTo>
                      <a:cubicBezTo>
                        <a:pt x="16044" y="501320"/>
                        <a:pt x="6442" y="602132"/>
                        <a:pt x="11586" y="701916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67" name="Google Shape;1267;p7"/>
                <p:cNvSpPr/>
                <p:nvPr/>
              </p:nvSpPr>
              <p:spPr>
                <a:xfrm>
                  <a:off x="4532237" y="3990670"/>
                  <a:ext cx="148271" cy="6717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271" h="671740" extrusionOk="0">
                      <a:moveTo>
                        <a:pt x="32371" y="671741"/>
                      </a:moveTo>
                      <a:cubicBezTo>
                        <a:pt x="27570" y="664540"/>
                        <a:pt x="22770" y="657339"/>
                        <a:pt x="17626" y="650138"/>
                      </a:cubicBezTo>
                      <a:cubicBezTo>
                        <a:pt x="-24207" y="425539"/>
                        <a:pt x="5625" y="189966"/>
                        <a:pt x="137298" y="0"/>
                      </a:cubicBezTo>
                      <a:cubicBezTo>
                        <a:pt x="141070" y="343"/>
                        <a:pt x="144842" y="1028"/>
                        <a:pt x="148271" y="2057"/>
                      </a:cubicBezTo>
                      <a:cubicBezTo>
                        <a:pt x="11454" y="197168"/>
                        <a:pt x="-15978" y="441312"/>
                        <a:pt x="32371" y="67174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68" name="Google Shape;1268;p7"/>
                <p:cNvSpPr/>
                <p:nvPr/>
              </p:nvSpPr>
              <p:spPr>
                <a:xfrm>
                  <a:off x="4481474" y="4012958"/>
                  <a:ext cx="121539" cy="5589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39" h="558927" extrusionOk="0">
                      <a:moveTo>
                        <a:pt x="26899" y="558927"/>
                      </a:moveTo>
                      <a:cubicBezTo>
                        <a:pt x="20384" y="545554"/>
                        <a:pt x="14897" y="532181"/>
                        <a:pt x="10097" y="518465"/>
                      </a:cubicBezTo>
                      <a:cubicBezTo>
                        <a:pt x="10097" y="518465"/>
                        <a:pt x="10097" y="518465"/>
                        <a:pt x="10097" y="518465"/>
                      </a:cubicBezTo>
                      <a:cubicBezTo>
                        <a:pt x="-190" y="446456"/>
                        <a:pt x="-3276" y="374104"/>
                        <a:pt x="3924" y="301409"/>
                      </a:cubicBezTo>
                      <a:cubicBezTo>
                        <a:pt x="13869" y="201625"/>
                        <a:pt x="44044" y="103213"/>
                        <a:pt x="96850" y="18860"/>
                      </a:cubicBezTo>
                      <a:cubicBezTo>
                        <a:pt x="96850" y="18860"/>
                        <a:pt x="96850" y="18860"/>
                        <a:pt x="96850" y="18860"/>
                      </a:cubicBezTo>
                      <a:cubicBezTo>
                        <a:pt x="105080" y="11658"/>
                        <a:pt x="112967" y="5486"/>
                        <a:pt x="121539" y="0"/>
                      </a:cubicBezTo>
                      <a:cubicBezTo>
                        <a:pt x="57417" y="90182"/>
                        <a:pt x="22784" y="200253"/>
                        <a:pt x="13183" y="310667"/>
                      </a:cubicBezTo>
                      <a:cubicBezTo>
                        <a:pt x="5639" y="393649"/>
                        <a:pt x="12154" y="476974"/>
                        <a:pt x="26899" y="558927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1269" name="Google Shape;1269;p7"/>
            <p:cNvSpPr/>
            <p:nvPr/>
          </p:nvSpPr>
          <p:spPr>
            <a:xfrm>
              <a:off x="4528560" y="4696498"/>
              <a:ext cx="366698" cy="406237"/>
            </a:xfrm>
            <a:custGeom>
              <a:avLst/>
              <a:gdLst/>
              <a:ahLst/>
              <a:cxnLst/>
              <a:rect l="l" t="t" r="r" b="b"/>
              <a:pathLst>
                <a:path w="366698" h="406237" extrusionOk="0">
                  <a:moveTo>
                    <a:pt x="730" y="99301"/>
                  </a:moveTo>
                  <a:cubicBezTo>
                    <a:pt x="1073" y="98615"/>
                    <a:pt x="1073" y="98272"/>
                    <a:pt x="1416" y="97929"/>
                  </a:cubicBezTo>
                  <a:cubicBezTo>
                    <a:pt x="3473" y="94843"/>
                    <a:pt x="7245" y="93129"/>
                    <a:pt x="10674" y="91757"/>
                  </a:cubicBezTo>
                  <a:cubicBezTo>
                    <a:pt x="23361" y="86271"/>
                    <a:pt x="37420" y="81127"/>
                    <a:pt x="50793" y="85585"/>
                  </a:cubicBezTo>
                  <a:cubicBezTo>
                    <a:pt x="56965" y="87642"/>
                    <a:pt x="62452" y="91757"/>
                    <a:pt x="68624" y="93814"/>
                  </a:cubicBezTo>
                  <a:cubicBezTo>
                    <a:pt x="74796" y="95872"/>
                    <a:pt x="82683" y="95872"/>
                    <a:pt x="86798" y="90728"/>
                  </a:cubicBezTo>
                  <a:cubicBezTo>
                    <a:pt x="74453" y="71869"/>
                    <a:pt x="55594" y="14262"/>
                    <a:pt x="88855" y="1574"/>
                  </a:cubicBezTo>
                  <a:cubicBezTo>
                    <a:pt x="116973" y="-9398"/>
                    <a:pt x="132403" y="39979"/>
                    <a:pt x="138919" y="57124"/>
                  </a:cubicBezTo>
                  <a:cubicBezTo>
                    <a:pt x="160178" y="56095"/>
                    <a:pt x="150920" y="10147"/>
                    <a:pt x="177323" y="7747"/>
                  </a:cubicBezTo>
                  <a:cubicBezTo>
                    <a:pt x="197554" y="6032"/>
                    <a:pt x="199955" y="18719"/>
                    <a:pt x="200983" y="35179"/>
                  </a:cubicBezTo>
                  <a:cubicBezTo>
                    <a:pt x="202012" y="49237"/>
                    <a:pt x="196526" y="63296"/>
                    <a:pt x="203727" y="75984"/>
                  </a:cubicBezTo>
                  <a:cubicBezTo>
                    <a:pt x="222929" y="68440"/>
                    <a:pt x="222586" y="35864"/>
                    <a:pt x="246589" y="36207"/>
                  </a:cubicBezTo>
                  <a:cubicBezTo>
                    <a:pt x="287394" y="36893"/>
                    <a:pt x="265106" y="84213"/>
                    <a:pt x="252418" y="99644"/>
                  </a:cubicBezTo>
                  <a:cubicBezTo>
                    <a:pt x="245218" y="108216"/>
                    <a:pt x="231159" y="109931"/>
                    <a:pt x="238702" y="122618"/>
                  </a:cubicBezTo>
                  <a:cubicBezTo>
                    <a:pt x="254133" y="149364"/>
                    <a:pt x="325113" y="109588"/>
                    <a:pt x="348773" y="123304"/>
                  </a:cubicBezTo>
                  <a:cubicBezTo>
                    <a:pt x="397465" y="151422"/>
                    <a:pt x="334714" y="195313"/>
                    <a:pt x="305225" y="191884"/>
                  </a:cubicBezTo>
                  <a:cubicBezTo>
                    <a:pt x="296310" y="190855"/>
                    <a:pt x="287394" y="194627"/>
                    <a:pt x="282937" y="202171"/>
                  </a:cubicBezTo>
                  <a:cubicBezTo>
                    <a:pt x="262363" y="237832"/>
                    <a:pt x="340201" y="230632"/>
                    <a:pt x="342944" y="258406"/>
                  </a:cubicBezTo>
                  <a:cubicBezTo>
                    <a:pt x="343630" y="264236"/>
                    <a:pt x="340544" y="269722"/>
                    <a:pt x="335400" y="273151"/>
                  </a:cubicBezTo>
                  <a:cubicBezTo>
                    <a:pt x="322713" y="282067"/>
                    <a:pt x="306254" y="279666"/>
                    <a:pt x="291166" y="278295"/>
                  </a:cubicBezTo>
                  <a:cubicBezTo>
                    <a:pt x="254476" y="275209"/>
                    <a:pt x="257219" y="285838"/>
                    <a:pt x="257905" y="313613"/>
                  </a:cubicBezTo>
                  <a:cubicBezTo>
                    <a:pt x="258248" y="331787"/>
                    <a:pt x="259276" y="341045"/>
                    <a:pt x="233902" y="337959"/>
                  </a:cubicBezTo>
                  <a:cubicBezTo>
                    <a:pt x="240760" y="356476"/>
                    <a:pt x="258591" y="400710"/>
                    <a:pt x="226701" y="405511"/>
                  </a:cubicBezTo>
                  <a:cubicBezTo>
                    <a:pt x="171151" y="414083"/>
                    <a:pt x="208870" y="344474"/>
                    <a:pt x="187953" y="322872"/>
                  </a:cubicBezTo>
                  <a:cubicBezTo>
                    <a:pt x="163950" y="338988"/>
                    <a:pt x="187267" y="376021"/>
                    <a:pt x="164979" y="392480"/>
                  </a:cubicBezTo>
                  <a:cubicBezTo>
                    <a:pt x="147148" y="405853"/>
                    <a:pt x="111144" y="395909"/>
                    <a:pt x="99485" y="378764"/>
                  </a:cubicBezTo>
                  <a:cubicBezTo>
                    <a:pt x="88169" y="362305"/>
                    <a:pt x="97428" y="344817"/>
                    <a:pt x="110801" y="330758"/>
                  </a:cubicBezTo>
                  <a:cubicBezTo>
                    <a:pt x="120402" y="320814"/>
                    <a:pt x="131375" y="308127"/>
                    <a:pt x="126574" y="295097"/>
                  </a:cubicBezTo>
                  <a:cubicBezTo>
                    <a:pt x="96399" y="311213"/>
                    <a:pt x="78911" y="342760"/>
                    <a:pt x="38449" y="328358"/>
                  </a:cubicBezTo>
                  <a:cubicBezTo>
                    <a:pt x="10331" y="318071"/>
                    <a:pt x="23018" y="294411"/>
                    <a:pt x="43592" y="281038"/>
                  </a:cubicBezTo>
                  <a:cubicBezTo>
                    <a:pt x="43592" y="281038"/>
                    <a:pt x="92970" y="248462"/>
                    <a:pt x="92970" y="248462"/>
                  </a:cubicBezTo>
                  <a:cubicBezTo>
                    <a:pt x="96742" y="238518"/>
                    <a:pt x="58337" y="235432"/>
                    <a:pt x="51136" y="230632"/>
                  </a:cubicBezTo>
                  <a:cubicBezTo>
                    <a:pt x="39820" y="223088"/>
                    <a:pt x="26104" y="207657"/>
                    <a:pt x="32277" y="192913"/>
                  </a:cubicBezTo>
                  <a:cubicBezTo>
                    <a:pt x="37077" y="181254"/>
                    <a:pt x="53194" y="176453"/>
                    <a:pt x="63481" y="172339"/>
                  </a:cubicBezTo>
                  <a:cubicBezTo>
                    <a:pt x="66910" y="170967"/>
                    <a:pt x="71024" y="169595"/>
                    <a:pt x="73082" y="166166"/>
                  </a:cubicBezTo>
                  <a:cubicBezTo>
                    <a:pt x="75825" y="162052"/>
                    <a:pt x="74796" y="155879"/>
                    <a:pt x="71710" y="151765"/>
                  </a:cubicBezTo>
                  <a:cubicBezTo>
                    <a:pt x="68624" y="147650"/>
                    <a:pt x="63823" y="145249"/>
                    <a:pt x="59366" y="142849"/>
                  </a:cubicBezTo>
                  <a:cubicBezTo>
                    <a:pt x="45307" y="135305"/>
                    <a:pt x="31248" y="128104"/>
                    <a:pt x="17189" y="120561"/>
                  </a:cubicBezTo>
                  <a:cubicBezTo>
                    <a:pt x="12388" y="118160"/>
                    <a:pt x="7588" y="115417"/>
                    <a:pt x="4159" y="111302"/>
                  </a:cubicBezTo>
                  <a:cubicBezTo>
                    <a:pt x="387" y="108902"/>
                    <a:pt x="-985" y="103759"/>
                    <a:pt x="730" y="9930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270" name="Google Shape;1270;p7"/>
            <p:cNvGrpSpPr/>
            <p:nvPr/>
          </p:nvGrpSpPr>
          <p:grpSpPr>
            <a:xfrm>
              <a:off x="4444136" y="4559738"/>
              <a:ext cx="610590" cy="528357"/>
              <a:chOff x="4444136" y="4559738"/>
              <a:chExt cx="610590" cy="528357"/>
            </a:xfrm>
          </p:grpSpPr>
          <p:sp>
            <p:nvSpPr>
              <p:cNvPr id="1271" name="Google Shape;1271;p7"/>
              <p:cNvSpPr/>
              <p:nvPr/>
            </p:nvSpPr>
            <p:spPr>
              <a:xfrm>
                <a:off x="4989690" y="4657465"/>
                <a:ext cx="65036" cy="63384"/>
              </a:xfrm>
              <a:custGeom>
                <a:avLst/>
                <a:gdLst/>
                <a:ahLst/>
                <a:cxnLst/>
                <a:rect l="l" t="t" r="r" b="b"/>
                <a:pathLst>
                  <a:path w="65036" h="63384" extrusionOk="0">
                    <a:moveTo>
                      <a:pt x="62522" y="19691"/>
                    </a:moveTo>
                    <a:cubicBezTo>
                      <a:pt x="47091" y="-19057"/>
                      <a:pt x="-12916" y="4946"/>
                      <a:pt x="2514" y="43694"/>
                    </a:cubicBezTo>
                    <a:cubicBezTo>
                      <a:pt x="17945" y="82442"/>
                      <a:pt x="77952" y="58439"/>
                      <a:pt x="62522" y="19691"/>
                    </a:cubicBezTo>
                    <a:close/>
                  </a:path>
                </a:pathLst>
              </a:custGeom>
              <a:solidFill>
                <a:srgbClr val="FFD97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72" name="Google Shape;1272;p7"/>
              <p:cNvSpPr/>
              <p:nvPr/>
            </p:nvSpPr>
            <p:spPr>
              <a:xfrm>
                <a:off x="4856645" y="4559738"/>
                <a:ext cx="65036" cy="63384"/>
              </a:xfrm>
              <a:custGeom>
                <a:avLst/>
                <a:gdLst/>
                <a:ahLst/>
                <a:cxnLst/>
                <a:rect l="l" t="t" r="r" b="b"/>
                <a:pathLst>
                  <a:path w="65036" h="63384" extrusionOk="0">
                    <a:moveTo>
                      <a:pt x="62522" y="19691"/>
                    </a:moveTo>
                    <a:cubicBezTo>
                      <a:pt x="47091" y="-19057"/>
                      <a:pt x="-12916" y="4946"/>
                      <a:pt x="2514" y="43694"/>
                    </a:cubicBezTo>
                    <a:cubicBezTo>
                      <a:pt x="17945" y="82442"/>
                      <a:pt x="77952" y="58439"/>
                      <a:pt x="62522" y="19691"/>
                    </a:cubicBezTo>
                    <a:close/>
                  </a:path>
                </a:pathLst>
              </a:custGeom>
              <a:solidFill>
                <a:srgbClr val="FFD97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73" name="Google Shape;1273;p7"/>
              <p:cNvSpPr/>
              <p:nvPr/>
            </p:nvSpPr>
            <p:spPr>
              <a:xfrm>
                <a:off x="4701997" y="4573112"/>
                <a:ext cx="65036" cy="63384"/>
              </a:xfrm>
              <a:custGeom>
                <a:avLst/>
                <a:gdLst/>
                <a:ahLst/>
                <a:cxnLst/>
                <a:rect l="l" t="t" r="r" b="b"/>
                <a:pathLst>
                  <a:path w="65036" h="63384" extrusionOk="0">
                    <a:moveTo>
                      <a:pt x="62522" y="19691"/>
                    </a:moveTo>
                    <a:cubicBezTo>
                      <a:pt x="47091" y="-19057"/>
                      <a:pt x="-12916" y="4946"/>
                      <a:pt x="2514" y="43694"/>
                    </a:cubicBezTo>
                    <a:cubicBezTo>
                      <a:pt x="17945" y="82441"/>
                      <a:pt x="77952" y="58438"/>
                      <a:pt x="62522" y="19691"/>
                    </a:cubicBezTo>
                    <a:close/>
                  </a:path>
                </a:pathLst>
              </a:custGeom>
              <a:solidFill>
                <a:srgbClr val="FFD97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74" name="Google Shape;1274;p7"/>
              <p:cNvSpPr/>
              <p:nvPr/>
            </p:nvSpPr>
            <p:spPr>
              <a:xfrm>
                <a:off x="4738001" y="4767536"/>
                <a:ext cx="65036" cy="63384"/>
              </a:xfrm>
              <a:custGeom>
                <a:avLst/>
                <a:gdLst/>
                <a:ahLst/>
                <a:cxnLst/>
                <a:rect l="l" t="t" r="r" b="b"/>
                <a:pathLst>
                  <a:path w="65036" h="63384" extrusionOk="0">
                    <a:moveTo>
                      <a:pt x="62522" y="19690"/>
                    </a:moveTo>
                    <a:cubicBezTo>
                      <a:pt x="47091" y="-19057"/>
                      <a:pt x="-12916" y="4946"/>
                      <a:pt x="2514" y="43693"/>
                    </a:cubicBezTo>
                    <a:cubicBezTo>
                      <a:pt x="17945" y="82441"/>
                      <a:pt x="77952" y="58438"/>
                      <a:pt x="62522" y="19690"/>
                    </a:cubicBezTo>
                    <a:close/>
                  </a:path>
                </a:pathLst>
              </a:custGeom>
              <a:solidFill>
                <a:srgbClr val="FFD97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75" name="Google Shape;1275;p7"/>
              <p:cNvSpPr/>
              <p:nvPr/>
            </p:nvSpPr>
            <p:spPr>
              <a:xfrm>
                <a:off x="4922824" y="4916354"/>
                <a:ext cx="65139" cy="63384"/>
              </a:xfrm>
              <a:custGeom>
                <a:avLst/>
                <a:gdLst/>
                <a:ahLst/>
                <a:cxnLst/>
                <a:rect l="l" t="t" r="r" b="b"/>
                <a:pathLst>
                  <a:path w="65139" h="63384" extrusionOk="0">
                    <a:moveTo>
                      <a:pt x="62522" y="19691"/>
                    </a:moveTo>
                    <a:cubicBezTo>
                      <a:pt x="47091" y="-19057"/>
                      <a:pt x="-12916" y="4946"/>
                      <a:pt x="2514" y="43694"/>
                    </a:cubicBezTo>
                    <a:cubicBezTo>
                      <a:pt x="18288" y="82442"/>
                      <a:pt x="78295" y="58439"/>
                      <a:pt x="62522" y="19691"/>
                    </a:cubicBezTo>
                    <a:close/>
                  </a:path>
                </a:pathLst>
              </a:custGeom>
              <a:solidFill>
                <a:srgbClr val="FFD97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76" name="Google Shape;1276;p7"/>
              <p:cNvSpPr/>
              <p:nvPr/>
            </p:nvSpPr>
            <p:spPr>
              <a:xfrm>
                <a:off x="4584382" y="4905725"/>
                <a:ext cx="65036" cy="63384"/>
              </a:xfrm>
              <a:custGeom>
                <a:avLst/>
                <a:gdLst/>
                <a:ahLst/>
                <a:cxnLst/>
                <a:rect l="l" t="t" r="r" b="b"/>
                <a:pathLst>
                  <a:path w="65036" h="63384" extrusionOk="0">
                    <a:moveTo>
                      <a:pt x="62522" y="19691"/>
                    </a:moveTo>
                    <a:cubicBezTo>
                      <a:pt x="47091" y="-19057"/>
                      <a:pt x="-12916" y="4946"/>
                      <a:pt x="2514" y="43694"/>
                    </a:cubicBezTo>
                    <a:cubicBezTo>
                      <a:pt x="17945" y="82441"/>
                      <a:pt x="77952" y="58438"/>
                      <a:pt x="62522" y="19691"/>
                    </a:cubicBezTo>
                    <a:close/>
                  </a:path>
                </a:pathLst>
              </a:custGeom>
              <a:solidFill>
                <a:srgbClr val="FFD97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77" name="Google Shape;1277;p7"/>
              <p:cNvSpPr/>
              <p:nvPr/>
            </p:nvSpPr>
            <p:spPr>
              <a:xfrm>
                <a:off x="4543577" y="4803540"/>
                <a:ext cx="65036" cy="63384"/>
              </a:xfrm>
              <a:custGeom>
                <a:avLst/>
                <a:gdLst/>
                <a:ahLst/>
                <a:cxnLst/>
                <a:rect l="l" t="t" r="r" b="b"/>
                <a:pathLst>
                  <a:path w="65036" h="63384" extrusionOk="0">
                    <a:moveTo>
                      <a:pt x="62522" y="19690"/>
                    </a:moveTo>
                    <a:cubicBezTo>
                      <a:pt x="47091" y="-19057"/>
                      <a:pt x="-12916" y="4946"/>
                      <a:pt x="2514" y="43693"/>
                    </a:cubicBezTo>
                    <a:cubicBezTo>
                      <a:pt x="17945" y="82441"/>
                      <a:pt x="77952" y="58438"/>
                      <a:pt x="62522" y="19690"/>
                    </a:cubicBezTo>
                    <a:close/>
                  </a:path>
                </a:pathLst>
              </a:custGeom>
              <a:solidFill>
                <a:srgbClr val="FFD97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78" name="Google Shape;1278;p7"/>
              <p:cNvSpPr/>
              <p:nvPr/>
            </p:nvSpPr>
            <p:spPr>
              <a:xfrm>
                <a:off x="4703368" y="5011338"/>
                <a:ext cx="65036" cy="63384"/>
              </a:xfrm>
              <a:custGeom>
                <a:avLst/>
                <a:gdLst/>
                <a:ahLst/>
                <a:cxnLst/>
                <a:rect l="l" t="t" r="r" b="b"/>
                <a:pathLst>
                  <a:path w="65036" h="63384" extrusionOk="0">
                    <a:moveTo>
                      <a:pt x="62522" y="19690"/>
                    </a:moveTo>
                    <a:cubicBezTo>
                      <a:pt x="47091" y="-19057"/>
                      <a:pt x="-12916" y="4946"/>
                      <a:pt x="2514" y="43693"/>
                    </a:cubicBezTo>
                    <a:cubicBezTo>
                      <a:pt x="17945" y="82441"/>
                      <a:pt x="77952" y="58438"/>
                      <a:pt x="62522" y="19690"/>
                    </a:cubicBezTo>
                    <a:close/>
                  </a:path>
                </a:pathLst>
              </a:custGeom>
              <a:solidFill>
                <a:srgbClr val="FFD97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79" name="Google Shape;1279;p7"/>
              <p:cNvSpPr/>
              <p:nvPr/>
            </p:nvSpPr>
            <p:spPr>
              <a:xfrm>
                <a:off x="4444136" y="5024711"/>
                <a:ext cx="65036" cy="63384"/>
              </a:xfrm>
              <a:custGeom>
                <a:avLst/>
                <a:gdLst/>
                <a:ahLst/>
                <a:cxnLst/>
                <a:rect l="l" t="t" r="r" b="b"/>
                <a:pathLst>
                  <a:path w="65036" h="63384" extrusionOk="0">
                    <a:moveTo>
                      <a:pt x="62522" y="19690"/>
                    </a:moveTo>
                    <a:cubicBezTo>
                      <a:pt x="47091" y="-19057"/>
                      <a:pt x="-12916" y="4946"/>
                      <a:pt x="2514" y="43693"/>
                    </a:cubicBezTo>
                    <a:cubicBezTo>
                      <a:pt x="17945" y="82441"/>
                      <a:pt x="77952" y="58438"/>
                      <a:pt x="62522" y="19690"/>
                    </a:cubicBezTo>
                    <a:close/>
                  </a:path>
                </a:pathLst>
              </a:custGeom>
              <a:solidFill>
                <a:srgbClr val="FFD97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80" name="Google Shape;1280;p7"/>
              <p:cNvSpPr/>
              <p:nvPr/>
            </p:nvSpPr>
            <p:spPr>
              <a:xfrm>
                <a:off x="4687023" y="4696701"/>
                <a:ext cx="328155" cy="223228"/>
              </a:xfrm>
              <a:custGeom>
                <a:avLst/>
                <a:gdLst/>
                <a:ahLst/>
                <a:cxnLst/>
                <a:rect l="l" t="t" r="r" b="b"/>
                <a:pathLst>
                  <a:path w="328155" h="223228" extrusionOk="0">
                    <a:moveTo>
                      <a:pt x="1029" y="223228"/>
                    </a:moveTo>
                    <a:lnTo>
                      <a:pt x="0" y="216713"/>
                    </a:lnTo>
                    <a:cubicBezTo>
                      <a:pt x="61379" y="208141"/>
                      <a:pt x="118986" y="178651"/>
                      <a:pt x="161849" y="133388"/>
                    </a:cubicBezTo>
                    <a:cubicBezTo>
                      <a:pt x="174193" y="120358"/>
                      <a:pt x="185509" y="105956"/>
                      <a:pt x="196482" y="92240"/>
                    </a:cubicBezTo>
                    <a:cubicBezTo>
                      <a:pt x="207798" y="77839"/>
                      <a:pt x="219113" y="63437"/>
                      <a:pt x="231801" y="50064"/>
                    </a:cubicBezTo>
                    <a:cubicBezTo>
                      <a:pt x="253060" y="27775"/>
                      <a:pt x="287350" y="1029"/>
                      <a:pt x="328155" y="0"/>
                    </a:cubicBezTo>
                    <a:lnTo>
                      <a:pt x="328155" y="6515"/>
                    </a:lnTo>
                    <a:cubicBezTo>
                      <a:pt x="289408" y="7201"/>
                      <a:pt x="256832" y="32919"/>
                      <a:pt x="236258" y="54521"/>
                    </a:cubicBezTo>
                    <a:cubicBezTo>
                      <a:pt x="223571" y="67552"/>
                      <a:pt x="212255" y="82296"/>
                      <a:pt x="201282" y="96355"/>
                    </a:cubicBezTo>
                    <a:cubicBezTo>
                      <a:pt x="190310" y="110414"/>
                      <a:pt x="178994" y="124816"/>
                      <a:pt x="166307" y="138189"/>
                    </a:cubicBezTo>
                    <a:cubicBezTo>
                      <a:pt x="122758" y="184138"/>
                      <a:pt x="64122" y="214313"/>
                      <a:pt x="1029" y="223228"/>
                    </a:cubicBezTo>
                    <a:close/>
                  </a:path>
                </a:pathLst>
              </a:custGeom>
              <a:solidFill>
                <a:srgbClr val="FFD97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81" name="Google Shape;1281;p7"/>
              <p:cNvSpPr/>
              <p:nvPr/>
            </p:nvSpPr>
            <p:spPr>
              <a:xfrm>
                <a:off x="4658253" y="4598631"/>
                <a:ext cx="222508" cy="319583"/>
              </a:xfrm>
              <a:custGeom>
                <a:avLst/>
                <a:gdLst/>
                <a:ahLst/>
                <a:cxnLst/>
                <a:rect l="l" t="t" r="r" b="b"/>
                <a:pathLst>
                  <a:path w="222508" h="319583" extrusionOk="0">
                    <a:moveTo>
                      <a:pt x="35628" y="319583"/>
                    </a:moveTo>
                    <a:lnTo>
                      <a:pt x="32542" y="307924"/>
                    </a:lnTo>
                    <a:cubicBezTo>
                      <a:pt x="29456" y="295580"/>
                      <a:pt x="25341" y="283235"/>
                      <a:pt x="21569" y="270891"/>
                    </a:cubicBezTo>
                    <a:cubicBezTo>
                      <a:pt x="9910" y="232829"/>
                      <a:pt x="-2091" y="193396"/>
                      <a:pt x="309" y="154648"/>
                    </a:cubicBezTo>
                    <a:cubicBezTo>
                      <a:pt x="3738" y="97727"/>
                      <a:pt x="26027" y="47320"/>
                      <a:pt x="61688" y="16117"/>
                    </a:cubicBezTo>
                    <a:lnTo>
                      <a:pt x="65803" y="20917"/>
                    </a:lnTo>
                    <a:cubicBezTo>
                      <a:pt x="31513" y="51092"/>
                      <a:pt x="9910" y="99784"/>
                      <a:pt x="6824" y="154991"/>
                    </a:cubicBezTo>
                    <a:cubicBezTo>
                      <a:pt x="4424" y="192710"/>
                      <a:pt x="16426" y="231458"/>
                      <a:pt x="27741" y="268834"/>
                    </a:cubicBezTo>
                    <a:cubicBezTo>
                      <a:pt x="30484" y="277406"/>
                      <a:pt x="32885" y="285979"/>
                      <a:pt x="35628" y="294894"/>
                    </a:cubicBezTo>
                    <a:cubicBezTo>
                      <a:pt x="50716" y="240030"/>
                      <a:pt x="66832" y="183794"/>
                      <a:pt x="93578" y="132359"/>
                    </a:cubicBezTo>
                    <a:cubicBezTo>
                      <a:pt x="115867" y="89154"/>
                      <a:pt x="155986" y="31204"/>
                      <a:pt x="219765" y="0"/>
                    </a:cubicBezTo>
                    <a:lnTo>
                      <a:pt x="222508" y="5830"/>
                    </a:lnTo>
                    <a:cubicBezTo>
                      <a:pt x="160444" y="36347"/>
                      <a:pt x="121353" y="93269"/>
                      <a:pt x="99407" y="135446"/>
                    </a:cubicBezTo>
                    <a:cubicBezTo>
                      <a:pt x="71290" y="189967"/>
                      <a:pt x="54830" y="249974"/>
                      <a:pt x="39057" y="307924"/>
                    </a:cubicBezTo>
                    <a:lnTo>
                      <a:pt x="35628" y="319583"/>
                    </a:lnTo>
                    <a:close/>
                  </a:path>
                </a:pathLst>
              </a:custGeom>
              <a:solidFill>
                <a:srgbClr val="FFD97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82" name="Google Shape;1282;p7"/>
              <p:cNvSpPr/>
              <p:nvPr/>
            </p:nvSpPr>
            <p:spPr>
              <a:xfrm>
                <a:off x="4685995" y="4812944"/>
                <a:ext cx="80581" cy="104584"/>
              </a:xfrm>
              <a:custGeom>
                <a:avLst/>
                <a:gdLst/>
                <a:ahLst/>
                <a:cxnLst/>
                <a:rect l="l" t="t" r="r" b="b"/>
                <a:pathLst>
                  <a:path w="80581" h="104584" extrusionOk="0">
                    <a:moveTo>
                      <a:pt x="0" y="98755"/>
                    </a:moveTo>
                    <a:cubicBezTo>
                      <a:pt x="37719" y="78524"/>
                      <a:pt x="65494" y="41491"/>
                      <a:pt x="74409" y="0"/>
                    </a:cubicBezTo>
                    <a:lnTo>
                      <a:pt x="80582" y="1372"/>
                    </a:lnTo>
                    <a:cubicBezTo>
                      <a:pt x="71323" y="44920"/>
                      <a:pt x="42177" y="83325"/>
                      <a:pt x="3086" y="104585"/>
                    </a:cubicBezTo>
                    <a:lnTo>
                      <a:pt x="0" y="98755"/>
                    </a:lnTo>
                    <a:close/>
                  </a:path>
                </a:pathLst>
              </a:custGeom>
              <a:solidFill>
                <a:srgbClr val="FFD97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83" name="Google Shape;1283;p7"/>
              <p:cNvSpPr/>
              <p:nvPr/>
            </p:nvSpPr>
            <p:spPr>
              <a:xfrm>
                <a:off x="4674974" y="4903127"/>
                <a:ext cx="257566" cy="133731"/>
              </a:xfrm>
              <a:custGeom>
                <a:avLst/>
                <a:gdLst/>
                <a:ahLst/>
                <a:cxnLst/>
                <a:rect l="l" t="t" r="r" b="b"/>
                <a:pathLst>
                  <a:path w="257566" h="133731" extrusionOk="0">
                    <a:moveTo>
                      <a:pt x="8964" y="73381"/>
                    </a:moveTo>
                    <a:cubicBezTo>
                      <a:pt x="5877" y="65494"/>
                      <a:pt x="3134" y="57264"/>
                      <a:pt x="1077" y="49034"/>
                    </a:cubicBezTo>
                    <a:cubicBezTo>
                      <a:pt x="-3038" y="32918"/>
                      <a:pt x="5535" y="15431"/>
                      <a:pt x="11707" y="3086"/>
                    </a:cubicBezTo>
                    <a:lnTo>
                      <a:pt x="13078" y="0"/>
                    </a:lnTo>
                    <a:lnTo>
                      <a:pt x="16164" y="1715"/>
                    </a:lnTo>
                    <a:cubicBezTo>
                      <a:pt x="88516" y="40805"/>
                      <a:pt x="175956" y="53492"/>
                      <a:pt x="256194" y="36690"/>
                    </a:cubicBezTo>
                    <a:lnTo>
                      <a:pt x="257566" y="42863"/>
                    </a:lnTo>
                    <a:cubicBezTo>
                      <a:pt x="176642" y="59665"/>
                      <a:pt x="88859" y="47320"/>
                      <a:pt x="15822" y="8915"/>
                    </a:cubicBezTo>
                    <a:cubicBezTo>
                      <a:pt x="10335" y="20231"/>
                      <a:pt x="3820" y="34976"/>
                      <a:pt x="6906" y="47663"/>
                    </a:cubicBezTo>
                    <a:cubicBezTo>
                      <a:pt x="14793" y="78181"/>
                      <a:pt x="29880" y="106299"/>
                      <a:pt x="51140" y="129273"/>
                    </a:cubicBezTo>
                    <a:lnTo>
                      <a:pt x="46340" y="133731"/>
                    </a:lnTo>
                    <a:cubicBezTo>
                      <a:pt x="30566" y="115900"/>
                      <a:pt x="17879" y="95326"/>
                      <a:pt x="8964" y="73381"/>
                    </a:cubicBezTo>
                    <a:close/>
                  </a:path>
                </a:pathLst>
              </a:custGeom>
              <a:solidFill>
                <a:srgbClr val="FFD97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84" name="Google Shape;1284;p7"/>
              <p:cNvSpPr/>
              <p:nvPr/>
            </p:nvSpPr>
            <p:spPr>
              <a:xfrm>
                <a:off x="4563579" y="4836261"/>
                <a:ext cx="134759" cy="70637"/>
              </a:xfrm>
              <a:custGeom>
                <a:avLst/>
                <a:gdLst/>
                <a:ahLst/>
                <a:cxnLst/>
                <a:rect l="l" t="t" r="r" b="b"/>
                <a:pathLst>
                  <a:path w="134759" h="70637" extrusionOk="0">
                    <a:moveTo>
                      <a:pt x="0" y="6515"/>
                    </a:moveTo>
                    <a:lnTo>
                      <a:pt x="1029" y="0"/>
                    </a:lnTo>
                    <a:cubicBezTo>
                      <a:pt x="51435" y="6858"/>
                      <a:pt x="98755" y="30518"/>
                      <a:pt x="134760" y="66179"/>
                    </a:cubicBezTo>
                    <a:lnTo>
                      <a:pt x="130302" y="70637"/>
                    </a:lnTo>
                    <a:cubicBezTo>
                      <a:pt x="95326" y="36005"/>
                      <a:pt x="49035" y="13373"/>
                      <a:pt x="0" y="6515"/>
                    </a:cubicBezTo>
                    <a:close/>
                  </a:path>
                </a:pathLst>
              </a:custGeom>
              <a:solidFill>
                <a:srgbClr val="FFD97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85" name="Google Shape;1285;p7"/>
              <p:cNvSpPr/>
              <p:nvPr/>
            </p:nvSpPr>
            <p:spPr>
              <a:xfrm>
                <a:off x="4594783" y="4906213"/>
                <a:ext cx="112813" cy="43205"/>
              </a:xfrm>
              <a:custGeom>
                <a:avLst/>
                <a:gdLst/>
                <a:ahLst/>
                <a:cxnLst/>
                <a:rect l="l" t="t" r="r" b="b"/>
                <a:pathLst>
                  <a:path w="112813" h="43205" extrusionOk="0">
                    <a:moveTo>
                      <a:pt x="0" y="37376"/>
                    </a:moveTo>
                    <a:cubicBezTo>
                      <a:pt x="34976" y="18516"/>
                      <a:pt x="72695" y="5829"/>
                      <a:pt x="111785" y="0"/>
                    </a:cubicBezTo>
                    <a:lnTo>
                      <a:pt x="112814" y="6515"/>
                    </a:lnTo>
                    <a:cubicBezTo>
                      <a:pt x="74409" y="12344"/>
                      <a:pt x="37376" y="25031"/>
                      <a:pt x="3086" y="43205"/>
                    </a:cubicBezTo>
                    <a:lnTo>
                      <a:pt x="0" y="37376"/>
                    </a:lnTo>
                    <a:close/>
                  </a:path>
                </a:pathLst>
              </a:custGeom>
              <a:solidFill>
                <a:srgbClr val="FFD97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86" name="Google Shape;1286;p7"/>
              <p:cNvSpPr/>
              <p:nvPr/>
            </p:nvSpPr>
            <p:spPr>
              <a:xfrm>
                <a:off x="4470311" y="4913071"/>
                <a:ext cx="235572" cy="141274"/>
              </a:xfrm>
              <a:custGeom>
                <a:avLst/>
                <a:gdLst/>
                <a:ahLst/>
                <a:cxnLst/>
                <a:rect l="l" t="t" r="r" b="b"/>
                <a:pathLst>
                  <a:path w="235572" h="141274" extrusionOk="0">
                    <a:moveTo>
                      <a:pt x="1371" y="141275"/>
                    </a:moveTo>
                    <a:lnTo>
                      <a:pt x="0" y="135102"/>
                    </a:lnTo>
                    <a:cubicBezTo>
                      <a:pt x="45263" y="126187"/>
                      <a:pt x="92240" y="116586"/>
                      <a:pt x="134417" y="96012"/>
                    </a:cubicBezTo>
                    <a:cubicBezTo>
                      <a:pt x="181394" y="73380"/>
                      <a:pt x="214998" y="39090"/>
                      <a:pt x="229400" y="0"/>
                    </a:cubicBezTo>
                    <a:lnTo>
                      <a:pt x="235572" y="2400"/>
                    </a:lnTo>
                    <a:cubicBezTo>
                      <a:pt x="220485" y="43205"/>
                      <a:pt x="185509" y="78524"/>
                      <a:pt x="137160" y="102184"/>
                    </a:cubicBezTo>
                    <a:cubicBezTo>
                      <a:pt x="94298" y="122758"/>
                      <a:pt x="46977" y="132017"/>
                      <a:pt x="1371" y="141275"/>
                    </a:cubicBezTo>
                    <a:close/>
                  </a:path>
                </a:pathLst>
              </a:custGeom>
              <a:solidFill>
                <a:srgbClr val="FFD97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287" name="Google Shape;1287;p7"/>
          <p:cNvGrpSpPr/>
          <p:nvPr/>
        </p:nvGrpSpPr>
        <p:grpSpPr>
          <a:xfrm>
            <a:off x="103549" y="5397409"/>
            <a:ext cx="1711061" cy="1384397"/>
            <a:chOff x="806499" y="1114972"/>
            <a:chExt cx="1711061" cy="1384397"/>
          </a:xfrm>
        </p:grpSpPr>
        <p:sp>
          <p:nvSpPr>
            <p:cNvPr id="1288" name="Google Shape;1288;p7"/>
            <p:cNvSpPr/>
            <p:nvPr/>
          </p:nvSpPr>
          <p:spPr>
            <a:xfrm>
              <a:off x="1747359" y="2161403"/>
              <a:ext cx="118630" cy="337965"/>
            </a:xfrm>
            <a:custGeom>
              <a:avLst/>
              <a:gdLst/>
              <a:ahLst/>
              <a:cxnLst/>
              <a:rect l="l" t="t" r="r" b="b"/>
              <a:pathLst>
                <a:path w="52491" h="149542" extrusionOk="0">
                  <a:moveTo>
                    <a:pt x="0" y="11430"/>
                  </a:moveTo>
                  <a:cubicBezTo>
                    <a:pt x="0" y="4763"/>
                    <a:pt x="4763" y="0"/>
                    <a:pt x="11430" y="0"/>
                  </a:cubicBezTo>
                  <a:cubicBezTo>
                    <a:pt x="18097" y="0"/>
                    <a:pt x="22860" y="4763"/>
                    <a:pt x="22860" y="11430"/>
                  </a:cubicBezTo>
                  <a:lnTo>
                    <a:pt x="14288" y="133350"/>
                  </a:lnTo>
                  <a:cubicBezTo>
                    <a:pt x="27622" y="122872"/>
                    <a:pt x="50482" y="124777"/>
                    <a:pt x="52388" y="138113"/>
                  </a:cubicBezTo>
                  <a:cubicBezTo>
                    <a:pt x="53340" y="144780"/>
                    <a:pt x="47625" y="149542"/>
                    <a:pt x="40957" y="149542"/>
                  </a:cubicBezTo>
                  <a:lnTo>
                    <a:pt x="11430" y="149542"/>
                  </a:lnTo>
                  <a:cubicBezTo>
                    <a:pt x="4763" y="149542"/>
                    <a:pt x="0" y="144780"/>
                    <a:pt x="0" y="138113"/>
                  </a:cubicBezTo>
                  <a:lnTo>
                    <a:pt x="0" y="11430"/>
                  </a:lnTo>
                  <a:lnTo>
                    <a:pt x="0" y="11430"/>
                  </a:lnTo>
                  <a:close/>
                </a:path>
              </a:pathLst>
            </a:custGeom>
            <a:solidFill>
              <a:srgbClr val="3B231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9" name="Google Shape;1289;p7"/>
            <p:cNvSpPr/>
            <p:nvPr/>
          </p:nvSpPr>
          <p:spPr>
            <a:xfrm>
              <a:off x="1699999" y="2161403"/>
              <a:ext cx="118630" cy="337965"/>
            </a:xfrm>
            <a:custGeom>
              <a:avLst/>
              <a:gdLst/>
              <a:ahLst/>
              <a:cxnLst/>
              <a:rect l="l" t="t" r="r" b="b"/>
              <a:pathLst>
                <a:path w="52491" h="149542" extrusionOk="0">
                  <a:moveTo>
                    <a:pt x="0" y="11430"/>
                  </a:moveTo>
                  <a:cubicBezTo>
                    <a:pt x="0" y="4763"/>
                    <a:pt x="4763" y="0"/>
                    <a:pt x="11430" y="0"/>
                  </a:cubicBezTo>
                  <a:cubicBezTo>
                    <a:pt x="18098" y="0"/>
                    <a:pt x="22860" y="4763"/>
                    <a:pt x="22860" y="11430"/>
                  </a:cubicBezTo>
                  <a:lnTo>
                    <a:pt x="14288" y="133350"/>
                  </a:lnTo>
                  <a:cubicBezTo>
                    <a:pt x="27623" y="122872"/>
                    <a:pt x="50483" y="124777"/>
                    <a:pt x="52388" y="138113"/>
                  </a:cubicBezTo>
                  <a:cubicBezTo>
                    <a:pt x="53340" y="144780"/>
                    <a:pt x="47625" y="149542"/>
                    <a:pt x="40958" y="149542"/>
                  </a:cubicBezTo>
                  <a:lnTo>
                    <a:pt x="11430" y="149542"/>
                  </a:lnTo>
                  <a:cubicBezTo>
                    <a:pt x="4763" y="149542"/>
                    <a:pt x="0" y="144780"/>
                    <a:pt x="0" y="138113"/>
                  </a:cubicBezTo>
                  <a:lnTo>
                    <a:pt x="0" y="11430"/>
                  </a:lnTo>
                  <a:lnTo>
                    <a:pt x="0" y="11430"/>
                  </a:lnTo>
                  <a:close/>
                </a:path>
              </a:pathLst>
            </a:custGeom>
            <a:solidFill>
              <a:srgbClr val="3B231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290" name="Google Shape;1290;p7"/>
            <p:cNvGrpSpPr/>
            <p:nvPr/>
          </p:nvGrpSpPr>
          <p:grpSpPr>
            <a:xfrm>
              <a:off x="806499" y="1114972"/>
              <a:ext cx="1711061" cy="1320036"/>
              <a:chOff x="997974" y="715450"/>
              <a:chExt cx="5984822" cy="4617124"/>
            </a:xfrm>
          </p:grpSpPr>
          <p:sp>
            <p:nvSpPr>
              <p:cNvPr id="1291" name="Google Shape;1291;p7"/>
              <p:cNvSpPr/>
              <p:nvPr/>
            </p:nvSpPr>
            <p:spPr>
              <a:xfrm rot="-715094">
                <a:off x="5957484" y="1037192"/>
                <a:ext cx="690432" cy="674581"/>
              </a:xfrm>
              <a:custGeom>
                <a:avLst/>
                <a:gdLst/>
                <a:ahLst/>
                <a:cxnLst/>
                <a:rect l="l" t="t" r="r" b="b"/>
                <a:pathLst>
                  <a:path w="69216" h="67627" extrusionOk="0">
                    <a:moveTo>
                      <a:pt x="63502" y="0"/>
                    </a:moveTo>
                    <a:lnTo>
                      <a:pt x="29212" y="31432"/>
                    </a:lnTo>
                    <a:lnTo>
                      <a:pt x="69217" y="24765"/>
                    </a:lnTo>
                    <a:lnTo>
                      <a:pt x="22544" y="67627"/>
                    </a:lnTo>
                    <a:cubicBezTo>
                      <a:pt x="4447" y="54292"/>
                      <a:pt x="-2221" y="33338"/>
                      <a:pt x="637" y="10477"/>
                    </a:cubicBezTo>
                    <a:lnTo>
                      <a:pt x="63502" y="0"/>
                    </a:lnTo>
                    <a:lnTo>
                      <a:pt x="63502" y="0"/>
                    </a:lnTo>
                    <a:close/>
                  </a:path>
                </a:pathLst>
              </a:custGeom>
              <a:solidFill>
                <a:srgbClr val="BF9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92" name="Google Shape;1292;p7"/>
              <p:cNvSpPr/>
              <p:nvPr/>
            </p:nvSpPr>
            <p:spPr>
              <a:xfrm rot="-715094">
                <a:off x="1851525" y="1171185"/>
                <a:ext cx="4800373" cy="3705653"/>
              </a:xfrm>
              <a:custGeom>
                <a:avLst/>
                <a:gdLst/>
                <a:ahLst/>
                <a:cxnLst/>
                <a:rect l="l" t="t" r="r" b="b"/>
                <a:pathLst>
                  <a:path w="481239" h="371493" extrusionOk="0">
                    <a:moveTo>
                      <a:pt x="0" y="223144"/>
                    </a:moveTo>
                    <a:cubicBezTo>
                      <a:pt x="256222" y="248862"/>
                      <a:pt x="220028" y="27882"/>
                      <a:pt x="355283" y="2164"/>
                    </a:cubicBezTo>
                    <a:cubicBezTo>
                      <a:pt x="525780" y="-30221"/>
                      <a:pt x="532448" y="310774"/>
                      <a:pt x="318135" y="362209"/>
                    </a:cubicBezTo>
                    <a:cubicBezTo>
                      <a:pt x="166688" y="399357"/>
                      <a:pt x="45720" y="319347"/>
                      <a:pt x="0" y="223144"/>
                    </a:cubicBezTo>
                    <a:lnTo>
                      <a:pt x="0" y="223144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93" name="Google Shape;1293;p7"/>
              <p:cNvSpPr/>
              <p:nvPr/>
            </p:nvSpPr>
            <p:spPr>
              <a:xfrm rot="-715094">
                <a:off x="5159776" y="1319705"/>
                <a:ext cx="513066" cy="513056"/>
              </a:xfrm>
              <a:custGeom>
                <a:avLst/>
                <a:gdLst/>
                <a:ahLst/>
                <a:cxnLst/>
                <a:rect l="l" t="t" r="r" b="b"/>
                <a:pathLst>
                  <a:path w="51435" h="51434" extrusionOk="0">
                    <a:moveTo>
                      <a:pt x="25717" y="51435"/>
                    </a:moveTo>
                    <a:cubicBezTo>
                      <a:pt x="11430" y="51435"/>
                      <a:pt x="0" y="40005"/>
                      <a:pt x="0" y="25717"/>
                    </a:cubicBezTo>
                    <a:cubicBezTo>
                      <a:pt x="0" y="11430"/>
                      <a:pt x="11430" y="0"/>
                      <a:pt x="25717" y="0"/>
                    </a:cubicBezTo>
                    <a:cubicBezTo>
                      <a:pt x="40005" y="0"/>
                      <a:pt x="51435" y="11430"/>
                      <a:pt x="51435" y="25717"/>
                    </a:cubicBezTo>
                    <a:cubicBezTo>
                      <a:pt x="51435" y="40005"/>
                      <a:pt x="40005" y="51435"/>
                      <a:pt x="25717" y="51435"/>
                    </a:cubicBezTo>
                    <a:lnTo>
                      <a:pt x="25717" y="5143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94" name="Google Shape;1294;p7"/>
              <p:cNvSpPr/>
              <p:nvPr/>
            </p:nvSpPr>
            <p:spPr>
              <a:xfrm rot="-715094">
                <a:off x="4061639" y="3326168"/>
                <a:ext cx="733753" cy="629235"/>
              </a:xfrm>
              <a:custGeom>
                <a:avLst/>
                <a:gdLst/>
                <a:ahLst/>
                <a:cxnLst/>
                <a:rect l="l" t="t" r="r" b="b"/>
                <a:pathLst>
                  <a:path w="73559" h="63081" extrusionOk="0">
                    <a:moveTo>
                      <a:pt x="10694" y="0"/>
                    </a:moveTo>
                    <a:cubicBezTo>
                      <a:pt x="8789" y="1905"/>
                      <a:pt x="6884" y="4763"/>
                      <a:pt x="4979" y="7620"/>
                    </a:cubicBezTo>
                    <a:cubicBezTo>
                      <a:pt x="-5498" y="25717"/>
                      <a:pt x="1169" y="48577"/>
                      <a:pt x="19267" y="58102"/>
                    </a:cubicBezTo>
                    <a:cubicBezTo>
                      <a:pt x="37364" y="68580"/>
                      <a:pt x="60224" y="61913"/>
                      <a:pt x="69749" y="43815"/>
                    </a:cubicBezTo>
                    <a:cubicBezTo>
                      <a:pt x="71654" y="40957"/>
                      <a:pt x="72607" y="38100"/>
                      <a:pt x="73559" y="35242"/>
                    </a:cubicBezTo>
                    <a:cubicBezTo>
                      <a:pt x="62129" y="46672"/>
                      <a:pt x="44032" y="50482"/>
                      <a:pt x="28792" y="41910"/>
                    </a:cubicBezTo>
                    <a:cubicBezTo>
                      <a:pt x="13552" y="33338"/>
                      <a:pt x="5932" y="16192"/>
                      <a:pt x="10694" y="0"/>
                    </a:cubicBezTo>
                    <a:lnTo>
                      <a:pt x="10694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295" name="Google Shape;1295;p7"/>
              <p:cNvGrpSpPr/>
              <p:nvPr/>
            </p:nvGrpSpPr>
            <p:grpSpPr>
              <a:xfrm>
                <a:off x="2417916" y="2324878"/>
                <a:ext cx="4203533" cy="2631820"/>
                <a:chOff x="2417916" y="2358053"/>
                <a:chExt cx="4203533" cy="2631820"/>
              </a:xfrm>
            </p:grpSpPr>
            <p:sp>
              <p:nvSpPr>
                <p:cNvPr id="1296" name="Google Shape;1296;p7"/>
                <p:cNvSpPr/>
                <p:nvPr/>
              </p:nvSpPr>
              <p:spPr>
                <a:xfrm rot="-715094">
                  <a:off x="2458789" y="3739690"/>
                  <a:ext cx="649674" cy="4636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130" h="46481" extrusionOk="0">
                      <a:moveTo>
                        <a:pt x="1313" y="0"/>
                      </a:moveTo>
                      <a:cubicBezTo>
                        <a:pt x="-1545" y="9525"/>
                        <a:pt x="360" y="20002"/>
                        <a:pt x="6075" y="29527"/>
                      </a:cubicBezTo>
                      <a:cubicBezTo>
                        <a:pt x="17505" y="46672"/>
                        <a:pt x="40365" y="51435"/>
                        <a:pt x="57510" y="40958"/>
                      </a:cubicBezTo>
                      <a:cubicBezTo>
                        <a:pt x="60368" y="39052"/>
                        <a:pt x="62273" y="37147"/>
                        <a:pt x="65130" y="35242"/>
                      </a:cubicBezTo>
                      <a:cubicBezTo>
                        <a:pt x="49890" y="40005"/>
                        <a:pt x="31793" y="34290"/>
                        <a:pt x="22268" y="20002"/>
                      </a:cubicBezTo>
                      <a:cubicBezTo>
                        <a:pt x="18458" y="14288"/>
                        <a:pt x="16553" y="6667"/>
                        <a:pt x="16553" y="0"/>
                      </a:cubicBezTo>
                      <a:cubicBezTo>
                        <a:pt x="11790" y="0"/>
                        <a:pt x="7028" y="0"/>
                        <a:pt x="1313" y="0"/>
                      </a:cubicBezTo>
                      <a:lnTo>
                        <a:pt x="1313" y="0"/>
                      </a:lnTo>
                      <a:close/>
                    </a:path>
                  </a:pathLst>
                </a:custGeom>
                <a:solidFill>
                  <a:srgbClr val="000000">
                    <a:alpha val="145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97" name="Google Shape;1297;p7"/>
                <p:cNvSpPr/>
                <p:nvPr/>
              </p:nvSpPr>
              <p:spPr>
                <a:xfrm rot="-715094">
                  <a:off x="3002368" y="3961893"/>
                  <a:ext cx="699778" cy="6807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53" h="68248" extrusionOk="0">
                      <a:moveTo>
                        <a:pt x="17766" y="0"/>
                      </a:moveTo>
                      <a:cubicBezTo>
                        <a:pt x="14909" y="1905"/>
                        <a:pt x="13004" y="3810"/>
                        <a:pt x="10146" y="5715"/>
                      </a:cubicBezTo>
                      <a:cubicBezTo>
                        <a:pt x="-4141" y="20955"/>
                        <a:pt x="-3189" y="43815"/>
                        <a:pt x="12051" y="58102"/>
                      </a:cubicBezTo>
                      <a:cubicBezTo>
                        <a:pt x="27291" y="72390"/>
                        <a:pt x="50151" y="71438"/>
                        <a:pt x="64439" y="56197"/>
                      </a:cubicBezTo>
                      <a:cubicBezTo>
                        <a:pt x="66344" y="53340"/>
                        <a:pt x="68249" y="51435"/>
                        <a:pt x="70154" y="48577"/>
                      </a:cubicBezTo>
                      <a:cubicBezTo>
                        <a:pt x="55866" y="57150"/>
                        <a:pt x="37769" y="56197"/>
                        <a:pt x="25386" y="43815"/>
                      </a:cubicBezTo>
                      <a:cubicBezTo>
                        <a:pt x="12051" y="33338"/>
                        <a:pt x="10146" y="14288"/>
                        <a:pt x="17766" y="0"/>
                      </a:cubicBezTo>
                      <a:lnTo>
                        <a:pt x="17766" y="0"/>
                      </a:lnTo>
                      <a:close/>
                    </a:path>
                  </a:pathLst>
                </a:custGeom>
                <a:solidFill>
                  <a:srgbClr val="000000">
                    <a:alpha val="145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98" name="Google Shape;1298;p7"/>
                <p:cNvSpPr/>
                <p:nvPr/>
              </p:nvSpPr>
              <p:spPr>
                <a:xfrm rot="-715094">
                  <a:off x="3666161" y="4312638"/>
                  <a:ext cx="733234" cy="608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507" h="60960" extrusionOk="0">
                      <a:moveTo>
                        <a:pt x="10643" y="0"/>
                      </a:moveTo>
                      <a:cubicBezTo>
                        <a:pt x="8738" y="1905"/>
                        <a:pt x="6832" y="4763"/>
                        <a:pt x="4928" y="7620"/>
                      </a:cubicBezTo>
                      <a:cubicBezTo>
                        <a:pt x="-3645" y="22860"/>
                        <a:pt x="-787" y="40958"/>
                        <a:pt x="11595" y="52388"/>
                      </a:cubicBezTo>
                      <a:cubicBezTo>
                        <a:pt x="23025" y="56198"/>
                        <a:pt x="35407" y="59055"/>
                        <a:pt x="48743" y="60960"/>
                      </a:cubicBezTo>
                      <a:cubicBezTo>
                        <a:pt x="57315" y="58103"/>
                        <a:pt x="64935" y="52388"/>
                        <a:pt x="69698" y="43815"/>
                      </a:cubicBezTo>
                      <a:cubicBezTo>
                        <a:pt x="71603" y="40958"/>
                        <a:pt x="72555" y="38100"/>
                        <a:pt x="73507" y="35243"/>
                      </a:cubicBezTo>
                      <a:cubicBezTo>
                        <a:pt x="62078" y="46673"/>
                        <a:pt x="43980" y="50483"/>
                        <a:pt x="28740" y="41910"/>
                      </a:cubicBezTo>
                      <a:cubicBezTo>
                        <a:pt x="12548" y="33338"/>
                        <a:pt x="5880" y="16193"/>
                        <a:pt x="10643" y="0"/>
                      </a:cubicBezTo>
                      <a:lnTo>
                        <a:pt x="10643" y="0"/>
                      </a:lnTo>
                      <a:close/>
                    </a:path>
                  </a:pathLst>
                </a:custGeom>
                <a:solidFill>
                  <a:srgbClr val="000000">
                    <a:alpha val="145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99" name="Google Shape;1299;p7"/>
                <p:cNvSpPr/>
                <p:nvPr/>
              </p:nvSpPr>
              <p:spPr>
                <a:xfrm rot="-715094">
                  <a:off x="4352048" y="4512602"/>
                  <a:ext cx="745843" cy="2945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771" h="29527" extrusionOk="0">
                      <a:moveTo>
                        <a:pt x="5239" y="0"/>
                      </a:moveTo>
                      <a:cubicBezTo>
                        <a:pt x="3334" y="2858"/>
                        <a:pt x="2381" y="5715"/>
                        <a:pt x="1429" y="8572"/>
                      </a:cubicBezTo>
                      <a:cubicBezTo>
                        <a:pt x="-476" y="15240"/>
                        <a:pt x="-476" y="22860"/>
                        <a:pt x="1429" y="28575"/>
                      </a:cubicBezTo>
                      <a:cubicBezTo>
                        <a:pt x="8096" y="29528"/>
                        <a:pt x="13811" y="29528"/>
                        <a:pt x="20479" y="29528"/>
                      </a:cubicBezTo>
                      <a:cubicBezTo>
                        <a:pt x="10954" y="23813"/>
                        <a:pt x="5239" y="12383"/>
                        <a:pt x="5239" y="0"/>
                      </a:cubicBezTo>
                      <a:lnTo>
                        <a:pt x="5239" y="0"/>
                      </a:lnTo>
                      <a:close/>
                      <a:moveTo>
                        <a:pt x="73819" y="27622"/>
                      </a:moveTo>
                      <a:lnTo>
                        <a:pt x="73819" y="27622"/>
                      </a:lnTo>
                      <a:cubicBezTo>
                        <a:pt x="74771" y="24765"/>
                        <a:pt x="74771" y="21908"/>
                        <a:pt x="74771" y="19050"/>
                      </a:cubicBezTo>
                      <a:cubicBezTo>
                        <a:pt x="72866" y="22860"/>
                        <a:pt x="70009" y="25717"/>
                        <a:pt x="67151" y="28575"/>
                      </a:cubicBezTo>
                      <a:cubicBezTo>
                        <a:pt x="69056" y="27622"/>
                        <a:pt x="70961" y="27622"/>
                        <a:pt x="73819" y="27622"/>
                      </a:cubicBezTo>
                      <a:lnTo>
                        <a:pt x="73819" y="27622"/>
                      </a:lnTo>
                      <a:close/>
                    </a:path>
                  </a:pathLst>
                </a:custGeom>
                <a:solidFill>
                  <a:srgbClr val="000000">
                    <a:alpha val="145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00" name="Google Shape;1300;p7"/>
                <p:cNvSpPr/>
                <p:nvPr/>
              </p:nvSpPr>
              <p:spPr>
                <a:xfrm rot="-715094">
                  <a:off x="3424671" y="3191152"/>
                  <a:ext cx="694791" cy="4717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653" h="47293" extrusionOk="0">
                      <a:moveTo>
                        <a:pt x="121" y="8572"/>
                      </a:moveTo>
                      <a:cubicBezTo>
                        <a:pt x="-832" y="19050"/>
                        <a:pt x="3931" y="29527"/>
                        <a:pt x="11551" y="37147"/>
                      </a:cubicBezTo>
                      <a:cubicBezTo>
                        <a:pt x="26791" y="51435"/>
                        <a:pt x="49651" y="50483"/>
                        <a:pt x="63938" y="35242"/>
                      </a:cubicBezTo>
                      <a:cubicBezTo>
                        <a:pt x="65843" y="32385"/>
                        <a:pt x="67748" y="30480"/>
                        <a:pt x="69653" y="27622"/>
                      </a:cubicBezTo>
                      <a:cubicBezTo>
                        <a:pt x="55366" y="36195"/>
                        <a:pt x="37268" y="35242"/>
                        <a:pt x="24886" y="22860"/>
                      </a:cubicBezTo>
                      <a:cubicBezTo>
                        <a:pt x="18218" y="16192"/>
                        <a:pt x="14408" y="8572"/>
                        <a:pt x="13456" y="0"/>
                      </a:cubicBezTo>
                      <a:cubicBezTo>
                        <a:pt x="8693" y="2858"/>
                        <a:pt x="4883" y="5715"/>
                        <a:pt x="121" y="8572"/>
                      </a:cubicBezTo>
                      <a:lnTo>
                        <a:pt x="121" y="8572"/>
                      </a:lnTo>
                      <a:close/>
                    </a:path>
                  </a:pathLst>
                </a:custGeom>
                <a:solidFill>
                  <a:srgbClr val="000000">
                    <a:alpha val="145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01" name="Google Shape;1301;p7"/>
                <p:cNvSpPr/>
                <p:nvPr/>
              </p:nvSpPr>
              <p:spPr>
                <a:xfrm rot="-715094">
                  <a:off x="4775129" y="3533739"/>
                  <a:ext cx="736077" cy="5555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792" h="55694" extrusionOk="0">
                      <a:moveTo>
                        <a:pt x="5212" y="0"/>
                      </a:moveTo>
                      <a:cubicBezTo>
                        <a:pt x="3307" y="2858"/>
                        <a:pt x="2355" y="5715"/>
                        <a:pt x="1402" y="8572"/>
                      </a:cubicBezTo>
                      <a:cubicBezTo>
                        <a:pt x="-4313" y="28575"/>
                        <a:pt x="8070" y="48577"/>
                        <a:pt x="27120" y="54292"/>
                      </a:cubicBezTo>
                      <a:cubicBezTo>
                        <a:pt x="47122" y="60008"/>
                        <a:pt x="67125" y="47625"/>
                        <a:pt x="72840" y="28575"/>
                      </a:cubicBezTo>
                      <a:cubicBezTo>
                        <a:pt x="73792" y="25717"/>
                        <a:pt x="73792" y="21908"/>
                        <a:pt x="73792" y="19050"/>
                      </a:cubicBezTo>
                      <a:cubicBezTo>
                        <a:pt x="65220" y="33338"/>
                        <a:pt x="48075" y="40958"/>
                        <a:pt x="31882" y="36195"/>
                      </a:cubicBezTo>
                      <a:cubicBezTo>
                        <a:pt x="15690" y="31433"/>
                        <a:pt x="5212" y="16192"/>
                        <a:pt x="5212" y="0"/>
                      </a:cubicBezTo>
                      <a:lnTo>
                        <a:pt x="5212" y="0"/>
                      </a:lnTo>
                      <a:close/>
                    </a:path>
                  </a:pathLst>
                </a:custGeom>
                <a:solidFill>
                  <a:srgbClr val="000000">
                    <a:alpha val="145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02" name="Google Shape;1302;p7"/>
                <p:cNvSpPr/>
                <p:nvPr/>
              </p:nvSpPr>
              <p:spPr>
                <a:xfrm rot="-715094">
                  <a:off x="5496388" y="3564506"/>
                  <a:ext cx="741095" cy="475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295" h="47625" extrusionOk="0">
                      <a:moveTo>
                        <a:pt x="1905" y="0"/>
                      </a:moveTo>
                      <a:cubicBezTo>
                        <a:pt x="952" y="2858"/>
                        <a:pt x="952" y="5715"/>
                        <a:pt x="0" y="9525"/>
                      </a:cubicBezTo>
                      <a:cubicBezTo>
                        <a:pt x="0" y="30480"/>
                        <a:pt x="16193" y="46673"/>
                        <a:pt x="36195" y="47625"/>
                      </a:cubicBezTo>
                      <a:cubicBezTo>
                        <a:pt x="57150" y="47625"/>
                        <a:pt x="73343" y="31433"/>
                        <a:pt x="74295" y="11430"/>
                      </a:cubicBezTo>
                      <a:cubicBezTo>
                        <a:pt x="74295" y="8573"/>
                        <a:pt x="74295" y="4763"/>
                        <a:pt x="73343" y="1905"/>
                      </a:cubicBezTo>
                      <a:cubicBezTo>
                        <a:pt x="68580" y="18098"/>
                        <a:pt x="54293" y="29528"/>
                        <a:pt x="37148" y="28575"/>
                      </a:cubicBezTo>
                      <a:cubicBezTo>
                        <a:pt x="20002" y="28575"/>
                        <a:pt x="5715" y="16192"/>
                        <a:pt x="1905" y="0"/>
                      </a:cubicBezTo>
                      <a:lnTo>
                        <a:pt x="1905" y="0"/>
                      </a:lnTo>
                      <a:close/>
                    </a:path>
                  </a:pathLst>
                </a:custGeom>
                <a:solidFill>
                  <a:srgbClr val="000000">
                    <a:alpha val="145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03" name="Google Shape;1303;p7"/>
                <p:cNvSpPr/>
                <p:nvPr/>
              </p:nvSpPr>
              <p:spPr>
                <a:xfrm rot="-715094">
                  <a:off x="6187893" y="3499342"/>
                  <a:ext cx="133017" cy="2280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35" h="22860" extrusionOk="0">
                      <a:moveTo>
                        <a:pt x="0" y="0"/>
                      </a:moveTo>
                      <a:cubicBezTo>
                        <a:pt x="0" y="2858"/>
                        <a:pt x="0" y="6668"/>
                        <a:pt x="953" y="9525"/>
                      </a:cubicBezTo>
                      <a:cubicBezTo>
                        <a:pt x="1905" y="14288"/>
                        <a:pt x="3810" y="19050"/>
                        <a:pt x="6668" y="22860"/>
                      </a:cubicBezTo>
                      <a:cubicBezTo>
                        <a:pt x="8573" y="20003"/>
                        <a:pt x="11430" y="17145"/>
                        <a:pt x="13335" y="14288"/>
                      </a:cubicBezTo>
                      <a:cubicBezTo>
                        <a:pt x="8573" y="11430"/>
                        <a:pt x="3810" y="6668"/>
                        <a:pt x="0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>
                    <a:alpha val="145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04" name="Google Shape;1304;p7"/>
                <p:cNvSpPr/>
                <p:nvPr/>
              </p:nvSpPr>
              <p:spPr>
                <a:xfrm rot="-715094">
                  <a:off x="3871587" y="2540365"/>
                  <a:ext cx="712586" cy="3822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437" h="38316" extrusionOk="0">
                      <a:moveTo>
                        <a:pt x="0" y="13335"/>
                      </a:moveTo>
                      <a:cubicBezTo>
                        <a:pt x="2858" y="21907"/>
                        <a:pt x="8573" y="28575"/>
                        <a:pt x="17145" y="33338"/>
                      </a:cubicBezTo>
                      <a:cubicBezTo>
                        <a:pt x="35243" y="43815"/>
                        <a:pt x="58103" y="37147"/>
                        <a:pt x="67628" y="19050"/>
                      </a:cubicBezTo>
                      <a:cubicBezTo>
                        <a:pt x="69533" y="16192"/>
                        <a:pt x="70485" y="13335"/>
                        <a:pt x="71438" y="10477"/>
                      </a:cubicBezTo>
                      <a:cubicBezTo>
                        <a:pt x="60008" y="21907"/>
                        <a:pt x="41910" y="25717"/>
                        <a:pt x="26670" y="17145"/>
                      </a:cubicBezTo>
                      <a:cubicBezTo>
                        <a:pt x="19050" y="13335"/>
                        <a:pt x="14288" y="6667"/>
                        <a:pt x="10478" y="0"/>
                      </a:cubicBezTo>
                      <a:cubicBezTo>
                        <a:pt x="7620" y="4763"/>
                        <a:pt x="3810" y="8572"/>
                        <a:pt x="0" y="13335"/>
                      </a:cubicBezTo>
                      <a:lnTo>
                        <a:pt x="0" y="13335"/>
                      </a:lnTo>
                      <a:close/>
                    </a:path>
                  </a:pathLst>
                </a:custGeom>
                <a:solidFill>
                  <a:srgbClr val="000000">
                    <a:alpha val="145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05" name="Google Shape;1305;p7"/>
                <p:cNvSpPr/>
                <p:nvPr/>
              </p:nvSpPr>
              <p:spPr>
                <a:xfrm rot="-715094">
                  <a:off x="4536646" y="2496457"/>
                  <a:ext cx="736077" cy="5555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792" h="55694" extrusionOk="0">
                      <a:moveTo>
                        <a:pt x="5212" y="0"/>
                      </a:moveTo>
                      <a:cubicBezTo>
                        <a:pt x="3307" y="2857"/>
                        <a:pt x="2355" y="5715"/>
                        <a:pt x="1402" y="8572"/>
                      </a:cubicBezTo>
                      <a:cubicBezTo>
                        <a:pt x="-4313" y="28575"/>
                        <a:pt x="8070" y="48577"/>
                        <a:pt x="27120" y="54292"/>
                      </a:cubicBezTo>
                      <a:cubicBezTo>
                        <a:pt x="47122" y="60007"/>
                        <a:pt x="67125" y="47625"/>
                        <a:pt x="72840" y="28575"/>
                      </a:cubicBezTo>
                      <a:cubicBezTo>
                        <a:pt x="73792" y="25717"/>
                        <a:pt x="73792" y="21907"/>
                        <a:pt x="73792" y="19050"/>
                      </a:cubicBezTo>
                      <a:cubicBezTo>
                        <a:pt x="65220" y="33338"/>
                        <a:pt x="48075" y="40957"/>
                        <a:pt x="31882" y="36195"/>
                      </a:cubicBezTo>
                      <a:cubicBezTo>
                        <a:pt x="16642" y="32385"/>
                        <a:pt x="5212" y="17145"/>
                        <a:pt x="5212" y="0"/>
                      </a:cubicBezTo>
                      <a:lnTo>
                        <a:pt x="5212" y="0"/>
                      </a:lnTo>
                      <a:close/>
                    </a:path>
                  </a:pathLst>
                </a:custGeom>
                <a:solidFill>
                  <a:srgbClr val="000000">
                    <a:alpha val="145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06" name="Google Shape;1306;p7"/>
                <p:cNvSpPr/>
                <p:nvPr/>
              </p:nvSpPr>
              <p:spPr>
                <a:xfrm rot="-715094">
                  <a:off x="5259877" y="2536527"/>
                  <a:ext cx="741085" cy="475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294" h="47625" extrusionOk="0">
                      <a:moveTo>
                        <a:pt x="1905" y="0"/>
                      </a:moveTo>
                      <a:cubicBezTo>
                        <a:pt x="952" y="2857"/>
                        <a:pt x="952" y="5715"/>
                        <a:pt x="0" y="9525"/>
                      </a:cubicBezTo>
                      <a:cubicBezTo>
                        <a:pt x="0" y="30480"/>
                        <a:pt x="16192" y="46672"/>
                        <a:pt x="36195" y="47625"/>
                      </a:cubicBezTo>
                      <a:cubicBezTo>
                        <a:pt x="57150" y="47625"/>
                        <a:pt x="73342" y="31432"/>
                        <a:pt x="74295" y="11430"/>
                      </a:cubicBezTo>
                      <a:cubicBezTo>
                        <a:pt x="74295" y="8572"/>
                        <a:pt x="74295" y="4763"/>
                        <a:pt x="73342" y="1905"/>
                      </a:cubicBezTo>
                      <a:cubicBezTo>
                        <a:pt x="68580" y="18097"/>
                        <a:pt x="54292" y="29527"/>
                        <a:pt x="37148" y="28575"/>
                      </a:cubicBezTo>
                      <a:cubicBezTo>
                        <a:pt x="20002" y="27622"/>
                        <a:pt x="5715" y="16192"/>
                        <a:pt x="1905" y="0"/>
                      </a:cubicBezTo>
                      <a:lnTo>
                        <a:pt x="1905" y="0"/>
                      </a:lnTo>
                      <a:close/>
                    </a:path>
                  </a:pathLst>
                </a:custGeom>
                <a:solidFill>
                  <a:srgbClr val="000000">
                    <a:alpha val="145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07" name="Google Shape;1307;p7"/>
                <p:cNvSpPr/>
                <p:nvPr/>
              </p:nvSpPr>
              <p:spPr>
                <a:xfrm rot="-715094">
                  <a:off x="5961826" y="2418700"/>
                  <a:ext cx="627070" cy="3807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864" h="38166" extrusionOk="0">
                      <a:moveTo>
                        <a:pt x="0" y="0"/>
                      </a:moveTo>
                      <a:cubicBezTo>
                        <a:pt x="0" y="2858"/>
                        <a:pt x="0" y="6667"/>
                        <a:pt x="952" y="9525"/>
                      </a:cubicBezTo>
                      <a:cubicBezTo>
                        <a:pt x="5715" y="29527"/>
                        <a:pt x="25717" y="41910"/>
                        <a:pt x="45720" y="37147"/>
                      </a:cubicBezTo>
                      <a:cubicBezTo>
                        <a:pt x="50483" y="36195"/>
                        <a:pt x="54292" y="34290"/>
                        <a:pt x="58102" y="32385"/>
                      </a:cubicBezTo>
                      <a:cubicBezTo>
                        <a:pt x="60008" y="23813"/>
                        <a:pt x="61913" y="14288"/>
                        <a:pt x="62865" y="5715"/>
                      </a:cubicBezTo>
                      <a:cubicBezTo>
                        <a:pt x="58102" y="12383"/>
                        <a:pt x="50483" y="17145"/>
                        <a:pt x="41910" y="19050"/>
                      </a:cubicBezTo>
                      <a:cubicBezTo>
                        <a:pt x="24765" y="22860"/>
                        <a:pt x="7620" y="14288"/>
                        <a:pt x="0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>
                    <a:alpha val="145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1308" name="Google Shape;1308;p7"/>
              <p:cNvSpPr/>
              <p:nvPr/>
            </p:nvSpPr>
            <p:spPr>
              <a:xfrm rot="-715094">
                <a:off x="5167532" y="1308408"/>
                <a:ext cx="513614" cy="522562"/>
              </a:xfrm>
              <a:custGeom>
                <a:avLst/>
                <a:gdLst/>
                <a:ahLst/>
                <a:cxnLst/>
                <a:rect l="l" t="t" r="r" b="b"/>
                <a:pathLst>
                  <a:path w="51490" h="52387" extrusionOk="0">
                    <a:moveTo>
                      <a:pt x="24820" y="0"/>
                    </a:moveTo>
                    <a:cubicBezTo>
                      <a:pt x="26726" y="0"/>
                      <a:pt x="29583" y="0"/>
                      <a:pt x="31488" y="953"/>
                    </a:cubicBezTo>
                    <a:cubicBezTo>
                      <a:pt x="28631" y="2858"/>
                      <a:pt x="26726" y="5715"/>
                      <a:pt x="26726" y="10478"/>
                    </a:cubicBezTo>
                    <a:cubicBezTo>
                      <a:pt x="26726" y="16192"/>
                      <a:pt x="31488" y="20955"/>
                      <a:pt x="37203" y="20955"/>
                    </a:cubicBezTo>
                    <a:cubicBezTo>
                      <a:pt x="41966" y="20955"/>
                      <a:pt x="46728" y="17145"/>
                      <a:pt x="47681" y="13335"/>
                    </a:cubicBezTo>
                    <a:cubicBezTo>
                      <a:pt x="50538" y="17145"/>
                      <a:pt x="51491" y="21908"/>
                      <a:pt x="51491" y="26670"/>
                    </a:cubicBezTo>
                    <a:cubicBezTo>
                      <a:pt x="51491" y="40958"/>
                      <a:pt x="40061" y="52388"/>
                      <a:pt x="25773" y="52388"/>
                    </a:cubicBezTo>
                    <a:cubicBezTo>
                      <a:pt x="11486" y="52388"/>
                      <a:pt x="56" y="40958"/>
                      <a:pt x="56" y="26670"/>
                    </a:cubicBezTo>
                    <a:cubicBezTo>
                      <a:pt x="-897" y="11430"/>
                      <a:pt x="10533" y="0"/>
                      <a:pt x="24820" y="0"/>
                    </a:cubicBezTo>
                    <a:lnTo>
                      <a:pt x="24820" y="0"/>
                    </a:lnTo>
                    <a:close/>
                  </a:path>
                </a:pathLst>
              </a:custGeom>
              <a:solidFill>
                <a:srgbClr val="3B231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09" name="Google Shape;1309;p7"/>
              <p:cNvSpPr/>
              <p:nvPr/>
            </p:nvSpPr>
            <p:spPr>
              <a:xfrm rot="-715094">
                <a:off x="2907640" y="2292112"/>
                <a:ext cx="2116392" cy="1904303"/>
              </a:xfrm>
              <a:custGeom>
                <a:avLst/>
                <a:gdLst/>
                <a:ahLst/>
                <a:cxnLst/>
                <a:rect l="l" t="t" r="r" b="b"/>
                <a:pathLst>
                  <a:path w="212169" h="190907" extrusionOk="0">
                    <a:moveTo>
                      <a:pt x="0" y="151447"/>
                    </a:moveTo>
                    <a:cubicBezTo>
                      <a:pt x="5715" y="173355"/>
                      <a:pt x="25717" y="178117"/>
                      <a:pt x="44767" y="171450"/>
                    </a:cubicBezTo>
                    <a:cubicBezTo>
                      <a:pt x="59055" y="197167"/>
                      <a:pt x="85725" y="195263"/>
                      <a:pt x="109538" y="178117"/>
                    </a:cubicBezTo>
                    <a:cubicBezTo>
                      <a:pt x="204788" y="208597"/>
                      <a:pt x="230505" y="88583"/>
                      <a:pt x="200025" y="0"/>
                    </a:cubicBezTo>
                    <a:cubicBezTo>
                      <a:pt x="174308" y="74295"/>
                      <a:pt x="91440" y="150495"/>
                      <a:pt x="0" y="151447"/>
                    </a:cubicBezTo>
                    <a:lnTo>
                      <a:pt x="0" y="15144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10" name="Google Shape;1310;p7"/>
              <p:cNvSpPr/>
              <p:nvPr/>
            </p:nvSpPr>
            <p:spPr>
              <a:xfrm rot="-715094">
                <a:off x="1695299" y="2949646"/>
                <a:ext cx="374662" cy="926092"/>
              </a:xfrm>
              <a:custGeom>
                <a:avLst/>
                <a:gdLst/>
                <a:ahLst/>
                <a:cxnLst/>
                <a:rect l="l" t="t" r="r" b="b"/>
                <a:pathLst>
                  <a:path w="37560" h="92841" extrusionOk="0">
                    <a:moveTo>
                      <a:pt x="17650" y="92841"/>
                    </a:moveTo>
                    <a:cubicBezTo>
                      <a:pt x="12888" y="85222"/>
                      <a:pt x="-5210" y="42359"/>
                      <a:pt x="1458" y="20452"/>
                    </a:cubicBezTo>
                    <a:cubicBezTo>
                      <a:pt x="11935" y="-12886"/>
                      <a:pt x="55750" y="-3361"/>
                      <a:pt x="29080" y="33786"/>
                    </a:cubicBezTo>
                    <a:cubicBezTo>
                      <a:pt x="20508" y="44264"/>
                      <a:pt x="11935" y="61409"/>
                      <a:pt x="17650" y="92841"/>
                    </a:cubicBezTo>
                    <a:lnTo>
                      <a:pt x="17650" y="9284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11" name="Google Shape;1311;p7"/>
              <p:cNvSpPr/>
              <p:nvPr/>
            </p:nvSpPr>
            <p:spPr>
              <a:xfrm rot="-715094">
                <a:off x="1139489" y="2514384"/>
                <a:ext cx="676866" cy="1441152"/>
              </a:xfrm>
              <a:custGeom>
                <a:avLst/>
                <a:gdLst/>
                <a:ahLst/>
                <a:cxnLst/>
                <a:rect l="l" t="t" r="r" b="b"/>
                <a:pathLst>
                  <a:path w="67856" h="144476" extrusionOk="0">
                    <a:moveTo>
                      <a:pt x="67856" y="144476"/>
                    </a:moveTo>
                    <a:cubicBezTo>
                      <a:pt x="56426" y="135904"/>
                      <a:pt x="4039" y="82564"/>
                      <a:pt x="229" y="46369"/>
                    </a:cubicBezTo>
                    <a:cubicBezTo>
                      <a:pt x="-4534" y="-9829"/>
                      <a:pt x="66904" y="-22211"/>
                      <a:pt x="48806" y="50179"/>
                    </a:cubicBezTo>
                    <a:cubicBezTo>
                      <a:pt x="44044" y="71134"/>
                      <a:pt x="41186" y="100661"/>
                      <a:pt x="67856" y="144476"/>
                    </a:cubicBezTo>
                    <a:lnTo>
                      <a:pt x="67856" y="144476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12" name="Google Shape;1312;p7"/>
              <p:cNvSpPr/>
              <p:nvPr/>
            </p:nvSpPr>
            <p:spPr>
              <a:xfrm rot="-715094">
                <a:off x="1085883" y="3420937"/>
                <a:ext cx="817823" cy="561584"/>
              </a:xfrm>
              <a:custGeom>
                <a:avLst/>
                <a:gdLst/>
                <a:ahLst/>
                <a:cxnLst/>
                <a:rect l="l" t="t" r="r" b="b"/>
                <a:pathLst>
                  <a:path w="81987" h="56299" extrusionOk="0">
                    <a:moveTo>
                      <a:pt x="81987" y="56163"/>
                    </a:moveTo>
                    <a:cubicBezTo>
                      <a:pt x="73415" y="57115"/>
                      <a:pt x="25790" y="53306"/>
                      <a:pt x="9597" y="37113"/>
                    </a:cubicBezTo>
                    <a:cubicBezTo>
                      <a:pt x="-15168" y="12348"/>
                      <a:pt x="13407" y="-21942"/>
                      <a:pt x="34362" y="19015"/>
                    </a:cubicBezTo>
                    <a:cubicBezTo>
                      <a:pt x="41030" y="30445"/>
                      <a:pt x="51507" y="46638"/>
                      <a:pt x="81987" y="56163"/>
                    </a:cubicBezTo>
                    <a:lnTo>
                      <a:pt x="81987" y="56163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13" name="Google Shape;1313;p7"/>
              <p:cNvSpPr/>
              <p:nvPr/>
            </p:nvSpPr>
            <p:spPr>
              <a:xfrm rot="-715094">
                <a:off x="2907765" y="2298300"/>
                <a:ext cx="2116392" cy="1904303"/>
              </a:xfrm>
              <a:custGeom>
                <a:avLst/>
                <a:gdLst/>
                <a:ahLst/>
                <a:cxnLst/>
                <a:rect l="l" t="t" r="r" b="b"/>
                <a:pathLst>
                  <a:path w="212169" h="190907" extrusionOk="0">
                    <a:moveTo>
                      <a:pt x="0" y="151447"/>
                    </a:moveTo>
                    <a:cubicBezTo>
                      <a:pt x="5715" y="173355"/>
                      <a:pt x="25717" y="178117"/>
                      <a:pt x="44767" y="171450"/>
                    </a:cubicBezTo>
                    <a:cubicBezTo>
                      <a:pt x="59055" y="197167"/>
                      <a:pt x="85725" y="195263"/>
                      <a:pt x="109538" y="178117"/>
                    </a:cubicBezTo>
                    <a:cubicBezTo>
                      <a:pt x="204788" y="208597"/>
                      <a:pt x="230505" y="88583"/>
                      <a:pt x="200025" y="0"/>
                    </a:cubicBezTo>
                    <a:cubicBezTo>
                      <a:pt x="174308" y="74295"/>
                      <a:pt x="91440" y="150495"/>
                      <a:pt x="0" y="151447"/>
                    </a:cubicBezTo>
                    <a:lnTo>
                      <a:pt x="0" y="151447"/>
                    </a:lnTo>
                    <a:close/>
                  </a:path>
                </a:pathLst>
              </a:custGeom>
              <a:solidFill>
                <a:srgbClr val="000000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14" name="Google Shape;1314;p7"/>
              <p:cNvSpPr/>
              <p:nvPr/>
            </p:nvSpPr>
            <p:spPr>
              <a:xfrm rot="-715094">
                <a:off x="1139576" y="2529872"/>
                <a:ext cx="676866" cy="1441152"/>
              </a:xfrm>
              <a:custGeom>
                <a:avLst/>
                <a:gdLst/>
                <a:ahLst/>
                <a:cxnLst/>
                <a:rect l="l" t="t" r="r" b="b"/>
                <a:pathLst>
                  <a:path w="67856" h="144476" extrusionOk="0">
                    <a:moveTo>
                      <a:pt x="67856" y="144476"/>
                    </a:moveTo>
                    <a:cubicBezTo>
                      <a:pt x="56426" y="135904"/>
                      <a:pt x="4039" y="82564"/>
                      <a:pt x="229" y="46369"/>
                    </a:cubicBezTo>
                    <a:cubicBezTo>
                      <a:pt x="-4534" y="-9829"/>
                      <a:pt x="66904" y="-22211"/>
                      <a:pt x="48806" y="50179"/>
                    </a:cubicBezTo>
                    <a:cubicBezTo>
                      <a:pt x="44044" y="71134"/>
                      <a:pt x="41186" y="100661"/>
                      <a:pt x="67856" y="144476"/>
                    </a:cubicBezTo>
                    <a:lnTo>
                      <a:pt x="67856" y="144476"/>
                    </a:lnTo>
                    <a:close/>
                  </a:path>
                </a:pathLst>
              </a:custGeom>
              <a:solidFill>
                <a:srgbClr val="000000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15" name="Google Shape;1315;p7"/>
              <p:cNvSpPr/>
              <p:nvPr/>
            </p:nvSpPr>
            <p:spPr>
              <a:xfrm rot="-715094">
                <a:off x="1695299" y="2949609"/>
                <a:ext cx="374662" cy="926092"/>
              </a:xfrm>
              <a:custGeom>
                <a:avLst/>
                <a:gdLst/>
                <a:ahLst/>
                <a:cxnLst/>
                <a:rect l="l" t="t" r="r" b="b"/>
                <a:pathLst>
                  <a:path w="37560" h="92841" extrusionOk="0">
                    <a:moveTo>
                      <a:pt x="17650" y="92841"/>
                    </a:moveTo>
                    <a:cubicBezTo>
                      <a:pt x="12888" y="85222"/>
                      <a:pt x="-5210" y="42359"/>
                      <a:pt x="1458" y="20452"/>
                    </a:cubicBezTo>
                    <a:cubicBezTo>
                      <a:pt x="11935" y="-12886"/>
                      <a:pt x="55750" y="-3361"/>
                      <a:pt x="29080" y="33786"/>
                    </a:cubicBezTo>
                    <a:cubicBezTo>
                      <a:pt x="20508" y="44264"/>
                      <a:pt x="11935" y="61409"/>
                      <a:pt x="17650" y="92841"/>
                    </a:cubicBezTo>
                    <a:lnTo>
                      <a:pt x="17650" y="92841"/>
                    </a:lnTo>
                    <a:close/>
                  </a:path>
                </a:pathLst>
              </a:custGeom>
              <a:solidFill>
                <a:srgbClr val="000000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16" name="Google Shape;1316;p7"/>
              <p:cNvSpPr/>
              <p:nvPr/>
            </p:nvSpPr>
            <p:spPr>
              <a:xfrm rot="-715094">
                <a:off x="1085883" y="3420900"/>
                <a:ext cx="817823" cy="561584"/>
              </a:xfrm>
              <a:custGeom>
                <a:avLst/>
                <a:gdLst/>
                <a:ahLst/>
                <a:cxnLst/>
                <a:rect l="l" t="t" r="r" b="b"/>
                <a:pathLst>
                  <a:path w="81987" h="56299" extrusionOk="0">
                    <a:moveTo>
                      <a:pt x="81987" y="56163"/>
                    </a:moveTo>
                    <a:cubicBezTo>
                      <a:pt x="73415" y="57115"/>
                      <a:pt x="25790" y="53306"/>
                      <a:pt x="9597" y="37113"/>
                    </a:cubicBezTo>
                    <a:cubicBezTo>
                      <a:pt x="-15168" y="12348"/>
                      <a:pt x="13407" y="-21942"/>
                      <a:pt x="34362" y="19015"/>
                    </a:cubicBezTo>
                    <a:cubicBezTo>
                      <a:pt x="41030" y="30445"/>
                      <a:pt x="51507" y="46638"/>
                      <a:pt x="81987" y="56163"/>
                    </a:cubicBezTo>
                    <a:lnTo>
                      <a:pt x="81987" y="56163"/>
                    </a:lnTo>
                    <a:close/>
                  </a:path>
                </a:pathLst>
              </a:custGeom>
              <a:solidFill>
                <a:srgbClr val="000000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317" name="Google Shape;1317;p7"/>
          <p:cNvSpPr/>
          <p:nvPr/>
        </p:nvSpPr>
        <p:spPr>
          <a:xfrm>
            <a:off x="9570854" y="4171081"/>
            <a:ext cx="2621150" cy="2720199"/>
          </a:xfrm>
          <a:custGeom>
            <a:avLst/>
            <a:gdLst/>
            <a:ahLst/>
            <a:cxnLst/>
            <a:rect l="l" t="t" r="r" b="b"/>
            <a:pathLst>
              <a:path w="6724" h="6978" extrusionOk="0">
                <a:moveTo>
                  <a:pt x="6199" y="0"/>
                </a:moveTo>
                <a:cubicBezTo>
                  <a:pt x="6032" y="0"/>
                  <a:pt x="5859" y="20"/>
                  <a:pt x="5682" y="60"/>
                </a:cubicBezTo>
                <a:cubicBezTo>
                  <a:pt x="4750" y="266"/>
                  <a:pt x="4112" y="832"/>
                  <a:pt x="3792" y="1725"/>
                </a:cubicBezTo>
                <a:cubicBezTo>
                  <a:pt x="3663" y="2085"/>
                  <a:pt x="3438" y="2358"/>
                  <a:pt x="3178" y="2617"/>
                </a:cubicBezTo>
                <a:cubicBezTo>
                  <a:pt x="3052" y="2743"/>
                  <a:pt x="2915" y="2860"/>
                  <a:pt x="2791" y="2987"/>
                </a:cubicBezTo>
                <a:cubicBezTo>
                  <a:pt x="2662" y="3116"/>
                  <a:pt x="2512" y="3206"/>
                  <a:pt x="2350" y="3286"/>
                </a:cubicBezTo>
                <a:cubicBezTo>
                  <a:pt x="1923" y="3494"/>
                  <a:pt x="1497" y="3704"/>
                  <a:pt x="1120" y="3999"/>
                </a:cubicBezTo>
                <a:cubicBezTo>
                  <a:pt x="121" y="4779"/>
                  <a:pt x="1" y="6061"/>
                  <a:pt x="446" y="6977"/>
                </a:cubicBezTo>
                <a:lnTo>
                  <a:pt x="6723" y="6977"/>
                </a:lnTo>
                <a:lnTo>
                  <a:pt x="6723" y="69"/>
                </a:lnTo>
                <a:cubicBezTo>
                  <a:pt x="6554" y="23"/>
                  <a:pt x="6379" y="0"/>
                  <a:pt x="619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 Two columns">
  <p:cSld name="CUSTOM_4">
    <p:spTree>
      <p:nvGrpSpPr>
        <p:cNvPr id="1" name="Shape 1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4" name="Google Shape;1854;p9"/>
          <p:cNvSpPr/>
          <p:nvPr/>
        </p:nvSpPr>
        <p:spPr>
          <a:xfrm rot="10800000">
            <a:off x="7804584" y="2897000"/>
            <a:ext cx="4387417" cy="3961000"/>
          </a:xfrm>
          <a:custGeom>
            <a:avLst/>
            <a:gdLst/>
            <a:ahLst/>
            <a:cxnLst/>
            <a:rect l="l" t="t" r="r" b="b"/>
            <a:pathLst>
              <a:path w="6710" h="5440" extrusionOk="0">
                <a:moveTo>
                  <a:pt x="1" y="0"/>
                </a:moveTo>
                <a:lnTo>
                  <a:pt x="1" y="5357"/>
                </a:lnTo>
                <a:cubicBezTo>
                  <a:pt x="172" y="5409"/>
                  <a:pt x="355" y="5436"/>
                  <a:pt x="551" y="5439"/>
                </a:cubicBezTo>
                <a:cubicBezTo>
                  <a:pt x="567" y="5439"/>
                  <a:pt x="583" y="5440"/>
                  <a:pt x="599" y="5440"/>
                </a:cubicBezTo>
                <a:cubicBezTo>
                  <a:pt x="1414" y="5440"/>
                  <a:pt x="2058" y="5089"/>
                  <a:pt x="2507" y="4405"/>
                </a:cubicBezTo>
                <a:cubicBezTo>
                  <a:pt x="2691" y="4125"/>
                  <a:pt x="2939" y="3938"/>
                  <a:pt x="3214" y="3771"/>
                </a:cubicBezTo>
                <a:cubicBezTo>
                  <a:pt x="3348" y="3689"/>
                  <a:pt x="3488" y="3618"/>
                  <a:pt x="3621" y="3535"/>
                </a:cubicBezTo>
                <a:cubicBezTo>
                  <a:pt x="3757" y="3451"/>
                  <a:pt x="3904" y="3405"/>
                  <a:pt x="4059" y="3371"/>
                </a:cubicBezTo>
                <a:cubicBezTo>
                  <a:pt x="4466" y="3281"/>
                  <a:pt x="4872" y="3189"/>
                  <a:pt x="5255" y="3015"/>
                </a:cubicBezTo>
                <a:cubicBezTo>
                  <a:pt x="6384" y="2503"/>
                  <a:pt x="6709" y="1234"/>
                  <a:pt x="6356" y="323"/>
                </a:cubicBezTo>
                <a:cubicBezTo>
                  <a:pt x="6313" y="213"/>
                  <a:pt x="6265" y="105"/>
                  <a:pt x="621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55" name="Google Shape;1855;p9"/>
          <p:cNvSpPr txBox="1">
            <a:spLocks noGrp="1"/>
          </p:cNvSpPr>
          <p:nvPr>
            <p:ph type="subTitle" idx="1"/>
          </p:nvPr>
        </p:nvSpPr>
        <p:spPr>
          <a:xfrm>
            <a:off x="448867" y="2024167"/>
            <a:ext cx="39897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1856" name="Google Shape;1856;p9"/>
          <p:cNvSpPr txBox="1">
            <a:spLocks noGrp="1"/>
          </p:cNvSpPr>
          <p:nvPr>
            <p:ph type="subTitle" idx="2"/>
          </p:nvPr>
        </p:nvSpPr>
        <p:spPr>
          <a:xfrm>
            <a:off x="6096467" y="2024167"/>
            <a:ext cx="39897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1857" name="Google Shape;1857;p9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858" name="Google Shape;1858;p9"/>
          <p:cNvSpPr txBox="1">
            <a:spLocks noGrp="1"/>
          </p:cNvSpPr>
          <p:nvPr>
            <p:ph type="body" idx="3"/>
          </p:nvPr>
        </p:nvSpPr>
        <p:spPr>
          <a:xfrm>
            <a:off x="1327200" y="2961200"/>
            <a:ext cx="4410300" cy="3118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859" name="Google Shape;1859;p9"/>
          <p:cNvSpPr txBox="1">
            <a:spLocks noGrp="1"/>
          </p:cNvSpPr>
          <p:nvPr>
            <p:ph type="body" idx="4"/>
          </p:nvPr>
        </p:nvSpPr>
        <p:spPr>
          <a:xfrm>
            <a:off x="6770523" y="2949450"/>
            <a:ext cx="4410600" cy="3118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grpSp>
        <p:nvGrpSpPr>
          <p:cNvPr id="1860" name="Google Shape;1860;p9"/>
          <p:cNvGrpSpPr/>
          <p:nvPr/>
        </p:nvGrpSpPr>
        <p:grpSpPr>
          <a:xfrm>
            <a:off x="8371999" y="-522684"/>
            <a:ext cx="4060149" cy="2401567"/>
            <a:chOff x="4984151" y="-522690"/>
            <a:chExt cx="7448448" cy="4405737"/>
          </a:xfrm>
        </p:grpSpPr>
        <p:grpSp>
          <p:nvGrpSpPr>
            <p:cNvPr id="1861" name="Google Shape;1861;p9"/>
            <p:cNvGrpSpPr/>
            <p:nvPr/>
          </p:nvGrpSpPr>
          <p:grpSpPr>
            <a:xfrm rot="3397682">
              <a:off x="5347396" y="-45387"/>
              <a:ext cx="2271324" cy="2093339"/>
              <a:chOff x="3371316" y="4540681"/>
              <a:chExt cx="2368067" cy="1923669"/>
            </a:xfrm>
          </p:grpSpPr>
          <p:sp>
            <p:nvSpPr>
              <p:cNvPr id="1862" name="Google Shape;1862;p9"/>
              <p:cNvSpPr/>
              <p:nvPr/>
            </p:nvSpPr>
            <p:spPr>
              <a:xfrm>
                <a:off x="3562654" y="4540681"/>
                <a:ext cx="2176729" cy="1698726"/>
              </a:xfrm>
              <a:custGeom>
                <a:avLst/>
                <a:gdLst/>
                <a:ahLst/>
                <a:cxnLst/>
                <a:rect l="l" t="t" r="r" b="b"/>
                <a:pathLst>
                  <a:path w="2176729" h="1698726" extrusionOk="0">
                    <a:moveTo>
                      <a:pt x="2176729" y="17488"/>
                    </a:moveTo>
                    <a:cubicBezTo>
                      <a:pt x="1751190" y="186538"/>
                      <a:pt x="1347254" y="418681"/>
                      <a:pt x="976236" y="707403"/>
                    </a:cubicBezTo>
                    <a:cubicBezTo>
                      <a:pt x="605219" y="996125"/>
                      <a:pt x="282207" y="1329766"/>
                      <a:pt x="16116" y="1698727"/>
                    </a:cubicBezTo>
                    <a:lnTo>
                      <a:pt x="0" y="1689126"/>
                    </a:lnTo>
                    <a:cubicBezTo>
                      <a:pt x="267462" y="1318108"/>
                      <a:pt x="592188" y="982752"/>
                      <a:pt x="964921" y="693001"/>
                    </a:cubicBezTo>
                    <a:cubicBezTo>
                      <a:pt x="1337653" y="402908"/>
                      <a:pt x="1743647" y="169736"/>
                      <a:pt x="2171243" y="0"/>
                    </a:cubicBezTo>
                    <a:lnTo>
                      <a:pt x="2176729" y="17488"/>
                    </a:lnTo>
                    <a:close/>
                  </a:path>
                </a:pathLst>
              </a:custGeom>
              <a:solidFill>
                <a:srgbClr val="7D8C6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63" name="Google Shape;1863;p9"/>
              <p:cNvSpPr/>
              <p:nvPr/>
            </p:nvSpPr>
            <p:spPr>
              <a:xfrm>
                <a:off x="3371316" y="5931827"/>
                <a:ext cx="441655" cy="532523"/>
              </a:xfrm>
              <a:custGeom>
                <a:avLst/>
                <a:gdLst/>
                <a:ahLst/>
                <a:cxnLst/>
                <a:rect l="l" t="t" r="r" b="b"/>
                <a:pathLst>
                  <a:path w="441655" h="532523" extrusionOk="0">
                    <a:moveTo>
                      <a:pt x="441655" y="0"/>
                    </a:moveTo>
                    <a:cubicBezTo>
                      <a:pt x="386791" y="220828"/>
                      <a:pt x="216370" y="426224"/>
                      <a:pt x="0" y="532523"/>
                    </a:cubicBezTo>
                    <a:cubicBezTo>
                      <a:pt x="60693" y="321640"/>
                      <a:pt x="241745" y="117958"/>
                      <a:pt x="441655" y="0"/>
                    </a:cubicBezTo>
                    <a:close/>
                  </a:path>
                </a:pathLst>
              </a:custGeom>
              <a:solidFill>
                <a:srgbClr val="7D8C6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64" name="Google Shape;1864;p9"/>
              <p:cNvSpPr/>
              <p:nvPr/>
            </p:nvSpPr>
            <p:spPr>
              <a:xfrm>
                <a:off x="3919790" y="5748718"/>
                <a:ext cx="122238" cy="575043"/>
              </a:xfrm>
              <a:custGeom>
                <a:avLst/>
                <a:gdLst/>
                <a:ahLst/>
                <a:cxnLst/>
                <a:rect l="l" t="t" r="r" b="b"/>
                <a:pathLst>
                  <a:path w="122238" h="575043" extrusionOk="0">
                    <a:moveTo>
                      <a:pt x="45429" y="0"/>
                    </a:moveTo>
                    <a:cubicBezTo>
                      <a:pt x="-31723" y="197853"/>
                      <a:pt x="-9435" y="417309"/>
                      <a:pt x="103379" y="575043"/>
                    </a:cubicBezTo>
                    <a:cubicBezTo>
                      <a:pt x="138012" y="370332"/>
                      <a:pt x="128411" y="176936"/>
                      <a:pt x="45429" y="0"/>
                    </a:cubicBezTo>
                    <a:close/>
                  </a:path>
                </a:pathLst>
              </a:custGeom>
              <a:solidFill>
                <a:srgbClr val="7D8C6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65" name="Google Shape;1865;p9"/>
              <p:cNvSpPr/>
              <p:nvPr/>
            </p:nvSpPr>
            <p:spPr>
              <a:xfrm>
                <a:off x="4098003" y="5602300"/>
                <a:ext cx="184242" cy="779754"/>
              </a:xfrm>
              <a:custGeom>
                <a:avLst/>
                <a:gdLst/>
                <a:ahLst/>
                <a:cxnLst/>
                <a:rect l="l" t="t" r="r" b="b"/>
                <a:pathLst>
                  <a:path w="184242" h="779754" extrusionOk="0">
                    <a:moveTo>
                      <a:pt x="16378" y="0"/>
                    </a:moveTo>
                    <a:cubicBezTo>
                      <a:pt x="-32314" y="280149"/>
                      <a:pt x="28722" y="563384"/>
                      <a:pt x="184056" y="779754"/>
                    </a:cubicBezTo>
                    <a:cubicBezTo>
                      <a:pt x="187828" y="503034"/>
                      <a:pt x="134335" y="238658"/>
                      <a:pt x="16378" y="0"/>
                    </a:cubicBezTo>
                    <a:close/>
                  </a:path>
                </a:pathLst>
              </a:custGeom>
              <a:solidFill>
                <a:srgbClr val="7D8C6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66" name="Google Shape;1866;p9"/>
              <p:cNvSpPr/>
              <p:nvPr/>
            </p:nvSpPr>
            <p:spPr>
              <a:xfrm>
                <a:off x="4224086" y="5481942"/>
                <a:ext cx="284173" cy="810958"/>
              </a:xfrm>
              <a:custGeom>
                <a:avLst/>
                <a:gdLst/>
                <a:ahLst/>
                <a:cxnLst/>
                <a:rect l="l" t="t" r="r" b="b"/>
                <a:pathLst>
                  <a:path w="284173" h="810958" extrusionOk="0">
                    <a:moveTo>
                      <a:pt x="22" y="0"/>
                    </a:moveTo>
                    <a:cubicBezTo>
                      <a:pt x="-1693" y="300038"/>
                      <a:pt x="97063" y="587731"/>
                      <a:pt x="278114" y="810959"/>
                    </a:cubicBezTo>
                    <a:cubicBezTo>
                      <a:pt x="311718" y="497548"/>
                      <a:pt x="203705" y="218428"/>
                      <a:pt x="22" y="0"/>
                    </a:cubicBezTo>
                    <a:close/>
                  </a:path>
                </a:pathLst>
              </a:custGeom>
              <a:solidFill>
                <a:srgbClr val="7D8C6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67" name="Google Shape;1867;p9"/>
              <p:cNvSpPr/>
              <p:nvPr/>
            </p:nvSpPr>
            <p:spPr>
              <a:xfrm>
                <a:off x="4362983" y="5387644"/>
                <a:ext cx="342917" cy="617220"/>
              </a:xfrm>
              <a:custGeom>
                <a:avLst/>
                <a:gdLst/>
                <a:ahLst/>
                <a:cxnLst/>
                <a:rect l="l" t="t" r="r" b="b"/>
                <a:pathLst>
                  <a:path w="342917" h="617220" extrusionOk="0">
                    <a:moveTo>
                      <a:pt x="0" y="0"/>
                    </a:moveTo>
                    <a:cubicBezTo>
                      <a:pt x="54864" y="235230"/>
                      <a:pt x="173850" y="449542"/>
                      <a:pt x="342900" y="617220"/>
                    </a:cubicBezTo>
                    <a:cubicBezTo>
                      <a:pt x="344614" y="351473"/>
                      <a:pt x="217399" y="139903"/>
                      <a:pt x="0" y="0"/>
                    </a:cubicBezTo>
                    <a:close/>
                  </a:path>
                </a:pathLst>
              </a:custGeom>
              <a:solidFill>
                <a:srgbClr val="7D8C6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68" name="Google Shape;1868;p9"/>
              <p:cNvSpPr/>
              <p:nvPr/>
            </p:nvSpPr>
            <p:spPr>
              <a:xfrm>
                <a:off x="4524146" y="5254256"/>
                <a:ext cx="381304" cy="400849"/>
              </a:xfrm>
              <a:custGeom>
                <a:avLst/>
                <a:gdLst/>
                <a:ahLst/>
                <a:cxnLst/>
                <a:rect l="l" t="t" r="r" b="b"/>
                <a:pathLst>
                  <a:path w="381304" h="400849" extrusionOk="0">
                    <a:moveTo>
                      <a:pt x="0" y="0"/>
                    </a:moveTo>
                    <a:cubicBezTo>
                      <a:pt x="56236" y="183108"/>
                      <a:pt x="197511" y="331584"/>
                      <a:pt x="381305" y="400850"/>
                    </a:cubicBezTo>
                    <a:cubicBezTo>
                      <a:pt x="335699" y="216713"/>
                      <a:pt x="189967" y="49034"/>
                      <a:pt x="0" y="0"/>
                    </a:cubicBezTo>
                    <a:close/>
                  </a:path>
                </a:pathLst>
              </a:custGeom>
              <a:solidFill>
                <a:srgbClr val="7D8C6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69" name="Google Shape;1869;p9"/>
              <p:cNvSpPr/>
              <p:nvPr/>
            </p:nvSpPr>
            <p:spPr>
              <a:xfrm>
                <a:off x="4684966" y="5120160"/>
                <a:ext cx="430682" cy="198895"/>
              </a:xfrm>
              <a:custGeom>
                <a:avLst/>
                <a:gdLst/>
                <a:ahLst/>
                <a:cxnLst/>
                <a:rect l="l" t="t" r="r" b="b"/>
                <a:pathLst>
                  <a:path w="430682" h="198895" extrusionOk="0">
                    <a:moveTo>
                      <a:pt x="0" y="5509"/>
                    </a:moveTo>
                    <a:cubicBezTo>
                      <a:pt x="93269" y="133411"/>
                      <a:pt x="257861" y="206791"/>
                      <a:pt x="430682" y="198219"/>
                    </a:cubicBezTo>
                    <a:cubicBezTo>
                      <a:pt x="361417" y="50429"/>
                      <a:pt x="178994" y="-21237"/>
                      <a:pt x="0" y="5509"/>
                    </a:cubicBezTo>
                    <a:close/>
                  </a:path>
                </a:pathLst>
              </a:custGeom>
              <a:solidFill>
                <a:srgbClr val="7D8C6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70" name="Google Shape;1870;p9"/>
              <p:cNvSpPr/>
              <p:nvPr/>
            </p:nvSpPr>
            <p:spPr>
              <a:xfrm>
                <a:off x="3475901" y="5717002"/>
                <a:ext cx="497205" cy="145945"/>
              </a:xfrm>
              <a:custGeom>
                <a:avLst/>
                <a:gdLst/>
                <a:ahLst/>
                <a:cxnLst/>
                <a:rect l="l" t="t" r="r" b="b"/>
                <a:pathLst>
                  <a:path w="497205" h="145945" extrusionOk="0">
                    <a:moveTo>
                      <a:pt x="0" y="111269"/>
                    </a:moveTo>
                    <a:cubicBezTo>
                      <a:pt x="150533" y="176763"/>
                      <a:pt x="350787" y="147617"/>
                      <a:pt x="497205" y="39603"/>
                    </a:cubicBezTo>
                    <a:cubicBezTo>
                      <a:pt x="351473" y="-35492"/>
                      <a:pt x="146075" y="513"/>
                      <a:pt x="0" y="111269"/>
                    </a:cubicBezTo>
                    <a:close/>
                  </a:path>
                </a:pathLst>
              </a:custGeom>
              <a:solidFill>
                <a:srgbClr val="7D8C6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71" name="Google Shape;1871;p9"/>
              <p:cNvSpPr/>
              <p:nvPr/>
            </p:nvSpPr>
            <p:spPr>
              <a:xfrm>
                <a:off x="3470414" y="5507739"/>
                <a:ext cx="641565" cy="124611"/>
              </a:xfrm>
              <a:custGeom>
                <a:avLst/>
                <a:gdLst/>
                <a:ahLst/>
                <a:cxnLst/>
                <a:rect l="l" t="t" r="r" b="b"/>
                <a:pathLst>
                  <a:path w="641565" h="124611" extrusionOk="0">
                    <a:moveTo>
                      <a:pt x="0" y="37296"/>
                    </a:moveTo>
                    <a:cubicBezTo>
                      <a:pt x="187566" y="129879"/>
                      <a:pt x="420052" y="149768"/>
                      <a:pt x="641566" y="92503"/>
                    </a:cubicBezTo>
                    <a:cubicBezTo>
                      <a:pt x="451942" y="-7624"/>
                      <a:pt x="226657" y="-27169"/>
                      <a:pt x="0" y="37296"/>
                    </a:cubicBezTo>
                    <a:close/>
                  </a:path>
                </a:pathLst>
              </a:custGeom>
              <a:solidFill>
                <a:srgbClr val="7D8C6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72" name="Google Shape;1872;p9"/>
              <p:cNvSpPr/>
              <p:nvPr/>
            </p:nvSpPr>
            <p:spPr>
              <a:xfrm>
                <a:off x="3551339" y="5345192"/>
                <a:ext cx="688886" cy="163107"/>
              </a:xfrm>
              <a:custGeom>
                <a:avLst/>
                <a:gdLst/>
                <a:ahLst/>
                <a:cxnLst/>
                <a:rect l="l" t="t" r="r" b="b"/>
                <a:pathLst>
                  <a:path w="688886" h="163107" extrusionOk="0">
                    <a:moveTo>
                      <a:pt x="0" y="10219"/>
                    </a:moveTo>
                    <a:cubicBezTo>
                      <a:pt x="184480" y="146351"/>
                      <a:pt x="440969" y="195385"/>
                      <a:pt x="688886" y="141893"/>
                    </a:cubicBezTo>
                    <a:cubicBezTo>
                      <a:pt x="494462" y="24621"/>
                      <a:pt x="244145" y="-22699"/>
                      <a:pt x="0" y="10219"/>
                    </a:cubicBezTo>
                    <a:close/>
                  </a:path>
                </a:pathLst>
              </a:custGeom>
              <a:solidFill>
                <a:srgbClr val="7D8C6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73" name="Google Shape;1873;p9"/>
              <p:cNvSpPr/>
              <p:nvPr/>
            </p:nvSpPr>
            <p:spPr>
              <a:xfrm>
                <a:off x="3759822" y="5171256"/>
                <a:ext cx="593217" cy="227052"/>
              </a:xfrm>
              <a:custGeom>
                <a:avLst/>
                <a:gdLst/>
                <a:ahLst/>
                <a:cxnLst/>
                <a:rect l="l" t="t" r="r" b="b"/>
                <a:pathLst>
                  <a:path w="593217" h="227052" extrusionOk="0">
                    <a:moveTo>
                      <a:pt x="0" y="9277"/>
                    </a:moveTo>
                    <a:cubicBezTo>
                      <a:pt x="130645" y="173869"/>
                      <a:pt x="362445" y="255479"/>
                      <a:pt x="593217" y="218103"/>
                    </a:cubicBezTo>
                    <a:cubicBezTo>
                      <a:pt x="451256" y="43567"/>
                      <a:pt x="246545" y="-27071"/>
                      <a:pt x="0" y="9277"/>
                    </a:cubicBezTo>
                    <a:close/>
                  </a:path>
                </a:pathLst>
              </a:custGeom>
              <a:solidFill>
                <a:srgbClr val="7D8C6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74" name="Google Shape;1874;p9"/>
              <p:cNvSpPr/>
              <p:nvPr/>
            </p:nvSpPr>
            <p:spPr>
              <a:xfrm>
                <a:off x="4009796" y="4993309"/>
                <a:ext cx="522922" cy="246888"/>
              </a:xfrm>
              <a:custGeom>
                <a:avLst/>
                <a:gdLst/>
                <a:ahLst/>
                <a:cxnLst/>
                <a:rect l="l" t="t" r="r" b="b"/>
                <a:pathLst>
                  <a:path w="522922" h="246888" extrusionOk="0">
                    <a:moveTo>
                      <a:pt x="0" y="0"/>
                    </a:moveTo>
                    <a:cubicBezTo>
                      <a:pt x="142646" y="141275"/>
                      <a:pt x="327470" y="228715"/>
                      <a:pt x="522922" y="246888"/>
                    </a:cubicBezTo>
                    <a:cubicBezTo>
                      <a:pt x="374447" y="74410"/>
                      <a:pt x="219456" y="21946"/>
                      <a:pt x="0" y="0"/>
                    </a:cubicBezTo>
                    <a:close/>
                  </a:path>
                </a:pathLst>
              </a:custGeom>
              <a:solidFill>
                <a:srgbClr val="7D8C6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75" name="Google Shape;1875;p9"/>
              <p:cNvSpPr/>
              <p:nvPr/>
            </p:nvSpPr>
            <p:spPr>
              <a:xfrm>
                <a:off x="4241939" y="4851692"/>
                <a:ext cx="444741" cy="275290"/>
              </a:xfrm>
              <a:custGeom>
                <a:avLst/>
                <a:gdLst/>
                <a:ahLst/>
                <a:cxnLst/>
                <a:rect l="l" t="t" r="r" b="b"/>
                <a:pathLst>
                  <a:path w="444741" h="275290" extrusionOk="0">
                    <a:moveTo>
                      <a:pt x="0" y="0"/>
                    </a:moveTo>
                    <a:cubicBezTo>
                      <a:pt x="51778" y="178651"/>
                      <a:pt x="243459" y="295922"/>
                      <a:pt x="444741" y="272263"/>
                    </a:cubicBezTo>
                    <a:cubicBezTo>
                      <a:pt x="345986" y="136131"/>
                      <a:pt x="175565" y="32918"/>
                      <a:pt x="0" y="0"/>
                    </a:cubicBezTo>
                    <a:close/>
                  </a:path>
                </a:pathLst>
              </a:custGeom>
              <a:solidFill>
                <a:srgbClr val="7D8C6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876" name="Google Shape;1876;p9"/>
            <p:cNvGrpSpPr/>
            <p:nvPr/>
          </p:nvGrpSpPr>
          <p:grpSpPr>
            <a:xfrm rot="2342030">
              <a:off x="6091073" y="12702"/>
              <a:ext cx="1837777" cy="1889230"/>
              <a:chOff x="6474904" y="1227742"/>
              <a:chExt cx="1837716" cy="1889167"/>
            </a:xfrm>
          </p:grpSpPr>
          <p:grpSp>
            <p:nvGrpSpPr>
              <p:cNvPr id="1877" name="Google Shape;1877;p9"/>
              <p:cNvGrpSpPr/>
              <p:nvPr/>
            </p:nvGrpSpPr>
            <p:grpSpPr>
              <a:xfrm>
                <a:off x="6474904" y="1227742"/>
                <a:ext cx="1837716" cy="1889167"/>
                <a:chOff x="6474904" y="1227742"/>
                <a:chExt cx="1837716" cy="1889167"/>
              </a:xfrm>
            </p:grpSpPr>
            <p:sp>
              <p:nvSpPr>
                <p:cNvPr id="1878" name="Google Shape;1878;p9"/>
                <p:cNvSpPr/>
                <p:nvPr/>
              </p:nvSpPr>
              <p:spPr>
                <a:xfrm>
                  <a:off x="7257569" y="2066622"/>
                  <a:ext cx="536289" cy="1050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6289" h="1050287" extrusionOk="0">
                      <a:moveTo>
                        <a:pt x="436345" y="892604"/>
                      </a:moveTo>
                      <a:cubicBezTo>
                        <a:pt x="433258" y="899462"/>
                        <a:pt x="430515" y="906320"/>
                        <a:pt x="428115" y="913178"/>
                      </a:cubicBezTo>
                      <a:cubicBezTo>
                        <a:pt x="413027" y="953640"/>
                        <a:pt x="404112" y="998217"/>
                        <a:pt x="386624" y="1037308"/>
                      </a:cubicBezTo>
                      <a:cubicBezTo>
                        <a:pt x="384567" y="1042108"/>
                        <a:pt x="381823" y="1047252"/>
                        <a:pt x="377023" y="1049310"/>
                      </a:cubicBezTo>
                      <a:cubicBezTo>
                        <a:pt x="371536" y="1051710"/>
                        <a:pt x="365021" y="1049310"/>
                        <a:pt x="359878" y="1046223"/>
                      </a:cubicBezTo>
                      <a:cubicBezTo>
                        <a:pt x="358506" y="1045537"/>
                        <a:pt x="357135" y="1044852"/>
                        <a:pt x="355763" y="1043823"/>
                      </a:cubicBezTo>
                      <a:cubicBezTo>
                        <a:pt x="352334" y="1041766"/>
                        <a:pt x="349248" y="1039708"/>
                        <a:pt x="346162" y="1037651"/>
                      </a:cubicBezTo>
                      <a:cubicBezTo>
                        <a:pt x="329017" y="1025649"/>
                        <a:pt x="314958" y="1010219"/>
                        <a:pt x="301242" y="994788"/>
                      </a:cubicBezTo>
                      <a:cubicBezTo>
                        <a:pt x="295413" y="988273"/>
                        <a:pt x="289583" y="981758"/>
                        <a:pt x="283754" y="975243"/>
                      </a:cubicBezTo>
                      <a:cubicBezTo>
                        <a:pt x="263866" y="953297"/>
                        <a:pt x="242606" y="934095"/>
                        <a:pt x="212774" y="926208"/>
                      </a:cubicBezTo>
                      <a:cubicBezTo>
                        <a:pt x="211059" y="925865"/>
                        <a:pt x="209345" y="925522"/>
                        <a:pt x="207973" y="924837"/>
                      </a:cubicBezTo>
                      <a:cubicBezTo>
                        <a:pt x="204201" y="923808"/>
                        <a:pt x="200429" y="922779"/>
                        <a:pt x="197000" y="922093"/>
                      </a:cubicBezTo>
                      <a:lnTo>
                        <a:pt x="197000" y="922093"/>
                      </a:lnTo>
                      <a:cubicBezTo>
                        <a:pt x="168197" y="914207"/>
                        <a:pt x="148994" y="908035"/>
                        <a:pt x="133221" y="896033"/>
                      </a:cubicBezTo>
                      <a:cubicBezTo>
                        <a:pt x="133221" y="896033"/>
                        <a:pt x="133221" y="896033"/>
                        <a:pt x="133221" y="896033"/>
                      </a:cubicBezTo>
                      <a:cubicBezTo>
                        <a:pt x="126363" y="890890"/>
                        <a:pt x="120191" y="884717"/>
                        <a:pt x="114361" y="877174"/>
                      </a:cubicBezTo>
                      <a:cubicBezTo>
                        <a:pt x="104760" y="865172"/>
                        <a:pt x="95159" y="849399"/>
                        <a:pt x="83500" y="827453"/>
                      </a:cubicBezTo>
                      <a:cubicBezTo>
                        <a:pt x="62926" y="788362"/>
                        <a:pt x="35837" y="752358"/>
                        <a:pt x="20064" y="710867"/>
                      </a:cubicBezTo>
                      <a:cubicBezTo>
                        <a:pt x="-8740" y="635772"/>
                        <a:pt x="-1882" y="505127"/>
                        <a:pt x="11834" y="426946"/>
                      </a:cubicBezTo>
                      <a:cubicBezTo>
                        <a:pt x="28979" y="330248"/>
                        <a:pt x="67041" y="233893"/>
                        <a:pt x="51268" y="134452"/>
                      </a:cubicBezTo>
                      <a:cubicBezTo>
                        <a:pt x="50582" y="129994"/>
                        <a:pt x="49896" y="124851"/>
                        <a:pt x="49210" y="119022"/>
                      </a:cubicBezTo>
                      <a:cubicBezTo>
                        <a:pt x="47839" y="109763"/>
                        <a:pt x="46810" y="99133"/>
                        <a:pt x="46124" y="88504"/>
                      </a:cubicBezTo>
                      <a:cubicBezTo>
                        <a:pt x="45439" y="74788"/>
                        <a:pt x="45781" y="60729"/>
                        <a:pt x="47496" y="47698"/>
                      </a:cubicBezTo>
                      <a:cubicBezTo>
                        <a:pt x="48182" y="43241"/>
                        <a:pt x="48868" y="38783"/>
                        <a:pt x="50239" y="35011"/>
                      </a:cubicBezTo>
                      <a:cubicBezTo>
                        <a:pt x="52297" y="27467"/>
                        <a:pt x="55040" y="20952"/>
                        <a:pt x="59155" y="15466"/>
                      </a:cubicBezTo>
                      <a:lnTo>
                        <a:pt x="59155" y="15466"/>
                      </a:lnTo>
                      <a:cubicBezTo>
                        <a:pt x="61555" y="12037"/>
                        <a:pt x="64298" y="9294"/>
                        <a:pt x="67384" y="6893"/>
                      </a:cubicBezTo>
                      <a:lnTo>
                        <a:pt x="67384" y="6893"/>
                      </a:lnTo>
                      <a:cubicBezTo>
                        <a:pt x="74928" y="1407"/>
                        <a:pt x="84186" y="-993"/>
                        <a:pt x="96874" y="378"/>
                      </a:cubicBezTo>
                      <a:cubicBezTo>
                        <a:pt x="97216" y="378"/>
                        <a:pt x="97559" y="378"/>
                        <a:pt x="97559" y="378"/>
                      </a:cubicBezTo>
                      <a:cubicBezTo>
                        <a:pt x="97902" y="378"/>
                        <a:pt x="98588" y="378"/>
                        <a:pt x="99274" y="721"/>
                      </a:cubicBezTo>
                      <a:cubicBezTo>
                        <a:pt x="101674" y="1064"/>
                        <a:pt x="104074" y="1407"/>
                        <a:pt x="106475" y="2093"/>
                      </a:cubicBezTo>
                      <a:cubicBezTo>
                        <a:pt x="108875" y="2436"/>
                        <a:pt x="110932" y="3121"/>
                        <a:pt x="113333" y="4150"/>
                      </a:cubicBezTo>
                      <a:cubicBezTo>
                        <a:pt x="114704" y="4493"/>
                        <a:pt x="115733" y="4836"/>
                        <a:pt x="117105" y="5522"/>
                      </a:cubicBezTo>
                      <a:cubicBezTo>
                        <a:pt x="118819" y="6208"/>
                        <a:pt x="120534" y="6893"/>
                        <a:pt x="121905" y="7579"/>
                      </a:cubicBezTo>
                      <a:cubicBezTo>
                        <a:pt x="126020" y="9637"/>
                        <a:pt x="130135" y="12380"/>
                        <a:pt x="133907" y="15809"/>
                      </a:cubicBezTo>
                      <a:cubicBezTo>
                        <a:pt x="141793" y="23010"/>
                        <a:pt x="148994" y="32268"/>
                        <a:pt x="155509" y="42555"/>
                      </a:cubicBezTo>
                      <a:cubicBezTo>
                        <a:pt x="158253" y="47356"/>
                        <a:pt x="160996" y="52156"/>
                        <a:pt x="163739" y="56957"/>
                      </a:cubicBezTo>
                      <a:cubicBezTo>
                        <a:pt x="167511" y="63815"/>
                        <a:pt x="170940" y="71359"/>
                        <a:pt x="174712" y="78559"/>
                      </a:cubicBezTo>
                      <a:cubicBezTo>
                        <a:pt x="178484" y="86103"/>
                        <a:pt x="181913" y="93647"/>
                        <a:pt x="186028" y="100848"/>
                      </a:cubicBezTo>
                      <a:cubicBezTo>
                        <a:pt x="187399" y="103248"/>
                        <a:pt x="188771" y="105649"/>
                        <a:pt x="189799" y="108049"/>
                      </a:cubicBezTo>
                      <a:cubicBezTo>
                        <a:pt x="191857" y="111478"/>
                        <a:pt x="193571" y="114564"/>
                        <a:pt x="195629" y="117650"/>
                      </a:cubicBezTo>
                      <a:cubicBezTo>
                        <a:pt x="200429" y="125194"/>
                        <a:pt x="205230" y="132395"/>
                        <a:pt x="210716" y="137881"/>
                      </a:cubicBezTo>
                      <a:cubicBezTo>
                        <a:pt x="211745" y="139253"/>
                        <a:pt x="213117" y="140281"/>
                        <a:pt x="214488" y="141653"/>
                      </a:cubicBezTo>
                      <a:cubicBezTo>
                        <a:pt x="234376" y="161884"/>
                        <a:pt x="256322" y="180401"/>
                        <a:pt x="279296" y="197889"/>
                      </a:cubicBezTo>
                      <a:cubicBezTo>
                        <a:pt x="284783" y="202346"/>
                        <a:pt x="290612" y="206461"/>
                        <a:pt x="296098" y="210576"/>
                      </a:cubicBezTo>
                      <a:cubicBezTo>
                        <a:pt x="309472" y="220520"/>
                        <a:pt x="322845" y="230464"/>
                        <a:pt x="336218" y="240408"/>
                      </a:cubicBezTo>
                      <a:cubicBezTo>
                        <a:pt x="341361" y="244180"/>
                        <a:pt x="346505" y="247952"/>
                        <a:pt x="351648" y="251724"/>
                      </a:cubicBezTo>
                      <a:cubicBezTo>
                        <a:pt x="381823" y="274355"/>
                        <a:pt x="411656" y="297330"/>
                        <a:pt x="438059" y="323390"/>
                      </a:cubicBezTo>
                      <a:cubicBezTo>
                        <a:pt x="445603" y="330934"/>
                        <a:pt x="452804" y="338478"/>
                        <a:pt x="459662" y="346364"/>
                      </a:cubicBezTo>
                      <a:cubicBezTo>
                        <a:pt x="478521" y="367967"/>
                        <a:pt x="494980" y="391627"/>
                        <a:pt x="507668" y="418716"/>
                      </a:cubicBezTo>
                      <a:cubicBezTo>
                        <a:pt x="530299" y="466036"/>
                        <a:pt x="537500" y="516786"/>
                        <a:pt x="536128" y="567535"/>
                      </a:cubicBezTo>
                      <a:cubicBezTo>
                        <a:pt x="536128" y="567535"/>
                        <a:pt x="536128" y="567878"/>
                        <a:pt x="536128" y="567878"/>
                      </a:cubicBezTo>
                      <a:cubicBezTo>
                        <a:pt x="535786" y="579536"/>
                        <a:pt x="535100" y="590852"/>
                        <a:pt x="534071" y="602511"/>
                      </a:cubicBezTo>
                      <a:cubicBezTo>
                        <a:pt x="529613" y="646402"/>
                        <a:pt x="520012" y="690293"/>
                        <a:pt x="508696" y="732470"/>
                      </a:cubicBezTo>
                      <a:cubicBezTo>
                        <a:pt x="504239" y="749958"/>
                        <a:pt x="498752" y="765731"/>
                        <a:pt x="492923" y="780819"/>
                      </a:cubicBezTo>
                      <a:cubicBezTo>
                        <a:pt x="490523" y="786991"/>
                        <a:pt x="487780" y="793163"/>
                        <a:pt x="485036" y="798992"/>
                      </a:cubicBezTo>
                      <a:cubicBezTo>
                        <a:pt x="474064" y="823681"/>
                        <a:pt x="461376" y="846655"/>
                        <a:pt x="446632" y="872373"/>
                      </a:cubicBezTo>
                      <a:cubicBezTo>
                        <a:pt x="442517" y="879231"/>
                        <a:pt x="439088" y="885746"/>
                        <a:pt x="436345" y="892604"/>
                      </a:cubicBezTo>
                      <a:cubicBezTo>
                        <a:pt x="436345" y="892604"/>
                        <a:pt x="436345" y="892604"/>
                        <a:pt x="436345" y="892604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79" name="Google Shape;1879;p9"/>
                <p:cNvSpPr/>
                <p:nvPr/>
              </p:nvSpPr>
              <p:spPr>
                <a:xfrm>
                  <a:off x="7313888" y="2073173"/>
                  <a:ext cx="76559" cy="88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559" h="889825" extrusionOk="0">
                      <a:moveTo>
                        <a:pt x="76560" y="889826"/>
                      </a:moveTo>
                      <a:cubicBezTo>
                        <a:pt x="69702" y="884682"/>
                        <a:pt x="63529" y="878510"/>
                        <a:pt x="57700" y="870966"/>
                      </a:cubicBezTo>
                      <a:cubicBezTo>
                        <a:pt x="48442" y="849706"/>
                        <a:pt x="40555" y="827418"/>
                        <a:pt x="34040" y="804786"/>
                      </a:cubicBezTo>
                      <a:cubicBezTo>
                        <a:pt x="-4365" y="671398"/>
                        <a:pt x="-3679" y="525323"/>
                        <a:pt x="4550" y="387477"/>
                      </a:cubicBezTo>
                      <a:cubicBezTo>
                        <a:pt x="9008" y="312382"/>
                        <a:pt x="23067" y="237287"/>
                        <a:pt x="24782" y="162192"/>
                      </a:cubicBezTo>
                      <a:cubicBezTo>
                        <a:pt x="25810" y="123444"/>
                        <a:pt x="19295" y="87440"/>
                        <a:pt x="10380" y="50064"/>
                      </a:cubicBezTo>
                      <a:cubicBezTo>
                        <a:pt x="7294" y="36348"/>
                        <a:pt x="4208" y="22289"/>
                        <a:pt x="2493" y="8573"/>
                      </a:cubicBezTo>
                      <a:lnTo>
                        <a:pt x="2493" y="8573"/>
                      </a:lnTo>
                      <a:cubicBezTo>
                        <a:pt x="4893" y="5144"/>
                        <a:pt x="7637" y="2400"/>
                        <a:pt x="10723" y="0"/>
                      </a:cubicBezTo>
                      <a:cubicBezTo>
                        <a:pt x="13123" y="25032"/>
                        <a:pt x="19981" y="49378"/>
                        <a:pt x="25467" y="74067"/>
                      </a:cubicBezTo>
                      <a:cubicBezTo>
                        <a:pt x="33354" y="109728"/>
                        <a:pt x="35069" y="146076"/>
                        <a:pt x="33011" y="182766"/>
                      </a:cubicBezTo>
                      <a:cubicBezTo>
                        <a:pt x="28896" y="256146"/>
                        <a:pt x="16895" y="328498"/>
                        <a:pt x="12780" y="401879"/>
                      </a:cubicBezTo>
                      <a:cubicBezTo>
                        <a:pt x="9008" y="477317"/>
                        <a:pt x="8665" y="553441"/>
                        <a:pt x="14152" y="628879"/>
                      </a:cubicBezTo>
                      <a:cubicBezTo>
                        <a:pt x="20324" y="718376"/>
                        <a:pt x="36440" y="809930"/>
                        <a:pt x="76560" y="889826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80" name="Google Shape;1880;p9"/>
                <p:cNvSpPr/>
                <p:nvPr/>
              </p:nvSpPr>
              <p:spPr>
                <a:xfrm>
                  <a:off x="7353757" y="2067344"/>
                  <a:ext cx="111785" cy="9248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785" h="924801" extrusionOk="0">
                      <a:moveTo>
                        <a:pt x="111785" y="924801"/>
                      </a:moveTo>
                      <a:cubicBezTo>
                        <a:pt x="108014" y="923773"/>
                        <a:pt x="104241" y="922744"/>
                        <a:pt x="100812" y="922058"/>
                      </a:cubicBezTo>
                      <a:lnTo>
                        <a:pt x="100812" y="922058"/>
                      </a:lnTo>
                      <a:cubicBezTo>
                        <a:pt x="94983" y="904913"/>
                        <a:pt x="89840" y="887425"/>
                        <a:pt x="85382" y="869937"/>
                      </a:cubicBezTo>
                      <a:cubicBezTo>
                        <a:pt x="67551" y="796900"/>
                        <a:pt x="64122" y="721805"/>
                        <a:pt x="61722" y="647052"/>
                      </a:cubicBezTo>
                      <a:cubicBezTo>
                        <a:pt x="59321" y="569214"/>
                        <a:pt x="56235" y="491376"/>
                        <a:pt x="50406" y="413537"/>
                      </a:cubicBezTo>
                      <a:cubicBezTo>
                        <a:pt x="40119" y="275006"/>
                        <a:pt x="23317" y="137160"/>
                        <a:pt x="0" y="0"/>
                      </a:cubicBezTo>
                      <a:cubicBezTo>
                        <a:pt x="3086" y="343"/>
                        <a:pt x="6172" y="1029"/>
                        <a:pt x="9601" y="1715"/>
                      </a:cubicBezTo>
                      <a:cubicBezTo>
                        <a:pt x="20917" y="67208"/>
                        <a:pt x="30518" y="133045"/>
                        <a:pt x="38747" y="198882"/>
                      </a:cubicBezTo>
                      <a:cubicBezTo>
                        <a:pt x="57264" y="350101"/>
                        <a:pt x="65837" y="501320"/>
                        <a:pt x="70980" y="653567"/>
                      </a:cubicBezTo>
                      <a:cubicBezTo>
                        <a:pt x="73724" y="744436"/>
                        <a:pt x="80582" y="839419"/>
                        <a:pt x="111785" y="92480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81" name="Google Shape;1881;p9"/>
                <p:cNvSpPr/>
                <p:nvPr/>
              </p:nvSpPr>
              <p:spPr>
                <a:xfrm>
                  <a:off x="7378788" y="2074202"/>
                  <a:ext cx="180022" cy="9875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022" h="987552" extrusionOk="0">
                      <a:moveTo>
                        <a:pt x="180023" y="987552"/>
                      </a:moveTo>
                      <a:cubicBezTo>
                        <a:pt x="174193" y="981037"/>
                        <a:pt x="168364" y="974522"/>
                        <a:pt x="162535" y="968007"/>
                      </a:cubicBezTo>
                      <a:cubicBezTo>
                        <a:pt x="160135" y="961835"/>
                        <a:pt x="157734" y="955662"/>
                        <a:pt x="155334" y="949490"/>
                      </a:cubicBezTo>
                      <a:cubicBezTo>
                        <a:pt x="128245" y="876452"/>
                        <a:pt x="108014" y="800329"/>
                        <a:pt x="101842" y="722490"/>
                      </a:cubicBezTo>
                      <a:cubicBezTo>
                        <a:pt x="94640" y="634708"/>
                        <a:pt x="103899" y="546926"/>
                        <a:pt x="97384" y="459143"/>
                      </a:cubicBezTo>
                      <a:cubicBezTo>
                        <a:pt x="86068" y="302438"/>
                        <a:pt x="44234" y="150190"/>
                        <a:pt x="0" y="0"/>
                      </a:cubicBezTo>
                      <a:cubicBezTo>
                        <a:pt x="4115" y="2057"/>
                        <a:pt x="8230" y="4800"/>
                        <a:pt x="12002" y="8229"/>
                      </a:cubicBezTo>
                      <a:cubicBezTo>
                        <a:pt x="32918" y="79896"/>
                        <a:pt x="53150" y="151905"/>
                        <a:pt x="69952" y="224942"/>
                      </a:cubicBezTo>
                      <a:cubicBezTo>
                        <a:pt x="88811" y="308267"/>
                        <a:pt x="103213" y="392963"/>
                        <a:pt x="108014" y="478346"/>
                      </a:cubicBezTo>
                      <a:cubicBezTo>
                        <a:pt x="112814" y="565442"/>
                        <a:pt x="103556" y="653225"/>
                        <a:pt x="112814" y="740321"/>
                      </a:cubicBezTo>
                      <a:cubicBezTo>
                        <a:pt x="122416" y="826046"/>
                        <a:pt x="147447" y="907999"/>
                        <a:pt x="180023" y="987552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82" name="Google Shape;1882;p9"/>
                <p:cNvSpPr/>
                <p:nvPr/>
              </p:nvSpPr>
              <p:spPr>
                <a:xfrm>
                  <a:off x="7452169" y="2184273"/>
                  <a:ext cx="161163" cy="9265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163" h="926515" extrusionOk="0">
                      <a:moveTo>
                        <a:pt x="161163" y="926516"/>
                      </a:moveTo>
                      <a:cubicBezTo>
                        <a:pt x="157734" y="924458"/>
                        <a:pt x="154648" y="922401"/>
                        <a:pt x="151562" y="920344"/>
                      </a:cubicBezTo>
                      <a:cubicBezTo>
                        <a:pt x="150533" y="893940"/>
                        <a:pt x="149162" y="867194"/>
                        <a:pt x="147790" y="840448"/>
                      </a:cubicBezTo>
                      <a:cubicBezTo>
                        <a:pt x="133388" y="555841"/>
                        <a:pt x="100470" y="267462"/>
                        <a:pt x="0" y="0"/>
                      </a:cubicBezTo>
                      <a:cubicBezTo>
                        <a:pt x="4801" y="7544"/>
                        <a:pt x="9601" y="14745"/>
                        <a:pt x="15088" y="20231"/>
                      </a:cubicBezTo>
                      <a:cubicBezTo>
                        <a:pt x="16116" y="21603"/>
                        <a:pt x="17488" y="22631"/>
                        <a:pt x="18860" y="24003"/>
                      </a:cubicBezTo>
                      <a:cubicBezTo>
                        <a:pt x="31547" y="58636"/>
                        <a:pt x="42863" y="93955"/>
                        <a:pt x="53150" y="129273"/>
                      </a:cubicBezTo>
                      <a:cubicBezTo>
                        <a:pt x="128588" y="388163"/>
                        <a:pt x="150533" y="657682"/>
                        <a:pt x="161163" y="926516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83" name="Google Shape;1883;p9"/>
                <p:cNvSpPr/>
                <p:nvPr/>
              </p:nvSpPr>
              <p:spPr>
                <a:xfrm>
                  <a:off x="7535837" y="2265197"/>
                  <a:ext cx="158076" cy="7149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076" h="714946" extrusionOk="0">
                      <a:moveTo>
                        <a:pt x="158077" y="694030"/>
                      </a:moveTo>
                      <a:cubicBezTo>
                        <a:pt x="158077" y="694030"/>
                        <a:pt x="158077" y="694030"/>
                        <a:pt x="158077" y="694030"/>
                      </a:cubicBezTo>
                      <a:cubicBezTo>
                        <a:pt x="154991" y="700888"/>
                        <a:pt x="152248" y="707746"/>
                        <a:pt x="149504" y="714947"/>
                      </a:cubicBezTo>
                      <a:cubicBezTo>
                        <a:pt x="142646" y="468402"/>
                        <a:pt x="116929" y="218085"/>
                        <a:pt x="0" y="0"/>
                      </a:cubicBezTo>
                      <a:cubicBezTo>
                        <a:pt x="5486" y="4458"/>
                        <a:pt x="11315" y="8573"/>
                        <a:pt x="16802" y="12687"/>
                      </a:cubicBezTo>
                      <a:cubicBezTo>
                        <a:pt x="123787" y="221856"/>
                        <a:pt x="150533" y="458800"/>
                        <a:pt x="158077" y="69403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84" name="Google Shape;1884;p9"/>
                <p:cNvSpPr/>
                <p:nvPr/>
              </p:nvSpPr>
              <p:spPr>
                <a:xfrm>
                  <a:off x="7592758" y="2307031"/>
                  <a:ext cx="157048" cy="5589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048" h="558927" extrusionOk="0">
                      <a:moveTo>
                        <a:pt x="157048" y="540753"/>
                      </a:moveTo>
                      <a:cubicBezTo>
                        <a:pt x="154648" y="546926"/>
                        <a:pt x="151905" y="553098"/>
                        <a:pt x="149162" y="558927"/>
                      </a:cubicBezTo>
                      <a:cubicBezTo>
                        <a:pt x="135103" y="365532"/>
                        <a:pt x="84696" y="175222"/>
                        <a:pt x="0" y="0"/>
                      </a:cubicBezTo>
                      <a:cubicBezTo>
                        <a:pt x="5144" y="3772"/>
                        <a:pt x="10287" y="7544"/>
                        <a:pt x="15431" y="11316"/>
                      </a:cubicBezTo>
                      <a:cubicBezTo>
                        <a:pt x="93955" y="178308"/>
                        <a:pt x="141618" y="357988"/>
                        <a:pt x="157048" y="540753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85" name="Google Shape;1885;p9"/>
                <p:cNvSpPr/>
                <p:nvPr/>
              </p:nvSpPr>
              <p:spPr>
                <a:xfrm>
                  <a:off x="7694942" y="2390698"/>
                  <a:ext cx="98412" cy="2791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412" h="279120" extrusionOk="0">
                      <a:moveTo>
                        <a:pt x="96012" y="279120"/>
                      </a:moveTo>
                      <a:cubicBezTo>
                        <a:pt x="78181" y="182080"/>
                        <a:pt x="45948" y="87782"/>
                        <a:pt x="0" y="0"/>
                      </a:cubicBezTo>
                      <a:cubicBezTo>
                        <a:pt x="7544" y="7544"/>
                        <a:pt x="14744" y="15087"/>
                        <a:pt x="21602" y="22974"/>
                      </a:cubicBezTo>
                      <a:cubicBezTo>
                        <a:pt x="55892" y="93612"/>
                        <a:pt x="81610" y="168021"/>
                        <a:pt x="98412" y="244145"/>
                      </a:cubicBezTo>
                      <a:cubicBezTo>
                        <a:pt x="98412" y="244145"/>
                        <a:pt x="98412" y="244488"/>
                        <a:pt x="98412" y="244488"/>
                      </a:cubicBezTo>
                      <a:cubicBezTo>
                        <a:pt x="98069" y="255803"/>
                        <a:pt x="97383" y="267462"/>
                        <a:pt x="96012" y="27912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86" name="Google Shape;1886;p9"/>
                <p:cNvSpPr/>
                <p:nvPr/>
              </p:nvSpPr>
              <p:spPr>
                <a:xfrm>
                  <a:off x="7239475" y="1227742"/>
                  <a:ext cx="538774" cy="9221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8774" h="922105" extrusionOk="0">
                      <a:moveTo>
                        <a:pt x="489414" y="521390"/>
                      </a:moveTo>
                      <a:cubicBezTo>
                        <a:pt x="441751" y="602314"/>
                        <a:pt x="359112" y="656835"/>
                        <a:pt x="290532" y="721644"/>
                      </a:cubicBezTo>
                      <a:cubicBezTo>
                        <a:pt x="280245" y="731245"/>
                        <a:pt x="270301" y="741189"/>
                        <a:pt x="261043" y="751133"/>
                      </a:cubicBezTo>
                      <a:cubicBezTo>
                        <a:pt x="239097" y="774793"/>
                        <a:pt x="219895" y="800168"/>
                        <a:pt x="204807" y="828628"/>
                      </a:cubicBezTo>
                      <a:cubicBezTo>
                        <a:pt x="199663" y="838572"/>
                        <a:pt x="192463" y="851946"/>
                        <a:pt x="183547" y="865662"/>
                      </a:cubicBezTo>
                      <a:cubicBezTo>
                        <a:pt x="178061" y="874234"/>
                        <a:pt x="171889" y="882807"/>
                        <a:pt x="165373" y="890693"/>
                      </a:cubicBezTo>
                      <a:cubicBezTo>
                        <a:pt x="159887" y="897551"/>
                        <a:pt x="154058" y="903381"/>
                        <a:pt x="147886" y="908524"/>
                      </a:cubicBezTo>
                      <a:cubicBezTo>
                        <a:pt x="144457" y="911267"/>
                        <a:pt x="141028" y="914010"/>
                        <a:pt x="137256" y="915725"/>
                      </a:cubicBezTo>
                      <a:cubicBezTo>
                        <a:pt x="126969" y="921554"/>
                        <a:pt x="116339" y="923955"/>
                        <a:pt x="105709" y="920526"/>
                      </a:cubicBezTo>
                      <a:cubicBezTo>
                        <a:pt x="102966" y="919840"/>
                        <a:pt x="100222" y="918468"/>
                        <a:pt x="97479" y="916754"/>
                      </a:cubicBezTo>
                      <a:cubicBezTo>
                        <a:pt x="89935" y="912296"/>
                        <a:pt x="82392" y="904752"/>
                        <a:pt x="75191" y="893436"/>
                      </a:cubicBezTo>
                      <a:cubicBezTo>
                        <a:pt x="70047" y="885550"/>
                        <a:pt x="67304" y="876291"/>
                        <a:pt x="66276" y="865662"/>
                      </a:cubicBezTo>
                      <a:cubicBezTo>
                        <a:pt x="62161" y="824856"/>
                        <a:pt x="83763" y="769650"/>
                        <a:pt x="78277" y="731245"/>
                      </a:cubicBezTo>
                      <a:cubicBezTo>
                        <a:pt x="76905" y="722329"/>
                        <a:pt x="75534" y="713071"/>
                        <a:pt x="73819" y="704156"/>
                      </a:cubicBezTo>
                      <a:cubicBezTo>
                        <a:pt x="49816" y="579340"/>
                        <a:pt x="-19449" y="458639"/>
                        <a:pt x="5239" y="329023"/>
                      </a:cubicBezTo>
                      <a:cubicBezTo>
                        <a:pt x="30271" y="199407"/>
                        <a:pt x="143771" y="108881"/>
                        <a:pt x="249727" y="30700"/>
                      </a:cubicBezTo>
                      <a:cubicBezTo>
                        <a:pt x="266529" y="18356"/>
                        <a:pt x="284360" y="5326"/>
                        <a:pt x="304591" y="1211"/>
                      </a:cubicBezTo>
                      <a:cubicBezTo>
                        <a:pt x="319336" y="-1875"/>
                        <a:pt x="330994" y="1211"/>
                        <a:pt x="341281" y="7383"/>
                      </a:cubicBezTo>
                      <a:cubicBezTo>
                        <a:pt x="344025" y="9097"/>
                        <a:pt x="346425" y="10812"/>
                        <a:pt x="349168" y="12526"/>
                      </a:cubicBezTo>
                      <a:cubicBezTo>
                        <a:pt x="357055" y="18356"/>
                        <a:pt x="364599" y="24871"/>
                        <a:pt x="372828" y="31043"/>
                      </a:cubicBezTo>
                      <a:cubicBezTo>
                        <a:pt x="375228" y="32758"/>
                        <a:pt x="377629" y="34815"/>
                        <a:pt x="380372" y="36187"/>
                      </a:cubicBezTo>
                      <a:cubicBezTo>
                        <a:pt x="381744" y="37215"/>
                        <a:pt x="383115" y="37901"/>
                        <a:pt x="384487" y="38587"/>
                      </a:cubicBezTo>
                      <a:cubicBezTo>
                        <a:pt x="392716" y="43387"/>
                        <a:pt x="400260" y="46131"/>
                        <a:pt x="407461" y="47845"/>
                      </a:cubicBezTo>
                      <a:cubicBezTo>
                        <a:pt x="410890" y="48531"/>
                        <a:pt x="413976" y="49217"/>
                        <a:pt x="417062" y="49560"/>
                      </a:cubicBezTo>
                      <a:cubicBezTo>
                        <a:pt x="427349" y="50931"/>
                        <a:pt x="437293" y="50245"/>
                        <a:pt x="447237" y="49903"/>
                      </a:cubicBezTo>
                      <a:cubicBezTo>
                        <a:pt x="450666" y="49903"/>
                        <a:pt x="453753" y="49560"/>
                        <a:pt x="457182" y="49903"/>
                      </a:cubicBezTo>
                      <a:cubicBezTo>
                        <a:pt x="466097" y="50245"/>
                        <a:pt x="475355" y="51274"/>
                        <a:pt x="484956" y="54703"/>
                      </a:cubicBezTo>
                      <a:cubicBezTo>
                        <a:pt x="485299" y="54703"/>
                        <a:pt x="485642" y="54703"/>
                        <a:pt x="485985" y="55046"/>
                      </a:cubicBezTo>
                      <a:cubicBezTo>
                        <a:pt x="489071" y="56075"/>
                        <a:pt x="491814" y="57789"/>
                        <a:pt x="494215" y="59504"/>
                      </a:cubicBezTo>
                      <a:cubicBezTo>
                        <a:pt x="507931" y="69791"/>
                        <a:pt x="513074" y="90022"/>
                        <a:pt x="515817" y="107853"/>
                      </a:cubicBezTo>
                      <a:cubicBezTo>
                        <a:pt x="540163" y="247070"/>
                        <a:pt x="561423" y="400003"/>
                        <a:pt x="489414" y="52139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1887" name="Google Shape;1887;p9"/>
                <p:cNvGrpSpPr/>
                <p:nvPr/>
              </p:nvGrpSpPr>
              <p:grpSpPr>
                <a:xfrm>
                  <a:off x="7305569" y="1235125"/>
                  <a:ext cx="429487" cy="913142"/>
                  <a:chOff x="7305569" y="1235125"/>
                  <a:chExt cx="429487" cy="913142"/>
                </a:xfrm>
              </p:grpSpPr>
              <p:sp>
                <p:nvSpPr>
                  <p:cNvPr id="1888" name="Google Shape;1888;p9"/>
                  <p:cNvSpPr/>
                  <p:nvPr/>
                </p:nvSpPr>
                <p:spPr>
                  <a:xfrm>
                    <a:off x="7305569" y="1235125"/>
                    <a:ext cx="283417" cy="85862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3417" h="858621" extrusionOk="0">
                        <a:moveTo>
                          <a:pt x="525" y="858622"/>
                        </a:moveTo>
                        <a:cubicBezTo>
                          <a:pt x="-3590" y="817817"/>
                          <a:pt x="18013" y="762610"/>
                          <a:pt x="12526" y="724205"/>
                        </a:cubicBezTo>
                        <a:cubicBezTo>
                          <a:pt x="11155" y="715289"/>
                          <a:pt x="9783" y="706031"/>
                          <a:pt x="8069" y="697116"/>
                        </a:cubicBezTo>
                        <a:cubicBezTo>
                          <a:pt x="10126" y="655968"/>
                          <a:pt x="10812" y="614477"/>
                          <a:pt x="10126" y="572986"/>
                        </a:cubicBezTo>
                        <a:cubicBezTo>
                          <a:pt x="8755" y="484175"/>
                          <a:pt x="5668" y="393992"/>
                          <a:pt x="24871" y="306553"/>
                        </a:cubicBezTo>
                        <a:cubicBezTo>
                          <a:pt x="41673" y="230772"/>
                          <a:pt x="74934" y="157391"/>
                          <a:pt x="132884" y="104585"/>
                        </a:cubicBezTo>
                        <a:cubicBezTo>
                          <a:pt x="176776" y="64808"/>
                          <a:pt x="230954" y="38062"/>
                          <a:pt x="275531" y="0"/>
                        </a:cubicBezTo>
                        <a:cubicBezTo>
                          <a:pt x="278274" y="1715"/>
                          <a:pt x="280674" y="3429"/>
                          <a:pt x="283417" y="5144"/>
                        </a:cubicBezTo>
                        <a:cubicBezTo>
                          <a:pt x="232668" y="48692"/>
                          <a:pt x="169574" y="77838"/>
                          <a:pt x="122940" y="126873"/>
                        </a:cubicBezTo>
                        <a:cubicBezTo>
                          <a:pt x="-4619" y="261633"/>
                          <a:pt x="20413" y="463944"/>
                          <a:pt x="19384" y="633336"/>
                        </a:cubicBezTo>
                        <a:cubicBezTo>
                          <a:pt x="19042" y="709117"/>
                          <a:pt x="12869" y="784212"/>
                          <a:pt x="525" y="858622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89" name="Google Shape;1889;p9"/>
                  <p:cNvSpPr/>
                  <p:nvPr/>
                </p:nvSpPr>
                <p:spPr>
                  <a:xfrm>
                    <a:off x="7337298" y="1258785"/>
                    <a:ext cx="282892" cy="8894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2892" h="889482" extrusionOk="0">
                        <a:moveTo>
                          <a:pt x="27089" y="688886"/>
                        </a:moveTo>
                        <a:cubicBezTo>
                          <a:pt x="21946" y="756437"/>
                          <a:pt x="17831" y="822960"/>
                          <a:pt x="8230" y="889483"/>
                        </a:cubicBezTo>
                        <a:cubicBezTo>
                          <a:pt x="5486" y="888797"/>
                          <a:pt x="2743" y="887425"/>
                          <a:pt x="0" y="885711"/>
                        </a:cubicBezTo>
                        <a:cubicBezTo>
                          <a:pt x="13716" y="798614"/>
                          <a:pt x="14745" y="710832"/>
                          <a:pt x="23660" y="623392"/>
                        </a:cubicBezTo>
                        <a:cubicBezTo>
                          <a:pt x="32576" y="537667"/>
                          <a:pt x="46634" y="452285"/>
                          <a:pt x="70295" y="368960"/>
                        </a:cubicBezTo>
                        <a:cubicBezTo>
                          <a:pt x="109042" y="232143"/>
                          <a:pt x="175222" y="101498"/>
                          <a:pt x="275349" y="0"/>
                        </a:cubicBezTo>
                        <a:cubicBezTo>
                          <a:pt x="277749" y="1715"/>
                          <a:pt x="280149" y="3772"/>
                          <a:pt x="282893" y="5144"/>
                        </a:cubicBezTo>
                        <a:cubicBezTo>
                          <a:pt x="229743" y="58636"/>
                          <a:pt x="185852" y="120358"/>
                          <a:pt x="151219" y="187566"/>
                        </a:cubicBezTo>
                        <a:cubicBezTo>
                          <a:pt x="70637" y="342214"/>
                          <a:pt x="40119" y="516407"/>
                          <a:pt x="27089" y="688886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90" name="Google Shape;1890;p9"/>
                  <p:cNvSpPr/>
                  <p:nvPr/>
                </p:nvSpPr>
                <p:spPr>
                  <a:xfrm>
                    <a:off x="7377074" y="1275930"/>
                    <a:ext cx="279806" cy="8675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9806" h="867536" extrusionOk="0">
                        <a:moveTo>
                          <a:pt x="178308" y="210541"/>
                        </a:moveTo>
                        <a:cubicBezTo>
                          <a:pt x="97041" y="420053"/>
                          <a:pt x="59665" y="641909"/>
                          <a:pt x="10630" y="860336"/>
                        </a:cubicBezTo>
                        <a:cubicBezTo>
                          <a:pt x="7201" y="863079"/>
                          <a:pt x="3772" y="865822"/>
                          <a:pt x="0" y="867537"/>
                        </a:cubicBezTo>
                        <a:cubicBezTo>
                          <a:pt x="33947" y="718375"/>
                          <a:pt x="61722" y="568185"/>
                          <a:pt x="101156" y="420395"/>
                        </a:cubicBezTo>
                        <a:cubicBezTo>
                          <a:pt x="124816" y="331927"/>
                          <a:pt x="152933" y="244488"/>
                          <a:pt x="188595" y="160134"/>
                        </a:cubicBezTo>
                        <a:cubicBezTo>
                          <a:pt x="211570" y="105956"/>
                          <a:pt x="236944" y="50063"/>
                          <a:pt x="270205" y="0"/>
                        </a:cubicBezTo>
                        <a:cubicBezTo>
                          <a:pt x="273634" y="686"/>
                          <a:pt x="276721" y="1372"/>
                          <a:pt x="279806" y="1715"/>
                        </a:cubicBezTo>
                        <a:cubicBezTo>
                          <a:pt x="236601" y="65837"/>
                          <a:pt x="205397" y="139903"/>
                          <a:pt x="178308" y="21054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91" name="Google Shape;1891;p9"/>
                  <p:cNvSpPr/>
                  <p:nvPr/>
                </p:nvSpPr>
                <p:spPr>
                  <a:xfrm>
                    <a:off x="7405192" y="1277835"/>
                    <a:ext cx="291807" cy="840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1807" h="840600" extrusionOk="0">
                        <a:moveTo>
                          <a:pt x="0" y="840600"/>
                        </a:moveTo>
                        <a:cubicBezTo>
                          <a:pt x="98755" y="562165"/>
                          <a:pt x="163563" y="271386"/>
                          <a:pt x="281864" y="152"/>
                        </a:cubicBezTo>
                        <a:cubicBezTo>
                          <a:pt x="285293" y="152"/>
                          <a:pt x="288379" y="-191"/>
                          <a:pt x="291808" y="152"/>
                        </a:cubicBezTo>
                        <a:cubicBezTo>
                          <a:pt x="261975" y="67704"/>
                          <a:pt x="235572" y="136969"/>
                          <a:pt x="211226" y="206921"/>
                        </a:cubicBezTo>
                        <a:cubicBezTo>
                          <a:pt x="141275" y="407518"/>
                          <a:pt x="87782" y="614629"/>
                          <a:pt x="18173" y="815911"/>
                        </a:cubicBezTo>
                        <a:cubicBezTo>
                          <a:pt x="12687" y="824141"/>
                          <a:pt x="6858" y="832714"/>
                          <a:pt x="0" y="84060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92" name="Google Shape;1892;p9"/>
                  <p:cNvSpPr/>
                  <p:nvPr/>
                </p:nvSpPr>
                <p:spPr>
                  <a:xfrm>
                    <a:off x="7500861" y="1282446"/>
                    <a:ext cx="234195" cy="6964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4195" h="696429" extrusionOk="0">
                        <a:moveTo>
                          <a:pt x="29490" y="666941"/>
                        </a:moveTo>
                        <a:cubicBezTo>
                          <a:pt x="19203" y="676542"/>
                          <a:pt x="9259" y="686486"/>
                          <a:pt x="0" y="696430"/>
                        </a:cubicBezTo>
                        <a:cubicBezTo>
                          <a:pt x="51092" y="610705"/>
                          <a:pt x="100813" y="523951"/>
                          <a:pt x="141275" y="432397"/>
                        </a:cubicBezTo>
                        <a:cubicBezTo>
                          <a:pt x="174536" y="356616"/>
                          <a:pt x="200940" y="277406"/>
                          <a:pt x="214313" y="195453"/>
                        </a:cubicBezTo>
                        <a:cubicBezTo>
                          <a:pt x="224600" y="130645"/>
                          <a:pt x="225971" y="65494"/>
                          <a:pt x="224600" y="0"/>
                        </a:cubicBezTo>
                        <a:cubicBezTo>
                          <a:pt x="224943" y="0"/>
                          <a:pt x="225286" y="0"/>
                          <a:pt x="225628" y="343"/>
                        </a:cubicBezTo>
                        <a:cubicBezTo>
                          <a:pt x="228715" y="1372"/>
                          <a:pt x="231458" y="3086"/>
                          <a:pt x="233858" y="4801"/>
                        </a:cubicBezTo>
                        <a:cubicBezTo>
                          <a:pt x="235230" y="77153"/>
                          <a:pt x="232829" y="149504"/>
                          <a:pt x="219113" y="220828"/>
                        </a:cubicBezTo>
                        <a:cubicBezTo>
                          <a:pt x="187567" y="382676"/>
                          <a:pt x="112129" y="526352"/>
                          <a:pt x="29490" y="66694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1893" name="Google Shape;1893;p9"/>
                <p:cNvSpPr/>
                <p:nvPr/>
              </p:nvSpPr>
              <p:spPr>
                <a:xfrm>
                  <a:off x="6563853" y="1309732"/>
                  <a:ext cx="793810" cy="8043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3810" h="804374" extrusionOk="0">
                      <a:moveTo>
                        <a:pt x="785103" y="786758"/>
                      </a:moveTo>
                      <a:cubicBezTo>
                        <a:pt x="784075" y="788130"/>
                        <a:pt x="783046" y="789501"/>
                        <a:pt x="781674" y="790530"/>
                      </a:cubicBezTo>
                      <a:cubicBezTo>
                        <a:pt x="780646" y="791559"/>
                        <a:pt x="779617" y="792245"/>
                        <a:pt x="778588" y="792930"/>
                      </a:cubicBezTo>
                      <a:cubicBezTo>
                        <a:pt x="774474" y="796016"/>
                        <a:pt x="769673" y="798760"/>
                        <a:pt x="763501" y="800474"/>
                      </a:cubicBezTo>
                      <a:cubicBezTo>
                        <a:pt x="760758" y="801503"/>
                        <a:pt x="758014" y="802189"/>
                        <a:pt x="754928" y="802874"/>
                      </a:cubicBezTo>
                      <a:cubicBezTo>
                        <a:pt x="752528" y="803217"/>
                        <a:pt x="750127" y="803560"/>
                        <a:pt x="747727" y="803903"/>
                      </a:cubicBezTo>
                      <a:cubicBezTo>
                        <a:pt x="746698" y="804246"/>
                        <a:pt x="745327" y="804246"/>
                        <a:pt x="744298" y="804246"/>
                      </a:cubicBezTo>
                      <a:cubicBezTo>
                        <a:pt x="743269" y="804246"/>
                        <a:pt x="742241" y="804246"/>
                        <a:pt x="741555" y="804246"/>
                      </a:cubicBezTo>
                      <a:cubicBezTo>
                        <a:pt x="741555" y="804246"/>
                        <a:pt x="741555" y="804246"/>
                        <a:pt x="741555" y="804246"/>
                      </a:cubicBezTo>
                      <a:lnTo>
                        <a:pt x="741555" y="804246"/>
                      </a:lnTo>
                      <a:cubicBezTo>
                        <a:pt x="737440" y="804589"/>
                        <a:pt x="733326" y="804246"/>
                        <a:pt x="729211" y="803217"/>
                      </a:cubicBezTo>
                      <a:cubicBezTo>
                        <a:pt x="701436" y="797731"/>
                        <a:pt x="672975" y="772013"/>
                        <a:pt x="645543" y="751097"/>
                      </a:cubicBezTo>
                      <a:cubicBezTo>
                        <a:pt x="644857" y="750754"/>
                        <a:pt x="644172" y="750068"/>
                        <a:pt x="643486" y="749725"/>
                      </a:cubicBezTo>
                      <a:cubicBezTo>
                        <a:pt x="641085" y="748010"/>
                        <a:pt x="639028" y="746296"/>
                        <a:pt x="636628" y="744924"/>
                      </a:cubicBezTo>
                      <a:cubicBezTo>
                        <a:pt x="634913" y="743553"/>
                        <a:pt x="633199" y="742524"/>
                        <a:pt x="631484" y="741152"/>
                      </a:cubicBezTo>
                      <a:cubicBezTo>
                        <a:pt x="621883" y="734637"/>
                        <a:pt x="612282" y="728808"/>
                        <a:pt x="603024" y="725379"/>
                      </a:cubicBezTo>
                      <a:cubicBezTo>
                        <a:pt x="560847" y="709949"/>
                        <a:pt x="515927" y="701033"/>
                        <a:pt x="471007" y="692461"/>
                      </a:cubicBezTo>
                      <a:cubicBezTo>
                        <a:pt x="451804" y="688689"/>
                        <a:pt x="432602" y="685260"/>
                        <a:pt x="413743" y="681488"/>
                      </a:cubicBezTo>
                      <a:lnTo>
                        <a:pt x="413743" y="681488"/>
                      </a:lnTo>
                      <a:cubicBezTo>
                        <a:pt x="341734" y="667429"/>
                        <a:pt x="271782" y="648569"/>
                        <a:pt x="213489" y="601592"/>
                      </a:cubicBezTo>
                      <a:cubicBezTo>
                        <a:pt x="106161" y="515524"/>
                        <a:pt x="118849" y="389680"/>
                        <a:pt x="56784" y="282352"/>
                      </a:cubicBezTo>
                      <a:cubicBezTo>
                        <a:pt x="34152" y="242919"/>
                        <a:pt x="-25512" y="197313"/>
                        <a:pt x="12207" y="150336"/>
                      </a:cubicBezTo>
                      <a:cubicBezTo>
                        <a:pt x="12892" y="149650"/>
                        <a:pt x="13236" y="148964"/>
                        <a:pt x="13921" y="148621"/>
                      </a:cubicBezTo>
                      <a:cubicBezTo>
                        <a:pt x="15979" y="146221"/>
                        <a:pt x="18379" y="144164"/>
                        <a:pt x="20779" y="142106"/>
                      </a:cubicBezTo>
                      <a:cubicBezTo>
                        <a:pt x="36210" y="129419"/>
                        <a:pt x="55412" y="127019"/>
                        <a:pt x="74614" y="123932"/>
                      </a:cubicBezTo>
                      <a:cubicBezTo>
                        <a:pt x="78043" y="123590"/>
                        <a:pt x="81472" y="122904"/>
                        <a:pt x="84901" y="122218"/>
                      </a:cubicBezTo>
                      <a:cubicBezTo>
                        <a:pt x="95188" y="120161"/>
                        <a:pt x="105133" y="117417"/>
                        <a:pt x="114048" y="112274"/>
                      </a:cubicBezTo>
                      <a:cubicBezTo>
                        <a:pt x="118849" y="109531"/>
                        <a:pt x="123306" y="106445"/>
                        <a:pt x="127421" y="102673"/>
                      </a:cubicBezTo>
                      <a:cubicBezTo>
                        <a:pt x="129822" y="100615"/>
                        <a:pt x="132222" y="98558"/>
                        <a:pt x="134279" y="96158"/>
                      </a:cubicBezTo>
                      <a:cubicBezTo>
                        <a:pt x="145938" y="84499"/>
                        <a:pt x="155196" y="70440"/>
                        <a:pt x="164454" y="55695"/>
                      </a:cubicBezTo>
                      <a:cubicBezTo>
                        <a:pt x="166169" y="52952"/>
                        <a:pt x="167883" y="50552"/>
                        <a:pt x="169255" y="47809"/>
                      </a:cubicBezTo>
                      <a:cubicBezTo>
                        <a:pt x="173713" y="40608"/>
                        <a:pt x="178170" y="33750"/>
                        <a:pt x="182971" y="26892"/>
                      </a:cubicBezTo>
                      <a:cubicBezTo>
                        <a:pt x="184000" y="25520"/>
                        <a:pt x="185028" y="23806"/>
                        <a:pt x="186057" y="22434"/>
                      </a:cubicBezTo>
                      <a:cubicBezTo>
                        <a:pt x="186743" y="21405"/>
                        <a:pt x="187429" y="20377"/>
                        <a:pt x="188457" y="19348"/>
                      </a:cubicBezTo>
                      <a:cubicBezTo>
                        <a:pt x="194973" y="10775"/>
                        <a:pt x="202516" y="2546"/>
                        <a:pt x="212803" y="488"/>
                      </a:cubicBezTo>
                      <a:cubicBezTo>
                        <a:pt x="221719" y="-1226"/>
                        <a:pt x="230634" y="1860"/>
                        <a:pt x="238864" y="5289"/>
                      </a:cubicBezTo>
                      <a:cubicBezTo>
                        <a:pt x="304701" y="31007"/>
                        <a:pt x="357164" y="70783"/>
                        <a:pt x="419229" y="102673"/>
                      </a:cubicBezTo>
                      <a:cubicBezTo>
                        <a:pt x="492952" y="141077"/>
                        <a:pt x="564961" y="191484"/>
                        <a:pt x="609538" y="263493"/>
                      </a:cubicBezTo>
                      <a:cubicBezTo>
                        <a:pt x="647257" y="324529"/>
                        <a:pt x="661659" y="396195"/>
                        <a:pt x="677433" y="466832"/>
                      </a:cubicBezTo>
                      <a:cubicBezTo>
                        <a:pt x="677433" y="466832"/>
                        <a:pt x="677433" y="466832"/>
                        <a:pt x="677433" y="466832"/>
                      </a:cubicBezTo>
                      <a:cubicBezTo>
                        <a:pt x="678804" y="473348"/>
                        <a:pt x="680176" y="479863"/>
                        <a:pt x="681891" y="486721"/>
                      </a:cubicBezTo>
                      <a:cubicBezTo>
                        <a:pt x="695949" y="547757"/>
                        <a:pt x="712752" y="607421"/>
                        <a:pt x="748070" y="658514"/>
                      </a:cubicBezTo>
                      <a:cubicBezTo>
                        <a:pt x="750471" y="661943"/>
                        <a:pt x="753214" y="665714"/>
                        <a:pt x="755957" y="670172"/>
                      </a:cubicBezTo>
                      <a:cubicBezTo>
                        <a:pt x="765215" y="683888"/>
                        <a:pt x="775845" y="701719"/>
                        <a:pt x="783732" y="719893"/>
                      </a:cubicBezTo>
                      <a:cubicBezTo>
                        <a:pt x="788875" y="732237"/>
                        <a:pt x="792990" y="744924"/>
                        <a:pt x="793676" y="756583"/>
                      </a:cubicBezTo>
                      <a:cubicBezTo>
                        <a:pt x="794019" y="761041"/>
                        <a:pt x="793676" y="765498"/>
                        <a:pt x="792990" y="769613"/>
                      </a:cubicBezTo>
                      <a:cubicBezTo>
                        <a:pt x="792990" y="770642"/>
                        <a:pt x="792647" y="771671"/>
                        <a:pt x="792304" y="772699"/>
                      </a:cubicBezTo>
                      <a:cubicBezTo>
                        <a:pt x="789904" y="778529"/>
                        <a:pt x="787846" y="782986"/>
                        <a:pt x="785103" y="786758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1894" name="Google Shape;1894;p9"/>
                <p:cNvGrpSpPr/>
                <p:nvPr/>
              </p:nvGrpSpPr>
              <p:grpSpPr>
                <a:xfrm>
                  <a:off x="7344156" y="1838898"/>
                  <a:ext cx="968464" cy="529838"/>
                  <a:chOff x="7344156" y="1838898"/>
                  <a:chExt cx="968464" cy="529838"/>
                </a:xfrm>
              </p:grpSpPr>
              <p:sp>
                <p:nvSpPr>
                  <p:cNvPr id="1895" name="Google Shape;1895;p9"/>
                  <p:cNvSpPr/>
                  <p:nvPr/>
                </p:nvSpPr>
                <p:spPr>
                  <a:xfrm>
                    <a:off x="7344409" y="1838898"/>
                    <a:ext cx="968211" cy="52983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68211" h="529838" extrusionOk="0">
                        <a:moveTo>
                          <a:pt x="944093" y="351890"/>
                        </a:moveTo>
                        <a:cubicBezTo>
                          <a:pt x="916661" y="377265"/>
                          <a:pt x="860768" y="401611"/>
                          <a:pt x="828193" y="424928"/>
                        </a:cubicBezTo>
                        <a:cubicBezTo>
                          <a:pt x="812762" y="435901"/>
                          <a:pt x="796989" y="446530"/>
                          <a:pt x="780873" y="456475"/>
                        </a:cubicBezTo>
                        <a:cubicBezTo>
                          <a:pt x="774700" y="460246"/>
                          <a:pt x="768528" y="464018"/>
                          <a:pt x="762356" y="467447"/>
                        </a:cubicBezTo>
                        <a:cubicBezTo>
                          <a:pt x="695148" y="506881"/>
                          <a:pt x="621081" y="535684"/>
                          <a:pt x="541871" y="528826"/>
                        </a:cubicBezTo>
                        <a:cubicBezTo>
                          <a:pt x="456489" y="521626"/>
                          <a:pt x="385166" y="477049"/>
                          <a:pt x="314872" y="430757"/>
                        </a:cubicBezTo>
                        <a:cubicBezTo>
                          <a:pt x="306985" y="425614"/>
                          <a:pt x="298755" y="420127"/>
                          <a:pt x="290526" y="414984"/>
                        </a:cubicBezTo>
                        <a:cubicBezTo>
                          <a:pt x="257264" y="393381"/>
                          <a:pt x="224003" y="372464"/>
                          <a:pt x="189027" y="355662"/>
                        </a:cubicBezTo>
                        <a:cubicBezTo>
                          <a:pt x="184227" y="353262"/>
                          <a:pt x="179426" y="351204"/>
                          <a:pt x="174625" y="349147"/>
                        </a:cubicBezTo>
                        <a:cubicBezTo>
                          <a:pt x="148222" y="337831"/>
                          <a:pt x="108789" y="337831"/>
                          <a:pt x="74499" y="332345"/>
                        </a:cubicBezTo>
                        <a:cubicBezTo>
                          <a:pt x="60783" y="330287"/>
                          <a:pt x="48095" y="327201"/>
                          <a:pt x="37123" y="322058"/>
                        </a:cubicBezTo>
                        <a:cubicBezTo>
                          <a:pt x="29578" y="318629"/>
                          <a:pt x="22720" y="314171"/>
                          <a:pt x="17577" y="307999"/>
                        </a:cubicBezTo>
                        <a:cubicBezTo>
                          <a:pt x="16891" y="307313"/>
                          <a:pt x="16206" y="306627"/>
                          <a:pt x="15862" y="305941"/>
                        </a:cubicBezTo>
                        <a:cubicBezTo>
                          <a:pt x="8662" y="297369"/>
                          <a:pt x="4204" y="289482"/>
                          <a:pt x="2146" y="282281"/>
                        </a:cubicBezTo>
                        <a:cubicBezTo>
                          <a:pt x="1118" y="278852"/>
                          <a:pt x="432" y="275423"/>
                          <a:pt x="89" y="272337"/>
                        </a:cubicBezTo>
                        <a:cubicBezTo>
                          <a:pt x="-254" y="268565"/>
                          <a:pt x="432" y="264793"/>
                          <a:pt x="1461" y="261364"/>
                        </a:cubicBezTo>
                        <a:cubicBezTo>
                          <a:pt x="2146" y="258278"/>
                          <a:pt x="3518" y="255192"/>
                          <a:pt x="5233" y="252449"/>
                        </a:cubicBezTo>
                        <a:cubicBezTo>
                          <a:pt x="7633" y="248677"/>
                          <a:pt x="10376" y="244905"/>
                          <a:pt x="14148" y="241476"/>
                        </a:cubicBezTo>
                        <a:cubicBezTo>
                          <a:pt x="17234" y="238390"/>
                          <a:pt x="20663" y="235647"/>
                          <a:pt x="24435" y="233247"/>
                        </a:cubicBezTo>
                        <a:cubicBezTo>
                          <a:pt x="50496" y="215416"/>
                          <a:pt x="91644" y="205815"/>
                          <a:pt x="115303" y="201014"/>
                        </a:cubicBezTo>
                        <a:cubicBezTo>
                          <a:pt x="252807" y="172553"/>
                          <a:pt x="352591" y="46366"/>
                          <a:pt x="488379" y="10705"/>
                        </a:cubicBezTo>
                        <a:cubicBezTo>
                          <a:pt x="608737" y="-21185"/>
                          <a:pt x="732867" y="23392"/>
                          <a:pt x="848081" y="75856"/>
                        </a:cubicBezTo>
                        <a:cubicBezTo>
                          <a:pt x="858025" y="80313"/>
                          <a:pt x="867626" y="84771"/>
                          <a:pt x="877228" y="89229"/>
                        </a:cubicBezTo>
                        <a:cubicBezTo>
                          <a:pt x="882714" y="91972"/>
                          <a:pt x="888200" y="94372"/>
                          <a:pt x="893687" y="97115"/>
                        </a:cubicBezTo>
                        <a:cubicBezTo>
                          <a:pt x="914947" y="107059"/>
                          <a:pt x="956437" y="141007"/>
                          <a:pt x="965696" y="163295"/>
                        </a:cubicBezTo>
                        <a:cubicBezTo>
                          <a:pt x="970839" y="175639"/>
                          <a:pt x="967410" y="187984"/>
                          <a:pt x="961581" y="200328"/>
                        </a:cubicBezTo>
                        <a:cubicBezTo>
                          <a:pt x="960209" y="203071"/>
                          <a:pt x="958838" y="205815"/>
                          <a:pt x="957466" y="208901"/>
                        </a:cubicBezTo>
                        <a:cubicBezTo>
                          <a:pt x="953351" y="217130"/>
                          <a:pt x="948894" y="225360"/>
                          <a:pt x="946493" y="233932"/>
                        </a:cubicBezTo>
                        <a:cubicBezTo>
                          <a:pt x="945465" y="237361"/>
                          <a:pt x="944436" y="240790"/>
                          <a:pt x="944093" y="243877"/>
                        </a:cubicBezTo>
                        <a:cubicBezTo>
                          <a:pt x="943750" y="245591"/>
                          <a:pt x="943750" y="247306"/>
                          <a:pt x="943750" y="248677"/>
                        </a:cubicBezTo>
                        <a:cubicBezTo>
                          <a:pt x="943064" y="278852"/>
                          <a:pt x="961238" y="298055"/>
                          <a:pt x="961924" y="318286"/>
                        </a:cubicBezTo>
                        <a:cubicBezTo>
                          <a:pt x="961924" y="321372"/>
                          <a:pt x="961581" y="324801"/>
                          <a:pt x="960552" y="327887"/>
                        </a:cubicBezTo>
                        <a:cubicBezTo>
                          <a:pt x="958152" y="335431"/>
                          <a:pt x="953008" y="343318"/>
                          <a:pt x="944093" y="35189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96" name="Google Shape;1896;p9"/>
                  <p:cNvSpPr/>
                  <p:nvPr/>
                </p:nvSpPr>
                <p:spPr>
                  <a:xfrm>
                    <a:off x="7358214" y="1903101"/>
                    <a:ext cx="863079" cy="18022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63079" h="180222" extrusionOk="0">
                        <a:moveTo>
                          <a:pt x="863080" y="25025"/>
                        </a:moveTo>
                        <a:cubicBezTo>
                          <a:pt x="845935" y="22282"/>
                          <a:pt x="828790" y="20224"/>
                          <a:pt x="811645" y="18167"/>
                        </a:cubicBezTo>
                        <a:cubicBezTo>
                          <a:pt x="728663" y="8223"/>
                          <a:pt x="643624" y="3765"/>
                          <a:pt x="561328" y="20567"/>
                        </a:cubicBezTo>
                        <a:cubicBezTo>
                          <a:pt x="483146" y="36684"/>
                          <a:pt x="409766" y="69602"/>
                          <a:pt x="336728" y="101149"/>
                        </a:cubicBezTo>
                        <a:cubicBezTo>
                          <a:pt x="231800" y="146412"/>
                          <a:pt x="114872" y="191674"/>
                          <a:pt x="0" y="177615"/>
                        </a:cubicBezTo>
                        <a:cubicBezTo>
                          <a:pt x="3086" y="174529"/>
                          <a:pt x="6515" y="171786"/>
                          <a:pt x="10287" y="169386"/>
                        </a:cubicBezTo>
                        <a:cubicBezTo>
                          <a:pt x="70637" y="174872"/>
                          <a:pt x="132017" y="164928"/>
                          <a:pt x="190310" y="147440"/>
                        </a:cubicBezTo>
                        <a:cubicBezTo>
                          <a:pt x="337071" y="103892"/>
                          <a:pt x="468059" y="15767"/>
                          <a:pt x="623735" y="2394"/>
                        </a:cubicBezTo>
                        <a:cubicBezTo>
                          <a:pt x="693687" y="-3436"/>
                          <a:pt x="764324" y="2051"/>
                          <a:pt x="833933" y="11652"/>
                        </a:cubicBezTo>
                        <a:cubicBezTo>
                          <a:pt x="843534" y="16110"/>
                          <a:pt x="853135" y="20567"/>
                          <a:pt x="863080" y="25025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97" name="Google Shape;1897;p9"/>
                  <p:cNvSpPr/>
                  <p:nvPr/>
                </p:nvSpPr>
                <p:spPr>
                  <a:xfrm>
                    <a:off x="7345184" y="2028078"/>
                    <a:ext cx="960462" cy="811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60462" h="81189" extrusionOk="0">
                        <a:moveTo>
                          <a:pt x="960463" y="11148"/>
                        </a:moveTo>
                        <a:cubicBezTo>
                          <a:pt x="959091" y="13891"/>
                          <a:pt x="957719" y="16634"/>
                          <a:pt x="956348" y="19720"/>
                        </a:cubicBezTo>
                        <a:cubicBezTo>
                          <a:pt x="898741" y="10462"/>
                          <a:pt x="840448" y="7719"/>
                          <a:pt x="781812" y="9776"/>
                        </a:cubicBezTo>
                        <a:cubicBezTo>
                          <a:pt x="521208" y="18006"/>
                          <a:pt x="260947" y="109217"/>
                          <a:pt x="0" y="72527"/>
                        </a:cubicBezTo>
                        <a:cubicBezTo>
                          <a:pt x="686" y="69441"/>
                          <a:pt x="2057" y="66354"/>
                          <a:pt x="3772" y="63611"/>
                        </a:cubicBezTo>
                        <a:cubicBezTo>
                          <a:pt x="63779" y="71841"/>
                          <a:pt x="124815" y="73555"/>
                          <a:pt x="185509" y="70469"/>
                        </a:cubicBezTo>
                        <a:cubicBezTo>
                          <a:pt x="443369" y="57782"/>
                          <a:pt x="702945" y="-30686"/>
                          <a:pt x="960463" y="11148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98" name="Google Shape;1898;p9"/>
                  <p:cNvSpPr/>
                  <p:nvPr/>
                </p:nvSpPr>
                <p:spPr>
                  <a:xfrm>
                    <a:off x="7344156" y="2072830"/>
                    <a:ext cx="946404" cy="742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46404" h="74251" extrusionOk="0">
                        <a:moveTo>
                          <a:pt x="944004" y="9944"/>
                        </a:moveTo>
                        <a:cubicBezTo>
                          <a:pt x="901827" y="22631"/>
                          <a:pt x="858965" y="32918"/>
                          <a:pt x="815416" y="40805"/>
                        </a:cubicBezTo>
                        <a:cubicBezTo>
                          <a:pt x="676885" y="66523"/>
                          <a:pt x="535610" y="71666"/>
                          <a:pt x="395364" y="72695"/>
                        </a:cubicBezTo>
                        <a:cubicBezTo>
                          <a:pt x="265405" y="73724"/>
                          <a:pt x="128930" y="81610"/>
                          <a:pt x="2057" y="48692"/>
                        </a:cubicBezTo>
                        <a:cubicBezTo>
                          <a:pt x="1029" y="45263"/>
                          <a:pt x="343" y="41834"/>
                          <a:pt x="0" y="38748"/>
                        </a:cubicBezTo>
                        <a:cubicBezTo>
                          <a:pt x="68237" y="56921"/>
                          <a:pt x="139217" y="62065"/>
                          <a:pt x="210198" y="63437"/>
                        </a:cubicBezTo>
                        <a:cubicBezTo>
                          <a:pt x="453657" y="68237"/>
                          <a:pt x="710489" y="70980"/>
                          <a:pt x="946404" y="0"/>
                        </a:cubicBezTo>
                        <a:cubicBezTo>
                          <a:pt x="945032" y="3086"/>
                          <a:pt x="944347" y="6515"/>
                          <a:pt x="944004" y="9944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99" name="Google Shape;1899;p9"/>
                  <p:cNvSpPr/>
                  <p:nvPr/>
                </p:nvSpPr>
                <p:spPr>
                  <a:xfrm>
                    <a:off x="7360272" y="2144839"/>
                    <a:ext cx="945718" cy="694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45718" h="69479" extrusionOk="0">
                        <a:moveTo>
                          <a:pt x="944347" y="22289"/>
                        </a:moveTo>
                        <a:cubicBezTo>
                          <a:pt x="914515" y="31890"/>
                          <a:pt x="884339" y="40119"/>
                          <a:pt x="853478" y="46292"/>
                        </a:cubicBezTo>
                        <a:cubicBezTo>
                          <a:pt x="776669" y="61379"/>
                          <a:pt x="698488" y="65494"/>
                          <a:pt x="620649" y="67551"/>
                        </a:cubicBezTo>
                        <a:cubicBezTo>
                          <a:pt x="544183" y="69609"/>
                          <a:pt x="467373" y="70295"/>
                          <a:pt x="390906" y="68237"/>
                        </a:cubicBezTo>
                        <a:cubicBezTo>
                          <a:pt x="318211" y="66180"/>
                          <a:pt x="245174" y="61036"/>
                          <a:pt x="173165" y="49721"/>
                        </a:cubicBezTo>
                        <a:cubicBezTo>
                          <a:pt x="134760" y="43891"/>
                          <a:pt x="96355" y="36347"/>
                          <a:pt x="58636" y="26403"/>
                        </a:cubicBezTo>
                        <a:cubicBezTo>
                          <a:pt x="46292" y="23317"/>
                          <a:pt x="33604" y="19888"/>
                          <a:pt x="21260" y="16116"/>
                        </a:cubicBezTo>
                        <a:cubicBezTo>
                          <a:pt x="13716" y="12687"/>
                          <a:pt x="6858" y="8230"/>
                          <a:pt x="1715" y="2057"/>
                        </a:cubicBezTo>
                        <a:cubicBezTo>
                          <a:pt x="1029" y="1372"/>
                          <a:pt x="343" y="686"/>
                          <a:pt x="0" y="0"/>
                        </a:cubicBezTo>
                        <a:cubicBezTo>
                          <a:pt x="63094" y="20574"/>
                          <a:pt x="127902" y="34633"/>
                          <a:pt x="193739" y="43548"/>
                        </a:cubicBezTo>
                        <a:cubicBezTo>
                          <a:pt x="345301" y="64465"/>
                          <a:pt x="500291" y="62408"/>
                          <a:pt x="652882" y="57264"/>
                        </a:cubicBezTo>
                        <a:cubicBezTo>
                          <a:pt x="727977" y="54521"/>
                          <a:pt x="803415" y="48692"/>
                          <a:pt x="876796" y="31890"/>
                        </a:cubicBezTo>
                        <a:cubicBezTo>
                          <a:pt x="900113" y="26403"/>
                          <a:pt x="923087" y="19888"/>
                          <a:pt x="945718" y="12344"/>
                        </a:cubicBezTo>
                        <a:cubicBezTo>
                          <a:pt x="945718" y="15773"/>
                          <a:pt x="945376" y="18860"/>
                          <a:pt x="944347" y="22289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900" name="Google Shape;1900;p9"/>
                  <p:cNvSpPr/>
                  <p:nvPr/>
                </p:nvSpPr>
                <p:spPr>
                  <a:xfrm>
                    <a:off x="7634592" y="2253538"/>
                    <a:ext cx="490690" cy="574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0690" h="57487" extrusionOk="0">
                        <a:moveTo>
                          <a:pt x="490690" y="41491"/>
                        </a:moveTo>
                        <a:cubicBezTo>
                          <a:pt x="484518" y="45263"/>
                          <a:pt x="478346" y="49035"/>
                          <a:pt x="472174" y="52464"/>
                        </a:cubicBezTo>
                        <a:cubicBezTo>
                          <a:pt x="322326" y="65494"/>
                          <a:pt x="170422" y="53150"/>
                          <a:pt x="24346" y="15773"/>
                        </a:cubicBezTo>
                        <a:cubicBezTo>
                          <a:pt x="16459" y="10630"/>
                          <a:pt x="8230" y="5144"/>
                          <a:pt x="0" y="0"/>
                        </a:cubicBezTo>
                        <a:cubicBezTo>
                          <a:pt x="29833" y="8573"/>
                          <a:pt x="59665" y="15773"/>
                          <a:pt x="90183" y="21945"/>
                        </a:cubicBezTo>
                        <a:cubicBezTo>
                          <a:pt x="221857" y="49035"/>
                          <a:pt x="357302" y="55207"/>
                          <a:pt x="490690" y="4149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1901" name="Google Shape;1901;p9"/>
                <p:cNvSpPr/>
                <p:nvPr/>
              </p:nvSpPr>
              <p:spPr>
                <a:xfrm>
                  <a:off x="6474904" y="2035023"/>
                  <a:ext cx="879538" cy="5869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9538" h="586904" extrusionOk="0">
                      <a:moveTo>
                        <a:pt x="869937" y="82042"/>
                      </a:moveTo>
                      <a:cubicBezTo>
                        <a:pt x="868566" y="84099"/>
                        <a:pt x="866851" y="86499"/>
                        <a:pt x="865137" y="88557"/>
                      </a:cubicBezTo>
                      <a:cubicBezTo>
                        <a:pt x="861365" y="93014"/>
                        <a:pt x="856907" y="97472"/>
                        <a:pt x="852449" y="101587"/>
                      </a:cubicBezTo>
                      <a:cubicBezTo>
                        <a:pt x="845249" y="108102"/>
                        <a:pt x="837019" y="114274"/>
                        <a:pt x="828104" y="120446"/>
                      </a:cubicBezTo>
                      <a:cubicBezTo>
                        <a:pt x="827418" y="120789"/>
                        <a:pt x="826732" y="121475"/>
                        <a:pt x="826046" y="121818"/>
                      </a:cubicBezTo>
                      <a:cubicBezTo>
                        <a:pt x="821931" y="124904"/>
                        <a:pt x="817474" y="127647"/>
                        <a:pt x="813016" y="130733"/>
                      </a:cubicBezTo>
                      <a:cubicBezTo>
                        <a:pt x="792442" y="144792"/>
                        <a:pt x="772211" y="158165"/>
                        <a:pt x="760209" y="173939"/>
                      </a:cubicBezTo>
                      <a:cubicBezTo>
                        <a:pt x="741007" y="198628"/>
                        <a:pt x="724548" y="225374"/>
                        <a:pt x="708774" y="252806"/>
                      </a:cubicBezTo>
                      <a:cubicBezTo>
                        <a:pt x="708774" y="252806"/>
                        <a:pt x="708774" y="252806"/>
                        <a:pt x="708774" y="252806"/>
                      </a:cubicBezTo>
                      <a:cubicBezTo>
                        <a:pt x="702602" y="263779"/>
                        <a:pt x="696773" y="274409"/>
                        <a:pt x="690601" y="285381"/>
                      </a:cubicBezTo>
                      <a:cubicBezTo>
                        <a:pt x="645681" y="368363"/>
                        <a:pt x="603847" y="454088"/>
                        <a:pt x="523265" y="507238"/>
                      </a:cubicBezTo>
                      <a:cubicBezTo>
                        <a:pt x="464972" y="545642"/>
                        <a:pt x="398107" y="545985"/>
                        <a:pt x="335699" y="571360"/>
                      </a:cubicBezTo>
                      <a:cubicBezTo>
                        <a:pt x="258890" y="602564"/>
                        <a:pt x="234201" y="581304"/>
                        <a:pt x="158077" y="555587"/>
                      </a:cubicBezTo>
                      <a:cubicBezTo>
                        <a:pt x="148133" y="552158"/>
                        <a:pt x="138875" y="552158"/>
                        <a:pt x="129273" y="551472"/>
                      </a:cubicBezTo>
                      <a:cubicBezTo>
                        <a:pt x="129273" y="551472"/>
                        <a:pt x="129273" y="551472"/>
                        <a:pt x="129273" y="551472"/>
                      </a:cubicBezTo>
                      <a:cubicBezTo>
                        <a:pt x="122072" y="550786"/>
                        <a:pt x="115214" y="549757"/>
                        <a:pt x="108356" y="546671"/>
                      </a:cubicBezTo>
                      <a:cubicBezTo>
                        <a:pt x="105270" y="545300"/>
                        <a:pt x="101841" y="543242"/>
                        <a:pt x="98755" y="540842"/>
                      </a:cubicBezTo>
                      <a:cubicBezTo>
                        <a:pt x="82982" y="528155"/>
                        <a:pt x="76467" y="514439"/>
                        <a:pt x="74409" y="499694"/>
                      </a:cubicBezTo>
                      <a:cubicBezTo>
                        <a:pt x="74066" y="496608"/>
                        <a:pt x="73724" y="493865"/>
                        <a:pt x="73724" y="490778"/>
                      </a:cubicBezTo>
                      <a:cubicBezTo>
                        <a:pt x="73038" y="467461"/>
                        <a:pt x="80239" y="442772"/>
                        <a:pt x="76467" y="419112"/>
                      </a:cubicBezTo>
                      <a:cubicBezTo>
                        <a:pt x="76124" y="417741"/>
                        <a:pt x="75781" y="416026"/>
                        <a:pt x="75781" y="414655"/>
                      </a:cubicBezTo>
                      <a:cubicBezTo>
                        <a:pt x="75438" y="413283"/>
                        <a:pt x="75095" y="411569"/>
                        <a:pt x="74409" y="410197"/>
                      </a:cubicBezTo>
                      <a:cubicBezTo>
                        <a:pt x="71666" y="402996"/>
                        <a:pt x="67208" y="396138"/>
                        <a:pt x="62751" y="389623"/>
                      </a:cubicBezTo>
                      <a:cubicBezTo>
                        <a:pt x="57950" y="382422"/>
                        <a:pt x="53150" y="374878"/>
                        <a:pt x="48349" y="367677"/>
                      </a:cubicBezTo>
                      <a:cubicBezTo>
                        <a:pt x="46634" y="364934"/>
                        <a:pt x="45263" y="362534"/>
                        <a:pt x="43548" y="359791"/>
                      </a:cubicBezTo>
                      <a:cubicBezTo>
                        <a:pt x="35662" y="346760"/>
                        <a:pt x="28118" y="333387"/>
                        <a:pt x="20574" y="319671"/>
                      </a:cubicBezTo>
                      <a:cubicBezTo>
                        <a:pt x="19202" y="316928"/>
                        <a:pt x="17831" y="314185"/>
                        <a:pt x="16116" y="311442"/>
                      </a:cubicBezTo>
                      <a:cubicBezTo>
                        <a:pt x="13373" y="305955"/>
                        <a:pt x="10630" y="300812"/>
                        <a:pt x="7887" y="295325"/>
                      </a:cubicBezTo>
                      <a:cubicBezTo>
                        <a:pt x="2743" y="285038"/>
                        <a:pt x="343" y="274409"/>
                        <a:pt x="0" y="263436"/>
                      </a:cubicBezTo>
                      <a:cubicBezTo>
                        <a:pt x="0" y="258978"/>
                        <a:pt x="0" y="254520"/>
                        <a:pt x="686" y="250063"/>
                      </a:cubicBezTo>
                      <a:cubicBezTo>
                        <a:pt x="8230" y="192112"/>
                        <a:pt x="73381" y="135191"/>
                        <a:pt x="119672" y="112903"/>
                      </a:cubicBezTo>
                      <a:cubicBezTo>
                        <a:pt x="182766" y="82727"/>
                        <a:pt x="254089" y="43637"/>
                        <a:pt x="321983" y="26835"/>
                      </a:cubicBezTo>
                      <a:cubicBezTo>
                        <a:pt x="393306" y="9347"/>
                        <a:pt x="468059" y="18262"/>
                        <a:pt x="541782" y="24777"/>
                      </a:cubicBezTo>
                      <a:cubicBezTo>
                        <a:pt x="567157" y="27178"/>
                        <a:pt x="592531" y="28892"/>
                        <a:pt x="617906" y="29578"/>
                      </a:cubicBezTo>
                      <a:cubicBezTo>
                        <a:pt x="639851" y="30264"/>
                        <a:pt x="661797" y="29578"/>
                        <a:pt x="683400" y="26835"/>
                      </a:cubicBezTo>
                      <a:cubicBezTo>
                        <a:pt x="683400" y="26835"/>
                        <a:pt x="683400" y="26835"/>
                        <a:pt x="683400" y="26835"/>
                      </a:cubicBezTo>
                      <a:cubicBezTo>
                        <a:pt x="697116" y="25463"/>
                        <a:pt x="710489" y="23063"/>
                        <a:pt x="723862" y="19977"/>
                      </a:cubicBezTo>
                      <a:cubicBezTo>
                        <a:pt x="728663" y="18948"/>
                        <a:pt x="733120" y="17576"/>
                        <a:pt x="737921" y="16205"/>
                      </a:cubicBezTo>
                      <a:cubicBezTo>
                        <a:pt x="738264" y="16205"/>
                        <a:pt x="738264" y="16205"/>
                        <a:pt x="738607" y="16205"/>
                      </a:cubicBezTo>
                      <a:lnTo>
                        <a:pt x="738607" y="16205"/>
                      </a:lnTo>
                      <a:cubicBezTo>
                        <a:pt x="739292" y="16205"/>
                        <a:pt x="739978" y="15862"/>
                        <a:pt x="740664" y="15519"/>
                      </a:cubicBezTo>
                      <a:cubicBezTo>
                        <a:pt x="763638" y="8661"/>
                        <a:pt x="803758" y="-2312"/>
                        <a:pt x="834962" y="431"/>
                      </a:cubicBezTo>
                      <a:cubicBezTo>
                        <a:pt x="851421" y="1803"/>
                        <a:pt x="865137" y="6946"/>
                        <a:pt x="873023" y="18262"/>
                      </a:cubicBezTo>
                      <a:cubicBezTo>
                        <a:pt x="875081" y="21348"/>
                        <a:pt x="876795" y="24777"/>
                        <a:pt x="877824" y="28549"/>
                      </a:cubicBezTo>
                      <a:cubicBezTo>
                        <a:pt x="878167" y="29578"/>
                        <a:pt x="878510" y="30607"/>
                        <a:pt x="878510" y="31635"/>
                      </a:cubicBezTo>
                      <a:cubicBezTo>
                        <a:pt x="878510" y="31978"/>
                        <a:pt x="878510" y="31978"/>
                        <a:pt x="878510" y="32321"/>
                      </a:cubicBezTo>
                      <a:cubicBezTo>
                        <a:pt x="879196" y="35064"/>
                        <a:pt x="879539" y="37807"/>
                        <a:pt x="879539" y="40894"/>
                      </a:cubicBezTo>
                      <a:cubicBezTo>
                        <a:pt x="879539" y="42265"/>
                        <a:pt x="879539" y="43980"/>
                        <a:pt x="879539" y="45694"/>
                      </a:cubicBezTo>
                      <a:cubicBezTo>
                        <a:pt x="879539" y="46380"/>
                        <a:pt x="879539" y="47409"/>
                        <a:pt x="879539" y="48094"/>
                      </a:cubicBezTo>
                      <a:cubicBezTo>
                        <a:pt x="879539" y="49466"/>
                        <a:pt x="879196" y="50838"/>
                        <a:pt x="879196" y="52552"/>
                      </a:cubicBezTo>
                      <a:cubicBezTo>
                        <a:pt x="879196" y="53924"/>
                        <a:pt x="878853" y="55295"/>
                        <a:pt x="878510" y="57010"/>
                      </a:cubicBezTo>
                      <a:cubicBezTo>
                        <a:pt x="878510" y="57010"/>
                        <a:pt x="878510" y="57010"/>
                        <a:pt x="878510" y="57010"/>
                      </a:cubicBezTo>
                      <a:cubicBezTo>
                        <a:pt x="878510" y="58039"/>
                        <a:pt x="878167" y="58724"/>
                        <a:pt x="878167" y="59753"/>
                      </a:cubicBezTo>
                      <a:cubicBezTo>
                        <a:pt x="878167" y="59753"/>
                        <a:pt x="878167" y="59753"/>
                        <a:pt x="878167" y="59753"/>
                      </a:cubicBezTo>
                      <a:cubicBezTo>
                        <a:pt x="878167" y="60439"/>
                        <a:pt x="877824" y="61468"/>
                        <a:pt x="877481" y="62496"/>
                      </a:cubicBezTo>
                      <a:cubicBezTo>
                        <a:pt x="877481" y="62839"/>
                        <a:pt x="877481" y="62839"/>
                        <a:pt x="877481" y="63182"/>
                      </a:cubicBezTo>
                      <a:cubicBezTo>
                        <a:pt x="877138" y="69697"/>
                        <a:pt x="874052" y="75869"/>
                        <a:pt x="869937" y="82042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02" name="Google Shape;1902;p9"/>
                <p:cNvSpPr/>
                <p:nvPr/>
              </p:nvSpPr>
              <p:spPr>
                <a:xfrm>
                  <a:off x="6475933" y="2060143"/>
                  <a:ext cx="617905" cy="2383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905" h="238315" extrusionOk="0">
                      <a:moveTo>
                        <a:pt x="541782" y="0"/>
                      </a:moveTo>
                      <a:cubicBezTo>
                        <a:pt x="567156" y="2400"/>
                        <a:pt x="592531" y="4115"/>
                        <a:pt x="617906" y="4801"/>
                      </a:cubicBezTo>
                      <a:cubicBezTo>
                        <a:pt x="389877" y="17831"/>
                        <a:pt x="155676" y="71323"/>
                        <a:pt x="0" y="238316"/>
                      </a:cubicBezTo>
                      <a:cubicBezTo>
                        <a:pt x="0" y="233858"/>
                        <a:pt x="0" y="229400"/>
                        <a:pt x="686" y="224943"/>
                      </a:cubicBezTo>
                      <a:cubicBezTo>
                        <a:pt x="34290" y="190653"/>
                        <a:pt x="72009" y="160477"/>
                        <a:pt x="112814" y="134417"/>
                      </a:cubicBezTo>
                      <a:cubicBezTo>
                        <a:pt x="241401" y="52121"/>
                        <a:pt x="391249" y="14059"/>
                        <a:pt x="54178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03" name="Google Shape;1903;p9"/>
                <p:cNvSpPr/>
                <p:nvPr/>
              </p:nvSpPr>
              <p:spPr>
                <a:xfrm>
                  <a:off x="7159332" y="2051570"/>
                  <a:ext cx="194424" cy="120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424" h="12001" extrusionOk="0">
                      <a:moveTo>
                        <a:pt x="194425" y="12002"/>
                      </a:moveTo>
                      <a:cubicBezTo>
                        <a:pt x="178651" y="11659"/>
                        <a:pt x="163220" y="11316"/>
                        <a:pt x="147447" y="10973"/>
                      </a:cubicBezTo>
                      <a:cubicBezTo>
                        <a:pt x="137846" y="10630"/>
                        <a:pt x="127902" y="10630"/>
                        <a:pt x="117958" y="10287"/>
                      </a:cubicBezTo>
                      <a:cubicBezTo>
                        <a:pt x="95326" y="9944"/>
                        <a:pt x="72009" y="9601"/>
                        <a:pt x="49035" y="9944"/>
                      </a:cubicBezTo>
                      <a:cubicBezTo>
                        <a:pt x="48006" y="9944"/>
                        <a:pt x="46634" y="9944"/>
                        <a:pt x="45606" y="9944"/>
                      </a:cubicBezTo>
                      <a:cubicBezTo>
                        <a:pt x="30518" y="9944"/>
                        <a:pt x="15088" y="10287"/>
                        <a:pt x="0" y="10630"/>
                      </a:cubicBezTo>
                      <a:cubicBezTo>
                        <a:pt x="13716" y="9258"/>
                        <a:pt x="27089" y="6858"/>
                        <a:pt x="40462" y="3772"/>
                      </a:cubicBezTo>
                      <a:cubicBezTo>
                        <a:pt x="38748" y="2400"/>
                        <a:pt x="37033" y="1372"/>
                        <a:pt x="35319" y="0"/>
                      </a:cubicBezTo>
                      <a:cubicBezTo>
                        <a:pt x="41834" y="0"/>
                        <a:pt x="48006" y="0"/>
                        <a:pt x="54521" y="0"/>
                      </a:cubicBezTo>
                      <a:cubicBezTo>
                        <a:pt x="54864" y="0"/>
                        <a:pt x="54864" y="0"/>
                        <a:pt x="54864" y="0"/>
                      </a:cubicBezTo>
                      <a:cubicBezTo>
                        <a:pt x="86068" y="0"/>
                        <a:pt x="117272" y="343"/>
                        <a:pt x="148476" y="686"/>
                      </a:cubicBezTo>
                      <a:cubicBezTo>
                        <a:pt x="162192" y="1029"/>
                        <a:pt x="175565" y="1372"/>
                        <a:pt x="189281" y="1715"/>
                      </a:cubicBezTo>
                      <a:cubicBezTo>
                        <a:pt x="191681" y="4801"/>
                        <a:pt x="193396" y="8230"/>
                        <a:pt x="194425" y="12002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04" name="Google Shape;1904;p9"/>
                <p:cNvSpPr/>
                <p:nvPr/>
              </p:nvSpPr>
              <p:spPr>
                <a:xfrm>
                  <a:off x="6491706" y="2066658"/>
                  <a:ext cx="863765" cy="2876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3765" h="287692" extrusionOk="0">
                      <a:moveTo>
                        <a:pt x="863765" y="9258"/>
                      </a:moveTo>
                      <a:cubicBezTo>
                        <a:pt x="828104" y="18516"/>
                        <a:pt x="792442" y="27775"/>
                        <a:pt x="756780" y="37033"/>
                      </a:cubicBezTo>
                      <a:cubicBezTo>
                        <a:pt x="600418" y="77838"/>
                        <a:pt x="443369" y="116586"/>
                        <a:pt x="287693" y="159449"/>
                      </a:cubicBezTo>
                      <a:cubicBezTo>
                        <a:pt x="188252" y="186881"/>
                        <a:pt x="84353" y="221856"/>
                        <a:pt x="4457" y="287693"/>
                      </a:cubicBezTo>
                      <a:cubicBezTo>
                        <a:pt x="3086" y="284950"/>
                        <a:pt x="1715" y="282207"/>
                        <a:pt x="0" y="279464"/>
                      </a:cubicBezTo>
                      <a:cubicBezTo>
                        <a:pt x="30518" y="254775"/>
                        <a:pt x="64465" y="233858"/>
                        <a:pt x="100469" y="216370"/>
                      </a:cubicBezTo>
                      <a:cubicBezTo>
                        <a:pt x="159791" y="187566"/>
                        <a:pt x="222885" y="168021"/>
                        <a:pt x="286322" y="150533"/>
                      </a:cubicBezTo>
                      <a:cubicBezTo>
                        <a:pt x="366217" y="128588"/>
                        <a:pt x="446456" y="108356"/>
                        <a:pt x="527037" y="87440"/>
                      </a:cubicBezTo>
                      <a:cubicBezTo>
                        <a:pt x="638822" y="58293"/>
                        <a:pt x="750951" y="29147"/>
                        <a:pt x="862736" y="0"/>
                      </a:cubicBezTo>
                      <a:cubicBezTo>
                        <a:pt x="863422" y="3086"/>
                        <a:pt x="863765" y="6172"/>
                        <a:pt x="863765" y="9258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05" name="Google Shape;1905;p9"/>
                <p:cNvSpPr/>
                <p:nvPr/>
              </p:nvSpPr>
              <p:spPr>
                <a:xfrm>
                  <a:off x="6519481" y="2087918"/>
                  <a:ext cx="835990" cy="3147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5990" h="314782" extrusionOk="0">
                      <a:moveTo>
                        <a:pt x="833933" y="9601"/>
                      </a:moveTo>
                      <a:cubicBezTo>
                        <a:pt x="832904" y="9944"/>
                        <a:pt x="831875" y="10287"/>
                        <a:pt x="831190" y="10287"/>
                      </a:cubicBezTo>
                      <a:cubicBezTo>
                        <a:pt x="825017" y="12002"/>
                        <a:pt x="819188" y="13716"/>
                        <a:pt x="813359" y="15431"/>
                      </a:cubicBezTo>
                      <a:cubicBezTo>
                        <a:pt x="783184" y="24003"/>
                        <a:pt x="753008" y="32232"/>
                        <a:pt x="723176" y="40805"/>
                      </a:cubicBezTo>
                      <a:cubicBezTo>
                        <a:pt x="579844" y="80924"/>
                        <a:pt x="434454" y="117272"/>
                        <a:pt x="293865" y="166649"/>
                      </a:cubicBezTo>
                      <a:cubicBezTo>
                        <a:pt x="190995" y="202654"/>
                        <a:pt x="90869" y="248603"/>
                        <a:pt x="4801" y="314782"/>
                      </a:cubicBezTo>
                      <a:cubicBezTo>
                        <a:pt x="3086" y="312039"/>
                        <a:pt x="1715" y="309639"/>
                        <a:pt x="0" y="306896"/>
                      </a:cubicBezTo>
                      <a:cubicBezTo>
                        <a:pt x="38405" y="277406"/>
                        <a:pt x="79553" y="251688"/>
                        <a:pt x="122758" y="229400"/>
                      </a:cubicBezTo>
                      <a:cubicBezTo>
                        <a:pt x="242773" y="167335"/>
                        <a:pt x="373418" y="129616"/>
                        <a:pt x="503034" y="93269"/>
                      </a:cubicBezTo>
                      <a:cubicBezTo>
                        <a:pt x="611048" y="62751"/>
                        <a:pt x="719061" y="32576"/>
                        <a:pt x="826732" y="2400"/>
                      </a:cubicBezTo>
                      <a:cubicBezTo>
                        <a:pt x="828446" y="1715"/>
                        <a:pt x="830504" y="1371"/>
                        <a:pt x="832218" y="1029"/>
                      </a:cubicBezTo>
                      <a:cubicBezTo>
                        <a:pt x="833590" y="686"/>
                        <a:pt x="834962" y="343"/>
                        <a:pt x="835990" y="0"/>
                      </a:cubicBezTo>
                      <a:cubicBezTo>
                        <a:pt x="835990" y="1371"/>
                        <a:pt x="835647" y="2743"/>
                        <a:pt x="835304" y="4458"/>
                      </a:cubicBezTo>
                      <a:cubicBezTo>
                        <a:pt x="835304" y="4458"/>
                        <a:pt x="835304" y="4458"/>
                        <a:pt x="835304" y="4458"/>
                      </a:cubicBezTo>
                      <a:cubicBezTo>
                        <a:pt x="835647" y="5144"/>
                        <a:pt x="835304" y="6172"/>
                        <a:pt x="834962" y="7201"/>
                      </a:cubicBezTo>
                      <a:cubicBezTo>
                        <a:pt x="834962" y="7201"/>
                        <a:pt x="834962" y="7201"/>
                        <a:pt x="834962" y="7201"/>
                      </a:cubicBezTo>
                      <a:cubicBezTo>
                        <a:pt x="834619" y="7544"/>
                        <a:pt x="834276" y="8573"/>
                        <a:pt x="833933" y="960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06" name="Google Shape;1906;p9"/>
                <p:cNvSpPr/>
                <p:nvPr/>
              </p:nvSpPr>
              <p:spPr>
                <a:xfrm>
                  <a:off x="6549656" y="2123579"/>
                  <a:ext cx="790384" cy="3305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0384" h="330555" extrusionOk="0">
                      <a:moveTo>
                        <a:pt x="790385" y="0"/>
                      </a:moveTo>
                      <a:cubicBezTo>
                        <a:pt x="780440" y="12002"/>
                        <a:pt x="766038" y="22974"/>
                        <a:pt x="751294" y="33604"/>
                      </a:cubicBezTo>
                      <a:cubicBezTo>
                        <a:pt x="742035" y="39091"/>
                        <a:pt x="732434" y="43891"/>
                        <a:pt x="722833" y="49035"/>
                      </a:cubicBezTo>
                      <a:cubicBezTo>
                        <a:pt x="713918" y="53835"/>
                        <a:pt x="704660" y="58293"/>
                        <a:pt x="695744" y="62751"/>
                      </a:cubicBezTo>
                      <a:cubicBezTo>
                        <a:pt x="693344" y="63780"/>
                        <a:pt x="691286" y="65151"/>
                        <a:pt x="688886" y="66180"/>
                      </a:cubicBezTo>
                      <a:cubicBezTo>
                        <a:pt x="468401" y="175222"/>
                        <a:pt x="227685" y="234201"/>
                        <a:pt x="2057" y="330556"/>
                      </a:cubicBezTo>
                      <a:cubicBezTo>
                        <a:pt x="1715" y="329184"/>
                        <a:pt x="1371" y="327470"/>
                        <a:pt x="1371" y="326098"/>
                      </a:cubicBezTo>
                      <a:cubicBezTo>
                        <a:pt x="1028" y="324726"/>
                        <a:pt x="686" y="323012"/>
                        <a:pt x="0" y="321640"/>
                      </a:cubicBezTo>
                      <a:cubicBezTo>
                        <a:pt x="45948" y="301752"/>
                        <a:pt x="92583" y="283578"/>
                        <a:pt x="139560" y="266433"/>
                      </a:cubicBezTo>
                      <a:cubicBezTo>
                        <a:pt x="332956" y="195110"/>
                        <a:pt x="535610" y="137160"/>
                        <a:pt x="718376" y="40805"/>
                      </a:cubicBezTo>
                      <a:cubicBezTo>
                        <a:pt x="729691" y="34976"/>
                        <a:pt x="740664" y="28804"/>
                        <a:pt x="751637" y="22632"/>
                      </a:cubicBezTo>
                      <a:cubicBezTo>
                        <a:pt x="765010" y="15088"/>
                        <a:pt x="777697" y="7544"/>
                        <a:pt x="79038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07" name="Google Shape;1907;p9"/>
                <p:cNvSpPr/>
                <p:nvPr/>
              </p:nvSpPr>
              <p:spPr>
                <a:xfrm>
                  <a:off x="6548970" y="2088261"/>
                  <a:ext cx="805815" cy="4464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815" h="446455" extrusionOk="0">
                      <a:moveTo>
                        <a:pt x="805129" y="6515"/>
                      </a:moveTo>
                      <a:cubicBezTo>
                        <a:pt x="805129" y="6515"/>
                        <a:pt x="805129" y="6515"/>
                        <a:pt x="805129" y="6515"/>
                      </a:cubicBezTo>
                      <a:cubicBezTo>
                        <a:pt x="804787" y="6858"/>
                        <a:pt x="804787" y="6858"/>
                        <a:pt x="804443" y="7201"/>
                      </a:cubicBezTo>
                      <a:cubicBezTo>
                        <a:pt x="803415" y="8230"/>
                        <a:pt x="802729" y="9258"/>
                        <a:pt x="801358" y="9944"/>
                      </a:cubicBezTo>
                      <a:cubicBezTo>
                        <a:pt x="785241" y="26060"/>
                        <a:pt x="769125" y="42177"/>
                        <a:pt x="752323" y="57607"/>
                      </a:cubicBezTo>
                      <a:cubicBezTo>
                        <a:pt x="742721" y="66523"/>
                        <a:pt x="733120" y="75438"/>
                        <a:pt x="723519" y="84010"/>
                      </a:cubicBezTo>
                      <a:cubicBezTo>
                        <a:pt x="695401" y="109042"/>
                        <a:pt x="666598" y="132702"/>
                        <a:pt x="636766" y="155677"/>
                      </a:cubicBezTo>
                      <a:cubicBezTo>
                        <a:pt x="449542" y="298666"/>
                        <a:pt x="230772" y="398793"/>
                        <a:pt x="686" y="446456"/>
                      </a:cubicBezTo>
                      <a:cubicBezTo>
                        <a:pt x="343" y="443370"/>
                        <a:pt x="0" y="440627"/>
                        <a:pt x="0" y="437540"/>
                      </a:cubicBezTo>
                      <a:cubicBezTo>
                        <a:pt x="44234" y="428282"/>
                        <a:pt x="88126" y="417309"/>
                        <a:pt x="131674" y="404279"/>
                      </a:cubicBezTo>
                      <a:cubicBezTo>
                        <a:pt x="336042" y="342557"/>
                        <a:pt x="527038" y="239001"/>
                        <a:pt x="689915" y="101155"/>
                      </a:cubicBezTo>
                      <a:cubicBezTo>
                        <a:pt x="699859" y="92926"/>
                        <a:pt x="709803" y="84353"/>
                        <a:pt x="719404" y="75781"/>
                      </a:cubicBezTo>
                      <a:cubicBezTo>
                        <a:pt x="741693" y="56236"/>
                        <a:pt x="762953" y="36004"/>
                        <a:pt x="783869" y="14745"/>
                      </a:cubicBezTo>
                      <a:cubicBezTo>
                        <a:pt x="788327" y="10630"/>
                        <a:pt x="792442" y="6172"/>
                        <a:pt x="796900" y="1714"/>
                      </a:cubicBezTo>
                      <a:cubicBezTo>
                        <a:pt x="796900" y="1714"/>
                        <a:pt x="797243" y="1372"/>
                        <a:pt x="797243" y="1372"/>
                      </a:cubicBezTo>
                      <a:cubicBezTo>
                        <a:pt x="798614" y="0"/>
                        <a:pt x="800672" y="-343"/>
                        <a:pt x="802386" y="343"/>
                      </a:cubicBezTo>
                      <a:cubicBezTo>
                        <a:pt x="804101" y="686"/>
                        <a:pt x="805129" y="2057"/>
                        <a:pt x="805815" y="3429"/>
                      </a:cubicBezTo>
                      <a:cubicBezTo>
                        <a:pt x="805815" y="3429"/>
                        <a:pt x="805815" y="3429"/>
                        <a:pt x="805815" y="3429"/>
                      </a:cubicBezTo>
                      <a:cubicBezTo>
                        <a:pt x="805815" y="4458"/>
                        <a:pt x="805815" y="5486"/>
                        <a:pt x="805129" y="651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08" name="Google Shape;1908;p9"/>
                <p:cNvSpPr/>
                <p:nvPr/>
              </p:nvSpPr>
              <p:spPr>
                <a:xfrm>
                  <a:off x="6583260" y="2288171"/>
                  <a:ext cx="600417" cy="2986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417" h="298666" extrusionOk="0">
                      <a:moveTo>
                        <a:pt x="600418" y="0"/>
                      </a:moveTo>
                      <a:cubicBezTo>
                        <a:pt x="594246" y="10973"/>
                        <a:pt x="588416" y="21603"/>
                        <a:pt x="582244" y="32576"/>
                      </a:cubicBezTo>
                      <a:cubicBezTo>
                        <a:pt x="435483" y="181051"/>
                        <a:pt x="226314" y="254432"/>
                        <a:pt x="20917" y="298666"/>
                      </a:cubicBezTo>
                      <a:cubicBezTo>
                        <a:pt x="20917" y="298666"/>
                        <a:pt x="20917" y="298666"/>
                        <a:pt x="20917" y="298666"/>
                      </a:cubicBezTo>
                      <a:cubicBezTo>
                        <a:pt x="13716" y="297980"/>
                        <a:pt x="6858" y="296952"/>
                        <a:pt x="0" y="293865"/>
                      </a:cubicBezTo>
                      <a:cubicBezTo>
                        <a:pt x="221857" y="247917"/>
                        <a:pt x="449885" y="169736"/>
                        <a:pt x="60041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09" name="Google Shape;1909;p9"/>
                <p:cNvSpPr/>
                <p:nvPr/>
              </p:nvSpPr>
              <p:spPr>
                <a:xfrm>
                  <a:off x="6576745" y="1452867"/>
                  <a:ext cx="457085" cy="5503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085" h="550354" extrusionOk="0">
                      <a:moveTo>
                        <a:pt x="457086" y="550355"/>
                      </a:moveTo>
                      <a:cubicBezTo>
                        <a:pt x="437884" y="546583"/>
                        <a:pt x="418681" y="543154"/>
                        <a:pt x="399822" y="539382"/>
                      </a:cubicBezTo>
                      <a:lnTo>
                        <a:pt x="399822" y="539382"/>
                      </a:lnTo>
                      <a:cubicBezTo>
                        <a:pt x="319583" y="508178"/>
                        <a:pt x="243802" y="467715"/>
                        <a:pt x="198196" y="393306"/>
                      </a:cubicBezTo>
                      <a:cubicBezTo>
                        <a:pt x="176594" y="358331"/>
                        <a:pt x="163906" y="318897"/>
                        <a:pt x="149505" y="280492"/>
                      </a:cubicBezTo>
                      <a:cubicBezTo>
                        <a:pt x="134760" y="241059"/>
                        <a:pt x="117615" y="202654"/>
                        <a:pt x="98413" y="164935"/>
                      </a:cubicBezTo>
                      <a:cubicBezTo>
                        <a:pt x="69952" y="109385"/>
                        <a:pt x="37033" y="56579"/>
                        <a:pt x="0" y="6515"/>
                      </a:cubicBezTo>
                      <a:cubicBezTo>
                        <a:pt x="2058" y="4115"/>
                        <a:pt x="4458" y="2057"/>
                        <a:pt x="6858" y="0"/>
                      </a:cubicBezTo>
                      <a:cubicBezTo>
                        <a:pt x="47663" y="55207"/>
                        <a:pt x="83668" y="113843"/>
                        <a:pt x="114186" y="175222"/>
                      </a:cubicBezTo>
                      <a:cubicBezTo>
                        <a:pt x="133388" y="214313"/>
                        <a:pt x="149848" y="254432"/>
                        <a:pt x="164935" y="294894"/>
                      </a:cubicBezTo>
                      <a:cubicBezTo>
                        <a:pt x="179680" y="335013"/>
                        <a:pt x="194767" y="375132"/>
                        <a:pt x="220828" y="409422"/>
                      </a:cubicBezTo>
                      <a:cubicBezTo>
                        <a:pt x="264376" y="466687"/>
                        <a:pt x="329870" y="500291"/>
                        <a:pt x="395364" y="526694"/>
                      </a:cubicBezTo>
                      <a:cubicBezTo>
                        <a:pt x="415252" y="535267"/>
                        <a:pt x="435826" y="542811"/>
                        <a:pt x="457086" y="55035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10" name="Google Shape;1910;p9"/>
                <p:cNvSpPr/>
                <p:nvPr/>
              </p:nvSpPr>
              <p:spPr>
                <a:xfrm>
                  <a:off x="6637439" y="1432979"/>
                  <a:ext cx="667283" cy="6818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7283" h="681813" extrusionOk="0">
                      <a:moveTo>
                        <a:pt x="667283" y="681685"/>
                      </a:moveTo>
                      <a:cubicBezTo>
                        <a:pt x="663169" y="682028"/>
                        <a:pt x="659054" y="681685"/>
                        <a:pt x="654596" y="680657"/>
                      </a:cubicBezTo>
                      <a:cubicBezTo>
                        <a:pt x="613448" y="630936"/>
                        <a:pt x="558584" y="593903"/>
                        <a:pt x="499948" y="565785"/>
                      </a:cubicBezTo>
                      <a:cubicBezTo>
                        <a:pt x="434111" y="534238"/>
                        <a:pt x="360731" y="520865"/>
                        <a:pt x="296609" y="486575"/>
                      </a:cubicBezTo>
                      <a:cubicBezTo>
                        <a:pt x="234887" y="453657"/>
                        <a:pt x="205397" y="398793"/>
                        <a:pt x="181737" y="335699"/>
                      </a:cubicBezTo>
                      <a:cubicBezTo>
                        <a:pt x="136131" y="215341"/>
                        <a:pt x="77153" y="103213"/>
                        <a:pt x="0" y="1715"/>
                      </a:cubicBezTo>
                      <a:cubicBezTo>
                        <a:pt x="3429" y="1372"/>
                        <a:pt x="6858" y="686"/>
                        <a:pt x="10287" y="0"/>
                      </a:cubicBezTo>
                      <a:cubicBezTo>
                        <a:pt x="45605" y="46292"/>
                        <a:pt x="77495" y="94640"/>
                        <a:pt x="105613" y="145733"/>
                      </a:cubicBezTo>
                      <a:cubicBezTo>
                        <a:pt x="142646" y="212255"/>
                        <a:pt x="169393" y="282207"/>
                        <a:pt x="197853" y="352501"/>
                      </a:cubicBezTo>
                      <a:cubicBezTo>
                        <a:pt x="212255" y="388163"/>
                        <a:pt x="230086" y="423824"/>
                        <a:pt x="258890" y="450228"/>
                      </a:cubicBezTo>
                      <a:cubicBezTo>
                        <a:pt x="289408" y="477660"/>
                        <a:pt x="328155" y="492747"/>
                        <a:pt x="366217" y="505778"/>
                      </a:cubicBezTo>
                      <a:cubicBezTo>
                        <a:pt x="478346" y="543497"/>
                        <a:pt x="593903" y="588074"/>
                        <a:pt x="667283" y="68168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11" name="Google Shape;1911;p9"/>
                <p:cNvSpPr/>
                <p:nvPr/>
              </p:nvSpPr>
              <p:spPr>
                <a:xfrm>
                  <a:off x="6690245" y="1407261"/>
                  <a:ext cx="637107" cy="7056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7107" h="705688" extrusionOk="0">
                      <a:moveTo>
                        <a:pt x="637108" y="703288"/>
                      </a:moveTo>
                      <a:cubicBezTo>
                        <a:pt x="634365" y="704317"/>
                        <a:pt x="631622" y="705002"/>
                        <a:pt x="628535" y="705688"/>
                      </a:cubicBezTo>
                      <a:cubicBezTo>
                        <a:pt x="605561" y="673799"/>
                        <a:pt x="580872" y="643623"/>
                        <a:pt x="554126" y="614820"/>
                      </a:cubicBezTo>
                      <a:cubicBezTo>
                        <a:pt x="503720" y="560299"/>
                        <a:pt x="446456" y="514350"/>
                        <a:pt x="389192" y="467373"/>
                      </a:cubicBezTo>
                      <a:cubicBezTo>
                        <a:pt x="332613" y="420395"/>
                        <a:pt x="281178" y="369989"/>
                        <a:pt x="234887" y="312725"/>
                      </a:cubicBezTo>
                      <a:cubicBezTo>
                        <a:pt x="153962" y="212941"/>
                        <a:pt x="77153" y="109385"/>
                        <a:pt x="0" y="6515"/>
                      </a:cubicBezTo>
                      <a:cubicBezTo>
                        <a:pt x="2400" y="4458"/>
                        <a:pt x="4800" y="2400"/>
                        <a:pt x="6858" y="0"/>
                      </a:cubicBezTo>
                      <a:cubicBezTo>
                        <a:pt x="45605" y="50749"/>
                        <a:pt x="84353" y="101498"/>
                        <a:pt x="122758" y="152591"/>
                      </a:cubicBezTo>
                      <a:cubicBezTo>
                        <a:pt x="170078" y="214655"/>
                        <a:pt x="215684" y="278092"/>
                        <a:pt x="266776" y="337071"/>
                      </a:cubicBezTo>
                      <a:cubicBezTo>
                        <a:pt x="317868" y="396392"/>
                        <a:pt x="376847" y="445427"/>
                        <a:pt x="437198" y="494805"/>
                      </a:cubicBezTo>
                      <a:cubicBezTo>
                        <a:pt x="512636" y="556870"/>
                        <a:pt x="580187" y="625450"/>
                        <a:pt x="637108" y="703288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12" name="Google Shape;1912;p9"/>
                <p:cNvSpPr/>
                <p:nvPr/>
              </p:nvSpPr>
              <p:spPr>
                <a:xfrm>
                  <a:off x="6727278" y="1358912"/>
                  <a:ext cx="621677" cy="7440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677" h="744093" extrusionOk="0">
                      <a:moveTo>
                        <a:pt x="621678" y="737578"/>
                      </a:moveTo>
                      <a:cubicBezTo>
                        <a:pt x="619963" y="739978"/>
                        <a:pt x="617563" y="742036"/>
                        <a:pt x="615163" y="744093"/>
                      </a:cubicBezTo>
                      <a:cubicBezTo>
                        <a:pt x="596303" y="713232"/>
                        <a:pt x="577101" y="682714"/>
                        <a:pt x="557213" y="652539"/>
                      </a:cubicBezTo>
                      <a:cubicBezTo>
                        <a:pt x="400507" y="414566"/>
                        <a:pt x="212941" y="197510"/>
                        <a:pt x="0" y="7887"/>
                      </a:cubicBezTo>
                      <a:cubicBezTo>
                        <a:pt x="1715" y="5144"/>
                        <a:pt x="3429" y="2743"/>
                        <a:pt x="4801" y="0"/>
                      </a:cubicBezTo>
                      <a:cubicBezTo>
                        <a:pt x="52807" y="42863"/>
                        <a:pt x="99784" y="87097"/>
                        <a:pt x="145733" y="132702"/>
                      </a:cubicBezTo>
                      <a:cubicBezTo>
                        <a:pt x="327470" y="314782"/>
                        <a:pt x="487261" y="518122"/>
                        <a:pt x="621678" y="737578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13" name="Google Shape;1913;p9"/>
                <p:cNvSpPr/>
                <p:nvPr/>
              </p:nvSpPr>
              <p:spPr>
                <a:xfrm>
                  <a:off x="6746138" y="1330452"/>
                  <a:ext cx="498576" cy="4673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8576" h="467372" extrusionOk="0">
                      <a:moveTo>
                        <a:pt x="498577" y="467373"/>
                      </a:moveTo>
                      <a:cubicBezTo>
                        <a:pt x="360731" y="288036"/>
                        <a:pt x="182766" y="140932"/>
                        <a:pt x="0" y="7544"/>
                      </a:cubicBezTo>
                      <a:cubicBezTo>
                        <a:pt x="1029" y="6172"/>
                        <a:pt x="2057" y="4458"/>
                        <a:pt x="3086" y="3086"/>
                      </a:cubicBezTo>
                      <a:cubicBezTo>
                        <a:pt x="3772" y="2057"/>
                        <a:pt x="4458" y="1029"/>
                        <a:pt x="5486" y="0"/>
                      </a:cubicBezTo>
                      <a:cubicBezTo>
                        <a:pt x="66523" y="44577"/>
                        <a:pt x="126530" y="90183"/>
                        <a:pt x="184823" y="138189"/>
                      </a:cubicBezTo>
                      <a:cubicBezTo>
                        <a:pt x="296951" y="230429"/>
                        <a:pt x="403936" y="333299"/>
                        <a:pt x="494119" y="447827"/>
                      </a:cubicBezTo>
                      <a:cubicBezTo>
                        <a:pt x="494119" y="447827"/>
                        <a:pt x="494119" y="447827"/>
                        <a:pt x="494119" y="447827"/>
                      </a:cubicBezTo>
                      <a:cubicBezTo>
                        <a:pt x="495491" y="454343"/>
                        <a:pt x="496862" y="460858"/>
                        <a:pt x="498577" y="467373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1914" name="Google Shape;1914;p9"/>
              <p:cNvSpPr/>
              <p:nvPr/>
            </p:nvSpPr>
            <p:spPr>
              <a:xfrm>
                <a:off x="7173938" y="1976674"/>
                <a:ext cx="306425" cy="255358"/>
              </a:xfrm>
              <a:custGeom>
                <a:avLst/>
                <a:gdLst/>
                <a:ahLst/>
                <a:cxnLst/>
                <a:rect l="l" t="t" r="r" b="b"/>
                <a:pathLst>
                  <a:path w="306425" h="255358" extrusionOk="0">
                    <a:moveTo>
                      <a:pt x="302920" y="127703"/>
                    </a:moveTo>
                    <a:cubicBezTo>
                      <a:pt x="296748" y="135246"/>
                      <a:pt x="286118" y="137647"/>
                      <a:pt x="276516" y="139018"/>
                    </a:cubicBezTo>
                    <a:cubicBezTo>
                      <a:pt x="266915" y="140390"/>
                      <a:pt x="256285" y="141076"/>
                      <a:pt x="248399" y="146562"/>
                    </a:cubicBezTo>
                    <a:cubicBezTo>
                      <a:pt x="248056" y="146905"/>
                      <a:pt x="247713" y="147248"/>
                      <a:pt x="247027" y="147591"/>
                    </a:cubicBezTo>
                    <a:cubicBezTo>
                      <a:pt x="244970" y="149305"/>
                      <a:pt x="243598" y="151020"/>
                      <a:pt x="243255" y="153420"/>
                    </a:cubicBezTo>
                    <a:cubicBezTo>
                      <a:pt x="242912" y="157878"/>
                      <a:pt x="247027" y="161307"/>
                      <a:pt x="250456" y="164050"/>
                    </a:cubicBezTo>
                    <a:cubicBezTo>
                      <a:pt x="253199" y="166107"/>
                      <a:pt x="255600" y="167479"/>
                      <a:pt x="258000" y="168851"/>
                    </a:cubicBezTo>
                    <a:cubicBezTo>
                      <a:pt x="265887" y="173994"/>
                      <a:pt x="271030" y="177423"/>
                      <a:pt x="269658" y="189082"/>
                    </a:cubicBezTo>
                    <a:cubicBezTo>
                      <a:pt x="269658" y="189767"/>
                      <a:pt x="269316" y="190453"/>
                      <a:pt x="269316" y="190796"/>
                    </a:cubicBezTo>
                    <a:cubicBezTo>
                      <a:pt x="268973" y="192854"/>
                      <a:pt x="267944" y="195254"/>
                      <a:pt x="266915" y="197311"/>
                    </a:cubicBezTo>
                    <a:cubicBezTo>
                      <a:pt x="263486" y="203826"/>
                      <a:pt x="256971" y="208627"/>
                      <a:pt x="250113" y="209313"/>
                    </a:cubicBezTo>
                    <a:cubicBezTo>
                      <a:pt x="238112" y="210341"/>
                      <a:pt x="227139" y="198683"/>
                      <a:pt x="215137" y="201426"/>
                    </a:cubicBezTo>
                    <a:cubicBezTo>
                      <a:pt x="192163" y="206570"/>
                      <a:pt x="202793" y="240517"/>
                      <a:pt x="186677" y="249775"/>
                    </a:cubicBezTo>
                    <a:cubicBezTo>
                      <a:pt x="154444" y="268977"/>
                      <a:pt x="146900" y="234344"/>
                      <a:pt x="133527" y="211027"/>
                    </a:cubicBezTo>
                    <a:cubicBezTo>
                      <a:pt x="133184" y="210341"/>
                      <a:pt x="132841" y="209656"/>
                      <a:pt x="132498" y="209313"/>
                    </a:cubicBezTo>
                    <a:cubicBezTo>
                      <a:pt x="131127" y="200054"/>
                      <a:pt x="130098" y="189425"/>
                      <a:pt x="129412" y="178795"/>
                    </a:cubicBezTo>
                    <a:cubicBezTo>
                      <a:pt x="128727" y="179138"/>
                      <a:pt x="128041" y="179823"/>
                      <a:pt x="127355" y="180166"/>
                    </a:cubicBezTo>
                    <a:cubicBezTo>
                      <a:pt x="123240" y="183252"/>
                      <a:pt x="118782" y="185996"/>
                      <a:pt x="114325" y="189082"/>
                    </a:cubicBezTo>
                    <a:cubicBezTo>
                      <a:pt x="94779" y="179138"/>
                      <a:pt x="82435" y="217885"/>
                      <a:pt x="55003" y="204169"/>
                    </a:cubicBezTo>
                    <a:cubicBezTo>
                      <a:pt x="28257" y="190796"/>
                      <a:pt x="44716" y="163707"/>
                      <a:pt x="26199" y="148277"/>
                    </a:cubicBezTo>
                    <a:cubicBezTo>
                      <a:pt x="-20092" y="110215"/>
                      <a:pt x="3568" y="112272"/>
                      <a:pt x="31343" y="84840"/>
                    </a:cubicBezTo>
                    <a:cubicBezTo>
                      <a:pt x="31686" y="84497"/>
                      <a:pt x="32372" y="83811"/>
                      <a:pt x="32715" y="83468"/>
                    </a:cubicBezTo>
                    <a:cubicBezTo>
                      <a:pt x="35458" y="80725"/>
                      <a:pt x="37858" y="77982"/>
                      <a:pt x="40601" y="74896"/>
                    </a:cubicBezTo>
                    <a:cubicBezTo>
                      <a:pt x="40601" y="74896"/>
                      <a:pt x="40601" y="74896"/>
                      <a:pt x="40601" y="74896"/>
                    </a:cubicBezTo>
                    <a:lnTo>
                      <a:pt x="40601" y="74896"/>
                    </a:lnTo>
                    <a:cubicBezTo>
                      <a:pt x="41630" y="73524"/>
                      <a:pt x="43002" y="72153"/>
                      <a:pt x="44030" y="70438"/>
                    </a:cubicBezTo>
                    <a:cubicBezTo>
                      <a:pt x="56718" y="52950"/>
                      <a:pt x="52946" y="25175"/>
                      <a:pt x="71805" y="11459"/>
                    </a:cubicBezTo>
                    <a:cubicBezTo>
                      <a:pt x="86550" y="830"/>
                      <a:pt x="105409" y="-5000"/>
                      <a:pt x="121526" y="5630"/>
                    </a:cubicBezTo>
                    <a:cubicBezTo>
                      <a:pt x="132156" y="12831"/>
                      <a:pt x="135585" y="23804"/>
                      <a:pt x="141071" y="34091"/>
                    </a:cubicBezTo>
                    <a:cubicBezTo>
                      <a:pt x="144157" y="40263"/>
                      <a:pt x="148272" y="45749"/>
                      <a:pt x="154787" y="49864"/>
                    </a:cubicBezTo>
                    <a:cubicBezTo>
                      <a:pt x="159930" y="52950"/>
                      <a:pt x="166103" y="55008"/>
                      <a:pt x="172275" y="54665"/>
                    </a:cubicBezTo>
                    <a:cubicBezTo>
                      <a:pt x="177418" y="54665"/>
                      <a:pt x="182562" y="52950"/>
                      <a:pt x="186334" y="49178"/>
                    </a:cubicBezTo>
                    <a:cubicBezTo>
                      <a:pt x="198335" y="37863"/>
                      <a:pt x="203822" y="19689"/>
                      <a:pt x="219252" y="12488"/>
                    </a:cubicBezTo>
                    <a:cubicBezTo>
                      <a:pt x="224739" y="9745"/>
                      <a:pt x="231597" y="8716"/>
                      <a:pt x="237083" y="12145"/>
                    </a:cubicBezTo>
                    <a:cubicBezTo>
                      <a:pt x="243941" y="16260"/>
                      <a:pt x="245313" y="25861"/>
                      <a:pt x="243598" y="33748"/>
                    </a:cubicBezTo>
                    <a:cubicBezTo>
                      <a:pt x="241884" y="41635"/>
                      <a:pt x="238455" y="49178"/>
                      <a:pt x="238112" y="57065"/>
                    </a:cubicBezTo>
                    <a:cubicBezTo>
                      <a:pt x="237769" y="63923"/>
                      <a:pt x="241541" y="69410"/>
                      <a:pt x="247027" y="73524"/>
                    </a:cubicBezTo>
                    <a:cubicBezTo>
                      <a:pt x="252856" y="78325"/>
                      <a:pt x="260743" y="81754"/>
                      <a:pt x="268630" y="84497"/>
                    </a:cubicBezTo>
                    <a:cubicBezTo>
                      <a:pt x="276516" y="87583"/>
                      <a:pt x="284403" y="90326"/>
                      <a:pt x="289547" y="93070"/>
                    </a:cubicBezTo>
                    <a:cubicBezTo>
                      <a:pt x="300519" y="98556"/>
                      <a:pt x="312521" y="115701"/>
                      <a:pt x="302920" y="127703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915" name="Google Shape;1915;p9"/>
              <p:cNvGrpSpPr/>
              <p:nvPr/>
            </p:nvGrpSpPr>
            <p:grpSpPr>
              <a:xfrm>
                <a:off x="7131798" y="1654499"/>
                <a:ext cx="446508" cy="686129"/>
                <a:chOff x="7131798" y="1654499"/>
                <a:chExt cx="446508" cy="686129"/>
              </a:xfrm>
            </p:grpSpPr>
            <p:sp>
              <p:nvSpPr>
                <p:cNvPr id="1916" name="Google Shape;1916;p9"/>
                <p:cNvSpPr/>
                <p:nvPr/>
              </p:nvSpPr>
              <p:spPr>
                <a:xfrm>
                  <a:off x="7381773" y="1654499"/>
                  <a:ext cx="60745" cy="623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45" h="62393" extrusionOk="0">
                      <a:moveTo>
                        <a:pt x="41936" y="2393"/>
                      </a:moveTo>
                      <a:cubicBezTo>
                        <a:pt x="4903" y="-12351"/>
                        <a:pt x="-18415" y="45256"/>
                        <a:pt x="18961" y="60001"/>
                      </a:cubicBezTo>
                      <a:cubicBezTo>
                        <a:pt x="55995" y="74745"/>
                        <a:pt x="78969" y="17138"/>
                        <a:pt x="41936" y="2393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17" name="Google Shape;1917;p9"/>
                <p:cNvSpPr/>
                <p:nvPr/>
              </p:nvSpPr>
              <p:spPr>
                <a:xfrm>
                  <a:off x="7225410" y="1681931"/>
                  <a:ext cx="60745" cy="62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45" h="62496" extrusionOk="0">
                      <a:moveTo>
                        <a:pt x="41936" y="2393"/>
                      </a:moveTo>
                      <a:cubicBezTo>
                        <a:pt x="4903" y="-12351"/>
                        <a:pt x="-18415" y="45256"/>
                        <a:pt x="18961" y="60001"/>
                      </a:cubicBezTo>
                      <a:cubicBezTo>
                        <a:pt x="55994" y="75088"/>
                        <a:pt x="78969" y="17481"/>
                        <a:pt x="41936" y="2393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18" name="Google Shape;1918;p9"/>
                <p:cNvSpPr/>
                <p:nvPr/>
              </p:nvSpPr>
              <p:spPr>
                <a:xfrm>
                  <a:off x="7131798" y="1798517"/>
                  <a:ext cx="60745" cy="62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45" h="62496" extrusionOk="0">
                      <a:moveTo>
                        <a:pt x="41936" y="2393"/>
                      </a:moveTo>
                      <a:cubicBezTo>
                        <a:pt x="4903" y="-12351"/>
                        <a:pt x="-18415" y="45256"/>
                        <a:pt x="18961" y="60000"/>
                      </a:cubicBezTo>
                      <a:cubicBezTo>
                        <a:pt x="55995" y="75088"/>
                        <a:pt x="78969" y="17481"/>
                        <a:pt x="41936" y="2393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19" name="Google Shape;1919;p9"/>
                <p:cNvSpPr/>
                <p:nvPr/>
              </p:nvSpPr>
              <p:spPr>
                <a:xfrm>
                  <a:off x="7291247" y="1902758"/>
                  <a:ext cx="60745" cy="624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45" h="62485" extrusionOk="0">
                      <a:moveTo>
                        <a:pt x="41936" y="2393"/>
                      </a:moveTo>
                      <a:cubicBezTo>
                        <a:pt x="4903" y="-12351"/>
                        <a:pt x="-18415" y="45256"/>
                        <a:pt x="18961" y="60001"/>
                      </a:cubicBezTo>
                      <a:cubicBezTo>
                        <a:pt x="55995" y="75088"/>
                        <a:pt x="78969" y="17138"/>
                        <a:pt x="41936" y="2393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20" name="Google Shape;1920;p9"/>
                <p:cNvSpPr/>
                <p:nvPr/>
              </p:nvSpPr>
              <p:spPr>
                <a:xfrm>
                  <a:off x="7517561" y="1872583"/>
                  <a:ext cx="60745" cy="62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45" h="62496" extrusionOk="0">
                      <a:moveTo>
                        <a:pt x="41936" y="2393"/>
                      </a:moveTo>
                      <a:cubicBezTo>
                        <a:pt x="4903" y="-12351"/>
                        <a:pt x="-18415" y="45256"/>
                        <a:pt x="18961" y="60000"/>
                      </a:cubicBezTo>
                      <a:cubicBezTo>
                        <a:pt x="55995" y="75088"/>
                        <a:pt x="78969" y="17481"/>
                        <a:pt x="41936" y="2393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21" name="Google Shape;1921;p9"/>
                <p:cNvSpPr/>
                <p:nvPr/>
              </p:nvSpPr>
              <p:spPr>
                <a:xfrm>
                  <a:off x="7285418" y="2101298"/>
                  <a:ext cx="60745" cy="62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45" h="62496" extrusionOk="0">
                      <a:moveTo>
                        <a:pt x="41936" y="2393"/>
                      </a:moveTo>
                      <a:cubicBezTo>
                        <a:pt x="4903" y="-12351"/>
                        <a:pt x="-18415" y="45256"/>
                        <a:pt x="18961" y="60000"/>
                      </a:cubicBezTo>
                      <a:cubicBezTo>
                        <a:pt x="55994" y="75088"/>
                        <a:pt x="78969" y="17481"/>
                        <a:pt x="41936" y="2393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22" name="Google Shape;1922;p9"/>
                <p:cNvSpPr/>
                <p:nvPr/>
              </p:nvSpPr>
              <p:spPr>
                <a:xfrm>
                  <a:off x="7187005" y="2062207"/>
                  <a:ext cx="60897" cy="623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97" h="62394" extrusionOk="0">
                      <a:moveTo>
                        <a:pt x="41936" y="2393"/>
                      </a:moveTo>
                      <a:cubicBezTo>
                        <a:pt x="4902" y="-12351"/>
                        <a:pt x="-18415" y="45256"/>
                        <a:pt x="18961" y="60001"/>
                      </a:cubicBezTo>
                      <a:cubicBezTo>
                        <a:pt x="55995" y="74745"/>
                        <a:pt x="79312" y="17138"/>
                        <a:pt x="41936" y="2393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23" name="Google Shape;1923;p9"/>
                <p:cNvSpPr/>
                <p:nvPr/>
              </p:nvSpPr>
              <p:spPr>
                <a:xfrm>
                  <a:off x="7437665" y="2088610"/>
                  <a:ext cx="60896" cy="62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96" h="62496" extrusionOk="0">
                      <a:moveTo>
                        <a:pt x="41936" y="2393"/>
                      </a:moveTo>
                      <a:cubicBezTo>
                        <a:pt x="4902" y="-12351"/>
                        <a:pt x="-18415" y="45256"/>
                        <a:pt x="18961" y="60000"/>
                      </a:cubicBezTo>
                      <a:cubicBezTo>
                        <a:pt x="55994" y="75088"/>
                        <a:pt x="79312" y="17481"/>
                        <a:pt x="41936" y="2393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24" name="Google Shape;1924;p9"/>
                <p:cNvSpPr/>
                <p:nvPr/>
              </p:nvSpPr>
              <p:spPr>
                <a:xfrm>
                  <a:off x="7274788" y="2278234"/>
                  <a:ext cx="60896" cy="623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96" h="62394" extrusionOk="0">
                      <a:moveTo>
                        <a:pt x="41936" y="2393"/>
                      </a:moveTo>
                      <a:cubicBezTo>
                        <a:pt x="4902" y="-12351"/>
                        <a:pt x="-18415" y="45256"/>
                        <a:pt x="18961" y="60001"/>
                      </a:cubicBezTo>
                      <a:cubicBezTo>
                        <a:pt x="55994" y="74745"/>
                        <a:pt x="79312" y="17138"/>
                        <a:pt x="41936" y="2393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25" name="Google Shape;1925;p9"/>
                <p:cNvSpPr/>
                <p:nvPr/>
              </p:nvSpPr>
              <p:spPr>
                <a:xfrm>
                  <a:off x="7345527" y="1695297"/>
                  <a:ext cx="71666" cy="3761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66" h="376161" extrusionOk="0">
                      <a:moveTo>
                        <a:pt x="5144" y="376161"/>
                      </a:moveTo>
                      <a:lnTo>
                        <a:pt x="0" y="372389"/>
                      </a:lnTo>
                      <a:cubicBezTo>
                        <a:pt x="34976" y="323698"/>
                        <a:pt x="52463" y="264376"/>
                        <a:pt x="49721" y="204368"/>
                      </a:cubicBezTo>
                      <a:cubicBezTo>
                        <a:pt x="49034" y="187223"/>
                        <a:pt x="46292" y="169736"/>
                        <a:pt x="43891" y="152933"/>
                      </a:cubicBezTo>
                      <a:cubicBezTo>
                        <a:pt x="41491" y="135788"/>
                        <a:pt x="38747" y="117958"/>
                        <a:pt x="38062" y="100127"/>
                      </a:cubicBezTo>
                      <a:cubicBezTo>
                        <a:pt x="36690" y="70295"/>
                        <a:pt x="40805" y="28804"/>
                        <a:pt x="67208" y="0"/>
                      </a:cubicBezTo>
                      <a:lnTo>
                        <a:pt x="71666" y="4115"/>
                      </a:lnTo>
                      <a:cubicBezTo>
                        <a:pt x="46292" y="31547"/>
                        <a:pt x="42863" y="71323"/>
                        <a:pt x="43891" y="99784"/>
                      </a:cubicBezTo>
                      <a:cubicBezTo>
                        <a:pt x="44577" y="117272"/>
                        <a:pt x="47320" y="134760"/>
                        <a:pt x="49721" y="151905"/>
                      </a:cubicBezTo>
                      <a:cubicBezTo>
                        <a:pt x="52121" y="168707"/>
                        <a:pt x="54864" y="186538"/>
                        <a:pt x="55550" y="204026"/>
                      </a:cubicBezTo>
                      <a:cubicBezTo>
                        <a:pt x="58979" y="265405"/>
                        <a:pt x="40805" y="326441"/>
                        <a:pt x="5144" y="376161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26" name="Google Shape;1926;p9"/>
                <p:cNvSpPr/>
                <p:nvPr/>
              </p:nvSpPr>
              <p:spPr>
                <a:xfrm>
                  <a:off x="7159232" y="1725815"/>
                  <a:ext cx="194182" cy="3401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182" h="340156" extrusionOk="0">
                      <a:moveTo>
                        <a:pt x="194182" y="340157"/>
                      </a:moveTo>
                      <a:lnTo>
                        <a:pt x="183895" y="334671"/>
                      </a:lnTo>
                      <a:cubicBezTo>
                        <a:pt x="173265" y="328841"/>
                        <a:pt x="161950" y="323012"/>
                        <a:pt x="150977" y="317526"/>
                      </a:cubicBezTo>
                      <a:cubicBezTo>
                        <a:pt x="116687" y="300381"/>
                        <a:pt x="81368" y="282550"/>
                        <a:pt x="55994" y="255118"/>
                      </a:cubicBezTo>
                      <a:cubicBezTo>
                        <a:pt x="18617" y="214998"/>
                        <a:pt x="-1614" y="165964"/>
                        <a:pt x="101" y="120358"/>
                      </a:cubicBezTo>
                      <a:lnTo>
                        <a:pt x="6273" y="120701"/>
                      </a:lnTo>
                      <a:cubicBezTo>
                        <a:pt x="4559" y="164592"/>
                        <a:pt x="24104" y="211912"/>
                        <a:pt x="60451" y="251003"/>
                      </a:cubicBezTo>
                      <a:cubicBezTo>
                        <a:pt x="85140" y="277749"/>
                        <a:pt x="120116" y="295237"/>
                        <a:pt x="153720" y="312039"/>
                      </a:cubicBezTo>
                      <a:cubicBezTo>
                        <a:pt x="161264" y="315811"/>
                        <a:pt x="169151" y="319926"/>
                        <a:pt x="177037" y="323698"/>
                      </a:cubicBezTo>
                      <a:cubicBezTo>
                        <a:pt x="148919" y="276720"/>
                        <a:pt x="120459" y="228029"/>
                        <a:pt x="102285" y="175565"/>
                      </a:cubicBezTo>
                      <a:cubicBezTo>
                        <a:pt x="87197" y="131331"/>
                        <a:pt x="73481" y="65151"/>
                        <a:pt x="93713" y="0"/>
                      </a:cubicBezTo>
                      <a:lnTo>
                        <a:pt x="99542" y="1715"/>
                      </a:lnTo>
                      <a:cubicBezTo>
                        <a:pt x="79654" y="65151"/>
                        <a:pt x="93027" y="130302"/>
                        <a:pt x="108114" y="173508"/>
                      </a:cubicBezTo>
                      <a:cubicBezTo>
                        <a:pt x="127317" y="229400"/>
                        <a:pt x="158178" y="280492"/>
                        <a:pt x="188010" y="330213"/>
                      </a:cubicBezTo>
                      <a:lnTo>
                        <a:pt x="194182" y="340157"/>
                      </a:ln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27" name="Google Shape;1927;p9"/>
                <p:cNvSpPr/>
                <p:nvPr/>
              </p:nvSpPr>
              <p:spPr>
                <a:xfrm>
                  <a:off x="7323924" y="1946643"/>
                  <a:ext cx="30533" cy="1224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33" h="122415" extrusionOk="0">
                      <a:moveTo>
                        <a:pt x="19546" y="120701"/>
                      </a:moveTo>
                      <a:cubicBezTo>
                        <a:pt x="30518" y="81267"/>
                        <a:pt x="22975" y="37376"/>
                        <a:pt x="0" y="3429"/>
                      </a:cubicBezTo>
                      <a:lnTo>
                        <a:pt x="5144" y="0"/>
                      </a:lnTo>
                      <a:cubicBezTo>
                        <a:pt x="29147" y="35319"/>
                        <a:pt x="36691" y="81267"/>
                        <a:pt x="25375" y="122415"/>
                      </a:cubicBezTo>
                      <a:lnTo>
                        <a:pt x="19546" y="120701"/>
                      </a:ln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28" name="Google Shape;1928;p9"/>
                <p:cNvSpPr/>
                <p:nvPr/>
              </p:nvSpPr>
              <p:spPr>
                <a:xfrm>
                  <a:off x="7339012" y="1915096"/>
                  <a:ext cx="192024" cy="210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024" h="210540" extrusionOk="0">
                      <a:moveTo>
                        <a:pt x="48349" y="196825"/>
                      </a:moveTo>
                      <a:cubicBezTo>
                        <a:pt x="40805" y="193739"/>
                        <a:pt x="33261" y="190310"/>
                        <a:pt x="26060" y="186195"/>
                      </a:cubicBezTo>
                      <a:cubicBezTo>
                        <a:pt x="12002" y="178308"/>
                        <a:pt x="5829" y="160820"/>
                        <a:pt x="1029" y="148133"/>
                      </a:cubicBezTo>
                      <a:lnTo>
                        <a:pt x="0" y="145047"/>
                      </a:lnTo>
                      <a:lnTo>
                        <a:pt x="3086" y="144018"/>
                      </a:lnTo>
                      <a:cubicBezTo>
                        <a:pt x="78181" y="119672"/>
                        <a:pt x="145390" y="67208"/>
                        <a:pt x="186881" y="0"/>
                      </a:cubicBezTo>
                      <a:lnTo>
                        <a:pt x="192024" y="3429"/>
                      </a:lnTo>
                      <a:cubicBezTo>
                        <a:pt x="150190" y="70980"/>
                        <a:pt x="83325" y="123787"/>
                        <a:pt x="7887" y="149162"/>
                      </a:cubicBezTo>
                      <a:cubicBezTo>
                        <a:pt x="12002" y="160477"/>
                        <a:pt x="17831" y="174536"/>
                        <a:pt x="28804" y="181051"/>
                      </a:cubicBezTo>
                      <a:cubicBezTo>
                        <a:pt x="55207" y="195796"/>
                        <a:pt x="85039" y="204026"/>
                        <a:pt x="114872" y="204368"/>
                      </a:cubicBezTo>
                      <a:lnTo>
                        <a:pt x="114872" y="210541"/>
                      </a:lnTo>
                      <a:cubicBezTo>
                        <a:pt x="92240" y="209855"/>
                        <a:pt x="69609" y="205397"/>
                        <a:pt x="48349" y="196825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29" name="Google Shape;1929;p9"/>
                <p:cNvSpPr/>
                <p:nvPr/>
              </p:nvSpPr>
              <p:spPr>
                <a:xfrm>
                  <a:off x="7210767" y="2052942"/>
                  <a:ext cx="135102" cy="538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102" h="53835" extrusionOk="0">
                      <a:moveTo>
                        <a:pt x="3772" y="53835"/>
                      </a:moveTo>
                      <a:lnTo>
                        <a:pt x="0" y="49035"/>
                      </a:lnTo>
                      <a:cubicBezTo>
                        <a:pt x="38062" y="18516"/>
                        <a:pt x="86068" y="1029"/>
                        <a:pt x="135103" y="0"/>
                      </a:cubicBezTo>
                      <a:lnTo>
                        <a:pt x="135103" y="6172"/>
                      </a:lnTo>
                      <a:cubicBezTo>
                        <a:pt x="87440" y="7201"/>
                        <a:pt x="40805" y="24346"/>
                        <a:pt x="3772" y="53835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30" name="Google Shape;1930;p9"/>
                <p:cNvSpPr/>
                <p:nvPr/>
              </p:nvSpPr>
              <p:spPr>
                <a:xfrm>
                  <a:off x="7305408" y="2049170"/>
                  <a:ext cx="53492" cy="1042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492" h="104241" extrusionOk="0">
                      <a:moveTo>
                        <a:pt x="0" y="102870"/>
                      </a:moveTo>
                      <a:cubicBezTo>
                        <a:pt x="10287" y="66180"/>
                        <a:pt x="26404" y="31547"/>
                        <a:pt x="48349" y="0"/>
                      </a:cubicBezTo>
                      <a:lnTo>
                        <a:pt x="53493" y="3429"/>
                      </a:lnTo>
                      <a:cubicBezTo>
                        <a:pt x="32233" y="34290"/>
                        <a:pt x="16117" y="68237"/>
                        <a:pt x="6172" y="104242"/>
                      </a:cubicBezTo>
                      <a:lnTo>
                        <a:pt x="0" y="102870"/>
                      </a:ln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31" name="Google Shape;1931;p9"/>
                <p:cNvSpPr/>
                <p:nvPr/>
              </p:nvSpPr>
              <p:spPr>
                <a:xfrm>
                  <a:off x="7295464" y="2056028"/>
                  <a:ext cx="78777" cy="2554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77" h="255460" extrusionOk="0">
                      <a:moveTo>
                        <a:pt x="5144" y="255461"/>
                      </a:moveTo>
                      <a:lnTo>
                        <a:pt x="0" y="252032"/>
                      </a:lnTo>
                      <a:cubicBezTo>
                        <a:pt x="23660" y="214313"/>
                        <a:pt x="48349" y="175565"/>
                        <a:pt x="62065" y="132702"/>
                      </a:cubicBezTo>
                      <a:cubicBezTo>
                        <a:pt x="77495" y="85039"/>
                        <a:pt x="76124" y="38748"/>
                        <a:pt x="58293" y="2743"/>
                      </a:cubicBezTo>
                      <a:lnTo>
                        <a:pt x="63779" y="0"/>
                      </a:lnTo>
                      <a:cubicBezTo>
                        <a:pt x="82296" y="37719"/>
                        <a:pt x="83667" y="85382"/>
                        <a:pt x="67894" y="134760"/>
                      </a:cubicBezTo>
                      <a:cubicBezTo>
                        <a:pt x="53835" y="178308"/>
                        <a:pt x="29147" y="217399"/>
                        <a:pt x="5144" y="255461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1932" name="Google Shape;1932;p9"/>
            <p:cNvGrpSpPr/>
            <p:nvPr/>
          </p:nvGrpSpPr>
          <p:grpSpPr>
            <a:xfrm>
              <a:off x="6847788" y="-34196"/>
              <a:ext cx="5584811" cy="3917243"/>
              <a:chOff x="3657638" y="301204"/>
              <a:chExt cx="5584811" cy="3917243"/>
            </a:xfrm>
          </p:grpSpPr>
          <p:grpSp>
            <p:nvGrpSpPr>
              <p:cNvPr id="1933" name="Google Shape;1933;p9"/>
              <p:cNvGrpSpPr/>
              <p:nvPr/>
            </p:nvGrpSpPr>
            <p:grpSpPr>
              <a:xfrm>
                <a:off x="3657638" y="1390891"/>
                <a:ext cx="2133523" cy="635305"/>
                <a:chOff x="3657638" y="1390891"/>
                <a:chExt cx="2133523" cy="635305"/>
              </a:xfrm>
            </p:grpSpPr>
            <p:sp>
              <p:nvSpPr>
                <p:cNvPr id="1934" name="Google Shape;1934;p9"/>
                <p:cNvSpPr/>
                <p:nvPr/>
              </p:nvSpPr>
              <p:spPr>
                <a:xfrm>
                  <a:off x="5025123" y="1875663"/>
                  <a:ext cx="766038" cy="1505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6038" h="150533" extrusionOk="0">
                      <a:moveTo>
                        <a:pt x="764324" y="150533"/>
                      </a:moveTo>
                      <a:cubicBezTo>
                        <a:pt x="239344" y="115557"/>
                        <a:pt x="9601" y="25375"/>
                        <a:pt x="0" y="21260"/>
                      </a:cubicBezTo>
                      <a:lnTo>
                        <a:pt x="11316" y="343"/>
                      </a:lnTo>
                      <a:lnTo>
                        <a:pt x="5486" y="10630"/>
                      </a:lnTo>
                      <a:lnTo>
                        <a:pt x="11316" y="0"/>
                      </a:lnTo>
                      <a:cubicBezTo>
                        <a:pt x="13716" y="1029"/>
                        <a:pt x="246888" y="92583"/>
                        <a:pt x="766039" y="127216"/>
                      </a:cubicBezTo>
                      <a:lnTo>
                        <a:pt x="764324" y="150533"/>
                      </a:lnTo>
                      <a:close/>
                    </a:path>
                  </a:pathLst>
                </a:custGeom>
                <a:solidFill>
                  <a:srgbClr val="40512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35" name="Google Shape;1935;p9"/>
                <p:cNvSpPr/>
                <p:nvPr/>
              </p:nvSpPr>
              <p:spPr>
                <a:xfrm>
                  <a:off x="3697757" y="1390891"/>
                  <a:ext cx="1281186" cy="523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1186" h="523350" extrusionOk="0">
                      <a:moveTo>
                        <a:pt x="811987" y="156273"/>
                      </a:moveTo>
                      <a:cubicBezTo>
                        <a:pt x="767753" y="117868"/>
                        <a:pt x="731749" y="71234"/>
                        <a:pt x="679628" y="41059"/>
                      </a:cubicBezTo>
                      <a:cubicBezTo>
                        <a:pt x="596989" y="-6605"/>
                        <a:pt x="488975" y="-5233"/>
                        <a:pt x="390563" y="7797"/>
                      </a:cubicBezTo>
                      <a:cubicBezTo>
                        <a:pt x="254775" y="25628"/>
                        <a:pt x="122758" y="61975"/>
                        <a:pt x="0" y="114439"/>
                      </a:cubicBezTo>
                      <a:cubicBezTo>
                        <a:pt x="44234" y="186791"/>
                        <a:pt x="133045" y="228625"/>
                        <a:pt x="217056" y="266687"/>
                      </a:cubicBezTo>
                      <a:cubicBezTo>
                        <a:pt x="325755" y="316064"/>
                        <a:pt x="435826" y="365785"/>
                        <a:pt x="555155" y="391845"/>
                      </a:cubicBezTo>
                      <a:cubicBezTo>
                        <a:pt x="648767" y="412419"/>
                        <a:pt x="746493" y="417906"/>
                        <a:pt x="839076" y="441909"/>
                      </a:cubicBezTo>
                      <a:cubicBezTo>
                        <a:pt x="900112" y="457682"/>
                        <a:pt x="1368857" y="619531"/>
                        <a:pt x="1266673" y="437794"/>
                      </a:cubicBezTo>
                      <a:cubicBezTo>
                        <a:pt x="1190892" y="304406"/>
                        <a:pt x="930631" y="259143"/>
                        <a:pt x="811987" y="156273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36" name="Google Shape;1936;p9"/>
                <p:cNvSpPr/>
                <p:nvPr/>
              </p:nvSpPr>
              <p:spPr>
                <a:xfrm>
                  <a:off x="3657638" y="1465672"/>
                  <a:ext cx="1228953" cy="4858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8953" h="485832" extrusionOk="0">
                      <a:moveTo>
                        <a:pt x="2400" y="76006"/>
                      </a:moveTo>
                      <a:cubicBezTo>
                        <a:pt x="1029" y="71891"/>
                        <a:pt x="0" y="67777"/>
                        <a:pt x="0" y="63662"/>
                      </a:cubicBezTo>
                      <a:cubicBezTo>
                        <a:pt x="0" y="61947"/>
                        <a:pt x="0" y="60233"/>
                        <a:pt x="343" y="58861"/>
                      </a:cubicBezTo>
                      <a:cubicBezTo>
                        <a:pt x="1029" y="56461"/>
                        <a:pt x="2057" y="54061"/>
                        <a:pt x="3429" y="51660"/>
                      </a:cubicBezTo>
                      <a:cubicBezTo>
                        <a:pt x="5829" y="47203"/>
                        <a:pt x="9601" y="43431"/>
                        <a:pt x="13373" y="40002"/>
                      </a:cubicBezTo>
                      <a:cubicBezTo>
                        <a:pt x="40462" y="15313"/>
                        <a:pt x="79553" y="2968"/>
                        <a:pt x="119329" y="568"/>
                      </a:cubicBezTo>
                      <a:cubicBezTo>
                        <a:pt x="128245" y="-118"/>
                        <a:pt x="137160" y="-118"/>
                        <a:pt x="146075" y="225"/>
                      </a:cubicBezTo>
                      <a:cubicBezTo>
                        <a:pt x="151219" y="568"/>
                        <a:pt x="156362" y="911"/>
                        <a:pt x="161506" y="1254"/>
                      </a:cubicBezTo>
                      <a:cubicBezTo>
                        <a:pt x="205054" y="5712"/>
                        <a:pt x="246202" y="19085"/>
                        <a:pt x="286664" y="33487"/>
                      </a:cubicBezTo>
                      <a:cubicBezTo>
                        <a:pt x="295923" y="36916"/>
                        <a:pt x="305181" y="40002"/>
                        <a:pt x="314096" y="43431"/>
                      </a:cubicBezTo>
                      <a:cubicBezTo>
                        <a:pt x="315468" y="43774"/>
                        <a:pt x="316840" y="44459"/>
                        <a:pt x="318211" y="44802"/>
                      </a:cubicBezTo>
                      <a:cubicBezTo>
                        <a:pt x="341186" y="53032"/>
                        <a:pt x="364846" y="60919"/>
                        <a:pt x="389534" y="61947"/>
                      </a:cubicBezTo>
                      <a:cubicBezTo>
                        <a:pt x="396735" y="62290"/>
                        <a:pt x="403593" y="61947"/>
                        <a:pt x="410451" y="61261"/>
                      </a:cubicBezTo>
                      <a:cubicBezTo>
                        <a:pt x="416281" y="60576"/>
                        <a:pt x="422110" y="59890"/>
                        <a:pt x="427596" y="58518"/>
                      </a:cubicBezTo>
                      <a:cubicBezTo>
                        <a:pt x="456743" y="52689"/>
                        <a:pt x="484861" y="40687"/>
                        <a:pt x="512978" y="31772"/>
                      </a:cubicBezTo>
                      <a:cubicBezTo>
                        <a:pt x="515036" y="31086"/>
                        <a:pt x="517093" y="30400"/>
                        <a:pt x="519494" y="29715"/>
                      </a:cubicBezTo>
                      <a:cubicBezTo>
                        <a:pt x="524637" y="28000"/>
                        <a:pt x="530123" y="26629"/>
                        <a:pt x="535610" y="25600"/>
                      </a:cubicBezTo>
                      <a:cubicBezTo>
                        <a:pt x="570929" y="17370"/>
                        <a:pt x="609333" y="16684"/>
                        <a:pt x="636765" y="36230"/>
                      </a:cubicBezTo>
                      <a:cubicBezTo>
                        <a:pt x="660768" y="53375"/>
                        <a:pt x="671398" y="82864"/>
                        <a:pt x="699516" y="94866"/>
                      </a:cubicBezTo>
                      <a:cubicBezTo>
                        <a:pt x="709117" y="98980"/>
                        <a:pt x="719404" y="100352"/>
                        <a:pt x="729691" y="100352"/>
                      </a:cubicBezTo>
                      <a:cubicBezTo>
                        <a:pt x="734835" y="100352"/>
                        <a:pt x="739978" y="100009"/>
                        <a:pt x="745122" y="99323"/>
                      </a:cubicBezTo>
                      <a:cubicBezTo>
                        <a:pt x="756095" y="98295"/>
                        <a:pt x="767410" y="96237"/>
                        <a:pt x="778726" y="94523"/>
                      </a:cubicBezTo>
                      <a:cubicBezTo>
                        <a:pt x="783869" y="93837"/>
                        <a:pt x="789013" y="93151"/>
                        <a:pt x="793814" y="92808"/>
                      </a:cubicBezTo>
                      <a:cubicBezTo>
                        <a:pt x="804443" y="91780"/>
                        <a:pt x="815073" y="91780"/>
                        <a:pt x="825017" y="93837"/>
                      </a:cubicBezTo>
                      <a:cubicBezTo>
                        <a:pt x="868223" y="102752"/>
                        <a:pt x="889826" y="145272"/>
                        <a:pt x="892569" y="183334"/>
                      </a:cubicBezTo>
                      <a:cubicBezTo>
                        <a:pt x="894969" y="221396"/>
                        <a:pt x="885368" y="260143"/>
                        <a:pt x="894969" y="297520"/>
                      </a:cubicBezTo>
                      <a:cubicBezTo>
                        <a:pt x="908685" y="351012"/>
                        <a:pt x="961149" y="391131"/>
                        <a:pt x="1021842" y="411362"/>
                      </a:cubicBezTo>
                      <a:cubicBezTo>
                        <a:pt x="1033501" y="415134"/>
                        <a:pt x="1045502" y="418563"/>
                        <a:pt x="1057504" y="420621"/>
                      </a:cubicBezTo>
                      <a:cubicBezTo>
                        <a:pt x="1077735" y="425421"/>
                        <a:pt x="1102081" y="425078"/>
                        <a:pt x="1126769" y="424393"/>
                      </a:cubicBezTo>
                      <a:cubicBezTo>
                        <a:pt x="1126769" y="424393"/>
                        <a:pt x="1126769" y="424393"/>
                        <a:pt x="1127112" y="424393"/>
                      </a:cubicBezTo>
                      <a:cubicBezTo>
                        <a:pt x="1161059" y="423364"/>
                        <a:pt x="1195349" y="422335"/>
                        <a:pt x="1219352" y="434337"/>
                      </a:cubicBezTo>
                      <a:lnTo>
                        <a:pt x="1219352" y="434337"/>
                      </a:lnTo>
                      <a:cubicBezTo>
                        <a:pt x="1222781" y="436051"/>
                        <a:pt x="1225868" y="438109"/>
                        <a:pt x="1228954" y="440166"/>
                      </a:cubicBezTo>
                      <a:cubicBezTo>
                        <a:pt x="1219010" y="441538"/>
                        <a:pt x="1209408" y="442566"/>
                        <a:pt x="1199464" y="443938"/>
                      </a:cubicBezTo>
                      <a:cubicBezTo>
                        <a:pt x="1164831" y="448053"/>
                        <a:pt x="1130198" y="451482"/>
                        <a:pt x="1095566" y="454911"/>
                      </a:cubicBezTo>
                      <a:cubicBezTo>
                        <a:pt x="1078763" y="456282"/>
                        <a:pt x="1061618" y="457997"/>
                        <a:pt x="1044816" y="459368"/>
                      </a:cubicBezTo>
                      <a:cubicBezTo>
                        <a:pt x="1024585" y="461083"/>
                        <a:pt x="1004354" y="462797"/>
                        <a:pt x="983780" y="464169"/>
                      </a:cubicBezTo>
                      <a:cubicBezTo>
                        <a:pt x="971436" y="465198"/>
                        <a:pt x="958748" y="466226"/>
                        <a:pt x="946404" y="466912"/>
                      </a:cubicBezTo>
                      <a:cubicBezTo>
                        <a:pt x="921715" y="468627"/>
                        <a:pt x="897026" y="470684"/>
                        <a:pt x="872681" y="472399"/>
                      </a:cubicBezTo>
                      <a:cubicBezTo>
                        <a:pt x="861022" y="473084"/>
                        <a:pt x="849363" y="474113"/>
                        <a:pt x="837705" y="475142"/>
                      </a:cubicBezTo>
                      <a:cubicBezTo>
                        <a:pt x="821931" y="476513"/>
                        <a:pt x="805815" y="477542"/>
                        <a:pt x="790042" y="479257"/>
                      </a:cubicBezTo>
                      <a:cubicBezTo>
                        <a:pt x="780783" y="479942"/>
                        <a:pt x="771525" y="480628"/>
                        <a:pt x="762610" y="481657"/>
                      </a:cubicBezTo>
                      <a:cubicBezTo>
                        <a:pt x="754723" y="482343"/>
                        <a:pt x="747179" y="482686"/>
                        <a:pt x="739292" y="483371"/>
                      </a:cubicBezTo>
                      <a:cubicBezTo>
                        <a:pt x="711175" y="485429"/>
                        <a:pt x="682714" y="486457"/>
                        <a:pt x="654596" y="485429"/>
                      </a:cubicBezTo>
                      <a:cubicBezTo>
                        <a:pt x="646367" y="485086"/>
                        <a:pt x="638137" y="484743"/>
                        <a:pt x="629907" y="484057"/>
                      </a:cubicBezTo>
                      <a:cubicBezTo>
                        <a:pt x="608990" y="482343"/>
                        <a:pt x="588416" y="479257"/>
                        <a:pt x="568185" y="473770"/>
                      </a:cubicBezTo>
                      <a:cubicBezTo>
                        <a:pt x="564756" y="472741"/>
                        <a:pt x="561327" y="472056"/>
                        <a:pt x="557555" y="471027"/>
                      </a:cubicBezTo>
                      <a:cubicBezTo>
                        <a:pt x="544182" y="467255"/>
                        <a:pt x="531495" y="462454"/>
                        <a:pt x="519151" y="456968"/>
                      </a:cubicBezTo>
                      <a:cubicBezTo>
                        <a:pt x="388506" y="399704"/>
                        <a:pt x="313411" y="266316"/>
                        <a:pt x="184137" y="200822"/>
                      </a:cubicBezTo>
                      <a:cubicBezTo>
                        <a:pt x="116586" y="165846"/>
                        <a:pt x="24346" y="142529"/>
                        <a:pt x="2400" y="76006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37" name="Google Shape;1937;p9"/>
                <p:cNvSpPr/>
                <p:nvPr/>
              </p:nvSpPr>
              <p:spPr>
                <a:xfrm>
                  <a:off x="4437392" y="1558823"/>
                  <a:ext cx="452515" cy="3539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2515" h="353936" extrusionOk="0">
                      <a:moveTo>
                        <a:pt x="0" y="1715"/>
                      </a:moveTo>
                      <a:cubicBezTo>
                        <a:pt x="5144" y="1029"/>
                        <a:pt x="10287" y="343"/>
                        <a:pt x="15088" y="0"/>
                      </a:cubicBezTo>
                      <a:cubicBezTo>
                        <a:pt x="63094" y="60693"/>
                        <a:pt x="55893" y="145390"/>
                        <a:pt x="82639" y="213970"/>
                      </a:cubicBezTo>
                      <a:cubicBezTo>
                        <a:pt x="106642" y="275692"/>
                        <a:pt x="161163" y="305867"/>
                        <a:pt x="233858" y="317182"/>
                      </a:cubicBezTo>
                      <a:cubicBezTo>
                        <a:pt x="236944" y="317525"/>
                        <a:pt x="240030" y="318211"/>
                        <a:pt x="243116" y="318554"/>
                      </a:cubicBezTo>
                      <a:cubicBezTo>
                        <a:pt x="277749" y="323698"/>
                        <a:pt x="313068" y="327812"/>
                        <a:pt x="348044" y="331584"/>
                      </a:cubicBezTo>
                      <a:cubicBezTo>
                        <a:pt x="348044" y="331584"/>
                        <a:pt x="348044" y="331584"/>
                        <a:pt x="348387" y="331584"/>
                      </a:cubicBezTo>
                      <a:cubicBezTo>
                        <a:pt x="379248" y="335013"/>
                        <a:pt x="410109" y="338099"/>
                        <a:pt x="440627" y="341528"/>
                      </a:cubicBezTo>
                      <a:lnTo>
                        <a:pt x="440627" y="341528"/>
                      </a:lnTo>
                      <a:cubicBezTo>
                        <a:pt x="442684" y="341528"/>
                        <a:pt x="444399" y="341871"/>
                        <a:pt x="446456" y="342214"/>
                      </a:cubicBezTo>
                      <a:cubicBezTo>
                        <a:pt x="455028" y="343243"/>
                        <a:pt x="454343" y="354901"/>
                        <a:pt x="445427" y="353873"/>
                      </a:cubicBezTo>
                      <a:cubicBezTo>
                        <a:pt x="437198" y="352844"/>
                        <a:pt x="428968" y="352158"/>
                        <a:pt x="420738" y="351130"/>
                      </a:cubicBezTo>
                      <a:cubicBezTo>
                        <a:pt x="353873" y="343929"/>
                        <a:pt x="285979" y="338442"/>
                        <a:pt x="220485" y="326784"/>
                      </a:cubicBezTo>
                      <a:cubicBezTo>
                        <a:pt x="167335" y="317182"/>
                        <a:pt x="118644" y="297637"/>
                        <a:pt x="89840" y="256489"/>
                      </a:cubicBezTo>
                      <a:cubicBezTo>
                        <a:pt x="36348" y="180023"/>
                        <a:pt x="61722" y="73038"/>
                        <a:pt x="0" y="1715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38" name="Google Shape;1938;p9"/>
                <p:cNvSpPr/>
                <p:nvPr/>
              </p:nvSpPr>
              <p:spPr>
                <a:xfrm>
                  <a:off x="4388358" y="1565338"/>
                  <a:ext cx="365874" cy="3597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5874" h="359702" extrusionOk="0">
                      <a:moveTo>
                        <a:pt x="39434" y="109385"/>
                      </a:moveTo>
                      <a:cubicBezTo>
                        <a:pt x="27089" y="73038"/>
                        <a:pt x="16116" y="36005"/>
                        <a:pt x="0" y="1029"/>
                      </a:cubicBezTo>
                      <a:cubicBezTo>
                        <a:pt x="5144" y="1029"/>
                        <a:pt x="10287" y="686"/>
                        <a:pt x="15431" y="0"/>
                      </a:cubicBezTo>
                      <a:cubicBezTo>
                        <a:pt x="49721" y="72695"/>
                        <a:pt x="62408" y="155677"/>
                        <a:pt x="107328" y="223914"/>
                      </a:cubicBezTo>
                      <a:cubicBezTo>
                        <a:pt x="144018" y="279464"/>
                        <a:pt x="198539" y="320269"/>
                        <a:pt x="270205" y="339471"/>
                      </a:cubicBezTo>
                      <a:cubicBezTo>
                        <a:pt x="301409" y="347701"/>
                        <a:pt x="333299" y="352501"/>
                        <a:pt x="365874" y="355244"/>
                      </a:cubicBezTo>
                      <a:cubicBezTo>
                        <a:pt x="349072" y="356616"/>
                        <a:pt x="331927" y="358331"/>
                        <a:pt x="315125" y="359702"/>
                      </a:cubicBezTo>
                      <a:cubicBezTo>
                        <a:pt x="240030" y="347015"/>
                        <a:pt x="171107" y="320612"/>
                        <a:pt x="121044" y="262661"/>
                      </a:cubicBezTo>
                      <a:cubicBezTo>
                        <a:pt x="81267" y="217399"/>
                        <a:pt x="57950" y="163220"/>
                        <a:pt x="39434" y="109385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39" name="Google Shape;1939;p9"/>
                <p:cNvSpPr/>
                <p:nvPr/>
              </p:nvSpPr>
              <p:spPr>
                <a:xfrm>
                  <a:off x="4178503" y="1491615"/>
                  <a:ext cx="463943" cy="4416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3943" h="441655" extrusionOk="0">
                      <a:moveTo>
                        <a:pt x="0" y="4115"/>
                      </a:moveTo>
                      <a:cubicBezTo>
                        <a:pt x="5144" y="2400"/>
                        <a:pt x="10630" y="1029"/>
                        <a:pt x="16116" y="0"/>
                      </a:cubicBezTo>
                      <a:cubicBezTo>
                        <a:pt x="94298" y="50063"/>
                        <a:pt x="139560" y="130988"/>
                        <a:pt x="181737" y="206083"/>
                      </a:cubicBezTo>
                      <a:cubicBezTo>
                        <a:pt x="214313" y="264376"/>
                        <a:pt x="249288" y="325412"/>
                        <a:pt x="305524" y="370332"/>
                      </a:cubicBezTo>
                      <a:cubicBezTo>
                        <a:pt x="350787" y="406337"/>
                        <a:pt x="406337" y="424853"/>
                        <a:pt x="463944" y="438912"/>
                      </a:cubicBezTo>
                      <a:cubicBezTo>
                        <a:pt x="451599" y="439941"/>
                        <a:pt x="438912" y="440969"/>
                        <a:pt x="426568" y="441655"/>
                      </a:cubicBezTo>
                      <a:cubicBezTo>
                        <a:pt x="387820" y="431025"/>
                        <a:pt x="350787" y="416624"/>
                        <a:pt x="318211" y="395021"/>
                      </a:cubicBezTo>
                      <a:cubicBezTo>
                        <a:pt x="267119" y="361074"/>
                        <a:pt x="231115" y="313754"/>
                        <a:pt x="200939" y="265405"/>
                      </a:cubicBezTo>
                      <a:cubicBezTo>
                        <a:pt x="144704" y="174879"/>
                        <a:pt x="101156" y="63094"/>
                        <a:pt x="0" y="4115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40" name="Google Shape;1940;p9"/>
                <p:cNvSpPr/>
                <p:nvPr/>
              </p:nvSpPr>
              <p:spPr>
                <a:xfrm>
                  <a:off x="4069461" y="1524190"/>
                  <a:ext cx="461886" cy="4169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1886" h="416966" extrusionOk="0">
                      <a:moveTo>
                        <a:pt x="0" y="2743"/>
                      </a:moveTo>
                      <a:cubicBezTo>
                        <a:pt x="5829" y="2057"/>
                        <a:pt x="11659" y="1372"/>
                        <a:pt x="17145" y="0"/>
                      </a:cubicBezTo>
                      <a:cubicBezTo>
                        <a:pt x="90183" y="55550"/>
                        <a:pt x="146761" y="126873"/>
                        <a:pt x="197168" y="198882"/>
                      </a:cubicBezTo>
                      <a:cubicBezTo>
                        <a:pt x="238658" y="258547"/>
                        <a:pt x="274320" y="326098"/>
                        <a:pt x="341871" y="367589"/>
                      </a:cubicBezTo>
                      <a:cubicBezTo>
                        <a:pt x="377876" y="389534"/>
                        <a:pt x="419024" y="403593"/>
                        <a:pt x="461886" y="414223"/>
                      </a:cubicBezTo>
                      <a:cubicBezTo>
                        <a:pt x="450228" y="414909"/>
                        <a:pt x="438569" y="415938"/>
                        <a:pt x="426911" y="416966"/>
                      </a:cubicBezTo>
                      <a:cubicBezTo>
                        <a:pt x="399479" y="408737"/>
                        <a:pt x="372732" y="398793"/>
                        <a:pt x="348044" y="385077"/>
                      </a:cubicBezTo>
                      <a:cubicBezTo>
                        <a:pt x="285979" y="351473"/>
                        <a:pt x="249288" y="298666"/>
                        <a:pt x="213284" y="245516"/>
                      </a:cubicBezTo>
                      <a:cubicBezTo>
                        <a:pt x="153962" y="158077"/>
                        <a:pt x="89497" y="68580"/>
                        <a:pt x="0" y="2743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41" name="Google Shape;1941;p9"/>
                <p:cNvSpPr/>
                <p:nvPr/>
              </p:nvSpPr>
              <p:spPr>
                <a:xfrm>
                  <a:off x="3945331" y="1499158"/>
                  <a:ext cx="475602" cy="4498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5602" h="449884" extrusionOk="0">
                      <a:moveTo>
                        <a:pt x="0" y="0"/>
                      </a:moveTo>
                      <a:cubicBezTo>
                        <a:pt x="9258" y="3429"/>
                        <a:pt x="18517" y="6515"/>
                        <a:pt x="27432" y="9944"/>
                      </a:cubicBezTo>
                      <a:cubicBezTo>
                        <a:pt x="28804" y="10287"/>
                        <a:pt x="30175" y="10973"/>
                        <a:pt x="31547" y="11316"/>
                      </a:cubicBezTo>
                      <a:cubicBezTo>
                        <a:pt x="186195" y="152248"/>
                        <a:pt x="276377" y="353530"/>
                        <a:pt x="475602" y="448170"/>
                      </a:cubicBezTo>
                      <a:cubicBezTo>
                        <a:pt x="467716" y="448856"/>
                        <a:pt x="460172" y="449199"/>
                        <a:pt x="452285" y="449885"/>
                      </a:cubicBezTo>
                      <a:cubicBezTo>
                        <a:pt x="254432" y="346329"/>
                        <a:pt x="165621" y="137160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42" name="Google Shape;1942;p9"/>
                <p:cNvSpPr/>
                <p:nvPr/>
              </p:nvSpPr>
              <p:spPr>
                <a:xfrm>
                  <a:off x="3777653" y="1465329"/>
                  <a:ext cx="535609" cy="4854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5609" h="485428" extrusionOk="0">
                      <a:moveTo>
                        <a:pt x="0" y="568"/>
                      </a:moveTo>
                      <a:cubicBezTo>
                        <a:pt x="8915" y="-118"/>
                        <a:pt x="17831" y="-118"/>
                        <a:pt x="26746" y="225"/>
                      </a:cubicBezTo>
                      <a:cubicBezTo>
                        <a:pt x="119672" y="47203"/>
                        <a:pt x="194767" y="124698"/>
                        <a:pt x="259232" y="196364"/>
                      </a:cubicBezTo>
                      <a:cubicBezTo>
                        <a:pt x="344957" y="292033"/>
                        <a:pt x="418681" y="414791"/>
                        <a:pt x="535610" y="485429"/>
                      </a:cubicBezTo>
                      <a:cubicBezTo>
                        <a:pt x="527380" y="485086"/>
                        <a:pt x="519151" y="484743"/>
                        <a:pt x="510921" y="484057"/>
                      </a:cubicBezTo>
                      <a:cubicBezTo>
                        <a:pt x="419367" y="421992"/>
                        <a:pt x="354902" y="329409"/>
                        <a:pt x="287350" y="248485"/>
                      </a:cubicBezTo>
                      <a:cubicBezTo>
                        <a:pt x="212598" y="158988"/>
                        <a:pt x="119672" y="52689"/>
                        <a:pt x="0" y="568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43" name="Google Shape;1943;p9"/>
                <p:cNvSpPr/>
                <p:nvPr/>
              </p:nvSpPr>
              <p:spPr>
                <a:xfrm>
                  <a:off x="3657981" y="1517332"/>
                  <a:ext cx="568871" cy="4217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871" h="421767" extrusionOk="0">
                      <a:moveTo>
                        <a:pt x="0" y="12002"/>
                      </a:moveTo>
                      <a:cubicBezTo>
                        <a:pt x="0" y="10287"/>
                        <a:pt x="0" y="8573"/>
                        <a:pt x="343" y="7201"/>
                      </a:cubicBezTo>
                      <a:cubicBezTo>
                        <a:pt x="1029" y="4801"/>
                        <a:pt x="2057" y="2400"/>
                        <a:pt x="3429" y="0"/>
                      </a:cubicBezTo>
                      <a:cubicBezTo>
                        <a:pt x="99784" y="36690"/>
                        <a:pt x="189281" y="84011"/>
                        <a:pt x="259232" y="154305"/>
                      </a:cubicBezTo>
                      <a:cubicBezTo>
                        <a:pt x="317183" y="212598"/>
                        <a:pt x="366903" y="274320"/>
                        <a:pt x="432397" y="326784"/>
                      </a:cubicBezTo>
                      <a:cubicBezTo>
                        <a:pt x="475259" y="361074"/>
                        <a:pt x="521551" y="391935"/>
                        <a:pt x="568871" y="421767"/>
                      </a:cubicBezTo>
                      <a:cubicBezTo>
                        <a:pt x="565442" y="420738"/>
                        <a:pt x="562013" y="420053"/>
                        <a:pt x="558241" y="419024"/>
                      </a:cubicBezTo>
                      <a:cubicBezTo>
                        <a:pt x="544868" y="415252"/>
                        <a:pt x="532181" y="410451"/>
                        <a:pt x="519836" y="404965"/>
                      </a:cubicBezTo>
                      <a:cubicBezTo>
                        <a:pt x="492404" y="386791"/>
                        <a:pt x="466001" y="368275"/>
                        <a:pt x="439941" y="348729"/>
                      </a:cubicBezTo>
                      <a:cubicBezTo>
                        <a:pt x="375818" y="300038"/>
                        <a:pt x="324726" y="244145"/>
                        <a:pt x="271920" y="186881"/>
                      </a:cubicBezTo>
                      <a:cubicBezTo>
                        <a:pt x="197853" y="105956"/>
                        <a:pt x="103899" y="52807"/>
                        <a:pt x="0" y="12002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44" name="Google Shape;1944;p9"/>
                <p:cNvSpPr/>
                <p:nvPr/>
              </p:nvSpPr>
              <p:spPr>
                <a:xfrm>
                  <a:off x="4910937" y="1820799"/>
                  <a:ext cx="224267" cy="1256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4267" h="125638" extrusionOk="0">
                      <a:moveTo>
                        <a:pt x="0" y="111100"/>
                      </a:moveTo>
                      <a:cubicBezTo>
                        <a:pt x="45606" y="118301"/>
                        <a:pt x="91897" y="123101"/>
                        <a:pt x="138189" y="125159"/>
                      </a:cubicBezTo>
                      <a:cubicBezTo>
                        <a:pt x="158077" y="126187"/>
                        <a:pt x="179337" y="126187"/>
                        <a:pt x="197168" y="118643"/>
                      </a:cubicBezTo>
                      <a:cubicBezTo>
                        <a:pt x="215341" y="111100"/>
                        <a:pt x="228714" y="93269"/>
                        <a:pt x="222885" y="76810"/>
                      </a:cubicBezTo>
                      <a:cubicBezTo>
                        <a:pt x="219799" y="68237"/>
                        <a:pt x="211912" y="61379"/>
                        <a:pt x="203340" y="55893"/>
                      </a:cubicBezTo>
                      <a:cubicBezTo>
                        <a:pt x="157391" y="27089"/>
                        <a:pt x="89154" y="33261"/>
                        <a:pt x="47320" y="0"/>
                      </a:cubicBezTo>
                      <a:cubicBezTo>
                        <a:pt x="47663" y="41834"/>
                        <a:pt x="26746" y="76467"/>
                        <a:pt x="0" y="111100"/>
                      </a:cubicBezTo>
                      <a:close/>
                    </a:path>
                  </a:pathLst>
                </a:custGeom>
                <a:solidFill>
                  <a:srgbClr val="40512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1945" name="Google Shape;1945;p9"/>
                <p:cNvGrpSpPr/>
                <p:nvPr/>
              </p:nvGrpSpPr>
              <p:grpSpPr>
                <a:xfrm>
                  <a:off x="4635588" y="1644509"/>
                  <a:ext cx="386303" cy="364659"/>
                  <a:chOff x="4635588" y="1644509"/>
                  <a:chExt cx="386303" cy="364659"/>
                </a:xfrm>
              </p:grpSpPr>
              <p:sp>
                <p:nvSpPr>
                  <p:cNvPr id="1946" name="Google Shape;1946;p9"/>
                  <p:cNvSpPr/>
                  <p:nvPr/>
                </p:nvSpPr>
                <p:spPr>
                  <a:xfrm>
                    <a:off x="4837172" y="1644509"/>
                    <a:ext cx="184719" cy="22889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4719" h="228894" extrusionOk="0">
                        <a:moveTo>
                          <a:pt x="184178" y="200978"/>
                        </a:moveTo>
                        <a:cubicBezTo>
                          <a:pt x="172520" y="112167"/>
                          <a:pt x="98796" y="31243"/>
                          <a:pt x="1070" y="39"/>
                        </a:cubicBezTo>
                        <a:cubicBezTo>
                          <a:pt x="-7846" y="-2704"/>
                          <a:pt x="41532" y="140285"/>
                          <a:pt x="53876" y="154687"/>
                        </a:cubicBezTo>
                        <a:cubicBezTo>
                          <a:pt x="72736" y="176632"/>
                          <a:pt x="193780" y="276759"/>
                          <a:pt x="184178" y="200978"/>
                        </a:cubicBezTo>
                        <a:close/>
                      </a:path>
                    </a:pathLst>
                  </a:custGeom>
                  <a:solidFill>
                    <a:srgbClr val="40512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947" name="Google Shape;1947;p9"/>
                  <p:cNvSpPr/>
                  <p:nvPr/>
                </p:nvSpPr>
                <p:spPr>
                  <a:xfrm>
                    <a:off x="4671936" y="1744129"/>
                    <a:ext cx="344957" cy="1602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4957" h="160234" extrusionOk="0">
                        <a:moveTo>
                          <a:pt x="344957" y="138391"/>
                        </a:moveTo>
                        <a:cubicBezTo>
                          <a:pt x="317525" y="134277"/>
                          <a:pt x="301409" y="110617"/>
                          <a:pt x="285293" y="91414"/>
                        </a:cubicBezTo>
                        <a:cubicBezTo>
                          <a:pt x="222542" y="17005"/>
                          <a:pt x="102527" y="-17971"/>
                          <a:pt x="0" y="9118"/>
                        </a:cubicBezTo>
                        <a:cubicBezTo>
                          <a:pt x="20231" y="69469"/>
                          <a:pt x="72009" y="121932"/>
                          <a:pt x="138875" y="147650"/>
                        </a:cubicBezTo>
                        <a:cubicBezTo>
                          <a:pt x="205397" y="173024"/>
                          <a:pt x="274663" y="154851"/>
                          <a:pt x="344957" y="138391"/>
                        </a:cubicBezTo>
                        <a:close/>
                      </a:path>
                    </a:pathLst>
                  </a:custGeom>
                  <a:solidFill>
                    <a:srgbClr val="7D8C6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948" name="Google Shape;1948;p9"/>
                  <p:cNvSpPr/>
                  <p:nvPr/>
                </p:nvSpPr>
                <p:spPr>
                  <a:xfrm>
                    <a:off x="4635588" y="1862912"/>
                    <a:ext cx="371645" cy="1462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1645" h="146256" extrusionOk="0">
                        <a:moveTo>
                          <a:pt x="243116" y="120422"/>
                        </a:moveTo>
                        <a:cubicBezTo>
                          <a:pt x="216027" y="132423"/>
                          <a:pt x="188252" y="144767"/>
                          <a:pt x="157734" y="146139"/>
                        </a:cubicBezTo>
                        <a:cubicBezTo>
                          <a:pt x="93269" y="148882"/>
                          <a:pt x="41834" y="102934"/>
                          <a:pt x="0" y="60757"/>
                        </a:cubicBezTo>
                        <a:cubicBezTo>
                          <a:pt x="85725" y="64186"/>
                          <a:pt x="172136" y="52527"/>
                          <a:pt x="252375" y="26467"/>
                        </a:cubicBezTo>
                        <a:cubicBezTo>
                          <a:pt x="291465" y="13780"/>
                          <a:pt x="383705" y="-30454"/>
                          <a:pt x="370332" y="34697"/>
                        </a:cubicBezTo>
                        <a:cubicBezTo>
                          <a:pt x="362788" y="72073"/>
                          <a:pt x="276720" y="105334"/>
                          <a:pt x="243116" y="120422"/>
                        </a:cubicBezTo>
                        <a:close/>
                      </a:path>
                    </a:pathLst>
                  </a:custGeom>
                  <a:solidFill>
                    <a:srgbClr val="40512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1949" name="Google Shape;1949;p9"/>
              <p:cNvGrpSpPr/>
              <p:nvPr/>
            </p:nvGrpSpPr>
            <p:grpSpPr>
              <a:xfrm>
                <a:off x="6643268" y="301204"/>
                <a:ext cx="789702" cy="1068338"/>
                <a:chOff x="6643268" y="301204"/>
                <a:chExt cx="789702" cy="1068338"/>
              </a:xfrm>
            </p:grpSpPr>
            <p:sp>
              <p:nvSpPr>
                <p:cNvPr id="1950" name="Google Shape;1950;p9"/>
                <p:cNvSpPr/>
                <p:nvPr/>
              </p:nvSpPr>
              <p:spPr>
                <a:xfrm>
                  <a:off x="7227227" y="301204"/>
                  <a:ext cx="147206" cy="3019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206" h="301956" extrusionOk="0">
                      <a:moveTo>
                        <a:pt x="7544" y="289955"/>
                      </a:moveTo>
                      <a:cubicBezTo>
                        <a:pt x="-2057" y="213145"/>
                        <a:pt x="8230" y="134278"/>
                        <a:pt x="37033" y="62269"/>
                      </a:cubicBezTo>
                      <a:cubicBezTo>
                        <a:pt x="50406" y="28322"/>
                        <a:pt x="80924" y="-9740"/>
                        <a:pt x="115557" y="2262"/>
                      </a:cubicBezTo>
                      <a:cubicBezTo>
                        <a:pt x="134759" y="8777"/>
                        <a:pt x="146075" y="29694"/>
                        <a:pt x="147104" y="49582"/>
                      </a:cubicBezTo>
                      <a:cubicBezTo>
                        <a:pt x="148133" y="69813"/>
                        <a:pt x="141275" y="89358"/>
                        <a:pt x="133045" y="107875"/>
                      </a:cubicBezTo>
                      <a:cubicBezTo>
                        <a:pt x="101841" y="180570"/>
                        <a:pt x="56579" y="246749"/>
                        <a:pt x="0" y="301956"/>
                      </a:cubicBezTo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51" name="Google Shape;1951;p9"/>
                <p:cNvSpPr/>
                <p:nvPr/>
              </p:nvSpPr>
              <p:spPr>
                <a:xfrm>
                  <a:off x="6643268" y="465658"/>
                  <a:ext cx="641565" cy="9038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1565" h="903884" extrusionOk="0">
                      <a:moveTo>
                        <a:pt x="7544" y="903884"/>
                      </a:moveTo>
                      <a:cubicBezTo>
                        <a:pt x="133731" y="778040"/>
                        <a:pt x="251689" y="643623"/>
                        <a:pt x="356959" y="499605"/>
                      </a:cubicBezTo>
                      <a:cubicBezTo>
                        <a:pt x="469773" y="344615"/>
                        <a:pt x="567500" y="177622"/>
                        <a:pt x="641566" y="686"/>
                      </a:cubicBezTo>
                      <a:lnTo>
                        <a:pt x="639851" y="0"/>
                      </a:lnTo>
                      <a:cubicBezTo>
                        <a:pt x="563728" y="175908"/>
                        <a:pt x="464287" y="341186"/>
                        <a:pt x="350101" y="494462"/>
                      </a:cubicBezTo>
                      <a:cubicBezTo>
                        <a:pt x="244488" y="636422"/>
                        <a:pt x="126187" y="768782"/>
                        <a:pt x="0" y="892569"/>
                      </a:cubicBezTo>
                      <a:cubicBezTo>
                        <a:pt x="2743" y="896341"/>
                        <a:pt x="5144" y="899770"/>
                        <a:pt x="7544" y="903884"/>
                      </a:cubicBezTo>
                      <a:close/>
                    </a:path>
                  </a:pathLst>
                </a:custGeom>
                <a:solidFill>
                  <a:srgbClr val="40512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52" name="Google Shape;1952;p9"/>
                <p:cNvSpPr/>
                <p:nvPr/>
              </p:nvSpPr>
              <p:spPr>
                <a:xfrm>
                  <a:off x="6998850" y="462686"/>
                  <a:ext cx="141017" cy="3242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017" h="324269" extrusionOk="0">
                      <a:moveTo>
                        <a:pt x="22294" y="324269"/>
                      </a:moveTo>
                      <a:cubicBezTo>
                        <a:pt x="-2395" y="249860"/>
                        <a:pt x="-6852" y="168593"/>
                        <a:pt x="10293" y="91783"/>
                      </a:cubicBezTo>
                      <a:cubicBezTo>
                        <a:pt x="16808" y="62294"/>
                        <a:pt x="27781" y="31433"/>
                        <a:pt x="51784" y="12916"/>
                      </a:cubicBezTo>
                      <a:cubicBezTo>
                        <a:pt x="75787" y="-5600"/>
                        <a:pt x="116249" y="-5258"/>
                        <a:pt x="132022" y="20803"/>
                      </a:cubicBezTo>
                      <a:cubicBezTo>
                        <a:pt x="152939" y="54750"/>
                        <a:pt x="133394" y="106871"/>
                        <a:pt x="113848" y="141504"/>
                      </a:cubicBezTo>
                      <a:cubicBezTo>
                        <a:pt x="91217" y="181280"/>
                        <a:pt x="68929" y="221056"/>
                        <a:pt x="46297" y="261176"/>
                      </a:cubicBezTo>
                      <a:cubicBezTo>
                        <a:pt x="32581" y="285179"/>
                        <a:pt x="13722" y="298209"/>
                        <a:pt x="22294" y="324269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53" name="Google Shape;1953;p9"/>
                <p:cNvSpPr/>
                <p:nvPr/>
              </p:nvSpPr>
              <p:spPr>
                <a:xfrm>
                  <a:off x="6994055" y="550011"/>
                  <a:ext cx="74066" cy="4190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066" h="419023" extrusionOk="0">
                      <a:moveTo>
                        <a:pt x="0" y="417309"/>
                      </a:moveTo>
                      <a:cubicBezTo>
                        <a:pt x="3429" y="399821"/>
                        <a:pt x="4801" y="382334"/>
                        <a:pt x="5144" y="364846"/>
                      </a:cubicBezTo>
                      <a:cubicBezTo>
                        <a:pt x="5829" y="347358"/>
                        <a:pt x="5486" y="329870"/>
                        <a:pt x="5829" y="312039"/>
                      </a:cubicBezTo>
                      <a:cubicBezTo>
                        <a:pt x="6515" y="294208"/>
                        <a:pt x="7886" y="276377"/>
                        <a:pt x="9944" y="258547"/>
                      </a:cubicBezTo>
                      <a:cubicBezTo>
                        <a:pt x="12344" y="240716"/>
                        <a:pt x="15088" y="223228"/>
                        <a:pt x="18173" y="205740"/>
                      </a:cubicBezTo>
                      <a:cubicBezTo>
                        <a:pt x="20917" y="188252"/>
                        <a:pt x="24346" y="170764"/>
                        <a:pt x="28118" y="153276"/>
                      </a:cubicBezTo>
                      <a:cubicBezTo>
                        <a:pt x="31889" y="135788"/>
                        <a:pt x="36005" y="118643"/>
                        <a:pt x="40462" y="101498"/>
                      </a:cubicBezTo>
                      <a:cubicBezTo>
                        <a:pt x="42520" y="92926"/>
                        <a:pt x="45263" y="84353"/>
                        <a:pt x="47663" y="75781"/>
                      </a:cubicBezTo>
                      <a:cubicBezTo>
                        <a:pt x="50063" y="67208"/>
                        <a:pt x="52463" y="58636"/>
                        <a:pt x="55207" y="50406"/>
                      </a:cubicBezTo>
                      <a:cubicBezTo>
                        <a:pt x="60350" y="33261"/>
                        <a:pt x="66179" y="16459"/>
                        <a:pt x="72352" y="0"/>
                      </a:cubicBezTo>
                      <a:lnTo>
                        <a:pt x="74066" y="686"/>
                      </a:lnTo>
                      <a:cubicBezTo>
                        <a:pt x="64465" y="34976"/>
                        <a:pt x="55892" y="69266"/>
                        <a:pt x="49034" y="103899"/>
                      </a:cubicBezTo>
                      <a:cubicBezTo>
                        <a:pt x="45605" y="121044"/>
                        <a:pt x="42520" y="138532"/>
                        <a:pt x="39434" y="156020"/>
                      </a:cubicBezTo>
                      <a:cubicBezTo>
                        <a:pt x="36690" y="173507"/>
                        <a:pt x="33947" y="190995"/>
                        <a:pt x="31889" y="208483"/>
                      </a:cubicBezTo>
                      <a:cubicBezTo>
                        <a:pt x="30861" y="217399"/>
                        <a:pt x="30175" y="225971"/>
                        <a:pt x="29147" y="234887"/>
                      </a:cubicBezTo>
                      <a:cubicBezTo>
                        <a:pt x="28460" y="243802"/>
                        <a:pt x="27775" y="252374"/>
                        <a:pt x="27089" y="261290"/>
                      </a:cubicBezTo>
                      <a:lnTo>
                        <a:pt x="25031" y="287693"/>
                      </a:lnTo>
                      <a:lnTo>
                        <a:pt x="22974" y="314096"/>
                      </a:lnTo>
                      <a:cubicBezTo>
                        <a:pt x="21602" y="331584"/>
                        <a:pt x="20231" y="349415"/>
                        <a:pt x="17145" y="367246"/>
                      </a:cubicBezTo>
                      <a:cubicBezTo>
                        <a:pt x="14402" y="385077"/>
                        <a:pt x="9601" y="402908"/>
                        <a:pt x="1715" y="419024"/>
                      </a:cubicBezTo>
                      <a:lnTo>
                        <a:pt x="0" y="417309"/>
                      </a:lnTo>
                      <a:close/>
                    </a:path>
                  </a:pathLst>
                </a:custGeom>
                <a:solidFill>
                  <a:srgbClr val="40512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54" name="Google Shape;1954;p9"/>
                <p:cNvSpPr/>
                <p:nvPr/>
              </p:nvSpPr>
              <p:spPr>
                <a:xfrm>
                  <a:off x="7174420" y="824665"/>
                  <a:ext cx="258550" cy="1889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550" h="188917" extrusionOk="0">
                      <a:moveTo>
                        <a:pt x="73381" y="78533"/>
                      </a:moveTo>
                      <a:cubicBezTo>
                        <a:pt x="108014" y="38071"/>
                        <a:pt x="153276" y="-677"/>
                        <a:pt x="206769" y="9"/>
                      </a:cubicBezTo>
                      <a:cubicBezTo>
                        <a:pt x="220485" y="352"/>
                        <a:pt x="234887" y="3438"/>
                        <a:pt x="244831" y="12696"/>
                      </a:cubicBezTo>
                      <a:cubicBezTo>
                        <a:pt x="259232" y="25726"/>
                        <a:pt x="261633" y="48358"/>
                        <a:pt x="255118" y="66532"/>
                      </a:cubicBezTo>
                      <a:cubicBezTo>
                        <a:pt x="248603" y="84705"/>
                        <a:pt x="234887" y="99450"/>
                        <a:pt x="220142" y="112137"/>
                      </a:cubicBezTo>
                      <a:cubicBezTo>
                        <a:pt x="173165" y="152942"/>
                        <a:pt x="56921" y="219808"/>
                        <a:pt x="0" y="172831"/>
                      </a:cubicBezTo>
                      <a:cubicBezTo>
                        <a:pt x="16459" y="140255"/>
                        <a:pt x="48006" y="108365"/>
                        <a:pt x="73381" y="78533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55" name="Google Shape;1955;p9"/>
                <p:cNvSpPr/>
                <p:nvPr/>
              </p:nvSpPr>
              <p:spPr>
                <a:xfrm>
                  <a:off x="6891185" y="933716"/>
                  <a:ext cx="372046" cy="1642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2046" h="164249" extrusionOk="0">
                      <a:moveTo>
                        <a:pt x="0" y="162878"/>
                      </a:moveTo>
                      <a:cubicBezTo>
                        <a:pt x="6172" y="156705"/>
                        <a:pt x="12344" y="150533"/>
                        <a:pt x="19202" y="145047"/>
                      </a:cubicBezTo>
                      <a:cubicBezTo>
                        <a:pt x="26060" y="139560"/>
                        <a:pt x="32918" y="134074"/>
                        <a:pt x="40462" y="129273"/>
                      </a:cubicBezTo>
                      <a:cubicBezTo>
                        <a:pt x="55207" y="119329"/>
                        <a:pt x="70637" y="111100"/>
                        <a:pt x="86753" y="103899"/>
                      </a:cubicBezTo>
                      <a:cubicBezTo>
                        <a:pt x="102870" y="97041"/>
                        <a:pt x="120015" y="91554"/>
                        <a:pt x="137160" y="88125"/>
                      </a:cubicBezTo>
                      <a:cubicBezTo>
                        <a:pt x="145733" y="86411"/>
                        <a:pt x="154305" y="84696"/>
                        <a:pt x="162878" y="83325"/>
                      </a:cubicBezTo>
                      <a:cubicBezTo>
                        <a:pt x="171450" y="81953"/>
                        <a:pt x="180023" y="80582"/>
                        <a:pt x="188595" y="79210"/>
                      </a:cubicBezTo>
                      <a:cubicBezTo>
                        <a:pt x="205740" y="76467"/>
                        <a:pt x="222542" y="74066"/>
                        <a:pt x="239344" y="70637"/>
                      </a:cubicBezTo>
                      <a:cubicBezTo>
                        <a:pt x="256146" y="67551"/>
                        <a:pt x="272606" y="63437"/>
                        <a:pt x="288722" y="57607"/>
                      </a:cubicBezTo>
                      <a:cubicBezTo>
                        <a:pt x="296609" y="54864"/>
                        <a:pt x="304495" y="51435"/>
                        <a:pt x="312039" y="47663"/>
                      </a:cubicBezTo>
                      <a:cubicBezTo>
                        <a:pt x="319583" y="43891"/>
                        <a:pt x="327127" y="39776"/>
                        <a:pt x="333985" y="34976"/>
                      </a:cubicBezTo>
                      <a:cubicBezTo>
                        <a:pt x="340843" y="30175"/>
                        <a:pt x="347701" y="25032"/>
                        <a:pt x="353873" y="19202"/>
                      </a:cubicBezTo>
                      <a:cubicBezTo>
                        <a:pt x="360045" y="13373"/>
                        <a:pt x="365531" y="6858"/>
                        <a:pt x="370675" y="0"/>
                      </a:cubicBezTo>
                      <a:lnTo>
                        <a:pt x="372047" y="1029"/>
                      </a:lnTo>
                      <a:cubicBezTo>
                        <a:pt x="367589" y="8573"/>
                        <a:pt x="362102" y="15431"/>
                        <a:pt x="356273" y="21946"/>
                      </a:cubicBezTo>
                      <a:cubicBezTo>
                        <a:pt x="350444" y="28461"/>
                        <a:pt x="343586" y="34290"/>
                        <a:pt x="336728" y="39434"/>
                      </a:cubicBezTo>
                      <a:cubicBezTo>
                        <a:pt x="329870" y="44920"/>
                        <a:pt x="322326" y="49378"/>
                        <a:pt x="314782" y="53835"/>
                      </a:cubicBezTo>
                      <a:cubicBezTo>
                        <a:pt x="307238" y="58293"/>
                        <a:pt x="299351" y="62065"/>
                        <a:pt x="291122" y="65494"/>
                      </a:cubicBezTo>
                      <a:cubicBezTo>
                        <a:pt x="282893" y="68923"/>
                        <a:pt x="274663" y="72009"/>
                        <a:pt x="266433" y="74752"/>
                      </a:cubicBezTo>
                      <a:cubicBezTo>
                        <a:pt x="258203" y="77495"/>
                        <a:pt x="249631" y="79896"/>
                        <a:pt x="241058" y="81953"/>
                      </a:cubicBezTo>
                      <a:cubicBezTo>
                        <a:pt x="224257" y="86068"/>
                        <a:pt x="207112" y="89497"/>
                        <a:pt x="190310" y="92926"/>
                      </a:cubicBezTo>
                      <a:cubicBezTo>
                        <a:pt x="173507" y="96355"/>
                        <a:pt x="156705" y="100127"/>
                        <a:pt x="140246" y="104585"/>
                      </a:cubicBezTo>
                      <a:cubicBezTo>
                        <a:pt x="123787" y="109042"/>
                        <a:pt x="108014" y="114186"/>
                        <a:pt x="92240" y="120015"/>
                      </a:cubicBezTo>
                      <a:cubicBezTo>
                        <a:pt x="76466" y="125844"/>
                        <a:pt x="60693" y="132359"/>
                        <a:pt x="45605" y="139903"/>
                      </a:cubicBezTo>
                      <a:cubicBezTo>
                        <a:pt x="38062" y="143675"/>
                        <a:pt x="30518" y="147447"/>
                        <a:pt x="22974" y="151562"/>
                      </a:cubicBezTo>
                      <a:cubicBezTo>
                        <a:pt x="15431" y="155677"/>
                        <a:pt x="7886" y="160134"/>
                        <a:pt x="343" y="164249"/>
                      </a:cubicBezTo>
                      <a:lnTo>
                        <a:pt x="0" y="162878"/>
                      </a:lnTo>
                      <a:close/>
                    </a:path>
                  </a:pathLst>
                </a:custGeom>
                <a:solidFill>
                  <a:srgbClr val="40512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956" name="Google Shape;1956;p9"/>
              <p:cNvGrpSpPr/>
              <p:nvPr/>
            </p:nvGrpSpPr>
            <p:grpSpPr>
              <a:xfrm>
                <a:off x="7365758" y="1788191"/>
                <a:ext cx="1711071" cy="528189"/>
                <a:chOff x="7365758" y="1788191"/>
                <a:chExt cx="1711071" cy="528189"/>
              </a:xfrm>
            </p:grpSpPr>
            <p:sp>
              <p:nvSpPr>
                <p:cNvPr id="1957" name="Google Shape;1957;p9"/>
                <p:cNvSpPr/>
                <p:nvPr/>
              </p:nvSpPr>
              <p:spPr>
                <a:xfrm>
                  <a:off x="7365758" y="1788191"/>
                  <a:ext cx="1711071" cy="5281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1071" h="528189" extrusionOk="0">
                      <a:moveTo>
                        <a:pt x="0" y="404044"/>
                      </a:moveTo>
                      <a:cubicBezTo>
                        <a:pt x="204026" y="214078"/>
                        <a:pt x="520522" y="65602"/>
                        <a:pt x="823988" y="20339"/>
                      </a:cubicBezTo>
                      <a:cubicBezTo>
                        <a:pt x="1127455" y="-24581"/>
                        <a:pt x="1464526" y="2508"/>
                        <a:pt x="1711071" y="125610"/>
                      </a:cubicBezTo>
                      <a:cubicBezTo>
                        <a:pt x="1547850" y="241853"/>
                        <a:pt x="1369200" y="359810"/>
                        <a:pt x="1173404" y="435934"/>
                      </a:cubicBezTo>
                      <a:cubicBezTo>
                        <a:pt x="862736" y="557321"/>
                        <a:pt x="491033" y="559035"/>
                        <a:pt x="205054" y="440392"/>
                      </a:cubicBezTo>
                      <a:cubicBezTo>
                        <a:pt x="141275" y="414331"/>
                        <a:pt x="71666" y="416732"/>
                        <a:pt x="0" y="404044"/>
                      </a:cubicBezTo>
                      <a:close/>
                    </a:path>
                  </a:pathLst>
                </a:custGeom>
                <a:solidFill>
                  <a:srgbClr val="7D8C6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58" name="Google Shape;1958;p9"/>
                <p:cNvSpPr/>
                <p:nvPr/>
              </p:nvSpPr>
              <p:spPr>
                <a:xfrm>
                  <a:off x="7365758" y="1836572"/>
                  <a:ext cx="1710042" cy="2808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0042" h="280835" extrusionOk="0">
                      <a:moveTo>
                        <a:pt x="0" y="278778"/>
                      </a:moveTo>
                      <a:cubicBezTo>
                        <a:pt x="34976" y="270205"/>
                        <a:pt x="70295" y="261976"/>
                        <a:pt x="105270" y="253746"/>
                      </a:cubicBezTo>
                      <a:cubicBezTo>
                        <a:pt x="140589" y="245859"/>
                        <a:pt x="175907" y="237973"/>
                        <a:pt x="211226" y="230429"/>
                      </a:cubicBezTo>
                      <a:cubicBezTo>
                        <a:pt x="246545" y="222885"/>
                        <a:pt x="281864" y="215684"/>
                        <a:pt x="317525" y="208483"/>
                      </a:cubicBezTo>
                      <a:lnTo>
                        <a:pt x="423824" y="187909"/>
                      </a:lnTo>
                      <a:cubicBezTo>
                        <a:pt x="459486" y="181394"/>
                        <a:pt x="494804" y="174879"/>
                        <a:pt x="530466" y="168364"/>
                      </a:cubicBezTo>
                      <a:lnTo>
                        <a:pt x="637451" y="150533"/>
                      </a:lnTo>
                      <a:lnTo>
                        <a:pt x="744436" y="133731"/>
                      </a:lnTo>
                      <a:lnTo>
                        <a:pt x="851420" y="117272"/>
                      </a:lnTo>
                      <a:cubicBezTo>
                        <a:pt x="994410" y="95669"/>
                        <a:pt x="1137399" y="75095"/>
                        <a:pt x="1280388" y="55550"/>
                      </a:cubicBezTo>
                      <a:cubicBezTo>
                        <a:pt x="1423378" y="36348"/>
                        <a:pt x="1566710" y="18174"/>
                        <a:pt x="1710042" y="0"/>
                      </a:cubicBezTo>
                      <a:lnTo>
                        <a:pt x="1710042" y="1715"/>
                      </a:lnTo>
                      <a:cubicBezTo>
                        <a:pt x="1567053" y="21603"/>
                        <a:pt x="1424064" y="42177"/>
                        <a:pt x="1281074" y="63437"/>
                      </a:cubicBezTo>
                      <a:cubicBezTo>
                        <a:pt x="1138085" y="84354"/>
                        <a:pt x="995438" y="106299"/>
                        <a:pt x="853135" y="129616"/>
                      </a:cubicBezTo>
                      <a:lnTo>
                        <a:pt x="746493" y="147447"/>
                      </a:lnTo>
                      <a:lnTo>
                        <a:pt x="639851" y="165964"/>
                      </a:lnTo>
                      <a:lnTo>
                        <a:pt x="533210" y="184823"/>
                      </a:lnTo>
                      <a:cubicBezTo>
                        <a:pt x="497548" y="191338"/>
                        <a:pt x="462229" y="197511"/>
                        <a:pt x="426567" y="203683"/>
                      </a:cubicBezTo>
                      <a:lnTo>
                        <a:pt x="319925" y="222542"/>
                      </a:lnTo>
                      <a:cubicBezTo>
                        <a:pt x="284264" y="229057"/>
                        <a:pt x="248945" y="235572"/>
                        <a:pt x="213284" y="241745"/>
                      </a:cubicBezTo>
                      <a:lnTo>
                        <a:pt x="343" y="280835"/>
                      </a:lnTo>
                      <a:lnTo>
                        <a:pt x="0" y="278778"/>
                      </a:lnTo>
                      <a:close/>
                    </a:path>
                  </a:pathLst>
                </a:custGeom>
                <a:solidFill>
                  <a:srgbClr val="40512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959" name="Google Shape;1959;p9"/>
              <p:cNvGrpSpPr/>
              <p:nvPr/>
            </p:nvGrpSpPr>
            <p:grpSpPr>
              <a:xfrm>
                <a:off x="7148703" y="1474812"/>
                <a:ext cx="2093746" cy="1826286"/>
                <a:chOff x="7148703" y="1474812"/>
                <a:chExt cx="2093746" cy="1826286"/>
              </a:xfrm>
            </p:grpSpPr>
            <p:sp>
              <p:nvSpPr>
                <p:cNvPr id="1960" name="Google Shape;1960;p9"/>
                <p:cNvSpPr/>
                <p:nvPr/>
              </p:nvSpPr>
              <p:spPr>
                <a:xfrm>
                  <a:off x="8325959" y="2580665"/>
                  <a:ext cx="224634" cy="7204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4634" h="720433" extrusionOk="0">
                      <a:moveTo>
                        <a:pt x="189543" y="720433"/>
                      </a:moveTo>
                      <a:cubicBezTo>
                        <a:pt x="103475" y="697116"/>
                        <a:pt x="41753" y="617220"/>
                        <a:pt x="17065" y="531495"/>
                      </a:cubicBezTo>
                      <a:cubicBezTo>
                        <a:pt x="-7625" y="445770"/>
                        <a:pt x="-1109" y="354559"/>
                        <a:pt x="9178" y="266091"/>
                      </a:cubicBezTo>
                      <a:cubicBezTo>
                        <a:pt x="19465" y="177622"/>
                        <a:pt x="33866" y="88468"/>
                        <a:pt x="24265" y="0"/>
                      </a:cubicBezTo>
                      <a:cubicBezTo>
                        <a:pt x="91816" y="100813"/>
                        <a:pt x="149081" y="201625"/>
                        <a:pt x="189200" y="316154"/>
                      </a:cubicBezTo>
                      <a:cubicBezTo>
                        <a:pt x="239263" y="459143"/>
                        <a:pt x="233434" y="575729"/>
                        <a:pt x="189543" y="720433"/>
                      </a:cubicBezTo>
                      <a:close/>
                    </a:path>
                  </a:pathLst>
                </a:custGeom>
                <a:solidFill>
                  <a:srgbClr val="40512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61" name="Google Shape;1961;p9"/>
                <p:cNvSpPr/>
                <p:nvPr/>
              </p:nvSpPr>
              <p:spPr>
                <a:xfrm>
                  <a:off x="7148703" y="1474812"/>
                  <a:ext cx="1729244" cy="12282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29244" h="1228267" extrusionOk="0">
                      <a:moveTo>
                        <a:pt x="8573" y="0"/>
                      </a:moveTo>
                      <a:cubicBezTo>
                        <a:pt x="402908" y="602132"/>
                        <a:pt x="1030415" y="1046531"/>
                        <a:pt x="1729245" y="1218324"/>
                      </a:cubicBezTo>
                      <a:lnTo>
                        <a:pt x="1726844" y="1228268"/>
                      </a:lnTo>
                      <a:cubicBezTo>
                        <a:pt x="1025271" y="1055446"/>
                        <a:pt x="396050" y="610019"/>
                        <a:pt x="0" y="5486"/>
                      </a:cubicBezTo>
                      <a:lnTo>
                        <a:pt x="8573" y="0"/>
                      </a:lnTo>
                      <a:close/>
                    </a:path>
                  </a:pathLst>
                </a:custGeom>
                <a:solidFill>
                  <a:srgbClr val="40512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62" name="Google Shape;1962;p9"/>
                <p:cNvSpPr/>
                <p:nvPr/>
              </p:nvSpPr>
              <p:spPr>
                <a:xfrm>
                  <a:off x="8237067" y="2449334"/>
                  <a:ext cx="143675" cy="2242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675" h="224256" extrusionOk="0">
                      <a:moveTo>
                        <a:pt x="5829" y="0"/>
                      </a:moveTo>
                      <a:cubicBezTo>
                        <a:pt x="82296" y="49378"/>
                        <a:pt x="134074" y="132702"/>
                        <a:pt x="143675" y="223228"/>
                      </a:cubicBezTo>
                      <a:lnTo>
                        <a:pt x="133388" y="224257"/>
                      </a:lnTo>
                      <a:cubicBezTo>
                        <a:pt x="123787" y="136817"/>
                        <a:pt x="74066" y="55893"/>
                        <a:pt x="0" y="8230"/>
                      </a:cubicBezTo>
                      <a:lnTo>
                        <a:pt x="5829" y="0"/>
                      </a:lnTo>
                      <a:close/>
                    </a:path>
                  </a:pathLst>
                </a:custGeom>
                <a:solidFill>
                  <a:srgbClr val="40512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63" name="Google Shape;1963;p9"/>
                <p:cNvSpPr/>
                <p:nvPr/>
              </p:nvSpPr>
              <p:spPr>
                <a:xfrm>
                  <a:off x="8201406" y="2383155"/>
                  <a:ext cx="282206" cy="660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206" h="66028" extrusionOk="0">
                      <a:moveTo>
                        <a:pt x="1715" y="50063"/>
                      </a:moveTo>
                      <a:cubicBezTo>
                        <a:pt x="94983" y="65837"/>
                        <a:pt x="195453" y="47663"/>
                        <a:pt x="277063" y="0"/>
                      </a:cubicBezTo>
                      <a:lnTo>
                        <a:pt x="282207" y="8915"/>
                      </a:lnTo>
                      <a:cubicBezTo>
                        <a:pt x="198539" y="57950"/>
                        <a:pt x="95669" y="76467"/>
                        <a:pt x="0" y="60350"/>
                      </a:cubicBezTo>
                      <a:lnTo>
                        <a:pt x="1715" y="50063"/>
                      </a:lnTo>
                      <a:close/>
                    </a:path>
                  </a:pathLst>
                </a:custGeom>
                <a:solidFill>
                  <a:srgbClr val="40512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64" name="Google Shape;1964;p9"/>
                <p:cNvSpPr/>
                <p:nvPr/>
              </p:nvSpPr>
              <p:spPr>
                <a:xfrm>
                  <a:off x="8423948" y="2123774"/>
                  <a:ext cx="533209" cy="2935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209" h="293587" extrusionOk="0">
                      <a:moveTo>
                        <a:pt x="0" y="286812"/>
                      </a:moveTo>
                      <a:cubicBezTo>
                        <a:pt x="103213" y="308758"/>
                        <a:pt x="211912" y="275153"/>
                        <a:pt x="300723" y="218232"/>
                      </a:cubicBezTo>
                      <a:cubicBezTo>
                        <a:pt x="389534" y="161311"/>
                        <a:pt x="461886" y="82787"/>
                        <a:pt x="533210" y="4948"/>
                      </a:cubicBezTo>
                      <a:cubicBezTo>
                        <a:pt x="402565" y="-12197"/>
                        <a:pt x="261632" y="14207"/>
                        <a:pt x="161506" y="99932"/>
                      </a:cubicBezTo>
                      <a:cubicBezTo>
                        <a:pt x="98069" y="154796"/>
                        <a:pt x="47320" y="217546"/>
                        <a:pt x="0" y="286812"/>
                      </a:cubicBezTo>
                      <a:close/>
                    </a:path>
                  </a:pathLst>
                </a:custGeom>
                <a:solidFill>
                  <a:srgbClr val="40512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65" name="Google Shape;1965;p9"/>
                <p:cNvSpPr/>
                <p:nvPr/>
              </p:nvSpPr>
              <p:spPr>
                <a:xfrm>
                  <a:off x="8088249" y="2364981"/>
                  <a:ext cx="34547" cy="2866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547" h="286664" extrusionOk="0">
                      <a:moveTo>
                        <a:pt x="0" y="3429"/>
                      </a:moveTo>
                      <a:lnTo>
                        <a:pt x="9601" y="0"/>
                      </a:lnTo>
                      <a:cubicBezTo>
                        <a:pt x="42863" y="91211"/>
                        <a:pt x="42863" y="195453"/>
                        <a:pt x="9601" y="286664"/>
                      </a:cubicBezTo>
                      <a:lnTo>
                        <a:pt x="0" y="283235"/>
                      </a:lnTo>
                      <a:cubicBezTo>
                        <a:pt x="32576" y="194424"/>
                        <a:pt x="32576" y="92240"/>
                        <a:pt x="0" y="3429"/>
                      </a:cubicBezTo>
                      <a:close/>
                    </a:path>
                  </a:pathLst>
                </a:custGeom>
                <a:solidFill>
                  <a:srgbClr val="40512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66" name="Google Shape;1966;p9"/>
                <p:cNvSpPr/>
                <p:nvPr/>
              </p:nvSpPr>
              <p:spPr>
                <a:xfrm>
                  <a:off x="7897273" y="2589580"/>
                  <a:ext cx="233030" cy="57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3030" h="575386" extrusionOk="0">
                      <a:moveTo>
                        <a:pt x="208806" y="0"/>
                      </a:moveTo>
                      <a:cubicBezTo>
                        <a:pt x="248926" y="97727"/>
                        <a:pt x="235553" y="210540"/>
                        <a:pt x="195433" y="308267"/>
                      </a:cubicBezTo>
                      <a:cubicBezTo>
                        <a:pt x="155314" y="405993"/>
                        <a:pt x="91192" y="491376"/>
                        <a:pt x="27412" y="575386"/>
                      </a:cubicBezTo>
                      <a:cubicBezTo>
                        <a:pt x="-13050" y="449885"/>
                        <a:pt x="-12364" y="306552"/>
                        <a:pt x="54158" y="192710"/>
                      </a:cubicBezTo>
                      <a:cubicBezTo>
                        <a:pt x="96335" y="120015"/>
                        <a:pt x="148799" y="58979"/>
                        <a:pt x="208806" y="0"/>
                      </a:cubicBezTo>
                      <a:close/>
                    </a:path>
                  </a:pathLst>
                </a:custGeom>
                <a:solidFill>
                  <a:srgbClr val="40512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67" name="Google Shape;1967;p9"/>
                <p:cNvSpPr/>
                <p:nvPr/>
              </p:nvSpPr>
              <p:spPr>
                <a:xfrm>
                  <a:off x="8477783" y="2517571"/>
                  <a:ext cx="223571" cy="557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571" h="55723" extrusionOk="0">
                      <a:moveTo>
                        <a:pt x="1029" y="44234"/>
                      </a:moveTo>
                      <a:cubicBezTo>
                        <a:pt x="75438" y="51092"/>
                        <a:pt x="152933" y="35319"/>
                        <a:pt x="218770" y="0"/>
                      </a:cubicBezTo>
                      <a:lnTo>
                        <a:pt x="223571" y="8915"/>
                      </a:lnTo>
                      <a:cubicBezTo>
                        <a:pt x="156020" y="44920"/>
                        <a:pt x="76467" y="61036"/>
                        <a:pt x="0" y="54178"/>
                      </a:cubicBezTo>
                      <a:lnTo>
                        <a:pt x="1029" y="44234"/>
                      </a:lnTo>
                      <a:close/>
                    </a:path>
                  </a:pathLst>
                </a:custGeom>
                <a:solidFill>
                  <a:srgbClr val="40512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68" name="Google Shape;1968;p9"/>
                <p:cNvSpPr/>
                <p:nvPr/>
              </p:nvSpPr>
              <p:spPr>
                <a:xfrm>
                  <a:off x="8648890" y="2384011"/>
                  <a:ext cx="496862" cy="190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862" h="190395" extrusionOk="0">
                      <a:moveTo>
                        <a:pt x="0" y="162021"/>
                      </a:moveTo>
                      <a:cubicBezTo>
                        <a:pt x="81267" y="203169"/>
                        <a:pt x="180023" y="195968"/>
                        <a:pt x="265062" y="163392"/>
                      </a:cubicBezTo>
                      <a:cubicBezTo>
                        <a:pt x="350101" y="130817"/>
                        <a:pt x="424167" y="75610"/>
                        <a:pt x="496862" y="21089"/>
                      </a:cubicBezTo>
                      <a:cubicBezTo>
                        <a:pt x="324383" y="-35833"/>
                        <a:pt x="120701" y="26232"/>
                        <a:pt x="0" y="162021"/>
                      </a:cubicBezTo>
                      <a:close/>
                    </a:path>
                  </a:pathLst>
                </a:custGeom>
                <a:solidFill>
                  <a:srgbClr val="40512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69" name="Google Shape;1969;p9"/>
                <p:cNvSpPr/>
                <p:nvPr/>
              </p:nvSpPr>
              <p:spPr>
                <a:xfrm>
                  <a:off x="8599512" y="2612212"/>
                  <a:ext cx="642937" cy="2639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2937" h="263993" extrusionOk="0">
                      <a:moveTo>
                        <a:pt x="416281" y="258204"/>
                      </a:moveTo>
                      <a:cubicBezTo>
                        <a:pt x="492404" y="270891"/>
                        <a:pt x="567500" y="260947"/>
                        <a:pt x="642938" y="245517"/>
                      </a:cubicBezTo>
                      <a:cubicBezTo>
                        <a:pt x="589445" y="154305"/>
                        <a:pt x="520180" y="61036"/>
                        <a:pt x="418338" y="32233"/>
                      </a:cubicBezTo>
                      <a:cubicBezTo>
                        <a:pt x="330899" y="7544"/>
                        <a:pt x="218084" y="19888"/>
                        <a:pt x="127902" y="22974"/>
                      </a:cubicBezTo>
                      <a:cubicBezTo>
                        <a:pt x="84011" y="24346"/>
                        <a:pt x="38062" y="21603"/>
                        <a:pt x="0" y="0"/>
                      </a:cubicBezTo>
                      <a:cubicBezTo>
                        <a:pt x="66523" y="37719"/>
                        <a:pt x="121044" y="104928"/>
                        <a:pt x="183109" y="150533"/>
                      </a:cubicBezTo>
                      <a:cubicBezTo>
                        <a:pt x="252718" y="201282"/>
                        <a:pt x="330213" y="243802"/>
                        <a:pt x="416281" y="258204"/>
                      </a:cubicBezTo>
                      <a:close/>
                    </a:path>
                  </a:pathLst>
                </a:custGeom>
                <a:solidFill>
                  <a:srgbClr val="40512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970" name="Google Shape;1970;p9"/>
              <p:cNvGrpSpPr/>
              <p:nvPr/>
            </p:nvGrpSpPr>
            <p:grpSpPr>
              <a:xfrm>
                <a:off x="7365415" y="2117064"/>
                <a:ext cx="1070534" cy="738263"/>
                <a:chOff x="7365415" y="2117064"/>
                <a:chExt cx="1070534" cy="738263"/>
              </a:xfrm>
            </p:grpSpPr>
            <p:sp>
              <p:nvSpPr>
                <p:cNvPr id="1971" name="Google Shape;1971;p9"/>
                <p:cNvSpPr/>
                <p:nvPr/>
              </p:nvSpPr>
              <p:spPr>
                <a:xfrm>
                  <a:off x="7365415" y="2117407"/>
                  <a:ext cx="1070191" cy="7379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0191" h="737920" extrusionOk="0">
                      <a:moveTo>
                        <a:pt x="0" y="0"/>
                      </a:moveTo>
                      <a:cubicBezTo>
                        <a:pt x="209169" y="3086"/>
                        <a:pt x="457429" y="87097"/>
                        <a:pt x="644995" y="220485"/>
                      </a:cubicBezTo>
                      <a:cubicBezTo>
                        <a:pt x="832561" y="353530"/>
                        <a:pt x="1000925" y="543497"/>
                        <a:pt x="1070191" y="737921"/>
                      </a:cubicBezTo>
                      <a:cubicBezTo>
                        <a:pt x="921715" y="715975"/>
                        <a:pt x="763639" y="687172"/>
                        <a:pt x="618249" y="626821"/>
                      </a:cubicBezTo>
                      <a:cubicBezTo>
                        <a:pt x="387477" y="531152"/>
                        <a:pt x="185166" y="339128"/>
                        <a:pt x="92240" y="126530"/>
                      </a:cubicBezTo>
                      <a:cubicBezTo>
                        <a:pt x="71323" y="78867"/>
                        <a:pt x="32576" y="44234"/>
                        <a:pt x="0" y="0"/>
                      </a:cubicBezTo>
                      <a:close/>
                    </a:path>
                  </a:pathLst>
                </a:custGeom>
                <a:solidFill>
                  <a:srgbClr val="7D8C6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72" name="Google Shape;1972;p9"/>
                <p:cNvSpPr/>
                <p:nvPr/>
              </p:nvSpPr>
              <p:spPr>
                <a:xfrm>
                  <a:off x="7365415" y="2117064"/>
                  <a:ext cx="1070534" cy="7375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0534" h="737577" extrusionOk="0">
                      <a:moveTo>
                        <a:pt x="343" y="0"/>
                      </a:moveTo>
                      <a:cubicBezTo>
                        <a:pt x="23660" y="13373"/>
                        <a:pt x="46978" y="27432"/>
                        <a:pt x="70295" y="41148"/>
                      </a:cubicBezTo>
                      <a:cubicBezTo>
                        <a:pt x="93269" y="55207"/>
                        <a:pt x="116586" y="69266"/>
                        <a:pt x="139561" y="83325"/>
                      </a:cubicBezTo>
                      <a:cubicBezTo>
                        <a:pt x="162535" y="97727"/>
                        <a:pt x="185509" y="112128"/>
                        <a:pt x="208483" y="126530"/>
                      </a:cubicBezTo>
                      <a:lnTo>
                        <a:pt x="276721" y="170421"/>
                      </a:lnTo>
                      <a:cubicBezTo>
                        <a:pt x="299352" y="185509"/>
                        <a:pt x="321983" y="200253"/>
                        <a:pt x="344615" y="215341"/>
                      </a:cubicBezTo>
                      <a:lnTo>
                        <a:pt x="411823" y="261290"/>
                      </a:lnTo>
                      <a:lnTo>
                        <a:pt x="478689" y="307581"/>
                      </a:lnTo>
                      <a:lnTo>
                        <a:pt x="545211" y="354216"/>
                      </a:lnTo>
                      <a:cubicBezTo>
                        <a:pt x="633679" y="416624"/>
                        <a:pt x="721805" y="479717"/>
                        <a:pt x="809244" y="543497"/>
                      </a:cubicBezTo>
                      <a:cubicBezTo>
                        <a:pt x="896684" y="607276"/>
                        <a:pt x="983780" y="671741"/>
                        <a:pt x="1070534" y="736549"/>
                      </a:cubicBezTo>
                      <a:lnTo>
                        <a:pt x="1069848" y="737578"/>
                      </a:lnTo>
                      <a:cubicBezTo>
                        <a:pt x="982066" y="674141"/>
                        <a:pt x="894283" y="611048"/>
                        <a:pt x="805815" y="548297"/>
                      </a:cubicBezTo>
                      <a:cubicBezTo>
                        <a:pt x="717690" y="485546"/>
                        <a:pt x="629222" y="423138"/>
                        <a:pt x="539725" y="361760"/>
                      </a:cubicBezTo>
                      <a:lnTo>
                        <a:pt x="472859" y="315811"/>
                      </a:lnTo>
                      <a:lnTo>
                        <a:pt x="405651" y="270548"/>
                      </a:lnTo>
                      <a:lnTo>
                        <a:pt x="338100" y="225285"/>
                      </a:lnTo>
                      <a:cubicBezTo>
                        <a:pt x="315468" y="210198"/>
                        <a:pt x="293180" y="195110"/>
                        <a:pt x="270548" y="180023"/>
                      </a:cubicBezTo>
                      <a:lnTo>
                        <a:pt x="202997" y="134760"/>
                      </a:lnTo>
                      <a:cubicBezTo>
                        <a:pt x="180366" y="119672"/>
                        <a:pt x="157734" y="104927"/>
                        <a:pt x="135446" y="89840"/>
                      </a:cubicBezTo>
                      <a:lnTo>
                        <a:pt x="0" y="343"/>
                      </a:lnTo>
                      <a:lnTo>
                        <a:pt x="343" y="0"/>
                      </a:lnTo>
                      <a:close/>
                    </a:path>
                  </a:pathLst>
                </a:custGeom>
                <a:solidFill>
                  <a:srgbClr val="40512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973" name="Google Shape;1973;p9"/>
              <p:cNvGrpSpPr/>
              <p:nvPr/>
            </p:nvGrpSpPr>
            <p:grpSpPr>
              <a:xfrm>
                <a:off x="6452616" y="393649"/>
                <a:ext cx="2368066" cy="1923668"/>
                <a:chOff x="6452616" y="393649"/>
                <a:chExt cx="2368066" cy="1923668"/>
              </a:xfrm>
            </p:grpSpPr>
            <p:sp>
              <p:nvSpPr>
                <p:cNvPr id="1974" name="Google Shape;1974;p9"/>
                <p:cNvSpPr/>
                <p:nvPr/>
              </p:nvSpPr>
              <p:spPr>
                <a:xfrm>
                  <a:off x="6452616" y="618591"/>
                  <a:ext cx="2176729" cy="16987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76729" h="1698726" extrusionOk="0">
                      <a:moveTo>
                        <a:pt x="0" y="1681239"/>
                      </a:moveTo>
                      <a:cubicBezTo>
                        <a:pt x="425539" y="1512189"/>
                        <a:pt x="829475" y="1280046"/>
                        <a:pt x="1200493" y="991324"/>
                      </a:cubicBezTo>
                      <a:cubicBezTo>
                        <a:pt x="1571511" y="702602"/>
                        <a:pt x="1894523" y="368960"/>
                        <a:pt x="2160613" y="0"/>
                      </a:cubicBezTo>
                      <a:lnTo>
                        <a:pt x="2176729" y="9601"/>
                      </a:lnTo>
                      <a:cubicBezTo>
                        <a:pt x="1909267" y="380619"/>
                        <a:pt x="1584541" y="715975"/>
                        <a:pt x="1211809" y="1005726"/>
                      </a:cubicBezTo>
                      <a:cubicBezTo>
                        <a:pt x="839076" y="1295819"/>
                        <a:pt x="433083" y="1528991"/>
                        <a:pt x="5486" y="1698727"/>
                      </a:cubicBezTo>
                      <a:lnTo>
                        <a:pt x="0" y="1681239"/>
                      </a:lnTo>
                      <a:close/>
                    </a:path>
                  </a:pathLst>
                </a:custGeom>
                <a:solidFill>
                  <a:srgbClr val="40512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75" name="Google Shape;1975;p9"/>
                <p:cNvSpPr/>
                <p:nvPr/>
              </p:nvSpPr>
              <p:spPr>
                <a:xfrm>
                  <a:off x="8379028" y="393649"/>
                  <a:ext cx="441654" cy="5325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654" h="532523" extrusionOk="0">
                      <a:moveTo>
                        <a:pt x="0" y="532524"/>
                      </a:moveTo>
                      <a:cubicBezTo>
                        <a:pt x="54864" y="311696"/>
                        <a:pt x="225285" y="106299"/>
                        <a:pt x="441655" y="0"/>
                      </a:cubicBezTo>
                      <a:cubicBezTo>
                        <a:pt x="380962" y="210884"/>
                        <a:pt x="199910" y="414566"/>
                        <a:pt x="0" y="532524"/>
                      </a:cubicBezTo>
                      <a:close/>
                    </a:path>
                  </a:pathLst>
                </a:custGeom>
                <a:solidFill>
                  <a:srgbClr val="40512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76" name="Google Shape;1976;p9"/>
                <p:cNvSpPr/>
                <p:nvPr/>
              </p:nvSpPr>
              <p:spPr>
                <a:xfrm>
                  <a:off x="8149971" y="534238"/>
                  <a:ext cx="122238" cy="5750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238" h="575043" extrusionOk="0">
                      <a:moveTo>
                        <a:pt x="76809" y="575043"/>
                      </a:moveTo>
                      <a:cubicBezTo>
                        <a:pt x="153962" y="377190"/>
                        <a:pt x="131673" y="157734"/>
                        <a:pt x="18859" y="0"/>
                      </a:cubicBezTo>
                      <a:cubicBezTo>
                        <a:pt x="-15774" y="204711"/>
                        <a:pt x="-6173" y="398107"/>
                        <a:pt x="76809" y="575043"/>
                      </a:cubicBezTo>
                      <a:close/>
                    </a:path>
                  </a:pathLst>
                </a:custGeom>
                <a:solidFill>
                  <a:srgbClr val="40512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77" name="Google Shape;1977;p9"/>
                <p:cNvSpPr/>
                <p:nvPr/>
              </p:nvSpPr>
              <p:spPr>
                <a:xfrm>
                  <a:off x="7909754" y="475945"/>
                  <a:ext cx="184242" cy="7797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242" h="779754" extrusionOk="0">
                      <a:moveTo>
                        <a:pt x="167864" y="779755"/>
                      </a:moveTo>
                      <a:cubicBezTo>
                        <a:pt x="216556" y="499605"/>
                        <a:pt x="155520" y="216370"/>
                        <a:pt x="186" y="0"/>
                      </a:cubicBezTo>
                      <a:cubicBezTo>
                        <a:pt x="-3586" y="276720"/>
                        <a:pt x="49907" y="541096"/>
                        <a:pt x="167864" y="779755"/>
                      </a:cubicBezTo>
                      <a:close/>
                    </a:path>
                  </a:pathLst>
                </a:custGeom>
                <a:solidFill>
                  <a:srgbClr val="40512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78" name="Google Shape;1978;p9"/>
                <p:cNvSpPr/>
                <p:nvPr/>
              </p:nvSpPr>
              <p:spPr>
                <a:xfrm>
                  <a:off x="7683739" y="565099"/>
                  <a:ext cx="284173" cy="810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4173" h="810958" extrusionOk="0">
                      <a:moveTo>
                        <a:pt x="284151" y="810958"/>
                      </a:moveTo>
                      <a:cubicBezTo>
                        <a:pt x="285866" y="510921"/>
                        <a:pt x="187110" y="223228"/>
                        <a:pt x="6060" y="0"/>
                      </a:cubicBezTo>
                      <a:cubicBezTo>
                        <a:pt x="-27545" y="313411"/>
                        <a:pt x="80469" y="592531"/>
                        <a:pt x="284151" y="810958"/>
                      </a:cubicBezTo>
                      <a:close/>
                    </a:path>
                  </a:pathLst>
                </a:custGeom>
                <a:solidFill>
                  <a:srgbClr val="40512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79" name="Google Shape;1979;p9"/>
                <p:cNvSpPr/>
                <p:nvPr/>
              </p:nvSpPr>
              <p:spPr>
                <a:xfrm>
                  <a:off x="7486099" y="853135"/>
                  <a:ext cx="342917" cy="6172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2917" h="617219" extrusionOk="0">
                      <a:moveTo>
                        <a:pt x="342917" y="617220"/>
                      </a:moveTo>
                      <a:cubicBezTo>
                        <a:pt x="288053" y="381991"/>
                        <a:pt x="169067" y="167678"/>
                        <a:pt x="17" y="0"/>
                      </a:cubicBezTo>
                      <a:cubicBezTo>
                        <a:pt x="-1697" y="265747"/>
                        <a:pt x="125518" y="477317"/>
                        <a:pt x="342917" y="617220"/>
                      </a:cubicBezTo>
                      <a:close/>
                    </a:path>
                  </a:pathLst>
                </a:custGeom>
                <a:solidFill>
                  <a:srgbClr val="40512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80" name="Google Shape;1980;p9"/>
                <p:cNvSpPr/>
                <p:nvPr/>
              </p:nvSpPr>
              <p:spPr>
                <a:xfrm>
                  <a:off x="7286548" y="1202893"/>
                  <a:ext cx="381305" cy="40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1305" h="400850" extrusionOk="0">
                      <a:moveTo>
                        <a:pt x="381305" y="400850"/>
                      </a:moveTo>
                      <a:cubicBezTo>
                        <a:pt x="325069" y="217742"/>
                        <a:pt x="183795" y="69266"/>
                        <a:pt x="0" y="0"/>
                      </a:cubicBezTo>
                      <a:cubicBezTo>
                        <a:pt x="45606" y="184137"/>
                        <a:pt x="191338" y="351815"/>
                        <a:pt x="381305" y="400850"/>
                      </a:cubicBezTo>
                      <a:close/>
                    </a:path>
                  </a:pathLst>
                </a:custGeom>
                <a:solidFill>
                  <a:srgbClr val="40512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81" name="Google Shape;1981;p9"/>
                <p:cNvSpPr/>
                <p:nvPr/>
              </p:nvSpPr>
              <p:spPr>
                <a:xfrm>
                  <a:off x="7076351" y="1538944"/>
                  <a:ext cx="430682" cy="1988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0682" h="198895" extrusionOk="0">
                      <a:moveTo>
                        <a:pt x="430682" y="193386"/>
                      </a:moveTo>
                      <a:cubicBezTo>
                        <a:pt x="337414" y="65485"/>
                        <a:pt x="172822" y="-7896"/>
                        <a:pt x="0" y="677"/>
                      </a:cubicBezTo>
                      <a:cubicBezTo>
                        <a:pt x="69266" y="148466"/>
                        <a:pt x="251689" y="220133"/>
                        <a:pt x="430682" y="193386"/>
                      </a:cubicBezTo>
                      <a:close/>
                    </a:path>
                  </a:pathLst>
                </a:custGeom>
                <a:solidFill>
                  <a:srgbClr val="40512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82" name="Google Shape;1982;p9"/>
                <p:cNvSpPr/>
                <p:nvPr/>
              </p:nvSpPr>
              <p:spPr>
                <a:xfrm>
                  <a:off x="8218893" y="995052"/>
                  <a:ext cx="497205" cy="1459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205" h="145945" extrusionOk="0">
                      <a:moveTo>
                        <a:pt x="497205" y="34676"/>
                      </a:moveTo>
                      <a:cubicBezTo>
                        <a:pt x="346672" y="-30818"/>
                        <a:pt x="146419" y="-1671"/>
                        <a:pt x="0" y="106342"/>
                      </a:cubicBezTo>
                      <a:cubicBezTo>
                        <a:pt x="145733" y="181437"/>
                        <a:pt x="351130" y="145433"/>
                        <a:pt x="497205" y="34676"/>
                      </a:cubicBezTo>
                      <a:close/>
                    </a:path>
                  </a:pathLst>
                </a:custGeom>
                <a:solidFill>
                  <a:srgbClr val="40512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83" name="Google Shape;1983;p9"/>
                <p:cNvSpPr/>
                <p:nvPr/>
              </p:nvSpPr>
              <p:spPr>
                <a:xfrm>
                  <a:off x="8080019" y="1225648"/>
                  <a:ext cx="641565" cy="1246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1565" h="124611" extrusionOk="0">
                      <a:moveTo>
                        <a:pt x="641566" y="87316"/>
                      </a:moveTo>
                      <a:cubicBezTo>
                        <a:pt x="454000" y="-5267"/>
                        <a:pt x="221513" y="-25156"/>
                        <a:pt x="0" y="32109"/>
                      </a:cubicBezTo>
                      <a:cubicBezTo>
                        <a:pt x="189624" y="132236"/>
                        <a:pt x="414909" y="151781"/>
                        <a:pt x="641566" y="87316"/>
                      </a:cubicBezTo>
                      <a:close/>
                    </a:path>
                  </a:pathLst>
                </a:custGeom>
                <a:solidFill>
                  <a:srgbClr val="40512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84" name="Google Shape;1984;p9"/>
                <p:cNvSpPr/>
                <p:nvPr/>
              </p:nvSpPr>
              <p:spPr>
                <a:xfrm>
                  <a:off x="7951774" y="1349700"/>
                  <a:ext cx="688886" cy="1631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8886" h="163107" extrusionOk="0">
                      <a:moveTo>
                        <a:pt x="688886" y="152888"/>
                      </a:moveTo>
                      <a:cubicBezTo>
                        <a:pt x="504406" y="16756"/>
                        <a:pt x="247917" y="-32278"/>
                        <a:pt x="0" y="21214"/>
                      </a:cubicBezTo>
                      <a:cubicBezTo>
                        <a:pt x="194425" y="138486"/>
                        <a:pt x="444742" y="185806"/>
                        <a:pt x="688886" y="152888"/>
                      </a:cubicBezTo>
                      <a:close/>
                    </a:path>
                  </a:pathLst>
                </a:custGeom>
                <a:solidFill>
                  <a:srgbClr val="40512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85" name="Google Shape;1985;p9"/>
                <p:cNvSpPr/>
                <p:nvPr/>
              </p:nvSpPr>
              <p:spPr>
                <a:xfrm>
                  <a:off x="7838960" y="1459690"/>
                  <a:ext cx="593217" cy="2270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3217" h="227053" extrusionOk="0">
                      <a:moveTo>
                        <a:pt x="593217" y="217776"/>
                      </a:moveTo>
                      <a:cubicBezTo>
                        <a:pt x="462572" y="53184"/>
                        <a:pt x="230771" y="-28426"/>
                        <a:pt x="0" y="8950"/>
                      </a:cubicBezTo>
                      <a:cubicBezTo>
                        <a:pt x="141960" y="183486"/>
                        <a:pt x="346672" y="254124"/>
                        <a:pt x="593217" y="217776"/>
                      </a:cubicBezTo>
                      <a:close/>
                    </a:path>
                  </a:pathLst>
                </a:custGeom>
                <a:solidFill>
                  <a:srgbClr val="40512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86" name="Google Shape;1986;p9"/>
                <p:cNvSpPr/>
                <p:nvPr/>
              </p:nvSpPr>
              <p:spPr>
                <a:xfrm>
                  <a:off x="7659281" y="1617802"/>
                  <a:ext cx="522922" cy="246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2922" h="246888" extrusionOk="0">
                      <a:moveTo>
                        <a:pt x="522923" y="246888"/>
                      </a:moveTo>
                      <a:cubicBezTo>
                        <a:pt x="380276" y="105613"/>
                        <a:pt x="195453" y="18174"/>
                        <a:pt x="0" y="0"/>
                      </a:cubicBezTo>
                      <a:cubicBezTo>
                        <a:pt x="148475" y="172479"/>
                        <a:pt x="303467" y="224943"/>
                        <a:pt x="522923" y="246888"/>
                      </a:cubicBezTo>
                      <a:close/>
                    </a:path>
                  </a:pathLst>
                </a:custGeom>
                <a:solidFill>
                  <a:srgbClr val="40512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87" name="Google Shape;1987;p9"/>
                <p:cNvSpPr/>
                <p:nvPr/>
              </p:nvSpPr>
              <p:spPr>
                <a:xfrm>
                  <a:off x="7505319" y="1731017"/>
                  <a:ext cx="444741" cy="2752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4741" h="275290" extrusionOk="0">
                      <a:moveTo>
                        <a:pt x="444741" y="275290"/>
                      </a:moveTo>
                      <a:cubicBezTo>
                        <a:pt x="392963" y="96640"/>
                        <a:pt x="201282" y="-20632"/>
                        <a:pt x="0" y="3028"/>
                      </a:cubicBezTo>
                      <a:cubicBezTo>
                        <a:pt x="98755" y="139159"/>
                        <a:pt x="269177" y="242372"/>
                        <a:pt x="444741" y="275290"/>
                      </a:cubicBezTo>
                      <a:close/>
                    </a:path>
                  </a:pathLst>
                </a:custGeom>
                <a:solidFill>
                  <a:srgbClr val="40512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988" name="Google Shape;1988;p9"/>
              <p:cNvGrpSpPr/>
              <p:nvPr/>
            </p:nvGrpSpPr>
            <p:grpSpPr>
              <a:xfrm>
                <a:off x="4444593" y="767753"/>
                <a:ext cx="1029385" cy="1090421"/>
                <a:chOff x="4444593" y="767753"/>
                <a:chExt cx="1029385" cy="1090421"/>
              </a:xfrm>
            </p:grpSpPr>
            <p:sp>
              <p:nvSpPr>
                <p:cNvPr id="1989" name="Google Shape;1989;p9"/>
                <p:cNvSpPr/>
                <p:nvPr/>
              </p:nvSpPr>
              <p:spPr>
                <a:xfrm>
                  <a:off x="4444936" y="767753"/>
                  <a:ext cx="1028014" cy="10897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8014" h="1089736" extrusionOk="0">
                      <a:moveTo>
                        <a:pt x="1028014" y="1089736"/>
                      </a:moveTo>
                      <a:cubicBezTo>
                        <a:pt x="764324" y="1063676"/>
                        <a:pt x="486575" y="926516"/>
                        <a:pt x="308267" y="730377"/>
                      </a:cubicBezTo>
                      <a:cubicBezTo>
                        <a:pt x="129959" y="534238"/>
                        <a:pt x="1029" y="265062"/>
                        <a:pt x="0" y="0"/>
                      </a:cubicBezTo>
                      <a:cubicBezTo>
                        <a:pt x="178651" y="44577"/>
                        <a:pt x="365874" y="99441"/>
                        <a:pt x="523608" y="194424"/>
                      </a:cubicBezTo>
                      <a:cubicBezTo>
                        <a:pt x="773925" y="345300"/>
                        <a:pt x="944347" y="620992"/>
                        <a:pt x="967664" y="912457"/>
                      </a:cubicBezTo>
                      <a:cubicBezTo>
                        <a:pt x="973150" y="977951"/>
                        <a:pt x="1006754" y="1028014"/>
                        <a:pt x="1028014" y="1089736"/>
                      </a:cubicBezTo>
                      <a:close/>
                    </a:path>
                  </a:pathLst>
                </a:custGeom>
                <a:solidFill>
                  <a:srgbClr val="A6BA8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90" name="Google Shape;1990;p9"/>
                <p:cNvSpPr/>
                <p:nvPr/>
              </p:nvSpPr>
              <p:spPr>
                <a:xfrm>
                  <a:off x="4444593" y="768438"/>
                  <a:ext cx="1029385" cy="10897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9385" h="1089736" extrusionOk="0">
                      <a:moveTo>
                        <a:pt x="1027671" y="1089736"/>
                      </a:moveTo>
                      <a:cubicBezTo>
                        <a:pt x="1004011" y="1069505"/>
                        <a:pt x="980694" y="1048588"/>
                        <a:pt x="957377" y="1028014"/>
                      </a:cubicBezTo>
                      <a:cubicBezTo>
                        <a:pt x="934403" y="1007097"/>
                        <a:pt x="911085" y="985838"/>
                        <a:pt x="888454" y="964578"/>
                      </a:cubicBezTo>
                      <a:cubicBezTo>
                        <a:pt x="865823" y="943318"/>
                        <a:pt x="843191" y="921715"/>
                        <a:pt x="820560" y="900113"/>
                      </a:cubicBezTo>
                      <a:lnTo>
                        <a:pt x="753694" y="834619"/>
                      </a:lnTo>
                      <a:cubicBezTo>
                        <a:pt x="731749" y="812330"/>
                        <a:pt x="709803" y="790385"/>
                        <a:pt x="687857" y="768096"/>
                      </a:cubicBezTo>
                      <a:lnTo>
                        <a:pt x="622706" y="700202"/>
                      </a:lnTo>
                      <a:lnTo>
                        <a:pt x="558927" y="631622"/>
                      </a:lnTo>
                      <a:lnTo>
                        <a:pt x="495491" y="562699"/>
                      </a:lnTo>
                      <a:cubicBezTo>
                        <a:pt x="411137" y="470802"/>
                        <a:pt x="327812" y="377876"/>
                        <a:pt x="245174" y="284264"/>
                      </a:cubicBezTo>
                      <a:cubicBezTo>
                        <a:pt x="162878" y="190310"/>
                        <a:pt x="81267" y="96012"/>
                        <a:pt x="0" y="1029"/>
                      </a:cubicBezTo>
                      <a:lnTo>
                        <a:pt x="1371" y="0"/>
                      </a:lnTo>
                      <a:cubicBezTo>
                        <a:pt x="84353" y="93269"/>
                        <a:pt x="167678" y="186195"/>
                        <a:pt x="251688" y="278435"/>
                      </a:cubicBezTo>
                      <a:cubicBezTo>
                        <a:pt x="335356" y="371018"/>
                        <a:pt x="420053" y="462572"/>
                        <a:pt x="505778" y="553441"/>
                      </a:cubicBezTo>
                      <a:lnTo>
                        <a:pt x="570243" y="620992"/>
                      </a:lnTo>
                      <a:lnTo>
                        <a:pt x="635394" y="688200"/>
                      </a:lnTo>
                      <a:lnTo>
                        <a:pt x="700888" y="755066"/>
                      </a:lnTo>
                      <a:cubicBezTo>
                        <a:pt x="722833" y="777354"/>
                        <a:pt x="744436" y="799643"/>
                        <a:pt x="766039" y="821931"/>
                      </a:cubicBezTo>
                      <a:lnTo>
                        <a:pt x="831533" y="888797"/>
                      </a:lnTo>
                      <a:cubicBezTo>
                        <a:pt x="853478" y="911085"/>
                        <a:pt x="875424" y="933031"/>
                        <a:pt x="897369" y="955319"/>
                      </a:cubicBezTo>
                      <a:lnTo>
                        <a:pt x="1029386" y="1088022"/>
                      </a:lnTo>
                      <a:lnTo>
                        <a:pt x="1027671" y="1089736"/>
                      </a:lnTo>
                      <a:close/>
                    </a:path>
                  </a:pathLst>
                </a:custGeom>
                <a:solidFill>
                  <a:srgbClr val="4C262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91" name="Google Shape;1991;p9"/>
                <p:cNvSpPr/>
                <p:nvPr/>
              </p:nvSpPr>
              <p:spPr>
                <a:xfrm>
                  <a:off x="4916424" y="1093165"/>
                  <a:ext cx="86753" cy="2952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753" h="295236" extrusionOk="0">
                      <a:moveTo>
                        <a:pt x="85039" y="295237"/>
                      </a:moveTo>
                      <a:cubicBezTo>
                        <a:pt x="80924" y="290093"/>
                        <a:pt x="77153" y="284607"/>
                        <a:pt x="73381" y="279464"/>
                      </a:cubicBezTo>
                      <a:cubicBezTo>
                        <a:pt x="69952" y="273977"/>
                        <a:pt x="66180" y="268491"/>
                        <a:pt x="63094" y="263004"/>
                      </a:cubicBezTo>
                      <a:cubicBezTo>
                        <a:pt x="59665" y="257518"/>
                        <a:pt x="56921" y="251689"/>
                        <a:pt x="53492" y="245859"/>
                      </a:cubicBezTo>
                      <a:cubicBezTo>
                        <a:pt x="50406" y="240030"/>
                        <a:pt x="47663" y="234201"/>
                        <a:pt x="44920" y="228371"/>
                      </a:cubicBezTo>
                      <a:cubicBezTo>
                        <a:pt x="39434" y="216370"/>
                        <a:pt x="34976" y="204368"/>
                        <a:pt x="31204" y="191681"/>
                      </a:cubicBezTo>
                      <a:cubicBezTo>
                        <a:pt x="27432" y="179337"/>
                        <a:pt x="24003" y="166649"/>
                        <a:pt x="20917" y="153962"/>
                      </a:cubicBezTo>
                      <a:cubicBezTo>
                        <a:pt x="17488" y="141275"/>
                        <a:pt x="14745" y="128588"/>
                        <a:pt x="12002" y="115900"/>
                      </a:cubicBezTo>
                      <a:cubicBezTo>
                        <a:pt x="9601" y="103213"/>
                        <a:pt x="7201" y="90183"/>
                        <a:pt x="5486" y="77495"/>
                      </a:cubicBezTo>
                      <a:cubicBezTo>
                        <a:pt x="2057" y="51778"/>
                        <a:pt x="0" y="25718"/>
                        <a:pt x="0" y="0"/>
                      </a:cubicBezTo>
                      <a:lnTo>
                        <a:pt x="1715" y="0"/>
                      </a:lnTo>
                      <a:cubicBezTo>
                        <a:pt x="4458" y="25718"/>
                        <a:pt x="8573" y="51092"/>
                        <a:pt x="14059" y="76124"/>
                      </a:cubicBezTo>
                      <a:cubicBezTo>
                        <a:pt x="16802" y="88468"/>
                        <a:pt x="19888" y="101156"/>
                        <a:pt x="23317" y="113500"/>
                      </a:cubicBezTo>
                      <a:cubicBezTo>
                        <a:pt x="26746" y="125844"/>
                        <a:pt x="30175" y="138189"/>
                        <a:pt x="34290" y="150190"/>
                      </a:cubicBezTo>
                      <a:cubicBezTo>
                        <a:pt x="38405" y="162192"/>
                        <a:pt x="42863" y="174193"/>
                        <a:pt x="47663" y="186195"/>
                      </a:cubicBezTo>
                      <a:cubicBezTo>
                        <a:pt x="52464" y="197853"/>
                        <a:pt x="56921" y="209855"/>
                        <a:pt x="61379" y="221856"/>
                      </a:cubicBezTo>
                      <a:lnTo>
                        <a:pt x="67894" y="240030"/>
                      </a:lnTo>
                      <a:cubicBezTo>
                        <a:pt x="69952" y="246202"/>
                        <a:pt x="72352" y="252032"/>
                        <a:pt x="74409" y="258204"/>
                      </a:cubicBezTo>
                      <a:cubicBezTo>
                        <a:pt x="76810" y="264376"/>
                        <a:pt x="78867" y="270205"/>
                        <a:pt x="80924" y="276377"/>
                      </a:cubicBezTo>
                      <a:cubicBezTo>
                        <a:pt x="82982" y="282550"/>
                        <a:pt x="85039" y="288722"/>
                        <a:pt x="86754" y="294894"/>
                      </a:cubicBezTo>
                      <a:lnTo>
                        <a:pt x="85039" y="295237"/>
                      </a:lnTo>
                      <a:close/>
                    </a:path>
                  </a:pathLst>
                </a:custGeom>
                <a:solidFill>
                  <a:srgbClr val="4C262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92" name="Google Shape;1992;p9"/>
                <p:cNvSpPr/>
                <p:nvPr/>
              </p:nvSpPr>
              <p:spPr>
                <a:xfrm>
                  <a:off x="4605756" y="1214851"/>
                  <a:ext cx="299351" cy="826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351" h="82681" extrusionOk="0">
                      <a:moveTo>
                        <a:pt x="297980" y="82682"/>
                      </a:moveTo>
                      <a:cubicBezTo>
                        <a:pt x="276035" y="68280"/>
                        <a:pt x="252032" y="59707"/>
                        <a:pt x="227685" y="51135"/>
                      </a:cubicBezTo>
                      <a:cubicBezTo>
                        <a:pt x="224600" y="50106"/>
                        <a:pt x="221513" y="48735"/>
                        <a:pt x="218427" y="48049"/>
                      </a:cubicBezTo>
                      <a:lnTo>
                        <a:pt x="209169" y="44620"/>
                      </a:lnTo>
                      <a:lnTo>
                        <a:pt x="199911" y="41191"/>
                      </a:lnTo>
                      <a:cubicBezTo>
                        <a:pt x="196824" y="40162"/>
                        <a:pt x="193739" y="38791"/>
                        <a:pt x="190995" y="37762"/>
                      </a:cubicBezTo>
                      <a:cubicBezTo>
                        <a:pt x="184823" y="35362"/>
                        <a:pt x="178994" y="33304"/>
                        <a:pt x="172821" y="31247"/>
                      </a:cubicBezTo>
                      <a:cubicBezTo>
                        <a:pt x="166649" y="29189"/>
                        <a:pt x="160477" y="27475"/>
                        <a:pt x="154305" y="25417"/>
                      </a:cubicBezTo>
                      <a:cubicBezTo>
                        <a:pt x="148133" y="23703"/>
                        <a:pt x="141618" y="21988"/>
                        <a:pt x="135446" y="20617"/>
                      </a:cubicBezTo>
                      <a:cubicBezTo>
                        <a:pt x="129273" y="19245"/>
                        <a:pt x="122758" y="17531"/>
                        <a:pt x="116586" y="16502"/>
                      </a:cubicBezTo>
                      <a:lnTo>
                        <a:pt x="106985" y="14445"/>
                      </a:lnTo>
                      <a:lnTo>
                        <a:pt x="97383" y="12730"/>
                      </a:lnTo>
                      <a:cubicBezTo>
                        <a:pt x="90869" y="11359"/>
                        <a:pt x="84696" y="10673"/>
                        <a:pt x="78181" y="9644"/>
                      </a:cubicBezTo>
                      <a:cubicBezTo>
                        <a:pt x="52464" y="5872"/>
                        <a:pt x="26403" y="4158"/>
                        <a:pt x="0" y="3815"/>
                      </a:cubicBezTo>
                      <a:lnTo>
                        <a:pt x="0" y="2100"/>
                      </a:lnTo>
                      <a:cubicBezTo>
                        <a:pt x="26060" y="-300"/>
                        <a:pt x="52806" y="-643"/>
                        <a:pt x="79210" y="1072"/>
                      </a:cubicBezTo>
                      <a:cubicBezTo>
                        <a:pt x="85725" y="1757"/>
                        <a:pt x="92583" y="2100"/>
                        <a:pt x="99098" y="2786"/>
                      </a:cubicBezTo>
                      <a:lnTo>
                        <a:pt x="109042" y="3815"/>
                      </a:lnTo>
                      <a:lnTo>
                        <a:pt x="118986" y="5186"/>
                      </a:lnTo>
                      <a:cubicBezTo>
                        <a:pt x="125501" y="5872"/>
                        <a:pt x="132017" y="7244"/>
                        <a:pt x="138531" y="8272"/>
                      </a:cubicBezTo>
                      <a:cubicBezTo>
                        <a:pt x="145047" y="9644"/>
                        <a:pt x="151562" y="10673"/>
                        <a:pt x="158077" y="12044"/>
                      </a:cubicBezTo>
                      <a:cubicBezTo>
                        <a:pt x="171107" y="14788"/>
                        <a:pt x="184137" y="17874"/>
                        <a:pt x="196824" y="21303"/>
                      </a:cubicBezTo>
                      <a:cubicBezTo>
                        <a:pt x="203340" y="23017"/>
                        <a:pt x="209512" y="25075"/>
                        <a:pt x="216027" y="27132"/>
                      </a:cubicBezTo>
                      <a:cubicBezTo>
                        <a:pt x="222199" y="29532"/>
                        <a:pt x="228371" y="31933"/>
                        <a:pt x="234543" y="34676"/>
                      </a:cubicBezTo>
                      <a:cubicBezTo>
                        <a:pt x="246545" y="40162"/>
                        <a:pt x="258546" y="45991"/>
                        <a:pt x="269862" y="53535"/>
                      </a:cubicBezTo>
                      <a:cubicBezTo>
                        <a:pt x="281178" y="61079"/>
                        <a:pt x="291808" y="69994"/>
                        <a:pt x="299352" y="81310"/>
                      </a:cubicBezTo>
                      <a:lnTo>
                        <a:pt x="297980" y="82682"/>
                      </a:lnTo>
                      <a:close/>
                    </a:path>
                  </a:pathLst>
                </a:custGeom>
                <a:solidFill>
                  <a:srgbClr val="4C262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93" name="Google Shape;1993;p9"/>
                <p:cNvSpPr/>
                <p:nvPr/>
              </p:nvSpPr>
              <p:spPr>
                <a:xfrm>
                  <a:off x="4547463" y="1060246"/>
                  <a:ext cx="211226" cy="675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226" h="67551" extrusionOk="0">
                      <a:moveTo>
                        <a:pt x="211226" y="67551"/>
                      </a:moveTo>
                      <a:cubicBezTo>
                        <a:pt x="206426" y="66866"/>
                        <a:pt x="201968" y="66180"/>
                        <a:pt x="197168" y="65151"/>
                      </a:cubicBezTo>
                      <a:cubicBezTo>
                        <a:pt x="192710" y="64122"/>
                        <a:pt x="187909" y="63094"/>
                        <a:pt x="183452" y="62065"/>
                      </a:cubicBezTo>
                      <a:cubicBezTo>
                        <a:pt x="178994" y="61036"/>
                        <a:pt x="174536" y="59665"/>
                        <a:pt x="170078" y="58636"/>
                      </a:cubicBezTo>
                      <a:cubicBezTo>
                        <a:pt x="165621" y="57264"/>
                        <a:pt x="161163" y="56236"/>
                        <a:pt x="156705" y="54864"/>
                      </a:cubicBezTo>
                      <a:cubicBezTo>
                        <a:pt x="147790" y="52121"/>
                        <a:pt x="139217" y="49035"/>
                        <a:pt x="130988" y="45606"/>
                      </a:cubicBezTo>
                      <a:cubicBezTo>
                        <a:pt x="122415" y="42177"/>
                        <a:pt x="113843" y="38748"/>
                        <a:pt x="105270" y="35319"/>
                      </a:cubicBezTo>
                      <a:cubicBezTo>
                        <a:pt x="96698" y="32233"/>
                        <a:pt x="87782" y="29147"/>
                        <a:pt x="79210" y="26403"/>
                      </a:cubicBezTo>
                      <a:cubicBezTo>
                        <a:pt x="70637" y="23317"/>
                        <a:pt x="61722" y="20574"/>
                        <a:pt x="53150" y="17831"/>
                      </a:cubicBezTo>
                      <a:cubicBezTo>
                        <a:pt x="35661" y="12002"/>
                        <a:pt x="17831" y="6858"/>
                        <a:pt x="0" y="1715"/>
                      </a:cubicBezTo>
                      <a:lnTo>
                        <a:pt x="343" y="0"/>
                      </a:lnTo>
                      <a:cubicBezTo>
                        <a:pt x="18860" y="2400"/>
                        <a:pt x="37033" y="5829"/>
                        <a:pt x="55207" y="9258"/>
                      </a:cubicBezTo>
                      <a:cubicBezTo>
                        <a:pt x="64465" y="10973"/>
                        <a:pt x="73380" y="13030"/>
                        <a:pt x="82296" y="15088"/>
                      </a:cubicBezTo>
                      <a:cubicBezTo>
                        <a:pt x="91211" y="17145"/>
                        <a:pt x="100470" y="19545"/>
                        <a:pt x="109385" y="21946"/>
                      </a:cubicBezTo>
                      <a:cubicBezTo>
                        <a:pt x="113843" y="23317"/>
                        <a:pt x="118301" y="24346"/>
                        <a:pt x="122758" y="25375"/>
                      </a:cubicBezTo>
                      <a:lnTo>
                        <a:pt x="136131" y="28804"/>
                      </a:lnTo>
                      <a:cubicBezTo>
                        <a:pt x="140589" y="30175"/>
                        <a:pt x="145047" y="31547"/>
                        <a:pt x="149504" y="32918"/>
                      </a:cubicBezTo>
                      <a:cubicBezTo>
                        <a:pt x="153962" y="34633"/>
                        <a:pt x="158077" y="36347"/>
                        <a:pt x="162534" y="38062"/>
                      </a:cubicBezTo>
                      <a:cubicBezTo>
                        <a:pt x="171107" y="41834"/>
                        <a:pt x="179337" y="45949"/>
                        <a:pt x="187566" y="50406"/>
                      </a:cubicBezTo>
                      <a:cubicBezTo>
                        <a:pt x="195796" y="54864"/>
                        <a:pt x="203682" y="60008"/>
                        <a:pt x="211226" y="65837"/>
                      </a:cubicBezTo>
                      <a:lnTo>
                        <a:pt x="211226" y="67551"/>
                      </a:lnTo>
                      <a:close/>
                    </a:path>
                  </a:pathLst>
                </a:custGeom>
                <a:solidFill>
                  <a:srgbClr val="4C262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94" name="Google Shape;1994;p9"/>
                <p:cNvSpPr/>
                <p:nvPr/>
              </p:nvSpPr>
              <p:spPr>
                <a:xfrm>
                  <a:off x="4668164" y="894283"/>
                  <a:ext cx="29146" cy="1525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146" h="152590" extrusionOk="0">
                      <a:moveTo>
                        <a:pt x="27432" y="152591"/>
                      </a:moveTo>
                      <a:cubicBezTo>
                        <a:pt x="25032" y="149847"/>
                        <a:pt x="23317" y="147104"/>
                        <a:pt x="21260" y="144361"/>
                      </a:cubicBezTo>
                      <a:cubicBezTo>
                        <a:pt x="19545" y="141618"/>
                        <a:pt x="17831" y="138532"/>
                        <a:pt x="16116" y="135788"/>
                      </a:cubicBezTo>
                      <a:cubicBezTo>
                        <a:pt x="14745" y="132702"/>
                        <a:pt x="13030" y="129959"/>
                        <a:pt x="11659" y="126873"/>
                      </a:cubicBezTo>
                      <a:cubicBezTo>
                        <a:pt x="10287" y="123787"/>
                        <a:pt x="9258" y="120701"/>
                        <a:pt x="8230" y="117615"/>
                      </a:cubicBezTo>
                      <a:cubicBezTo>
                        <a:pt x="7201" y="114529"/>
                        <a:pt x="6172" y="111443"/>
                        <a:pt x="5487" y="108014"/>
                      </a:cubicBezTo>
                      <a:cubicBezTo>
                        <a:pt x="4801" y="104927"/>
                        <a:pt x="4115" y="101498"/>
                        <a:pt x="3772" y="98412"/>
                      </a:cubicBezTo>
                      <a:lnTo>
                        <a:pt x="2743" y="88468"/>
                      </a:lnTo>
                      <a:cubicBezTo>
                        <a:pt x="2400" y="85039"/>
                        <a:pt x="2058" y="81953"/>
                        <a:pt x="1715" y="78524"/>
                      </a:cubicBezTo>
                      <a:lnTo>
                        <a:pt x="1029" y="68580"/>
                      </a:lnTo>
                      <a:lnTo>
                        <a:pt x="343" y="58636"/>
                      </a:lnTo>
                      <a:lnTo>
                        <a:pt x="0" y="48692"/>
                      </a:lnTo>
                      <a:lnTo>
                        <a:pt x="0" y="38748"/>
                      </a:lnTo>
                      <a:cubicBezTo>
                        <a:pt x="343" y="25718"/>
                        <a:pt x="1029" y="12687"/>
                        <a:pt x="3086" y="0"/>
                      </a:cubicBezTo>
                      <a:lnTo>
                        <a:pt x="4801" y="0"/>
                      </a:lnTo>
                      <a:cubicBezTo>
                        <a:pt x="5829" y="13030"/>
                        <a:pt x="6858" y="25718"/>
                        <a:pt x="8916" y="38405"/>
                      </a:cubicBezTo>
                      <a:lnTo>
                        <a:pt x="10287" y="48006"/>
                      </a:lnTo>
                      <a:lnTo>
                        <a:pt x="12002" y="57264"/>
                      </a:lnTo>
                      <a:lnTo>
                        <a:pt x="13716" y="66523"/>
                      </a:lnTo>
                      <a:lnTo>
                        <a:pt x="15774" y="75781"/>
                      </a:lnTo>
                      <a:cubicBezTo>
                        <a:pt x="16459" y="78867"/>
                        <a:pt x="17145" y="81953"/>
                        <a:pt x="18174" y="85039"/>
                      </a:cubicBezTo>
                      <a:lnTo>
                        <a:pt x="20917" y="94298"/>
                      </a:lnTo>
                      <a:cubicBezTo>
                        <a:pt x="22632" y="100470"/>
                        <a:pt x="24346" y="106299"/>
                        <a:pt x="25375" y="112471"/>
                      </a:cubicBezTo>
                      <a:cubicBezTo>
                        <a:pt x="26061" y="115557"/>
                        <a:pt x="26403" y="118643"/>
                        <a:pt x="26746" y="121730"/>
                      </a:cubicBezTo>
                      <a:cubicBezTo>
                        <a:pt x="27089" y="124816"/>
                        <a:pt x="27775" y="127902"/>
                        <a:pt x="28118" y="131331"/>
                      </a:cubicBezTo>
                      <a:cubicBezTo>
                        <a:pt x="28461" y="134417"/>
                        <a:pt x="28804" y="137846"/>
                        <a:pt x="28804" y="140932"/>
                      </a:cubicBezTo>
                      <a:cubicBezTo>
                        <a:pt x="29147" y="144361"/>
                        <a:pt x="29147" y="147447"/>
                        <a:pt x="29147" y="150876"/>
                      </a:cubicBezTo>
                      <a:lnTo>
                        <a:pt x="27432" y="152591"/>
                      </a:lnTo>
                      <a:close/>
                    </a:path>
                  </a:pathLst>
                </a:custGeom>
                <a:solidFill>
                  <a:srgbClr val="4C262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95" name="Google Shape;1995;p9"/>
                <p:cNvSpPr/>
                <p:nvPr/>
              </p:nvSpPr>
              <p:spPr>
                <a:xfrm>
                  <a:off x="4831727" y="1454238"/>
                  <a:ext cx="270205" cy="466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205" h="46634" extrusionOk="0">
                      <a:moveTo>
                        <a:pt x="269177" y="46634"/>
                      </a:moveTo>
                      <a:cubicBezTo>
                        <a:pt x="248603" y="35662"/>
                        <a:pt x="227000" y="33261"/>
                        <a:pt x="204369" y="30175"/>
                      </a:cubicBezTo>
                      <a:cubicBezTo>
                        <a:pt x="193053" y="28461"/>
                        <a:pt x="181737" y="26746"/>
                        <a:pt x="170764" y="24346"/>
                      </a:cubicBezTo>
                      <a:cubicBezTo>
                        <a:pt x="159449" y="21946"/>
                        <a:pt x="148476" y="19888"/>
                        <a:pt x="137160" y="17831"/>
                      </a:cubicBezTo>
                      <a:cubicBezTo>
                        <a:pt x="125844" y="16116"/>
                        <a:pt x="114529" y="14402"/>
                        <a:pt x="103213" y="13030"/>
                      </a:cubicBezTo>
                      <a:cubicBezTo>
                        <a:pt x="91897" y="11659"/>
                        <a:pt x="80582" y="10287"/>
                        <a:pt x="68923" y="8915"/>
                      </a:cubicBezTo>
                      <a:cubicBezTo>
                        <a:pt x="45949" y="6172"/>
                        <a:pt x="23317" y="4801"/>
                        <a:pt x="0" y="3429"/>
                      </a:cubicBezTo>
                      <a:lnTo>
                        <a:pt x="0" y="1715"/>
                      </a:lnTo>
                      <a:cubicBezTo>
                        <a:pt x="22974" y="343"/>
                        <a:pt x="46292" y="0"/>
                        <a:pt x="69266" y="0"/>
                      </a:cubicBezTo>
                      <a:cubicBezTo>
                        <a:pt x="80925" y="0"/>
                        <a:pt x="92240" y="686"/>
                        <a:pt x="103899" y="1029"/>
                      </a:cubicBezTo>
                      <a:cubicBezTo>
                        <a:pt x="115557" y="1715"/>
                        <a:pt x="126873" y="2400"/>
                        <a:pt x="138532" y="3429"/>
                      </a:cubicBezTo>
                      <a:cubicBezTo>
                        <a:pt x="150190" y="4458"/>
                        <a:pt x="161506" y="5486"/>
                        <a:pt x="173165" y="6515"/>
                      </a:cubicBezTo>
                      <a:cubicBezTo>
                        <a:pt x="184823" y="7544"/>
                        <a:pt x="196139" y="9601"/>
                        <a:pt x="207455" y="12344"/>
                      </a:cubicBezTo>
                      <a:cubicBezTo>
                        <a:pt x="218770" y="15088"/>
                        <a:pt x="230429" y="18174"/>
                        <a:pt x="241402" y="23317"/>
                      </a:cubicBezTo>
                      <a:cubicBezTo>
                        <a:pt x="252375" y="28118"/>
                        <a:pt x="263004" y="35319"/>
                        <a:pt x="270205" y="44920"/>
                      </a:cubicBezTo>
                      <a:lnTo>
                        <a:pt x="269177" y="46634"/>
                      </a:lnTo>
                      <a:close/>
                    </a:path>
                  </a:pathLst>
                </a:custGeom>
                <a:solidFill>
                  <a:srgbClr val="4C262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96" name="Google Shape;1996;p9"/>
                <p:cNvSpPr/>
                <p:nvPr/>
              </p:nvSpPr>
              <p:spPr>
                <a:xfrm>
                  <a:off x="5134851" y="1300276"/>
                  <a:ext cx="41833" cy="2568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833" h="256832" extrusionOk="0">
                      <a:moveTo>
                        <a:pt x="40119" y="256832"/>
                      </a:moveTo>
                      <a:cubicBezTo>
                        <a:pt x="37033" y="252032"/>
                        <a:pt x="34633" y="247231"/>
                        <a:pt x="31890" y="242430"/>
                      </a:cubicBezTo>
                      <a:cubicBezTo>
                        <a:pt x="29489" y="237630"/>
                        <a:pt x="27089" y="232486"/>
                        <a:pt x="25032" y="227343"/>
                      </a:cubicBezTo>
                      <a:cubicBezTo>
                        <a:pt x="22974" y="222199"/>
                        <a:pt x="20917" y="217056"/>
                        <a:pt x="19202" y="211912"/>
                      </a:cubicBezTo>
                      <a:cubicBezTo>
                        <a:pt x="17488" y="206769"/>
                        <a:pt x="15773" y="201625"/>
                        <a:pt x="14059" y="196139"/>
                      </a:cubicBezTo>
                      <a:cubicBezTo>
                        <a:pt x="12687" y="190995"/>
                        <a:pt x="11316" y="185509"/>
                        <a:pt x="9944" y="180023"/>
                      </a:cubicBezTo>
                      <a:cubicBezTo>
                        <a:pt x="8915" y="174536"/>
                        <a:pt x="7887" y="169393"/>
                        <a:pt x="7201" y="163906"/>
                      </a:cubicBezTo>
                      <a:lnTo>
                        <a:pt x="5144" y="147447"/>
                      </a:lnTo>
                      <a:cubicBezTo>
                        <a:pt x="4458" y="141961"/>
                        <a:pt x="4115" y="136474"/>
                        <a:pt x="3429" y="130988"/>
                      </a:cubicBezTo>
                      <a:lnTo>
                        <a:pt x="2057" y="114529"/>
                      </a:lnTo>
                      <a:lnTo>
                        <a:pt x="1029" y="98069"/>
                      </a:lnTo>
                      <a:lnTo>
                        <a:pt x="343" y="81610"/>
                      </a:lnTo>
                      <a:lnTo>
                        <a:pt x="0" y="65151"/>
                      </a:lnTo>
                      <a:cubicBezTo>
                        <a:pt x="0" y="43205"/>
                        <a:pt x="1029" y="21603"/>
                        <a:pt x="3429" y="0"/>
                      </a:cubicBezTo>
                      <a:lnTo>
                        <a:pt x="5144" y="0"/>
                      </a:lnTo>
                      <a:cubicBezTo>
                        <a:pt x="5486" y="21603"/>
                        <a:pt x="6515" y="43205"/>
                        <a:pt x="8573" y="64808"/>
                      </a:cubicBezTo>
                      <a:lnTo>
                        <a:pt x="10287" y="80924"/>
                      </a:lnTo>
                      <a:lnTo>
                        <a:pt x="12344" y="97041"/>
                      </a:lnTo>
                      <a:lnTo>
                        <a:pt x="14745" y="113157"/>
                      </a:lnTo>
                      <a:lnTo>
                        <a:pt x="17488" y="128930"/>
                      </a:lnTo>
                      <a:cubicBezTo>
                        <a:pt x="18516" y="134074"/>
                        <a:pt x="19545" y="139560"/>
                        <a:pt x="20574" y="144704"/>
                      </a:cubicBezTo>
                      <a:lnTo>
                        <a:pt x="24346" y="160477"/>
                      </a:lnTo>
                      <a:cubicBezTo>
                        <a:pt x="25718" y="165621"/>
                        <a:pt x="26746" y="170764"/>
                        <a:pt x="28118" y="176251"/>
                      </a:cubicBezTo>
                      <a:cubicBezTo>
                        <a:pt x="29489" y="181394"/>
                        <a:pt x="30175" y="186538"/>
                        <a:pt x="31204" y="192024"/>
                      </a:cubicBezTo>
                      <a:cubicBezTo>
                        <a:pt x="32232" y="197168"/>
                        <a:pt x="33261" y="202654"/>
                        <a:pt x="34290" y="207797"/>
                      </a:cubicBezTo>
                      <a:cubicBezTo>
                        <a:pt x="35319" y="212941"/>
                        <a:pt x="36347" y="218427"/>
                        <a:pt x="37033" y="223571"/>
                      </a:cubicBezTo>
                      <a:cubicBezTo>
                        <a:pt x="38062" y="228714"/>
                        <a:pt x="38748" y="234201"/>
                        <a:pt x="39776" y="239687"/>
                      </a:cubicBezTo>
                      <a:cubicBezTo>
                        <a:pt x="40462" y="245174"/>
                        <a:pt x="41491" y="250317"/>
                        <a:pt x="41834" y="256146"/>
                      </a:cubicBezTo>
                      <a:lnTo>
                        <a:pt x="40119" y="256832"/>
                      </a:lnTo>
                      <a:close/>
                    </a:path>
                  </a:pathLst>
                </a:custGeom>
                <a:solidFill>
                  <a:srgbClr val="4C262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97" name="Google Shape;1997;p9"/>
                <p:cNvSpPr/>
                <p:nvPr/>
              </p:nvSpPr>
              <p:spPr>
                <a:xfrm>
                  <a:off x="5054612" y="1676438"/>
                  <a:ext cx="259575" cy="36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75" h="36004" extrusionOk="0">
                      <a:moveTo>
                        <a:pt x="259233" y="36005"/>
                      </a:moveTo>
                      <a:cubicBezTo>
                        <a:pt x="253746" y="35662"/>
                        <a:pt x="248260" y="35319"/>
                        <a:pt x="242773" y="34633"/>
                      </a:cubicBezTo>
                      <a:cubicBezTo>
                        <a:pt x="237287" y="33947"/>
                        <a:pt x="231801" y="33604"/>
                        <a:pt x="226314" y="32576"/>
                      </a:cubicBezTo>
                      <a:cubicBezTo>
                        <a:pt x="220828" y="31890"/>
                        <a:pt x="215341" y="31204"/>
                        <a:pt x="210198" y="30518"/>
                      </a:cubicBezTo>
                      <a:cubicBezTo>
                        <a:pt x="204711" y="29832"/>
                        <a:pt x="199568" y="29147"/>
                        <a:pt x="194082" y="28118"/>
                      </a:cubicBezTo>
                      <a:cubicBezTo>
                        <a:pt x="188595" y="27432"/>
                        <a:pt x="183452" y="26403"/>
                        <a:pt x="177965" y="25375"/>
                      </a:cubicBezTo>
                      <a:cubicBezTo>
                        <a:pt x="172479" y="24346"/>
                        <a:pt x="167335" y="23317"/>
                        <a:pt x="162192" y="22289"/>
                      </a:cubicBezTo>
                      <a:lnTo>
                        <a:pt x="146076" y="18860"/>
                      </a:lnTo>
                      <a:cubicBezTo>
                        <a:pt x="140589" y="17831"/>
                        <a:pt x="135446" y="17145"/>
                        <a:pt x="129959" y="16116"/>
                      </a:cubicBezTo>
                      <a:lnTo>
                        <a:pt x="113843" y="13716"/>
                      </a:lnTo>
                      <a:lnTo>
                        <a:pt x="97727" y="11659"/>
                      </a:lnTo>
                      <a:lnTo>
                        <a:pt x="81610" y="9944"/>
                      </a:lnTo>
                      <a:lnTo>
                        <a:pt x="65494" y="8573"/>
                      </a:lnTo>
                      <a:cubicBezTo>
                        <a:pt x="43891" y="6858"/>
                        <a:pt x="21946" y="6172"/>
                        <a:pt x="0" y="6172"/>
                      </a:cubicBezTo>
                      <a:lnTo>
                        <a:pt x="0" y="4458"/>
                      </a:lnTo>
                      <a:cubicBezTo>
                        <a:pt x="21946" y="1715"/>
                        <a:pt x="43891" y="686"/>
                        <a:pt x="65837" y="0"/>
                      </a:cubicBezTo>
                      <a:lnTo>
                        <a:pt x="82296" y="0"/>
                      </a:lnTo>
                      <a:lnTo>
                        <a:pt x="98755" y="343"/>
                      </a:lnTo>
                      <a:lnTo>
                        <a:pt x="115215" y="1029"/>
                      </a:lnTo>
                      <a:lnTo>
                        <a:pt x="131674" y="2057"/>
                      </a:lnTo>
                      <a:cubicBezTo>
                        <a:pt x="137160" y="2400"/>
                        <a:pt x="142647" y="3086"/>
                        <a:pt x="148133" y="3429"/>
                      </a:cubicBezTo>
                      <a:lnTo>
                        <a:pt x="164592" y="4801"/>
                      </a:lnTo>
                      <a:cubicBezTo>
                        <a:pt x="170079" y="5486"/>
                        <a:pt x="175565" y="6172"/>
                        <a:pt x="181051" y="7201"/>
                      </a:cubicBezTo>
                      <a:cubicBezTo>
                        <a:pt x="186538" y="8230"/>
                        <a:pt x="192024" y="9258"/>
                        <a:pt x="197168" y="10630"/>
                      </a:cubicBezTo>
                      <a:cubicBezTo>
                        <a:pt x="202654" y="12002"/>
                        <a:pt x="207798" y="13373"/>
                        <a:pt x="213284" y="15088"/>
                      </a:cubicBezTo>
                      <a:cubicBezTo>
                        <a:pt x="218427" y="16802"/>
                        <a:pt x="223914" y="18517"/>
                        <a:pt x="229057" y="20574"/>
                      </a:cubicBezTo>
                      <a:cubicBezTo>
                        <a:pt x="234201" y="22631"/>
                        <a:pt x="239344" y="24689"/>
                        <a:pt x="244488" y="26746"/>
                      </a:cubicBezTo>
                      <a:cubicBezTo>
                        <a:pt x="249631" y="29147"/>
                        <a:pt x="254432" y="31547"/>
                        <a:pt x="259575" y="34290"/>
                      </a:cubicBezTo>
                      <a:lnTo>
                        <a:pt x="259233" y="36005"/>
                      </a:lnTo>
                      <a:close/>
                    </a:path>
                  </a:pathLst>
                </a:custGeom>
                <a:solidFill>
                  <a:srgbClr val="4C262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98" name="Google Shape;1998;p9"/>
                <p:cNvSpPr/>
                <p:nvPr/>
              </p:nvSpPr>
              <p:spPr>
                <a:xfrm>
                  <a:off x="5316267" y="1518704"/>
                  <a:ext cx="56213" cy="2420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13" h="242087" extrusionOk="0">
                      <a:moveTo>
                        <a:pt x="54842" y="242087"/>
                      </a:moveTo>
                      <a:cubicBezTo>
                        <a:pt x="51413" y="237973"/>
                        <a:pt x="48327" y="233515"/>
                        <a:pt x="45241" y="229400"/>
                      </a:cubicBezTo>
                      <a:cubicBezTo>
                        <a:pt x="42498" y="224942"/>
                        <a:pt x="39412" y="220485"/>
                        <a:pt x="36668" y="216027"/>
                      </a:cubicBezTo>
                      <a:cubicBezTo>
                        <a:pt x="33925" y="211569"/>
                        <a:pt x="31525" y="206769"/>
                        <a:pt x="29125" y="201968"/>
                      </a:cubicBezTo>
                      <a:cubicBezTo>
                        <a:pt x="26724" y="197168"/>
                        <a:pt x="24667" y="192367"/>
                        <a:pt x="22610" y="187566"/>
                      </a:cubicBezTo>
                      <a:cubicBezTo>
                        <a:pt x="20552" y="182766"/>
                        <a:pt x="18838" y="177622"/>
                        <a:pt x="17123" y="172479"/>
                      </a:cubicBezTo>
                      <a:cubicBezTo>
                        <a:pt x="15752" y="167335"/>
                        <a:pt x="14380" y="162192"/>
                        <a:pt x="13008" y="157048"/>
                      </a:cubicBezTo>
                      <a:lnTo>
                        <a:pt x="9922" y="141618"/>
                      </a:lnTo>
                      <a:cubicBezTo>
                        <a:pt x="8894" y="136474"/>
                        <a:pt x="7865" y="131331"/>
                        <a:pt x="7179" y="126187"/>
                      </a:cubicBezTo>
                      <a:lnTo>
                        <a:pt x="4779" y="110071"/>
                      </a:lnTo>
                      <a:lnTo>
                        <a:pt x="2721" y="94298"/>
                      </a:lnTo>
                      <a:lnTo>
                        <a:pt x="1350" y="78524"/>
                      </a:lnTo>
                      <a:lnTo>
                        <a:pt x="321" y="62751"/>
                      </a:lnTo>
                      <a:cubicBezTo>
                        <a:pt x="-365" y="41834"/>
                        <a:pt x="-22" y="20574"/>
                        <a:pt x="2036" y="0"/>
                      </a:cubicBezTo>
                      <a:lnTo>
                        <a:pt x="3750" y="0"/>
                      </a:lnTo>
                      <a:cubicBezTo>
                        <a:pt x="4436" y="20917"/>
                        <a:pt x="5807" y="41491"/>
                        <a:pt x="8894" y="62065"/>
                      </a:cubicBezTo>
                      <a:lnTo>
                        <a:pt x="11294" y="77495"/>
                      </a:lnTo>
                      <a:lnTo>
                        <a:pt x="14037" y="92583"/>
                      </a:lnTo>
                      <a:lnTo>
                        <a:pt x="17123" y="107671"/>
                      </a:lnTo>
                      <a:lnTo>
                        <a:pt x="20895" y="122758"/>
                      </a:lnTo>
                      <a:cubicBezTo>
                        <a:pt x="22267" y="127559"/>
                        <a:pt x="23638" y="132702"/>
                        <a:pt x="25010" y="137503"/>
                      </a:cubicBezTo>
                      <a:lnTo>
                        <a:pt x="29810" y="152248"/>
                      </a:lnTo>
                      <a:cubicBezTo>
                        <a:pt x="31525" y="157048"/>
                        <a:pt x="33239" y="161849"/>
                        <a:pt x="34611" y="166649"/>
                      </a:cubicBezTo>
                      <a:cubicBezTo>
                        <a:pt x="36326" y="171450"/>
                        <a:pt x="37697" y="176251"/>
                        <a:pt x="39069" y="181394"/>
                      </a:cubicBezTo>
                      <a:cubicBezTo>
                        <a:pt x="40440" y="186195"/>
                        <a:pt x="42155" y="191338"/>
                        <a:pt x="43526" y="196139"/>
                      </a:cubicBezTo>
                      <a:cubicBezTo>
                        <a:pt x="44898" y="200939"/>
                        <a:pt x="46613" y="206083"/>
                        <a:pt x="47984" y="210884"/>
                      </a:cubicBezTo>
                      <a:cubicBezTo>
                        <a:pt x="49699" y="215684"/>
                        <a:pt x="51070" y="220828"/>
                        <a:pt x="52442" y="225971"/>
                      </a:cubicBezTo>
                      <a:cubicBezTo>
                        <a:pt x="53813" y="231115"/>
                        <a:pt x="55185" y="235915"/>
                        <a:pt x="56214" y="241402"/>
                      </a:cubicBezTo>
                      <a:lnTo>
                        <a:pt x="54842" y="242087"/>
                      </a:lnTo>
                      <a:close/>
                    </a:path>
                  </a:pathLst>
                </a:custGeom>
                <a:solidFill>
                  <a:srgbClr val="4C262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999" name="Google Shape;1999;p9"/>
              <p:cNvGrpSpPr/>
              <p:nvPr/>
            </p:nvGrpSpPr>
            <p:grpSpPr>
              <a:xfrm>
                <a:off x="5963983" y="692633"/>
                <a:ext cx="1002639" cy="771549"/>
                <a:chOff x="5963983" y="692633"/>
                <a:chExt cx="1002639" cy="771549"/>
              </a:xfrm>
            </p:grpSpPr>
            <p:sp>
              <p:nvSpPr>
                <p:cNvPr id="2000" name="Google Shape;2000;p9"/>
                <p:cNvSpPr/>
                <p:nvPr/>
              </p:nvSpPr>
              <p:spPr>
                <a:xfrm>
                  <a:off x="5964326" y="692633"/>
                  <a:ext cx="1002296" cy="7712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2296" h="771206" extrusionOk="0">
                      <a:moveTo>
                        <a:pt x="0" y="771207"/>
                      </a:moveTo>
                      <a:cubicBezTo>
                        <a:pt x="44577" y="552437"/>
                        <a:pt x="183795" y="331609"/>
                        <a:pt x="363474" y="198907"/>
                      </a:cubicBezTo>
                      <a:cubicBezTo>
                        <a:pt x="543154" y="66205"/>
                        <a:pt x="780098" y="-18492"/>
                        <a:pt x="1002297" y="3454"/>
                      </a:cubicBezTo>
                      <a:cubicBezTo>
                        <a:pt x="949490" y="149529"/>
                        <a:pt x="887425" y="301777"/>
                        <a:pt x="793814" y="425907"/>
                      </a:cubicBezTo>
                      <a:cubicBezTo>
                        <a:pt x="645681" y="622731"/>
                        <a:pt x="399821" y="741718"/>
                        <a:pt x="153619" y="736231"/>
                      </a:cubicBezTo>
                      <a:cubicBezTo>
                        <a:pt x="98412" y="734517"/>
                        <a:pt x="53493" y="758520"/>
                        <a:pt x="0" y="771207"/>
                      </a:cubicBezTo>
                      <a:close/>
                    </a:path>
                  </a:pathLst>
                </a:custGeom>
                <a:solidFill>
                  <a:srgbClr val="A6BA8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01" name="Google Shape;2001;p9"/>
                <p:cNvSpPr/>
                <p:nvPr/>
              </p:nvSpPr>
              <p:spPr>
                <a:xfrm>
                  <a:off x="5963983" y="695744"/>
                  <a:ext cx="1001953" cy="7684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1953" h="768438" extrusionOk="0">
                      <a:moveTo>
                        <a:pt x="0" y="767410"/>
                      </a:moveTo>
                      <a:cubicBezTo>
                        <a:pt x="19202" y="749237"/>
                        <a:pt x="38748" y="731749"/>
                        <a:pt x="57950" y="713918"/>
                      </a:cubicBezTo>
                      <a:cubicBezTo>
                        <a:pt x="77495" y="696430"/>
                        <a:pt x="97384" y="678942"/>
                        <a:pt x="116929" y="661454"/>
                      </a:cubicBezTo>
                      <a:cubicBezTo>
                        <a:pt x="136817" y="644309"/>
                        <a:pt x="157048" y="627164"/>
                        <a:pt x="176936" y="610019"/>
                      </a:cubicBezTo>
                      <a:lnTo>
                        <a:pt x="237630" y="559613"/>
                      </a:lnTo>
                      <a:cubicBezTo>
                        <a:pt x="258204" y="543154"/>
                        <a:pt x="278435" y="526352"/>
                        <a:pt x="299009" y="510235"/>
                      </a:cubicBezTo>
                      <a:lnTo>
                        <a:pt x="361417" y="461886"/>
                      </a:lnTo>
                      <a:lnTo>
                        <a:pt x="424510" y="414223"/>
                      </a:lnTo>
                      <a:lnTo>
                        <a:pt x="487604" y="366903"/>
                      </a:lnTo>
                      <a:cubicBezTo>
                        <a:pt x="571957" y="304152"/>
                        <a:pt x="657339" y="242087"/>
                        <a:pt x="742721" y="181051"/>
                      </a:cubicBezTo>
                      <a:cubicBezTo>
                        <a:pt x="828446" y="120015"/>
                        <a:pt x="914857" y="60008"/>
                        <a:pt x="1001268" y="0"/>
                      </a:cubicBezTo>
                      <a:lnTo>
                        <a:pt x="1001954" y="1372"/>
                      </a:lnTo>
                      <a:cubicBezTo>
                        <a:pt x="916572" y="62751"/>
                        <a:pt x="831533" y="124816"/>
                        <a:pt x="746836" y="187223"/>
                      </a:cubicBezTo>
                      <a:cubicBezTo>
                        <a:pt x="662140" y="249631"/>
                        <a:pt x="577787" y="312382"/>
                        <a:pt x="494462" y="376504"/>
                      </a:cubicBezTo>
                      <a:lnTo>
                        <a:pt x="432054" y="424853"/>
                      </a:lnTo>
                      <a:lnTo>
                        <a:pt x="369989" y="473545"/>
                      </a:lnTo>
                      <a:lnTo>
                        <a:pt x="308267" y="522580"/>
                      </a:lnTo>
                      <a:cubicBezTo>
                        <a:pt x="287693" y="539039"/>
                        <a:pt x="267119" y="555155"/>
                        <a:pt x="246545" y="571614"/>
                      </a:cubicBezTo>
                      <a:lnTo>
                        <a:pt x="184823" y="620649"/>
                      </a:lnTo>
                      <a:cubicBezTo>
                        <a:pt x="164249" y="637108"/>
                        <a:pt x="144018" y="653567"/>
                        <a:pt x="123444" y="670027"/>
                      </a:cubicBezTo>
                      <a:lnTo>
                        <a:pt x="686" y="768439"/>
                      </a:lnTo>
                      <a:lnTo>
                        <a:pt x="0" y="767410"/>
                      </a:lnTo>
                      <a:close/>
                    </a:path>
                  </a:pathLst>
                </a:custGeom>
                <a:solidFill>
                  <a:srgbClr val="4C262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02" name="Google Shape;2002;p9"/>
                <p:cNvSpPr/>
                <p:nvPr/>
              </p:nvSpPr>
              <p:spPr>
                <a:xfrm>
                  <a:off x="6398437" y="1060675"/>
                  <a:ext cx="255117" cy="492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117" h="49291" extrusionOk="0">
                      <a:moveTo>
                        <a:pt x="0" y="48263"/>
                      </a:moveTo>
                      <a:cubicBezTo>
                        <a:pt x="4801" y="45177"/>
                        <a:pt x="9601" y="42434"/>
                        <a:pt x="14402" y="40034"/>
                      </a:cubicBezTo>
                      <a:cubicBezTo>
                        <a:pt x="19203" y="37633"/>
                        <a:pt x="24346" y="35233"/>
                        <a:pt x="29147" y="32833"/>
                      </a:cubicBezTo>
                      <a:cubicBezTo>
                        <a:pt x="34290" y="30432"/>
                        <a:pt x="39091" y="28375"/>
                        <a:pt x="44234" y="26318"/>
                      </a:cubicBezTo>
                      <a:cubicBezTo>
                        <a:pt x="49378" y="24260"/>
                        <a:pt x="54521" y="22546"/>
                        <a:pt x="59665" y="20488"/>
                      </a:cubicBezTo>
                      <a:cubicBezTo>
                        <a:pt x="69952" y="17059"/>
                        <a:pt x="80582" y="14316"/>
                        <a:pt x="91555" y="11916"/>
                      </a:cubicBezTo>
                      <a:cubicBezTo>
                        <a:pt x="102527" y="9858"/>
                        <a:pt x="113157" y="8144"/>
                        <a:pt x="124130" y="6429"/>
                      </a:cubicBezTo>
                      <a:cubicBezTo>
                        <a:pt x="135103" y="4715"/>
                        <a:pt x="145733" y="3343"/>
                        <a:pt x="156706" y="2315"/>
                      </a:cubicBezTo>
                      <a:cubicBezTo>
                        <a:pt x="167678" y="1286"/>
                        <a:pt x="178651" y="600"/>
                        <a:pt x="189624" y="257"/>
                      </a:cubicBezTo>
                      <a:cubicBezTo>
                        <a:pt x="211570" y="-429"/>
                        <a:pt x="233515" y="257"/>
                        <a:pt x="255118" y="2315"/>
                      </a:cubicBezTo>
                      <a:lnTo>
                        <a:pt x="255118" y="3686"/>
                      </a:lnTo>
                      <a:cubicBezTo>
                        <a:pt x="233515" y="3686"/>
                        <a:pt x="211912" y="5058"/>
                        <a:pt x="190310" y="7458"/>
                      </a:cubicBezTo>
                      <a:cubicBezTo>
                        <a:pt x="179680" y="8830"/>
                        <a:pt x="169050" y="10201"/>
                        <a:pt x="158420" y="11916"/>
                      </a:cubicBezTo>
                      <a:cubicBezTo>
                        <a:pt x="147790" y="13630"/>
                        <a:pt x="137160" y="15688"/>
                        <a:pt x="126530" y="18088"/>
                      </a:cubicBezTo>
                      <a:cubicBezTo>
                        <a:pt x="115900" y="20488"/>
                        <a:pt x="105613" y="23231"/>
                        <a:pt x="95326" y="26318"/>
                      </a:cubicBezTo>
                      <a:cubicBezTo>
                        <a:pt x="85039" y="29404"/>
                        <a:pt x="74752" y="32147"/>
                        <a:pt x="64123" y="34547"/>
                      </a:cubicBezTo>
                      <a:lnTo>
                        <a:pt x="48349" y="38319"/>
                      </a:lnTo>
                      <a:cubicBezTo>
                        <a:pt x="43206" y="39691"/>
                        <a:pt x="38062" y="41062"/>
                        <a:pt x="32576" y="42091"/>
                      </a:cubicBezTo>
                      <a:cubicBezTo>
                        <a:pt x="27432" y="43463"/>
                        <a:pt x="21946" y="44491"/>
                        <a:pt x="16802" y="45863"/>
                      </a:cubicBezTo>
                      <a:cubicBezTo>
                        <a:pt x="11659" y="47234"/>
                        <a:pt x="6172" y="48263"/>
                        <a:pt x="686" y="49292"/>
                      </a:cubicBezTo>
                      <a:lnTo>
                        <a:pt x="0" y="48263"/>
                      </a:lnTo>
                      <a:close/>
                    </a:path>
                  </a:pathLst>
                </a:custGeom>
                <a:solidFill>
                  <a:srgbClr val="4C262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03" name="Google Shape;2003;p9"/>
                <p:cNvSpPr/>
                <p:nvPr/>
              </p:nvSpPr>
              <p:spPr>
                <a:xfrm>
                  <a:off x="6483134" y="792784"/>
                  <a:ext cx="92583" cy="2441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583" h="244144" extrusionOk="0">
                      <a:moveTo>
                        <a:pt x="0" y="242087"/>
                      </a:moveTo>
                      <a:cubicBezTo>
                        <a:pt x="14059" y="224942"/>
                        <a:pt x="23317" y="205740"/>
                        <a:pt x="32576" y="185852"/>
                      </a:cubicBezTo>
                      <a:cubicBezTo>
                        <a:pt x="33947" y="183452"/>
                        <a:pt x="34976" y="181051"/>
                        <a:pt x="36005" y="178651"/>
                      </a:cubicBezTo>
                      <a:lnTo>
                        <a:pt x="39434" y="171450"/>
                      </a:lnTo>
                      <a:lnTo>
                        <a:pt x="42863" y="164249"/>
                      </a:lnTo>
                      <a:cubicBezTo>
                        <a:pt x="44234" y="161849"/>
                        <a:pt x="45263" y="159449"/>
                        <a:pt x="46292" y="157048"/>
                      </a:cubicBezTo>
                      <a:cubicBezTo>
                        <a:pt x="48692" y="152248"/>
                        <a:pt x="51092" y="147104"/>
                        <a:pt x="53150" y="142304"/>
                      </a:cubicBezTo>
                      <a:cubicBezTo>
                        <a:pt x="55550" y="137503"/>
                        <a:pt x="57607" y="132359"/>
                        <a:pt x="59665" y="127216"/>
                      </a:cubicBezTo>
                      <a:cubicBezTo>
                        <a:pt x="61722" y="122072"/>
                        <a:pt x="63437" y="116929"/>
                        <a:pt x="65494" y="111785"/>
                      </a:cubicBezTo>
                      <a:cubicBezTo>
                        <a:pt x="67208" y="106642"/>
                        <a:pt x="69266" y="101498"/>
                        <a:pt x="70637" y="96355"/>
                      </a:cubicBezTo>
                      <a:lnTo>
                        <a:pt x="73037" y="88468"/>
                      </a:lnTo>
                      <a:lnTo>
                        <a:pt x="75438" y="80582"/>
                      </a:lnTo>
                      <a:cubicBezTo>
                        <a:pt x="77153" y="75438"/>
                        <a:pt x="78181" y="69952"/>
                        <a:pt x="79553" y="64808"/>
                      </a:cubicBezTo>
                      <a:cubicBezTo>
                        <a:pt x="85039" y="43548"/>
                        <a:pt x="88468" y="21946"/>
                        <a:pt x="91211" y="0"/>
                      </a:cubicBezTo>
                      <a:lnTo>
                        <a:pt x="92583" y="0"/>
                      </a:lnTo>
                      <a:cubicBezTo>
                        <a:pt x="92240" y="22289"/>
                        <a:pt x="90182" y="44234"/>
                        <a:pt x="86753" y="66523"/>
                      </a:cubicBezTo>
                      <a:cubicBezTo>
                        <a:pt x="85725" y="72009"/>
                        <a:pt x="85039" y="77495"/>
                        <a:pt x="83668" y="82982"/>
                      </a:cubicBezTo>
                      <a:lnTo>
                        <a:pt x="81953" y="91211"/>
                      </a:lnTo>
                      <a:lnTo>
                        <a:pt x="79895" y="99441"/>
                      </a:lnTo>
                      <a:cubicBezTo>
                        <a:pt x="78524" y="104927"/>
                        <a:pt x="77153" y="110071"/>
                        <a:pt x="75438" y="115557"/>
                      </a:cubicBezTo>
                      <a:cubicBezTo>
                        <a:pt x="73724" y="121044"/>
                        <a:pt x="72352" y="126187"/>
                        <a:pt x="70637" y="131674"/>
                      </a:cubicBezTo>
                      <a:cubicBezTo>
                        <a:pt x="67208" y="142304"/>
                        <a:pt x="63779" y="152933"/>
                        <a:pt x="59665" y="163563"/>
                      </a:cubicBezTo>
                      <a:cubicBezTo>
                        <a:pt x="57607" y="168707"/>
                        <a:pt x="55207" y="173850"/>
                        <a:pt x="53150" y="178994"/>
                      </a:cubicBezTo>
                      <a:cubicBezTo>
                        <a:pt x="50749" y="184137"/>
                        <a:pt x="48006" y="188938"/>
                        <a:pt x="45263" y="193739"/>
                      </a:cubicBezTo>
                      <a:cubicBezTo>
                        <a:pt x="39776" y="203340"/>
                        <a:pt x="33604" y="212941"/>
                        <a:pt x="26403" y="221856"/>
                      </a:cubicBezTo>
                      <a:cubicBezTo>
                        <a:pt x="19202" y="230772"/>
                        <a:pt x="10630" y="238658"/>
                        <a:pt x="686" y="244145"/>
                      </a:cubicBezTo>
                      <a:lnTo>
                        <a:pt x="0" y="242087"/>
                      </a:lnTo>
                      <a:close/>
                    </a:path>
                  </a:pathLst>
                </a:custGeom>
                <a:solidFill>
                  <a:srgbClr val="4C262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04" name="Google Shape;2004;p9"/>
                <p:cNvSpPr/>
                <p:nvPr/>
              </p:nvSpPr>
              <p:spPr>
                <a:xfrm>
                  <a:off x="6638124" y="756780"/>
                  <a:ext cx="75095" cy="1717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95" h="171792" extrusionOk="0">
                      <a:moveTo>
                        <a:pt x="0" y="171107"/>
                      </a:moveTo>
                      <a:cubicBezTo>
                        <a:pt x="1029" y="166992"/>
                        <a:pt x="2057" y="163220"/>
                        <a:pt x="3086" y="159449"/>
                      </a:cubicBezTo>
                      <a:cubicBezTo>
                        <a:pt x="4458" y="155677"/>
                        <a:pt x="5486" y="151905"/>
                        <a:pt x="6858" y="148476"/>
                      </a:cubicBezTo>
                      <a:cubicBezTo>
                        <a:pt x="8230" y="144704"/>
                        <a:pt x="9601" y="141275"/>
                        <a:pt x="10973" y="137503"/>
                      </a:cubicBezTo>
                      <a:cubicBezTo>
                        <a:pt x="12344" y="133731"/>
                        <a:pt x="13716" y="130302"/>
                        <a:pt x="15431" y="126873"/>
                      </a:cubicBezTo>
                      <a:cubicBezTo>
                        <a:pt x="18517" y="119672"/>
                        <a:pt x="21603" y="112814"/>
                        <a:pt x="25375" y="105956"/>
                      </a:cubicBezTo>
                      <a:cubicBezTo>
                        <a:pt x="29147" y="99098"/>
                        <a:pt x="32576" y="92240"/>
                        <a:pt x="36005" y="85382"/>
                      </a:cubicBezTo>
                      <a:cubicBezTo>
                        <a:pt x="39434" y="78524"/>
                        <a:pt x="42520" y="71323"/>
                        <a:pt x="45949" y="64465"/>
                      </a:cubicBezTo>
                      <a:cubicBezTo>
                        <a:pt x="49035" y="57264"/>
                        <a:pt x="52464" y="50406"/>
                        <a:pt x="55550" y="43205"/>
                      </a:cubicBezTo>
                      <a:cubicBezTo>
                        <a:pt x="62065" y="29147"/>
                        <a:pt x="67894" y="14745"/>
                        <a:pt x="73724" y="0"/>
                      </a:cubicBezTo>
                      <a:lnTo>
                        <a:pt x="75095" y="343"/>
                      </a:lnTo>
                      <a:cubicBezTo>
                        <a:pt x="71666" y="15431"/>
                        <a:pt x="67208" y="30518"/>
                        <a:pt x="62751" y="45606"/>
                      </a:cubicBezTo>
                      <a:cubicBezTo>
                        <a:pt x="60350" y="53150"/>
                        <a:pt x="57950" y="60350"/>
                        <a:pt x="55550" y="67894"/>
                      </a:cubicBezTo>
                      <a:cubicBezTo>
                        <a:pt x="52807" y="75438"/>
                        <a:pt x="50407" y="82639"/>
                        <a:pt x="47320" y="89840"/>
                      </a:cubicBezTo>
                      <a:cubicBezTo>
                        <a:pt x="45949" y="93612"/>
                        <a:pt x="44577" y="97041"/>
                        <a:pt x="43205" y="100813"/>
                      </a:cubicBezTo>
                      <a:lnTo>
                        <a:pt x="39091" y="111785"/>
                      </a:lnTo>
                      <a:cubicBezTo>
                        <a:pt x="37719" y="115557"/>
                        <a:pt x="36005" y="118986"/>
                        <a:pt x="34290" y="122758"/>
                      </a:cubicBezTo>
                      <a:cubicBezTo>
                        <a:pt x="32576" y="126187"/>
                        <a:pt x="30861" y="129616"/>
                        <a:pt x="28804" y="133388"/>
                      </a:cubicBezTo>
                      <a:cubicBezTo>
                        <a:pt x="25032" y="140246"/>
                        <a:pt x="20917" y="146761"/>
                        <a:pt x="16117" y="153276"/>
                      </a:cubicBezTo>
                      <a:cubicBezTo>
                        <a:pt x="11659" y="159791"/>
                        <a:pt x="6858" y="165964"/>
                        <a:pt x="1029" y="171793"/>
                      </a:cubicBezTo>
                      <a:lnTo>
                        <a:pt x="0" y="171107"/>
                      </a:lnTo>
                      <a:close/>
                    </a:path>
                  </a:pathLst>
                </a:custGeom>
                <a:solidFill>
                  <a:srgbClr val="4C262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05" name="Google Shape;2005;p9"/>
                <p:cNvSpPr/>
                <p:nvPr/>
              </p:nvSpPr>
              <p:spPr>
                <a:xfrm>
                  <a:off x="6711162" y="867537"/>
                  <a:ext cx="128930" cy="164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930" h="16459" extrusionOk="0">
                      <a:moveTo>
                        <a:pt x="343" y="14745"/>
                      </a:moveTo>
                      <a:cubicBezTo>
                        <a:pt x="2743" y="13030"/>
                        <a:pt x="5144" y="11659"/>
                        <a:pt x="7544" y="10287"/>
                      </a:cubicBezTo>
                      <a:cubicBezTo>
                        <a:pt x="9944" y="8915"/>
                        <a:pt x="12687" y="7887"/>
                        <a:pt x="15088" y="6858"/>
                      </a:cubicBezTo>
                      <a:cubicBezTo>
                        <a:pt x="17831" y="5829"/>
                        <a:pt x="20231" y="4801"/>
                        <a:pt x="22974" y="4115"/>
                      </a:cubicBezTo>
                      <a:cubicBezTo>
                        <a:pt x="25718" y="3429"/>
                        <a:pt x="28460" y="2743"/>
                        <a:pt x="30861" y="2057"/>
                      </a:cubicBezTo>
                      <a:cubicBezTo>
                        <a:pt x="33604" y="1372"/>
                        <a:pt x="36347" y="1029"/>
                        <a:pt x="39091" y="686"/>
                      </a:cubicBezTo>
                      <a:cubicBezTo>
                        <a:pt x="41834" y="343"/>
                        <a:pt x="44577" y="343"/>
                        <a:pt x="47320" y="0"/>
                      </a:cubicBezTo>
                      <a:lnTo>
                        <a:pt x="55550" y="0"/>
                      </a:lnTo>
                      <a:cubicBezTo>
                        <a:pt x="58293" y="0"/>
                        <a:pt x="61036" y="0"/>
                        <a:pt x="63779" y="0"/>
                      </a:cubicBezTo>
                      <a:lnTo>
                        <a:pt x="72009" y="0"/>
                      </a:lnTo>
                      <a:lnTo>
                        <a:pt x="80239" y="343"/>
                      </a:lnTo>
                      <a:lnTo>
                        <a:pt x="88468" y="1029"/>
                      </a:lnTo>
                      <a:lnTo>
                        <a:pt x="96698" y="1715"/>
                      </a:lnTo>
                      <a:cubicBezTo>
                        <a:pt x="107671" y="3086"/>
                        <a:pt x="118301" y="4801"/>
                        <a:pt x="128930" y="7544"/>
                      </a:cubicBezTo>
                      <a:lnTo>
                        <a:pt x="128588" y="8915"/>
                      </a:lnTo>
                      <a:cubicBezTo>
                        <a:pt x="117614" y="8573"/>
                        <a:pt x="106985" y="8573"/>
                        <a:pt x="96012" y="8915"/>
                      </a:cubicBezTo>
                      <a:lnTo>
                        <a:pt x="88125" y="9258"/>
                      </a:lnTo>
                      <a:lnTo>
                        <a:pt x="80239" y="9944"/>
                      </a:lnTo>
                      <a:lnTo>
                        <a:pt x="72352" y="10630"/>
                      </a:lnTo>
                      <a:lnTo>
                        <a:pt x="64465" y="11316"/>
                      </a:lnTo>
                      <a:cubicBezTo>
                        <a:pt x="61722" y="11659"/>
                        <a:pt x="59321" y="12002"/>
                        <a:pt x="56579" y="12344"/>
                      </a:cubicBezTo>
                      <a:lnTo>
                        <a:pt x="48692" y="13716"/>
                      </a:lnTo>
                      <a:cubicBezTo>
                        <a:pt x="43548" y="14745"/>
                        <a:pt x="38405" y="15431"/>
                        <a:pt x="32918" y="15773"/>
                      </a:cubicBezTo>
                      <a:cubicBezTo>
                        <a:pt x="30175" y="16116"/>
                        <a:pt x="27775" y="16116"/>
                        <a:pt x="25031" y="16116"/>
                      </a:cubicBezTo>
                      <a:cubicBezTo>
                        <a:pt x="22289" y="16116"/>
                        <a:pt x="19545" y="16459"/>
                        <a:pt x="16802" y="16459"/>
                      </a:cubicBezTo>
                      <a:cubicBezTo>
                        <a:pt x="14059" y="16459"/>
                        <a:pt x="11315" y="16459"/>
                        <a:pt x="8573" y="16459"/>
                      </a:cubicBezTo>
                      <a:cubicBezTo>
                        <a:pt x="5829" y="16459"/>
                        <a:pt x="3086" y="16116"/>
                        <a:pt x="0" y="15773"/>
                      </a:cubicBezTo>
                      <a:lnTo>
                        <a:pt x="343" y="14745"/>
                      </a:lnTo>
                      <a:close/>
                    </a:path>
                  </a:pathLst>
                </a:custGeom>
                <a:solidFill>
                  <a:srgbClr val="4C262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06" name="Google Shape;2006;p9"/>
                <p:cNvSpPr/>
                <p:nvPr/>
              </p:nvSpPr>
              <p:spPr>
                <a:xfrm>
                  <a:off x="6295567" y="960462"/>
                  <a:ext cx="60693" cy="2232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93" h="223227" extrusionOk="0">
                      <a:moveTo>
                        <a:pt x="0" y="222199"/>
                      </a:moveTo>
                      <a:cubicBezTo>
                        <a:pt x="10973" y="206083"/>
                        <a:pt x="14745" y="187909"/>
                        <a:pt x="19546" y="169393"/>
                      </a:cubicBezTo>
                      <a:cubicBezTo>
                        <a:pt x="21946" y="160134"/>
                        <a:pt x="24346" y="150876"/>
                        <a:pt x="27432" y="141618"/>
                      </a:cubicBezTo>
                      <a:cubicBezTo>
                        <a:pt x="30518" y="132359"/>
                        <a:pt x="33262" y="123101"/>
                        <a:pt x="35662" y="113843"/>
                      </a:cubicBezTo>
                      <a:cubicBezTo>
                        <a:pt x="38062" y="104585"/>
                        <a:pt x="40462" y="94983"/>
                        <a:pt x="42520" y="85725"/>
                      </a:cubicBezTo>
                      <a:cubicBezTo>
                        <a:pt x="44577" y="76467"/>
                        <a:pt x="46978" y="66866"/>
                        <a:pt x="48692" y="57264"/>
                      </a:cubicBezTo>
                      <a:cubicBezTo>
                        <a:pt x="52807" y="38405"/>
                        <a:pt x="56236" y="19202"/>
                        <a:pt x="59322" y="0"/>
                      </a:cubicBezTo>
                      <a:lnTo>
                        <a:pt x="60694" y="0"/>
                      </a:lnTo>
                      <a:cubicBezTo>
                        <a:pt x="60008" y="19545"/>
                        <a:pt x="58293" y="38748"/>
                        <a:pt x="55893" y="58293"/>
                      </a:cubicBezTo>
                      <a:cubicBezTo>
                        <a:pt x="54864" y="67894"/>
                        <a:pt x="53493" y="77495"/>
                        <a:pt x="51778" y="87440"/>
                      </a:cubicBezTo>
                      <a:cubicBezTo>
                        <a:pt x="50064" y="97041"/>
                        <a:pt x="48692" y="106642"/>
                        <a:pt x="46635" y="116243"/>
                      </a:cubicBezTo>
                      <a:cubicBezTo>
                        <a:pt x="44920" y="125844"/>
                        <a:pt x="42863" y="135446"/>
                        <a:pt x="41148" y="145047"/>
                      </a:cubicBezTo>
                      <a:cubicBezTo>
                        <a:pt x="39091" y="154648"/>
                        <a:pt x="36691" y="163906"/>
                        <a:pt x="33262" y="173507"/>
                      </a:cubicBezTo>
                      <a:cubicBezTo>
                        <a:pt x="30175" y="182766"/>
                        <a:pt x="26404" y="192367"/>
                        <a:pt x="21260" y="200939"/>
                      </a:cubicBezTo>
                      <a:cubicBezTo>
                        <a:pt x="16117" y="209855"/>
                        <a:pt x="9259" y="218084"/>
                        <a:pt x="686" y="223228"/>
                      </a:cubicBezTo>
                      <a:lnTo>
                        <a:pt x="0" y="222199"/>
                      </a:lnTo>
                      <a:close/>
                    </a:path>
                  </a:pathLst>
                </a:custGeom>
                <a:solidFill>
                  <a:srgbClr val="4C262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07" name="Google Shape;2007;p9"/>
                <p:cNvSpPr/>
                <p:nvPr/>
              </p:nvSpPr>
              <p:spPr>
                <a:xfrm>
                  <a:off x="6241732" y="1220038"/>
                  <a:ext cx="217741" cy="212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7741" h="21259" extrusionOk="0">
                      <a:moveTo>
                        <a:pt x="343" y="19888"/>
                      </a:moveTo>
                      <a:cubicBezTo>
                        <a:pt x="4458" y="17831"/>
                        <a:pt x="8915" y="16116"/>
                        <a:pt x="13373" y="14402"/>
                      </a:cubicBezTo>
                      <a:cubicBezTo>
                        <a:pt x="17831" y="12687"/>
                        <a:pt x="22289" y="11316"/>
                        <a:pt x="26403" y="9944"/>
                      </a:cubicBezTo>
                      <a:cubicBezTo>
                        <a:pt x="30861" y="8573"/>
                        <a:pt x="35319" y="7544"/>
                        <a:pt x="39776" y="6172"/>
                      </a:cubicBezTo>
                      <a:cubicBezTo>
                        <a:pt x="44234" y="5144"/>
                        <a:pt x="48692" y="4115"/>
                        <a:pt x="53492" y="3429"/>
                      </a:cubicBezTo>
                      <a:cubicBezTo>
                        <a:pt x="57950" y="2743"/>
                        <a:pt x="62751" y="2057"/>
                        <a:pt x="67208" y="1372"/>
                      </a:cubicBezTo>
                      <a:cubicBezTo>
                        <a:pt x="71666" y="1029"/>
                        <a:pt x="76467" y="686"/>
                        <a:pt x="80924" y="343"/>
                      </a:cubicBezTo>
                      <a:lnTo>
                        <a:pt x="94640" y="0"/>
                      </a:lnTo>
                      <a:cubicBezTo>
                        <a:pt x="99098" y="0"/>
                        <a:pt x="103899" y="0"/>
                        <a:pt x="108356" y="0"/>
                      </a:cubicBezTo>
                      <a:lnTo>
                        <a:pt x="122072" y="0"/>
                      </a:lnTo>
                      <a:lnTo>
                        <a:pt x="135788" y="343"/>
                      </a:lnTo>
                      <a:lnTo>
                        <a:pt x="149504" y="1372"/>
                      </a:lnTo>
                      <a:lnTo>
                        <a:pt x="163220" y="2743"/>
                      </a:lnTo>
                      <a:cubicBezTo>
                        <a:pt x="181394" y="4801"/>
                        <a:pt x="199568" y="7544"/>
                        <a:pt x="217742" y="11316"/>
                      </a:cubicBezTo>
                      <a:lnTo>
                        <a:pt x="217399" y="12687"/>
                      </a:lnTo>
                      <a:cubicBezTo>
                        <a:pt x="199225" y="11316"/>
                        <a:pt x="181051" y="9944"/>
                        <a:pt x="162878" y="9944"/>
                      </a:cubicBezTo>
                      <a:lnTo>
                        <a:pt x="149162" y="9944"/>
                      </a:lnTo>
                      <a:lnTo>
                        <a:pt x="135446" y="10287"/>
                      </a:lnTo>
                      <a:lnTo>
                        <a:pt x="121730" y="10973"/>
                      </a:lnTo>
                      <a:lnTo>
                        <a:pt x="108356" y="12002"/>
                      </a:lnTo>
                      <a:cubicBezTo>
                        <a:pt x="103899" y="12344"/>
                        <a:pt x="99441" y="12687"/>
                        <a:pt x="94983" y="13373"/>
                      </a:cubicBezTo>
                      <a:lnTo>
                        <a:pt x="81610" y="15088"/>
                      </a:lnTo>
                      <a:cubicBezTo>
                        <a:pt x="77153" y="15773"/>
                        <a:pt x="72695" y="16459"/>
                        <a:pt x="68237" y="16802"/>
                      </a:cubicBezTo>
                      <a:cubicBezTo>
                        <a:pt x="63779" y="17488"/>
                        <a:pt x="59322" y="17831"/>
                        <a:pt x="54864" y="18174"/>
                      </a:cubicBezTo>
                      <a:cubicBezTo>
                        <a:pt x="50406" y="18517"/>
                        <a:pt x="45949" y="18860"/>
                        <a:pt x="41491" y="19202"/>
                      </a:cubicBezTo>
                      <a:cubicBezTo>
                        <a:pt x="37033" y="19545"/>
                        <a:pt x="32576" y="19888"/>
                        <a:pt x="27775" y="20231"/>
                      </a:cubicBezTo>
                      <a:cubicBezTo>
                        <a:pt x="23317" y="20574"/>
                        <a:pt x="18517" y="20917"/>
                        <a:pt x="14059" y="20917"/>
                      </a:cubicBezTo>
                      <a:cubicBezTo>
                        <a:pt x="9601" y="21260"/>
                        <a:pt x="4801" y="21260"/>
                        <a:pt x="0" y="21260"/>
                      </a:cubicBezTo>
                      <a:lnTo>
                        <a:pt x="343" y="19888"/>
                      </a:lnTo>
                      <a:close/>
                    </a:path>
                  </a:pathLst>
                </a:custGeom>
                <a:solidFill>
                  <a:srgbClr val="4C262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08" name="Google Shape;2008;p9"/>
                <p:cNvSpPr/>
                <p:nvPr/>
              </p:nvSpPr>
              <p:spPr>
                <a:xfrm>
                  <a:off x="6099771" y="1128483"/>
                  <a:ext cx="49120" cy="2149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120" h="214998" extrusionOk="0">
                      <a:moveTo>
                        <a:pt x="0" y="214655"/>
                      </a:moveTo>
                      <a:cubicBezTo>
                        <a:pt x="686" y="209855"/>
                        <a:pt x="1715" y="205397"/>
                        <a:pt x="2743" y="200939"/>
                      </a:cubicBezTo>
                      <a:cubicBezTo>
                        <a:pt x="3772" y="196482"/>
                        <a:pt x="4801" y="192024"/>
                        <a:pt x="5829" y="187566"/>
                      </a:cubicBezTo>
                      <a:cubicBezTo>
                        <a:pt x="6858" y="183109"/>
                        <a:pt x="7887" y="178651"/>
                        <a:pt x="8916" y="174193"/>
                      </a:cubicBezTo>
                      <a:cubicBezTo>
                        <a:pt x="9944" y="169736"/>
                        <a:pt x="10973" y="165278"/>
                        <a:pt x="12345" y="160820"/>
                      </a:cubicBezTo>
                      <a:cubicBezTo>
                        <a:pt x="13373" y="156362"/>
                        <a:pt x="14745" y="151905"/>
                        <a:pt x="16116" y="147790"/>
                      </a:cubicBezTo>
                      <a:cubicBezTo>
                        <a:pt x="17488" y="143332"/>
                        <a:pt x="18860" y="138875"/>
                        <a:pt x="20231" y="134760"/>
                      </a:cubicBezTo>
                      <a:lnTo>
                        <a:pt x="24346" y="121730"/>
                      </a:lnTo>
                      <a:cubicBezTo>
                        <a:pt x="25718" y="117272"/>
                        <a:pt x="26746" y="112814"/>
                        <a:pt x="28118" y="108356"/>
                      </a:cubicBezTo>
                      <a:lnTo>
                        <a:pt x="31547" y="94983"/>
                      </a:lnTo>
                      <a:lnTo>
                        <a:pt x="34633" y="81610"/>
                      </a:lnTo>
                      <a:lnTo>
                        <a:pt x="37376" y="68237"/>
                      </a:lnTo>
                      <a:lnTo>
                        <a:pt x="39777" y="54864"/>
                      </a:lnTo>
                      <a:cubicBezTo>
                        <a:pt x="43206" y="36690"/>
                        <a:pt x="45606" y="18517"/>
                        <a:pt x="47663" y="0"/>
                      </a:cubicBezTo>
                      <a:lnTo>
                        <a:pt x="49035" y="0"/>
                      </a:lnTo>
                      <a:cubicBezTo>
                        <a:pt x="49378" y="18517"/>
                        <a:pt x="48692" y="37033"/>
                        <a:pt x="46977" y="55550"/>
                      </a:cubicBezTo>
                      <a:lnTo>
                        <a:pt x="45606" y="69266"/>
                      </a:lnTo>
                      <a:lnTo>
                        <a:pt x="43891" y="82982"/>
                      </a:lnTo>
                      <a:lnTo>
                        <a:pt x="41834" y="96698"/>
                      </a:lnTo>
                      <a:lnTo>
                        <a:pt x="39434" y="110414"/>
                      </a:lnTo>
                      <a:cubicBezTo>
                        <a:pt x="38405" y="114872"/>
                        <a:pt x="37719" y="119672"/>
                        <a:pt x="37033" y="124130"/>
                      </a:cubicBezTo>
                      <a:lnTo>
                        <a:pt x="34290" y="137846"/>
                      </a:lnTo>
                      <a:cubicBezTo>
                        <a:pt x="33261" y="142304"/>
                        <a:pt x="32233" y="147104"/>
                        <a:pt x="30861" y="151562"/>
                      </a:cubicBezTo>
                      <a:cubicBezTo>
                        <a:pt x="29490" y="156020"/>
                        <a:pt x="28118" y="160477"/>
                        <a:pt x="26403" y="164935"/>
                      </a:cubicBezTo>
                      <a:cubicBezTo>
                        <a:pt x="24689" y="169393"/>
                        <a:pt x="22974" y="173507"/>
                        <a:pt x="21260" y="177965"/>
                      </a:cubicBezTo>
                      <a:cubicBezTo>
                        <a:pt x="19545" y="182080"/>
                        <a:pt x="17488" y="186538"/>
                        <a:pt x="15431" y="190652"/>
                      </a:cubicBezTo>
                      <a:cubicBezTo>
                        <a:pt x="13373" y="194767"/>
                        <a:pt x="10973" y="198882"/>
                        <a:pt x="8916" y="202997"/>
                      </a:cubicBezTo>
                      <a:cubicBezTo>
                        <a:pt x="6515" y="207112"/>
                        <a:pt x="4115" y="211226"/>
                        <a:pt x="1372" y="214998"/>
                      </a:cubicBezTo>
                      <a:lnTo>
                        <a:pt x="0" y="214655"/>
                      </a:lnTo>
                      <a:close/>
                    </a:path>
                  </a:pathLst>
                </a:custGeom>
                <a:solidFill>
                  <a:srgbClr val="4C262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09" name="Google Shape;2009;p9"/>
                <p:cNvSpPr/>
                <p:nvPr/>
              </p:nvSpPr>
              <p:spPr>
                <a:xfrm>
                  <a:off x="6054166" y="1356169"/>
                  <a:ext cx="207797" cy="32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7797" h="32232" extrusionOk="0">
                      <a:moveTo>
                        <a:pt x="0" y="30518"/>
                      </a:moveTo>
                      <a:cubicBezTo>
                        <a:pt x="3772" y="28118"/>
                        <a:pt x="7544" y="25718"/>
                        <a:pt x="11659" y="23660"/>
                      </a:cubicBezTo>
                      <a:cubicBezTo>
                        <a:pt x="15774" y="21603"/>
                        <a:pt x="19545" y="19545"/>
                        <a:pt x="23660" y="17831"/>
                      </a:cubicBezTo>
                      <a:cubicBezTo>
                        <a:pt x="27775" y="16116"/>
                        <a:pt x="31890" y="14402"/>
                        <a:pt x="36005" y="12687"/>
                      </a:cubicBezTo>
                      <a:cubicBezTo>
                        <a:pt x="40119" y="11316"/>
                        <a:pt x="44577" y="9944"/>
                        <a:pt x="48692" y="8573"/>
                      </a:cubicBezTo>
                      <a:cubicBezTo>
                        <a:pt x="53150" y="7544"/>
                        <a:pt x="57264" y="6172"/>
                        <a:pt x="61722" y="5486"/>
                      </a:cubicBezTo>
                      <a:cubicBezTo>
                        <a:pt x="66180" y="4801"/>
                        <a:pt x="70638" y="4115"/>
                        <a:pt x="75095" y="3429"/>
                      </a:cubicBezTo>
                      <a:lnTo>
                        <a:pt x="88468" y="2057"/>
                      </a:lnTo>
                      <a:cubicBezTo>
                        <a:pt x="92926" y="1715"/>
                        <a:pt x="97384" y="1372"/>
                        <a:pt x="101841" y="1029"/>
                      </a:cubicBezTo>
                      <a:lnTo>
                        <a:pt x="115215" y="343"/>
                      </a:lnTo>
                      <a:lnTo>
                        <a:pt x="128588" y="0"/>
                      </a:lnTo>
                      <a:lnTo>
                        <a:pt x="141960" y="0"/>
                      </a:lnTo>
                      <a:lnTo>
                        <a:pt x="155334" y="686"/>
                      </a:lnTo>
                      <a:cubicBezTo>
                        <a:pt x="173165" y="2057"/>
                        <a:pt x="190653" y="4115"/>
                        <a:pt x="207798" y="7544"/>
                      </a:cubicBezTo>
                      <a:lnTo>
                        <a:pt x="207455" y="8915"/>
                      </a:lnTo>
                      <a:cubicBezTo>
                        <a:pt x="189966" y="7544"/>
                        <a:pt x="172479" y="7201"/>
                        <a:pt x="154991" y="7887"/>
                      </a:cubicBezTo>
                      <a:lnTo>
                        <a:pt x="141960" y="8573"/>
                      </a:lnTo>
                      <a:lnTo>
                        <a:pt x="128931" y="9601"/>
                      </a:lnTo>
                      <a:lnTo>
                        <a:pt x="115900" y="10973"/>
                      </a:lnTo>
                      <a:lnTo>
                        <a:pt x="102870" y="12687"/>
                      </a:lnTo>
                      <a:cubicBezTo>
                        <a:pt x="98755" y="13373"/>
                        <a:pt x="94298" y="14059"/>
                        <a:pt x="90183" y="15088"/>
                      </a:cubicBezTo>
                      <a:lnTo>
                        <a:pt x="77496" y="17831"/>
                      </a:lnTo>
                      <a:cubicBezTo>
                        <a:pt x="73381" y="18860"/>
                        <a:pt x="69266" y="19888"/>
                        <a:pt x="64808" y="20574"/>
                      </a:cubicBezTo>
                      <a:cubicBezTo>
                        <a:pt x="60693" y="21603"/>
                        <a:pt x="56236" y="22289"/>
                        <a:pt x="52121" y="22974"/>
                      </a:cubicBezTo>
                      <a:cubicBezTo>
                        <a:pt x="48006" y="23660"/>
                        <a:pt x="43548" y="24689"/>
                        <a:pt x="39434" y="25375"/>
                      </a:cubicBezTo>
                      <a:cubicBezTo>
                        <a:pt x="35319" y="26060"/>
                        <a:pt x="30861" y="27089"/>
                        <a:pt x="26746" y="27775"/>
                      </a:cubicBezTo>
                      <a:cubicBezTo>
                        <a:pt x="22632" y="28804"/>
                        <a:pt x="18174" y="29489"/>
                        <a:pt x="13716" y="30175"/>
                      </a:cubicBezTo>
                      <a:cubicBezTo>
                        <a:pt x="9258" y="30861"/>
                        <a:pt x="5144" y="31547"/>
                        <a:pt x="343" y="32233"/>
                      </a:cubicBezTo>
                      <a:lnTo>
                        <a:pt x="0" y="30518"/>
                      </a:lnTo>
                      <a:close/>
                    </a:path>
                  </a:pathLst>
                </a:custGeom>
                <a:solidFill>
                  <a:srgbClr val="4C262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010" name="Google Shape;2010;p9"/>
              <p:cNvGrpSpPr/>
              <p:nvPr/>
            </p:nvGrpSpPr>
            <p:grpSpPr>
              <a:xfrm>
                <a:off x="4986375" y="360045"/>
                <a:ext cx="1059217" cy="1354797"/>
                <a:chOff x="4986375" y="360045"/>
                <a:chExt cx="1059217" cy="1354797"/>
              </a:xfrm>
            </p:grpSpPr>
            <p:sp>
              <p:nvSpPr>
                <p:cNvPr id="2011" name="Google Shape;2011;p9"/>
                <p:cNvSpPr/>
                <p:nvPr/>
              </p:nvSpPr>
              <p:spPr>
                <a:xfrm>
                  <a:off x="4986718" y="360045"/>
                  <a:ext cx="1057846" cy="13541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7846" h="1354112" extrusionOk="0">
                      <a:moveTo>
                        <a:pt x="1057847" y="1354112"/>
                      </a:moveTo>
                      <a:cubicBezTo>
                        <a:pt x="795528" y="1267358"/>
                        <a:pt x="515379" y="1063333"/>
                        <a:pt x="331584" y="820903"/>
                      </a:cubicBezTo>
                      <a:cubicBezTo>
                        <a:pt x="147790" y="578815"/>
                        <a:pt x="10630" y="272606"/>
                        <a:pt x="0" y="0"/>
                      </a:cubicBezTo>
                      <a:cubicBezTo>
                        <a:pt x="178651" y="86411"/>
                        <a:pt x="366560" y="185509"/>
                        <a:pt x="526009" y="319240"/>
                      </a:cubicBezTo>
                      <a:cubicBezTo>
                        <a:pt x="779412" y="531152"/>
                        <a:pt x="958406" y="853821"/>
                        <a:pt x="991667" y="1158659"/>
                      </a:cubicBezTo>
                      <a:cubicBezTo>
                        <a:pt x="999211" y="1226553"/>
                        <a:pt x="1034529" y="1285875"/>
                        <a:pt x="1057847" y="1354112"/>
                      </a:cubicBezTo>
                      <a:close/>
                    </a:path>
                  </a:pathLst>
                </a:custGeom>
                <a:solidFill>
                  <a:srgbClr val="7D8C6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12" name="Google Shape;2012;p9"/>
                <p:cNvSpPr/>
                <p:nvPr/>
              </p:nvSpPr>
              <p:spPr>
                <a:xfrm>
                  <a:off x="4986375" y="360387"/>
                  <a:ext cx="1059217" cy="13544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9217" h="1354455" extrusionOk="0">
                      <a:moveTo>
                        <a:pt x="1057504" y="1354455"/>
                      </a:moveTo>
                      <a:cubicBezTo>
                        <a:pt x="1033158" y="1328052"/>
                        <a:pt x="1009498" y="1301306"/>
                        <a:pt x="985495" y="1274902"/>
                      </a:cubicBezTo>
                      <a:cubicBezTo>
                        <a:pt x="961835" y="1248156"/>
                        <a:pt x="938174" y="1221067"/>
                        <a:pt x="914857" y="1193978"/>
                      </a:cubicBezTo>
                      <a:cubicBezTo>
                        <a:pt x="891540" y="1166889"/>
                        <a:pt x="868223" y="1139457"/>
                        <a:pt x="845249" y="1112368"/>
                      </a:cubicBezTo>
                      <a:lnTo>
                        <a:pt x="776669" y="1029729"/>
                      </a:lnTo>
                      <a:cubicBezTo>
                        <a:pt x="754037" y="1001954"/>
                        <a:pt x="731406" y="974179"/>
                        <a:pt x="709117" y="946404"/>
                      </a:cubicBezTo>
                      <a:lnTo>
                        <a:pt x="642595" y="862051"/>
                      </a:lnTo>
                      <a:lnTo>
                        <a:pt x="576758" y="777011"/>
                      </a:lnTo>
                      <a:lnTo>
                        <a:pt x="511264" y="691629"/>
                      </a:lnTo>
                      <a:cubicBezTo>
                        <a:pt x="424167" y="577787"/>
                        <a:pt x="338442" y="463258"/>
                        <a:pt x="253060" y="348044"/>
                      </a:cubicBezTo>
                      <a:cubicBezTo>
                        <a:pt x="168021" y="232829"/>
                        <a:pt x="84011" y="116929"/>
                        <a:pt x="0" y="1029"/>
                      </a:cubicBezTo>
                      <a:lnTo>
                        <a:pt x="1371" y="0"/>
                      </a:lnTo>
                      <a:cubicBezTo>
                        <a:pt x="87096" y="114872"/>
                        <a:pt x="172821" y="229400"/>
                        <a:pt x="259575" y="343243"/>
                      </a:cubicBezTo>
                      <a:cubicBezTo>
                        <a:pt x="345986" y="457429"/>
                        <a:pt x="433083" y="570929"/>
                        <a:pt x="521208" y="683743"/>
                      </a:cubicBezTo>
                      <a:lnTo>
                        <a:pt x="587731" y="768096"/>
                      </a:lnTo>
                      <a:lnTo>
                        <a:pt x="654596" y="852107"/>
                      </a:lnTo>
                      <a:lnTo>
                        <a:pt x="721805" y="935774"/>
                      </a:lnTo>
                      <a:cubicBezTo>
                        <a:pt x="744436" y="963549"/>
                        <a:pt x="766724" y="991667"/>
                        <a:pt x="789013" y="1019442"/>
                      </a:cubicBezTo>
                      <a:lnTo>
                        <a:pt x="856221" y="1103109"/>
                      </a:lnTo>
                      <a:cubicBezTo>
                        <a:pt x="878853" y="1130884"/>
                        <a:pt x="901484" y="1158659"/>
                        <a:pt x="923773" y="1186434"/>
                      </a:cubicBezTo>
                      <a:lnTo>
                        <a:pt x="1059218" y="1353084"/>
                      </a:lnTo>
                      <a:lnTo>
                        <a:pt x="1057504" y="1354455"/>
                      </a:lnTo>
                      <a:close/>
                    </a:path>
                  </a:pathLst>
                </a:custGeom>
                <a:solidFill>
                  <a:srgbClr val="40512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013" name="Google Shape;2013;p9"/>
              <p:cNvGrpSpPr/>
              <p:nvPr/>
            </p:nvGrpSpPr>
            <p:grpSpPr>
              <a:xfrm>
                <a:off x="6081255" y="1027753"/>
                <a:ext cx="1555394" cy="746440"/>
                <a:chOff x="6081255" y="1027753"/>
                <a:chExt cx="1555394" cy="746440"/>
              </a:xfrm>
            </p:grpSpPr>
            <p:sp>
              <p:nvSpPr>
                <p:cNvPr id="2014" name="Google Shape;2014;p9"/>
                <p:cNvSpPr/>
                <p:nvPr/>
              </p:nvSpPr>
              <p:spPr>
                <a:xfrm>
                  <a:off x="6082284" y="1027753"/>
                  <a:ext cx="1554365" cy="7464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4365" h="746440" extrusionOk="0">
                      <a:moveTo>
                        <a:pt x="0" y="733381"/>
                      </a:moveTo>
                      <a:cubicBezTo>
                        <a:pt x="273291" y="774186"/>
                        <a:pt x="615506" y="717950"/>
                        <a:pt x="888454" y="584562"/>
                      </a:cubicBezTo>
                      <a:cubicBezTo>
                        <a:pt x="1161745" y="451174"/>
                        <a:pt x="1422006" y="239605"/>
                        <a:pt x="1554366" y="946"/>
                      </a:cubicBezTo>
                      <a:cubicBezTo>
                        <a:pt x="1355827" y="-2483"/>
                        <a:pt x="1143572" y="1289"/>
                        <a:pt x="940918" y="48609"/>
                      </a:cubicBezTo>
                      <a:cubicBezTo>
                        <a:pt x="618935" y="123704"/>
                        <a:pt x="314096" y="330816"/>
                        <a:pt x="147104" y="587991"/>
                      </a:cubicBezTo>
                      <a:cubicBezTo>
                        <a:pt x="109728" y="645941"/>
                        <a:pt x="51435" y="682974"/>
                        <a:pt x="0" y="733381"/>
                      </a:cubicBezTo>
                      <a:close/>
                    </a:path>
                  </a:pathLst>
                </a:custGeom>
                <a:solidFill>
                  <a:srgbClr val="7D8C6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15" name="Google Shape;2015;p9"/>
                <p:cNvSpPr/>
                <p:nvPr/>
              </p:nvSpPr>
              <p:spPr>
                <a:xfrm>
                  <a:off x="6081255" y="1028700"/>
                  <a:ext cx="1555051" cy="7331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5051" h="733120" extrusionOk="0">
                      <a:moveTo>
                        <a:pt x="1371" y="733120"/>
                      </a:moveTo>
                      <a:cubicBezTo>
                        <a:pt x="34976" y="720433"/>
                        <a:pt x="68237" y="707403"/>
                        <a:pt x="101499" y="694373"/>
                      </a:cubicBezTo>
                      <a:cubicBezTo>
                        <a:pt x="134760" y="680999"/>
                        <a:pt x="168021" y="667626"/>
                        <a:pt x="200940" y="653910"/>
                      </a:cubicBezTo>
                      <a:cubicBezTo>
                        <a:pt x="233858" y="640194"/>
                        <a:pt x="267119" y="626135"/>
                        <a:pt x="300037" y="612419"/>
                      </a:cubicBezTo>
                      <a:lnTo>
                        <a:pt x="398450" y="569557"/>
                      </a:lnTo>
                      <a:cubicBezTo>
                        <a:pt x="431025" y="554812"/>
                        <a:pt x="463944" y="540410"/>
                        <a:pt x="496519" y="525666"/>
                      </a:cubicBezTo>
                      <a:lnTo>
                        <a:pt x="593903" y="480403"/>
                      </a:lnTo>
                      <a:lnTo>
                        <a:pt x="690943" y="434111"/>
                      </a:lnTo>
                      <a:lnTo>
                        <a:pt x="787641" y="387477"/>
                      </a:lnTo>
                      <a:cubicBezTo>
                        <a:pt x="916572" y="325069"/>
                        <a:pt x="1044816" y="261633"/>
                        <a:pt x="1172718" y="197168"/>
                      </a:cubicBezTo>
                      <a:cubicBezTo>
                        <a:pt x="1300620" y="132702"/>
                        <a:pt x="1427836" y="67208"/>
                        <a:pt x="1555051" y="1372"/>
                      </a:cubicBezTo>
                      <a:lnTo>
                        <a:pt x="1554366" y="0"/>
                      </a:lnTo>
                      <a:cubicBezTo>
                        <a:pt x="1426121" y="63779"/>
                        <a:pt x="1297876" y="127559"/>
                        <a:pt x="1169289" y="190310"/>
                      </a:cubicBezTo>
                      <a:cubicBezTo>
                        <a:pt x="1040701" y="253403"/>
                        <a:pt x="911771" y="315468"/>
                        <a:pt x="782155" y="376504"/>
                      </a:cubicBezTo>
                      <a:lnTo>
                        <a:pt x="684771" y="421767"/>
                      </a:lnTo>
                      <a:lnTo>
                        <a:pt x="587045" y="466344"/>
                      </a:lnTo>
                      <a:lnTo>
                        <a:pt x="489318" y="510921"/>
                      </a:lnTo>
                      <a:cubicBezTo>
                        <a:pt x="456743" y="525666"/>
                        <a:pt x="424167" y="540410"/>
                        <a:pt x="391592" y="555498"/>
                      </a:cubicBezTo>
                      <a:lnTo>
                        <a:pt x="293865" y="599732"/>
                      </a:lnTo>
                      <a:cubicBezTo>
                        <a:pt x="261290" y="614477"/>
                        <a:pt x="228714" y="628879"/>
                        <a:pt x="196139" y="643966"/>
                      </a:cubicBezTo>
                      <a:lnTo>
                        <a:pt x="0" y="731749"/>
                      </a:lnTo>
                      <a:lnTo>
                        <a:pt x="1371" y="733120"/>
                      </a:lnTo>
                      <a:close/>
                    </a:path>
                  </a:pathLst>
                </a:custGeom>
                <a:solidFill>
                  <a:srgbClr val="40512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016" name="Google Shape;2016;p9"/>
              <p:cNvGrpSpPr/>
              <p:nvPr/>
            </p:nvGrpSpPr>
            <p:grpSpPr>
              <a:xfrm>
                <a:off x="7525550" y="2279942"/>
                <a:ext cx="1502546" cy="1938505"/>
                <a:chOff x="7525550" y="2279942"/>
                <a:chExt cx="1502546" cy="1938505"/>
              </a:xfrm>
            </p:grpSpPr>
            <p:sp>
              <p:nvSpPr>
                <p:cNvPr id="2017" name="Google Shape;2017;p9"/>
                <p:cNvSpPr/>
                <p:nvPr/>
              </p:nvSpPr>
              <p:spPr>
                <a:xfrm>
                  <a:off x="8748674" y="4028389"/>
                  <a:ext cx="279422" cy="1900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9422" h="190058" extrusionOk="0">
                      <a:moveTo>
                        <a:pt x="10287" y="9601"/>
                      </a:moveTo>
                      <a:cubicBezTo>
                        <a:pt x="87440" y="14059"/>
                        <a:pt x="163564" y="38062"/>
                        <a:pt x="229057" y="79210"/>
                      </a:cubicBezTo>
                      <a:cubicBezTo>
                        <a:pt x="259918" y="98412"/>
                        <a:pt x="292151" y="135102"/>
                        <a:pt x="274320" y="166992"/>
                      </a:cubicBezTo>
                      <a:cubicBezTo>
                        <a:pt x="264376" y="184480"/>
                        <a:pt x="242087" y="192024"/>
                        <a:pt x="222199" y="189623"/>
                      </a:cubicBezTo>
                      <a:cubicBezTo>
                        <a:pt x="202311" y="187223"/>
                        <a:pt x="184138" y="176594"/>
                        <a:pt x="167335" y="165620"/>
                      </a:cubicBezTo>
                      <a:cubicBezTo>
                        <a:pt x="101498" y="122072"/>
                        <a:pt x="44234" y="65494"/>
                        <a:pt x="0" y="0"/>
                      </a:cubicBezTo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18" name="Google Shape;2018;p9"/>
                <p:cNvSpPr/>
                <p:nvPr/>
              </p:nvSpPr>
              <p:spPr>
                <a:xfrm>
                  <a:off x="8293646" y="3410111"/>
                  <a:ext cx="384675" cy="21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675" h="212750" extrusionOk="0">
                      <a:moveTo>
                        <a:pt x="0" y="5515"/>
                      </a:moveTo>
                      <a:cubicBezTo>
                        <a:pt x="97040" y="-8544"/>
                        <a:pt x="197853" y="4486"/>
                        <a:pt x="288379" y="42205"/>
                      </a:cubicBezTo>
                      <a:cubicBezTo>
                        <a:pt x="323354" y="56950"/>
                        <a:pt x="358673" y="77181"/>
                        <a:pt x="376161" y="110785"/>
                      </a:cubicBezTo>
                      <a:cubicBezTo>
                        <a:pt x="393649" y="144389"/>
                        <a:pt x="384048" y="194110"/>
                        <a:pt x="348729" y="207826"/>
                      </a:cubicBezTo>
                      <a:cubicBezTo>
                        <a:pt x="302438" y="226000"/>
                        <a:pt x="242430" y="190338"/>
                        <a:pt x="204368" y="158448"/>
                      </a:cubicBezTo>
                      <a:cubicBezTo>
                        <a:pt x="160477" y="121758"/>
                        <a:pt x="116586" y="85411"/>
                        <a:pt x="72352" y="48720"/>
                      </a:cubicBezTo>
                      <a:cubicBezTo>
                        <a:pt x="45949" y="27118"/>
                        <a:pt x="34290" y="1057"/>
                        <a:pt x="0" y="5515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19" name="Google Shape;2019;p9"/>
                <p:cNvSpPr/>
                <p:nvPr/>
              </p:nvSpPr>
              <p:spPr>
                <a:xfrm>
                  <a:off x="7939293" y="3548329"/>
                  <a:ext cx="196755" cy="4111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755" h="411197" extrusionOk="0">
                      <a:moveTo>
                        <a:pt x="102664" y="406679"/>
                      </a:moveTo>
                      <a:cubicBezTo>
                        <a:pt x="169872" y="372047"/>
                        <a:pt x="201076" y="289407"/>
                        <a:pt x="196276" y="213969"/>
                      </a:cubicBezTo>
                      <a:cubicBezTo>
                        <a:pt x="191818" y="138531"/>
                        <a:pt x="158557" y="68237"/>
                        <a:pt x="125638" y="0"/>
                      </a:cubicBezTo>
                      <a:cubicBezTo>
                        <a:pt x="106093" y="78867"/>
                        <a:pt x="59116" y="157734"/>
                        <a:pt x="27912" y="232486"/>
                      </a:cubicBezTo>
                      <a:cubicBezTo>
                        <a:pt x="12481" y="269177"/>
                        <a:pt x="-4664" y="307581"/>
                        <a:pt x="1166" y="347015"/>
                      </a:cubicBezTo>
                      <a:cubicBezTo>
                        <a:pt x="6995" y="386448"/>
                        <a:pt x="67345" y="424510"/>
                        <a:pt x="102664" y="406679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20" name="Google Shape;2020;p9"/>
                <p:cNvSpPr/>
                <p:nvPr/>
              </p:nvSpPr>
              <p:spPr>
                <a:xfrm>
                  <a:off x="7663944" y="3090900"/>
                  <a:ext cx="196755" cy="4112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755" h="411294" extrusionOk="0">
                      <a:moveTo>
                        <a:pt x="102664" y="406679"/>
                      </a:moveTo>
                      <a:cubicBezTo>
                        <a:pt x="169873" y="372047"/>
                        <a:pt x="201077" y="289407"/>
                        <a:pt x="196276" y="213969"/>
                      </a:cubicBezTo>
                      <a:cubicBezTo>
                        <a:pt x="191818" y="138531"/>
                        <a:pt x="158557" y="68237"/>
                        <a:pt x="125639" y="0"/>
                      </a:cubicBezTo>
                      <a:cubicBezTo>
                        <a:pt x="106093" y="78867"/>
                        <a:pt x="59116" y="157734"/>
                        <a:pt x="27912" y="232486"/>
                      </a:cubicBezTo>
                      <a:cubicBezTo>
                        <a:pt x="12482" y="269177"/>
                        <a:pt x="-4663" y="307581"/>
                        <a:pt x="1166" y="347015"/>
                      </a:cubicBezTo>
                      <a:cubicBezTo>
                        <a:pt x="7338" y="386105"/>
                        <a:pt x="67346" y="424853"/>
                        <a:pt x="102664" y="406679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21" name="Google Shape;2021;p9"/>
                <p:cNvSpPr/>
                <p:nvPr/>
              </p:nvSpPr>
              <p:spPr>
                <a:xfrm>
                  <a:off x="7525550" y="2279942"/>
                  <a:ext cx="1348968" cy="1829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968" h="1829714" extrusionOk="0">
                      <a:moveTo>
                        <a:pt x="1347254" y="1829714"/>
                      </a:moveTo>
                      <a:cubicBezTo>
                        <a:pt x="1186091" y="1725473"/>
                        <a:pt x="1039673" y="1599629"/>
                        <a:pt x="906971" y="1461097"/>
                      </a:cubicBezTo>
                      <a:cubicBezTo>
                        <a:pt x="774611" y="1322222"/>
                        <a:pt x="655967" y="1170318"/>
                        <a:pt x="548297" y="1011555"/>
                      </a:cubicBezTo>
                      <a:cubicBezTo>
                        <a:pt x="494462" y="932002"/>
                        <a:pt x="443027" y="851078"/>
                        <a:pt x="393992" y="768439"/>
                      </a:cubicBezTo>
                      <a:lnTo>
                        <a:pt x="357644" y="706374"/>
                      </a:lnTo>
                      <a:lnTo>
                        <a:pt x="321983" y="643966"/>
                      </a:lnTo>
                      <a:lnTo>
                        <a:pt x="287350" y="580873"/>
                      </a:lnTo>
                      <a:lnTo>
                        <a:pt x="253403" y="517436"/>
                      </a:lnTo>
                      <a:lnTo>
                        <a:pt x="220142" y="453657"/>
                      </a:lnTo>
                      <a:lnTo>
                        <a:pt x="187223" y="389534"/>
                      </a:lnTo>
                      <a:lnTo>
                        <a:pt x="154991" y="325069"/>
                      </a:lnTo>
                      <a:lnTo>
                        <a:pt x="123101" y="260604"/>
                      </a:lnTo>
                      <a:lnTo>
                        <a:pt x="91897" y="195796"/>
                      </a:lnTo>
                      <a:lnTo>
                        <a:pt x="61036" y="130988"/>
                      </a:lnTo>
                      <a:cubicBezTo>
                        <a:pt x="40805" y="87440"/>
                        <a:pt x="20231" y="44234"/>
                        <a:pt x="0" y="686"/>
                      </a:cubicBezTo>
                      <a:lnTo>
                        <a:pt x="1372" y="0"/>
                      </a:lnTo>
                      <a:lnTo>
                        <a:pt x="18173" y="31890"/>
                      </a:lnTo>
                      <a:lnTo>
                        <a:pt x="34633" y="63779"/>
                      </a:lnTo>
                      <a:lnTo>
                        <a:pt x="67894" y="127559"/>
                      </a:lnTo>
                      <a:lnTo>
                        <a:pt x="134074" y="255117"/>
                      </a:lnTo>
                      <a:lnTo>
                        <a:pt x="167335" y="318897"/>
                      </a:lnTo>
                      <a:lnTo>
                        <a:pt x="200597" y="382334"/>
                      </a:lnTo>
                      <a:lnTo>
                        <a:pt x="234200" y="445770"/>
                      </a:lnTo>
                      <a:lnTo>
                        <a:pt x="268148" y="508863"/>
                      </a:lnTo>
                      <a:lnTo>
                        <a:pt x="302438" y="571957"/>
                      </a:lnTo>
                      <a:lnTo>
                        <a:pt x="337414" y="634708"/>
                      </a:lnTo>
                      <a:lnTo>
                        <a:pt x="372732" y="697116"/>
                      </a:lnTo>
                      <a:lnTo>
                        <a:pt x="408737" y="759181"/>
                      </a:lnTo>
                      <a:cubicBezTo>
                        <a:pt x="456743" y="841820"/>
                        <a:pt x="507149" y="923430"/>
                        <a:pt x="559955" y="1002983"/>
                      </a:cubicBezTo>
                      <a:cubicBezTo>
                        <a:pt x="665912" y="1162431"/>
                        <a:pt x="782840" y="1314679"/>
                        <a:pt x="913829" y="1454582"/>
                      </a:cubicBezTo>
                      <a:cubicBezTo>
                        <a:pt x="1044473" y="1594485"/>
                        <a:pt x="1189177" y="1721701"/>
                        <a:pt x="1348969" y="1827657"/>
                      </a:cubicBezTo>
                      <a:lnTo>
                        <a:pt x="1347254" y="1829714"/>
                      </a:lnTo>
                      <a:close/>
                    </a:path>
                  </a:pathLst>
                </a:custGeom>
                <a:solidFill>
                  <a:srgbClr val="40512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22" name="Google Shape;2022;p9"/>
                <p:cNvSpPr/>
                <p:nvPr/>
              </p:nvSpPr>
              <p:spPr>
                <a:xfrm>
                  <a:off x="8145170" y="3370021"/>
                  <a:ext cx="497891" cy="182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891" h="182422" extrusionOk="0">
                      <a:moveTo>
                        <a:pt x="686" y="0"/>
                      </a:moveTo>
                      <a:cubicBezTo>
                        <a:pt x="21260" y="8573"/>
                        <a:pt x="42177" y="14402"/>
                        <a:pt x="63437" y="19203"/>
                      </a:cubicBezTo>
                      <a:cubicBezTo>
                        <a:pt x="74066" y="21603"/>
                        <a:pt x="84697" y="23660"/>
                        <a:pt x="95669" y="25718"/>
                      </a:cubicBezTo>
                      <a:cubicBezTo>
                        <a:pt x="106642" y="27775"/>
                        <a:pt x="117272" y="30175"/>
                        <a:pt x="128245" y="32233"/>
                      </a:cubicBezTo>
                      <a:cubicBezTo>
                        <a:pt x="149848" y="37033"/>
                        <a:pt x="171450" y="42520"/>
                        <a:pt x="192710" y="49378"/>
                      </a:cubicBezTo>
                      <a:cubicBezTo>
                        <a:pt x="213970" y="56236"/>
                        <a:pt x="234887" y="63094"/>
                        <a:pt x="255803" y="70638"/>
                      </a:cubicBezTo>
                      <a:cubicBezTo>
                        <a:pt x="276721" y="77838"/>
                        <a:pt x="297637" y="86068"/>
                        <a:pt x="318211" y="94298"/>
                      </a:cubicBezTo>
                      <a:cubicBezTo>
                        <a:pt x="328498" y="98412"/>
                        <a:pt x="338785" y="102527"/>
                        <a:pt x="349072" y="106985"/>
                      </a:cubicBezTo>
                      <a:lnTo>
                        <a:pt x="364503" y="113500"/>
                      </a:lnTo>
                      <a:lnTo>
                        <a:pt x="379591" y="120358"/>
                      </a:lnTo>
                      <a:cubicBezTo>
                        <a:pt x="384734" y="122758"/>
                        <a:pt x="389534" y="125159"/>
                        <a:pt x="394678" y="127559"/>
                      </a:cubicBezTo>
                      <a:lnTo>
                        <a:pt x="409766" y="134760"/>
                      </a:lnTo>
                      <a:cubicBezTo>
                        <a:pt x="419710" y="139560"/>
                        <a:pt x="429654" y="144361"/>
                        <a:pt x="439598" y="149505"/>
                      </a:cubicBezTo>
                      <a:cubicBezTo>
                        <a:pt x="459486" y="159449"/>
                        <a:pt x="478688" y="170421"/>
                        <a:pt x="497891" y="181051"/>
                      </a:cubicBezTo>
                      <a:lnTo>
                        <a:pt x="497205" y="182423"/>
                      </a:lnTo>
                      <a:cubicBezTo>
                        <a:pt x="457429" y="162878"/>
                        <a:pt x="417310" y="144361"/>
                        <a:pt x="376504" y="127902"/>
                      </a:cubicBezTo>
                      <a:lnTo>
                        <a:pt x="361074" y="121730"/>
                      </a:lnTo>
                      <a:lnTo>
                        <a:pt x="345643" y="115900"/>
                      </a:lnTo>
                      <a:cubicBezTo>
                        <a:pt x="335356" y="111786"/>
                        <a:pt x="325069" y="108014"/>
                        <a:pt x="314782" y="104242"/>
                      </a:cubicBezTo>
                      <a:cubicBezTo>
                        <a:pt x="293866" y="97041"/>
                        <a:pt x="273292" y="89840"/>
                        <a:pt x="252032" y="83325"/>
                      </a:cubicBezTo>
                      <a:cubicBezTo>
                        <a:pt x="241402" y="79896"/>
                        <a:pt x="230772" y="77153"/>
                        <a:pt x="220485" y="73724"/>
                      </a:cubicBezTo>
                      <a:cubicBezTo>
                        <a:pt x="215341" y="72009"/>
                        <a:pt x="209855" y="70980"/>
                        <a:pt x="204712" y="69266"/>
                      </a:cubicBezTo>
                      <a:cubicBezTo>
                        <a:pt x="199225" y="67894"/>
                        <a:pt x="194081" y="66180"/>
                        <a:pt x="188595" y="65151"/>
                      </a:cubicBezTo>
                      <a:lnTo>
                        <a:pt x="124816" y="48349"/>
                      </a:lnTo>
                      <a:lnTo>
                        <a:pt x="92583" y="39777"/>
                      </a:lnTo>
                      <a:cubicBezTo>
                        <a:pt x="81953" y="36690"/>
                        <a:pt x="70981" y="33604"/>
                        <a:pt x="60350" y="30175"/>
                      </a:cubicBezTo>
                      <a:cubicBezTo>
                        <a:pt x="39091" y="22974"/>
                        <a:pt x="18174" y="14059"/>
                        <a:pt x="0" y="1029"/>
                      </a:cubicBezTo>
                      <a:lnTo>
                        <a:pt x="686" y="0"/>
                      </a:lnTo>
                      <a:close/>
                    </a:path>
                  </a:pathLst>
                </a:custGeom>
                <a:solidFill>
                  <a:srgbClr val="40512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23" name="Google Shape;2023;p9"/>
                <p:cNvSpPr/>
                <p:nvPr/>
              </p:nvSpPr>
              <p:spPr>
                <a:xfrm>
                  <a:off x="7984693" y="2914504"/>
                  <a:ext cx="489020" cy="2703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9020" h="270385" extrusionOk="0">
                      <a:moveTo>
                        <a:pt x="0" y="7003"/>
                      </a:moveTo>
                      <a:cubicBezTo>
                        <a:pt x="123444" y="-10828"/>
                        <a:pt x="251688" y="5631"/>
                        <a:pt x="366560" y="53637"/>
                      </a:cubicBezTo>
                      <a:cubicBezTo>
                        <a:pt x="411137" y="72154"/>
                        <a:pt x="456057" y="97872"/>
                        <a:pt x="478346" y="140734"/>
                      </a:cubicBezTo>
                      <a:cubicBezTo>
                        <a:pt x="500291" y="183597"/>
                        <a:pt x="488289" y="246690"/>
                        <a:pt x="443369" y="264178"/>
                      </a:cubicBezTo>
                      <a:cubicBezTo>
                        <a:pt x="384391" y="287152"/>
                        <a:pt x="308267" y="241890"/>
                        <a:pt x="259918" y="201427"/>
                      </a:cubicBezTo>
                      <a:cubicBezTo>
                        <a:pt x="204026" y="155136"/>
                        <a:pt x="148133" y="108501"/>
                        <a:pt x="92240" y="62210"/>
                      </a:cubicBezTo>
                      <a:cubicBezTo>
                        <a:pt x="58293" y="34778"/>
                        <a:pt x="43548" y="1517"/>
                        <a:pt x="0" y="7003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24" name="Google Shape;2024;p9"/>
                <p:cNvSpPr/>
                <p:nvPr/>
              </p:nvSpPr>
              <p:spPr>
                <a:xfrm>
                  <a:off x="7836217" y="2875902"/>
                  <a:ext cx="497890" cy="182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890" h="182422" extrusionOk="0">
                      <a:moveTo>
                        <a:pt x="686" y="0"/>
                      </a:moveTo>
                      <a:cubicBezTo>
                        <a:pt x="21260" y="8573"/>
                        <a:pt x="42177" y="14402"/>
                        <a:pt x="63437" y="19202"/>
                      </a:cubicBezTo>
                      <a:cubicBezTo>
                        <a:pt x="74066" y="21603"/>
                        <a:pt x="84696" y="23660"/>
                        <a:pt x="95669" y="25718"/>
                      </a:cubicBezTo>
                      <a:cubicBezTo>
                        <a:pt x="106642" y="27775"/>
                        <a:pt x="117272" y="30175"/>
                        <a:pt x="128245" y="32232"/>
                      </a:cubicBezTo>
                      <a:cubicBezTo>
                        <a:pt x="149847" y="37033"/>
                        <a:pt x="171450" y="42519"/>
                        <a:pt x="192710" y="49377"/>
                      </a:cubicBezTo>
                      <a:cubicBezTo>
                        <a:pt x="213970" y="56235"/>
                        <a:pt x="234887" y="63093"/>
                        <a:pt x="255803" y="70637"/>
                      </a:cubicBezTo>
                      <a:cubicBezTo>
                        <a:pt x="276720" y="77838"/>
                        <a:pt x="297637" y="86068"/>
                        <a:pt x="318211" y="94298"/>
                      </a:cubicBezTo>
                      <a:cubicBezTo>
                        <a:pt x="328498" y="98412"/>
                        <a:pt x="338785" y="102527"/>
                        <a:pt x="349072" y="106985"/>
                      </a:cubicBezTo>
                      <a:lnTo>
                        <a:pt x="364503" y="113500"/>
                      </a:lnTo>
                      <a:lnTo>
                        <a:pt x="379590" y="120358"/>
                      </a:lnTo>
                      <a:cubicBezTo>
                        <a:pt x="384734" y="122758"/>
                        <a:pt x="389534" y="125159"/>
                        <a:pt x="394678" y="127559"/>
                      </a:cubicBezTo>
                      <a:lnTo>
                        <a:pt x="409766" y="134760"/>
                      </a:lnTo>
                      <a:cubicBezTo>
                        <a:pt x="419710" y="139560"/>
                        <a:pt x="429654" y="144361"/>
                        <a:pt x="439598" y="149504"/>
                      </a:cubicBezTo>
                      <a:cubicBezTo>
                        <a:pt x="459486" y="159449"/>
                        <a:pt x="478688" y="170421"/>
                        <a:pt x="497891" y="181051"/>
                      </a:cubicBezTo>
                      <a:lnTo>
                        <a:pt x="497205" y="182423"/>
                      </a:lnTo>
                      <a:cubicBezTo>
                        <a:pt x="457429" y="162878"/>
                        <a:pt x="417309" y="144361"/>
                        <a:pt x="376504" y="127902"/>
                      </a:cubicBezTo>
                      <a:lnTo>
                        <a:pt x="361074" y="121730"/>
                      </a:lnTo>
                      <a:lnTo>
                        <a:pt x="345643" y="115900"/>
                      </a:lnTo>
                      <a:cubicBezTo>
                        <a:pt x="335356" y="111785"/>
                        <a:pt x="325069" y="108014"/>
                        <a:pt x="314782" y="104241"/>
                      </a:cubicBezTo>
                      <a:cubicBezTo>
                        <a:pt x="293865" y="97041"/>
                        <a:pt x="273291" y="89840"/>
                        <a:pt x="252032" y="83325"/>
                      </a:cubicBezTo>
                      <a:cubicBezTo>
                        <a:pt x="241402" y="79896"/>
                        <a:pt x="230772" y="77153"/>
                        <a:pt x="220485" y="73724"/>
                      </a:cubicBezTo>
                      <a:cubicBezTo>
                        <a:pt x="215341" y="72009"/>
                        <a:pt x="209855" y="70980"/>
                        <a:pt x="204711" y="69266"/>
                      </a:cubicBezTo>
                      <a:cubicBezTo>
                        <a:pt x="199225" y="67894"/>
                        <a:pt x="194081" y="66180"/>
                        <a:pt x="188595" y="65151"/>
                      </a:cubicBezTo>
                      <a:lnTo>
                        <a:pt x="124816" y="48349"/>
                      </a:lnTo>
                      <a:lnTo>
                        <a:pt x="92583" y="39776"/>
                      </a:lnTo>
                      <a:cubicBezTo>
                        <a:pt x="81953" y="36690"/>
                        <a:pt x="70980" y="33604"/>
                        <a:pt x="60350" y="30175"/>
                      </a:cubicBezTo>
                      <a:cubicBezTo>
                        <a:pt x="39091" y="22974"/>
                        <a:pt x="18174" y="14059"/>
                        <a:pt x="0" y="1029"/>
                      </a:cubicBezTo>
                      <a:lnTo>
                        <a:pt x="686" y="0"/>
                      </a:lnTo>
                      <a:close/>
                    </a:path>
                  </a:pathLst>
                </a:custGeom>
                <a:solidFill>
                  <a:srgbClr val="40512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25" name="Google Shape;2025;p9"/>
                <p:cNvSpPr/>
                <p:nvPr/>
              </p:nvSpPr>
              <p:spPr>
                <a:xfrm>
                  <a:off x="8604313" y="3788689"/>
                  <a:ext cx="307878" cy="1705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7878" h="170545" extrusionOk="0">
                      <a:moveTo>
                        <a:pt x="0" y="4470"/>
                      </a:moveTo>
                      <a:cubicBezTo>
                        <a:pt x="77838" y="-6845"/>
                        <a:pt x="158420" y="3442"/>
                        <a:pt x="230772" y="33960"/>
                      </a:cubicBezTo>
                      <a:cubicBezTo>
                        <a:pt x="258890" y="45618"/>
                        <a:pt x="287007" y="62078"/>
                        <a:pt x="301066" y="88824"/>
                      </a:cubicBezTo>
                      <a:cubicBezTo>
                        <a:pt x="315125" y="115913"/>
                        <a:pt x="307238" y="155689"/>
                        <a:pt x="279121" y="166662"/>
                      </a:cubicBezTo>
                      <a:cubicBezTo>
                        <a:pt x="242087" y="181064"/>
                        <a:pt x="194081" y="152603"/>
                        <a:pt x="163563" y="127229"/>
                      </a:cubicBezTo>
                      <a:cubicBezTo>
                        <a:pt x="128245" y="98082"/>
                        <a:pt x="93269" y="68593"/>
                        <a:pt x="57950" y="39446"/>
                      </a:cubicBezTo>
                      <a:cubicBezTo>
                        <a:pt x="36690" y="21615"/>
                        <a:pt x="27089" y="698"/>
                        <a:pt x="0" y="447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26" name="Google Shape;2026;p9"/>
                <p:cNvSpPr/>
                <p:nvPr/>
              </p:nvSpPr>
              <p:spPr>
                <a:xfrm>
                  <a:off x="8431834" y="3734181"/>
                  <a:ext cx="398792" cy="1467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8792" h="146761" extrusionOk="0">
                      <a:moveTo>
                        <a:pt x="0" y="0"/>
                      </a:moveTo>
                      <a:cubicBezTo>
                        <a:pt x="16459" y="6515"/>
                        <a:pt x="33604" y="10630"/>
                        <a:pt x="50749" y="14402"/>
                      </a:cubicBezTo>
                      <a:cubicBezTo>
                        <a:pt x="67894" y="18174"/>
                        <a:pt x="85382" y="20917"/>
                        <a:pt x="102870" y="24689"/>
                      </a:cubicBezTo>
                      <a:cubicBezTo>
                        <a:pt x="120358" y="28461"/>
                        <a:pt x="137503" y="32918"/>
                        <a:pt x="154648" y="38405"/>
                      </a:cubicBezTo>
                      <a:cubicBezTo>
                        <a:pt x="171450" y="43891"/>
                        <a:pt x="188595" y="49721"/>
                        <a:pt x="205397" y="55893"/>
                      </a:cubicBezTo>
                      <a:cubicBezTo>
                        <a:pt x="222199" y="61722"/>
                        <a:pt x="238659" y="68237"/>
                        <a:pt x="255461" y="74752"/>
                      </a:cubicBezTo>
                      <a:cubicBezTo>
                        <a:pt x="271920" y="81610"/>
                        <a:pt x="288379" y="88468"/>
                        <a:pt x="304495" y="96012"/>
                      </a:cubicBezTo>
                      <a:cubicBezTo>
                        <a:pt x="312725" y="99784"/>
                        <a:pt x="320612" y="103556"/>
                        <a:pt x="328498" y="107671"/>
                      </a:cubicBezTo>
                      <a:cubicBezTo>
                        <a:pt x="336385" y="111785"/>
                        <a:pt x="344272" y="115557"/>
                        <a:pt x="352159" y="119672"/>
                      </a:cubicBezTo>
                      <a:cubicBezTo>
                        <a:pt x="367932" y="127902"/>
                        <a:pt x="383362" y="136474"/>
                        <a:pt x="398793" y="145390"/>
                      </a:cubicBezTo>
                      <a:lnTo>
                        <a:pt x="398107" y="146761"/>
                      </a:lnTo>
                      <a:cubicBezTo>
                        <a:pt x="366217" y="131331"/>
                        <a:pt x="333985" y="116586"/>
                        <a:pt x="301066" y="103899"/>
                      </a:cubicBezTo>
                      <a:cubicBezTo>
                        <a:pt x="284607" y="97384"/>
                        <a:pt x="268148" y="91211"/>
                        <a:pt x="251346" y="85382"/>
                      </a:cubicBezTo>
                      <a:cubicBezTo>
                        <a:pt x="234544" y="79553"/>
                        <a:pt x="218085" y="73724"/>
                        <a:pt x="201283" y="68580"/>
                      </a:cubicBezTo>
                      <a:cubicBezTo>
                        <a:pt x="192710" y="65837"/>
                        <a:pt x="184480" y="63437"/>
                        <a:pt x="175908" y="61036"/>
                      </a:cubicBezTo>
                      <a:cubicBezTo>
                        <a:pt x="167335" y="58636"/>
                        <a:pt x="158763" y="56579"/>
                        <a:pt x="150190" y="54178"/>
                      </a:cubicBezTo>
                      <a:lnTo>
                        <a:pt x="124473" y="47663"/>
                      </a:lnTo>
                      <a:lnTo>
                        <a:pt x="99098" y="40805"/>
                      </a:lnTo>
                      <a:cubicBezTo>
                        <a:pt x="82296" y="36347"/>
                        <a:pt x="64808" y="31547"/>
                        <a:pt x="48006" y="25718"/>
                      </a:cubicBezTo>
                      <a:cubicBezTo>
                        <a:pt x="31204" y="19888"/>
                        <a:pt x="14402" y="12002"/>
                        <a:pt x="0" y="1372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40512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27" name="Google Shape;2027;p9"/>
                <p:cNvSpPr/>
                <p:nvPr/>
              </p:nvSpPr>
              <p:spPr>
                <a:xfrm>
                  <a:off x="8018558" y="3212287"/>
                  <a:ext cx="67290" cy="6014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290" h="601446" extrusionOk="0">
                      <a:moveTo>
                        <a:pt x="21684" y="343"/>
                      </a:moveTo>
                      <a:cubicBezTo>
                        <a:pt x="14483" y="10630"/>
                        <a:pt x="11054" y="22974"/>
                        <a:pt x="10368" y="34976"/>
                      </a:cubicBezTo>
                      <a:cubicBezTo>
                        <a:pt x="9340" y="47320"/>
                        <a:pt x="10368" y="59665"/>
                        <a:pt x="11740" y="72009"/>
                      </a:cubicBezTo>
                      <a:lnTo>
                        <a:pt x="14141" y="90869"/>
                      </a:lnTo>
                      <a:cubicBezTo>
                        <a:pt x="15169" y="97041"/>
                        <a:pt x="15855" y="103213"/>
                        <a:pt x="16884" y="109728"/>
                      </a:cubicBezTo>
                      <a:cubicBezTo>
                        <a:pt x="17912" y="115900"/>
                        <a:pt x="18598" y="122073"/>
                        <a:pt x="19627" y="128588"/>
                      </a:cubicBezTo>
                      <a:lnTo>
                        <a:pt x="20999" y="137846"/>
                      </a:lnTo>
                      <a:lnTo>
                        <a:pt x="22713" y="147104"/>
                      </a:lnTo>
                      <a:lnTo>
                        <a:pt x="48773" y="297294"/>
                      </a:lnTo>
                      <a:cubicBezTo>
                        <a:pt x="57689" y="347358"/>
                        <a:pt x="65232" y="398107"/>
                        <a:pt x="66947" y="449542"/>
                      </a:cubicBezTo>
                      <a:cubicBezTo>
                        <a:pt x="67290" y="456057"/>
                        <a:pt x="66947" y="462229"/>
                        <a:pt x="67290" y="468744"/>
                      </a:cubicBezTo>
                      <a:cubicBezTo>
                        <a:pt x="67290" y="475260"/>
                        <a:pt x="66947" y="481431"/>
                        <a:pt x="66947" y="487947"/>
                      </a:cubicBezTo>
                      <a:cubicBezTo>
                        <a:pt x="66261" y="500634"/>
                        <a:pt x="65576" y="513664"/>
                        <a:pt x="63861" y="526352"/>
                      </a:cubicBezTo>
                      <a:lnTo>
                        <a:pt x="62489" y="535953"/>
                      </a:lnTo>
                      <a:cubicBezTo>
                        <a:pt x="62147" y="539039"/>
                        <a:pt x="61461" y="542125"/>
                        <a:pt x="61118" y="545554"/>
                      </a:cubicBezTo>
                      <a:cubicBezTo>
                        <a:pt x="60432" y="548640"/>
                        <a:pt x="60089" y="551726"/>
                        <a:pt x="59403" y="555155"/>
                      </a:cubicBezTo>
                      <a:lnTo>
                        <a:pt x="57346" y="564414"/>
                      </a:lnTo>
                      <a:lnTo>
                        <a:pt x="56317" y="569214"/>
                      </a:lnTo>
                      <a:lnTo>
                        <a:pt x="55289" y="574015"/>
                      </a:lnTo>
                      <a:lnTo>
                        <a:pt x="52888" y="583273"/>
                      </a:lnTo>
                      <a:cubicBezTo>
                        <a:pt x="51174" y="589445"/>
                        <a:pt x="49116" y="595617"/>
                        <a:pt x="47402" y="601447"/>
                      </a:cubicBezTo>
                      <a:lnTo>
                        <a:pt x="45687" y="601104"/>
                      </a:lnTo>
                      <a:cubicBezTo>
                        <a:pt x="59060" y="552069"/>
                        <a:pt x="62147" y="500977"/>
                        <a:pt x="58374" y="450570"/>
                      </a:cubicBezTo>
                      <a:cubicBezTo>
                        <a:pt x="54945" y="400164"/>
                        <a:pt x="45687" y="350101"/>
                        <a:pt x="35400" y="300381"/>
                      </a:cubicBezTo>
                      <a:cubicBezTo>
                        <a:pt x="30257" y="275692"/>
                        <a:pt x="24770" y="250660"/>
                        <a:pt x="19284" y="225971"/>
                      </a:cubicBezTo>
                      <a:cubicBezTo>
                        <a:pt x="13797" y="200940"/>
                        <a:pt x="9340" y="175908"/>
                        <a:pt x="5911" y="150533"/>
                      </a:cubicBezTo>
                      <a:lnTo>
                        <a:pt x="4882" y="140932"/>
                      </a:lnTo>
                      <a:lnTo>
                        <a:pt x="3854" y="131331"/>
                      </a:lnTo>
                      <a:cubicBezTo>
                        <a:pt x="3168" y="124816"/>
                        <a:pt x="2482" y="118644"/>
                        <a:pt x="2139" y="112128"/>
                      </a:cubicBezTo>
                      <a:cubicBezTo>
                        <a:pt x="1110" y="99441"/>
                        <a:pt x="425" y="86411"/>
                        <a:pt x="81" y="73724"/>
                      </a:cubicBezTo>
                      <a:cubicBezTo>
                        <a:pt x="-261" y="60693"/>
                        <a:pt x="425" y="47663"/>
                        <a:pt x="3168" y="34633"/>
                      </a:cubicBezTo>
                      <a:cubicBezTo>
                        <a:pt x="4539" y="28118"/>
                        <a:pt x="6597" y="21946"/>
                        <a:pt x="9683" y="15774"/>
                      </a:cubicBezTo>
                      <a:cubicBezTo>
                        <a:pt x="12426" y="9944"/>
                        <a:pt x="16541" y="4458"/>
                        <a:pt x="20999" y="0"/>
                      </a:cubicBezTo>
                      <a:lnTo>
                        <a:pt x="21684" y="343"/>
                      </a:lnTo>
                      <a:close/>
                    </a:path>
                  </a:pathLst>
                </a:custGeom>
                <a:solidFill>
                  <a:srgbClr val="40512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28" name="Google Shape;2028;p9"/>
                <p:cNvSpPr/>
                <p:nvPr/>
              </p:nvSpPr>
              <p:spPr>
                <a:xfrm>
                  <a:off x="7742867" y="2754858"/>
                  <a:ext cx="67289" cy="6014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289" h="601446" extrusionOk="0">
                      <a:moveTo>
                        <a:pt x="21684" y="343"/>
                      </a:moveTo>
                      <a:cubicBezTo>
                        <a:pt x="14483" y="10630"/>
                        <a:pt x="11054" y="22974"/>
                        <a:pt x="10369" y="34976"/>
                      </a:cubicBezTo>
                      <a:cubicBezTo>
                        <a:pt x="9340" y="47320"/>
                        <a:pt x="10369" y="59664"/>
                        <a:pt x="11740" y="72009"/>
                      </a:cubicBezTo>
                      <a:lnTo>
                        <a:pt x="14140" y="90869"/>
                      </a:lnTo>
                      <a:cubicBezTo>
                        <a:pt x="15169" y="97041"/>
                        <a:pt x="15855" y="103213"/>
                        <a:pt x="16883" y="109728"/>
                      </a:cubicBezTo>
                      <a:cubicBezTo>
                        <a:pt x="17912" y="115900"/>
                        <a:pt x="18598" y="122072"/>
                        <a:pt x="19627" y="128588"/>
                      </a:cubicBezTo>
                      <a:lnTo>
                        <a:pt x="20998" y="137846"/>
                      </a:lnTo>
                      <a:lnTo>
                        <a:pt x="22713" y="147104"/>
                      </a:lnTo>
                      <a:lnTo>
                        <a:pt x="48773" y="297294"/>
                      </a:lnTo>
                      <a:cubicBezTo>
                        <a:pt x="57689" y="347358"/>
                        <a:pt x="65233" y="398107"/>
                        <a:pt x="66947" y="449542"/>
                      </a:cubicBezTo>
                      <a:cubicBezTo>
                        <a:pt x="67290" y="456057"/>
                        <a:pt x="66947" y="462229"/>
                        <a:pt x="67290" y="468744"/>
                      </a:cubicBezTo>
                      <a:cubicBezTo>
                        <a:pt x="67290" y="475259"/>
                        <a:pt x="66947" y="481431"/>
                        <a:pt x="66947" y="487947"/>
                      </a:cubicBezTo>
                      <a:cubicBezTo>
                        <a:pt x="66261" y="500634"/>
                        <a:pt x="65575" y="513664"/>
                        <a:pt x="63861" y="526352"/>
                      </a:cubicBezTo>
                      <a:lnTo>
                        <a:pt x="62489" y="535953"/>
                      </a:lnTo>
                      <a:cubicBezTo>
                        <a:pt x="62146" y="539039"/>
                        <a:pt x="61460" y="542125"/>
                        <a:pt x="61118" y="545554"/>
                      </a:cubicBezTo>
                      <a:cubicBezTo>
                        <a:pt x="60432" y="548640"/>
                        <a:pt x="60089" y="551726"/>
                        <a:pt x="59403" y="555155"/>
                      </a:cubicBezTo>
                      <a:lnTo>
                        <a:pt x="57346" y="564413"/>
                      </a:lnTo>
                      <a:lnTo>
                        <a:pt x="56317" y="569214"/>
                      </a:lnTo>
                      <a:lnTo>
                        <a:pt x="55288" y="574015"/>
                      </a:lnTo>
                      <a:lnTo>
                        <a:pt x="52888" y="583273"/>
                      </a:lnTo>
                      <a:cubicBezTo>
                        <a:pt x="51173" y="589445"/>
                        <a:pt x="49116" y="595617"/>
                        <a:pt x="47402" y="601447"/>
                      </a:cubicBezTo>
                      <a:lnTo>
                        <a:pt x="45687" y="601104"/>
                      </a:lnTo>
                      <a:cubicBezTo>
                        <a:pt x="59060" y="552069"/>
                        <a:pt x="62146" y="500977"/>
                        <a:pt x="58375" y="450570"/>
                      </a:cubicBezTo>
                      <a:cubicBezTo>
                        <a:pt x="54946" y="400164"/>
                        <a:pt x="45687" y="350101"/>
                        <a:pt x="35400" y="300380"/>
                      </a:cubicBezTo>
                      <a:cubicBezTo>
                        <a:pt x="30257" y="275691"/>
                        <a:pt x="24770" y="250660"/>
                        <a:pt x="19284" y="225971"/>
                      </a:cubicBezTo>
                      <a:cubicBezTo>
                        <a:pt x="13798" y="200939"/>
                        <a:pt x="9340" y="175908"/>
                        <a:pt x="5911" y="150533"/>
                      </a:cubicBezTo>
                      <a:lnTo>
                        <a:pt x="4882" y="140932"/>
                      </a:lnTo>
                      <a:lnTo>
                        <a:pt x="3853" y="131331"/>
                      </a:lnTo>
                      <a:cubicBezTo>
                        <a:pt x="3167" y="124815"/>
                        <a:pt x="2482" y="118643"/>
                        <a:pt x="2139" y="112128"/>
                      </a:cubicBezTo>
                      <a:cubicBezTo>
                        <a:pt x="1110" y="99441"/>
                        <a:pt x="424" y="86411"/>
                        <a:pt x="82" y="73724"/>
                      </a:cubicBezTo>
                      <a:cubicBezTo>
                        <a:pt x="-262" y="60693"/>
                        <a:pt x="424" y="47663"/>
                        <a:pt x="3167" y="34633"/>
                      </a:cubicBezTo>
                      <a:cubicBezTo>
                        <a:pt x="4539" y="28118"/>
                        <a:pt x="6596" y="21945"/>
                        <a:pt x="9683" y="15773"/>
                      </a:cubicBezTo>
                      <a:cubicBezTo>
                        <a:pt x="12426" y="9944"/>
                        <a:pt x="16541" y="4458"/>
                        <a:pt x="20998" y="0"/>
                      </a:cubicBezTo>
                      <a:lnTo>
                        <a:pt x="21684" y="343"/>
                      </a:lnTo>
                      <a:close/>
                    </a:path>
                  </a:pathLst>
                </a:custGeom>
                <a:solidFill>
                  <a:srgbClr val="40512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29" name="Google Shape;2029;p9"/>
                <p:cNvSpPr/>
                <p:nvPr/>
              </p:nvSpPr>
              <p:spPr>
                <a:xfrm>
                  <a:off x="8343340" y="3906316"/>
                  <a:ext cx="161879" cy="2780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879" h="278014" extrusionOk="0">
                      <a:moveTo>
                        <a:pt x="106325" y="89154"/>
                      </a:moveTo>
                      <a:cubicBezTo>
                        <a:pt x="140273" y="130302"/>
                        <a:pt x="170105" y="182080"/>
                        <a:pt x="159818" y="234544"/>
                      </a:cubicBezTo>
                      <a:cubicBezTo>
                        <a:pt x="157074" y="247917"/>
                        <a:pt x="151588" y="261633"/>
                        <a:pt x="140615" y="269863"/>
                      </a:cubicBezTo>
                      <a:cubicBezTo>
                        <a:pt x="125185" y="281521"/>
                        <a:pt x="102554" y="279807"/>
                        <a:pt x="85751" y="270205"/>
                      </a:cubicBezTo>
                      <a:cubicBezTo>
                        <a:pt x="68949" y="260604"/>
                        <a:pt x="56948" y="244145"/>
                        <a:pt x="47346" y="227686"/>
                      </a:cubicBezTo>
                      <a:cubicBezTo>
                        <a:pt x="15457" y="174193"/>
                        <a:pt x="-29463" y="48006"/>
                        <a:pt x="26772" y="0"/>
                      </a:cubicBezTo>
                      <a:cubicBezTo>
                        <a:pt x="55576" y="21946"/>
                        <a:pt x="81294" y="58979"/>
                        <a:pt x="106325" y="89154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30" name="Google Shape;2030;p9"/>
                <p:cNvSpPr/>
                <p:nvPr/>
              </p:nvSpPr>
              <p:spPr>
                <a:xfrm>
                  <a:off x="8321763" y="3610051"/>
                  <a:ext cx="95326" cy="3950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326" h="395020" extrusionOk="0">
                      <a:moveTo>
                        <a:pt x="1029" y="0"/>
                      </a:moveTo>
                      <a:cubicBezTo>
                        <a:pt x="6172" y="7201"/>
                        <a:pt x="10973" y="14402"/>
                        <a:pt x="15088" y="21945"/>
                      </a:cubicBezTo>
                      <a:cubicBezTo>
                        <a:pt x="19202" y="29489"/>
                        <a:pt x="23317" y="37376"/>
                        <a:pt x="26746" y="45605"/>
                      </a:cubicBezTo>
                      <a:cubicBezTo>
                        <a:pt x="33604" y="61722"/>
                        <a:pt x="39434" y="78524"/>
                        <a:pt x="43549" y="95669"/>
                      </a:cubicBezTo>
                      <a:cubicBezTo>
                        <a:pt x="47663" y="112814"/>
                        <a:pt x="49721" y="130645"/>
                        <a:pt x="50407" y="148133"/>
                      </a:cubicBezTo>
                      <a:cubicBezTo>
                        <a:pt x="50749" y="157048"/>
                        <a:pt x="50749" y="165620"/>
                        <a:pt x="50407" y="174536"/>
                      </a:cubicBezTo>
                      <a:cubicBezTo>
                        <a:pt x="50407" y="183108"/>
                        <a:pt x="50063" y="192024"/>
                        <a:pt x="49721" y="200597"/>
                      </a:cubicBezTo>
                      <a:cubicBezTo>
                        <a:pt x="49378" y="217742"/>
                        <a:pt x="48692" y="234887"/>
                        <a:pt x="49035" y="252032"/>
                      </a:cubicBezTo>
                      <a:cubicBezTo>
                        <a:pt x="49378" y="269177"/>
                        <a:pt x="50407" y="285978"/>
                        <a:pt x="53150" y="302780"/>
                      </a:cubicBezTo>
                      <a:cubicBezTo>
                        <a:pt x="54521" y="311010"/>
                        <a:pt x="56236" y="319583"/>
                        <a:pt x="58636" y="327470"/>
                      </a:cubicBezTo>
                      <a:cubicBezTo>
                        <a:pt x="61036" y="335699"/>
                        <a:pt x="63779" y="343586"/>
                        <a:pt x="67208" y="351473"/>
                      </a:cubicBezTo>
                      <a:cubicBezTo>
                        <a:pt x="70637" y="359359"/>
                        <a:pt x="74752" y="366903"/>
                        <a:pt x="79210" y="373761"/>
                      </a:cubicBezTo>
                      <a:cubicBezTo>
                        <a:pt x="84011" y="380962"/>
                        <a:pt x="89154" y="387477"/>
                        <a:pt x="95326" y="393649"/>
                      </a:cubicBezTo>
                      <a:lnTo>
                        <a:pt x="94298" y="395021"/>
                      </a:lnTo>
                      <a:cubicBezTo>
                        <a:pt x="87782" y="389192"/>
                        <a:pt x="81953" y="382676"/>
                        <a:pt x="76467" y="375818"/>
                      </a:cubicBezTo>
                      <a:cubicBezTo>
                        <a:pt x="71323" y="368960"/>
                        <a:pt x="66523" y="361416"/>
                        <a:pt x="62751" y="353530"/>
                      </a:cubicBezTo>
                      <a:cubicBezTo>
                        <a:pt x="58636" y="345643"/>
                        <a:pt x="55550" y="337757"/>
                        <a:pt x="52464" y="329527"/>
                      </a:cubicBezTo>
                      <a:cubicBezTo>
                        <a:pt x="49378" y="321297"/>
                        <a:pt x="47320" y="312725"/>
                        <a:pt x="45263" y="304152"/>
                      </a:cubicBezTo>
                      <a:cubicBezTo>
                        <a:pt x="43205" y="295580"/>
                        <a:pt x="41834" y="287007"/>
                        <a:pt x="40805" y="278435"/>
                      </a:cubicBezTo>
                      <a:cubicBezTo>
                        <a:pt x="39776" y="269862"/>
                        <a:pt x="38748" y="260947"/>
                        <a:pt x="38405" y="252374"/>
                      </a:cubicBezTo>
                      <a:cubicBezTo>
                        <a:pt x="37376" y="234887"/>
                        <a:pt x="37033" y="217742"/>
                        <a:pt x="36691" y="200253"/>
                      </a:cubicBezTo>
                      <a:cubicBezTo>
                        <a:pt x="36347" y="183108"/>
                        <a:pt x="35662" y="165963"/>
                        <a:pt x="33947" y="149162"/>
                      </a:cubicBezTo>
                      <a:cubicBezTo>
                        <a:pt x="32576" y="132359"/>
                        <a:pt x="30175" y="115557"/>
                        <a:pt x="27432" y="99098"/>
                      </a:cubicBezTo>
                      <a:cubicBezTo>
                        <a:pt x="24689" y="82639"/>
                        <a:pt x="20917" y="65837"/>
                        <a:pt x="16117" y="49721"/>
                      </a:cubicBezTo>
                      <a:cubicBezTo>
                        <a:pt x="13716" y="41491"/>
                        <a:pt x="11316" y="33261"/>
                        <a:pt x="8573" y="25374"/>
                      </a:cubicBezTo>
                      <a:cubicBezTo>
                        <a:pt x="5830" y="17145"/>
                        <a:pt x="2743" y="9258"/>
                        <a:pt x="0" y="1028"/>
                      </a:cubicBezTo>
                      <a:lnTo>
                        <a:pt x="1029" y="0"/>
                      </a:lnTo>
                      <a:close/>
                    </a:path>
                  </a:pathLst>
                </a:custGeom>
                <a:solidFill>
                  <a:srgbClr val="40512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2031" name="Google Shape;2031;p9"/>
            <p:cNvGrpSpPr/>
            <p:nvPr/>
          </p:nvGrpSpPr>
          <p:grpSpPr>
            <a:xfrm>
              <a:off x="9493404" y="979842"/>
              <a:ext cx="1837716" cy="1889167"/>
              <a:chOff x="6474904" y="1227742"/>
              <a:chExt cx="1837716" cy="1889167"/>
            </a:xfrm>
          </p:grpSpPr>
          <p:grpSp>
            <p:nvGrpSpPr>
              <p:cNvPr id="2032" name="Google Shape;2032;p9"/>
              <p:cNvGrpSpPr/>
              <p:nvPr/>
            </p:nvGrpSpPr>
            <p:grpSpPr>
              <a:xfrm>
                <a:off x="6474904" y="1227742"/>
                <a:ext cx="1837716" cy="1889167"/>
                <a:chOff x="6474904" y="1227742"/>
                <a:chExt cx="1837716" cy="1889167"/>
              </a:xfrm>
            </p:grpSpPr>
            <p:sp>
              <p:nvSpPr>
                <p:cNvPr id="2033" name="Google Shape;2033;p9"/>
                <p:cNvSpPr/>
                <p:nvPr/>
              </p:nvSpPr>
              <p:spPr>
                <a:xfrm>
                  <a:off x="7257569" y="2066622"/>
                  <a:ext cx="536289" cy="1050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6289" h="1050287" extrusionOk="0">
                      <a:moveTo>
                        <a:pt x="436345" y="892604"/>
                      </a:moveTo>
                      <a:cubicBezTo>
                        <a:pt x="433258" y="899462"/>
                        <a:pt x="430515" y="906320"/>
                        <a:pt x="428115" y="913178"/>
                      </a:cubicBezTo>
                      <a:cubicBezTo>
                        <a:pt x="413027" y="953640"/>
                        <a:pt x="404112" y="998217"/>
                        <a:pt x="386624" y="1037308"/>
                      </a:cubicBezTo>
                      <a:cubicBezTo>
                        <a:pt x="384567" y="1042108"/>
                        <a:pt x="381823" y="1047252"/>
                        <a:pt x="377023" y="1049310"/>
                      </a:cubicBezTo>
                      <a:cubicBezTo>
                        <a:pt x="371536" y="1051710"/>
                        <a:pt x="365021" y="1049310"/>
                        <a:pt x="359878" y="1046223"/>
                      </a:cubicBezTo>
                      <a:cubicBezTo>
                        <a:pt x="358506" y="1045537"/>
                        <a:pt x="357135" y="1044852"/>
                        <a:pt x="355763" y="1043823"/>
                      </a:cubicBezTo>
                      <a:cubicBezTo>
                        <a:pt x="352334" y="1041766"/>
                        <a:pt x="349248" y="1039708"/>
                        <a:pt x="346162" y="1037651"/>
                      </a:cubicBezTo>
                      <a:cubicBezTo>
                        <a:pt x="329017" y="1025649"/>
                        <a:pt x="314958" y="1010219"/>
                        <a:pt x="301242" y="994788"/>
                      </a:cubicBezTo>
                      <a:cubicBezTo>
                        <a:pt x="295413" y="988273"/>
                        <a:pt x="289583" y="981758"/>
                        <a:pt x="283754" y="975243"/>
                      </a:cubicBezTo>
                      <a:cubicBezTo>
                        <a:pt x="263866" y="953297"/>
                        <a:pt x="242606" y="934095"/>
                        <a:pt x="212774" y="926208"/>
                      </a:cubicBezTo>
                      <a:cubicBezTo>
                        <a:pt x="211059" y="925865"/>
                        <a:pt x="209345" y="925522"/>
                        <a:pt x="207973" y="924837"/>
                      </a:cubicBezTo>
                      <a:cubicBezTo>
                        <a:pt x="204201" y="923808"/>
                        <a:pt x="200429" y="922779"/>
                        <a:pt x="197000" y="922093"/>
                      </a:cubicBezTo>
                      <a:lnTo>
                        <a:pt x="197000" y="922093"/>
                      </a:lnTo>
                      <a:cubicBezTo>
                        <a:pt x="168197" y="914207"/>
                        <a:pt x="148994" y="908035"/>
                        <a:pt x="133221" y="896033"/>
                      </a:cubicBezTo>
                      <a:cubicBezTo>
                        <a:pt x="133221" y="896033"/>
                        <a:pt x="133221" y="896033"/>
                        <a:pt x="133221" y="896033"/>
                      </a:cubicBezTo>
                      <a:cubicBezTo>
                        <a:pt x="126363" y="890890"/>
                        <a:pt x="120191" y="884717"/>
                        <a:pt x="114361" y="877174"/>
                      </a:cubicBezTo>
                      <a:cubicBezTo>
                        <a:pt x="104760" y="865172"/>
                        <a:pt x="95159" y="849399"/>
                        <a:pt x="83500" y="827453"/>
                      </a:cubicBezTo>
                      <a:cubicBezTo>
                        <a:pt x="62926" y="788362"/>
                        <a:pt x="35837" y="752358"/>
                        <a:pt x="20064" y="710867"/>
                      </a:cubicBezTo>
                      <a:cubicBezTo>
                        <a:pt x="-8740" y="635772"/>
                        <a:pt x="-1882" y="505127"/>
                        <a:pt x="11834" y="426946"/>
                      </a:cubicBezTo>
                      <a:cubicBezTo>
                        <a:pt x="28979" y="330248"/>
                        <a:pt x="67041" y="233893"/>
                        <a:pt x="51268" y="134452"/>
                      </a:cubicBezTo>
                      <a:cubicBezTo>
                        <a:pt x="50582" y="129994"/>
                        <a:pt x="49896" y="124851"/>
                        <a:pt x="49210" y="119022"/>
                      </a:cubicBezTo>
                      <a:cubicBezTo>
                        <a:pt x="47839" y="109763"/>
                        <a:pt x="46810" y="99133"/>
                        <a:pt x="46124" y="88504"/>
                      </a:cubicBezTo>
                      <a:cubicBezTo>
                        <a:pt x="45439" y="74788"/>
                        <a:pt x="45781" y="60729"/>
                        <a:pt x="47496" y="47698"/>
                      </a:cubicBezTo>
                      <a:cubicBezTo>
                        <a:pt x="48182" y="43241"/>
                        <a:pt x="48868" y="38783"/>
                        <a:pt x="50239" y="35011"/>
                      </a:cubicBezTo>
                      <a:cubicBezTo>
                        <a:pt x="52297" y="27467"/>
                        <a:pt x="55040" y="20952"/>
                        <a:pt x="59155" y="15466"/>
                      </a:cubicBezTo>
                      <a:lnTo>
                        <a:pt x="59155" y="15466"/>
                      </a:lnTo>
                      <a:cubicBezTo>
                        <a:pt x="61555" y="12037"/>
                        <a:pt x="64298" y="9294"/>
                        <a:pt x="67384" y="6893"/>
                      </a:cubicBezTo>
                      <a:lnTo>
                        <a:pt x="67384" y="6893"/>
                      </a:lnTo>
                      <a:cubicBezTo>
                        <a:pt x="74928" y="1407"/>
                        <a:pt x="84186" y="-993"/>
                        <a:pt x="96874" y="378"/>
                      </a:cubicBezTo>
                      <a:cubicBezTo>
                        <a:pt x="97216" y="378"/>
                        <a:pt x="97559" y="378"/>
                        <a:pt x="97559" y="378"/>
                      </a:cubicBezTo>
                      <a:cubicBezTo>
                        <a:pt x="97902" y="378"/>
                        <a:pt x="98588" y="378"/>
                        <a:pt x="99274" y="721"/>
                      </a:cubicBezTo>
                      <a:cubicBezTo>
                        <a:pt x="101674" y="1064"/>
                        <a:pt x="104074" y="1407"/>
                        <a:pt x="106475" y="2093"/>
                      </a:cubicBezTo>
                      <a:cubicBezTo>
                        <a:pt x="108875" y="2436"/>
                        <a:pt x="110932" y="3121"/>
                        <a:pt x="113333" y="4150"/>
                      </a:cubicBezTo>
                      <a:cubicBezTo>
                        <a:pt x="114704" y="4493"/>
                        <a:pt x="115733" y="4836"/>
                        <a:pt x="117105" y="5522"/>
                      </a:cubicBezTo>
                      <a:cubicBezTo>
                        <a:pt x="118819" y="6208"/>
                        <a:pt x="120534" y="6893"/>
                        <a:pt x="121905" y="7579"/>
                      </a:cubicBezTo>
                      <a:cubicBezTo>
                        <a:pt x="126020" y="9637"/>
                        <a:pt x="130135" y="12380"/>
                        <a:pt x="133907" y="15809"/>
                      </a:cubicBezTo>
                      <a:cubicBezTo>
                        <a:pt x="141793" y="23010"/>
                        <a:pt x="148994" y="32268"/>
                        <a:pt x="155509" y="42555"/>
                      </a:cubicBezTo>
                      <a:cubicBezTo>
                        <a:pt x="158253" y="47356"/>
                        <a:pt x="160996" y="52156"/>
                        <a:pt x="163739" y="56957"/>
                      </a:cubicBezTo>
                      <a:cubicBezTo>
                        <a:pt x="167511" y="63815"/>
                        <a:pt x="170940" y="71359"/>
                        <a:pt x="174712" y="78559"/>
                      </a:cubicBezTo>
                      <a:cubicBezTo>
                        <a:pt x="178484" y="86103"/>
                        <a:pt x="181913" y="93647"/>
                        <a:pt x="186028" y="100848"/>
                      </a:cubicBezTo>
                      <a:cubicBezTo>
                        <a:pt x="187399" y="103248"/>
                        <a:pt x="188771" y="105649"/>
                        <a:pt x="189799" y="108049"/>
                      </a:cubicBezTo>
                      <a:cubicBezTo>
                        <a:pt x="191857" y="111478"/>
                        <a:pt x="193571" y="114564"/>
                        <a:pt x="195629" y="117650"/>
                      </a:cubicBezTo>
                      <a:cubicBezTo>
                        <a:pt x="200429" y="125194"/>
                        <a:pt x="205230" y="132395"/>
                        <a:pt x="210716" y="137881"/>
                      </a:cubicBezTo>
                      <a:cubicBezTo>
                        <a:pt x="211745" y="139253"/>
                        <a:pt x="213117" y="140281"/>
                        <a:pt x="214488" y="141653"/>
                      </a:cubicBezTo>
                      <a:cubicBezTo>
                        <a:pt x="234376" y="161884"/>
                        <a:pt x="256322" y="180401"/>
                        <a:pt x="279296" y="197889"/>
                      </a:cubicBezTo>
                      <a:cubicBezTo>
                        <a:pt x="284783" y="202346"/>
                        <a:pt x="290612" y="206461"/>
                        <a:pt x="296098" y="210576"/>
                      </a:cubicBezTo>
                      <a:cubicBezTo>
                        <a:pt x="309472" y="220520"/>
                        <a:pt x="322845" y="230464"/>
                        <a:pt x="336218" y="240408"/>
                      </a:cubicBezTo>
                      <a:cubicBezTo>
                        <a:pt x="341361" y="244180"/>
                        <a:pt x="346505" y="247952"/>
                        <a:pt x="351648" y="251724"/>
                      </a:cubicBezTo>
                      <a:cubicBezTo>
                        <a:pt x="381823" y="274355"/>
                        <a:pt x="411656" y="297330"/>
                        <a:pt x="438059" y="323390"/>
                      </a:cubicBezTo>
                      <a:cubicBezTo>
                        <a:pt x="445603" y="330934"/>
                        <a:pt x="452804" y="338478"/>
                        <a:pt x="459662" y="346364"/>
                      </a:cubicBezTo>
                      <a:cubicBezTo>
                        <a:pt x="478521" y="367967"/>
                        <a:pt x="494980" y="391627"/>
                        <a:pt x="507668" y="418716"/>
                      </a:cubicBezTo>
                      <a:cubicBezTo>
                        <a:pt x="530299" y="466036"/>
                        <a:pt x="537500" y="516786"/>
                        <a:pt x="536128" y="567535"/>
                      </a:cubicBezTo>
                      <a:cubicBezTo>
                        <a:pt x="536128" y="567535"/>
                        <a:pt x="536128" y="567878"/>
                        <a:pt x="536128" y="567878"/>
                      </a:cubicBezTo>
                      <a:cubicBezTo>
                        <a:pt x="535786" y="579536"/>
                        <a:pt x="535100" y="590852"/>
                        <a:pt x="534071" y="602511"/>
                      </a:cubicBezTo>
                      <a:cubicBezTo>
                        <a:pt x="529613" y="646402"/>
                        <a:pt x="520012" y="690293"/>
                        <a:pt x="508696" y="732470"/>
                      </a:cubicBezTo>
                      <a:cubicBezTo>
                        <a:pt x="504239" y="749958"/>
                        <a:pt x="498752" y="765731"/>
                        <a:pt x="492923" y="780819"/>
                      </a:cubicBezTo>
                      <a:cubicBezTo>
                        <a:pt x="490523" y="786991"/>
                        <a:pt x="487780" y="793163"/>
                        <a:pt x="485036" y="798992"/>
                      </a:cubicBezTo>
                      <a:cubicBezTo>
                        <a:pt x="474064" y="823681"/>
                        <a:pt x="461376" y="846655"/>
                        <a:pt x="446632" y="872373"/>
                      </a:cubicBezTo>
                      <a:cubicBezTo>
                        <a:pt x="442517" y="879231"/>
                        <a:pt x="439088" y="885746"/>
                        <a:pt x="436345" y="892604"/>
                      </a:cubicBezTo>
                      <a:cubicBezTo>
                        <a:pt x="436345" y="892604"/>
                        <a:pt x="436345" y="892604"/>
                        <a:pt x="436345" y="892604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34" name="Google Shape;2034;p9"/>
                <p:cNvSpPr/>
                <p:nvPr/>
              </p:nvSpPr>
              <p:spPr>
                <a:xfrm>
                  <a:off x="7313888" y="2073173"/>
                  <a:ext cx="76559" cy="88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559" h="889825" extrusionOk="0">
                      <a:moveTo>
                        <a:pt x="76560" y="889826"/>
                      </a:moveTo>
                      <a:cubicBezTo>
                        <a:pt x="69702" y="884682"/>
                        <a:pt x="63529" y="878510"/>
                        <a:pt x="57700" y="870966"/>
                      </a:cubicBezTo>
                      <a:cubicBezTo>
                        <a:pt x="48442" y="849706"/>
                        <a:pt x="40555" y="827418"/>
                        <a:pt x="34040" y="804786"/>
                      </a:cubicBezTo>
                      <a:cubicBezTo>
                        <a:pt x="-4365" y="671398"/>
                        <a:pt x="-3679" y="525323"/>
                        <a:pt x="4550" y="387477"/>
                      </a:cubicBezTo>
                      <a:cubicBezTo>
                        <a:pt x="9008" y="312382"/>
                        <a:pt x="23067" y="237287"/>
                        <a:pt x="24782" y="162192"/>
                      </a:cubicBezTo>
                      <a:cubicBezTo>
                        <a:pt x="25810" y="123444"/>
                        <a:pt x="19295" y="87440"/>
                        <a:pt x="10380" y="50064"/>
                      </a:cubicBezTo>
                      <a:cubicBezTo>
                        <a:pt x="7294" y="36348"/>
                        <a:pt x="4208" y="22289"/>
                        <a:pt x="2493" y="8573"/>
                      </a:cubicBezTo>
                      <a:lnTo>
                        <a:pt x="2493" y="8573"/>
                      </a:lnTo>
                      <a:cubicBezTo>
                        <a:pt x="4893" y="5144"/>
                        <a:pt x="7637" y="2400"/>
                        <a:pt x="10723" y="0"/>
                      </a:cubicBezTo>
                      <a:cubicBezTo>
                        <a:pt x="13123" y="25032"/>
                        <a:pt x="19981" y="49378"/>
                        <a:pt x="25467" y="74067"/>
                      </a:cubicBezTo>
                      <a:cubicBezTo>
                        <a:pt x="33354" y="109728"/>
                        <a:pt x="35069" y="146076"/>
                        <a:pt x="33011" y="182766"/>
                      </a:cubicBezTo>
                      <a:cubicBezTo>
                        <a:pt x="28896" y="256146"/>
                        <a:pt x="16895" y="328498"/>
                        <a:pt x="12780" y="401879"/>
                      </a:cubicBezTo>
                      <a:cubicBezTo>
                        <a:pt x="9008" y="477317"/>
                        <a:pt x="8665" y="553441"/>
                        <a:pt x="14152" y="628879"/>
                      </a:cubicBezTo>
                      <a:cubicBezTo>
                        <a:pt x="20324" y="718376"/>
                        <a:pt x="36440" y="809930"/>
                        <a:pt x="76560" y="889826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35" name="Google Shape;2035;p9"/>
                <p:cNvSpPr/>
                <p:nvPr/>
              </p:nvSpPr>
              <p:spPr>
                <a:xfrm>
                  <a:off x="7353757" y="2067344"/>
                  <a:ext cx="111785" cy="9248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785" h="924801" extrusionOk="0">
                      <a:moveTo>
                        <a:pt x="111785" y="924801"/>
                      </a:moveTo>
                      <a:cubicBezTo>
                        <a:pt x="108014" y="923773"/>
                        <a:pt x="104241" y="922744"/>
                        <a:pt x="100812" y="922058"/>
                      </a:cubicBezTo>
                      <a:lnTo>
                        <a:pt x="100812" y="922058"/>
                      </a:lnTo>
                      <a:cubicBezTo>
                        <a:pt x="94983" y="904913"/>
                        <a:pt x="89840" y="887425"/>
                        <a:pt x="85382" y="869937"/>
                      </a:cubicBezTo>
                      <a:cubicBezTo>
                        <a:pt x="67551" y="796900"/>
                        <a:pt x="64122" y="721805"/>
                        <a:pt x="61722" y="647052"/>
                      </a:cubicBezTo>
                      <a:cubicBezTo>
                        <a:pt x="59321" y="569214"/>
                        <a:pt x="56235" y="491376"/>
                        <a:pt x="50406" y="413537"/>
                      </a:cubicBezTo>
                      <a:cubicBezTo>
                        <a:pt x="40119" y="275006"/>
                        <a:pt x="23317" y="137160"/>
                        <a:pt x="0" y="0"/>
                      </a:cubicBezTo>
                      <a:cubicBezTo>
                        <a:pt x="3086" y="343"/>
                        <a:pt x="6172" y="1029"/>
                        <a:pt x="9601" y="1715"/>
                      </a:cubicBezTo>
                      <a:cubicBezTo>
                        <a:pt x="20917" y="67208"/>
                        <a:pt x="30518" y="133045"/>
                        <a:pt x="38747" y="198882"/>
                      </a:cubicBezTo>
                      <a:cubicBezTo>
                        <a:pt x="57264" y="350101"/>
                        <a:pt x="65837" y="501320"/>
                        <a:pt x="70980" y="653567"/>
                      </a:cubicBezTo>
                      <a:cubicBezTo>
                        <a:pt x="73724" y="744436"/>
                        <a:pt x="80582" y="839419"/>
                        <a:pt x="111785" y="92480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36" name="Google Shape;2036;p9"/>
                <p:cNvSpPr/>
                <p:nvPr/>
              </p:nvSpPr>
              <p:spPr>
                <a:xfrm>
                  <a:off x="7378788" y="2074202"/>
                  <a:ext cx="180022" cy="9875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022" h="987552" extrusionOk="0">
                      <a:moveTo>
                        <a:pt x="180023" y="987552"/>
                      </a:moveTo>
                      <a:cubicBezTo>
                        <a:pt x="174193" y="981037"/>
                        <a:pt x="168364" y="974522"/>
                        <a:pt x="162535" y="968007"/>
                      </a:cubicBezTo>
                      <a:cubicBezTo>
                        <a:pt x="160135" y="961835"/>
                        <a:pt x="157734" y="955662"/>
                        <a:pt x="155334" y="949490"/>
                      </a:cubicBezTo>
                      <a:cubicBezTo>
                        <a:pt x="128245" y="876452"/>
                        <a:pt x="108014" y="800329"/>
                        <a:pt x="101842" y="722490"/>
                      </a:cubicBezTo>
                      <a:cubicBezTo>
                        <a:pt x="94640" y="634708"/>
                        <a:pt x="103899" y="546926"/>
                        <a:pt x="97384" y="459143"/>
                      </a:cubicBezTo>
                      <a:cubicBezTo>
                        <a:pt x="86068" y="302438"/>
                        <a:pt x="44234" y="150190"/>
                        <a:pt x="0" y="0"/>
                      </a:cubicBezTo>
                      <a:cubicBezTo>
                        <a:pt x="4115" y="2057"/>
                        <a:pt x="8230" y="4800"/>
                        <a:pt x="12002" y="8229"/>
                      </a:cubicBezTo>
                      <a:cubicBezTo>
                        <a:pt x="32918" y="79896"/>
                        <a:pt x="53150" y="151905"/>
                        <a:pt x="69952" y="224942"/>
                      </a:cubicBezTo>
                      <a:cubicBezTo>
                        <a:pt x="88811" y="308267"/>
                        <a:pt x="103213" y="392963"/>
                        <a:pt x="108014" y="478346"/>
                      </a:cubicBezTo>
                      <a:cubicBezTo>
                        <a:pt x="112814" y="565442"/>
                        <a:pt x="103556" y="653225"/>
                        <a:pt x="112814" y="740321"/>
                      </a:cubicBezTo>
                      <a:cubicBezTo>
                        <a:pt x="122416" y="826046"/>
                        <a:pt x="147447" y="907999"/>
                        <a:pt x="180023" y="987552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37" name="Google Shape;2037;p9"/>
                <p:cNvSpPr/>
                <p:nvPr/>
              </p:nvSpPr>
              <p:spPr>
                <a:xfrm>
                  <a:off x="7452169" y="2184273"/>
                  <a:ext cx="161163" cy="9265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163" h="926515" extrusionOk="0">
                      <a:moveTo>
                        <a:pt x="161163" y="926516"/>
                      </a:moveTo>
                      <a:cubicBezTo>
                        <a:pt x="157734" y="924458"/>
                        <a:pt x="154648" y="922401"/>
                        <a:pt x="151562" y="920344"/>
                      </a:cubicBezTo>
                      <a:cubicBezTo>
                        <a:pt x="150533" y="893940"/>
                        <a:pt x="149162" y="867194"/>
                        <a:pt x="147790" y="840448"/>
                      </a:cubicBezTo>
                      <a:cubicBezTo>
                        <a:pt x="133388" y="555841"/>
                        <a:pt x="100470" y="267462"/>
                        <a:pt x="0" y="0"/>
                      </a:cubicBezTo>
                      <a:cubicBezTo>
                        <a:pt x="4801" y="7544"/>
                        <a:pt x="9601" y="14745"/>
                        <a:pt x="15088" y="20231"/>
                      </a:cubicBezTo>
                      <a:cubicBezTo>
                        <a:pt x="16116" y="21603"/>
                        <a:pt x="17488" y="22631"/>
                        <a:pt x="18860" y="24003"/>
                      </a:cubicBezTo>
                      <a:cubicBezTo>
                        <a:pt x="31547" y="58636"/>
                        <a:pt x="42863" y="93955"/>
                        <a:pt x="53150" y="129273"/>
                      </a:cubicBezTo>
                      <a:cubicBezTo>
                        <a:pt x="128588" y="388163"/>
                        <a:pt x="150533" y="657682"/>
                        <a:pt x="161163" y="926516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38" name="Google Shape;2038;p9"/>
                <p:cNvSpPr/>
                <p:nvPr/>
              </p:nvSpPr>
              <p:spPr>
                <a:xfrm>
                  <a:off x="7535837" y="2265197"/>
                  <a:ext cx="158076" cy="7149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076" h="714946" extrusionOk="0">
                      <a:moveTo>
                        <a:pt x="158077" y="694030"/>
                      </a:moveTo>
                      <a:cubicBezTo>
                        <a:pt x="158077" y="694030"/>
                        <a:pt x="158077" y="694030"/>
                        <a:pt x="158077" y="694030"/>
                      </a:cubicBezTo>
                      <a:cubicBezTo>
                        <a:pt x="154991" y="700888"/>
                        <a:pt x="152248" y="707746"/>
                        <a:pt x="149504" y="714947"/>
                      </a:cubicBezTo>
                      <a:cubicBezTo>
                        <a:pt x="142646" y="468402"/>
                        <a:pt x="116929" y="218085"/>
                        <a:pt x="0" y="0"/>
                      </a:cubicBezTo>
                      <a:cubicBezTo>
                        <a:pt x="5486" y="4458"/>
                        <a:pt x="11315" y="8573"/>
                        <a:pt x="16802" y="12687"/>
                      </a:cubicBezTo>
                      <a:cubicBezTo>
                        <a:pt x="123787" y="221856"/>
                        <a:pt x="150533" y="458800"/>
                        <a:pt x="158077" y="69403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39" name="Google Shape;2039;p9"/>
                <p:cNvSpPr/>
                <p:nvPr/>
              </p:nvSpPr>
              <p:spPr>
                <a:xfrm>
                  <a:off x="7592758" y="2307031"/>
                  <a:ext cx="157048" cy="5589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048" h="558927" extrusionOk="0">
                      <a:moveTo>
                        <a:pt x="157048" y="540753"/>
                      </a:moveTo>
                      <a:cubicBezTo>
                        <a:pt x="154648" y="546926"/>
                        <a:pt x="151905" y="553098"/>
                        <a:pt x="149162" y="558927"/>
                      </a:cubicBezTo>
                      <a:cubicBezTo>
                        <a:pt x="135103" y="365532"/>
                        <a:pt x="84696" y="175222"/>
                        <a:pt x="0" y="0"/>
                      </a:cubicBezTo>
                      <a:cubicBezTo>
                        <a:pt x="5144" y="3772"/>
                        <a:pt x="10287" y="7544"/>
                        <a:pt x="15431" y="11316"/>
                      </a:cubicBezTo>
                      <a:cubicBezTo>
                        <a:pt x="93955" y="178308"/>
                        <a:pt x="141618" y="357988"/>
                        <a:pt x="157048" y="540753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40" name="Google Shape;2040;p9"/>
                <p:cNvSpPr/>
                <p:nvPr/>
              </p:nvSpPr>
              <p:spPr>
                <a:xfrm>
                  <a:off x="7694942" y="2390698"/>
                  <a:ext cx="98412" cy="2791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412" h="279120" extrusionOk="0">
                      <a:moveTo>
                        <a:pt x="96012" y="279120"/>
                      </a:moveTo>
                      <a:cubicBezTo>
                        <a:pt x="78181" y="182080"/>
                        <a:pt x="45948" y="87782"/>
                        <a:pt x="0" y="0"/>
                      </a:cubicBezTo>
                      <a:cubicBezTo>
                        <a:pt x="7544" y="7544"/>
                        <a:pt x="14744" y="15087"/>
                        <a:pt x="21602" y="22974"/>
                      </a:cubicBezTo>
                      <a:cubicBezTo>
                        <a:pt x="55892" y="93612"/>
                        <a:pt x="81610" y="168021"/>
                        <a:pt x="98412" y="244145"/>
                      </a:cubicBezTo>
                      <a:cubicBezTo>
                        <a:pt x="98412" y="244145"/>
                        <a:pt x="98412" y="244488"/>
                        <a:pt x="98412" y="244488"/>
                      </a:cubicBezTo>
                      <a:cubicBezTo>
                        <a:pt x="98069" y="255803"/>
                        <a:pt x="97383" y="267462"/>
                        <a:pt x="96012" y="27912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41" name="Google Shape;2041;p9"/>
                <p:cNvSpPr/>
                <p:nvPr/>
              </p:nvSpPr>
              <p:spPr>
                <a:xfrm>
                  <a:off x="7239475" y="1227742"/>
                  <a:ext cx="538774" cy="9221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8774" h="922105" extrusionOk="0">
                      <a:moveTo>
                        <a:pt x="489414" y="521390"/>
                      </a:moveTo>
                      <a:cubicBezTo>
                        <a:pt x="441751" y="602314"/>
                        <a:pt x="359112" y="656835"/>
                        <a:pt x="290532" y="721644"/>
                      </a:cubicBezTo>
                      <a:cubicBezTo>
                        <a:pt x="280245" y="731245"/>
                        <a:pt x="270301" y="741189"/>
                        <a:pt x="261043" y="751133"/>
                      </a:cubicBezTo>
                      <a:cubicBezTo>
                        <a:pt x="239097" y="774793"/>
                        <a:pt x="219895" y="800168"/>
                        <a:pt x="204807" y="828628"/>
                      </a:cubicBezTo>
                      <a:cubicBezTo>
                        <a:pt x="199663" y="838572"/>
                        <a:pt x="192463" y="851946"/>
                        <a:pt x="183547" y="865662"/>
                      </a:cubicBezTo>
                      <a:cubicBezTo>
                        <a:pt x="178061" y="874234"/>
                        <a:pt x="171889" y="882807"/>
                        <a:pt x="165373" y="890693"/>
                      </a:cubicBezTo>
                      <a:cubicBezTo>
                        <a:pt x="159887" y="897551"/>
                        <a:pt x="154058" y="903381"/>
                        <a:pt x="147886" y="908524"/>
                      </a:cubicBezTo>
                      <a:cubicBezTo>
                        <a:pt x="144457" y="911267"/>
                        <a:pt x="141028" y="914010"/>
                        <a:pt x="137256" y="915725"/>
                      </a:cubicBezTo>
                      <a:cubicBezTo>
                        <a:pt x="126969" y="921554"/>
                        <a:pt x="116339" y="923955"/>
                        <a:pt x="105709" y="920526"/>
                      </a:cubicBezTo>
                      <a:cubicBezTo>
                        <a:pt x="102966" y="919840"/>
                        <a:pt x="100222" y="918468"/>
                        <a:pt x="97479" y="916754"/>
                      </a:cubicBezTo>
                      <a:cubicBezTo>
                        <a:pt x="89935" y="912296"/>
                        <a:pt x="82392" y="904752"/>
                        <a:pt x="75191" y="893436"/>
                      </a:cubicBezTo>
                      <a:cubicBezTo>
                        <a:pt x="70047" y="885550"/>
                        <a:pt x="67304" y="876291"/>
                        <a:pt x="66276" y="865662"/>
                      </a:cubicBezTo>
                      <a:cubicBezTo>
                        <a:pt x="62161" y="824856"/>
                        <a:pt x="83763" y="769650"/>
                        <a:pt x="78277" y="731245"/>
                      </a:cubicBezTo>
                      <a:cubicBezTo>
                        <a:pt x="76905" y="722329"/>
                        <a:pt x="75534" y="713071"/>
                        <a:pt x="73819" y="704156"/>
                      </a:cubicBezTo>
                      <a:cubicBezTo>
                        <a:pt x="49816" y="579340"/>
                        <a:pt x="-19449" y="458639"/>
                        <a:pt x="5239" y="329023"/>
                      </a:cubicBezTo>
                      <a:cubicBezTo>
                        <a:pt x="30271" y="199407"/>
                        <a:pt x="143771" y="108881"/>
                        <a:pt x="249727" y="30700"/>
                      </a:cubicBezTo>
                      <a:cubicBezTo>
                        <a:pt x="266529" y="18356"/>
                        <a:pt x="284360" y="5326"/>
                        <a:pt x="304591" y="1211"/>
                      </a:cubicBezTo>
                      <a:cubicBezTo>
                        <a:pt x="319336" y="-1875"/>
                        <a:pt x="330994" y="1211"/>
                        <a:pt x="341281" y="7383"/>
                      </a:cubicBezTo>
                      <a:cubicBezTo>
                        <a:pt x="344025" y="9097"/>
                        <a:pt x="346425" y="10812"/>
                        <a:pt x="349168" y="12526"/>
                      </a:cubicBezTo>
                      <a:cubicBezTo>
                        <a:pt x="357055" y="18356"/>
                        <a:pt x="364599" y="24871"/>
                        <a:pt x="372828" y="31043"/>
                      </a:cubicBezTo>
                      <a:cubicBezTo>
                        <a:pt x="375228" y="32758"/>
                        <a:pt x="377629" y="34815"/>
                        <a:pt x="380372" y="36187"/>
                      </a:cubicBezTo>
                      <a:cubicBezTo>
                        <a:pt x="381744" y="37215"/>
                        <a:pt x="383115" y="37901"/>
                        <a:pt x="384487" y="38587"/>
                      </a:cubicBezTo>
                      <a:cubicBezTo>
                        <a:pt x="392716" y="43387"/>
                        <a:pt x="400260" y="46131"/>
                        <a:pt x="407461" y="47845"/>
                      </a:cubicBezTo>
                      <a:cubicBezTo>
                        <a:pt x="410890" y="48531"/>
                        <a:pt x="413976" y="49217"/>
                        <a:pt x="417062" y="49560"/>
                      </a:cubicBezTo>
                      <a:cubicBezTo>
                        <a:pt x="427349" y="50931"/>
                        <a:pt x="437293" y="50245"/>
                        <a:pt x="447237" y="49903"/>
                      </a:cubicBezTo>
                      <a:cubicBezTo>
                        <a:pt x="450666" y="49903"/>
                        <a:pt x="453753" y="49560"/>
                        <a:pt x="457182" y="49903"/>
                      </a:cubicBezTo>
                      <a:cubicBezTo>
                        <a:pt x="466097" y="50245"/>
                        <a:pt x="475355" y="51274"/>
                        <a:pt x="484956" y="54703"/>
                      </a:cubicBezTo>
                      <a:cubicBezTo>
                        <a:pt x="485299" y="54703"/>
                        <a:pt x="485642" y="54703"/>
                        <a:pt x="485985" y="55046"/>
                      </a:cubicBezTo>
                      <a:cubicBezTo>
                        <a:pt x="489071" y="56075"/>
                        <a:pt x="491814" y="57789"/>
                        <a:pt x="494215" y="59504"/>
                      </a:cubicBezTo>
                      <a:cubicBezTo>
                        <a:pt x="507931" y="69791"/>
                        <a:pt x="513074" y="90022"/>
                        <a:pt x="515817" y="107853"/>
                      </a:cubicBezTo>
                      <a:cubicBezTo>
                        <a:pt x="540163" y="247070"/>
                        <a:pt x="561423" y="400003"/>
                        <a:pt x="489414" y="52139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2042" name="Google Shape;2042;p9"/>
                <p:cNvGrpSpPr/>
                <p:nvPr/>
              </p:nvGrpSpPr>
              <p:grpSpPr>
                <a:xfrm>
                  <a:off x="7305569" y="1235125"/>
                  <a:ext cx="429487" cy="913142"/>
                  <a:chOff x="7305569" y="1235125"/>
                  <a:chExt cx="429487" cy="913142"/>
                </a:xfrm>
              </p:grpSpPr>
              <p:sp>
                <p:nvSpPr>
                  <p:cNvPr id="2043" name="Google Shape;2043;p9"/>
                  <p:cNvSpPr/>
                  <p:nvPr/>
                </p:nvSpPr>
                <p:spPr>
                  <a:xfrm>
                    <a:off x="7305569" y="1235125"/>
                    <a:ext cx="283417" cy="85862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3417" h="858621" extrusionOk="0">
                        <a:moveTo>
                          <a:pt x="525" y="858622"/>
                        </a:moveTo>
                        <a:cubicBezTo>
                          <a:pt x="-3590" y="817817"/>
                          <a:pt x="18013" y="762610"/>
                          <a:pt x="12526" y="724205"/>
                        </a:cubicBezTo>
                        <a:cubicBezTo>
                          <a:pt x="11155" y="715289"/>
                          <a:pt x="9783" y="706031"/>
                          <a:pt x="8069" y="697116"/>
                        </a:cubicBezTo>
                        <a:cubicBezTo>
                          <a:pt x="10126" y="655968"/>
                          <a:pt x="10812" y="614477"/>
                          <a:pt x="10126" y="572986"/>
                        </a:cubicBezTo>
                        <a:cubicBezTo>
                          <a:pt x="8755" y="484175"/>
                          <a:pt x="5668" y="393992"/>
                          <a:pt x="24871" y="306553"/>
                        </a:cubicBezTo>
                        <a:cubicBezTo>
                          <a:pt x="41673" y="230772"/>
                          <a:pt x="74934" y="157391"/>
                          <a:pt x="132884" y="104585"/>
                        </a:cubicBezTo>
                        <a:cubicBezTo>
                          <a:pt x="176776" y="64808"/>
                          <a:pt x="230954" y="38062"/>
                          <a:pt x="275531" y="0"/>
                        </a:cubicBezTo>
                        <a:cubicBezTo>
                          <a:pt x="278274" y="1715"/>
                          <a:pt x="280674" y="3429"/>
                          <a:pt x="283417" y="5144"/>
                        </a:cubicBezTo>
                        <a:cubicBezTo>
                          <a:pt x="232668" y="48692"/>
                          <a:pt x="169574" y="77838"/>
                          <a:pt x="122940" y="126873"/>
                        </a:cubicBezTo>
                        <a:cubicBezTo>
                          <a:pt x="-4619" y="261633"/>
                          <a:pt x="20413" y="463944"/>
                          <a:pt x="19384" y="633336"/>
                        </a:cubicBezTo>
                        <a:cubicBezTo>
                          <a:pt x="19042" y="709117"/>
                          <a:pt x="12869" y="784212"/>
                          <a:pt x="525" y="858622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44" name="Google Shape;2044;p9"/>
                  <p:cNvSpPr/>
                  <p:nvPr/>
                </p:nvSpPr>
                <p:spPr>
                  <a:xfrm>
                    <a:off x="7337298" y="1258785"/>
                    <a:ext cx="282892" cy="8894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2892" h="889482" extrusionOk="0">
                        <a:moveTo>
                          <a:pt x="27089" y="688886"/>
                        </a:moveTo>
                        <a:cubicBezTo>
                          <a:pt x="21946" y="756437"/>
                          <a:pt x="17831" y="822960"/>
                          <a:pt x="8230" y="889483"/>
                        </a:cubicBezTo>
                        <a:cubicBezTo>
                          <a:pt x="5486" y="888797"/>
                          <a:pt x="2743" y="887425"/>
                          <a:pt x="0" y="885711"/>
                        </a:cubicBezTo>
                        <a:cubicBezTo>
                          <a:pt x="13716" y="798614"/>
                          <a:pt x="14745" y="710832"/>
                          <a:pt x="23660" y="623392"/>
                        </a:cubicBezTo>
                        <a:cubicBezTo>
                          <a:pt x="32576" y="537667"/>
                          <a:pt x="46634" y="452285"/>
                          <a:pt x="70295" y="368960"/>
                        </a:cubicBezTo>
                        <a:cubicBezTo>
                          <a:pt x="109042" y="232143"/>
                          <a:pt x="175222" y="101498"/>
                          <a:pt x="275349" y="0"/>
                        </a:cubicBezTo>
                        <a:cubicBezTo>
                          <a:pt x="277749" y="1715"/>
                          <a:pt x="280149" y="3772"/>
                          <a:pt x="282893" y="5144"/>
                        </a:cubicBezTo>
                        <a:cubicBezTo>
                          <a:pt x="229743" y="58636"/>
                          <a:pt x="185852" y="120358"/>
                          <a:pt x="151219" y="187566"/>
                        </a:cubicBezTo>
                        <a:cubicBezTo>
                          <a:pt x="70637" y="342214"/>
                          <a:pt x="40119" y="516407"/>
                          <a:pt x="27089" y="688886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45" name="Google Shape;2045;p9"/>
                  <p:cNvSpPr/>
                  <p:nvPr/>
                </p:nvSpPr>
                <p:spPr>
                  <a:xfrm>
                    <a:off x="7377074" y="1275930"/>
                    <a:ext cx="279806" cy="8675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9806" h="867536" extrusionOk="0">
                        <a:moveTo>
                          <a:pt x="178308" y="210541"/>
                        </a:moveTo>
                        <a:cubicBezTo>
                          <a:pt x="97041" y="420053"/>
                          <a:pt x="59665" y="641909"/>
                          <a:pt x="10630" y="860336"/>
                        </a:cubicBezTo>
                        <a:cubicBezTo>
                          <a:pt x="7201" y="863079"/>
                          <a:pt x="3772" y="865822"/>
                          <a:pt x="0" y="867537"/>
                        </a:cubicBezTo>
                        <a:cubicBezTo>
                          <a:pt x="33947" y="718375"/>
                          <a:pt x="61722" y="568185"/>
                          <a:pt x="101156" y="420395"/>
                        </a:cubicBezTo>
                        <a:cubicBezTo>
                          <a:pt x="124816" y="331927"/>
                          <a:pt x="152933" y="244488"/>
                          <a:pt x="188595" y="160134"/>
                        </a:cubicBezTo>
                        <a:cubicBezTo>
                          <a:pt x="211570" y="105956"/>
                          <a:pt x="236944" y="50063"/>
                          <a:pt x="270205" y="0"/>
                        </a:cubicBezTo>
                        <a:cubicBezTo>
                          <a:pt x="273634" y="686"/>
                          <a:pt x="276721" y="1372"/>
                          <a:pt x="279806" y="1715"/>
                        </a:cubicBezTo>
                        <a:cubicBezTo>
                          <a:pt x="236601" y="65837"/>
                          <a:pt x="205397" y="139903"/>
                          <a:pt x="178308" y="21054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46" name="Google Shape;2046;p9"/>
                  <p:cNvSpPr/>
                  <p:nvPr/>
                </p:nvSpPr>
                <p:spPr>
                  <a:xfrm>
                    <a:off x="7405192" y="1277835"/>
                    <a:ext cx="291807" cy="840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1807" h="840600" extrusionOk="0">
                        <a:moveTo>
                          <a:pt x="0" y="840600"/>
                        </a:moveTo>
                        <a:cubicBezTo>
                          <a:pt x="98755" y="562165"/>
                          <a:pt x="163563" y="271386"/>
                          <a:pt x="281864" y="152"/>
                        </a:cubicBezTo>
                        <a:cubicBezTo>
                          <a:pt x="285293" y="152"/>
                          <a:pt x="288379" y="-191"/>
                          <a:pt x="291808" y="152"/>
                        </a:cubicBezTo>
                        <a:cubicBezTo>
                          <a:pt x="261975" y="67704"/>
                          <a:pt x="235572" y="136969"/>
                          <a:pt x="211226" y="206921"/>
                        </a:cubicBezTo>
                        <a:cubicBezTo>
                          <a:pt x="141275" y="407518"/>
                          <a:pt x="87782" y="614629"/>
                          <a:pt x="18173" y="815911"/>
                        </a:cubicBezTo>
                        <a:cubicBezTo>
                          <a:pt x="12687" y="824141"/>
                          <a:pt x="6858" y="832714"/>
                          <a:pt x="0" y="84060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47" name="Google Shape;2047;p9"/>
                  <p:cNvSpPr/>
                  <p:nvPr/>
                </p:nvSpPr>
                <p:spPr>
                  <a:xfrm>
                    <a:off x="7500861" y="1282446"/>
                    <a:ext cx="234195" cy="6964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4195" h="696429" extrusionOk="0">
                        <a:moveTo>
                          <a:pt x="29490" y="666941"/>
                        </a:moveTo>
                        <a:cubicBezTo>
                          <a:pt x="19203" y="676542"/>
                          <a:pt x="9259" y="686486"/>
                          <a:pt x="0" y="696430"/>
                        </a:cubicBezTo>
                        <a:cubicBezTo>
                          <a:pt x="51092" y="610705"/>
                          <a:pt x="100813" y="523951"/>
                          <a:pt x="141275" y="432397"/>
                        </a:cubicBezTo>
                        <a:cubicBezTo>
                          <a:pt x="174536" y="356616"/>
                          <a:pt x="200940" y="277406"/>
                          <a:pt x="214313" y="195453"/>
                        </a:cubicBezTo>
                        <a:cubicBezTo>
                          <a:pt x="224600" y="130645"/>
                          <a:pt x="225971" y="65494"/>
                          <a:pt x="224600" y="0"/>
                        </a:cubicBezTo>
                        <a:cubicBezTo>
                          <a:pt x="224943" y="0"/>
                          <a:pt x="225286" y="0"/>
                          <a:pt x="225628" y="343"/>
                        </a:cubicBezTo>
                        <a:cubicBezTo>
                          <a:pt x="228715" y="1372"/>
                          <a:pt x="231458" y="3086"/>
                          <a:pt x="233858" y="4801"/>
                        </a:cubicBezTo>
                        <a:cubicBezTo>
                          <a:pt x="235230" y="77153"/>
                          <a:pt x="232829" y="149504"/>
                          <a:pt x="219113" y="220828"/>
                        </a:cubicBezTo>
                        <a:cubicBezTo>
                          <a:pt x="187567" y="382676"/>
                          <a:pt x="112129" y="526352"/>
                          <a:pt x="29490" y="66694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2048" name="Google Shape;2048;p9"/>
                <p:cNvSpPr/>
                <p:nvPr/>
              </p:nvSpPr>
              <p:spPr>
                <a:xfrm>
                  <a:off x="6563853" y="1309732"/>
                  <a:ext cx="793810" cy="8043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3810" h="804374" extrusionOk="0">
                      <a:moveTo>
                        <a:pt x="785103" y="786758"/>
                      </a:moveTo>
                      <a:cubicBezTo>
                        <a:pt x="784075" y="788130"/>
                        <a:pt x="783046" y="789501"/>
                        <a:pt x="781674" y="790530"/>
                      </a:cubicBezTo>
                      <a:cubicBezTo>
                        <a:pt x="780646" y="791559"/>
                        <a:pt x="779617" y="792245"/>
                        <a:pt x="778588" y="792930"/>
                      </a:cubicBezTo>
                      <a:cubicBezTo>
                        <a:pt x="774474" y="796016"/>
                        <a:pt x="769673" y="798760"/>
                        <a:pt x="763501" y="800474"/>
                      </a:cubicBezTo>
                      <a:cubicBezTo>
                        <a:pt x="760758" y="801503"/>
                        <a:pt x="758014" y="802189"/>
                        <a:pt x="754928" y="802874"/>
                      </a:cubicBezTo>
                      <a:cubicBezTo>
                        <a:pt x="752528" y="803217"/>
                        <a:pt x="750127" y="803560"/>
                        <a:pt x="747727" y="803903"/>
                      </a:cubicBezTo>
                      <a:cubicBezTo>
                        <a:pt x="746698" y="804246"/>
                        <a:pt x="745327" y="804246"/>
                        <a:pt x="744298" y="804246"/>
                      </a:cubicBezTo>
                      <a:cubicBezTo>
                        <a:pt x="743269" y="804246"/>
                        <a:pt x="742241" y="804246"/>
                        <a:pt x="741555" y="804246"/>
                      </a:cubicBezTo>
                      <a:cubicBezTo>
                        <a:pt x="741555" y="804246"/>
                        <a:pt x="741555" y="804246"/>
                        <a:pt x="741555" y="804246"/>
                      </a:cubicBezTo>
                      <a:lnTo>
                        <a:pt x="741555" y="804246"/>
                      </a:lnTo>
                      <a:cubicBezTo>
                        <a:pt x="737440" y="804589"/>
                        <a:pt x="733326" y="804246"/>
                        <a:pt x="729211" y="803217"/>
                      </a:cubicBezTo>
                      <a:cubicBezTo>
                        <a:pt x="701436" y="797731"/>
                        <a:pt x="672975" y="772013"/>
                        <a:pt x="645543" y="751097"/>
                      </a:cubicBezTo>
                      <a:cubicBezTo>
                        <a:pt x="644857" y="750754"/>
                        <a:pt x="644172" y="750068"/>
                        <a:pt x="643486" y="749725"/>
                      </a:cubicBezTo>
                      <a:cubicBezTo>
                        <a:pt x="641085" y="748010"/>
                        <a:pt x="639028" y="746296"/>
                        <a:pt x="636628" y="744924"/>
                      </a:cubicBezTo>
                      <a:cubicBezTo>
                        <a:pt x="634913" y="743553"/>
                        <a:pt x="633199" y="742524"/>
                        <a:pt x="631484" y="741152"/>
                      </a:cubicBezTo>
                      <a:cubicBezTo>
                        <a:pt x="621883" y="734637"/>
                        <a:pt x="612282" y="728808"/>
                        <a:pt x="603024" y="725379"/>
                      </a:cubicBezTo>
                      <a:cubicBezTo>
                        <a:pt x="560847" y="709949"/>
                        <a:pt x="515927" y="701033"/>
                        <a:pt x="471007" y="692461"/>
                      </a:cubicBezTo>
                      <a:cubicBezTo>
                        <a:pt x="451804" y="688689"/>
                        <a:pt x="432602" y="685260"/>
                        <a:pt x="413743" y="681488"/>
                      </a:cubicBezTo>
                      <a:lnTo>
                        <a:pt x="413743" y="681488"/>
                      </a:lnTo>
                      <a:cubicBezTo>
                        <a:pt x="341734" y="667429"/>
                        <a:pt x="271782" y="648569"/>
                        <a:pt x="213489" y="601592"/>
                      </a:cubicBezTo>
                      <a:cubicBezTo>
                        <a:pt x="106161" y="515524"/>
                        <a:pt x="118849" y="389680"/>
                        <a:pt x="56784" y="282352"/>
                      </a:cubicBezTo>
                      <a:cubicBezTo>
                        <a:pt x="34152" y="242919"/>
                        <a:pt x="-25512" y="197313"/>
                        <a:pt x="12207" y="150336"/>
                      </a:cubicBezTo>
                      <a:cubicBezTo>
                        <a:pt x="12892" y="149650"/>
                        <a:pt x="13236" y="148964"/>
                        <a:pt x="13921" y="148621"/>
                      </a:cubicBezTo>
                      <a:cubicBezTo>
                        <a:pt x="15979" y="146221"/>
                        <a:pt x="18379" y="144164"/>
                        <a:pt x="20779" y="142106"/>
                      </a:cubicBezTo>
                      <a:cubicBezTo>
                        <a:pt x="36210" y="129419"/>
                        <a:pt x="55412" y="127019"/>
                        <a:pt x="74614" y="123932"/>
                      </a:cubicBezTo>
                      <a:cubicBezTo>
                        <a:pt x="78043" y="123590"/>
                        <a:pt x="81472" y="122904"/>
                        <a:pt x="84901" y="122218"/>
                      </a:cubicBezTo>
                      <a:cubicBezTo>
                        <a:pt x="95188" y="120161"/>
                        <a:pt x="105133" y="117417"/>
                        <a:pt x="114048" y="112274"/>
                      </a:cubicBezTo>
                      <a:cubicBezTo>
                        <a:pt x="118849" y="109531"/>
                        <a:pt x="123306" y="106445"/>
                        <a:pt x="127421" y="102673"/>
                      </a:cubicBezTo>
                      <a:cubicBezTo>
                        <a:pt x="129822" y="100615"/>
                        <a:pt x="132222" y="98558"/>
                        <a:pt x="134279" y="96158"/>
                      </a:cubicBezTo>
                      <a:cubicBezTo>
                        <a:pt x="145938" y="84499"/>
                        <a:pt x="155196" y="70440"/>
                        <a:pt x="164454" y="55695"/>
                      </a:cubicBezTo>
                      <a:cubicBezTo>
                        <a:pt x="166169" y="52952"/>
                        <a:pt x="167883" y="50552"/>
                        <a:pt x="169255" y="47809"/>
                      </a:cubicBezTo>
                      <a:cubicBezTo>
                        <a:pt x="173713" y="40608"/>
                        <a:pt x="178170" y="33750"/>
                        <a:pt x="182971" y="26892"/>
                      </a:cubicBezTo>
                      <a:cubicBezTo>
                        <a:pt x="184000" y="25520"/>
                        <a:pt x="185028" y="23806"/>
                        <a:pt x="186057" y="22434"/>
                      </a:cubicBezTo>
                      <a:cubicBezTo>
                        <a:pt x="186743" y="21405"/>
                        <a:pt x="187429" y="20377"/>
                        <a:pt x="188457" y="19348"/>
                      </a:cubicBezTo>
                      <a:cubicBezTo>
                        <a:pt x="194973" y="10775"/>
                        <a:pt x="202516" y="2546"/>
                        <a:pt x="212803" y="488"/>
                      </a:cubicBezTo>
                      <a:cubicBezTo>
                        <a:pt x="221719" y="-1226"/>
                        <a:pt x="230634" y="1860"/>
                        <a:pt x="238864" y="5289"/>
                      </a:cubicBezTo>
                      <a:cubicBezTo>
                        <a:pt x="304701" y="31007"/>
                        <a:pt x="357164" y="70783"/>
                        <a:pt x="419229" y="102673"/>
                      </a:cubicBezTo>
                      <a:cubicBezTo>
                        <a:pt x="492952" y="141077"/>
                        <a:pt x="564961" y="191484"/>
                        <a:pt x="609538" y="263493"/>
                      </a:cubicBezTo>
                      <a:cubicBezTo>
                        <a:pt x="647257" y="324529"/>
                        <a:pt x="661659" y="396195"/>
                        <a:pt x="677433" y="466832"/>
                      </a:cubicBezTo>
                      <a:cubicBezTo>
                        <a:pt x="677433" y="466832"/>
                        <a:pt x="677433" y="466832"/>
                        <a:pt x="677433" y="466832"/>
                      </a:cubicBezTo>
                      <a:cubicBezTo>
                        <a:pt x="678804" y="473348"/>
                        <a:pt x="680176" y="479863"/>
                        <a:pt x="681891" y="486721"/>
                      </a:cubicBezTo>
                      <a:cubicBezTo>
                        <a:pt x="695949" y="547757"/>
                        <a:pt x="712752" y="607421"/>
                        <a:pt x="748070" y="658514"/>
                      </a:cubicBezTo>
                      <a:cubicBezTo>
                        <a:pt x="750471" y="661943"/>
                        <a:pt x="753214" y="665714"/>
                        <a:pt x="755957" y="670172"/>
                      </a:cubicBezTo>
                      <a:cubicBezTo>
                        <a:pt x="765215" y="683888"/>
                        <a:pt x="775845" y="701719"/>
                        <a:pt x="783732" y="719893"/>
                      </a:cubicBezTo>
                      <a:cubicBezTo>
                        <a:pt x="788875" y="732237"/>
                        <a:pt x="792990" y="744924"/>
                        <a:pt x="793676" y="756583"/>
                      </a:cubicBezTo>
                      <a:cubicBezTo>
                        <a:pt x="794019" y="761041"/>
                        <a:pt x="793676" y="765498"/>
                        <a:pt x="792990" y="769613"/>
                      </a:cubicBezTo>
                      <a:cubicBezTo>
                        <a:pt x="792990" y="770642"/>
                        <a:pt x="792647" y="771671"/>
                        <a:pt x="792304" y="772699"/>
                      </a:cubicBezTo>
                      <a:cubicBezTo>
                        <a:pt x="789904" y="778529"/>
                        <a:pt x="787846" y="782986"/>
                        <a:pt x="785103" y="786758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2049" name="Google Shape;2049;p9"/>
                <p:cNvGrpSpPr/>
                <p:nvPr/>
              </p:nvGrpSpPr>
              <p:grpSpPr>
                <a:xfrm>
                  <a:off x="7344156" y="1838898"/>
                  <a:ext cx="968464" cy="529838"/>
                  <a:chOff x="7344156" y="1838898"/>
                  <a:chExt cx="968464" cy="529838"/>
                </a:xfrm>
              </p:grpSpPr>
              <p:sp>
                <p:nvSpPr>
                  <p:cNvPr id="2050" name="Google Shape;2050;p9"/>
                  <p:cNvSpPr/>
                  <p:nvPr/>
                </p:nvSpPr>
                <p:spPr>
                  <a:xfrm>
                    <a:off x="7344409" y="1838898"/>
                    <a:ext cx="968211" cy="52983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68211" h="529838" extrusionOk="0">
                        <a:moveTo>
                          <a:pt x="944093" y="351890"/>
                        </a:moveTo>
                        <a:cubicBezTo>
                          <a:pt x="916661" y="377265"/>
                          <a:pt x="860768" y="401611"/>
                          <a:pt x="828193" y="424928"/>
                        </a:cubicBezTo>
                        <a:cubicBezTo>
                          <a:pt x="812762" y="435901"/>
                          <a:pt x="796989" y="446530"/>
                          <a:pt x="780873" y="456475"/>
                        </a:cubicBezTo>
                        <a:cubicBezTo>
                          <a:pt x="774700" y="460246"/>
                          <a:pt x="768528" y="464018"/>
                          <a:pt x="762356" y="467447"/>
                        </a:cubicBezTo>
                        <a:cubicBezTo>
                          <a:pt x="695148" y="506881"/>
                          <a:pt x="621081" y="535684"/>
                          <a:pt x="541871" y="528826"/>
                        </a:cubicBezTo>
                        <a:cubicBezTo>
                          <a:pt x="456489" y="521626"/>
                          <a:pt x="385166" y="477049"/>
                          <a:pt x="314872" y="430757"/>
                        </a:cubicBezTo>
                        <a:cubicBezTo>
                          <a:pt x="306985" y="425614"/>
                          <a:pt x="298755" y="420127"/>
                          <a:pt x="290526" y="414984"/>
                        </a:cubicBezTo>
                        <a:cubicBezTo>
                          <a:pt x="257264" y="393381"/>
                          <a:pt x="224003" y="372464"/>
                          <a:pt x="189027" y="355662"/>
                        </a:cubicBezTo>
                        <a:cubicBezTo>
                          <a:pt x="184227" y="353262"/>
                          <a:pt x="179426" y="351204"/>
                          <a:pt x="174625" y="349147"/>
                        </a:cubicBezTo>
                        <a:cubicBezTo>
                          <a:pt x="148222" y="337831"/>
                          <a:pt x="108789" y="337831"/>
                          <a:pt x="74499" y="332345"/>
                        </a:cubicBezTo>
                        <a:cubicBezTo>
                          <a:pt x="60783" y="330287"/>
                          <a:pt x="48095" y="327201"/>
                          <a:pt x="37123" y="322058"/>
                        </a:cubicBezTo>
                        <a:cubicBezTo>
                          <a:pt x="29578" y="318629"/>
                          <a:pt x="22720" y="314171"/>
                          <a:pt x="17577" y="307999"/>
                        </a:cubicBezTo>
                        <a:cubicBezTo>
                          <a:pt x="16891" y="307313"/>
                          <a:pt x="16206" y="306627"/>
                          <a:pt x="15862" y="305941"/>
                        </a:cubicBezTo>
                        <a:cubicBezTo>
                          <a:pt x="8662" y="297369"/>
                          <a:pt x="4204" y="289482"/>
                          <a:pt x="2146" y="282281"/>
                        </a:cubicBezTo>
                        <a:cubicBezTo>
                          <a:pt x="1118" y="278852"/>
                          <a:pt x="432" y="275423"/>
                          <a:pt x="89" y="272337"/>
                        </a:cubicBezTo>
                        <a:cubicBezTo>
                          <a:pt x="-254" y="268565"/>
                          <a:pt x="432" y="264793"/>
                          <a:pt x="1461" y="261364"/>
                        </a:cubicBezTo>
                        <a:cubicBezTo>
                          <a:pt x="2146" y="258278"/>
                          <a:pt x="3518" y="255192"/>
                          <a:pt x="5233" y="252449"/>
                        </a:cubicBezTo>
                        <a:cubicBezTo>
                          <a:pt x="7633" y="248677"/>
                          <a:pt x="10376" y="244905"/>
                          <a:pt x="14148" y="241476"/>
                        </a:cubicBezTo>
                        <a:cubicBezTo>
                          <a:pt x="17234" y="238390"/>
                          <a:pt x="20663" y="235647"/>
                          <a:pt x="24435" y="233247"/>
                        </a:cubicBezTo>
                        <a:cubicBezTo>
                          <a:pt x="50496" y="215416"/>
                          <a:pt x="91644" y="205815"/>
                          <a:pt x="115303" y="201014"/>
                        </a:cubicBezTo>
                        <a:cubicBezTo>
                          <a:pt x="252807" y="172553"/>
                          <a:pt x="352591" y="46366"/>
                          <a:pt x="488379" y="10705"/>
                        </a:cubicBezTo>
                        <a:cubicBezTo>
                          <a:pt x="608737" y="-21185"/>
                          <a:pt x="732867" y="23392"/>
                          <a:pt x="848081" y="75856"/>
                        </a:cubicBezTo>
                        <a:cubicBezTo>
                          <a:pt x="858025" y="80313"/>
                          <a:pt x="867626" y="84771"/>
                          <a:pt x="877228" y="89229"/>
                        </a:cubicBezTo>
                        <a:cubicBezTo>
                          <a:pt x="882714" y="91972"/>
                          <a:pt x="888200" y="94372"/>
                          <a:pt x="893687" y="97115"/>
                        </a:cubicBezTo>
                        <a:cubicBezTo>
                          <a:pt x="914947" y="107059"/>
                          <a:pt x="956437" y="141007"/>
                          <a:pt x="965696" y="163295"/>
                        </a:cubicBezTo>
                        <a:cubicBezTo>
                          <a:pt x="970839" y="175639"/>
                          <a:pt x="967410" y="187984"/>
                          <a:pt x="961581" y="200328"/>
                        </a:cubicBezTo>
                        <a:cubicBezTo>
                          <a:pt x="960209" y="203071"/>
                          <a:pt x="958838" y="205815"/>
                          <a:pt x="957466" y="208901"/>
                        </a:cubicBezTo>
                        <a:cubicBezTo>
                          <a:pt x="953351" y="217130"/>
                          <a:pt x="948894" y="225360"/>
                          <a:pt x="946493" y="233932"/>
                        </a:cubicBezTo>
                        <a:cubicBezTo>
                          <a:pt x="945465" y="237361"/>
                          <a:pt x="944436" y="240790"/>
                          <a:pt x="944093" y="243877"/>
                        </a:cubicBezTo>
                        <a:cubicBezTo>
                          <a:pt x="943750" y="245591"/>
                          <a:pt x="943750" y="247306"/>
                          <a:pt x="943750" y="248677"/>
                        </a:cubicBezTo>
                        <a:cubicBezTo>
                          <a:pt x="943064" y="278852"/>
                          <a:pt x="961238" y="298055"/>
                          <a:pt x="961924" y="318286"/>
                        </a:cubicBezTo>
                        <a:cubicBezTo>
                          <a:pt x="961924" y="321372"/>
                          <a:pt x="961581" y="324801"/>
                          <a:pt x="960552" y="327887"/>
                        </a:cubicBezTo>
                        <a:cubicBezTo>
                          <a:pt x="958152" y="335431"/>
                          <a:pt x="953008" y="343318"/>
                          <a:pt x="944093" y="35189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51" name="Google Shape;2051;p9"/>
                  <p:cNvSpPr/>
                  <p:nvPr/>
                </p:nvSpPr>
                <p:spPr>
                  <a:xfrm>
                    <a:off x="7358214" y="1903101"/>
                    <a:ext cx="863079" cy="18022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63079" h="180222" extrusionOk="0">
                        <a:moveTo>
                          <a:pt x="863080" y="25025"/>
                        </a:moveTo>
                        <a:cubicBezTo>
                          <a:pt x="845935" y="22282"/>
                          <a:pt x="828790" y="20224"/>
                          <a:pt x="811645" y="18167"/>
                        </a:cubicBezTo>
                        <a:cubicBezTo>
                          <a:pt x="728663" y="8223"/>
                          <a:pt x="643624" y="3765"/>
                          <a:pt x="561328" y="20567"/>
                        </a:cubicBezTo>
                        <a:cubicBezTo>
                          <a:pt x="483146" y="36684"/>
                          <a:pt x="409766" y="69602"/>
                          <a:pt x="336728" y="101149"/>
                        </a:cubicBezTo>
                        <a:cubicBezTo>
                          <a:pt x="231800" y="146412"/>
                          <a:pt x="114872" y="191674"/>
                          <a:pt x="0" y="177615"/>
                        </a:cubicBezTo>
                        <a:cubicBezTo>
                          <a:pt x="3086" y="174529"/>
                          <a:pt x="6515" y="171786"/>
                          <a:pt x="10287" y="169386"/>
                        </a:cubicBezTo>
                        <a:cubicBezTo>
                          <a:pt x="70637" y="174872"/>
                          <a:pt x="132017" y="164928"/>
                          <a:pt x="190310" y="147440"/>
                        </a:cubicBezTo>
                        <a:cubicBezTo>
                          <a:pt x="337071" y="103892"/>
                          <a:pt x="468059" y="15767"/>
                          <a:pt x="623735" y="2394"/>
                        </a:cubicBezTo>
                        <a:cubicBezTo>
                          <a:pt x="693687" y="-3436"/>
                          <a:pt x="764324" y="2051"/>
                          <a:pt x="833933" y="11652"/>
                        </a:cubicBezTo>
                        <a:cubicBezTo>
                          <a:pt x="843534" y="16110"/>
                          <a:pt x="853135" y="20567"/>
                          <a:pt x="863080" y="25025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52" name="Google Shape;2052;p9"/>
                  <p:cNvSpPr/>
                  <p:nvPr/>
                </p:nvSpPr>
                <p:spPr>
                  <a:xfrm>
                    <a:off x="7345184" y="2028078"/>
                    <a:ext cx="960462" cy="811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60462" h="81189" extrusionOk="0">
                        <a:moveTo>
                          <a:pt x="960463" y="11148"/>
                        </a:moveTo>
                        <a:cubicBezTo>
                          <a:pt x="959091" y="13891"/>
                          <a:pt x="957719" y="16634"/>
                          <a:pt x="956348" y="19720"/>
                        </a:cubicBezTo>
                        <a:cubicBezTo>
                          <a:pt x="898741" y="10462"/>
                          <a:pt x="840448" y="7719"/>
                          <a:pt x="781812" y="9776"/>
                        </a:cubicBezTo>
                        <a:cubicBezTo>
                          <a:pt x="521208" y="18006"/>
                          <a:pt x="260947" y="109217"/>
                          <a:pt x="0" y="72527"/>
                        </a:cubicBezTo>
                        <a:cubicBezTo>
                          <a:pt x="686" y="69441"/>
                          <a:pt x="2057" y="66354"/>
                          <a:pt x="3772" y="63611"/>
                        </a:cubicBezTo>
                        <a:cubicBezTo>
                          <a:pt x="63779" y="71841"/>
                          <a:pt x="124815" y="73555"/>
                          <a:pt x="185509" y="70469"/>
                        </a:cubicBezTo>
                        <a:cubicBezTo>
                          <a:pt x="443369" y="57782"/>
                          <a:pt x="702945" y="-30686"/>
                          <a:pt x="960463" y="11148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53" name="Google Shape;2053;p9"/>
                  <p:cNvSpPr/>
                  <p:nvPr/>
                </p:nvSpPr>
                <p:spPr>
                  <a:xfrm>
                    <a:off x="7344156" y="2072830"/>
                    <a:ext cx="946404" cy="742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46404" h="74251" extrusionOk="0">
                        <a:moveTo>
                          <a:pt x="944004" y="9944"/>
                        </a:moveTo>
                        <a:cubicBezTo>
                          <a:pt x="901827" y="22631"/>
                          <a:pt x="858965" y="32918"/>
                          <a:pt x="815416" y="40805"/>
                        </a:cubicBezTo>
                        <a:cubicBezTo>
                          <a:pt x="676885" y="66523"/>
                          <a:pt x="535610" y="71666"/>
                          <a:pt x="395364" y="72695"/>
                        </a:cubicBezTo>
                        <a:cubicBezTo>
                          <a:pt x="265405" y="73724"/>
                          <a:pt x="128930" y="81610"/>
                          <a:pt x="2057" y="48692"/>
                        </a:cubicBezTo>
                        <a:cubicBezTo>
                          <a:pt x="1029" y="45263"/>
                          <a:pt x="343" y="41834"/>
                          <a:pt x="0" y="38748"/>
                        </a:cubicBezTo>
                        <a:cubicBezTo>
                          <a:pt x="68237" y="56921"/>
                          <a:pt x="139217" y="62065"/>
                          <a:pt x="210198" y="63437"/>
                        </a:cubicBezTo>
                        <a:cubicBezTo>
                          <a:pt x="453657" y="68237"/>
                          <a:pt x="710489" y="70980"/>
                          <a:pt x="946404" y="0"/>
                        </a:cubicBezTo>
                        <a:cubicBezTo>
                          <a:pt x="945032" y="3086"/>
                          <a:pt x="944347" y="6515"/>
                          <a:pt x="944004" y="9944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54" name="Google Shape;2054;p9"/>
                  <p:cNvSpPr/>
                  <p:nvPr/>
                </p:nvSpPr>
                <p:spPr>
                  <a:xfrm>
                    <a:off x="7360272" y="2144839"/>
                    <a:ext cx="945718" cy="694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45718" h="69479" extrusionOk="0">
                        <a:moveTo>
                          <a:pt x="944347" y="22289"/>
                        </a:moveTo>
                        <a:cubicBezTo>
                          <a:pt x="914515" y="31890"/>
                          <a:pt x="884339" y="40119"/>
                          <a:pt x="853478" y="46292"/>
                        </a:cubicBezTo>
                        <a:cubicBezTo>
                          <a:pt x="776669" y="61379"/>
                          <a:pt x="698488" y="65494"/>
                          <a:pt x="620649" y="67551"/>
                        </a:cubicBezTo>
                        <a:cubicBezTo>
                          <a:pt x="544183" y="69609"/>
                          <a:pt x="467373" y="70295"/>
                          <a:pt x="390906" y="68237"/>
                        </a:cubicBezTo>
                        <a:cubicBezTo>
                          <a:pt x="318211" y="66180"/>
                          <a:pt x="245174" y="61036"/>
                          <a:pt x="173165" y="49721"/>
                        </a:cubicBezTo>
                        <a:cubicBezTo>
                          <a:pt x="134760" y="43891"/>
                          <a:pt x="96355" y="36347"/>
                          <a:pt x="58636" y="26403"/>
                        </a:cubicBezTo>
                        <a:cubicBezTo>
                          <a:pt x="46292" y="23317"/>
                          <a:pt x="33604" y="19888"/>
                          <a:pt x="21260" y="16116"/>
                        </a:cubicBezTo>
                        <a:cubicBezTo>
                          <a:pt x="13716" y="12687"/>
                          <a:pt x="6858" y="8230"/>
                          <a:pt x="1715" y="2057"/>
                        </a:cubicBezTo>
                        <a:cubicBezTo>
                          <a:pt x="1029" y="1372"/>
                          <a:pt x="343" y="686"/>
                          <a:pt x="0" y="0"/>
                        </a:cubicBezTo>
                        <a:cubicBezTo>
                          <a:pt x="63094" y="20574"/>
                          <a:pt x="127902" y="34633"/>
                          <a:pt x="193739" y="43548"/>
                        </a:cubicBezTo>
                        <a:cubicBezTo>
                          <a:pt x="345301" y="64465"/>
                          <a:pt x="500291" y="62408"/>
                          <a:pt x="652882" y="57264"/>
                        </a:cubicBezTo>
                        <a:cubicBezTo>
                          <a:pt x="727977" y="54521"/>
                          <a:pt x="803415" y="48692"/>
                          <a:pt x="876796" y="31890"/>
                        </a:cubicBezTo>
                        <a:cubicBezTo>
                          <a:pt x="900113" y="26403"/>
                          <a:pt x="923087" y="19888"/>
                          <a:pt x="945718" y="12344"/>
                        </a:cubicBezTo>
                        <a:cubicBezTo>
                          <a:pt x="945718" y="15773"/>
                          <a:pt x="945376" y="18860"/>
                          <a:pt x="944347" y="22289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55" name="Google Shape;2055;p9"/>
                  <p:cNvSpPr/>
                  <p:nvPr/>
                </p:nvSpPr>
                <p:spPr>
                  <a:xfrm>
                    <a:off x="7634592" y="2253538"/>
                    <a:ext cx="490690" cy="574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0690" h="57487" extrusionOk="0">
                        <a:moveTo>
                          <a:pt x="490690" y="41491"/>
                        </a:moveTo>
                        <a:cubicBezTo>
                          <a:pt x="484518" y="45263"/>
                          <a:pt x="478346" y="49035"/>
                          <a:pt x="472174" y="52464"/>
                        </a:cubicBezTo>
                        <a:cubicBezTo>
                          <a:pt x="322326" y="65494"/>
                          <a:pt x="170422" y="53150"/>
                          <a:pt x="24346" y="15773"/>
                        </a:cubicBezTo>
                        <a:cubicBezTo>
                          <a:pt x="16459" y="10630"/>
                          <a:pt x="8230" y="5144"/>
                          <a:pt x="0" y="0"/>
                        </a:cubicBezTo>
                        <a:cubicBezTo>
                          <a:pt x="29833" y="8573"/>
                          <a:pt x="59665" y="15773"/>
                          <a:pt x="90183" y="21945"/>
                        </a:cubicBezTo>
                        <a:cubicBezTo>
                          <a:pt x="221857" y="49035"/>
                          <a:pt x="357302" y="55207"/>
                          <a:pt x="490690" y="4149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2056" name="Google Shape;2056;p9"/>
                <p:cNvSpPr/>
                <p:nvPr/>
              </p:nvSpPr>
              <p:spPr>
                <a:xfrm>
                  <a:off x="6474904" y="2035023"/>
                  <a:ext cx="879538" cy="5869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9538" h="586904" extrusionOk="0">
                      <a:moveTo>
                        <a:pt x="869937" y="82042"/>
                      </a:moveTo>
                      <a:cubicBezTo>
                        <a:pt x="868566" y="84099"/>
                        <a:pt x="866851" y="86499"/>
                        <a:pt x="865137" y="88557"/>
                      </a:cubicBezTo>
                      <a:cubicBezTo>
                        <a:pt x="861365" y="93014"/>
                        <a:pt x="856907" y="97472"/>
                        <a:pt x="852449" y="101587"/>
                      </a:cubicBezTo>
                      <a:cubicBezTo>
                        <a:pt x="845249" y="108102"/>
                        <a:pt x="837019" y="114274"/>
                        <a:pt x="828104" y="120446"/>
                      </a:cubicBezTo>
                      <a:cubicBezTo>
                        <a:pt x="827418" y="120789"/>
                        <a:pt x="826732" y="121475"/>
                        <a:pt x="826046" y="121818"/>
                      </a:cubicBezTo>
                      <a:cubicBezTo>
                        <a:pt x="821931" y="124904"/>
                        <a:pt x="817474" y="127647"/>
                        <a:pt x="813016" y="130733"/>
                      </a:cubicBezTo>
                      <a:cubicBezTo>
                        <a:pt x="792442" y="144792"/>
                        <a:pt x="772211" y="158165"/>
                        <a:pt x="760209" y="173939"/>
                      </a:cubicBezTo>
                      <a:cubicBezTo>
                        <a:pt x="741007" y="198628"/>
                        <a:pt x="724548" y="225374"/>
                        <a:pt x="708774" y="252806"/>
                      </a:cubicBezTo>
                      <a:cubicBezTo>
                        <a:pt x="708774" y="252806"/>
                        <a:pt x="708774" y="252806"/>
                        <a:pt x="708774" y="252806"/>
                      </a:cubicBezTo>
                      <a:cubicBezTo>
                        <a:pt x="702602" y="263779"/>
                        <a:pt x="696773" y="274409"/>
                        <a:pt x="690601" y="285381"/>
                      </a:cubicBezTo>
                      <a:cubicBezTo>
                        <a:pt x="645681" y="368363"/>
                        <a:pt x="603847" y="454088"/>
                        <a:pt x="523265" y="507238"/>
                      </a:cubicBezTo>
                      <a:cubicBezTo>
                        <a:pt x="464972" y="545642"/>
                        <a:pt x="398107" y="545985"/>
                        <a:pt x="335699" y="571360"/>
                      </a:cubicBezTo>
                      <a:cubicBezTo>
                        <a:pt x="258890" y="602564"/>
                        <a:pt x="234201" y="581304"/>
                        <a:pt x="158077" y="555587"/>
                      </a:cubicBezTo>
                      <a:cubicBezTo>
                        <a:pt x="148133" y="552158"/>
                        <a:pt x="138875" y="552158"/>
                        <a:pt x="129273" y="551472"/>
                      </a:cubicBezTo>
                      <a:cubicBezTo>
                        <a:pt x="129273" y="551472"/>
                        <a:pt x="129273" y="551472"/>
                        <a:pt x="129273" y="551472"/>
                      </a:cubicBezTo>
                      <a:cubicBezTo>
                        <a:pt x="122072" y="550786"/>
                        <a:pt x="115214" y="549757"/>
                        <a:pt x="108356" y="546671"/>
                      </a:cubicBezTo>
                      <a:cubicBezTo>
                        <a:pt x="105270" y="545300"/>
                        <a:pt x="101841" y="543242"/>
                        <a:pt x="98755" y="540842"/>
                      </a:cubicBezTo>
                      <a:cubicBezTo>
                        <a:pt x="82982" y="528155"/>
                        <a:pt x="76467" y="514439"/>
                        <a:pt x="74409" y="499694"/>
                      </a:cubicBezTo>
                      <a:cubicBezTo>
                        <a:pt x="74066" y="496608"/>
                        <a:pt x="73724" y="493865"/>
                        <a:pt x="73724" y="490778"/>
                      </a:cubicBezTo>
                      <a:cubicBezTo>
                        <a:pt x="73038" y="467461"/>
                        <a:pt x="80239" y="442772"/>
                        <a:pt x="76467" y="419112"/>
                      </a:cubicBezTo>
                      <a:cubicBezTo>
                        <a:pt x="76124" y="417741"/>
                        <a:pt x="75781" y="416026"/>
                        <a:pt x="75781" y="414655"/>
                      </a:cubicBezTo>
                      <a:cubicBezTo>
                        <a:pt x="75438" y="413283"/>
                        <a:pt x="75095" y="411569"/>
                        <a:pt x="74409" y="410197"/>
                      </a:cubicBezTo>
                      <a:cubicBezTo>
                        <a:pt x="71666" y="402996"/>
                        <a:pt x="67208" y="396138"/>
                        <a:pt x="62751" y="389623"/>
                      </a:cubicBezTo>
                      <a:cubicBezTo>
                        <a:pt x="57950" y="382422"/>
                        <a:pt x="53150" y="374878"/>
                        <a:pt x="48349" y="367677"/>
                      </a:cubicBezTo>
                      <a:cubicBezTo>
                        <a:pt x="46634" y="364934"/>
                        <a:pt x="45263" y="362534"/>
                        <a:pt x="43548" y="359791"/>
                      </a:cubicBezTo>
                      <a:cubicBezTo>
                        <a:pt x="35662" y="346760"/>
                        <a:pt x="28118" y="333387"/>
                        <a:pt x="20574" y="319671"/>
                      </a:cubicBezTo>
                      <a:cubicBezTo>
                        <a:pt x="19202" y="316928"/>
                        <a:pt x="17831" y="314185"/>
                        <a:pt x="16116" y="311442"/>
                      </a:cubicBezTo>
                      <a:cubicBezTo>
                        <a:pt x="13373" y="305955"/>
                        <a:pt x="10630" y="300812"/>
                        <a:pt x="7887" y="295325"/>
                      </a:cubicBezTo>
                      <a:cubicBezTo>
                        <a:pt x="2743" y="285038"/>
                        <a:pt x="343" y="274409"/>
                        <a:pt x="0" y="263436"/>
                      </a:cubicBezTo>
                      <a:cubicBezTo>
                        <a:pt x="0" y="258978"/>
                        <a:pt x="0" y="254520"/>
                        <a:pt x="686" y="250063"/>
                      </a:cubicBezTo>
                      <a:cubicBezTo>
                        <a:pt x="8230" y="192112"/>
                        <a:pt x="73381" y="135191"/>
                        <a:pt x="119672" y="112903"/>
                      </a:cubicBezTo>
                      <a:cubicBezTo>
                        <a:pt x="182766" y="82727"/>
                        <a:pt x="254089" y="43637"/>
                        <a:pt x="321983" y="26835"/>
                      </a:cubicBezTo>
                      <a:cubicBezTo>
                        <a:pt x="393306" y="9347"/>
                        <a:pt x="468059" y="18262"/>
                        <a:pt x="541782" y="24777"/>
                      </a:cubicBezTo>
                      <a:cubicBezTo>
                        <a:pt x="567157" y="27178"/>
                        <a:pt x="592531" y="28892"/>
                        <a:pt x="617906" y="29578"/>
                      </a:cubicBezTo>
                      <a:cubicBezTo>
                        <a:pt x="639851" y="30264"/>
                        <a:pt x="661797" y="29578"/>
                        <a:pt x="683400" y="26835"/>
                      </a:cubicBezTo>
                      <a:cubicBezTo>
                        <a:pt x="683400" y="26835"/>
                        <a:pt x="683400" y="26835"/>
                        <a:pt x="683400" y="26835"/>
                      </a:cubicBezTo>
                      <a:cubicBezTo>
                        <a:pt x="697116" y="25463"/>
                        <a:pt x="710489" y="23063"/>
                        <a:pt x="723862" y="19977"/>
                      </a:cubicBezTo>
                      <a:cubicBezTo>
                        <a:pt x="728663" y="18948"/>
                        <a:pt x="733120" y="17576"/>
                        <a:pt x="737921" y="16205"/>
                      </a:cubicBezTo>
                      <a:cubicBezTo>
                        <a:pt x="738264" y="16205"/>
                        <a:pt x="738264" y="16205"/>
                        <a:pt x="738607" y="16205"/>
                      </a:cubicBezTo>
                      <a:lnTo>
                        <a:pt x="738607" y="16205"/>
                      </a:lnTo>
                      <a:cubicBezTo>
                        <a:pt x="739292" y="16205"/>
                        <a:pt x="739978" y="15862"/>
                        <a:pt x="740664" y="15519"/>
                      </a:cubicBezTo>
                      <a:cubicBezTo>
                        <a:pt x="763638" y="8661"/>
                        <a:pt x="803758" y="-2312"/>
                        <a:pt x="834962" y="431"/>
                      </a:cubicBezTo>
                      <a:cubicBezTo>
                        <a:pt x="851421" y="1803"/>
                        <a:pt x="865137" y="6946"/>
                        <a:pt x="873023" y="18262"/>
                      </a:cubicBezTo>
                      <a:cubicBezTo>
                        <a:pt x="875081" y="21348"/>
                        <a:pt x="876795" y="24777"/>
                        <a:pt x="877824" y="28549"/>
                      </a:cubicBezTo>
                      <a:cubicBezTo>
                        <a:pt x="878167" y="29578"/>
                        <a:pt x="878510" y="30607"/>
                        <a:pt x="878510" y="31635"/>
                      </a:cubicBezTo>
                      <a:cubicBezTo>
                        <a:pt x="878510" y="31978"/>
                        <a:pt x="878510" y="31978"/>
                        <a:pt x="878510" y="32321"/>
                      </a:cubicBezTo>
                      <a:cubicBezTo>
                        <a:pt x="879196" y="35064"/>
                        <a:pt x="879539" y="37807"/>
                        <a:pt x="879539" y="40894"/>
                      </a:cubicBezTo>
                      <a:cubicBezTo>
                        <a:pt x="879539" y="42265"/>
                        <a:pt x="879539" y="43980"/>
                        <a:pt x="879539" y="45694"/>
                      </a:cubicBezTo>
                      <a:cubicBezTo>
                        <a:pt x="879539" y="46380"/>
                        <a:pt x="879539" y="47409"/>
                        <a:pt x="879539" y="48094"/>
                      </a:cubicBezTo>
                      <a:cubicBezTo>
                        <a:pt x="879539" y="49466"/>
                        <a:pt x="879196" y="50838"/>
                        <a:pt x="879196" y="52552"/>
                      </a:cubicBezTo>
                      <a:cubicBezTo>
                        <a:pt x="879196" y="53924"/>
                        <a:pt x="878853" y="55295"/>
                        <a:pt x="878510" y="57010"/>
                      </a:cubicBezTo>
                      <a:cubicBezTo>
                        <a:pt x="878510" y="57010"/>
                        <a:pt x="878510" y="57010"/>
                        <a:pt x="878510" y="57010"/>
                      </a:cubicBezTo>
                      <a:cubicBezTo>
                        <a:pt x="878510" y="58039"/>
                        <a:pt x="878167" y="58724"/>
                        <a:pt x="878167" y="59753"/>
                      </a:cubicBezTo>
                      <a:cubicBezTo>
                        <a:pt x="878167" y="59753"/>
                        <a:pt x="878167" y="59753"/>
                        <a:pt x="878167" y="59753"/>
                      </a:cubicBezTo>
                      <a:cubicBezTo>
                        <a:pt x="878167" y="60439"/>
                        <a:pt x="877824" y="61468"/>
                        <a:pt x="877481" y="62496"/>
                      </a:cubicBezTo>
                      <a:cubicBezTo>
                        <a:pt x="877481" y="62839"/>
                        <a:pt x="877481" y="62839"/>
                        <a:pt x="877481" y="63182"/>
                      </a:cubicBezTo>
                      <a:cubicBezTo>
                        <a:pt x="877138" y="69697"/>
                        <a:pt x="874052" y="75869"/>
                        <a:pt x="869937" y="82042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57" name="Google Shape;2057;p9"/>
                <p:cNvSpPr/>
                <p:nvPr/>
              </p:nvSpPr>
              <p:spPr>
                <a:xfrm>
                  <a:off x="6475933" y="2060143"/>
                  <a:ext cx="617905" cy="2383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905" h="238315" extrusionOk="0">
                      <a:moveTo>
                        <a:pt x="541782" y="0"/>
                      </a:moveTo>
                      <a:cubicBezTo>
                        <a:pt x="567156" y="2400"/>
                        <a:pt x="592531" y="4115"/>
                        <a:pt x="617906" y="4801"/>
                      </a:cubicBezTo>
                      <a:cubicBezTo>
                        <a:pt x="389877" y="17831"/>
                        <a:pt x="155676" y="71323"/>
                        <a:pt x="0" y="238316"/>
                      </a:cubicBezTo>
                      <a:cubicBezTo>
                        <a:pt x="0" y="233858"/>
                        <a:pt x="0" y="229400"/>
                        <a:pt x="686" y="224943"/>
                      </a:cubicBezTo>
                      <a:cubicBezTo>
                        <a:pt x="34290" y="190653"/>
                        <a:pt x="72009" y="160477"/>
                        <a:pt x="112814" y="134417"/>
                      </a:cubicBezTo>
                      <a:cubicBezTo>
                        <a:pt x="241401" y="52121"/>
                        <a:pt x="391249" y="14059"/>
                        <a:pt x="54178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58" name="Google Shape;2058;p9"/>
                <p:cNvSpPr/>
                <p:nvPr/>
              </p:nvSpPr>
              <p:spPr>
                <a:xfrm>
                  <a:off x="7159332" y="2051570"/>
                  <a:ext cx="194424" cy="120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424" h="12001" extrusionOk="0">
                      <a:moveTo>
                        <a:pt x="194425" y="12002"/>
                      </a:moveTo>
                      <a:cubicBezTo>
                        <a:pt x="178651" y="11659"/>
                        <a:pt x="163220" y="11316"/>
                        <a:pt x="147447" y="10973"/>
                      </a:cubicBezTo>
                      <a:cubicBezTo>
                        <a:pt x="137846" y="10630"/>
                        <a:pt x="127902" y="10630"/>
                        <a:pt x="117958" y="10287"/>
                      </a:cubicBezTo>
                      <a:cubicBezTo>
                        <a:pt x="95326" y="9944"/>
                        <a:pt x="72009" y="9601"/>
                        <a:pt x="49035" y="9944"/>
                      </a:cubicBezTo>
                      <a:cubicBezTo>
                        <a:pt x="48006" y="9944"/>
                        <a:pt x="46634" y="9944"/>
                        <a:pt x="45606" y="9944"/>
                      </a:cubicBezTo>
                      <a:cubicBezTo>
                        <a:pt x="30518" y="9944"/>
                        <a:pt x="15088" y="10287"/>
                        <a:pt x="0" y="10630"/>
                      </a:cubicBezTo>
                      <a:cubicBezTo>
                        <a:pt x="13716" y="9258"/>
                        <a:pt x="27089" y="6858"/>
                        <a:pt x="40462" y="3772"/>
                      </a:cubicBezTo>
                      <a:cubicBezTo>
                        <a:pt x="38748" y="2400"/>
                        <a:pt x="37033" y="1372"/>
                        <a:pt x="35319" y="0"/>
                      </a:cubicBezTo>
                      <a:cubicBezTo>
                        <a:pt x="41834" y="0"/>
                        <a:pt x="48006" y="0"/>
                        <a:pt x="54521" y="0"/>
                      </a:cubicBezTo>
                      <a:cubicBezTo>
                        <a:pt x="54864" y="0"/>
                        <a:pt x="54864" y="0"/>
                        <a:pt x="54864" y="0"/>
                      </a:cubicBezTo>
                      <a:cubicBezTo>
                        <a:pt x="86068" y="0"/>
                        <a:pt x="117272" y="343"/>
                        <a:pt x="148476" y="686"/>
                      </a:cubicBezTo>
                      <a:cubicBezTo>
                        <a:pt x="162192" y="1029"/>
                        <a:pt x="175565" y="1372"/>
                        <a:pt x="189281" y="1715"/>
                      </a:cubicBezTo>
                      <a:cubicBezTo>
                        <a:pt x="191681" y="4801"/>
                        <a:pt x="193396" y="8230"/>
                        <a:pt x="194425" y="12002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59" name="Google Shape;2059;p9"/>
                <p:cNvSpPr/>
                <p:nvPr/>
              </p:nvSpPr>
              <p:spPr>
                <a:xfrm>
                  <a:off x="6491706" y="2066658"/>
                  <a:ext cx="863765" cy="2876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3765" h="287692" extrusionOk="0">
                      <a:moveTo>
                        <a:pt x="863765" y="9258"/>
                      </a:moveTo>
                      <a:cubicBezTo>
                        <a:pt x="828104" y="18516"/>
                        <a:pt x="792442" y="27775"/>
                        <a:pt x="756780" y="37033"/>
                      </a:cubicBezTo>
                      <a:cubicBezTo>
                        <a:pt x="600418" y="77838"/>
                        <a:pt x="443369" y="116586"/>
                        <a:pt x="287693" y="159449"/>
                      </a:cubicBezTo>
                      <a:cubicBezTo>
                        <a:pt x="188252" y="186881"/>
                        <a:pt x="84353" y="221856"/>
                        <a:pt x="4457" y="287693"/>
                      </a:cubicBezTo>
                      <a:cubicBezTo>
                        <a:pt x="3086" y="284950"/>
                        <a:pt x="1715" y="282207"/>
                        <a:pt x="0" y="279464"/>
                      </a:cubicBezTo>
                      <a:cubicBezTo>
                        <a:pt x="30518" y="254775"/>
                        <a:pt x="64465" y="233858"/>
                        <a:pt x="100469" y="216370"/>
                      </a:cubicBezTo>
                      <a:cubicBezTo>
                        <a:pt x="159791" y="187566"/>
                        <a:pt x="222885" y="168021"/>
                        <a:pt x="286322" y="150533"/>
                      </a:cubicBezTo>
                      <a:cubicBezTo>
                        <a:pt x="366217" y="128588"/>
                        <a:pt x="446456" y="108356"/>
                        <a:pt x="527037" y="87440"/>
                      </a:cubicBezTo>
                      <a:cubicBezTo>
                        <a:pt x="638822" y="58293"/>
                        <a:pt x="750951" y="29147"/>
                        <a:pt x="862736" y="0"/>
                      </a:cubicBezTo>
                      <a:cubicBezTo>
                        <a:pt x="863422" y="3086"/>
                        <a:pt x="863765" y="6172"/>
                        <a:pt x="863765" y="9258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60" name="Google Shape;2060;p9"/>
                <p:cNvSpPr/>
                <p:nvPr/>
              </p:nvSpPr>
              <p:spPr>
                <a:xfrm>
                  <a:off x="6519481" y="2087918"/>
                  <a:ext cx="835990" cy="3147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5990" h="314782" extrusionOk="0">
                      <a:moveTo>
                        <a:pt x="833933" y="9601"/>
                      </a:moveTo>
                      <a:cubicBezTo>
                        <a:pt x="832904" y="9944"/>
                        <a:pt x="831875" y="10287"/>
                        <a:pt x="831190" y="10287"/>
                      </a:cubicBezTo>
                      <a:cubicBezTo>
                        <a:pt x="825017" y="12002"/>
                        <a:pt x="819188" y="13716"/>
                        <a:pt x="813359" y="15431"/>
                      </a:cubicBezTo>
                      <a:cubicBezTo>
                        <a:pt x="783184" y="24003"/>
                        <a:pt x="753008" y="32232"/>
                        <a:pt x="723176" y="40805"/>
                      </a:cubicBezTo>
                      <a:cubicBezTo>
                        <a:pt x="579844" y="80924"/>
                        <a:pt x="434454" y="117272"/>
                        <a:pt x="293865" y="166649"/>
                      </a:cubicBezTo>
                      <a:cubicBezTo>
                        <a:pt x="190995" y="202654"/>
                        <a:pt x="90869" y="248603"/>
                        <a:pt x="4801" y="314782"/>
                      </a:cubicBezTo>
                      <a:cubicBezTo>
                        <a:pt x="3086" y="312039"/>
                        <a:pt x="1715" y="309639"/>
                        <a:pt x="0" y="306896"/>
                      </a:cubicBezTo>
                      <a:cubicBezTo>
                        <a:pt x="38405" y="277406"/>
                        <a:pt x="79553" y="251688"/>
                        <a:pt x="122758" y="229400"/>
                      </a:cubicBezTo>
                      <a:cubicBezTo>
                        <a:pt x="242773" y="167335"/>
                        <a:pt x="373418" y="129616"/>
                        <a:pt x="503034" y="93269"/>
                      </a:cubicBezTo>
                      <a:cubicBezTo>
                        <a:pt x="611048" y="62751"/>
                        <a:pt x="719061" y="32576"/>
                        <a:pt x="826732" y="2400"/>
                      </a:cubicBezTo>
                      <a:cubicBezTo>
                        <a:pt x="828446" y="1715"/>
                        <a:pt x="830504" y="1371"/>
                        <a:pt x="832218" y="1029"/>
                      </a:cubicBezTo>
                      <a:cubicBezTo>
                        <a:pt x="833590" y="686"/>
                        <a:pt x="834962" y="343"/>
                        <a:pt x="835990" y="0"/>
                      </a:cubicBezTo>
                      <a:cubicBezTo>
                        <a:pt x="835990" y="1371"/>
                        <a:pt x="835647" y="2743"/>
                        <a:pt x="835304" y="4458"/>
                      </a:cubicBezTo>
                      <a:cubicBezTo>
                        <a:pt x="835304" y="4458"/>
                        <a:pt x="835304" y="4458"/>
                        <a:pt x="835304" y="4458"/>
                      </a:cubicBezTo>
                      <a:cubicBezTo>
                        <a:pt x="835647" y="5144"/>
                        <a:pt x="835304" y="6172"/>
                        <a:pt x="834962" y="7201"/>
                      </a:cubicBezTo>
                      <a:cubicBezTo>
                        <a:pt x="834962" y="7201"/>
                        <a:pt x="834962" y="7201"/>
                        <a:pt x="834962" y="7201"/>
                      </a:cubicBezTo>
                      <a:cubicBezTo>
                        <a:pt x="834619" y="7544"/>
                        <a:pt x="834276" y="8573"/>
                        <a:pt x="833933" y="960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61" name="Google Shape;2061;p9"/>
                <p:cNvSpPr/>
                <p:nvPr/>
              </p:nvSpPr>
              <p:spPr>
                <a:xfrm>
                  <a:off x="6549656" y="2123579"/>
                  <a:ext cx="790384" cy="3305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0384" h="330555" extrusionOk="0">
                      <a:moveTo>
                        <a:pt x="790385" y="0"/>
                      </a:moveTo>
                      <a:cubicBezTo>
                        <a:pt x="780440" y="12002"/>
                        <a:pt x="766038" y="22974"/>
                        <a:pt x="751294" y="33604"/>
                      </a:cubicBezTo>
                      <a:cubicBezTo>
                        <a:pt x="742035" y="39091"/>
                        <a:pt x="732434" y="43891"/>
                        <a:pt x="722833" y="49035"/>
                      </a:cubicBezTo>
                      <a:cubicBezTo>
                        <a:pt x="713918" y="53835"/>
                        <a:pt x="704660" y="58293"/>
                        <a:pt x="695744" y="62751"/>
                      </a:cubicBezTo>
                      <a:cubicBezTo>
                        <a:pt x="693344" y="63780"/>
                        <a:pt x="691286" y="65151"/>
                        <a:pt x="688886" y="66180"/>
                      </a:cubicBezTo>
                      <a:cubicBezTo>
                        <a:pt x="468401" y="175222"/>
                        <a:pt x="227685" y="234201"/>
                        <a:pt x="2057" y="330556"/>
                      </a:cubicBezTo>
                      <a:cubicBezTo>
                        <a:pt x="1715" y="329184"/>
                        <a:pt x="1371" y="327470"/>
                        <a:pt x="1371" y="326098"/>
                      </a:cubicBezTo>
                      <a:cubicBezTo>
                        <a:pt x="1028" y="324726"/>
                        <a:pt x="686" y="323012"/>
                        <a:pt x="0" y="321640"/>
                      </a:cubicBezTo>
                      <a:cubicBezTo>
                        <a:pt x="45948" y="301752"/>
                        <a:pt x="92583" y="283578"/>
                        <a:pt x="139560" y="266433"/>
                      </a:cubicBezTo>
                      <a:cubicBezTo>
                        <a:pt x="332956" y="195110"/>
                        <a:pt x="535610" y="137160"/>
                        <a:pt x="718376" y="40805"/>
                      </a:cubicBezTo>
                      <a:cubicBezTo>
                        <a:pt x="729691" y="34976"/>
                        <a:pt x="740664" y="28804"/>
                        <a:pt x="751637" y="22632"/>
                      </a:cubicBezTo>
                      <a:cubicBezTo>
                        <a:pt x="765010" y="15088"/>
                        <a:pt x="777697" y="7544"/>
                        <a:pt x="79038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62" name="Google Shape;2062;p9"/>
                <p:cNvSpPr/>
                <p:nvPr/>
              </p:nvSpPr>
              <p:spPr>
                <a:xfrm>
                  <a:off x="6548970" y="2088261"/>
                  <a:ext cx="805815" cy="4464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815" h="446455" extrusionOk="0">
                      <a:moveTo>
                        <a:pt x="805129" y="6515"/>
                      </a:moveTo>
                      <a:cubicBezTo>
                        <a:pt x="805129" y="6515"/>
                        <a:pt x="805129" y="6515"/>
                        <a:pt x="805129" y="6515"/>
                      </a:cubicBezTo>
                      <a:cubicBezTo>
                        <a:pt x="804787" y="6858"/>
                        <a:pt x="804787" y="6858"/>
                        <a:pt x="804443" y="7201"/>
                      </a:cubicBezTo>
                      <a:cubicBezTo>
                        <a:pt x="803415" y="8230"/>
                        <a:pt x="802729" y="9258"/>
                        <a:pt x="801358" y="9944"/>
                      </a:cubicBezTo>
                      <a:cubicBezTo>
                        <a:pt x="785241" y="26060"/>
                        <a:pt x="769125" y="42177"/>
                        <a:pt x="752323" y="57607"/>
                      </a:cubicBezTo>
                      <a:cubicBezTo>
                        <a:pt x="742721" y="66523"/>
                        <a:pt x="733120" y="75438"/>
                        <a:pt x="723519" y="84010"/>
                      </a:cubicBezTo>
                      <a:cubicBezTo>
                        <a:pt x="695401" y="109042"/>
                        <a:pt x="666598" y="132702"/>
                        <a:pt x="636766" y="155677"/>
                      </a:cubicBezTo>
                      <a:cubicBezTo>
                        <a:pt x="449542" y="298666"/>
                        <a:pt x="230772" y="398793"/>
                        <a:pt x="686" y="446456"/>
                      </a:cubicBezTo>
                      <a:cubicBezTo>
                        <a:pt x="343" y="443370"/>
                        <a:pt x="0" y="440627"/>
                        <a:pt x="0" y="437540"/>
                      </a:cubicBezTo>
                      <a:cubicBezTo>
                        <a:pt x="44234" y="428282"/>
                        <a:pt x="88126" y="417309"/>
                        <a:pt x="131674" y="404279"/>
                      </a:cubicBezTo>
                      <a:cubicBezTo>
                        <a:pt x="336042" y="342557"/>
                        <a:pt x="527038" y="239001"/>
                        <a:pt x="689915" y="101155"/>
                      </a:cubicBezTo>
                      <a:cubicBezTo>
                        <a:pt x="699859" y="92926"/>
                        <a:pt x="709803" y="84353"/>
                        <a:pt x="719404" y="75781"/>
                      </a:cubicBezTo>
                      <a:cubicBezTo>
                        <a:pt x="741693" y="56236"/>
                        <a:pt x="762953" y="36004"/>
                        <a:pt x="783869" y="14745"/>
                      </a:cubicBezTo>
                      <a:cubicBezTo>
                        <a:pt x="788327" y="10630"/>
                        <a:pt x="792442" y="6172"/>
                        <a:pt x="796900" y="1714"/>
                      </a:cubicBezTo>
                      <a:cubicBezTo>
                        <a:pt x="796900" y="1714"/>
                        <a:pt x="797243" y="1372"/>
                        <a:pt x="797243" y="1372"/>
                      </a:cubicBezTo>
                      <a:cubicBezTo>
                        <a:pt x="798614" y="0"/>
                        <a:pt x="800672" y="-343"/>
                        <a:pt x="802386" y="343"/>
                      </a:cubicBezTo>
                      <a:cubicBezTo>
                        <a:pt x="804101" y="686"/>
                        <a:pt x="805129" y="2057"/>
                        <a:pt x="805815" y="3429"/>
                      </a:cubicBezTo>
                      <a:cubicBezTo>
                        <a:pt x="805815" y="3429"/>
                        <a:pt x="805815" y="3429"/>
                        <a:pt x="805815" y="3429"/>
                      </a:cubicBezTo>
                      <a:cubicBezTo>
                        <a:pt x="805815" y="4458"/>
                        <a:pt x="805815" y="5486"/>
                        <a:pt x="805129" y="651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63" name="Google Shape;2063;p9"/>
                <p:cNvSpPr/>
                <p:nvPr/>
              </p:nvSpPr>
              <p:spPr>
                <a:xfrm>
                  <a:off x="6583260" y="2288171"/>
                  <a:ext cx="600417" cy="2986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417" h="298666" extrusionOk="0">
                      <a:moveTo>
                        <a:pt x="600418" y="0"/>
                      </a:moveTo>
                      <a:cubicBezTo>
                        <a:pt x="594246" y="10973"/>
                        <a:pt x="588416" y="21603"/>
                        <a:pt x="582244" y="32576"/>
                      </a:cubicBezTo>
                      <a:cubicBezTo>
                        <a:pt x="435483" y="181051"/>
                        <a:pt x="226314" y="254432"/>
                        <a:pt x="20917" y="298666"/>
                      </a:cubicBezTo>
                      <a:cubicBezTo>
                        <a:pt x="20917" y="298666"/>
                        <a:pt x="20917" y="298666"/>
                        <a:pt x="20917" y="298666"/>
                      </a:cubicBezTo>
                      <a:cubicBezTo>
                        <a:pt x="13716" y="297980"/>
                        <a:pt x="6858" y="296952"/>
                        <a:pt x="0" y="293865"/>
                      </a:cubicBezTo>
                      <a:cubicBezTo>
                        <a:pt x="221857" y="247917"/>
                        <a:pt x="449885" y="169736"/>
                        <a:pt x="60041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64" name="Google Shape;2064;p9"/>
                <p:cNvSpPr/>
                <p:nvPr/>
              </p:nvSpPr>
              <p:spPr>
                <a:xfrm>
                  <a:off x="6576745" y="1452867"/>
                  <a:ext cx="457085" cy="5503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085" h="550354" extrusionOk="0">
                      <a:moveTo>
                        <a:pt x="457086" y="550355"/>
                      </a:moveTo>
                      <a:cubicBezTo>
                        <a:pt x="437884" y="546583"/>
                        <a:pt x="418681" y="543154"/>
                        <a:pt x="399822" y="539382"/>
                      </a:cubicBezTo>
                      <a:lnTo>
                        <a:pt x="399822" y="539382"/>
                      </a:lnTo>
                      <a:cubicBezTo>
                        <a:pt x="319583" y="508178"/>
                        <a:pt x="243802" y="467715"/>
                        <a:pt x="198196" y="393306"/>
                      </a:cubicBezTo>
                      <a:cubicBezTo>
                        <a:pt x="176594" y="358331"/>
                        <a:pt x="163906" y="318897"/>
                        <a:pt x="149505" y="280492"/>
                      </a:cubicBezTo>
                      <a:cubicBezTo>
                        <a:pt x="134760" y="241059"/>
                        <a:pt x="117615" y="202654"/>
                        <a:pt x="98413" y="164935"/>
                      </a:cubicBezTo>
                      <a:cubicBezTo>
                        <a:pt x="69952" y="109385"/>
                        <a:pt x="37033" y="56579"/>
                        <a:pt x="0" y="6515"/>
                      </a:cubicBezTo>
                      <a:cubicBezTo>
                        <a:pt x="2058" y="4115"/>
                        <a:pt x="4458" y="2057"/>
                        <a:pt x="6858" y="0"/>
                      </a:cubicBezTo>
                      <a:cubicBezTo>
                        <a:pt x="47663" y="55207"/>
                        <a:pt x="83668" y="113843"/>
                        <a:pt x="114186" y="175222"/>
                      </a:cubicBezTo>
                      <a:cubicBezTo>
                        <a:pt x="133388" y="214313"/>
                        <a:pt x="149848" y="254432"/>
                        <a:pt x="164935" y="294894"/>
                      </a:cubicBezTo>
                      <a:cubicBezTo>
                        <a:pt x="179680" y="335013"/>
                        <a:pt x="194767" y="375132"/>
                        <a:pt x="220828" y="409422"/>
                      </a:cubicBezTo>
                      <a:cubicBezTo>
                        <a:pt x="264376" y="466687"/>
                        <a:pt x="329870" y="500291"/>
                        <a:pt x="395364" y="526694"/>
                      </a:cubicBezTo>
                      <a:cubicBezTo>
                        <a:pt x="415252" y="535267"/>
                        <a:pt x="435826" y="542811"/>
                        <a:pt x="457086" y="55035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65" name="Google Shape;2065;p9"/>
                <p:cNvSpPr/>
                <p:nvPr/>
              </p:nvSpPr>
              <p:spPr>
                <a:xfrm>
                  <a:off x="6637439" y="1432979"/>
                  <a:ext cx="667283" cy="6818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7283" h="681813" extrusionOk="0">
                      <a:moveTo>
                        <a:pt x="667283" y="681685"/>
                      </a:moveTo>
                      <a:cubicBezTo>
                        <a:pt x="663169" y="682028"/>
                        <a:pt x="659054" y="681685"/>
                        <a:pt x="654596" y="680657"/>
                      </a:cubicBezTo>
                      <a:cubicBezTo>
                        <a:pt x="613448" y="630936"/>
                        <a:pt x="558584" y="593903"/>
                        <a:pt x="499948" y="565785"/>
                      </a:cubicBezTo>
                      <a:cubicBezTo>
                        <a:pt x="434111" y="534238"/>
                        <a:pt x="360731" y="520865"/>
                        <a:pt x="296609" y="486575"/>
                      </a:cubicBezTo>
                      <a:cubicBezTo>
                        <a:pt x="234887" y="453657"/>
                        <a:pt x="205397" y="398793"/>
                        <a:pt x="181737" y="335699"/>
                      </a:cubicBezTo>
                      <a:cubicBezTo>
                        <a:pt x="136131" y="215341"/>
                        <a:pt x="77153" y="103213"/>
                        <a:pt x="0" y="1715"/>
                      </a:cubicBezTo>
                      <a:cubicBezTo>
                        <a:pt x="3429" y="1372"/>
                        <a:pt x="6858" y="686"/>
                        <a:pt x="10287" y="0"/>
                      </a:cubicBezTo>
                      <a:cubicBezTo>
                        <a:pt x="45605" y="46292"/>
                        <a:pt x="77495" y="94640"/>
                        <a:pt x="105613" y="145733"/>
                      </a:cubicBezTo>
                      <a:cubicBezTo>
                        <a:pt x="142646" y="212255"/>
                        <a:pt x="169393" y="282207"/>
                        <a:pt x="197853" y="352501"/>
                      </a:cubicBezTo>
                      <a:cubicBezTo>
                        <a:pt x="212255" y="388163"/>
                        <a:pt x="230086" y="423824"/>
                        <a:pt x="258890" y="450228"/>
                      </a:cubicBezTo>
                      <a:cubicBezTo>
                        <a:pt x="289408" y="477660"/>
                        <a:pt x="328155" y="492747"/>
                        <a:pt x="366217" y="505778"/>
                      </a:cubicBezTo>
                      <a:cubicBezTo>
                        <a:pt x="478346" y="543497"/>
                        <a:pt x="593903" y="588074"/>
                        <a:pt x="667283" y="68168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66" name="Google Shape;2066;p9"/>
                <p:cNvSpPr/>
                <p:nvPr/>
              </p:nvSpPr>
              <p:spPr>
                <a:xfrm>
                  <a:off x="6690245" y="1407261"/>
                  <a:ext cx="637107" cy="7056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7107" h="705688" extrusionOk="0">
                      <a:moveTo>
                        <a:pt x="637108" y="703288"/>
                      </a:moveTo>
                      <a:cubicBezTo>
                        <a:pt x="634365" y="704317"/>
                        <a:pt x="631622" y="705002"/>
                        <a:pt x="628535" y="705688"/>
                      </a:cubicBezTo>
                      <a:cubicBezTo>
                        <a:pt x="605561" y="673799"/>
                        <a:pt x="580872" y="643623"/>
                        <a:pt x="554126" y="614820"/>
                      </a:cubicBezTo>
                      <a:cubicBezTo>
                        <a:pt x="503720" y="560299"/>
                        <a:pt x="446456" y="514350"/>
                        <a:pt x="389192" y="467373"/>
                      </a:cubicBezTo>
                      <a:cubicBezTo>
                        <a:pt x="332613" y="420395"/>
                        <a:pt x="281178" y="369989"/>
                        <a:pt x="234887" y="312725"/>
                      </a:cubicBezTo>
                      <a:cubicBezTo>
                        <a:pt x="153962" y="212941"/>
                        <a:pt x="77153" y="109385"/>
                        <a:pt x="0" y="6515"/>
                      </a:cubicBezTo>
                      <a:cubicBezTo>
                        <a:pt x="2400" y="4458"/>
                        <a:pt x="4800" y="2400"/>
                        <a:pt x="6858" y="0"/>
                      </a:cubicBezTo>
                      <a:cubicBezTo>
                        <a:pt x="45605" y="50749"/>
                        <a:pt x="84353" y="101498"/>
                        <a:pt x="122758" y="152591"/>
                      </a:cubicBezTo>
                      <a:cubicBezTo>
                        <a:pt x="170078" y="214655"/>
                        <a:pt x="215684" y="278092"/>
                        <a:pt x="266776" y="337071"/>
                      </a:cubicBezTo>
                      <a:cubicBezTo>
                        <a:pt x="317868" y="396392"/>
                        <a:pt x="376847" y="445427"/>
                        <a:pt x="437198" y="494805"/>
                      </a:cubicBezTo>
                      <a:cubicBezTo>
                        <a:pt x="512636" y="556870"/>
                        <a:pt x="580187" y="625450"/>
                        <a:pt x="637108" y="703288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67" name="Google Shape;2067;p9"/>
                <p:cNvSpPr/>
                <p:nvPr/>
              </p:nvSpPr>
              <p:spPr>
                <a:xfrm>
                  <a:off x="6727278" y="1358912"/>
                  <a:ext cx="621677" cy="7440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677" h="744093" extrusionOk="0">
                      <a:moveTo>
                        <a:pt x="621678" y="737578"/>
                      </a:moveTo>
                      <a:cubicBezTo>
                        <a:pt x="619963" y="739978"/>
                        <a:pt x="617563" y="742036"/>
                        <a:pt x="615163" y="744093"/>
                      </a:cubicBezTo>
                      <a:cubicBezTo>
                        <a:pt x="596303" y="713232"/>
                        <a:pt x="577101" y="682714"/>
                        <a:pt x="557213" y="652539"/>
                      </a:cubicBezTo>
                      <a:cubicBezTo>
                        <a:pt x="400507" y="414566"/>
                        <a:pt x="212941" y="197510"/>
                        <a:pt x="0" y="7887"/>
                      </a:cubicBezTo>
                      <a:cubicBezTo>
                        <a:pt x="1715" y="5144"/>
                        <a:pt x="3429" y="2743"/>
                        <a:pt x="4801" y="0"/>
                      </a:cubicBezTo>
                      <a:cubicBezTo>
                        <a:pt x="52807" y="42863"/>
                        <a:pt x="99784" y="87097"/>
                        <a:pt x="145733" y="132702"/>
                      </a:cubicBezTo>
                      <a:cubicBezTo>
                        <a:pt x="327470" y="314782"/>
                        <a:pt x="487261" y="518122"/>
                        <a:pt x="621678" y="737578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68" name="Google Shape;2068;p9"/>
                <p:cNvSpPr/>
                <p:nvPr/>
              </p:nvSpPr>
              <p:spPr>
                <a:xfrm>
                  <a:off x="6746138" y="1330452"/>
                  <a:ext cx="498576" cy="4673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8576" h="467372" extrusionOk="0">
                      <a:moveTo>
                        <a:pt x="498577" y="467373"/>
                      </a:moveTo>
                      <a:cubicBezTo>
                        <a:pt x="360731" y="288036"/>
                        <a:pt x="182766" y="140932"/>
                        <a:pt x="0" y="7544"/>
                      </a:cubicBezTo>
                      <a:cubicBezTo>
                        <a:pt x="1029" y="6172"/>
                        <a:pt x="2057" y="4458"/>
                        <a:pt x="3086" y="3086"/>
                      </a:cubicBezTo>
                      <a:cubicBezTo>
                        <a:pt x="3772" y="2057"/>
                        <a:pt x="4458" y="1029"/>
                        <a:pt x="5486" y="0"/>
                      </a:cubicBezTo>
                      <a:cubicBezTo>
                        <a:pt x="66523" y="44577"/>
                        <a:pt x="126530" y="90183"/>
                        <a:pt x="184823" y="138189"/>
                      </a:cubicBezTo>
                      <a:cubicBezTo>
                        <a:pt x="296951" y="230429"/>
                        <a:pt x="403936" y="333299"/>
                        <a:pt x="494119" y="447827"/>
                      </a:cubicBezTo>
                      <a:cubicBezTo>
                        <a:pt x="494119" y="447827"/>
                        <a:pt x="494119" y="447827"/>
                        <a:pt x="494119" y="447827"/>
                      </a:cubicBezTo>
                      <a:cubicBezTo>
                        <a:pt x="495491" y="454343"/>
                        <a:pt x="496862" y="460858"/>
                        <a:pt x="498577" y="467373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2069" name="Google Shape;2069;p9"/>
              <p:cNvSpPr/>
              <p:nvPr/>
            </p:nvSpPr>
            <p:spPr>
              <a:xfrm>
                <a:off x="7173938" y="1976674"/>
                <a:ext cx="306425" cy="255358"/>
              </a:xfrm>
              <a:custGeom>
                <a:avLst/>
                <a:gdLst/>
                <a:ahLst/>
                <a:cxnLst/>
                <a:rect l="l" t="t" r="r" b="b"/>
                <a:pathLst>
                  <a:path w="306425" h="255358" extrusionOk="0">
                    <a:moveTo>
                      <a:pt x="302920" y="127703"/>
                    </a:moveTo>
                    <a:cubicBezTo>
                      <a:pt x="296748" y="135246"/>
                      <a:pt x="286118" y="137647"/>
                      <a:pt x="276516" y="139018"/>
                    </a:cubicBezTo>
                    <a:cubicBezTo>
                      <a:pt x="266915" y="140390"/>
                      <a:pt x="256285" y="141076"/>
                      <a:pt x="248399" y="146562"/>
                    </a:cubicBezTo>
                    <a:cubicBezTo>
                      <a:pt x="248056" y="146905"/>
                      <a:pt x="247713" y="147248"/>
                      <a:pt x="247027" y="147591"/>
                    </a:cubicBezTo>
                    <a:cubicBezTo>
                      <a:pt x="244970" y="149305"/>
                      <a:pt x="243598" y="151020"/>
                      <a:pt x="243255" y="153420"/>
                    </a:cubicBezTo>
                    <a:cubicBezTo>
                      <a:pt x="242912" y="157878"/>
                      <a:pt x="247027" y="161307"/>
                      <a:pt x="250456" y="164050"/>
                    </a:cubicBezTo>
                    <a:cubicBezTo>
                      <a:pt x="253199" y="166107"/>
                      <a:pt x="255600" y="167479"/>
                      <a:pt x="258000" y="168851"/>
                    </a:cubicBezTo>
                    <a:cubicBezTo>
                      <a:pt x="265887" y="173994"/>
                      <a:pt x="271030" y="177423"/>
                      <a:pt x="269658" y="189082"/>
                    </a:cubicBezTo>
                    <a:cubicBezTo>
                      <a:pt x="269658" y="189767"/>
                      <a:pt x="269316" y="190453"/>
                      <a:pt x="269316" y="190796"/>
                    </a:cubicBezTo>
                    <a:cubicBezTo>
                      <a:pt x="268973" y="192854"/>
                      <a:pt x="267944" y="195254"/>
                      <a:pt x="266915" y="197311"/>
                    </a:cubicBezTo>
                    <a:cubicBezTo>
                      <a:pt x="263486" y="203826"/>
                      <a:pt x="256971" y="208627"/>
                      <a:pt x="250113" y="209313"/>
                    </a:cubicBezTo>
                    <a:cubicBezTo>
                      <a:pt x="238112" y="210341"/>
                      <a:pt x="227139" y="198683"/>
                      <a:pt x="215137" y="201426"/>
                    </a:cubicBezTo>
                    <a:cubicBezTo>
                      <a:pt x="192163" y="206570"/>
                      <a:pt x="202793" y="240517"/>
                      <a:pt x="186677" y="249775"/>
                    </a:cubicBezTo>
                    <a:cubicBezTo>
                      <a:pt x="154444" y="268977"/>
                      <a:pt x="146900" y="234344"/>
                      <a:pt x="133527" y="211027"/>
                    </a:cubicBezTo>
                    <a:cubicBezTo>
                      <a:pt x="133184" y="210341"/>
                      <a:pt x="132841" y="209656"/>
                      <a:pt x="132498" y="209313"/>
                    </a:cubicBezTo>
                    <a:cubicBezTo>
                      <a:pt x="131127" y="200054"/>
                      <a:pt x="130098" y="189425"/>
                      <a:pt x="129412" y="178795"/>
                    </a:cubicBezTo>
                    <a:cubicBezTo>
                      <a:pt x="128727" y="179138"/>
                      <a:pt x="128041" y="179823"/>
                      <a:pt x="127355" y="180166"/>
                    </a:cubicBezTo>
                    <a:cubicBezTo>
                      <a:pt x="123240" y="183252"/>
                      <a:pt x="118782" y="185996"/>
                      <a:pt x="114325" y="189082"/>
                    </a:cubicBezTo>
                    <a:cubicBezTo>
                      <a:pt x="94779" y="179138"/>
                      <a:pt x="82435" y="217885"/>
                      <a:pt x="55003" y="204169"/>
                    </a:cubicBezTo>
                    <a:cubicBezTo>
                      <a:pt x="28257" y="190796"/>
                      <a:pt x="44716" y="163707"/>
                      <a:pt x="26199" y="148277"/>
                    </a:cubicBezTo>
                    <a:cubicBezTo>
                      <a:pt x="-20092" y="110215"/>
                      <a:pt x="3568" y="112272"/>
                      <a:pt x="31343" y="84840"/>
                    </a:cubicBezTo>
                    <a:cubicBezTo>
                      <a:pt x="31686" y="84497"/>
                      <a:pt x="32372" y="83811"/>
                      <a:pt x="32715" y="83468"/>
                    </a:cubicBezTo>
                    <a:cubicBezTo>
                      <a:pt x="35458" y="80725"/>
                      <a:pt x="37858" y="77982"/>
                      <a:pt x="40601" y="74896"/>
                    </a:cubicBezTo>
                    <a:cubicBezTo>
                      <a:pt x="40601" y="74896"/>
                      <a:pt x="40601" y="74896"/>
                      <a:pt x="40601" y="74896"/>
                    </a:cubicBezTo>
                    <a:lnTo>
                      <a:pt x="40601" y="74896"/>
                    </a:lnTo>
                    <a:cubicBezTo>
                      <a:pt x="41630" y="73524"/>
                      <a:pt x="43002" y="72153"/>
                      <a:pt x="44030" y="70438"/>
                    </a:cubicBezTo>
                    <a:cubicBezTo>
                      <a:pt x="56718" y="52950"/>
                      <a:pt x="52946" y="25175"/>
                      <a:pt x="71805" y="11459"/>
                    </a:cubicBezTo>
                    <a:cubicBezTo>
                      <a:pt x="86550" y="830"/>
                      <a:pt x="105409" y="-5000"/>
                      <a:pt x="121526" y="5630"/>
                    </a:cubicBezTo>
                    <a:cubicBezTo>
                      <a:pt x="132156" y="12831"/>
                      <a:pt x="135585" y="23804"/>
                      <a:pt x="141071" y="34091"/>
                    </a:cubicBezTo>
                    <a:cubicBezTo>
                      <a:pt x="144157" y="40263"/>
                      <a:pt x="148272" y="45749"/>
                      <a:pt x="154787" y="49864"/>
                    </a:cubicBezTo>
                    <a:cubicBezTo>
                      <a:pt x="159930" y="52950"/>
                      <a:pt x="166103" y="55008"/>
                      <a:pt x="172275" y="54665"/>
                    </a:cubicBezTo>
                    <a:cubicBezTo>
                      <a:pt x="177418" y="54665"/>
                      <a:pt x="182562" y="52950"/>
                      <a:pt x="186334" y="49178"/>
                    </a:cubicBezTo>
                    <a:cubicBezTo>
                      <a:pt x="198335" y="37863"/>
                      <a:pt x="203822" y="19689"/>
                      <a:pt x="219252" y="12488"/>
                    </a:cubicBezTo>
                    <a:cubicBezTo>
                      <a:pt x="224739" y="9745"/>
                      <a:pt x="231597" y="8716"/>
                      <a:pt x="237083" y="12145"/>
                    </a:cubicBezTo>
                    <a:cubicBezTo>
                      <a:pt x="243941" y="16260"/>
                      <a:pt x="245313" y="25861"/>
                      <a:pt x="243598" y="33748"/>
                    </a:cubicBezTo>
                    <a:cubicBezTo>
                      <a:pt x="241884" y="41635"/>
                      <a:pt x="238455" y="49178"/>
                      <a:pt x="238112" y="57065"/>
                    </a:cubicBezTo>
                    <a:cubicBezTo>
                      <a:pt x="237769" y="63923"/>
                      <a:pt x="241541" y="69410"/>
                      <a:pt x="247027" y="73524"/>
                    </a:cubicBezTo>
                    <a:cubicBezTo>
                      <a:pt x="252856" y="78325"/>
                      <a:pt x="260743" y="81754"/>
                      <a:pt x="268630" y="84497"/>
                    </a:cubicBezTo>
                    <a:cubicBezTo>
                      <a:pt x="276516" y="87583"/>
                      <a:pt x="284403" y="90326"/>
                      <a:pt x="289547" y="93070"/>
                    </a:cubicBezTo>
                    <a:cubicBezTo>
                      <a:pt x="300519" y="98556"/>
                      <a:pt x="312521" y="115701"/>
                      <a:pt x="302920" y="127703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070" name="Google Shape;2070;p9"/>
              <p:cNvGrpSpPr/>
              <p:nvPr/>
            </p:nvGrpSpPr>
            <p:grpSpPr>
              <a:xfrm>
                <a:off x="7131798" y="1654499"/>
                <a:ext cx="446508" cy="686129"/>
                <a:chOff x="7131798" y="1654499"/>
                <a:chExt cx="446508" cy="686129"/>
              </a:xfrm>
            </p:grpSpPr>
            <p:sp>
              <p:nvSpPr>
                <p:cNvPr id="2071" name="Google Shape;2071;p9"/>
                <p:cNvSpPr/>
                <p:nvPr/>
              </p:nvSpPr>
              <p:spPr>
                <a:xfrm>
                  <a:off x="7381773" y="1654499"/>
                  <a:ext cx="60745" cy="623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45" h="62393" extrusionOk="0">
                      <a:moveTo>
                        <a:pt x="41936" y="2393"/>
                      </a:moveTo>
                      <a:cubicBezTo>
                        <a:pt x="4903" y="-12351"/>
                        <a:pt x="-18415" y="45256"/>
                        <a:pt x="18961" y="60001"/>
                      </a:cubicBezTo>
                      <a:cubicBezTo>
                        <a:pt x="55995" y="74745"/>
                        <a:pt x="78969" y="17138"/>
                        <a:pt x="41936" y="2393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72" name="Google Shape;2072;p9"/>
                <p:cNvSpPr/>
                <p:nvPr/>
              </p:nvSpPr>
              <p:spPr>
                <a:xfrm>
                  <a:off x="7225410" y="1681931"/>
                  <a:ext cx="60745" cy="62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45" h="62496" extrusionOk="0">
                      <a:moveTo>
                        <a:pt x="41936" y="2393"/>
                      </a:moveTo>
                      <a:cubicBezTo>
                        <a:pt x="4903" y="-12351"/>
                        <a:pt x="-18415" y="45256"/>
                        <a:pt x="18961" y="60001"/>
                      </a:cubicBezTo>
                      <a:cubicBezTo>
                        <a:pt x="55994" y="75088"/>
                        <a:pt x="78969" y="17481"/>
                        <a:pt x="41936" y="2393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73" name="Google Shape;2073;p9"/>
                <p:cNvSpPr/>
                <p:nvPr/>
              </p:nvSpPr>
              <p:spPr>
                <a:xfrm>
                  <a:off x="7131798" y="1798517"/>
                  <a:ext cx="60745" cy="62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45" h="62496" extrusionOk="0">
                      <a:moveTo>
                        <a:pt x="41936" y="2393"/>
                      </a:moveTo>
                      <a:cubicBezTo>
                        <a:pt x="4903" y="-12351"/>
                        <a:pt x="-18415" y="45256"/>
                        <a:pt x="18961" y="60000"/>
                      </a:cubicBezTo>
                      <a:cubicBezTo>
                        <a:pt x="55995" y="75088"/>
                        <a:pt x="78969" y="17481"/>
                        <a:pt x="41936" y="2393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74" name="Google Shape;2074;p9"/>
                <p:cNvSpPr/>
                <p:nvPr/>
              </p:nvSpPr>
              <p:spPr>
                <a:xfrm>
                  <a:off x="7291247" y="1902758"/>
                  <a:ext cx="60745" cy="624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45" h="62485" extrusionOk="0">
                      <a:moveTo>
                        <a:pt x="41936" y="2393"/>
                      </a:moveTo>
                      <a:cubicBezTo>
                        <a:pt x="4903" y="-12351"/>
                        <a:pt x="-18415" y="45256"/>
                        <a:pt x="18961" y="60001"/>
                      </a:cubicBezTo>
                      <a:cubicBezTo>
                        <a:pt x="55995" y="75088"/>
                        <a:pt x="78969" y="17138"/>
                        <a:pt x="41936" y="2393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75" name="Google Shape;2075;p9"/>
                <p:cNvSpPr/>
                <p:nvPr/>
              </p:nvSpPr>
              <p:spPr>
                <a:xfrm>
                  <a:off x="7517561" y="1872583"/>
                  <a:ext cx="60745" cy="62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45" h="62496" extrusionOk="0">
                      <a:moveTo>
                        <a:pt x="41936" y="2393"/>
                      </a:moveTo>
                      <a:cubicBezTo>
                        <a:pt x="4903" y="-12351"/>
                        <a:pt x="-18415" y="45256"/>
                        <a:pt x="18961" y="60000"/>
                      </a:cubicBezTo>
                      <a:cubicBezTo>
                        <a:pt x="55995" y="75088"/>
                        <a:pt x="78969" y="17481"/>
                        <a:pt x="41936" y="2393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76" name="Google Shape;2076;p9"/>
                <p:cNvSpPr/>
                <p:nvPr/>
              </p:nvSpPr>
              <p:spPr>
                <a:xfrm>
                  <a:off x="7285418" y="2101298"/>
                  <a:ext cx="60745" cy="62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45" h="62496" extrusionOk="0">
                      <a:moveTo>
                        <a:pt x="41936" y="2393"/>
                      </a:moveTo>
                      <a:cubicBezTo>
                        <a:pt x="4903" y="-12351"/>
                        <a:pt x="-18415" y="45256"/>
                        <a:pt x="18961" y="60000"/>
                      </a:cubicBezTo>
                      <a:cubicBezTo>
                        <a:pt x="55994" y="75088"/>
                        <a:pt x="78969" y="17481"/>
                        <a:pt x="41936" y="2393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77" name="Google Shape;2077;p9"/>
                <p:cNvSpPr/>
                <p:nvPr/>
              </p:nvSpPr>
              <p:spPr>
                <a:xfrm>
                  <a:off x="7187005" y="2062207"/>
                  <a:ext cx="60897" cy="623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97" h="62394" extrusionOk="0">
                      <a:moveTo>
                        <a:pt x="41936" y="2393"/>
                      </a:moveTo>
                      <a:cubicBezTo>
                        <a:pt x="4902" y="-12351"/>
                        <a:pt x="-18415" y="45256"/>
                        <a:pt x="18961" y="60001"/>
                      </a:cubicBezTo>
                      <a:cubicBezTo>
                        <a:pt x="55995" y="74745"/>
                        <a:pt x="79312" y="17138"/>
                        <a:pt x="41936" y="2393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78" name="Google Shape;2078;p9"/>
                <p:cNvSpPr/>
                <p:nvPr/>
              </p:nvSpPr>
              <p:spPr>
                <a:xfrm>
                  <a:off x="7437665" y="2088610"/>
                  <a:ext cx="60896" cy="62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96" h="62496" extrusionOk="0">
                      <a:moveTo>
                        <a:pt x="41936" y="2393"/>
                      </a:moveTo>
                      <a:cubicBezTo>
                        <a:pt x="4902" y="-12351"/>
                        <a:pt x="-18415" y="45256"/>
                        <a:pt x="18961" y="60000"/>
                      </a:cubicBezTo>
                      <a:cubicBezTo>
                        <a:pt x="55994" y="75088"/>
                        <a:pt x="79312" y="17481"/>
                        <a:pt x="41936" y="2393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79" name="Google Shape;2079;p9"/>
                <p:cNvSpPr/>
                <p:nvPr/>
              </p:nvSpPr>
              <p:spPr>
                <a:xfrm>
                  <a:off x="7274788" y="2278234"/>
                  <a:ext cx="60896" cy="623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96" h="62394" extrusionOk="0">
                      <a:moveTo>
                        <a:pt x="41936" y="2393"/>
                      </a:moveTo>
                      <a:cubicBezTo>
                        <a:pt x="4902" y="-12351"/>
                        <a:pt x="-18415" y="45256"/>
                        <a:pt x="18961" y="60001"/>
                      </a:cubicBezTo>
                      <a:cubicBezTo>
                        <a:pt x="55994" y="74745"/>
                        <a:pt x="79312" y="17138"/>
                        <a:pt x="41936" y="2393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80" name="Google Shape;2080;p9"/>
                <p:cNvSpPr/>
                <p:nvPr/>
              </p:nvSpPr>
              <p:spPr>
                <a:xfrm>
                  <a:off x="7345527" y="1695297"/>
                  <a:ext cx="71666" cy="3761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66" h="376161" extrusionOk="0">
                      <a:moveTo>
                        <a:pt x="5144" y="376161"/>
                      </a:moveTo>
                      <a:lnTo>
                        <a:pt x="0" y="372389"/>
                      </a:lnTo>
                      <a:cubicBezTo>
                        <a:pt x="34976" y="323698"/>
                        <a:pt x="52463" y="264376"/>
                        <a:pt x="49721" y="204368"/>
                      </a:cubicBezTo>
                      <a:cubicBezTo>
                        <a:pt x="49034" y="187223"/>
                        <a:pt x="46292" y="169736"/>
                        <a:pt x="43891" y="152933"/>
                      </a:cubicBezTo>
                      <a:cubicBezTo>
                        <a:pt x="41491" y="135788"/>
                        <a:pt x="38747" y="117958"/>
                        <a:pt x="38062" y="100127"/>
                      </a:cubicBezTo>
                      <a:cubicBezTo>
                        <a:pt x="36690" y="70295"/>
                        <a:pt x="40805" y="28804"/>
                        <a:pt x="67208" y="0"/>
                      </a:cubicBezTo>
                      <a:lnTo>
                        <a:pt x="71666" y="4115"/>
                      </a:lnTo>
                      <a:cubicBezTo>
                        <a:pt x="46292" y="31547"/>
                        <a:pt x="42863" y="71323"/>
                        <a:pt x="43891" y="99784"/>
                      </a:cubicBezTo>
                      <a:cubicBezTo>
                        <a:pt x="44577" y="117272"/>
                        <a:pt x="47320" y="134760"/>
                        <a:pt x="49721" y="151905"/>
                      </a:cubicBezTo>
                      <a:cubicBezTo>
                        <a:pt x="52121" y="168707"/>
                        <a:pt x="54864" y="186538"/>
                        <a:pt x="55550" y="204026"/>
                      </a:cubicBezTo>
                      <a:cubicBezTo>
                        <a:pt x="58979" y="265405"/>
                        <a:pt x="40805" y="326441"/>
                        <a:pt x="5144" y="376161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81" name="Google Shape;2081;p9"/>
                <p:cNvSpPr/>
                <p:nvPr/>
              </p:nvSpPr>
              <p:spPr>
                <a:xfrm>
                  <a:off x="7159232" y="1725815"/>
                  <a:ext cx="194182" cy="3401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182" h="340156" extrusionOk="0">
                      <a:moveTo>
                        <a:pt x="194182" y="340157"/>
                      </a:moveTo>
                      <a:lnTo>
                        <a:pt x="183895" y="334671"/>
                      </a:lnTo>
                      <a:cubicBezTo>
                        <a:pt x="173265" y="328841"/>
                        <a:pt x="161950" y="323012"/>
                        <a:pt x="150977" y="317526"/>
                      </a:cubicBezTo>
                      <a:cubicBezTo>
                        <a:pt x="116687" y="300381"/>
                        <a:pt x="81368" y="282550"/>
                        <a:pt x="55994" y="255118"/>
                      </a:cubicBezTo>
                      <a:cubicBezTo>
                        <a:pt x="18617" y="214998"/>
                        <a:pt x="-1614" y="165964"/>
                        <a:pt x="101" y="120358"/>
                      </a:cubicBezTo>
                      <a:lnTo>
                        <a:pt x="6273" y="120701"/>
                      </a:lnTo>
                      <a:cubicBezTo>
                        <a:pt x="4559" y="164592"/>
                        <a:pt x="24104" y="211912"/>
                        <a:pt x="60451" y="251003"/>
                      </a:cubicBezTo>
                      <a:cubicBezTo>
                        <a:pt x="85140" y="277749"/>
                        <a:pt x="120116" y="295237"/>
                        <a:pt x="153720" y="312039"/>
                      </a:cubicBezTo>
                      <a:cubicBezTo>
                        <a:pt x="161264" y="315811"/>
                        <a:pt x="169151" y="319926"/>
                        <a:pt x="177037" y="323698"/>
                      </a:cubicBezTo>
                      <a:cubicBezTo>
                        <a:pt x="148919" y="276720"/>
                        <a:pt x="120459" y="228029"/>
                        <a:pt x="102285" y="175565"/>
                      </a:cubicBezTo>
                      <a:cubicBezTo>
                        <a:pt x="87197" y="131331"/>
                        <a:pt x="73481" y="65151"/>
                        <a:pt x="93713" y="0"/>
                      </a:cubicBezTo>
                      <a:lnTo>
                        <a:pt x="99542" y="1715"/>
                      </a:lnTo>
                      <a:cubicBezTo>
                        <a:pt x="79654" y="65151"/>
                        <a:pt x="93027" y="130302"/>
                        <a:pt x="108114" y="173508"/>
                      </a:cubicBezTo>
                      <a:cubicBezTo>
                        <a:pt x="127317" y="229400"/>
                        <a:pt x="158178" y="280492"/>
                        <a:pt x="188010" y="330213"/>
                      </a:cubicBezTo>
                      <a:lnTo>
                        <a:pt x="194182" y="340157"/>
                      </a:ln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82" name="Google Shape;2082;p9"/>
                <p:cNvSpPr/>
                <p:nvPr/>
              </p:nvSpPr>
              <p:spPr>
                <a:xfrm>
                  <a:off x="7323924" y="1946643"/>
                  <a:ext cx="30533" cy="1224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33" h="122415" extrusionOk="0">
                      <a:moveTo>
                        <a:pt x="19546" y="120701"/>
                      </a:moveTo>
                      <a:cubicBezTo>
                        <a:pt x="30518" y="81267"/>
                        <a:pt x="22975" y="37376"/>
                        <a:pt x="0" y="3429"/>
                      </a:cubicBezTo>
                      <a:lnTo>
                        <a:pt x="5144" y="0"/>
                      </a:lnTo>
                      <a:cubicBezTo>
                        <a:pt x="29147" y="35319"/>
                        <a:pt x="36691" y="81267"/>
                        <a:pt x="25375" y="122415"/>
                      </a:cubicBezTo>
                      <a:lnTo>
                        <a:pt x="19546" y="120701"/>
                      </a:ln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83" name="Google Shape;2083;p9"/>
                <p:cNvSpPr/>
                <p:nvPr/>
              </p:nvSpPr>
              <p:spPr>
                <a:xfrm>
                  <a:off x="7339012" y="1915096"/>
                  <a:ext cx="192024" cy="210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024" h="210540" extrusionOk="0">
                      <a:moveTo>
                        <a:pt x="48349" y="196825"/>
                      </a:moveTo>
                      <a:cubicBezTo>
                        <a:pt x="40805" y="193739"/>
                        <a:pt x="33261" y="190310"/>
                        <a:pt x="26060" y="186195"/>
                      </a:cubicBezTo>
                      <a:cubicBezTo>
                        <a:pt x="12002" y="178308"/>
                        <a:pt x="5829" y="160820"/>
                        <a:pt x="1029" y="148133"/>
                      </a:cubicBezTo>
                      <a:lnTo>
                        <a:pt x="0" y="145047"/>
                      </a:lnTo>
                      <a:lnTo>
                        <a:pt x="3086" y="144018"/>
                      </a:lnTo>
                      <a:cubicBezTo>
                        <a:pt x="78181" y="119672"/>
                        <a:pt x="145390" y="67208"/>
                        <a:pt x="186881" y="0"/>
                      </a:cubicBezTo>
                      <a:lnTo>
                        <a:pt x="192024" y="3429"/>
                      </a:lnTo>
                      <a:cubicBezTo>
                        <a:pt x="150190" y="70980"/>
                        <a:pt x="83325" y="123787"/>
                        <a:pt x="7887" y="149162"/>
                      </a:cubicBezTo>
                      <a:cubicBezTo>
                        <a:pt x="12002" y="160477"/>
                        <a:pt x="17831" y="174536"/>
                        <a:pt x="28804" y="181051"/>
                      </a:cubicBezTo>
                      <a:cubicBezTo>
                        <a:pt x="55207" y="195796"/>
                        <a:pt x="85039" y="204026"/>
                        <a:pt x="114872" y="204368"/>
                      </a:cubicBezTo>
                      <a:lnTo>
                        <a:pt x="114872" y="210541"/>
                      </a:lnTo>
                      <a:cubicBezTo>
                        <a:pt x="92240" y="209855"/>
                        <a:pt x="69609" y="205397"/>
                        <a:pt x="48349" y="196825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84" name="Google Shape;2084;p9"/>
                <p:cNvSpPr/>
                <p:nvPr/>
              </p:nvSpPr>
              <p:spPr>
                <a:xfrm>
                  <a:off x="7210767" y="2052942"/>
                  <a:ext cx="135102" cy="538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102" h="53835" extrusionOk="0">
                      <a:moveTo>
                        <a:pt x="3772" y="53835"/>
                      </a:moveTo>
                      <a:lnTo>
                        <a:pt x="0" y="49035"/>
                      </a:lnTo>
                      <a:cubicBezTo>
                        <a:pt x="38062" y="18516"/>
                        <a:pt x="86068" y="1029"/>
                        <a:pt x="135103" y="0"/>
                      </a:cubicBezTo>
                      <a:lnTo>
                        <a:pt x="135103" y="6172"/>
                      </a:lnTo>
                      <a:cubicBezTo>
                        <a:pt x="87440" y="7201"/>
                        <a:pt x="40805" y="24346"/>
                        <a:pt x="3772" y="53835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85" name="Google Shape;2085;p9"/>
                <p:cNvSpPr/>
                <p:nvPr/>
              </p:nvSpPr>
              <p:spPr>
                <a:xfrm>
                  <a:off x="7305408" y="2049170"/>
                  <a:ext cx="53492" cy="1042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492" h="104241" extrusionOk="0">
                      <a:moveTo>
                        <a:pt x="0" y="102870"/>
                      </a:moveTo>
                      <a:cubicBezTo>
                        <a:pt x="10287" y="66180"/>
                        <a:pt x="26404" y="31547"/>
                        <a:pt x="48349" y="0"/>
                      </a:cubicBezTo>
                      <a:lnTo>
                        <a:pt x="53493" y="3429"/>
                      </a:lnTo>
                      <a:cubicBezTo>
                        <a:pt x="32233" y="34290"/>
                        <a:pt x="16117" y="68237"/>
                        <a:pt x="6172" y="104242"/>
                      </a:cubicBezTo>
                      <a:lnTo>
                        <a:pt x="0" y="102870"/>
                      </a:ln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86" name="Google Shape;2086;p9"/>
                <p:cNvSpPr/>
                <p:nvPr/>
              </p:nvSpPr>
              <p:spPr>
                <a:xfrm>
                  <a:off x="7295464" y="2056028"/>
                  <a:ext cx="78777" cy="2554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77" h="255460" extrusionOk="0">
                      <a:moveTo>
                        <a:pt x="5144" y="255461"/>
                      </a:moveTo>
                      <a:lnTo>
                        <a:pt x="0" y="252032"/>
                      </a:lnTo>
                      <a:cubicBezTo>
                        <a:pt x="23660" y="214313"/>
                        <a:pt x="48349" y="175565"/>
                        <a:pt x="62065" y="132702"/>
                      </a:cubicBezTo>
                      <a:cubicBezTo>
                        <a:pt x="77495" y="85039"/>
                        <a:pt x="76124" y="38748"/>
                        <a:pt x="58293" y="2743"/>
                      </a:cubicBezTo>
                      <a:lnTo>
                        <a:pt x="63779" y="0"/>
                      </a:lnTo>
                      <a:cubicBezTo>
                        <a:pt x="82296" y="37719"/>
                        <a:pt x="83667" y="85382"/>
                        <a:pt x="67894" y="134760"/>
                      </a:cubicBezTo>
                      <a:cubicBezTo>
                        <a:pt x="53835" y="178308"/>
                        <a:pt x="29147" y="217399"/>
                        <a:pt x="5144" y="255461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2087" name="Google Shape;2087;p9"/>
            <p:cNvGrpSpPr/>
            <p:nvPr/>
          </p:nvGrpSpPr>
          <p:grpSpPr>
            <a:xfrm>
              <a:off x="8152368" y="433370"/>
              <a:ext cx="1582998" cy="1722463"/>
              <a:chOff x="3941043" y="3990670"/>
              <a:chExt cx="1582998" cy="1722463"/>
            </a:xfrm>
          </p:grpSpPr>
          <p:grpSp>
            <p:nvGrpSpPr>
              <p:cNvPr id="2088" name="Google Shape;2088;p9"/>
              <p:cNvGrpSpPr/>
              <p:nvPr/>
            </p:nvGrpSpPr>
            <p:grpSpPr>
              <a:xfrm>
                <a:off x="3941043" y="3990670"/>
                <a:ext cx="1582998" cy="1722463"/>
                <a:chOff x="3941043" y="3990670"/>
                <a:chExt cx="1582998" cy="1722463"/>
              </a:xfrm>
            </p:grpSpPr>
            <p:grpSp>
              <p:nvGrpSpPr>
                <p:cNvPr id="2089" name="Google Shape;2089;p9"/>
                <p:cNvGrpSpPr/>
                <p:nvPr/>
              </p:nvGrpSpPr>
              <p:grpSpPr>
                <a:xfrm>
                  <a:off x="3941043" y="4413009"/>
                  <a:ext cx="736521" cy="614995"/>
                  <a:chOff x="3941043" y="4413009"/>
                  <a:chExt cx="736521" cy="614995"/>
                </a:xfrm>
              </p:grpSpPr>
              <p:sp>
                <p:nvSpPr>
                  <p:cNvPr id="2090" name="Google Shape;2090;p9"/>
                  <p:cNvSpPr/>
                  <p:nvPr/>
                </p:nvSpPr>
                <p:spPr>
                  <a:xfrm>
                    <a:off x="3941043" y="4413009"/>
                    <a:ext cx="736521" cy="61499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36521" h="614995" extrusionOk="0">
                        <a:moveTo>
                          <a:pt x="696946" y="481888"/>
                        </a:moveTo>
                        <a:lnTo>
                          <a:pt x="696946" y="481888"/>
                        </a:lnTo>
                        <a:cubicBezTo>
                          <a:pt x="690431" y="483945"/>
                          <a:pt x="683230" y="484974"/>
                          <a:pt x="674657" y="485659"/>
                        </a:cubicBezTo>
                        <a:cubicBezTo>
                          <a:pt x="670542" y="486002"/>
                          <a:pt x="666085" y="486346"/>
                          <a:pt x="661627" y="486346"/>
                        </a:cubicBezTo>
                        <a:cubicBezTo>
                          <a:pt x="657169" y="486346"/>
                          <a:pt x="652712" y="486346"/>
                          <a:pt x="647911" y="486002"/>
                        </a:cubicBezTo>
                        <a:cubicBezTo>
                          <a:pt x="632823" y="485317"/>
                          <a:pt x="618079" y="482573"/>
                          <a:pt x="603334" y="479830"/>
                        </a:cubicBezTo>
                        <a:cubicBezTo>
                          <a:pt x="593733" y="478116"/>
                          <a:pt x="584132" y="476059"/>
                          <a:pt x="574188" y="474687"/>
                        </a:cubicBezTo>
                        <a:cubicBezTo>
                          <a:pt x="558414" y="472286"/>
                          <a:pt x="542984" y="470572"/>
                          <a:pt x="527210" y="471258"/>
                        </a:cubicBezTo>
                        <a:cubicBezTo>
                          <a:pt x="521038" y="471601"/>
                          <a:pt x="515209" y="472286"/>
                          <a:pt x="509379" y="473315"/>
                        </a:cubicBezTo>
                        <a:cubicBezTo>
                          <a:pt x="477147" y="478459"/>
                          <a:pt x="446286" y="492860"/>
                          <a:pt x="416454" y="506920"/>
                        </a:cubicBezTo>
                        <a:cubicBezTo>
                          <a:pt x="371877" y="527836"/>
                          <a:pt x="326957" y="549096"/>
                          <a:pt x="282380" y="570013"/>
                        </a:cubicBezTo>
                        <a:cubicBezTo>
                          <a:pt x="228544" y="595387"/>
                          <a:pt x="170594" y="621448"/>
                          <a:pt x="111615" y="613561"/>
                        </a:cubicBezTo>
                        <a:cubicBezTo>
                          <a:pt x="109215" y="613219"/>
                          <a:pt x="106472" y="612875"/>
                          <a:pt x="104072" y="612190"/>
                        </a:cubicBezTo>
                        <a:cubicBezTo>
                          <a:pt x="99614" y="611161"/>
                          <a:pt x="95156" y="610132"/>
                          <a:pt x="90699" y="608761"/>
                        </a:cubicBezTo>
                        <a:cubicBezTo>
                          <a:pt x="60523" y="598816"/>
                          <a:pt x="33434" y="576871"/>
                          <a:pt x="19718" y="550125"/>
                        </a:cubicBezTo>
                        <a:cubicBezTo>
                          <a:pt x="18004" y="547039"/>
                          <a:pt x="16632" y="543952"/>
                          <a:pt x="15603" y="540866"/>
                        </a:cubicBezTo>
                        <a:cubicBezTo>
                          <a:pt x="9431" y="525093"/>
                          <a:pt x="8060" y="508291"/>
                          <a:pt x="12860" y="491146"/>
                        </a:cubicBezTo>
                        <a:cubicBezTo>
                          <a:pt x="19032" y="469201"/>
                          <a:pt x="34806" y="451027"/>
                          <a:pt x="40635" y="429081"/>
                        </a:cubicBezTo>
                        <a:cubicBezTo>
                          <a:pt x="44750" y="412965"/>
                          <a:pt x="43721" y="396848"/>
                          <a:pt x="39949" y="381075"/>
                        </a:cubicBezTo>
                        <a:cubicBezTo>
                          <a:pt x="39264" y="377989"/>
                          <a:pt x="38235" y="374560"/>
                          <a:pt x="37206" y="371474"/>
                        </a:cubicBezTo>
                        <a:cubicBezTo>
                          <a:pt x="31377" y="352615"/>
                          <a:pt x="22461" y="334098"/>
                          <a:pt x="14918" y="316267"/>
                        </a:cubicBezTo>
                        <a:cubicBezTo>
                          <a:pt x="10460" y="305980"/>
                          <a:pt x="6688" y="295007"/>
                          <a:pt x="3945" y="283691"/>
                        </a:cubicBezTo>
                        <a:cubicBezTo>
                          <a:pt x="3259" y="280606"/>
                          <a:pt x="2573" y="277177"/>
                          <a:pt x="1887" y="274090"/>
                        </a:cubicBezTo>
                        <a:cubicBezTo>
                          <a:pt x="-2570" y="248373"/>
                          <a:pt x="173" y="222998"/>
                          <a:pt x="17661" y="204824"/>
                        </a:cubicBezTo>
                        <a:cubicBezTo>
                          <a:pt x="20747" y="201395"/>
                          <a:pt x="24519" y="198652"/>
                          <a:pt x="27948" y="195909"/>
                        </a:cubicBezTo>
                        <a:cubicBezTo>
                          <a:pt x="32406" y="192480"/>
                          <a:pt x="37549" y="189737"/>
                          <a:pt x="42350" y="186651"/>
                        </a:cubicBezTo>
                        <a:cubicBezTo>
                          <a:pt x="45093" y="184936"/>
                          <a:pt x="47836" y="183222"/>
                          <a:pt x="50579" y="181507"/>
                        </a:cubicBezTo>
                        <a:cubicBezTo>
                          <a:pt x="65324" y="171220"/>
                          <a:pt x="77325" y="158190"/>
                          <a:pt x="87955" y="144131"/>
                        </a:cubicBezTo>
                        <a:cubicBezTo>
                          <a:pt x="90356" y="141045"/>
                          <a:pt x="92413" y="137959"/>
                          <a:pt x="94470" y="135216"/>
                        </a:cubicBezTo>
                        <a:cubicBezTo>
                          <a:pt x="102014" y="124586"/>
                          <a:pt x="108872" y="113270"/>
                          <a:pt x="116073" y="101954"/>
                        </a:cubicBezTo>
                        <a:cubicBezTo>
                          <a:pt x="118131" y="98869"/>
                          <a:pt x="119845" y="95782"/>
                          <a:pt x="121902" y="92696"/>
                        </a:cubicBezTo>
                        <a:cubicBezTo>
                          <a:pt x="128075" y="83095"/>
                          <a:pt x="133904" y="73837"/>
                          <a:pt x="140762" y="64921"/>
                        </a:cubicBezTo>
                        <a:cubicBezTo>
                          <a:pt x="143162" y="61835"/>
                          <a:pt x="145563" y="58406"/>
                          <a:pt x="147963" y="55320"/>
                        </a:cubicBezTo>
                        <a:cubicBezTo>
                          <a:pt x="157564" y="43661"/>
                          <a:pt x="167851" y="33374"/>
                          <a:pt x="180195" y="24802"/>
                        </a:cubicBezTo>
                        <a:cubicBezTo>
                          <a:pt x="241575" y="-18061"/>
                          <a:pt x="326271" y="1142"/>
                          <a:pt x="393822" y="33374"/>
                        </a:cubicBezTo>
                        <a:cubicBezTo>
                          <a:pt x="502179" y="85153"/>
                          <a:pt x="595104" y="167449"/>
                          <a:pt x="661970" y="267232"/>
                        </a:cubicBezTo>
                        <a:cubicBezTo>
                          <a:pt x="682544" y="298436"/>
                          <a:pt x="714434" y="347128"/>
                          <a:pt x="728835" y="391019"/>
                        </a:cubicBezTo>
                        <a:lnTo>
                          <a:pt x="728835" y="391019"/>
                        </a:lnTo>
                        <a:cubicBezTo>
                          <a:pt x="732264" y="400963"/>
                          <a:pt x="734665" y="410564"/>
                          <a:pt x="735693" y="419823"/>
                        </a:cubicBezTo>
                        <a:lnTo>
                          <a:pt x="735693" y="419823"/>
                        </a:lnTo>
                        <a:cubicBezTo>
                          <a:pt x="735693" y="421195"/>
                          <a:pt x="736036" y="422566"/>
                          <a:pt x="736036" y="423937"/>
                        </a:cubicBezTo>
                        <a:cubicBezTo>
                          <a:pt x="736379" y="428738"/>
                          <a:pt x="736722" y="433196"/>
                          <a:pt x="736379" y="437653"/>
                        </a:cubicBezTo>
                        <a:cubicBezTo>
                          <a:pt x="736036" y="445198"/>
                          <a:pt x="734322" y="452056"/>
                          <a:pt x="731236" y="457885"/>
                        </a:cubicBezTo>
                        <a:cubicBezTo>
                          <a:pt x="729864" y="460971"/>
                          <a:pt x="727807" y="463714"/>
                          <a:pt x="725749" y="466457"/>
                        </a:cubicBezTo>
                        <a:cubicBezTo>
                          <a:pt x="723349" y="469201"/>
                          <a:pt x="720606" y="471943"/>
                          <a:pt x="717520" y="474344"/>
                        </a:cubicBezTo>
                        <a:cubicBezTo>
                          <a:pt x="715119" y="476059"/>
                          <a:pt x="712719" y="477773"/>
                          <a:pt x="709633" y="479144"/>
                        </a:cubicBezTo>
                        <a:cubicBezTo>
                          <a:pt x="708947" y="479488"/>
                          <a:pt x="708261" y="479830"/>
                          <a:pt x="707576" y="480173"/>
                        </a:cubicBezTo>
                        <a:cubicBezTo>
                          <a:pt x="703804" y="479830"/>
                          <a:pt x="700375" y="481202"/>
                          <a:pt x="696946" y="481888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91" name="Google Shape;2091;p9"/>
                  <p:cNvSpPr/>
                  <p:nvPr/>
                </p:nvSpPr>
                <p:spPr>
                  <a:xfrm>
                    <a:off x="4081462" y="4466958"/>
                    <a:ext cx="594588" cy="36450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4588" h="364502" extrusionOk="0">
                        <a:moveTo>
                          <a:pt x="594589" y="364503"/>
                        </a:moveTo>
                        <a:cubicBezTo>
                          <a:pt x="465658" y="161163"/>
                          <a:pt x="239344" y="27432"/>
                          <a:pt x="0" y="9601"/>
                        </a:cubicBezTo>
                        <a:cubicBezTo>
                          <a:pt x="2400" y="6515"/>
                          <a:pt x="4801" y="3086"/>
                          <a:pt x="7201" y="0"/>
                        </a:cubicBezTo>
                        <a:cubicBezTo>
                          <a:pt x="237973" y="19203"/>
                          <a:pt x="456057" y="144361"/>
                          <a:pt x="587388" y="335356"/>
                        </a:cubicBezTo>
                        <a:lnTo>
                          <a:pt x="587388" y="335356"/>
                        </a:lnTo>
                        <a:cubicBezTo>
                          <a:pt x="590817" y="345643"/>
                          <a:pt x="593217" y="355245"/>
                          <a:pt x="594589" y="364503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92" name="Google Shape;2092;p9"/>
                  <p:cNvSpPr/>
                  <p:nvPr/>
                </p:nvSpPr>
                <p:spPr>
                  <a:xfrm>
                    <a:off x="4057116" y="4504677"/>
                    <a:ext cx="619762" cy="3446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9762" h="344614" extrusionOk="0">
                        <a:moveTo>
                          <a:pt x="619277" y="330899"/>
                        </a:moveTo>
                        <a:cubicBezTo>
                          <a:pt x="619620" y="335699"/>
                          <a:pt x="619963" y="340157"/>
                          <a:pt x="619620" y="344615"/>
                        </a:cubicBezTo>
                        <a:cubicBezTo>
                          <a:pt x="444741" y="181737"/>
                          <a:pt x="235572" y="41148"/>
                          <a:pt x="0" y="9259"/>
                        </a:cubicBezTo>
                        <a:cubicBezTo>
                          <a:pt x="2057" y="6172"/>
                          <a:pt x="3772" y="3086"/>
                          <a:pt x="5829" y="0"/>
                        </a:cubicBezTo>
                        <a:cubicBezTo>
                          <a:pt x="238316" y="32919"/>
                          <a:pt x="445427" y="170079"/>
                          <a:pt x="619277" y="330899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93" name="Google Shape;2093;p9"/>
                  <p:cNvSpPr/>
                  <p:nvPr/>
                </p:nvSpPr>
                <p:spPr>
                  <a:xfrm>
                    <a:off x="4028998" y="4547539"/>
                    <a:ext cx="642594" cy="3305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2594" h="330555" extrusionOk="0">
                        <a:moveTo>
                          <a:pt x="636765" y="330556"/>
                        </a:moveTo>
                        <a:cubicBezTo>
                          <a:pt x="528409" y="232829"/>
                          <a:pt x="404965" y="152248"/>
                          <a:pt x="271234" y="93612"/>
                        </a:cubicBezTo>
                        <a:cubicBezTo>
                          <a:pt x="189281" y="57950"/>
                          <a:pt x="103556" y="29490"/>
                          <a:pt x="16116" y="12002"/>
                        </a:cubicBezTo>
                        <a:cubicBezTo>
                          <a:pt x="10630" y="10973"/>
                          <a:pt x="5144" y="9944"/>
                          <a:pt x="0" y="8916"/>
                        </a:cubicBezTo>
                        <a:cubicBezTo>
                          <a:pt x="2400" y="5830"/>
                          <a:pt x="4458" y="2743"/>
                          <a:pt x="6515" y="0"/>
                        </a:cubicBezTo>
                        <a:cubicBezTo>
                          <a:pt x="92926" y="16117"/>
                          <a:pt x="177965" y="43549"/>
                          <a:pt x="258890" y="77496"/>
                        </a:cubicBezTo>
                        <a:cubicBezTo>
                          <a:pt x="399821" y="136817"/>
                          <a:pt x="529438" y="220142"/>
                          <a:pt x="642595" y="322326"/>
                        </a:cubicBezTo>
                        <a:cubicBezTo>
                          <a:pt x="640880" y="325069"/>
                          <a:pt x="639166" y="327813"/>
                          <a:pt x="636765" y="330556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94" name="Google Shape;2094;p9"/>
                  <p:cNvSpPr/>
                  <p:nvPr/>
                </p:nvSpPr>
                <p:spPr>
                  <a:xfrm>
                    <a:off x="3968305" y="4598631"/>
                    <a:ext cx="690257" cy="2993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0257" h="299351" extrusionOk="0">
                        <a:moveTo>
                          <a:pt x="690258" y="299352"/>
                        </a:moveTo>
                        <a:cubicBezTo>
                          <a:pt x="686486" y="297295"/>
                          <a:pt x="683057" y="294894"/>
                          <a:pt x="679285" y="292837"/>
                        </a:cubicBezTo>
                        <a:cubicBezTo>
                          <a:pt x="659397" y="280835"/>
                          <a:pt x="639509" y="268834"/>
                          <a:pt x="619620" y="256832"/>
                        </a:cubicBezTo>
                        <a:cubicBezTo>
                          <a:pt x="508178" y="190310"/>
                          <a:pt x="393649" y="126187"/>
                          <a:pt x="274320" y="75438"/>
                        </a:cubicBezTo>
                        <a:cubicBezTo>
                          <a:pt x="187566" y="38748"/>
                          <a:pt x="93955" y="12002"/>
                          <a:pt x="0" y="9259"/>
                        </a:cubicBezTo>
                        <a:cubicBezTo>
                          <a:pt x="4458" y="5830"/>
                          <a:pt x="9601" y="3086"/>
                          <a:pt x="14402" y="0"/>
                        </a:cubicBezTo>
                        <a:cubicBezTo>
                          <a:pt x="98755" y="4458"/>
                          <a:pt x="183109" y="27432"/>
                          <a:pt x="261633" y="59322"/>
                        </a:cubicBezTo>
                        <a:cubicBezTo>
                          <a:pt x="410451" y="119672"/>
                          <a:pt x="551726" y="203340"/>
                          <a:pt x="689229" y="287008"/>
                        </a:cubicBezTo>
                        <a:cubicBezTo>
                          <a:pt x="686829" y="288722"/>
                          <a:pt x="684428" y="290437"/>
                          <a:pt x="681342" y="291808"/>
                        </a:cubicBezTo>
                        <a:cubicBezTo>
                          <a:pt x="683400" y="293180"/>
                          <a:pt x="685800" y="294208"/>
                          <a:pt x="687857" y="295580"/>
                        </a:cubicBezTo>
                        <a:cubicBezTo>
                          <a:pt x="689572" y="296609"/>
                          <a:pt x="690258" y="297980"/>
                          <a:pt x="690258" y="299352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95" name="Google Shape;2095;p9"/>
                  <p:cNvSpPr/>
                  <p:nvPr/>
                </p:nvSpPr>
                <p:spPr>
                  <a:xfrm>
                    <a:off x="3977220" y="4741222"/>
                    <a:ext cx="676968" cy="16768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76968" h="167681" extrusionOk="0">
                        <a:moveTo>
                          <a:pt x="672084" y="167391"/>
                        </a:moveTo>
                        <a:cubicBezTo>
                          <a:pt x="660768" y="164304"/>
                          <a:pt x="649795" y="160875"/>
                          <a:pt x="638480" y="157789"/>
                        </a:cubicBezTo>
                        <a:cubicBezTo>
                          <a:pt x="579158" y="139959"/>
                          <a:pt x="520865" y="119385"/>
                          <a:pt x="463944" y="95724"/>
                        </a:cubicBezTo>
                        <a:cubicBezTo>
                          <a:pt x="400850" y="69321"/>
                          <a:pt x="339128" y="38117"/>
                          <a:pt x="272263" y="20972"/>
                        </a:cubicBezTo>
                        <a:cubicBezTo>
                          <a:pt x="195110" y="1427"/>
                          <a:pt x="123444" y="11714"/>
                          <a:pt x="48692" y="36746"/>
                        </a:cubicBezTo>
                        <a:cubicBezTo>
                          <a:pt x="33604" y="41889"/>
                          <a:pt x="18174" y="47033"/>
                          <a:pt x="2743" y="52519"/>
                        </a:cubicBezTo>
                        <a:cubicBezTo>
                          <a:pt x="2057" y="49433"/>
                          <a:pt x="1029" y="46004"/>
                          <a:pt x="0" y="42918"/>
                        </a:cubicBezTo>
                        <a:cubicBezTo>
                          <a:pt x="14745" y="37774"/>
                          <a:pt x="29832" y="32631"/>
                          <a:pt x="44577" y="27487"/>
                        </a:cubicBezTo>
                        <a:cubicBezTo>
                          <a:pt x="111785" y="4513"/>
                          <a:pt x="178994" y="-8174"/>
                          <a:pt x="249631" y="5885"/>
                        </a:cubicBezTo>
                        <a:cubicBezTo>
                          <a:pt x="316154" y="18915"/>
                          <a:pt x="377876" y="47718"/>
                          <a:pt x="439255" y="74808"/>
                        </a:cubicBezTo>
                        <a:cubicBezTo>
                          <a:pt x="511264" y="106011"/>
                          <a:pt x="584644" y="132415"/>
                          <a:pt x="660082" y="154360"/>
                        </a:cubicBezTo>
                        <a:cubicBezTo>
                          <a:pt x="660082" y="154360"/>
                          <a:pt x="660082" y="154360"/>
                          <a:pt x="660082" y="154360"/>
                        </a:cubicBezTo>
                        <a:lnTo>
                          <a:pt x="660082" y="154360"/>
                        </a:lnTo>
                        <a:cubicBezTo>
                          <a:pt x="664197" y="155732"/>
                          <a:pt x="668655" y="156761"/>
                          <a:pt x="672770" y="158132"/>
                        </a:cubicBezTo>
                        <a:cubicBezTo>
                          <a:pt x="674827" y="158818"/>
                          <a:pt x="676199" y="160533"/>
                          <a:pt x="676542" y="162247"/>
                        </a:cubicBezTo>
                        <a:cubicBezTo>
                          <a:pt x="677913" y="164990"/>
                          <a:pt x="675856" y="168762"/>
                          <a:pt x="672084" y="16739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96" name="Google Shape;2096;p9"/>
                  <p:cNvSpPr/>
                  <p:nvPr/>
                </p:nvSpPr>
                <p:spPr>
                  <a:xfrm>
                    <a:off x="3956304" y="4848293"/>
                    <a:ext cx="656620" cy="1144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6620" h="114498" extrusionOk="0">
                        <a:moveTo>
                          <a:pt x="649453" y="62720"/>
                        </a:moveTo>
                        <a:cubicBezTo>
                          <a:pt x="629222" y="56548"/>
                          <a:pt x="608648" y="50376"/>
                          <a:pt x="587731" y="44890"/>
                        </a:cubicBezTo>
                        <a:cubicBezTo>
                          <a:pt x="578129" y="42490"/>
                          <a:pt x="568528" y="39746"/>
                          <a:pt x="558927" y="37689"/>
                        </a:cubicBezTo>
                        <a:cubicBezTo>
                          <a:pt x="547268" y="34946"/>
                          <a:pt x="535267" y="32203"/>
                          <a:pt x="523608" y="29459"/>
                        </a:cubicBezTo>
                        <a:cubicBezTo>
                          <a:pt x="523608" y="29459"/>
                          <a:pt x="523608" y="29459"/>
                          <a:pt x="523608" y="29459"/>
                        </a:cubicBezTo>
                        <a:cubicBezTo>
                          <a:pt x="442341" y="12314"/>
                          <a:pt x="359359" y="4427"/>
                          <a:pt x="276720" y="15058"/>
                        </a:cubicBezTo>
                        <a:cubicBezTo>
                          <a:pt x="178994" y="27402"/>
                          <a:pt x="89497" y="67178"/>
                          <a:pt x="4115" y="114499"/>
                        </a:cubicBezTo>
                        <a:cubicBezTo>
                          <a:pt x="2400" y="111412"/>
                          <a:pt x="1029" y="108326"/>
                          <a:pt x="0" y="105240"/>
                        </a:cubicBezTo>
                        <a:cubicBezTo>
                          <a:pt x="86411" y="57234"/>
                          <a:pt x="176936" y="17458"/>
                          <a:pt x="275692" y="4771"/>
                        </a:cubicBezTo>
                        <a:cubicBezTo>
                          <a:pt x="400850" y="-11003"/>
                          <a:pt x="527037" y="14372"/>
                          <a:pt x="646367" y="51062"/>
                        </a:cubicBezTo>
                        <a:cubicBezTo>
                          <a:pt x="648767" y="51748"/>
                          <a:pt x="651167" y="52433"/>
                          <a:pt x="653567" y="53119"/>
                        </a:cubicBezTo>
                        <a:cubicBezTo>
                          <a:pt x="659740" y="55520"/>
                          <a:pt x="655625" y="64778"/>
                          <a:pt x="649453" y="6272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97" name="Google Shape;2097;p9"/>
                  <p:cNvSpPr/>
                  <p:nvPr/>
                </p:nvSpPr>
                <p:spPr>
                  <a:xfrm>
                    <a:off x="3942245" y="4670563"/>
                    <a:ext cx="716060" cy="232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16060" h="232425" extrusionOk="0">
                        <a:moveTo>
                          <a:pt x="712203" y="232221"/>
                        </a:moveTo>
                        <a:cubicBezTo>
                          <a:pt x="710832" y="232564"/>
                          <a:pt x="709460" y="232564"/>
                          <a:pt x="707746" y="231535"/>
                        </a:cubicBezTo>
                        <a:cubicBezTo>
                          <a:pt x="703631" y="229135"/>
                          <a:pt x="699516" y="226734"/>
                          <a:pt x="695401" y="224334"/>
                        </a:cubicBezTo>
                        <a:lnTo>
                          <a:pt x="695401" y="224334"/>
                        </a:lnTo>
                        <a:lnTo>
                          <a:pt x="695401" y="224334"/>
                        </a:lnTo>
                        <a:cubicBezTo>
                          <a:pt x="581216" y="157811"/>
                          <a:pt x="460858" y="101919"/>
                          <a:pt x="336042" y="58370"/>
                        </a:cubicBezTo>
                        <a:cubicBezTo>
                          <a:pt x="230772" y="21680"/>
                          <a:pt x="109385" y="-10553"/>
                          <a:pt x="2057" y="25452"/>
                        </a:cubicBezTo>
                        <a:cubicBezTo>
                          <a:pt x="1372" y="22366"/>
                          <a:pt x="686" y="18937"/>
                          <a:pt x="0" y="15850"/>
                        </a:cubicBezTo>
                        <a:cubicBezTo>
                          <a:pt x="100813" y="-17411"/>
                          <a:pt x="213627" y="6935"/>
                          <a:pt x="314096" y="40539"/>
                        </a:cubicBezTo>
                        <a:cubicBezTo>
                          <a:pt x="428625" y="78944"/>
                          <a:pt x="539725" y="127636"/>
                          <a:pt x="645681" y="185243"/>
                        </a:cubicBezTo>
                        <a:cubicBezTo>
                          <a:pt x="666598" y="196559"/>
                          <a:pt x="687172" y="208218"/>
                          <a:pt x="707403" y="220219"/>
                        </a:cubicBezTo>
                        <a:cubicBezTo>
                          <a:pt x="709460" y="221590"/>
                          <a:pt x="711860" y="222619"/>
                          <a:pt x="713918" y="223991"/>
                        </a:cubicBezTo>
                        <a:cubicBezTo>
                          <a:pt x="715632" y="225019"/>
                          <a:pt x="716318" y="226391"/>
                          <a:pt x="715975" y="227763"/>
                        </a:cubicBezTo>
                        <a:cubicBezTo>
                          <a:pt x="715975" y="229477"/>
                          <a:pt x="714261" y="231535"/>
                          <a:pt x="712203" y="23222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98" name="Google Shape;2098;p9"/>
                  <p:cNvSpPr/>
                  <p:nvPr/>
                </p:nvSpPr>
                <p:spPr>
                  <a:xfrm>
                    <a:off x="4031056" y="4876025"/>
                    <a:ext cx="483832" cy="1488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3832" h="148831" extrusionOk="0">
                        <a:moveTo>
                          <a:pt x="478689" y="15100"/>
                        </a:moveTo>
                        <a:cubicBezTo>
                          <a:pt x="458457" y="12357"/>
                          <a:pt x="438912" y="10643"/>
                          <a:pt x="419024" y="10300"/>
                        </a:cubicBezTo>
                        <a:cubicBezTo>
                          <a:pt x="272948" y="7900"/>
                          <a:pt x="138189" y="72707"/>
                          <a:pt x="13373" y="148831"/>
                        </a:cubicBezTo>
                        <a:cubicBezTo>
                          <a:pt x="8915" y="147803"/>
                          <a:pt x="4458" y="146774"/>
                          <a:pt x="0" y="145402"/>
                        </a:cubicBezTo>
                        <a:cubicBezTo>
                          <a:pt x="136817" y="61049"/>
                          <a:pt x="285979" y="-10960"/>
                          <a:pt x="448513" y="1384"/>
                        </a:cubicBezTo>
                        <a:cubicBezTo>
                          <a:pt x="448513" y="1384"/>
                          <a:pt x="448513" y="1384"/>
                          <a:pt x="448513" y="1384"/>
                        </a:cubicBezTo>
                        <a:cubicBezTo>
                          <a:pt x="458800" y="2070"/>
                          <a:pt x="469430" y="3442"/>
                          <a:pt x="479717" y="4813"/>
                        </a:cubicBezTo>
                        <a:cubicBezTo>
                          <a:pt x="482460" y="5156"/>
                          <a:pt x="483832" y="7214"/>
                          <a:pt x="483832" y="9271"/>
                        </a:cubicBezTo>
                        <a:cubicBezTo>
                          <a:pt x="483832" y="9957"/>
                          <a:pt x="483832" y="10643"/>
                          <a:pt x="483489" y="11329"/>
                        </a:cubicBezTo>
                        <a:cubicBezTo>
                          <a:pt x="483489" y="14072"/>
                          <a:pt x="481432" y="15443"/>
                          <a:pt x="478689" y="1510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2099" name="Google Shape;2099;p9"/>
                <p:cNvSpPr/>
                <p:nvPr/>
              </p:nvSpPr>
              <p:spPr>
                <a:xfrm>
                  <a:off x="4067180" y="4853063"/>
                  <a:ext cx="665822" cy="6953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822" h="695331" extrusionOk="0">
                      <a:moveTo>
                        <a:pt x="389072" y="677570"/>
                      </a:moveTo>
                      <a:cubicBezTo>
                        <a:pt x="365755" y="683399"/>
                        <a:pt x="342095" y="686143"/>
                        <a:pt x="318435" y="689229"/>
                      </a:cubicBezTo>
                      <a:cubicBezTo>
                        <a:pt x="281058" y="693686"/>
                        <a:pt x="252255" y="699859"/>
                        <a:pt x="223794" y="690257"/>
                      </a:cubicBezTo>
                      <a:cubicBezTo>
                        <a:pt x="219679" y="688886"/>
                        <a:pt x="215565" y="687171"/>
                        <a:pt x="211793" y="685114"/>
                      </a:cubicBezTo>
                      <a:cubicBezTo>
                        <a:pt x="204592" y="681685"/>
                        <a:pt x="197391" y="676884"/>
                        <a:pt x="190190" y="670712"/>
                      </a:cubicBezTo>
                      <a:cubicBezTo>
                        <a:pt x="156243" y="642938"/>
                        <a:pt x="157957" y="610705"/>
                        <a:pt x="153500" y="579501"/>
                      </a:cubicBezTo>
                      <a:cubicBezTo>
                        <a:pt x="153157" y="576072"/>
                        <a:pt x="152471" y="572643"/>
                        <a:pt x="151785" y="569214"/>
                      </a:cubicBezTo>
                      <a:cubicBezTo>
                        <a:pt x="148699" y="553440"/>
                        <a:pt x="142870" y="537667"/>
                        <a:pt x="129154" y="522923"/>
                      </a:cubicBezTo>
                      <a:cubicBezTo>
                        <a:pt x="121267" y="514693"/>
                        <a:pt x="112695" y="507149"/>
                        <a:pt x="103779" y="500291"/>
                      </a:cubicBezTo>
                      <a:cubicBezTo>
                        <a:pt x="100693" y="497891"/>
                        <a:pt x="97607" y="495491"/>
                        <a:pt x="94178" y="493090"/>
                      </a:cubicBezTo>
                      <a:cubicBezTo>
                        <a:pt x="78062" y="481088"/>
                        <a:pt x="61602" y="469773"/>
                        <a:pt x="47544" y="455028"/>
                      </a:cubicBezTo>
                      <a:cubicBezTo>
                        <a:pt x="35199" y="441655"/>
                        <a:pt x="25255" y="428968"/>
                        <a:pt x="18054" y="416966"/>
                      </a:cubicBezTo>
                      <a:cubicBezTo>
                        <a:pt x="16340" y="413880"/>
                        <a:pt x="14625" y="410794"/>
                        <a:pt x="12911" y="408051"/>
                      </a:cubicBezTo>
                      <a:cubicBezTo>
                        <a:pt x="-805" y="381647"/>
                        <a:pt x="-2863" y="357644"/>
                        <a:pt x="3309" y="336042"/>
                      </a:cubicBezTo>
                      <a:cubicBezTo>
                        <a:pt x="4338" y="332270"/>
                        <a:pt x="5710" y="328841"/>
                        <a:pt x="7081" y="325069"/>
                      </a:cubicBezTo>
                      <a:cubicBezTo>
                        <a:pt x="38628" y="250660"/>
                        <a:pt x="166873" y="205054"/>
                        <a:pt x="232024" y="171793"/>
                      </a:cubicBezTo>
                      <a:cubicBezTo>
                        <a:pt x="280373" y="147447"/>
                        <a:pt x="320149" y="109385"/>
                        <a:pt x="366098" y="80582"/>
                      </a:cubicBezTo>
                      <a:cubicBezTo>
                        <a:pt x="380157" y="71666"/>
                        <a:pt x="416847" y="53492"/>
                        <a:pt x="459366" y="36690"/>
                      </a:cubicBezTo>
                      <a:cubicBezTo>
                        <a:pt x="478226" y="29147"/>
                        <a:pt x="498457" y="21945"/>
                        <a:pt x="518345" y="16116"/>
                      </a:cubicBezTo>
                      <a:lnTo>
                        <a:pt x="518345" y="16116"/>
                      </a:lnTo>
                      <a:cubicBezTo>
                        <a:pt x="530690" y="12344"/>
                        <a:pt x="542691" y="9258"/>
                        <a:pt x="554693" y="6515"/>
                      </a:cubicBezTo>
                      <a:cubicBezTo>
                        <a:pt x="561551" y="5144"/>
                        <a:pt x="568409" y="3772"/>
                        <a:pt x="574924" y="2743"/>
                      </a:cubicBezTo>
                      <a:cubicBezTo>
                        <a:pt x="574924" y="2743"/>
                        <a:pt x="574924" y="2743"/>
                        <a:pt x="574924" y="2743"/>
                      </a:cubicBezTo>
                      <a:cubicBezTo>
                        <a:pt x="577667" y="2400"/>
                        <a:pt x="580067" y="2057"/>
                        <a:pt x="582810" y="1715"/>
                      </a:cubicBezTo>
                      <a:cubicBezTo>
                        <a:pt x="582810" y="1715"/>
                        <a:pt x="582810" y="1715"/>
                        <a:pt x="582810" y="1715"/>
                      </a:cubicBezTo>
                      <a:cubicBezTo>
                        <a:pt x="591726" y="686"/>
                        <a:pt x="600641" y="0"/>
                        <a:pt x="608528" y="0"/>
                      </a:cubicBezTo>
                      <a:cubicBezTo>
                        <a:pt x="616072" y="0"/>
                        <a:pt x="622930" y="686"/>
                        <a:pt x="629102" y="2057"/>
                      </a:cubicBezTo>
                      <a:cubicBezTo>
                        <a:pt x="656534" y="7544"/>
                        <a:pt x="671622" y="25718"/>
                        <a:pt x="663735" y="63093"/>
                      </a:cubicBezTo>
                      <a:cubicBezTo>
                        <a:pt x="663049" y="66522"/>
                        <a:pt x="662363" y="69608"/>
                        <a:pt x="661335" y="73380"/>
                      </a:cubicBezTo>
                      <a:cubicBezTo>
                        <a:pt x="658934" y="81267"/>
                        <a:pt x="655848" y="88811"/>
                        <a:pt x="652076" y="96012"/>
                      </a:cubicBezTo>
                      <a:cubicBezTo>
                        <a:pt x="651048" y="98069"/>
                        <a:pt x="650019" y="100469"/>
                        <a:pt x="648647" y="102527"/>
                      </a:cubicBezTo>
                      <a:cubicBezTo>
                        <a:pt x="646590" y="106299"/>
                        <a:pt x="644190" y="110071"/>
                        <a:pt x="642132" y="113843"/>
                      </a:cubicBezTo>
                      <a:cubicBezTo>
                        <a:pt x="631502" y="130988"/>
                        <a:pt x="619158" y="147790"/>
                        <a:pt x="609557" y="165620"/>
                      </a:cubicBezTo>
                      <a:cubicBezTo>
                        <a:pt x="599270" y="185509"/>
                        <a:pt x="593097" y="205054"/>
                        <a:pt x="590011" y="224942"/>
                      </a:cubicBezTo>
                      <a:cubicBezTo>
                        <a:pt x="588297" y="235572"/>
                        <a:pt x="587268" y="246545"/>
                        <a:pt x="586925" y="257175"/>
                      </a:cubicBezTo>
                      <a:cubicBezTo>
                        <a:pt x="586582" y="263690"/>
                        <a:pt x="586582" y="270205"/>
                        <a:pt x="586925" y="276720"/>
                      </a:cubicBezTo>
                      <a:cubicBezTo>
                        <a:pt x="587611" y="296951"/>
                        <a:pt x="589668" y="317183"/>
                        <a:pt x="592069" y="337413"/>
                      </a:cubicBezTo>
                      <a:cubicBezTo>
                        <a:pt x="594469" y="357644"/>
                        <a:pt x="596526" y="377876"/>
                        <a:pt x="597555" y="398450"/>
                      </a:cubicBezTo>
                      <a:cubicBezTo>
                        <a:pt x="598584" y="421081"/>
                        <a:pt x="597898" y="444056"/>
                        <a:pt x="593097" y="467030"/>
                      </a:cubicBezTo>
                      <a:cubicBezTo>
                        <a:pt x="590354" y="480746"/>
                        <a:pt x="585897" y="494804"/>
                        <a:pt x="580067" y="508178"/>
                      </a:cubicBezTo>
                      <a:cubicBezTo>
                        <a:pt x="572523" y="526008"/>
                        <a:pt x="562922" y="543153"/>
                        <a:pt x="551607" y="559270"/>
                      </a:cubicBezTo>
                      <a:cubicBezTo>
                        <a:pt x="524517" y="597674"/>
                        <a:pt x="487827" y="630936"/>
                        <a:pt x="447365" y="653567"/>
                      </a:cubicBezTo>
                      <a:cubicBezTo>
                        <a:pt x="438792" y="658368"/>
                        <a:pt x="429877" y="662483"/>
                        <a:pt x="420962" y="666254"/>
                      </a:cubicBezTo>
                      <a:cubicBezTo>
                        <a:pt x="411018" y="671055"/>
                        <a:pt x="400045" y="674827"/>
                        <a:pt x="389072" y="67757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00" name="Google Shape;2100;p9"/>
                <p:cNvSpPr/>
                <p:nvPr/>
              </p:nvSpPr>
              <p:spPr>
                <a:xfrm>
                  <a:off x="4070146" y="4839273"/>
                  <a:ext cx="602762" cy="3498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2762" h="349832" extrusionOk="0">
                      <a:moveTo>
                        <a:pt x="0" y="349833"/>
                      </a:moveTo>
                      <a:cubicBezTo>
                        <a:pt x="1029" y="346060"/>
                        <a:pt x="2400" y="342631"/>
                        <a:pt x="3772" y="338860"/>
                      </a:cubicBezTo>
                      <a:cubicBezTo>
                        <a:pt x="112814" y="319314"/>
                        <a:pt x="216713" y="273709"/>
                        <a:pt x="304495" y="204786"/>
                      </a:cubicBezTo>
                      <a:cubicBezTo>
                        <a:pt x="375132" y="148893"/>
                        <a:pt x="436169" y="73112"/>
                        <a:pt x="515379" y="29907"/>
                      </a:cubicBezTo>
                      <a:lnTo>
                        <a:pt x="515379" y="29907"/>
                      </a:lnTo>
                      <a:cubicBezTo>
                        <a:pt x="540753" y="16191"/>
                        <a:pt x="567500" y="5561"/>
                        <a:pt x="597332" y="75"/>
                      </a:cubicBezTo>
                      <a:cubicBezTo>
                        <a:pt x="603847" y="-954"/>
                        <a:pt x="604876" y="8990"/>
                        <a:pt x="598361" y="10018"/>
                      </a:cubicBezTo>
                      <a:cubicBezTo>
                        <a:pt x="589445" y="11733"/>
                        <a:pt x="580530" y="13791"/>
                        <a:pt x="571957" y="16533"/>
                      </a:cubicBezTo>
                      <a:cubicBezTo>
                        <a:pt x="571957" y="16533"/>
                        <a:pt x="571957" y="16533"/>
                        <a:pt x="571957" y="16533"/>
                      </a:cubicBezTo>
                      <a:cubicBezTo>
                        <a:pt x="454685" y="51852"/>
                        <a:pt x="378561" y="166381"/>
                        <a:pt x="281178" y="234618"/>
                      </a:cubicBezTo>
                      <a:cubicBezTo>
                        <a:pt x="197510" y="293940"/>
                        <a:pt x="100813" y="332688"/>
                        <a:pt x="0" y="349833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01" name="Google Shape;2101;p9"/>
                <p:cNvSpPr/>
                <p:nvPr/>
              </p:nvSpPr>
              <p:spPr>
                <a:xfrm>
                  <a:off x="4079748" y="4860382"/>
                  <a:ext cx="597674" cy="4096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674" h="409647" extrusionOk="0">
                      <a:moveTo>
                        <a:pt x="5144" y="409648"/>
                      </a:moveTo>
                      <a:cubicBezTo>
                        <a:pt x="3429" y="406562"/>
                        <a:pt x="1715" y="403476"/>
                        <a:pt x="0" y="400733"/>
                      </a:cubicBezTo>
                      <a:cubicBezTo>
                        <a:pt x="59322" y="382902"/>
                        <a:pt x="118643" y="364728"/>
                        <a:pt x="174536" y="337982"/>
                      </a:cubicBezTo>
                      <a:cubicBezTo>
                        <a:pt x="234544" y="309521"/>
                        <a:pt x="284950" y="270431"/>
                        <a:pt x="329870" y="221739"/>
                      </a:cubicBezTo>
                      <a:cubicBezTo>
                        <a:pt x="387820" y="159331"/>
                        <a:pt x="440284" y="86636"/>
                        <a:pt x="510578" y="38973"/>
                      </a:cubicBezTo>
                      <a:cubicBezTo>
                        <a:pt x="521551" y="31772"/>
                        <a:pt x="532867" y="24914"/>
                        <a:pt x="544525" y="19085"/>
                      </a:cubicBezTo>
                      <a:cubicBezTo>
                        <a:pt x="556184" y="12912"/>
                        <a:pt x="568871" y="7769"/>
                        <a:pt x="581558" y="3311"/>
                      </a:cubicBezTo>
                      <a:cubicBezTo>
                        <a:pt x="584645" y="2282"/>
                        <a:pt x="587731" y="1254"/>
                        <a:pt x="590817" y="225"/>
                      </a:cubicBezTo>
                      <a:cubicBezTo>
                        <a:pt x="592188" y="-118"/>
                        <a:pt x="593560" y="-118"/>
                        <a:pt x="594589" y="568"/>
                      </a:cubicBezTo>
                      <a:cubicBezTo>
                        <a:pt x="596646" y="1597"/>
                        <a:pt x="597675" y="3654"/>
                        <a:pt x="597675" y="5369"/>
                      </a:cubicBezTo>
                      <a:cubicBezTo>
                        <a:pt x="597675" y="7083"/>
                        <a:pt x="596646" y="8798"/>
                        <a:pt x="594589" y="9483"/>
                      </a:cubicBezTo>
                      <a:cubicBezTo>
                        <a:pt x="593217" y="9827"/>
                        <a:pt x="591845" y="10169"/>
                        <a:pt x="590474" y="10855"/>
                      </a:cubicBezTo>
                      <a:cubicBezTo>
                        <a:pt x="576072" y="15656"/>
                        <a:pt x="562013" y="21142"/>
                        <a:pt x="548983" y="28000"/>
                      </a:cubicBezTo>
                      <a:cubicBezTo>
                        <a:pt x="542125" y="31429"/>
                        <a:pt x="535610" y="35201"/>
                        <a:pt x="529095" y="38973"/>
                      </a:cubicBezTo>
                      <a:cubicBezTo>
                        <a:pt x="442341" y="91437"/>
                        <a:pt x="384391" y="182991"/>
                        <a:pt x="312382" y="253628"/>
                      </a:cubicBezTo>
                      <a:cubicBezTo>
                        <a:pt x="227686" y="337639"/>
                        <a:pt x="117272" y="375701"/>
                        <a:pt x="5144" y="409648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02" name="Google Shape;2102;p9"/>
                <p:cNvSpPr/>
                <p:nvPr/>
              </p:nvSpPr>
              <p:spPr>
                <a:xfrm>
                  <a:off x="4161015" y="4872449"/>
                  <a:ext cx="542640" cy="4805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2640" h="480562" extrusionOk="0">
                      <a:moveTo>
                        <a:pt x="9601" y="480562"/>
                      </a:moveTo>
                      <a:cubicBezTo>
                        <a:pt x="6515" y="478162"/>
                        <a:pt x="3429" y="475762"/>
                        <a:pt x="0" y="473361"/>
                      </a:cubicBezTo>
                      <a:cubicBezTo>
                        <a:pt x="109385" y="430156"/>
                        <a:pt x="208140" y="361233"/>
                        <a:pt x="284950" y="271393"/>
                      </a:cubicBezTo>
                      <a:cubicBezTo>
                        <a:pt x="364845" y="178125"/>
                        <a:pt x="420053" y="55709"/>
                        <a:pt x="535953" y="502"/>
                      </a:cubicBezTo>
                      <a:cubicBezTo>
                        <a:pt x="541782" y="-2241"/>
                        <a:pt x="545554" y="7017"/>
                        <a:pt x="539725" y="9761"/>
                      </a:cubicBezTo>
                      <a:cubicBezTo>
                        <a:pt x="415595" y="68739"/>
                        <a:pt x="360045" y="207957"/>
                        <a:pt x="269519" y="303626"/>
                      </a:cubicBezTo>
                      <a:cubicBezTo>
                        <a:pt x="196825" y="380778"/>
                        <a:pt x="107671" y="441129"/>
                        <a:pt x="9601" y="480562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03" name="Google Shape;2103;p9"/>
                <p:cNvSpPr/>
                <p:nvPr/>
              </p:nvSpPr>
              <p:spPr>
                <a:xfrm>
                  <a:off x="4218622" y="4887867"/>
                  <a:ext cx="484602" cy="5446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4602" h="544697" extrusionOk="0">
                      <a:moveTo>
                        <a:pt x="1715" y="544698"/>
                      </a:moveTo>
                      <a:cubicBezTo>
                        <a:pt x="1372" y="541269"/>
                        <a:pt x="686" y="537840"/>
                        <a:pt x="0" y="534411"/>
                      </a:cubicBezTo>
                      <a:cubicBezTo>
                        <a:pt x="98069" y="498749"/>
                        <a:pt x="188595" y="447657"/>
                        <a:pt x="243116" y="352330"/>
                      </a:cubicBezTo>
                      <a:cubicBezTo>
                        <a:pt x="277406" y="292323"/>
                        <a:pt x="303809" y="228543"/>
                        <a:pt x="341186" y="169908"/>
                      </a:cubicBezTo>
                      <a:cubicBezTo>
                        <a:pt x="379933" y="109215"/>
                        <a:pt x="424853" y="52979"/>
                        <a:pt x="475259" y="1544"/>
                      </a:cubicBezTo>
                      <a:cubicBezTo>
                        <a:pt x="479717" y="-2914"/>
                        <a:pt x="487947" y="3258"/>
                        <a:pt x="483146" y="7716"/>
                      </a:cubicBezTo>
                      <a:cubicBezTo>
                        <a:pt x="429997" y="62237"/>
                        <a:pt x="382334" y="122244"/>
                        <a:pt x="342214" y="187053"/>
                      </a:cubicBezTo>
                      <a:cubicBezTo>
                        <a:pt x="303809" y="249117"/>
                        <a:pt x="278092" y="318384"/>
                        <a:pt x="238316" y="379420"/>
                      </a:cubicBezTo>
                      <a:cubicBezTo>
                        <a:pt x="183109" y="464459"/>
                        <a:pt x="94640" y="511436"/>
                        <a:pt x="1715" y="544698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04" name="Google Shape;2104;p9"/>
                <p:cNvSpPr/>
                <p:nvPr/>
              </p:nvSpPr>
              <p:spPr>
                <a:xfrm>
                  <a:off x="4278630" y="4945682"/>
                  <a:ext cx="441783" cy="5976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783" h="597638" extrusionOk="0">
                      <a:moveTo>
                        <a:pt x="12002" y="597639"/>
                      </a:moveTo>
                      <a:cubicBezTo>
                        <a:pt x="7887" y="596267"/>
                        <a:pt x="3772" y="594553"/>
                        <a:pt x="0" y="592495"/>
                      </a:cubicBezTo>
                      <a:cubicBezTo>
                        <a:pt x="86411" y="545518"/>
                        <a:pt x="163563" y="484139"/>
                        <a:pt x="206426" y="393270"/>
                      </a:cubicBezTo>
                      <a:cubicBezTo>
                        <a:pt x="239687" y="322290"/>
                        <a:pt x="260947" y="247195"/>
                        <a:pt x="300038" y="178615"/>
                      </a:cubicBezTo>
                      <a:cubicBezTo>
                        <a:pt x="336728" y="114150"/>
                        <a:pt x="380962" y="54828"/>
                        <a:pt x="432397" y="1679"/>
                      </a:cubicBezTo>
                      <a:cubicBezTo>
                        <a:pt x="435483" y="-1750"/>
                        <a:pt x="440627" y="650"/>
                        <a:pt x="441655" y="3736"/>
                      </a:cubicBezTo>
                      <a:cubicBezTo>
                        <a:pt x="441998" y="5108"/>
                        <a:pt x="441655" y="6479"/>
                        <a:pt x="440627" y="7851"/>
                      </a:cubicBezTo>
                      <a:cubicBezTo>
                        <a:pt x="439941" y="8537"/>
                        <a:pt x="439255" y="9565"/>
                        <a:pt x="438569" y="10251"/>
                      </a:cubicBezTo>
                      <a:cubicBezTo>
                        <a:pt x="383019" y="68544"/>
                        <a:pt x="335356" y="133695"/>
                        <a:pt x="297637" y="205018"/>
                      </a:cubicBezTo>
                      <a:cubicBezTo>
                        <a:pt x="259575" y="276684"/>
                        <a:pt x="241402" y="357609"/>
                        <a:pt x="200597" y="427218"/>
                      </a:cubicBezTo>
                      <a:cubicBezTo>
                        <a:pt x="155677" y="502313"/>
                        <a:pt x="87440" y="555462"/>
                        <a:pt x="12002" y="597639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05" name="Google Shape;2105;p9"/>
                <p:cNvSpPr/>
                <p:nvPr/>
              </p:nvSpPr>
              <p:spPr>
                <a:xfrm>
                  <a:off x="4489170" y="4972710"/>
                  <a:ext cx="237597" cy="5466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597" h="546607" extrusionOk="0">
                      <a:moveTo>
                        <a:pt x="0" y="546608"/>
                      </a:moveTo>
                      <a:cubicBezTo>
                        <a:pt x="39434" y="504774"/>
                        <a:pt x="69266" y="452996"/>
                        <a:pt x="86068" y="395389"/>
                      </a:cubicBezTo>
                      <a:cubicBezTo>
                        <a:pt x="106299" y="325094"/>
                        <a:pt x="115214" y="252400"/>
                        <a:pt x="138531" y="182448"/>
                      </a:cubicBezTo>
                      <a:cubicBezTo>
                        <a:pt x="147104" y="156044"/>
                        <a:pt x="157391" y="130327"/>
                        <a:pt x="169050" y="105296"/>
                      </a:cubicBezTo>
                      <a:cubicBezTo>
                        <a:pt x="185852" y="69291"/>
                        <a:pt x="205397" y="34658"/>
                        <a:pt x="228714" y="2083"/>
                      </a:cubicBezTo>
                      <a:cubicBezTo>
                        <a:pt x="232486" y="-3404"/>
                        <a:pt x="240373" y="3111"/>
                        <a:pt x="236601" y="8255"/>
                      </a:cubicBezTo>
                      <a:cubicBezTo>
                        <a:pt x="207797" y="48717"/>
                        <a:pt x="184823" y="92265"/>
                        <a:pt x="165963" y="137528"/>
                      </a:cubicBezTo>
                      <a:cubicBezTo>
                        <a:pt x="154305" y="165989"/>
                        <a:pt x="144361" y="195478"/>
                        <a:pt x="136131" y="225311"/>
                      </a:cubicBezTo>
                      <a:cubicBezTo>
                        <a:pt x="115900" y="298005"/>
                        <a:pt x="108699" y="374815"/>
                        <a:pt x="79896" y="445109"/>
                      </a:cubicBezTo>
                      <a:cubicBezTo>
                        <a:pt x="66522" y="477342"/>
                        <a:pt x="48692" y="507174"/>
                        <a:pt x="26746" y="533578"/>
                      </a:cubicBezTo>
                      <a:cubicBezTo>
                        <a:pt x="17488" y="538721"/>
                        <a:pt x="8915" y="542836"/>
                        <a:pt x="0" y="546608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06" name="Google Shape;2106;p9"/>
                <p:cNvSpPr/>
                <p:nvPr/>
              </p:nvSpPr>
              <p:spPr>
                <a:xfrm>
                  <a:off x="4619472" y="5037466"/>
                  <a:ext cx="88060" cy="374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060" h="374867" extrusionOk="0">
                      <a:moveTo>
                        <a:pt x="0" y="374867"/>
                      </a:moveTo>
                      <a:cubicBezTo>
                        <a:pt x="14402" y="340235"/>
                        <a:pt x="24689" y="303887"/>
                        <a:pt x="30518" y="266511"/>
                      </a:cubicBezTo>
                      <a:cubicBezTo>
                        <a:pt x="36005" y="229478"/>
                        <a:pt x="37376" y="191073"/>
                        <a:pt x="40462" y="153354"/>
                      </a:cubicBezTo>
                      <a:cubicBezTo>
                        <a:pt x="44577" y="101233"/>
                        <a:pt x="52121" y="49798"/>
                        <a:pt x="78181" y="2821"/>
                      </a:cubicBezTo>
                      <a:cubicBezTo>
                        <a:pt x="81267" y="-3009"/>
                        <a:pt x="90525" y="1106"/>
                        <a:pt x="87440" y="6936"/>
                      </a:cubicBezTo>
                      <a:cubicBezTo>
                        <a:pt x="51778" y="70715"/>
                        <a:pt x="51092" y="143067"/>
                        <a:pt x="45948" y="214390"/>
                      </a:cubicBezTo>
                      <a:cubicBezTo>
                        <a:pt x="43891" y="242851"/>
                        <a:pt x="40805" y="271311"/>
                        <a:pt x="34976" y="299087"/>
                      </a:cubicBezTo>
                      <a:cubicBezTo>
                        <a:pt x="33261" y="307659"/>
                        <a:pt x="30861" y="315888"/>
                        <a:pt x="28803" y="324118"/>
                      </a:cubicBezTo>
                      <a:cubicBezTo>
                        <a:pt x="21260" y="341606"/>
                        <a:pt x="11658" y="358751"/>
                        <a:pt x="0" y="374867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2107" name="Google Shape;2107;p9"/>
                <p:cNvGrpSpPr/>
                <p:nvPr/>
              </p:nvGrpSpPr>
              <p:grpSpPr>
                <a:xfrm>
                  <a:off x="4642541" y="4895848"/>
                  <a:ext cx="658468" cy="817285"/>
                  <a:chOff x="4642541" y="4895848"/>
                  <a:chExt cx="658468" cy="817285"/>
                </a:xfrm>
              </p:grpSpPr>
              <p:sp>
                <p:nvSpPr>
                  <p:cNvPr id="2108" name="Google Shape;2108;p9"/>
                  <p:cNvSpPr/>
                  <p:nvPr/>
                </p:nvSpPr>
                <p:spPr>
                  <a:xfrm>
                    <a:off x="4642541" y="4900919"/>
                    <a:ext cx="658468" cy="8122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8468" h="812214" extrusionOk="0">
                        <a:moveTo>
                          <a:pt x="374352" y="802536"/>
                        </a:moveTo>
                        <a:cubicBezTo>
                          <a:pt x="364065" y="793964"/>
                          <a:pt x="362008" y="779904"/>
                          <a:pt x="355150" y="767903"/>
                        </a:cubicBezTo>
                        <a:cubicBezTo>
                          <a:pt x="353093" y="764474"/>
                          <a:pt x="350692" y="761045"/>
                          <a:pt x="347263" y="758302"/>
                        </a:cubicBezTo>
                        <a:cubicBezTo>
                          <a:pt x="346920" y="757959"/>
                          <a:pt x="346920" y="757959"/>
                          <a:pt x="346578" y="757616"/>
                        </a:cubicBezTo>
                        <a:cubicBezTo>
                          <a:pt x="330118" y="744243"/>
                          <a:pt x="306115" y="743900"/>
                          <a:pt x="289656" y="728469"/>
                        </a:cubicBezTo>
                        <a:cubicBezTo>
                          <a:pt x="271825" y="712010"/>
                          <a:pt x="261538" y="688350"/>
                          <a:pt x="250566" y="665033"/>
                        </a:cubicBezTo>
                        <a:cubicBezTo>
                          <a:pt x="247479" y="658175"/>
                          <a:pt x="244050" y="651660"/>
                          <a:pt x="240279" y="645145"/>
                        </a:cubicBezTo>
                        <a:cubicBezTo>
                          <a:pt x="240279" y="645145"/>
                          <a:pt x="240279" y="645145"/>
                          <a:pt x="240279" y="645145"/>
                        </a:cubicBezTo>
                        <a:cubicBezTo>
                          <a:pt x="233078" y="632115"/>
                          <a:pt x="224848" y="619770"/>
                          <a:pt x="213875" y="609826"/>
                        </a:cubicBezTo>
                        <a:cubicBezTo>
                          <a:pt x="168955" y="569364"/>
                          <a:pt x="91803" y="573822"/>
                          <a:pt x="47912" y="537817"/>
                        </a:cubicBezTo>
                        <a:cubicBezTo>
                          <a:pt x="45511" y="535760"/>
                          <a:pt x="43454" y="533702"/>
                          <a:pt x="41054" y="531645"/>
                        </a:cubicBezTo>
                        <a:cubicBezTo>
                          <a:pt x="36253" y="526844"/>
                          <a:pt x="32138" y="521358"/>
                          <a:pt x="28709" y="515529"/>
                        </a:cubicBezTo>
                        <a:cubicBezTo>
                          <a:pt x="-2838" y="461007"/>
                          <a:pt x="41397" y="393799"/>
                          <a:pt x="37625" y="331049"/>
                        </a:cubicBezTo>
                        <a:cubicBezTo>
                          <a:pt x="33853" y="267955"/>
                          <a:pt x="-5238" y="211719"/>
                          <a:pt x="591" y="147597"/>
                        </a:cubicBezTo>
                        <a:cubicBezTo>
                          <a:pt x="3335" y="115364"/>
                          <a:pt x="16708" y="86218"/>
                          <a:pt x="36596" y="61872"/>
                        </a:cubicBezTo>
                        <a:cubicBezTo>
                          <a:pt x="41397" y="56043"/>
                          <a:pt x="46197" y="50556"/>
                          <a:pt x="51684" y="45413"/>
                        </a:cubicBezTo>
                        <a:lnTo>
                          <a:pt x="51684" y="45413"/>
                        </a:lnTo>
                        <a:cubicBezTo>
                          <a:pt x="57170" y="39584"/>
                          <a:pt x="63342" y="34440"/>
                          <a:pt x="69514" y="29639"/>
                        </a:cubicBezTo>
                        <a:cubicBezTo>
                          <a:pt x="70543" y="28953"/>
                          <a:pt x="71572" y="27925"/>
                          <a:pt x="72600" y="27239"/>
                        </a:cubicBezTo>
                        <a:cubicBezTo>
                          <a:pt x="72600" y="27239"/>
                          <a:pt x="72600" y="27239"/>
                          <a:pt x="72600" y="27239"/>
                        </a:cubicBezTo>
                        <a:cubicBezTo>
                          <a:pt x="78087" y="23124"/>
                          <a:pt x="83573" y="19010"/>
                          <a:pt x="89403" y="15581"/>
                        </a:cubicBezTo>
                        <a:cubicBezTo>
                          <a:pt x="90088" y="15237"/>
                          <a:pt x="90774" y="14552"/>
                          <a:pt x="91460" y="14209"/>
                        </a:cubicBezTo>
                        <a:cubicBezTo>
                          <a:pt x="95575" y="11466"/>
                          <a:pt x="100032" y="9065"/>
                          <a:pt x="104490" y="6665"/>
                        </a:cubicBezTo>
                        <a:cubicBezTo>
                          <a:pt x="106890" y="5294"/>
                          <a:pt x="109291" y="4265"/>
                          <a:pt x="111691" y="2893"/>
                        </a:cubicBezTo>
                        <a:cubicBezTo>
                          <a:pt x="115463" y="836"/>
                          <a:pt x="120264" y="-879"/>
                          <a:pt x="124378" y="493"/>
                        </a:cubicBezTo>
                        <a:cubicBezTo>
                          <a:pt x="128836" y="2207"/>
                          <a:pt x="131236" y="7008"/>
                          <a:pt x="132951" y="11466"/>
                        </a:cubicBezTo>
                        <a:cubicBezTo>
                          <a:pt x="150096" y="53985"/>
                          <a:pt x="176499" y="102334"/>
                          <a:pt x="202902" y="139710"/>
                        </a:cubicBezTo>
                        <a:cubicBezTo>
                          <a:pt x="224848" y="170914"/>
                          <a:pt x="254680" y="193889"/>
                          <a:pt x="286913" y="213434"/>
                        </a:cubicBezTo>
                        <a:cubicBezTo>
                          <a:pt x="343149" y="248067"/>
                          <a:pt x="419615" y="280642"/>
                          <a:pt x="488538" y="319733"/>
                        </a:cubicBezTo>
                        <a:cubicBezTo>
                          <a:pt x="574949" y="368424"/>
                          <a:pt x="668561" y="439748"/>
                          <a:pt x="657588" y="548447"/>
                        </a:cubicBezTo>
                        <a:lnTo>
                          <a:pt x="657588" y="548447"/>
                        </a:lnTo>
                        <a:cubicBezTo>
                          <a:pt x="657245" y="552562"/>
                          <a:pt x="656559" y="556677"/>
                          <a:pt x="655873" y="560792"/>
                        </a:cubicBezTo>
                        <a:cubicBezTo>
                          <a:pt x="655873" y="562163"/>
                          <a:pt x="655530" y="563192"/>
                          <a:pt x="655188" y="564221"/>
                        </a:cubicBezTo>
                        <a:cubicBezTo>
                          <a:pt x="651416" y="585137"/>
                          <a:pt x="643872" y="605711"/>
                          <a:pt x="633585" y="625599"/>
                        </a:cubicBezTo>
                        <a:cubicBezTo>
                          <a:pt x="631870" y="629372"/>
                          <a:pt x="629813" y="632801"/>
                          <a:pt x="627756" y="636572"/>
                        </a:cubicBezTo>
                        <a:cubicBezTo>
                          <a:pt x="609239" y="668805"/>
                          <a:pt x="583179" y="697608"/>
                          <a:pt x="554032" y="719211"/>
                        </a:cubicBezTo>
                        <a:cubicBezTo>
                          <a:pt x="551289" y="721269"/>
                          <a:pt x="548546" y="723326"/>
                          <a:pt x="545802" y="725040"/>
                        </a:cubicBezTo>
                        <a:cubicBezTo>
                          <a:pt x="539287" y="729498"/>
                          <a:pt x="532772" y="733270"/>
                          <a:pt x="525914" y="737042"/>
                        </a:cubicBezTo>
                        <a:cubicBezTo>
                          <a:pt x="487509" y="756930"/>
                          <a:pt x="420301" y="840255"/>
                          <a:pt x="374352" y="802536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09" name="Google Shape;2109;p9"/>
                  <p:cNvSpPr/>
                  <p:nvPr/>
                </p:nvSpPr>
                <p:spPr>
                  <a:xfrm>
                    <a:off x="4763438" y="4935777"/>
                    <a:ext cx="536004" cy="5293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36004" h="529363" extrusionOk="0">
                        <a:moveTo>
                          <a:pt x="533604" y="529363"/>
                        </a:moveTo>
                        <a:cubicBezTo>
                          <a:pt x="475997" y="419978"/>
                          <a:pt x="361811" y="342483"/>
                          <a:pt x="255512" y="281446"/>
                        </a:cubicBezTo>
                        <a:cubicBezTo>
                          <a:pt x="189676" y="243727"/>
                          <a:pt x="116981" y="209780"/>
                          <a:pt x="59031" y="160746"/>
                        </a:cubicBezTo>
                        <a:cubicBezTo>
                          <a:pt x="13768" y="122683"/>
                          <a:pt x="-19836" y="59590"/>
                          <a:pt x="13425" y="2668"/>
                        </a:cubicBezTo>
                        <a:cubicBezTo>
                          <a:pt x="16511" y="-2818"/>
                          <a:pt x="26112" y="954"/>
                          <a:pt x="22683" y="6783"/>
                        </a:cubicBezTo>
                        <a:cubicBezTo>
                          <a:pt x="-26009" y="89765"/>
                          <a:pt x="66574" y="158345"/>
                          <a:pt x="127954" y="196064"/>
                        </a:cubicBezTo>
                        <a:cubicBezTo>
                          <a:pt x="194476" y="236869"/>
                          <a:pt x="264428" y="272531"/>
                          <a:pt x="330265" y="314365"/>
                        </a:cubicBezTo>
                        <a:cubicBezTo>
                          <a:pt x="410503" y="365114"/>
                          <a:pt x="488684" y="430951"/>
                          <a:pt x="536005" y="513589"/>
                        </a:cubicBezTo>
                        <a:lnTo>
                          <a:pt x="536005" y="513589"/>
                        </a:lnTo>
                        <a:cubicBezTo>
                          <a:pt x="535662" y="517704"/>
                          <a:pt x="534976" y="521819"/>
                          <a:pt x="534290" y="525934"/>
                        </a:cubicBezTo>
                        <a:cubicBezTo>
                          <a:pt x="534290" y="526963"/>
                          <a:pt x="533947" y="527991"/>
                          <a:pt x="533604" y="529363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10" name="Google Shape;2110;p9"/>
                  <p:cNvSpPr/>
                  <p:nvPr/>
                </p:nvSpPr>
                <p:spPr>
                  <a:xfrm>
                    <a:off x="4747029" y="4944803"/>
                    <a:ext cx="528410" cy="5923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28410" h="592346" extrusionOk="0">
                        <a:moveTo>
                          <a:pt x="522581" y="592346"/>
                        </a:moveTo>
                        <a:cubicBezTo>
                          <a:pt x="503379" y="557370"/>
                          <a:pt x="479719" y="524795"/>
                          <a:pt x="452287" y="494963"/>
                        </a:cubicBezTo>
                        <a:cubicBezTo>
                          <a:pt x="394680" y="432555"/>
                          <a:pt x="324385" y="384206"/>
                          <a:pt x="255119" y="335857"/>
                        </a:cubicBezTo>
                        <a:cubicBezTo>
                          <a:pt x="188597" y="288880"/>
                          <a:pt x="121731" y="241217"/>
                          <a:pt x="67210" y="180523"/>
                        </a:cubicBezTo>
                        <a:cubicBezTo>
                          <a:pt x="25033" y="134232"/>
                          <a:pt x="-20573" y="67366"/>
                          <a:pt x="9946" y="2901"/>
                        </a:cubicBezTo>
                        <a:cubicBezTo>
                          <a:pt x="12689" y="-2928"/>
                          <a:pt x="21947" y="844"/>
                          <a:pt x="19204" y="7016"/>
                        </a:cubicBezTo>
                        <a:cubicBezTo>
                          <a:pt x="-18858" y="87597"/>
                          <a:pt x="68239" y="172294"/>
                          <a:pt x="122074" y="220985"/>
                        </a:cubicBezTo>
                        <a:cubicBezTo>
                          <a:pt x="181739" y="274478"/>
                          <a:pt x="248947" y="318369"/>
                          <a:pt x="313755" y="365004"/>
                        </a:cubicBezTo>
                        <a:cubicBezTo>
                          <a:pt x="377535" y="410609"/>
                          <a:pt x="439942" y="459987"/>
                          <a:pt x="488634" y="522052"/>
                        </a:cubicBezTo>
                        <a:cubicBezTo>
                          <a:pt x="503379" y="540911"/>
                          <a:pt x="516752" y="561142"/>
                          <a:pt x="528411" y="581716"/>
                        </a:cubicBezTo>
                        <a:cubicBezTo>
                          <a:pt x="526696" y="585145"/>
                          <a:pt x="524639" y="588917"/>
                          <a:pt x="522581" y="592346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11" name="Google Shape;2111;p9"/>
                  <p:cNvSpPr/>
                  <p:nvPr/>
                </p:nvSpPr>
                <p:spPr>
                  <a:xfrm>
                    <a:off x="4717448" y="4895848"/>
                    <a:ext cx="478095" cy="72976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8095" h="729768" extrusionOk="0">
                        <a:moveTo>
                          <a:pt x="470209" y="729769"/>
                        </a:moveTo>
                        <a:cubicBezTo>
                          <a:pt x="415345" y="601524"/>
                          <a:pt x="313161" y="494197"/>
                          <a:pt x="209262" y="401271"/>
                        </a:cubicBezTo>
                        <a:cubicBezTo>
                          <a:pt x="165028" y="361837"/>
                          <a:pt x="111536" y="314517"/>
                          <a:pt x="69702" y="261367"/>
                        </a:cubicBezTo>
                        <a:cubicBezTo>
                          <a:pt x="21696" y="200674"/>
                          <a:pt x="-10537" y="132094"/>
                          <a:pt x="3179" y="58027"/>
                        </a:cubicBezTo>
                        <a:cubicBezTo>
                          <a:pt x="3179" y="58027"/>
                          <a:pt x="3179" y="58027"/>
                          <a:pt x="3179" y="58027"/>
                        </a:cubicBezTo>
                        <a:cubicBezTo>
                          <a:pt x="5237" y="47740"/>
                          <a:pt x="7980" y="37453"/>
                          <a:pt x="11752" y="27166"/>
                        </a:cubicBezTo>
                        <a:cubicBezTo>
                          <a:pt x="12437" y="25109"/>
                          <a:pt x="13466" y="22709"/>
                          <a:pt x="14152" y="20308"/>
                        </a:cubicBezTo>
                        <a:cubicBezTo>
                          <a:pt x="16209" y="14822"/>
                          <a:pt x="18610" y="9679"/>
                          <a:pt x="21353" y="4192"/>
                        </a:cubicBezTo>
                        <a:cubicBezTo>
                          <a:pt x="21696" y="3507"/>
                          <a:pt x="21696" y="3163"/>
                          <a:pt x="22039" y="2821"/>
                        </a:cubicBezTo>
                        <a:cubicBezTo>
                          <a:pt x="25125" y="-3008"/>
                          <a:pt x="34383" y="1106"/>
                          <a:pt x="31297" y="6936"/>
                        </a:cubicBezTo>
                        <a:cubicBezTo>
                          <a:pt x="30611" y="8650"/>
                          <a:pt x="29582" y="10021"/>
                          <a:pt x="28897" y="11736"/>
                        </a:cubicBezTo>
                        <a:cubicBezTo>
                          <a:pt x="-8479" y="91975"/>
                          <a:pt x="20324" y="183186"/>
                          <a:pt x="70730" y="250738"/>
                        </a:cubicBezTo>
                        <a:cubicBezTo>
                          <a:pt x="126280" y="325147"/>
                          <a:pt x="203433" y="380697"/>
                          <a:pt x="269955" y="444133"/>
                        </a:cubicBezTo>
                        <a:cubicBezTo>
                          <a:pt x="353966" y="524715"/>
                          <a:pt x="432147" y="617641"/>
                          <a:pt x="478096" y="724282"/>
                        </a:cubicBezTo>
                        <a:cubicBezTo>
                          <a:pt x="475695" y="725997"/>
                          <a:pt x="472952" y="728054"/>
                          <a:pt x="470209" y="729769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12" name="Google Shape;2112;p9"/>
                  <p:cNvSpPr/>
                  <p:nvPr/>
                </p:nvSpPr>
                <p:spPr>
                  <a:xfrm>
                    <a:off x="4694620" y="4898318"/>
                    <a:ext cx="198629" cy="66797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8629" h="667977" extrusionOk="0">
                        <a:moveTo>
                          <a:pt x="198486" y="667977"/>
                        </a:moveTo>
                        <a:cubicBezTo>
                          <a:pt x="195400" y="661119"/>
                          <a:pt x="191971" y="654604"/>
                          <a:pt x="188199" y="648089"/>
                        </a:cubicBezTo>
                        <a:cubicBezTo>
                          <a:pt x="188199" y="648089"/>
                          <a:pt x="188199" y="648089"/>
                          <a:pt x="188199" y="648089"/>
                        </a:cubicBezTo>
                        <a:cubicBezTo>
                          <a:pt x="185799" y="569222"/>
                          <a:pt x="160081" y="489669"/>
                          <a:pt x="122705" y="421089"/>
                        </a:cubicBezTo>
                        <a:cubicBezTo>
                          <a:pt x="61669" y="308961"/>
                          <a:pt x="-39829" y="167686"/>
                          <a:pt x="16406" y="37727"/>
                        </a:cubicBezTo>
                        <a:cubicBezTo>
                          <a:pt x="17435" y="34984"/>
                          <a:pt x="18806" y="32241"/>
                          <a:pt x="20178" y="29840"/>
                        </a:cubicBezTo>
                        <a:cubicBezTo>
                          <a:pt x="24636" y="20582"/>
                          <a:pt x="30122" y="10981"/>
                          <a:pt x="36294" y="2065"/>
                        </a:cubicBezTo>
                        <a:cubicBezTo>
                          <a:pt x="38352" y="-1021"/>
                          <a:pt x="42124" y="-335"/>
                          <a:pt x="43838" y="2065"/>
                        </a:cubicBezTo>
                        <a:cubicBezTo>
                          <a:pt x="45210" y="3780"/>
                          <a:pt x="45553" y="6180"/>
                          <a:pt x="44181" y="8238"/>
                        </a:cubicBezTo>
                        <a:cubicBezTo>
                          <a:pt x="42124" y="10981"/>
                          <a:pt x="40409" y="14067"/>
                          <a:pt x="38695" y="16810"/>
                        </a:cubicBezTo>
                        <a:cubicBezTo>
                          <a:pt x="36980" y="19553"/>
                          <a:pt x="35609" y="21954"/>
                          <a:pt x="34237" y="24697"/>
                        </a:cubicBezTo>
                        <a:cubicBezTo>
                          <a:pt x="31151" y="30183"/>
                          <a:pt x="28408" y="36013"/>
                          <a:pt x="26007" y="41842"/>
                        </a:cubicBezTo>
                        <a:cubicBezTo>
                          <a:pt x="21550" y="52472"/>
                          <a:pt x="18464" y="63787"/>
                          <a:pt x="16063" y="74760"/>
                        </a:cubicBezTo>
                        <a:cubicBezTo>
                          <a:pt x="4748" y="128596"/>
                          <a:pt x="15035" y="187231"/>
                          <a:pt x="35609" y="238666"/>
                        </a:cubicBezTo>
                        <a:cubicBezTo>
                          <a:pt x="69213" y="323020"/>
                          <a:pt x="127163" y="394686"/>
                          <a:pt x="161453" y="478354"/>
                        </a:cubicBezTo>
                        <a:cubicBezTo>
                          <a:pt x="186485" y="537332"/>
                          <a:pt x="200201" y="603169"/>
                          <a:pt x="198486" y="667977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13" name="Google Shape;2113;p9"/>
                  <p:cNvSpPr/>
                  <p:nvPr/>
                </p:nvSpPr>
                <p:spPr>
                  <a:xfrm>
                    <a:off x="4671973" y="4946675"/>
                    <a:ext cx="52204" cy="4924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2204" h="492404" extrusionOk="0">
                        <a:moveTo>
                          <a:pt x="18479" y="492404"/>
                        </a:moveTo>
                        <a:cubicBezTo>
                          <a:pt x="16079" y="490347"/>
                          <a:pt x="14022" y="488290"/>
                          <a:pt x="11621" y="486232"/>
                        </a:cubicBezTo>
                        <a:cubicBezTo>
                          <a:pt x="18479" y="472516"/>
                          <a:pt x="24309" y="458458"/>
                          <a:pt x="29109" y="444056"/>
                        </a:cubicBezTo>
                        <a:cubicBezTo>
                          <a:pt x="48998" y="383362"/>
                          <a:pt x="43168" y="321298"/>
                          <a:pt x="30138" y="259918"/>
                        </a:cubicBezTo>
                        <a:cubicBezTo>
                          <a:pt x="13336" y="181051"/>
                          <a:pt x="-12382" y="95669"/>
                          <a:pt x="6821" y="16459"/>
                        </a:cubicBezTo>
                        <a:cubicBezTo>
                          <a:pt x="11621" y="10630"/>
                          <a:pt x="16422" y="5144"/>
                          <a:pt x="21908" y="0"/>
                        </a:cubicBezTo>
                        <a:cubicBezTo>
                          <a:pt x="-13753" y="99441"/>
                          <a:pt x="36310" y="210198"/>
                          <a:pt x="49340" y="310325"/>
                        </a:cubicBezTo>
                        <a:cubicBezTo>
                          <a:pt x="58256" y="376162"/>
                          <a:pt x="45911" y="437198"/>
                          <a:pt x="18479" y="4924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14" name="Google Shape;2114;p9"/>
                  <p:cNvSpPr/>
                  <p:nvPr/>
                </p:nvSpPr>
                <p:spPr>
                  <a:xfrm>
                    <a:off x="4710206" y="4927343"/>
                    <a:ext cx="295269" cy="7414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5269" h="741479" extrusionOk="0">
                        <a:moveTo>
                          <a:pt x="287485" y="741480"/>
                        </a:moveTo>
                        <a:cubicBezTo>
                          <a:pt x="285428" y="738051"/>
                          <a:pt x="283028" y="734622"/>
                          <a:pt x="279599" y="731879"/>
                        </a:cubicBezTo>
                        <a:cubicBezTo>
                          <a:pt x="284399" y="707190"/>
                          <a:pt x="286457" y="681815"/>
                          <a:pt x="286114" y="656441"/>
                        </a:cubicBezTo>
                        <a:cubicBezTo>
                          <a:pt x="284742" y="571058"/>
                          <a:pt x="251481" y="494592"/>
                          <a:pt x="204504" y="424297"/>
                        </a:cubicBezTo>
                        <a:cubicBezTo>
                          <a:pt x="125637" y="306683"/>
                          <a:pt x="8708" y="192840"/>
                          <a:pt x="478" y="45393"/>
                        </a:cubicBezTo>
                        <a:cubicBezTo>
                          <a:pt x="-208" y="33391"/>
                          <a:pt x="-208" y="21047"/>
                          <a:pt x="821" y="8360"/>
                        </a:cubicBezTo>
                        <a:cubicBezTo>
                          <a:pt x="821" y="6988"/>
                          <a:pt x="1164" y="5616"/>
                          <a:pt x="1164" y="4245"/>
                        </a:cubicBezTo>
                        <a:cubicBezTo>
                          <a:pt x="1164" y="3559"/>
                          <a:pt x="1164" y="3216"/>
                          <a:pt x="1507" y="2530"/>
                        </a:cubicBezTo>
                        <a:cubicBezTo>
                          <a:pt x="2192" y="1159"/>
                          <a:pt x="3221" y="473"/>
                          <a:pt x="4593" y="130"/>
                        </a:cubicBezTo>
                        <a:cubicBezTo>
                          <a:pt x="4593" y="130"/>
                          <a:pt x="4593" y="130"/>
                          <a:pt x="4593" y="130"/>
                        </a:cubicBezTo>
                        <a:cubicBezTo>
                          <a:pt x="7679" y="-556"/>
                          <a:pt x="11451" y="1502"/>
                          <a:pt x="11108" y="5616"/>
                        </a:cubicBezTo>
                        <a:cubicBezTo>
                          <a:pt x="11108" y="7674"/>
                          <a:pt x="10765" y="10074"/>
                          <a:pt x="10765" y="12131"/>
                        </a:cubicBezTo>
                        <a:cubicBezTo>
                          <a:pt x="10422" y="16932"/>
                          <a:pt x="10422" y="21390"/>
                          <a:pt x="10422" y="26190"/>
                        </a:cubicBezTo>
                        <a:cubicBezTo>
                          <a:pt x="10422" y="26190"/>
                          <a:pt x="10422" y="26190"/>
                          <a:pt x="10422" y="26190"/>
                        </a:cubicBezTo>
                        <a:cubicBezTo>
                          <a:pt x="9393" y="101628"/>
                          <a:pt x="37854" y="167465"/>
                          <a:pt x="76945" y="229530"/>
                        </a:cubicBezTo>
                        <a:cubicBezTo>
                          <a:pt x="129751" y="313541"/>
                          <a:pt x="201760" y="390350"/>
                          <a:pt x="247023" y="474018"/>
                        </a:cubicBezTo>
                        <a:cubicBezTo>
                          <a:pt x="291943" y="557685"/>
                          <a:pt x="305659" y="652326"/>
                          <a:pt x="287485" y="74148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115" name="Google Shape;2115;p9"/>
                <p:cNvGrpSpPr/>
                <p:nvPr/>
              </p:nvGrpSpPr>
              <p:grpSpPr>
                <a:xfrm>
                  <a:off x="4622339" y="4578357"/>
                  <a:ext cx="901702" cy="548005"/>
                  <a:chOff x="4622339" y="4578357"/>
                  <a:chExt cx="901702" cy="548005"/>
                </a:xfrm>
              </p:grpSpPr>
              <p:sp>
                <p:nvSpPr>
                  <p:cNvPr id="2116" name="Google Shape;2116;p9"/>
                  <p:cNvSpPr/>
                  <p:nvPr/>
                </p:nvSpPr>
                <p:spPr>
                  <a:xfrm>
                    <a:off x="4622339" y="4578357"/>
                    <a:ext cx="901702" cy="54800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01702" h="548005" extrusionOk="0">
                        <a:moveTo>
                          <a:pt x="704536" y="527080"/>
                        </a:moveTo>
                        <a:cubicBezTo>
                          <a:pt x="686705" y="531881"/>
                          <a:pt x="667845" y="535310"/>
                          <a:pt x="648643" y="538396"/>
                        </a:cubicBezTo>
                        <a:cubicBezTo>
                          <a:pt x="535486" y="555541"/>
                          <a:pt x="405869" y="545940"/>
                          <a:pt x="343119" y="538739"/>
                        </a:cubicBezTo>
                        <a:cubicBezTo>
                          <a:pt x="274539" y="530852"/>
                          <a:pt x="234419" y="519193"/>
                          <a:pt x="199787" y="496219"/>
                        </a:cubicBezTo>
                        <a:cubicBezTo>
                          <a:pt x="192586" y="491419"/>
                          <a:pt x="185385" y="486275"/>
                          <a:pt x="178527" y="480446"/>
                        </a:cubicBezTo>
                        <a:cubicBezTo>
                          <a:pt x="167554" y="471187"/>
                          <a:pt x="156581" y="460900"/>
                          <a:pt x="144923" y="448556"/>
                        </a:cubicBezTo>
                        <a:cubicBezTo>
                          <a:pt x="140808" y="444441"/>
                          <a:pt x="136693" y="439984"/>
                          <a:pt x="132578" y="435526"/>
                        </a:cubicBezTo>
                        <a:cubicBezTo>
                          <a:pt x="122634" y="424896"/>
                          <a:pt x="112347" y="413237"/>
                          <a:pt x="100688" y="400550"/>
                        </a:cubicBezTo>
                        <a:cubicBezTo>
                          <a:pt x="94859" y="394378"/>
                          <a:pt x="86287" y="386834"/>
                          <a:pt x="76685" y="378947"/>
                        </a:cubicBezTo>
                        <a:cubicBezTo>
                          <a:pt x="71885" y="375175"/>
                          <a:pt x="67084" y="371061"/>
                          <a:pt x="61941" y="366946"/>
                        </a:cubicBezTo>
                        <a:cubicBezTo>
                          <a:pt x="46853" y="354601"/>
                          <a:pt x="31080" y="340885"/>
                          <a:pt x="19078" y="326827"/>
                        </a:cubicBezTo>
                        <a:cubicBezTo>
                          <a:pt x="16335" y="323398"/>
                          <a:pt x="13592" y="320311"/>
                          <a:pt x="11534" y="316882"/>
                        </a:cubicBezTo>
                        <a:cubicBezTo>
                          <a:pt x="9134" y="313453"/>
                          <a:pt x="7077" y="310367"/>
                          <a:pt x="5705" y="306938"/>
                        </a:cubicBezTo>
                        <a:cubicBezTo>
                          <a:pt x="3991" y="303852"/>
                          <a:pt x="2619" y="300766"/>
                          <a:pt x="1933" y="297337"/>
                        </a:cubicBezTo>
                        <a:cubicBezTo>
                          <a:pt x="-124" y="291165"/>
                          <a:pt x="-467" y="285336"/>
                          <a:pt x="562" y="279506"/>
                        </a:cubicBezTo>
                        <a:cubicBezTo>
                          <a:pt x="905" y="278478"/>
                          <a:pt x="905" y="277449"/>
                          <a:pt x="1590" y="276420"/>
                        </a:cubicBezTo>
                        <a:cubicBezTo>
                          <a:pt x="2962" y="272305"/>
                          <a:pt x="5362" y="267848"/>
                          <a:pt x="8448" y="263390"/>
                        </a:cubicBezTo>
                        <a:cubicBezTo>
                          <a:pt x="23879" y="242130"/>
                          <a:pt x="56797" y="219842"/>
                          <a:pt x="74971" y="202354"/>
                        </a:cubicBezTo>
                        <a:cubicBezTo>
                          <a:pt x="77714" y="199611"/>
                          <a:pt x="80114" y="197210"/>
                          <a:pt x="82172" y="194810"/>
                        </a:cubicBezTo>
                        <a:cubicBezTo>
                          <a:pt x="85258" y="190695"/>
                          <a:pt x="88687" y="186923"/>
                          <a:pt x="92116" y="183151"/>
                        </a:cubicBezTo>
                        <a:cubicBezTo>
                          <a:pt x="119891" y="150919"/>
                          <a:pt x="150409" y="123487"/>
                          <a:pt x="183670" y="100170"/>
                        </a:cubicBezTo>
                        <a:lnTo>
                          <a:pt x="183670" y="100170"/>
                        </a:lnTo>
                        <a:cubicBezTo>
                          <a:pt x="183670" y="100170"/>
                          <a:pt x="183670" y="100170"/>
                          <a:pt x="183670" y="100170"/>
                        </a:cubicBezTo>
                        <a:cubicBezTo>
                          <a:pt x="193271" y="93312"/>
                          <a:pt x="203216" y="86797"/>
                          <a:pt x="213160" y="80967"/>
                        </a:cubicBezTo>
                        <a:cubicBezTo>
                          <a:pt x="215560" y="79596"/>
                          <a:pt x="217617" y="78224"/>
                          <a:pt x="220018" y="76852"/>
                        </a:cubicBezTo>
                        <a:lnTo>
                          <a:pt x="220018" y="76852"/>
                        </a:lnTo>
                        <a:cubicBezTo>
                          <a:pt x="281397" y="41191"/>
                          <a:pt x="350663" y="18217"/>
                          <a:pt x="426786" y="6901"/>
                        </a:cubicBezTo>
                        <a:cubicBezTo>
                          <a:pt x="516969" y="-6815"/>
                          <a:pt x="612295" y="729"/>
                          <a:pt x="702135" y="22331"/>
                        </a:cubicBezTo>
                        <a:lnTo>
                          <a:pt x="702135" y="22331"/>
                        </a:lnTo>
                        <a:cubicBezTo>
                          <a:pt x="723738" y="27475"/>
                          <a:pt x="744655" y="33304"/>
                          <a:pt x="765572" y="40162"/>
                        </a:cubicBezTo>
                        <a:cubicBezTo>
                          <a:pt x="772430" y="42562"/>
                          <a:pt x="779630" y="44963"/>
                          <a:pt x="786488" y="47363"/>
                        </a:cubicBezTo>
                        <a:cubicBezTo>
                          <a:pt x="818378" y="58679"/>
                          <a:pt x="849582" y="79939"/>
                          <a:pt x="871871" y="106685"/>
                        </a:cubicBezTo>
                        <a:cubicBezTo>
                          <a:pt x="874957" y="110457"/>
                          <a:pt x="877700" y="114229"/>
                          <a:pt x="880443" y="118000"/>
                        </a:cubicBezTo>
                        <a:cubicBezTo>
                          <a:pt x="893473" y="136860"/>
                          <a:pt x="901360" y="158120"/>
                          <a:pt x="901703" y="180065"/>
                        </a:cubicBezTo>
                        <a:cubicBezTo>
                          <a:pt x="901703" y="183494"/>
                          <a:pt x="901703" y="186923"/>
                          <a:pt x="901360" y="190352"/>
                        </a:cubicBezTo>
                        <a:cubicBezTo>
                          <a:pt x="900331" y="201325"/>
                          <a:pt x="897245" y="212641"/>
                          <a:pt x="892102" y="223957"/>
                        </a:cubicBezTo>
                        <a:cubicBezTo>
                          <a:pt x="883872" y="241444"/>
                          <a:pt x="871871" y="251046"/>
                          <a:pt x="860555" y="260304"/>
                        </a:cubicBezTo>
                        <a:cubicBezTo>
                          <a:pt x="857469" y="263047"/>
                          <a:pt x="854383" y="265447"/>
                          <a:pt x="851297" y="268534"/>
                        </a:cubicBezTo>
                        <a:cubicBezTo>
                          <a:pt x="841352" y="278135"/>
                          <a:pt x="833466" y="289793"/>
                          <a:pt x="831065" y="310710"/>
                        </a:cubicBezTo>
                        <a:cubicBezTo>
                          <a:pt x="830037" y="318597"/>
                          <a:pt x="831409" y="326484"/>
                          <a:pt x="833809" y="334370"/>
                        </a:cubicBezTo>
                        <a:cubicBezTo>
                          <a:pt x="834838" y="338142"/>
                          <a:pt x="836209" y="341914"/>
                          <a:pt x="837923" y="345343"/>
                        </a:cubicBezTo>
                        <a:cubicBezTo>
                          <a:pt x="840324" y="351515"/>
                          <a:pt x="843410" y="358030"/>
                          <a:pt x="845810" y="364203"/>
                        </a:cubicBezTo>
                        <a:cubicBezTo>
                          <a:pt x="847182" y="367632"/>
                          <a:pt x="848554" y="370718"/>
                          <a:pt x="849582" y="374147"/>
                        </a:cubicBezTo>
                        <a:cubicBezTo>
                          <a:pt x="852325" y="383062"/>
                          <a:pt x="854040" y="391635"/>
                          <a:pt x="853011" y="400893"/>
                        </a:cubicBezTo>
                        <a:cubicBezTo>
                          <a:pt x="850954" y="418038"/>
                          <a:pt x="845467" y="433126"/>
                          <a:pt x="837238" y="446842"/>
                        </a:cubicBezTo>
                        <a:cubicBezTo>
                          <a:pt x="834838" y="450613"/>
                          <a:pt x="832437" y="454385"/>
                          <a:pt x="829351" y="458157"/>
                        </a:cubicBezTo>
                        <a:cubicBezTo>
                          <a:pt x="802605" y="491419"/>
                          <a:pt x="757342" y="513364"/>
                          <a:pt x="704536" y="52708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17" name="Google Shape;2117;p9"/>
                  <p:cNvSpPr/>
                  <p:nvPr/>
                </p:nvSpPr>
                <p:spPr>
                  <a:xfrm>
                    <a:off x="4696625" y="4669930"/>
                    <a:ext cx="805471" cy="11078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05471" h="110781" extrusionOk="0">
                        <a:moveTo>
                          <a:pt x="805472" y="26085"/>
                        </a:moveTo>
                        <a:cubicBezTo>
                          <a:pt x="686829" y="4483"/>
                          <a:pt x="562356" y="8598"/>
                          <a:pt x="443027" y="14084"/>
                        </a:cubicBezTo>
                        <a:cubicBezTo>
                          <a:pt x="339471" y="18885"/>
                          <a:pt x="234887" y="28486"/>
                          <a:pt x="134760" y="57975"/>
                        </a:cubicBezTo>
                        <a:cubicBezTo>
                          <a:pt x="88125" y="71691"/>
                          <a:pt x="43548" y="89865"/>
                          <a:pt x="0" y="110782"/>
                        </a:cubicBezTo>
                        <a:cubicBezTo>
                          <a:pt x="2743" y="108039"/>
                          <a:pt x="5144" y="105638"/>
                          <a:pt x="7201" y="103238"/>
                        </a:cubicBezTo>
                        <a:cubicBezTo>
                          <a:pt x="10287" y="99123"/>
                          <a:pt x="13716" y="95351"/>
                          <a:pt x="17145" y="91579"/>
                        </a:cubicBezTo>
                        <a:cubicBezTo>
                          <a:pt x="46977" y="78206"/>
                          <a:pt x="77495" y="65862"/>
                          <a:pt x="108699" y="55575"/>
                        </a:cubicBezTo>
                        <a:cubicBezTo>
                          <a:pt x="259918" y="5854"/>
                          <a:pt x="424167" y="1054"/>
                          <a:pt x="581901" y="25"/>
                        </a:cubicBezTo>
                        <a:cubicBezTo>
                          <a:pt x="653567" y="-318"/>
                          <a:pt x="726262" y="2768"/>
                          <a:pt x="796900" y="14427"/>
                        </a:cubicBezTo>
                        <a:cubicBezTo>
                          <a:pt x="799986" y="18542"/>
                          <a:pt x="802729" y="22314"/>
                          <a:pt x="805472" y="2608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18" name="Google Shape;2118;p9"/>
                  <p:cNvSpPr/>
                  <p:nvPr/>
                </p:nvSpPr>
                <p:spPr>
                  <a:xfrm>
                    <a:off x="4804981" y="4595637"/>
                    <a:ext cx="582244" cy="828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2244" h="82890" extrusionOk="0">
                        <a:moveTo>
                          <a:pt x="582244" y="22883"/>
                        </a:moveTo>
                        <a:cubicBezTo>
                          <a:pt x="386448" y="-6264"/>
                          <a:pt x="185166" y="14996"/>
                          <a:pt x="0" y="82890"/>
                        </a:cubicBezTo>
                        <a:cubicBezTo>
                          <a:pt x="9601" y="76032"/>
                          <a:pt x="19545" y="69517"/>
                          <a:pt x="29489" y="63688"/>
                        </a:cubicBezTo>
                        <a:cubicBezTo>
                          <a:pt x="31890" y="62316"/>
                          <a:pt x="33947" y="60945"/>
                          <a:pt x="36347" y="59573"/>
                        </a:cubicBezTo>
                        <a:lnTo>
                          <a:pt x="36347" y="59573"/>
                        </a:lnTo>
                        <a:cubicBezTo>
                          <a:pt x="190995" y="8824"/>
                          <a:pt x="355930" y="-10035"/>
                          <a:pt x="518465" y="5052"/>
                        </a:cubicBezTo>
                        <a:lnTo>
                          <a:pt x="518465" y="5052"/>
                        </a:lnTo>
                        <a:cubicBezTo>
                          <a:pt x="540410" y="10195"/>
                          <a:pt x="561670" y="16025"/>
                          <a:pt x="582244" y="22883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19" name="Google Shape;2119;p9"/>
                  <p:cNvSpPr/>
                  <p:nvPr/>
                </p:nvSpPr>
                <p:spPr>
                  <a:xfrm>
                    <a:off x="4623244" y="4731821"/>
                    <a:ext cx="900112" cy="1229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00112" h="122956" extrusionOk="0">
                        <a:moveTo>
                          <a:pt x="899770" y="36546"/>
                        </a:moveTo>
                        <a:cubicBezTo>
                          <a:pt x="786270" y="7057"/>
                          <a:pt x="664883" y="6028"/>
                          <a:pt x="548297" y="16658"/>
                        </a:cubicBezTo>
                        <a:cubicBezTo>
                          <a:pt x="364160" y="33460"/>
                          <a:pt x="175908" y="62949"/>
                          <a:pt x="0" y="122957"/>
                        </a:cubicBezTo>
                        <a:cubicBezTo>
                          <a:pt x="1372" y="118842"/>
                          <a:pt x="3772" y="114384"/>
                          <a:pt x="6858" y="109927"/>
                        </a:cubicBezTo>
                        <a:cubicBezTo>
                          <a:pt x="76467" y="86952"/>
                          <a:pt x="147790" y="69121"/>
                          <a:pt x="219799" y="54720"/>
                        </a:cubicBezTo>
                        <a:cubicBezTo>
                          <a:pt x="376161" y="23516"/>
                          <a:pt x="539382" y="-2545"/>
                          <a:pt x="699173" y="199"/>
                        </a:cubicBezTo>
                        <a:cubicBezTo>
                          <a:pt x="766724" y="1227"/>
                          <a:pt x="834619" y="9114"/>
                          <a:pt x="900113" y="26259"/>
                        </a:cubicBezTo>
                        <a:cubicBezTo>
                          <a:pt x="900113" y="29688"/>
                          <a:pt x="900113" y="33117"/>
                          <a:pt x="899770" y="36546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20" name="Google Shape;2120;p9"/>
                  <p:cNvSpPr/>
                  <p:nvPr/>
                </p:nvSpPr>
                <p:spPr>
                  <a:xfrm>
                    <a:off x="4623587" y="4801902"/>
                    <a:ext cx="858964" cy="8339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8964" h="83393" extrusionOk="0">
                        <a:moveTo>
                          <a:pt x="849706" y="44304"/>
                        </a:moveTo>
                        <a:cubicBezTo>
                          <a:pt x="574701" y="-26677"/>
                          <a:pt x="280149" y="26130"/>
                          <a:pt x="3772" y="83394"/>
                        </a:cubicBezTo>
                        <a:cubicBezTo>
                          <a:pt x="2058" y="80308"/>
                          <a:pt x="686" y="77222"/>
                          <a:pt x="0" y="73793"/>
                        </a:cubicBezTo>
                        <a:cubicBezTo>
                          <a:pt x="280835" y="15843"/>
                          <a:pt x="580187" y="-37992"/>
                          <a:pt x="858965" y="36074"/>
                        </a:cubicBezTo>
                        <a:cubicBezTo>
                          <a:pt x="855536" y="38817"/>
                          <a:pt x="852450" y="41560"/>
                          <a:pt x="849706" y="443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21" name="Google Shape;2121;p9"/>
                  <p:cNvSpPr/>
                  <p:nvPr/>
                </p:nvSpPr>
                <p:spPr>
                  <a:xfrm>
                    <a:off x="4633531" y="4878830"/>
                    <a:ext cx="826389" cy="445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6389" h="44527" extrusionOk="0">
                        <a:moveTo>
                          <a:pt x="826389" y="44528"/>
                        </a:moveTo>
                        <a:cubicBezTo>
                          <a:pt x="558927" y="-15823"/>
                          <a:pt x="280149" y="20182"/>
                          <a:pt x="7544" y="26354"/>
                        </a:cubicBezTo>
                        <a:cubicBezTo>
                          <a:pt x="4801" y="22925"/>
                          <a:pt x="2057" y="19839"/>
                          <a:pt x="0" y="16410"/>
                        </a:cubicBezTo>
                        <a:cubicBezTo>
                          <a:pt x="273977" y="10581"/>
                          <a:pt x="553784" y="-25767"/>
                          <a:pt x="822617" y="33212"/>
                        </a:cubicBezTo>
                        <a:cubicBezTo>
                          <a:pt x="823646" y="36984"/>
                          <a:pt x="825017" y="40756"/>
                          <a:pt x="826389" y="44528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22" name="Google Shape;2122;p9"/>
                  <p:cNvSpPr/>
                  <p:nvPr/>
                </p:nvSpPr>
                <p:spPr>
                  <a:xfrm>
                    <a:off x="4683594" y="4942217"/>
                    <a:ext cx="787984" cy="2808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984" h="28084" extrusionOk="0">
                        <a:moveTo>
                          <a:pt x="787984" y="9944"/>
                        </a:moveTo>
                        <a:cubicBezTo>
                          <a:pt x="653568" y="12687"/>
                          <a:pt x="519151" y="21602"/>
                          <a:pt x="384391" y="25718"/>
                        </a:cubicBezTo>
                        <a:cubicBezTo>
                          <a:pt x="261976" y="29489"/>
                          <a:pt x="137160" y="30518"/>
                          <a:pt x="14745" y="15087"/>
                        </a:cubicBezTo>
                        <a:cubicBezTo>
                          <a:pt x="9944" y="11315"/>
                          <a:pt x="5144" y="7201"/>
                          <a:pt x="0" y="3086"/>
                        </a:cubicBezTo>
                        <a:cubicBezTo>
                          <a:pt x="129616" y="21260"/>
                          <a:pt x="262662" y="19888"/>
                          <a:pt x="392621" y="15431"/>
                        </a:cubicBezTo>
                        <a:cubicBezTo>
                          <a:pt x="523266" y="11315"/>
                          <a:pt x="653568" y="2400"/>
                          <a:pt x="784212" y="0"/>
                        </a:cubicBezTo>
                        <a:cubicBezTo>
                          <a:pt x="785584" y="3429"/>
                          <a:pt x="786956" y="6515"/>
                          <a:pt x="787984" y="99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23" name="Google Shape;2123;p9"/>
                  <p:cNvSpPr/>
                  <p:nvPr/>
                </p:nvSpPr>
                <p:spPr>
                  <a:xfrm>
                    <a:off x="4754575" y="5013883"/>
                    <a:ext cx="704659" cy="469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04659" h="46934" extrusionOk="0">
                        <a:moveTo>
                          <a:pt x="696773" y="21946"/>
                        </a:moveTo>
                        <a:cubicBezTo>
                          <a:pt x="468744" y="52121"/>
                          <a:pt x="236258" y="61379"/>
                          <a:pt x="12345" y="13030"/>
                        </a:cubicBezTo>
                        <a:cubicBezTo>
                          <a:pt x="8230" y="8916"/>
                          <a:pt x="4115" y="4458"/>
                          <a:pt x="0" y="0"/>
                        </a:cubicBezTo>
                        <a:cubicBezTo>
                          <a:pt x="230086" y="52464"/>
                          <a:pt x="470116" y="42177"/>
                          <a:pt x="704660" y="10630"/>
                        </a:cubicBezTo>
                        <a:cubicBezTo>
                          <a:pt x="702259" y="14745"/>
                          <a:pt x="699516" y="18517"/>
                          <a:pt x="696773" y="21946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24" name="Google Shape;2124;p9"/>
                  <p:cNvSpPr/>
                  <p:nvPr/>
                </p:nvSpPr>
                <p:spPr>
                  <a:xfrm>
                    <a:off x="4800866" y="5059146"/>
                    <a:ext cx="526008" cy="5789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26008" h="57892" extrusionOk="0">
                        <a:moveTo>
                          <a:pt x="526009" y="46292"/>
                        </a:moveTo>
                        <a:cubicBezTo>
                          <a:pt x="508178" y="51092"/>
                          <a:pt x="489318" y="54521"/>
                          <a:pt x="470116" y="57607"/>
                        </a:cubicBezTo>
                        <a:cubicBezTo>
                          <a:pt x="318554" y="59665"/>
                          <a:pt x="166992" y="51092"/>
                          <a:pt x="21260" y="15773"/>
                        </a:cubicBezTo>
                        <a:cubicBezTo>
                          <a:pt x="14059" y="10973"/>
                          <a:pt x="6858" y="5829"/>
                          <a:pt x="0" y="0"/>
                        </a:cubicBezTo>
                        <a:cubicBezTo>
                          <a:pt x="170079" y="44920"/>
                          <a:pt x="348387" y="51435"/>
                          <a:pt x="526009" y="46292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125" name="Google Shape;2125;p9"/>
                <p:cNvGrpSpPr/>
                <p:nvPr/>
              </p:nvGrpSpPr>
              <p:grpSpPr>
                <a:xfrm>
                  <a:off x="4451577" y="3990670"/>
                  <a:ext cx="607693" cy="875668"/>
                  <a:chOff x="4451577" y="3990670"/>
                  <a:chExt cx="607693" cy="875668"/>
                </a:xfrm>
              </p:grpSpPr>
              <p:sp>
                <p:nvSpPr>
                  <p:cNvPr id="2126" name="Google Shape;2126;p9"/>
                  <p:cNvSpPr/>
                  <p:nvPr/>
                </p:nvSpPr>
                <p:spPr>
                  <a:xfrm>
                    <a:off x="4451577" y="3991042"/>
                    <a:ext cx="607693" cy="87529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07693" h="875296" extrusionOk="0">
                        <a:moveTo>
                          <a:pt x="235446" y="872309"/>
                        </a:moveTo>
                        <a:cubicBezTo>
                          <a:pt x="226874" y="875738"/>
                          <a:pt x="219673" y="876081"/>
                          <a:pt x="213501" y="874023"/>
                        </a:cubicBezTo>
                        <a:cubicBezTo>
                          <a:pt x="210414" y="872994"/>
                          <a:pt x="207328" y="871280"/>
                          <a:pt x="204585" y="869223"/>
                        </a:cubicBezTo>
                        <a:cubicBezTo>
                          <a:pt x="202871" y="867851"/>
                          <a:pt x="201499" y="866479"/>
                          <a:pt x="200127" y="865108"/>
                        </a:cubicBezTo>
                        <a:cubicBezTo>
                          <a:pt x="197041" y="861679"/>
                          <a:pt x="193955" y="857564"/>
                          <a:pt x="191555" y="853106"/>
                        </a:cubicBezTo>
                        <a:cubicBezTo>
                          <a:pt x="188812" y="848306"/>
                          <a:pt x="186754" y="842819"/>
                          <a:pt x="184697" y="837333"/>
                        </a:cubicBezTo>
                        <a:cubicBezTo>
                          <a:pt x="180239" y="824988"/>
                          <a:pt x="177496" y="812301"/>
                          <a:pt x="175439" y="802700"/>
                        </a:cubicBezTo>
                        <a:cubicBezTo>
                          <a:pt x="175439" y="802357"/>
                          <a:pt x="175096" y="801671"/>
                          <a:pt x="175096" y="801328"/>
                        </a:cubicBezTo>
                        <a:cubicBezTo>
                          <a:pt x="169609" y="775954"/>
                          <a:pt x="160694" y="753665"/>
                          <a:pt x="149721" y="732405"/>
                        </a:cubicBezTo>
                        <a:cubicBezTo>
                          <a:pt x="146292" y="725547"/>
                          <a:pt x="142863" y="719032"/>
                          <a:pt x="138748" y="712517"/>
                        </a:cubicBezTo>
                        <a:cubicBezTo>
                          <a:pt x="130862" y="698458"/>
                          <a:pt x="121946" y="685085"/>
                          <a:pt x="113031" y="671712"/>
                        </a:cubicBezTo>
                        <a:cubicBezTo>
                          <a:pt x="108230" y="664511"/>
                          <a:pt x="103430" y="657310"/>
                          <a:pt x="98286" y="650109"/>
                        </a:cubicBezTo>
                        <a:cubicBezTo>
                          <a:pt x="87313" y="633993"/>
                          <a:pt x="76683" y="617534"/>
                          <a:pt x="66739" y="600046"/>
                        </a:cubicBezTo>
                        <a:cubicBezTo>
                          <a:pt x="62967" y="593874"/>
                          <a:pt x="59881" y="587359"/>
                          <a:pt x="56795" y="581187"/>
                        </a:cubicBezTo>
                        <a:lnTo>
                          <a:pt x="56795" y="581187"/>
                        </a:lnTo>
                        <a:cubicBezTo>
                          <a:pt x="50280" y="567813"/>
                          <a:pt x="44794" y="554440"/>
                          <a:pt x="39993" y="540724"/>
                        </a:cubicBezTo>
                        <a:cubicBezTo>
                          <a:pt x="39993" y="540724"/>
                          <a:pt x="39993" y="540724"/>
                          <a:pt x="39993" y="540724"/>
                        </a:cubicBezTo>
                        <a:cubicBezTo>
                          <a:pt x="25248" y="497176"/>
                          <a:pt x="19076" y="452599"/>
                          <a:pt x="10504" y="401850"/>
                        </a:cubicBezTo>
                        <a:cubicBezTo>
                          <a:pt x="3989" y="362759"/>
                          <a:pt x="-2869" y="322983"/>
                          <a:pt x="1245" y="283549"/>
                        </a:cubicBezTo>
                        <a:cubicBezTo>
                          <a:pt x="8789" y="204682"/>
                          <a:pt x="60910" y="99069"/>
                          <a:pt x="126747" y="41119"/>
                        </a:cubicBezTo>
                        <a:cubicBezTo>
                          <a:pt x="126747" y="41119"/>
                          <a:pt x="126747" y="41119"/>
                          <a:pt x="126747" y="41119"/>
                        </a:cubicBezTo>
                        <a:cubicBezTo>
                          <a:pt x="134976" y="33918"/>
                          <a:pt x="142863" y="27746"/>
                          <a:pt x="151436" y="22260"/>
                        </a:cubicBezTo>
                        <a:cubicBezTo>
                          <a:pt x="152807" y="21573"/>
                          <a:pt x="153836" y="20545"/>
                          <a:pt x="154865" y="19859"/>
                        </a:cubicBezTo>
                        <a:cubicBezTo>
                          <a:pt x="180582" y="3743"/>
                          <a:pt x="200813" y="-1401"/>
                          <a:pt x="217958" y="314"/>
                        </a:cubicBezTo>
                        <a:cubicBezTo>
                          <a:pt x="221730" y="657"/>
                          <a:pt x="225502" y="1343"/>
                          <a:pt x="228931" y="2371"/>
                        </a:cubicBezTo>
                        <a:cubicBezTo>
                          <a:pt x="246076" y="6829"/>
                          <a:pt x="260478" y="18144"/>
                          <a:pt x="274537" y="30832"/>
                        </a:cubicBezTo>
                        <a:cubicBezTo>
                          <a:pt x="276937" y="33232"/>
                          <a:pt x="279680" y="35289"/>
                          <a:pt x="282081" y="37690"/>
                        </a:cubicBezTo>
                        <a:cubicBezTo>
                          <a:pt x="296482" y="51063"/>
                          <a:pt x="311913" y="65465"/>
                          <a:pt x="330772" y="75066"/>
                        </a:cubicBezTo>
                        <a:cubicBezTo>
                          <a:pt x="333858" y="76781"/>
                          <a:pt x="336945" y="78152"/>
                          <a:pt x="340031" y="79181"/>
                        </a:cubicBezTo>
                        <a:cubicBezTo>
                          <a:pt x="346889" y="81924"/>
                          <a:pt x="354090" y="84324"/>
                          <a:pt x="361976" y="85353"/>
                        </a:cubicBezTo>
                        <a:cubicBezTo>
                          <a:pt x="389751" y="90153"/>
                          <a:pt x="412725" y="81238"/>
                          <a:pt x="433642" y="70266"/>
                        </a:cubicBezTo>
                        <a:cubicBezTo>
                          <a:pt x="436728" y="68551"/>
                          <a:pt x="440157" y="66837"/>
                          <a:pt x="443244" y="64779"/>
                        </a:cubicBezTo>
                        <a:cubicBezTo>
                          <a:pt x="459360" y="55521"/>
                          <a:pt x="474447" y="45920"/>
                          <a:pt x="489878" y="40776"/>
                        </a:cubicBezTo>
                        <a:cubicBezTo>
                          <a:pt x="493307" y="39747"/>
                          <a:pt x="496393" y="39062"/>
                          <a:pt x="499822" y="38376"/>
                        </a:cubicBezTo>
                        <a:cubicBezTo>
                          <a:pt x="510109" y="36661"/>
                          <a:pt x="521082" y="37347"/>
                          <a:pt x="532398" y="42491"/>
                        </a:cubicBezTo>
                        <a:cubicBezTo>
                          <a:pt x="536512" y="44205"/>
                          <a:pt x="540627" y="46605"/>
                          <a:pt x="544742" y="49692"/>
                        </a:cubicBezTo>
                        <a:cubicBezTo>
                          <a:pt x="552629" y="55178"/>
                          <a:pt x="561201" y="63065"/>
                          <a:pt x="570117" y="73695"/>
                        </a:cubicBezTo>
                        <a:cubicBezTo>
                          <a:pt x="608864" y="119300"/>
                          <a:pt x="608864" y="188909"/>
                          <a:pt x="607150" y="245145"/>
                        </a:cubicBezTo>
                        <a:cubicBezTo>
                          <a:pt x="603378" y="360016"/>
                          <a:pt x="576975" y="497862"/>
                          <a:pt x="522453" y="600389"/>
                        </a:cubicBezTo>
                        <a:cubicBezTo>
                          <a:pt x="517310" y="609990"/>
                          <a:pt x="512509" y="618563"/>
                          <a:pt x="507366" y="626449"/>
                        </a:cubicBezTo>
                        <a:cubicBezTo>
                          <a:pt x="471361" y="682342"/>
                          <a:pt x="432271" y="705316"/>
                          <a:pt x="387008" y="731034"/>
                        </a:cubicBezTo>
                        <a:cubicBezTo>
                          <a:pt x="380150" y="734806"/>
                          <a:pt x="372949" y="738921"/>
                          <a:pt x="365748" y="743035"/>
                        </a:cubicBezTo>
                        <a:cubicBezTo>
                          <a:pt x="342431" y="756408"/>
                          <a:pt x="317399" y="771839"/>
                          <a:pt x="290310" y="793785"/>
                        </a:cubicBezTo>
                        <a:cubicBezTo>
                          <a:pt x="272136" y="809215"/>
                          <a:pt x="252934" y="865108"/>
                          <a:pt x="235446" y="872309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27" name="Google Shape;2127;p9"/>
                  <p:cNvSpPr/>
                  <p:nvPr/>
                </p:nvSpPr>
                <p:spPr>
                  <a:xfrm>
                    <a:off x="4818011" y="4033875"/>
                    <a:ext cx="196686" cy="70020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6686" h="700201" extrusionOk="0">
                        <a:moveTo>
                          <a:pt x="0" y="700202"/>
                        </a:moveTo>
                        <a:cubicBezTo>
                          <a:pt x="23317" y="668312"/>
                          <a:pt x="45606" y="635737"/>
                          <a:pt x="64122" y="600761"/>
                        </a:cubicBezTo>
                        <a:cubicBezTo>
                          <a:pt x="99784" y="532867"/>
                          <a:pt x="121730" y="458457"/>
                          <a:pt x="143332" y="385420"/>
                        </a:cubicBezTo>
                        <a:cubicBezTo>
                          <a:pt x="180023" y="261632"/>
                          <a:pt x="206083" y="123787"/>
                          <a:pt x="166307" y="0"/>
                        </a:cubicBezTo>
                        <a:cubicBezTo>
                          <a:pt x="170421" y="1715"/>
                          <a:pt x="174536" y="4115"/>
                          <a:pt x="178651" y="7201"/>
                        </a:cubicBezTo>
                        <a:cubicBezTo>
                          <a:pt x="192367" y="54178"/>
                          <a:pt x="197853" y="103213"/>
                          <a:pt x="196482" y="152933"/>
                        </a:cubicBezTo>
                        <a:cubicBezTo>
                          <a:pt x="194424" y="230429"/>
                          <a:pt x="176594" y="306553"/>
                          <a:pt x="154991" y="380962"/>
                        </a:cubicBezTo>
                        <a:cubicBezTo>
                          <a:pt x="132702" y="457085"/>
                          <a:pt x="110071" y="534581"/>
                          <a:pt x="73038" y="604876"/>
                        </a:cubicBezTo>
                        <a:cubicBezTo>
                          <a:pt x="57607" y="634022"/>
                          <a:pt x="39777" y="661454"/>
                          <a:pt x="20574" y="688543"/>
                        </a:cubicBezTo>
                        <a:cubicBezTo>
                          <a:pt x="14059" y="691972"/>
                          <a:pt x="7201" y="696087"/>
                          <a:pt x="0" y="700202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28" name="Google Shape;2128;p9"/>
                  <p:cNvSpPr/>
                  <p:nvPr/>
                </p:nvSpPr>
                <p:spPr>
                  <a:xfrm>
                    <a:off x="4656162" y="4029417"/>
                    <a:ext cx="318290" cy="8356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8290" h="835647" extrusionOk="0">
                        <a:moveTo>
                          <a:pt x="8916" y="835648"/>
                        </a:moveTo>
                        <a:cubicBezTo>
                          <a:pt x="5829" y="834619"/>
                          <a:pt x="2743" y="832904"/>
                          <a:pt x="0" y="830847"/>
                        </a:cubicBezTo>
                        <a:cubicBezTo>
                          <a:pt x="14059" y="806158"/>
                          <a:pt x="30518" y="782155"/>
                          <a:pt x="46977" y="758838"/>
                        </a:cubicBezTo>
                        <a:cubicBezTo>
                          <a:pt x="132017" y="638480"/>
                          <a:pt x="203340" y="511264"/>
                          <a:pt x="252375" y="371704"/>
                        </a:cubicBezTo>
                        <a:cubicBezTo>
                          <a:pt x="277406" y="301066"/>
                          <a:pt x="301409" y="226314"/>
                          <a:pt x="307239" y="151219"/>
                        </a:cubicBezTo>
                        <a:cubicBezTo>
                          <a:pt x="311353" y="100127"/>
                          <a:pt x="303467" y="49378"/>
                          <a:pt x="285293" y="2401"/>
                        </a:cubicBezTo>
                        <a:cubicBezTo>
                          <a:pt x="288722" y="1372"/>
                          <a:pt x="291808" y="686"/>
                          <a:pt x="295237" y="0"/>
                        </a:cubicBezTo>
                        <a:cubicBezTo>
                          <a:pt x="312382" y="45606"/>
                          <a:pt x="320269" y="94298"/>
                          <a:pt x="317868" y="144018"/>
                        </a:cubicBezTo>
                        <a:cubicBezTo>
                          <a:pt x="313754" y="217399"/>
                          <a:pt x="291122" y="290437"/>
                          <a:pt x="267462" y="359359"/>
                        </a:cubicBezTo>
                        <a:cubicBezTo>
                          <a:pt x="242773" y="431711"/>
                          <a:pt x="212598" y="502349"/>
                          <a:pt x="176937" y="569900"/>
                        </a:cubicBezTo>
                        <a:cubicBezTo>
                          <a:pt x="143675" y="633337"/>
                          <a:pt x="105270" y="693687"/>
                          <a:pt x="63780" y="752323"/>
                        </a:cubicBezTo>
                        <a:cubicBezTo>
                          <a:pt x="44920" y="779069"/>
                          <a:pt x="25375" y="806501"/>
                          <a:pt x="8916" y="835648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29" name="Google Shape;2129;p9"/>
                  <p:cNvSpPr/>
                  <p:nvPr/>
                </p:nvSpPr>
                <p:spPr>
                  <a:xfrm>
                    <a:off x="4643132" y="4055478"/>
                    <a:ext cx="254676" cy="8006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4676" h="800671" extrusionOk="0">
                        <a:moveTo>
                          <a:pt x="8573" y="800672"/>
                        </a:moveTo>
                        <a:cubicBezTo>
                          <a:pt x="5487" y="797243"/>
                          <a:pt x="2400" y="793128"/>
                          <a:pt x="0" y="788670"/>
                        </a:cubicBezTo>
                        <a:cubicBezTo>
                          <a:pt x="18860" y="663169"/>
                          <a:pt x="56922" y="540754"/>
                          <a:pt x="113157" y="426568"/>
                        </a:cubicBezTo>
                        <a:cubicBezTo>
                          <a:pt x="153962" y="343586"/>
                          <a:pt x="205054" y="266091"/>
                          <a:pt x="228372" y="175565"/>
                        </a:cubicBezTo>
                        <a:cubicBezTo>
                          <a:pt x="242773" y="120015"/>
                          <a:pt x="247917" y="62408"/>
                          <a:pt x="242430" y="5487"/>
                        </a:cubicBezTo>
                        <a:cubicBezTo>
                          <a:pt x="245517" y="3772"/>
                          <a:pt x="248946" y="2058"/>
                          <a:pt x="252032" y="0"/>
                        </a:cubicBezTo>
                        <a:cubicBezTo>
                          <a:pt x="257518" y="52121"/>
                          <a:pt x="254432" y="105271"/>
                          <a:pt x="243116" y="157048"/>
                        </a:cubicBezTo>
                        <a:cubicBezTo>
                          <a:pt x="223914" y="244831"/>
                          <a:pt x="179680" y="320612"/>
                          <a:pt x="138189" y="399136"/>
                        </a:cubicBezTo>
                        <a:cubicBezTo>
                          <a:pt x="72009" y="524637"/>
                          <a:pt x="28461" y="660769"/>
                          <a:pt x="8573" y="800672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30" name="Google Shape;2130;p9"/>
                  <p:cNvSpPr/>
                  <p:nvPr/>
                </p:nvSpPr>
                <p:spPr>
                  <a:xfrm>
                    <a:off x="4627016" y="4065765"/>
                    <a:ext cx="164935" cy="7626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4935" h="762609" extrusionOk="0">
                        <a:moveTo>
                          <a:pt x="9258" y="762610"/>
                        </a:moveTo>
                        <a:cubicBezTo>
                          <a:pt x="4801" y="750265"/>
                          <a:pt x="2058" y="737578"/>
                          <a:pt x="0" y="727977"/>
                        </a:cubicBezTo>
                        <a:cubicBezTo>
                          <a:pt x="8230" y="479717"/>
                          <a:pt x="80239" y="236601"/>
                          <a:pt x="155677" y="0"/>
                        </a:cubicBezTo>
                        <a:cubicBezTo>
                          <a:pt x="158763" y="1715"/>
                          <a:pt x="161849" y="3086"/>
                          <a:pt x="164935" y="4115"/>
                        </a:cubicBezTo>
                        <a:cubicBezTo>
                          <a:pt x="86068" y="250317"/>
                          <a:pt x="11659" y="503720"/>
                          <a:pt x="9258" y="76261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31" name="Google Shape;2131;p9"/>
                  <p:cNvSpPr/>
                  <p:nvPr/>
                </p:nvSpPr>
                <p:spPr>
                  <a:xfrm>
                    <a:off x="4589713" y="4021531"/>
                    <a:ext cx="143945" cy="70191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3945" h="701916" extrusionOk="0">
                        <a:moveTo>
                          <a:pt x="11586" y="701916"/>
                        </a:moveTo>
                        <a:cubicBezTo>
                          <a:pt x="8157" y="695058"/>
                          <a:pt x="4728" y="688543"/>
                          <a:pt x="613" y="682028"/>
                        </a:cubicBezTo>
                        <a:cubicBezTo>
                          <a:pt x="-2473" y="588416"/>
                          <a:pt x="6442" y="493776"/>
                          <a:pt x="19473" y="400850"/>
                        </a:cubicBezTo>
                        <a:cubicBezTo>
                          <a:pt x="38675" y="263004"/>
                          <a:pt x="63364" y="120015"/>
                          <a:pt x="136401" y="0"/>
                        </a:cubicBezTo>
                        <a:cubicBezTo>
                          <a:pt x="138802" y="2400"/>
                          <a:pt x="141545" y="4457"/>
                          <a:pt x="143945" y="6858"/>
                        </a:cubicBezTo>
                        <a:cubicBezTo>
                          <a:pt x="72279" y="125501"/>
                          <a:pt x="48276" y="266433"/>
                          <a:pt x="29417" y="402221"/>
                        </a:cubicBezTo>
                        <a:cubicBezTo>
                          <a:pt x="16044" y="501320"/>
                          <a:pt x="6442" y="602132"/>
                          <a:pt x="11586" y="701916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32" name="Google Shape;2132;p9"/>
                  <p:cNvSpPr/>
                  <p:nvPr/>
                </p:nvSpPr>
                <p:spPr>
                  <a:xfrm>
                    <a:off x="4532237" y="3990670"/>
                    <a:ext cx="148271" cy="6717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8271" h="671740" extrusionOk="0">
                        <a:moveTo>
                          <a:pt x="32371" y="671741"/>
                        </a:moveTo>
                        <a:cubicBezTo>
                          <a:pt x="27570" y="664540"/>
                          <a:pt x="22770" y="657339"/>
                          <a:pt x="17626" y="650138"/>
                        </a:cubicBezTo>
                        <a:cubicBezTo>
                          <a:pt x="-24207" y="425539"/>
                          <a:pt x="5625" y="189966"/>
                          <a:pt x="137298" y="0"/>
                        </a:cubicBezTo>
                        <a:cubicBezTo>
                          <a:pt x="141070" y="343"/>
                          <a:pt x="144842" y="1028"/>
                          <a:pt x="148271" y="2057"/>
                        </a:cubicBezTo>
                        <a:cubicBezTo>
                          <a:pt x="11454" y="197168"/>
                          <a:pt x="-15978" y="441312"/>
                          <a:pt x="32371" y="67174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33" name="Google Shape;2133;p9"/>
                  <p:cNvSpPr/>
                  <p:nvPr/>
                </p:nvSpPr>
                <p:spPr>
                  <a:xfrm>
                    <a:off x="4481474" y="4012958"/>
                    <a:ext cx="121539" cy="5589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1539" h="558927" extrusionOk="0">
                        <a:moveTo>
                          <a:pt x="26899" y="558927"/>
                        </a:moveTo>
                        <a:cubicBezTo>
                          <a:pt x="20384" y="545554"/>
                          <a:pt x="14897" y="532181"/>
                          <a:pt x="10097" y="518465"/>
                        </a:cubicBezTo>
                        <a:cubicBezTo>
                          <a:pt x="10097" y="518465"/>
                          <a:pt x="10097" y="518465"/>
                          <a:pt x="10097" y="518465"/>
                        </a:cubicBezTo>
                        <a:cubicBezTo>
                          <a:pt x="-190" y="446456"/>
                          <a:pt x="-3276" y="374104"/>
                          <a:pt x="3924" y="301409"/>
                        </a:cubicBezTo>
                        <a:cubicBezTo>
                          <a:pt x="13869" y="201625"/>
                          <a:pt x="44044" y="103213"/>
                          <a:pt x="96850" y="18860"/>
                        </a:cubicBezTo>
                        <a:cubicBezTo>
                          <a:pt x="96850" y="18860"/>
                          <a:pt x="96850" y="18860"/>
                          <a:pt x="96850" y="18860"/>
                        </a:cubicBezTo>
                        <a:cubicBezTo>
                          <a:pt x="105080" y="11658"/>
                          <a:pt x="112967" y="5486"/>
                          <a:pt x="121539" y="0"/>
                        </a:cubicBezTo>
                        <a:cubicBezTo>
                          <a:pt x="57417" y="90182"/>
                          <a:pt x="22784" y="200253"/>
                          <a:pt x="13183" y="310667"/>
                        </a:cubicBezTo>
                        <a:cubicBezTo>
                          <a:pt x="5639" y="393649"/>
                          <a:pt x="12154" y="476974"/>
                          <a:pt x="26899" y="558927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sp>
            <p:nvSpPr>
              <p:cNvPr id="2134" name="Google Shape;2134;p9"/>
              <p:cNvSpPr/>
              <p:nvPr/>
            </p:nvSpPr>
            <p:spPr>
              <a:xfrm>
                <a:off x="4528560" y="4696498"/>
                <a:ext cx="366698" cy="406237"/>
              </a:xfrm>
              <a:custGeom>
                <a:avLst/>
                <a:gdLst/>
                <a:ahLst/>
                <a:cxnLst/>
                <a:rect l="l" t="t" r="r" b="b"/>
                <a:pathLst>
                  <a:path w="366698" h="406237" extrusionOk="0">
                    <a:moveTo>
                      <a:pt x="730" y="99301"/>
                    </a:moveTo>
                    <a:cubicBezTo>
                      <a:pt x="1073" y="98615"/>
                      <a:pt x="1073" y="98272"/>
                      <a:pt x="1416" y="97929"/>
                    </a:cubicBezTo>
                    <a:cubicBezTo>
                      <a:pt x="3473" y="94843"/>
                      <a:pt x="7245" y="93129"/>
                      <a:pt x="10674" y="91757"/>
                    </a:cubicBezTo>
                    <a:cubicBezTo>
                      <a:pt x="23361" y="86271"/>
                      <a:pt x="37420" y="81127"/>
                      <a:pt x="50793" y="85585"/>
                    </a:cubicBezTo>
                    <a:cubicBezTo>
                      <a:pt x="56965" y="87642"/>
                      <a:pt x="62452" y="91757"/>
                      <a:pt x="68624" y="93814"/>
                    </a:cubicBezTo>
                    <a:cubicBezTo>
                      <a:pt x="74796" y="95872"/>
                      <a:pt x="82683" y="95872"/>
                      <a:pt x="86798" y="90728"/>
                    </a:cubicBezTo>
                    <a:cubicBezTo>
                      <a:pt x="74453" y="71869"/>
                      <a:pt x="55594" y="14262"/>
                      <a:pt x="88855" y="1574"/>
                    </a:cubicBezTo>
                    <a:cubicBezTo>
                      <a:pt x="116973" y="-9398"/>
                      <a:pt x="132403" y="39979"/>
                      <a:pt x="138919" y="57124"/>
                    </a:cubicBezTo>
                    <a:cubicBezTo>
                      <a:pt x="160178" y="56095"/>
                      <a:pt x="150920" y="10147"/>
                      <a:pt x="177323" y="7747"/>
                    </a:cubicBezTo>
                    <a:cubicBezTo>
                      <a:pt x="197554" y="6032"/>
                      <a:pt x="199955" y="18719"/>
                      <a:pt x="200983" y="35179"/>
                    </a:cubicBezTo>
                    <a:cubicBezTo>
                      <a:pt x="202012" y="49237"/>
                      <a:pt x="196526" y="63296"/>
                      <a:pt x="203727" y="75984"/>
                    </a:cubicBezTo>
                    <a:cubicBezTo>
                      <a:pt x="222929" y="68440"/>
                      <a:pt x="222586" y="35864"/>
                      <a:pt x="246589" y="36207"/>
                    </a:cubicBezTo>
                    <a:cubicBezTo>
                      <a:pt x="287394" y="36893"/>
                      <a:pt x="265106" y="84213"/>
                      <a:pt x="252418" y="99644"/>
                    </a:cubicBezTo>
                    <a:cubicBezTo>
                      <a:pt x="245218" y="108216"/>
                      <a:pt x="231159" y="109931"/>
                      <a:pt x="238702" y="122618"/>
                    </a:cubicBezTo>
                    <a:cubicBezTo>
                      <a:pt x="254133" y="149364"/>
                      <a:pt x="325113" y="109588"/>
                      <a:pt x="348773" y="123304"/>
                    </a:cubicBezTo>
                    <a:cubicBezTo>
                      <a:pt x="397465" y="151422"/>
                      <a:pt x="334714" y="195313"/>
                      <a:pt x="305225" y="191884"/>
                    </a:cubicBezTo>
                    <a:cubicBezTo>
                      <a:pt x="296310" y="190855"/>
                      <a:pt x="287394" y="194627"/>
                      <a:pt x="282937" y="202171"/>
                    </a:cubicBezTo>
                    <a:cubicBezTo>
                      <a:pt x="262363" y="237832"/>
                      <a:pt x="340201" y="230632"/>
                      <a:pt x="342944" y="258406"/>
                    </a:cubicBezTo>
                    <a:cubicBezTo>
                      <a:pt x="343630" y="264236"/>
                      <a:pt x="340544" y="269722"/>
                      <a:pt x="335400" y="273151"/>
                    </a:cubicBezTo>
                    <a:cubicBezTo>
                      <a:pt x="322713" y="282067"/>
                      <a:pt x="306254" y="279666"/>
                      <a:pt x="291166" y="278295"/>
                    </a:cubicBezTo>
                    <a:cubicBezTo>
                      <a:pt x="254476" y="275209"/>
                      <a:pt x="257219" y="285838"/>
                      <a:pt x="257905" y="313613"/>
                    </a:cubicBezTo>
                    <a:cubicBezTo>
                      <a:pt x="258248" y="331787"/>
                      <a:pt x="259276" y="341045"/>
                      <a:pt x="233902" y="337959"/>
                    </a:cubicBezTo>
                    <a:cubicBezTo>
                      <a:pt x="240760" y="356476"/>
                      <a:pt x="258591" y="400710"/>
                      <a:pt x="226701" y="405511"/>
                    </a:cubicBezTo>
                    <a:cubicBezTo>
                      <a:pt x="171151" y="414083"/>
                      <a:pt x="208870" y="344474"/>
                      <a:pt x="187953" y="322872"/>
                    </a:cubicBezTo>
                    <a:cubicBezTo>
                      <a:pt x="163950" y="338988"/>
                      <a:pt x="187267" y="376021"/>
                      <a:pt x="164979" y="392480"/>
                    </a:cubicBezTo>
                    <a:cubicBezTo>
                      <a:pt x="147148" y="405853"/>
                      <a:pt x="111144" y="395909"/>
                      <a:pt x="99485" y="378764"/>
                    </a:cubicBezTo>
                    <a:cubicBezTo>
                      <a:pt x="88169" y="362305"/>
                      <a:pt x="97428" y="344817"/>
                      <a:pt x="110801" y="330758"/>
                    </a:cubicBezTo>
                    <a:cubicBezTo>
                      <a:pt x="120402" y="320814"/>
                      <a:pt x="131375" y="308127"/>
                      <a:pt x="126574" y="295097"/>
                    </a:cubicBezTo>
                    <a:cubicBezTo>
                      <a:pt x="96399" y="311213"/>
                      <a:pt x="78911" y="342760"/>
                      <a:pt x="38449" y="328358"/>
                    </a:cubicBezTo>
                    <a:cubicBezTo>
                      <a:pt x="10331" y="318071"/>
                      <a:pt x="23018" y="294411"/>
                      <a:pt x="43592" y="281038"/>
                    </a:cubicBezTo>
                    <a:cubicBezTo>
                      <a:pt x="43592" y="281038"/>
                      <a:pt x="92970" y="248462"/>
                      <a:pt x="92970" y="248462"/>
                    </a:cubicBezTo>
                    <a:cubicBezTo>
                      <a:pt x="96742" y="238518"/>
                      <a:pt x="58337" y="235432"/>
                      <a:pt x="51136" y="230632"/>
                    </a:cubicBezTo>
                    <a:cubicBezTo>
                      <a:pt x="39820" y="223088"/>
                      <a:pt x="26104" y="207657"/>
                      <a:pt x="32277" y="192913"/>
                    </a:cubicBezTo>
                    <a:cubicBezTo>
                      <a:pt x="37077" y="181254"/>
                      <a:pt x="53194" y="176453"/>
                      <a:pt x="63481" y="172339"/>
                    </a:cubicBezTo>
                    <a:cubicBezTo>
                      <a:pt x="66910" y="170967"/>
                      <a:pt x="71024" y="169595"/>
                      <a:pt x="73082" y="166166"/>
                    </a:cubicBezTo>
                    <a:cubicBezTo>
                      <a:pt x="75825" y="162052"/>
                      <a:pt x="74796" y="155879"/>
                      <a:pt x="71710" y="151765"/>
                    </a:cubicBezTo>
                    <a:cubicBezTo>
                      <a:pt x="68624" y="147650"/>
                      <a:pt x="63823" y="145249"/>
                      <a:pt x="59366" y="142849"/>
                    </a:cubicBezTo>
                    <a:cubicBezTo>
                      <a:pt x="45307" y="135305"/>
                      <a:pt x="31248" y="128104"/>
                      <a:pt x="17189" y="120561"/>
                    </a:cubicBezTo>
                    <a:cubicBezTo>
                      <a:pt x="12388" y="118160"/>
                      <a:pt x="7588" y="115417"/>
                      <a:pt x="4159" y="111302"/>
                    </a:cubicBezTo>
                    <a:cubicBezTo>
                      <a:pt x="387" y="108902"/>
                      <a:pt x="-985" y="103759"/>
                      <a:pt x="730" y="9930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135" name="Google Shape;2135;p9"/>
              <p:cNvGrpSpPr/>
              <p:nvPr/>
            </p:nvGrpSpPr>
            <p:grpSpPr>
              <a:xfrm>
                <a:off x="4444136" y="4559738"/>
                <a:ext cx="610590" cy="528357"/>
                <a:chOff x="4444136" y="4559738"/>
                <a:chExt cx="610590" cy="528357"/>
              </a:xfrm>
            </p:grpSpPr>
            <p:sp>
              <p:nvSpPr>
                <p:cNvPr id="2136" name="Google Shape;2136;p9"/>
                <p:cNvSpPr/>
                <p:nvPr/>
              </p:nvSpPr>
              <p:spPr>
                <a:xfrm>
                  <a:off x="4989690" y="4657465"/>
                  <a:ext cx="65036" cy="633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036" h="63384" extrusionOk="0">
                      <a:moveTo>
                        <a:pt x="62522" y="19691"/>
                      </a:moveTo>
                      <a:cubicBezTo>
                        <a:pt x="47091" y="-19057"/>
                        <a:pt x="-12916" y="4946"/>
                        <a:pt x="2514" y="43694"/>
                      </a:cubicBezTo>
                      <a:cubicBezTo>
                        <a:pt x="17945" y="82442"/>
                        <a:pt x="77952" y="58439"/>
                        <a:pt x="62522" y="19691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37" name="Google Shape;2137;p9"/>
                <p:cNvSpPr/>
                <p:nvPr/>
              </p:nvSpPr>
              <p:spPr>
                <a:xfrm>
                  <a:off x="4856645" y="4559738"/>
                  <a:ext cx="65036" cy="633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036" h="63384" extrusionOk="0">
                      <a:moveTo>
                        <a:pt x="62522" y="19691"/>
                      </a:moveTo>
                      <a:cubicBezTo>
                        <a:pt x="47091" y="-19057"/>
                        <a:pt x="-12916" y="4946"/>
                        <a:pt x="2514" y="43694"/>
                      </a:cubicBezTo>
                      <a:cubicBezTo>
                        <a:pt x="17945" y="82442"/>
                        <a:pt x="77952" y="58439"/>
                        <a:pt x="62522" y="19691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38" name="Google Shape;2138;p9"/>
                <p:cNvSpPr/>
                <p:nvPr/>
              </p:nvSpPr>
              <p:spPr>
                <a:xfrm>
                  <a:off x="4701997" y="4573112"/>
                  <a:ext cx="65036" cy="633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036" h="63384" extrusionOk="0">
                      <a:moveTo>
                        <a:pt x="62522" y="19691"/>
                      </a:moveTo>
                      <a:cubicBezTo>
                        <a:pt x="47091" y="-19057"/>
                        <a:pt x="-12916" y="4946"/>
                        <a:pt x="2514" y="43694"/>
                      </a:cubicBezTo>
                      <a:cubicBezTo>
                        <a:pt x="17945" y="82441"/>
                        <a:pt x="77952" y="58438"/>
                        <a:pt x="62522" y="19691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39" name="Google Shape;2139;p9"/>
                <p:cNvSpPr/>
                <p:nvPr/>
              </p:nvSpPr>
              <p:spPr>
                <a:xfrm>
                  <a:off x="4738001" y="4767536"/>
                  <a:ext cx="65036" cy="633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036" h="63384" extrusionOk="0">
                      <a:moveTo>
                        <a:pt x="62522" y="19690"/>
                      </a:moveTo>
                      <a:cubicBezTo>
                        <a:pt x="47091" y="-19057"/>
                        <a:pt x="-12916" y="4946"/>
                        <a:pt x="2514" y="43693"/>
                      </a:cubicBezTo>
                      <a:cubicBezTo>
                        <a:pt x="17945" y="82441"/>
                        <a:pt x="77952" y="58438"/>
                        <a:pt x="62522" y="19690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40" name="Google Shape;2140;p9"/>
                <p:cNvSpPr/>
                <p:nvPr/>
              </p:nvSpPr>
              <p:spPr>
                <a:xfrm>
                  <a:off x="4922824" y="4916354"/>
                  <a:ext cx="65139" cy="633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139" h="63384" extrusionOk="0">
                      <a:moveTo>
                        <a:pt x="62522" y="19691"/>
                      </a:moveTo>
                      <a:cubicBezTo>
                        <a:pt x="47091" y="-19057"/>
                        <a:pt x="-12916" y="4946"/>
                        <a:pt x="2514" y="43694"/>
                      </a:cubicBezTo>
                      <a:cubicBezTo>
                        <a:pt x="18288" y="82442"/>
                        <a:pt x="78295" y="58439"/>
                        <a:pt x="62522" y="19691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41" name="Google Shape;2141;p9"/>
                <p:cNvSpPr/>
                <p:nvPr/>
              </p:nvSpPr>
              <p:spPr>
                <a:xfrm>
                  <a:off x="4584382" y="4905725"/>
                  <a:ext cx="65036" cy="633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036" h="63384" extrusionOk="0">
                      <a:moveTo>
                        <a:pt x="62522" y="19691"/>
                      </a:moveTo>
                      <a:cubicBezTo>
                        <a:pt x="47091" y="-19057"/>
                        <a:pt x="-12916" y="4946"/>
                        <a:pt x="2514" y="43694"/>
                      </a:cubicBezTo>
                      <a:cubicBezTo>
                        <a:pt x="17945" y="82441"/>
                        <a:pt x="77952" y="58438"/>
                        <a:pt x="62522" y="19691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42" name="Google Shape;2142;p9"/>
                <p:cNvSpPr/>
                <p:nvPr/>
              </p:nvSpPr>
              <p:spPr>
                <a:xfrm>
                  <a:off x="4543577" y="4803540"/>
                  <a:ext cx="65036" cy="633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036" h="63384" extrusionOk="0">
                      <a:moveTo>
                        <a:pt x="62522" y="19690"/>
                      </a:moveTo>
                      <a:cubicBezTo>
                        <a:pt x="47091" y="-19057"/>
                        <a:pt x="-12916" y="4946"/>
                        <a:pt x="2514" y="43693"/>
                      </a:cubicBezTo>
                      <a:cubicBezTo>
                        <a:pt x="17945" y="82441"/>
                        <a:pt x="77952" y="58438"/>
                        <a:pt x="62522" y="19690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43" name="Google Shape;2143;p9"/>
                <p:cNvSpPr/>
                <p:nvPr/>
              </p:nvSpPr>
              <p:spPr>
                <a:xfrm>
                  <a:off x="4703368" y="5011338"/>
                  <a:ext cx="65036" cy="633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036" h="63384" extrusionOk="0">
                      <a:moveTo>
                        <a:pt x="62522" y="19690"/>
                      </a:moveTo>
                      <a:cubicBezTo>
                        <a:pt x="47091" y="-19057"/>
                        <a:pt x="-12916" y="4946"/>
                        <a:pt x="2514" y="43693"/>
                      </a:cubicBezTo>
                      <a:cubicBezTo>
                        <a:pt x="17945" y="82441"/>
                        <a:pt x="77952" y="58438"/>
                        <a:pt x="62522" y="19690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44" name="Google Shape;2144;p9"/>
                <p:cNvSpPr/>
                <p:nvPr/>
              </p:nvSpPr>
              <p:spPr>
                <a:xfrm>
                  <a:off x="4444136" y="5024711"/>
                  <a:ext cx="65036" cy="633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036" h="63384" extrusionOk="0">
                      <a:moveTo>
                        <a:pt x="62522" y="19690"/>
                      </a:moveTo>
                      <a:cubicBezTo>
                        <a:pt x="47091" y="-19057"/>
                        <a:pt x="-12916" y="4946"/>
                        <a:pt x="2514" y="43693"/>
                      </a:cubicBezTo>
                      <a:cubicBezTo>
                        <a:pt x="17945" y="82441"/>
                        <a:pt x="77952" y="58438"/>
                        <a:pt x="62522" y="19690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45" name="Google Shape;2145;p9"/>
                <p:cNvSpPr/>
                <p:nvPr/>
              </p:nvSpPr>
              <p:spPr>
                <a:xfrm>
                  <a:off x="4687023" y="4696701"/>
                  <a:ext cx="328155" cy="223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155" h="223228" extrusionOk="0">
                      <a:moveTo>
                        <a:pt x="1029" y="223228"/>
                      </a:moveTo>
                      <a:lnTo>
                        <a:pt x="0" y="216713"/>
                      </a:lnTo>
                      <a:cubicBezTo>
                        <a:pt x="61379" y="208141"/>
                        <a:pt x="118986" y="178651"/>
                        <a:pt x="161849" y="133388"/>
                      </a:cubicBezTo>
                      <a:cubicBezTo>
                        <a:pt x="174193" y="120358"/>
                        <a:pt x="185509" y="105956"/>
                        <a:pt x="196482" y="92240"/>
                      </a:cubicBezTo>
                      <a:cubicBezTo>
                        <a:pt x="207798" y="77839"/>
                        <a:pt x="219113" y="63437"/>
                        <a:pt x="231801" y="50064"/>
                      </a:cubicBezTo>
                      <a:cubicBezTo>
                        <a:pt x="253060" y="27775"/>
                        <a:pt x="287350" y="1029"/>
                        <a:pt x="328155" y="0"/>
                      </a:cubicBezTo>
                      <a:lnTo>
                        <a:pt x="328155" y="6515"/>
                      </a:lnTo>
                      <a:cubicBezTo>
                        <a:pt x="289408" y="7201"/>
                        <a:pt x="256832" y="32919"/>
                        <a:pt x="236258" y="54521"/>
                      </a:cubicBezTo>
                      <a:cubicBezTo>
                        <a:pt x="223571" y="67552"/>
                        <a:pt x="212255" y="82296"/>
                        <a:pt x="201282" y="96355"/>
                      </a:cubicBezTo>
                      <a:cubicBezTo>
                        <a:pt x="190310" y="110414"/>
                        <a:pt x="178994" y="124816"/>
                        <a:pt x="166307" y="138189"/>
                      </a:cubicBezTo>
                      <a:cubicBezTo>
                        <a:pt x="122758" y="184138"/>
                        <a:pt x="64122" y="214313"/>
                        <a:pt x="1029" y="223228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46" name="Google Shape;2146;p9"/>
                <p:cNvSpPr/>
                <p:nvPr/>
              </p:nvSpPr>
              <p:spPr>
                <a:xfrm>
                  <a:off x="4658253" y="4598631"/>
                  <a:ext cx="222508" cy="3195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508" h="319583" extrusionOk="0">
                      <a:moveTo>
                        <a:pt x="35628" y="319583"/>
                      </a:moveTo>
                      <a:lnTo>
                        <a:pt x="32542" y="307924"/>
                      </a:lnTo>
                      <a:cubicBezTo>
                        <a:pt x="29456" y="295580"/>
                        <a:pt x="25341" y="283235"/>
                        <a:pt x="21569" y="270891"/>
                      </a:cubicBezTo>
                      <a:cubicBezTo>
                        <a:pt x="9910" y="232829"/>
                        <a:pt x="-2091" y="193396"/>
                        <a:pt x="309" y="154648"/>
                      </a:cubicBezTo>
                      <a:cubicBezTo>
                        <a:pt x="3738" y="97727"/>
                        <a:pt x="26027" y="47320"/>
                        <a:pt x="61688" y="16117"/>
                      </a:cubicBezTo>
                      <a:lnTo>
                        <a:pt x="65803" y="20917"/>
                      </a:lnTo>
                      <a:cubicBezTo>
                        <a:pt x="31513" y="51092"/>
                        <a:pt x="9910" y="99784"/>
                        <a:pt x="6824" y="154991"/>
                      </a:cubicBezTo>
                      <a:cubicBezTo>
                        <a:pt x="4424" y="192710"/>
                        <a:pt x="16426" y="231458"/>
                        <a:pt x="27741" y="268834"/>
                      </a:cubicBezTo>
                      <a:cubicBezTo>
                        <a:pt x="30484" y="277406"/>
                        <a:pt x="32885" y="285979"/>
                        <a:pt x="35628" y="294894"/>
                      </a:cubicBezTo>
                      <a:cubicBezTo>
                        <a:pt x="50716" y="240030"/>
                        <a:pt x="66832" y="183794"/>
                        <a:pt x="93578" y="132359"/>
                      </a:cubicBezTo>
                      <a:cubicBezTo>
                        <a:pt x="115867" y="89154"/>
                        <a:pt x="155986" y="31204"/>
                        <a:pt x="219765" y="0"/>
                      </a:cubicBezTo>
                      <a:lnTo>
                        <a:pt x="222508" y="5830"/>
                      </a:lnTo>
                      <a:cubicBezTo>
                        <a:pt x="160444" y="36347"/>
                        <a:pt x="121353" y="93269"/>
                        <a:pt x="99407" y="135446"/>
                      </a:cubicBezTo>
                      <a:cubicBezTo>
                        <a:pt x="71290" y="189967"/>
                        <a:pt x="54830" y="249974"/>
                        <a:pt x="39057" y="307924"/>
                      </a:cubicBezTo>
                      <a:lnTo>
                        <a:pt x="35628" y="319583"/>
                      </a:ln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47" name="Google Shape;2147;p9"/>
                <p:cNvSpPr/>
                <p:nvPr/>
              </p:nvSpPr>
              <p:spPr>
                <a:xfrm>
                  <a:off x="4685995" y="4812944"/>
                  <a:ext cx="80581" cy="104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81" h="104584" extrusionOk="0">
                      <a:moveTo>
                        <a:pt x="0" y="98755"/>
                      </a:moveTo>
                      <a:cubicBezTo>
                        <a:pt x="37719" y="78524"/>
                        <a:pt x="65494" y="41491"/>
                        <a:pt x="74409" y="0"/>
                      </a:cubicBezTo>
                      <a:lnTo>
                        <a:pt x="80582" y="1372"/>
                      </a:lnTo>
                      <a:cubicBezTo>
                        <a:pt x="71323" y="44920"/>
                        <a:pt x="42177" y="83325"/>
                        <a:pt x="3086" y="104585"/>
                      </a:cubicBezTo>
                      <a:lnTo>
                        <a:pt x="0" y="98755"/>
                      </a:ln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48" name="Google Shape;2148;p9"/>
                <p:cNvSpPr/>
                <p:nvPr/>
              </p:nvSpPr>
              <p:spPr>
                <a:xfrm>
                  <a:off x="4674974" y="4903127"/>
                  <a:ext cx="257566" cy="1337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7566" h="133731" extrusionOk="0">
                      <a:moveTo>
                        <a:pt x="8964" y="73381"/>
                      </a:moveTo>
                      <a:cubicBezTo>
                        <a:pt x="5877" y="65494"/>
                        <a:pt x="3134" y="57264"/>
                        <a:pt x="1077" y="49034"/>
                      </a:cubicBezTo>
                      <a:cubicBezTo>
                        <a:pt x="-3038" y="32918"/>
                        <a:pt x="5535" y="15431"/>
                        <a:pt x="11707" y="3086"/>
                      </a:cubicBezTo>
                      <a:lnTo>
                        <a:pt x="13078" y="0"/>
                      </a:lnTo>
                      <a:lnTo>
                        <a:pt x="16164" y="1715"/>
                      </a:lnTo>
                      <a:cubicBezTo>
                        <a:pt x="88516" y="40805"/>
                        <a:pt x="175956" y="53492"/>
                        <a:pt x="256194" y="36690"/>
                      </a:cubicBezTo>
                      <a:lnTo>
                        <a:pt x="257566" y="42863"/>
                      </a:lnTo>
                      <a:cubicBezTo>
                        <a:pt x="176642" y="59665"/>
                        <a:pt x="88859" y="47320"/>
                        <a:pt x="15822" y="8915"/>
                      </a:cubicBezTo>
                      <a:cubicBezTo>
                        <a:pt x="10335" y="20231"/>
                        <a:pt x="3820" y="34976"/>
                        <a:pt x="6906" y="47663"/>
                      </a:cubicBezTo>
                      <a:cubicBezTo>
                        <a:pt x="14793" y="78181"/>
                        <a:pt x="29880" y="106299"/>
                        <a:pt x="51140" y="129273"/>
                      </a:cubicBezTo>
                      <a:lnTo>
                        <a:pt x="46340" y="133731"/>
                      </a:lnTo>
                      <a:cubicBezTo>
                        <a:pt x="30566" y="115900"/>
                        <a:pt x="17879" y="95326"/>
                        <a:pt x="8964" y="73381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49" name="Google Shape;2149;p9"/>
                <p:cNvSpPr/>
                <p:nvPr/>
              </p:nvSpPr>
              <p:spPr>
                <a:xfrm>
                  <a:off x="4563579" y="4836261"/>
                  <a:ext cx="134759" cy="70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59" h="70637" extrusionOk="0">
                      <a:moveTo>
                        <a:pt x="0" y="6515"/>
                      </a:moveTo>
                      <a:lnTo>
                        <a:pt x="1029" y="0"/>
                      </a:lnTo>
                      <a:cubicBezTo>
                        <a:pt x="51435" y="6858"/>
                        <a:pt x="98755" y="30518"/>
                        <a:pt x="134760" y="66179"/>
                      </a:cubicBezTo>
                      <a:lnTo>
                        <a:pt x="130302" y="70637"/>
                      </a:lnTo>
                      <a:cubicBezTo>
                        <a:pt x="95326" y="36005"/>
                        <a:pt x="49035" y="13373"/>
                        <a:pt x="0" y="6515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50" name="Google Shape;2150;p9"/>
                <p:cNvSpPr/>
                <p:nvPr/>
              </p:nvSpPr>
              <p:spPr>
                <a:xfrm>
                  <a:off x="4594783" y="4906213"/>
                  <a:ext cx="112813" cy="43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813" h="43205" extrusionOk="0">
                      <a:moveTo>
                        <a:pt x="0" y="37376"/>
                      </a:moveTo>
                      <a:cubicBezTo>
                        <a:pt x="34976" y="18516"/>
                        <a:pt x="72695" y="5829"/>
                        <a:pt x="111785" y="0"/>
                      </a:cubicBezTo>
                      <a:lnTo>
                        <a:pt x="112814" y="6515"/>
                      </a:lnTo>
                      <a:cubicBezTo>
                        <a:pt x="74409" y="12344"/>
                        <a:pt x="37376" y="25031"/>
                        <a:pt x="3086" y="43205"/>
                      </a:cubicBezTo>
                      <a:lnTo>
                        <a:pt x="0" y="37376"/>
                      </a:ln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51" name="Google Shape;2151;p9"/>
                <p:cNvSpPr/>
                <p:nvPr/>
              </p:nvSpPr>
              <p:spPr>
                <a:xfrm>
                  <a:off x="4470311" y="4913071"/>
                  <a:ext cx="235572" cy="1412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72" h="141274" extrusionOk="0">
                      <a:moveTo>
                        <a:pt x="1371" y="141275"/>
                      </a:moveTo>
                      <a:lnTo>
                        <a:pt x="0" y="135102"/>
                      </a:lnTo>
                      <a:cubicBezTo>
                        <a:pt x="45263" y="126187"/>
                        <a:pt x="92240" y="116586"/>
                        <a:pt x="134417" y="96012"/>
                      </a:cubicBezTo>
                      <a:cubicBezTo>
                        <a:pt x="181394" y="73380"/>
                        <a:pt x="214998" y="39090"/>
                        <a:pt x="229400" y="0"/>
                      </a:cubicBezTo>
                      <a:lnTo>
                        <a:pt x="235572" y="2400"/>
                      </a:lnTo>
                      <a:cubicBezTo>
                        <a:pt x="220485" y="43205"/>
                        <a:pt x="185509" y="78524"/>
                        <a:pt x="137160" y="102184"/>
                      </a:cubicBezTo>
                      <a:cubicBezTo>
                        <a:pt x="94298" y="122758"/>
                        <a:pt x="46977" y="132017"/>
                        <a:pt x="1371" y="141275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grpSp>
        <p:nvGrpSpPr>
          <p:cNvPr id="2152" name="Google Shape;2152;p9"/>
          <p:cNvGrpSpPr/>
          <p:nvPr/>
        </p:nvGrpSpPr>
        <p:grpSpPr>
          <a:xfrm>
            <a:off x="-76197" y="4751392"/>
            <a:ext cx="3351278" cy="2106301"/>
            <a:chOff x="-76201" y="2940752"/>
            <a:chExt cx="6232617" cy="3917242"/>
          </a:xfrm>
        </p:grpSpPr>
        <p:grpSp>
          <p:nvGrpSpPr>
            <p:cNvPr id="2153" name="Google Shape;2153;p9"/>
            <p:cNvGrpSpPr/>
            <p:nvPr/>
          </p:nvGrpSpPr>
          <p:grpSpPr>
            <a:xfrm rot="-555871">
              <a:off x="3985571" y="5412682"/>
              <a:ext cx="2133619" cy="635332"/>
              <a:chOff x="6400838" y="4831803"/>
              <a:chExt cx="2133523" cy="635304"/>
            </a:xfrm>
          </p:grpSpPr>
          <p:sp>
            <p:nvSpPr>
              <p:cNvPr id="2154" name="Google Shape;2154;p9"/>
              <p:cNvSpPr/>
              <p:nvPr/>
            </p:nvSpPr>
            <p:spPr>
              <a:xfrm>
                <a:off x="6400838" y="4831803"/>
                <a:ext cx="766038" cy="150533"/>
              </a:xfrm>
              <a:custGeom>
                <a:avLst/>
                <a:gdLst/>
                <a:ahLst/>
                <a:cxnLst/>
                <a:rect l="l" t="t" r="r" b="b"/>
                <a:pathLst>
                  <a:path w="766038" h="150533" extrusionOk="0">
                    <a:moveTo>
                      <a:pt x="1715" y="0"/>
                    </a:moveTo>
                    <a:cubicBezTo>
                      <a:pt x="526694" y="34976"/>
                      <a:pt x="756437" y="125159"/>
                      <a:pt x="766039" y="129274"/>
                    </a:cubicBezTo>
                    <a:lnTo>
                      <a:pt x="754723" y="150190"/>
                    </a:lnTo>
                    <a:lnTo>
                      <a:pt x="760552" y="139903"/>
                    </a:lnTo>
                    <a:lnTo>
                      <a:pt x="754723" y="150533"/>
                    </a:lnTo>
                    <a:cubicBezTo>
                      <a:pt x="752323" y="149504"/>
                      <a:pt x="519151" y="57950"/>
                      <a:pt x="0" y="23317"/>
                    </a:cubicBezTo>
                    <a:lnTo>
                      <a:pt x="1715" y="0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55" name="Google Shape;2155;p9"/>
              <p:cNvSpPr/>
              <p:nvPr/>
            </p:nvSpPr>
            <p:spPr>
              <a:xfrm>
                <a:off x="7213056" y="4943757"/>
                <a:ext cx="1281186" cy="523350"/>
              </a:xfrm>
              <a:custGeom>
                <a:avLst/>
                <a:gdLst/>
                <a:ahLst/>
                <a:cxnLst/>
                <a:rect l="l" t="t" r="r" b="b"/>
                <a:pathLst>
                  <a:path w="1281186" h="523350" extrusionOk="0">
                    <a:moveTo>
                      <a:pt x="469199" y="367078"/>
                    </a:moveTo>
                    <a:cubicBezTo>
                      <a:pt x="513433" y="405483"/>
                      <a:pt x="549438" y="452117"/>
                      <a:pt x="601559" y="482292"/>
                    </a:cubicBezTo>
                    <a:cubicBezTo>
                      <a:pt x="684198" y="529955"/>
                      <a:pt x="792211" y="528584"/>
                      <a:pt x="890623" y="515553"/>
                    </a:cubicBezTo>
                    <a:cubicBezTo>
                      <a:pt x="1026412" y="497723"/>
                      <a:pt x="1158771" y="461375"/>
                      <a:pt x="1281187" y="408912"/>
                    </a:cubicBezTo>
                    <a:cubicBezTo>
                      <a:pt x="1236952" y="336560"/>
                      <a:pt x="1148141" y="294726"/>
                      <a:pt x="1064131" y="256664"/>
                    </a:cubicBezTo>
                    <a:cubicBezTo>
                      <a:pt x="955432" y="207286"/>
                      <a:pt x="845361" y="157566"/>
                      <a:pt x="726031" y="131505"/>
                    </a:cubicBezTo>
                    <a:cubicBezTo>
                      <a:pt x="632420" y="110931"/>
                      <a:pt x="534693" y="105445"/>
                      <a:pt x="442110" y="81442"/>
                    </a:cubicBezTo>
                    <a:cubicBezTo>
                      <a:pt x="381074" y="65669"/>
                      <a:pt x="-87671" y="-96180"/>
                      <a:pt x="14514" y="85557"/>
                    </a:cubicBezTo>
                    <a:cubicBezTo>
                      <a:pt x="90295" y="218945"/>
                      <a:pt x="350556" y="264208"/>
                      <a:pt x="469199" y="36707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56" name="Google Shape;2156;p9"/>
              <p:cNvSpPr/>
              <p:nvPr/>
            </p:nvSpPr>
            <p:spPr>
              <a:xfrm>
                <a:off x="7305408" y="4906495"/>
                <a:ext cx="1228953" cy="485832"/>
              </a:xfrm>
              <a:custGeom>
                <a:avLst/>
                <a:gdLst/>
                <a:ahLst/>
                <a:cxnLst/>
                <a:rect l="l" t="t" r="r" b="b"/>
                <a:pathLst>
                  <a:path w="1228953" h="485832" extrusionOk="0">
                    <a:moveTo>
                      <a:pt x="1226554" y="409826"/>
                    </a:moveTo>
                    <a:cubicBezTo>
                      <a:pt x="1227925" y="413941"/>
                      <a:pt x="1228954" y="418056"/>
                      <a:pt x="1228954" y="422171"/>
                    </a:cubicBezTo>
                    <a:cubicBezTo>
                      <a:pt x="1228954" y="423885"/>
                      <a:pt x="1228954" y="425600"/>
                      <a:pt x="1228611" y="426971"/>
                    </a:cubicBezTo>
                    <a:cubicBezTo>
                      <a:pt x="1227925" y="429371"/>
                      <a:pt x="1226896" y="431772"/>
                      <a:pt x="1225525" y="434172"/>
                    </a:cubicBezTo>
                    <a:cubicBezTo>
                      <a:pt x="1223125" y="438630"/>
                      <a:pt x="1219353" y="442402"/>
                      <a:pt x="1215581" y="445831"/>
                    </a:cubicBezTo>
                    <a:cubicBezTo>
                      <a:pt x="1188492" y="470519"/>
                      <a:pt x="1149401" y="482864"/>
                      <a:pt x="1109625" y="485264"/>
                    </a:cubicBezTo>
                    <a:cubicBezTo>
                      <a:pt x="1100709" y="485950"/>
                      <a:pt x="1091794" y="485950"/>
                      <a:pt x="1082878" y="485607"/>
                    </a:cubicBezTo>
                    <a:cubicBezTo>
                      <a:pt x="1077735" y="485264"/>
                      <a:pt x="1072591" y="484922"/>
                      <a:pt x="1067448" y="484578"/>
                    </a:cubicBezTo>
                    <a:cubicBezTo>
                      <a:pt x="1023900" y="480121"/>
                      <a:pt x="982752" y="466748"/>
                      <a:pt x="942289" y="452346"/>
                    </a:cubicBezTo>
                    <a:cubicBezTo>
                      <a:pt x="933031" y="448917"/>
                      <a:pt x="923773" y="445831"/>
                      <a:pt x="914857" y="442402"/>
                    </a:cubicBezTo>
                    <a:cubicBezTo>
                      <a:pt x="913486" y="442059"/>
                      <a:pt x="912114" y="441373"/>
                      <a:pt x="910743" y="441030"/>
                    </a:cubicBezTo>
                    <a:cubicBezTo>
                      <a:pt x="887768" y="432800"/>
                      <a:pt x="864108" y="424914"/>
                      <a:pt x="839419" y="423885"/>
                    </a:cubicBezTo>
                    <a:cubicBezTo>
                      <a:pt x="832219" y="423542"/>
                      <a:pt x="825361" y="423885"/>
                      <a:pt x="818503" y="424571"/>
                    </a:cubicBezTo>
                    <a:cubicBezTo>
                      <a:pt x="812673" y="425257"/>
                      <a:pt x="806844" y="425942"/>
                      <a:pt x="801358" y="427314"/>
                    </a:cubicBezTo>
                    <a:cubicBezTo>
                      <a:pt x="772211" y="433143"/>
                      <a:pt x="744093" y="445145"/>
                      <a:pt x="715975" y="454061"/>
                    </a:cubicBezTo>
                    <a:cubicBezTo>
                      <a:pt x="713918" y="454746"/>
                      <a:pt x="711861" y="455432"/>
                      <a:pt x="709460" y="456118"/>
                    </a:cubicBezTo>
                    <a:cubicBezTo>
                      <a:pt x="704317" y="457832"/>
                      <a:pt x="698830" y="459204"/>
                      <a:pt x="693344" y="460232"/>
                    </a:cubicBezTo>
                    <a:cubicBezTo>
                      <a:pt x="658025" y="468462"/>
                      <a:pt x="619621" y="469148"/>
                      <a:pt x="592189" y="449603"/>
                    </a:cubicBezTo>
                    <a:cubicBezTo>
                      <a:pt x="568186" y="432458"/>
                      <a:pt x="557556" y="402968"/>
                      <a:pt x="529438" y="390967"/>
                    </a:cubicBezTo>
                    <a:cubicBezTo>
                      <a:pt x="519837" y="386852"/>
                      <a:pt x="509550" y="385481"/>
                      <a:pt x="499263" y="385481"/>
                    </a:cubicBezTo>
                    <a:cubicBezTo>
                      <a:pt x="494119" y="385481"/>
                      <a:pt x="488976" y="385823"/>
                      <a:pt x="483832" y="386509"/>
                    </a:cubicBezTo>
                    <a:cubicBezTo>
                      <a:pt x="472859" y="387538"/>
                      <a:pt x="461544" y="389595"/>
                      <a:pt x="450228" y="391310"/>
                    </a:cubicBezTo>
                    <a:cubicBezTo>
                      <a:pt x="445084" y="391995"/>
                      <a:pt x="439941" y="392681"/>
                      <a:pt x="435140" y="393024"/>
                    </a:cubicBezTo>
                    <a:cubicBezTo>
                      <a:pt x="424510" y="394053"/>
                      <a:pt x="413881" y="394053"/>
                      <a:pt x="403936" y="391995"/>
                    </a:cubicBezTo>
                    <a:cubicBezTo>
                      <a:pt x="360731" y="383080"/>
                      <a:pt x="339128" y="340560"/>
                      <a:pt x="336385" y="302498"/>
                    </a:cubicBezTo>
                    <a:cubicBezTo>
                      <a:pt x="333985" y="264437"/>
                      <a:pt x="343586" y="225689"/>
                      <a:pt x="333985" y="188313"/>
                    </a:cubicBezTo>
                    <a:cubicBezTo>
                      <a:pt x="320269" y="134820"/>
                      <a:pt x="267805" y="94701"/>
                      <a:pt x="207112" y="74470"/>
                    </a:cubicBezTo>
                    <a:cubicBezTo>
                      <a:pt x="195453" y="70698"/>
                      <a:pt x="183452" y="67269"/>
                      <a:pt x="171450" y="65212"/>
                    </a:cubicBezTo>
                    <a:cubicBezTo>
                      <a:pt x="151219" y="60411"/>
                      <a:pt x="126873" y="60754"/>
                      <a:pt x="102184" y="61440"/>
                    </a:cubicBezTo>
                    <a:cubicBezTo>
                      <a:pt x="102184" y="61440"/>
                      <a:pt x="102184" y="61440"/>
                      <a:pt x="101842" y="61440"/>
                    </a:cubicBezTo>
                    <a:cubicBezTo>
                      <a:pt x="67894" y="62468"/>
                      <a:pt x="33604" y="63497"/>
                      <a:pt x="9601" y="51496"/>
                    </a:cubicBezTo>
                    <a:lnTo>
                      <a:pt x="9601" y="51496"/>
                    </a:lnTo>
                    <a:cubicBezTo>
                      <a:pt x="6172" y="49781"/>
                      <a:pt x="3086" y="47724"/>
                      <a:pt x="0" y="45666"/>
                    </a:cubicBezTo>
                    <a:cubicBezTo>
                      <a:pt x="9944" y="44295"/>
                      <a:pt x="19546" y="43266"/>
                      <a:pt x="29490" y="41894"/>
                    </a:cubicBezTo>
                    <a:cubicBezTo>
                      <a:pt x="64123" y="37780"/>
                      <a:pt x="98755" y="34351"/>
                      <a:pt x="133388" y="30922"/>
                    </a:cubicBezTo>
                    <a:cubicBezTo>
                      <a:pt x="150190" y="29550"/>
                      <a:pt x="167335" y="27836"/>
                      <a:pt x="184138" y="26464"/>
                    </a:cubicBezTo>
                    <a:cubicBezTo>
                      <a:pt x="204369" y="24749"/>
                      <a:pt x="224600" y="23035"/>
                      <a:pt x="245174" y="21663"/>
                    </a:cubicBezTo>
                    <a:cubicBezTo>
                      <a:pt x="257518" y="20635"/>
                      <a:pt x="270205" y="19606"/>
                      <a:pt x="282550" y="18920"/>
                    </a:cubicBezTo>
                    <a:cubicBezTo>
                      <a:pt x="307239" y="17206"/>
                      <a:pt x="331927" y="15149"/>
                      <a:pt x="356273" y="13434"/>
                    </a:cubicBezTo>
                    <a:cubicBezTo>
                      <a:pt x="367932" y="12748"/>
                      <a:pt x="379591" y="11720"/>
                      <a:pt x="391249" y="10691"/>
                    </a:cubicBezTo>
                    <a:cubicBezTo>
                      <a:pt x="407023" y="9319"/>
                      <a:pt x="423139" y="8291"/>
                      <a:pt x="438912" y="6576"/>
                    </a:cubicBezTo>
                    <a:cubicBezTo>
                      <a:pt x="448171" y="5890"/>
                      <a:pt x="457429" y="5204"/>
                      <a:pt x="466344" y="4175"/>
                    </a:cubicBezTo>
                    <a:cubicBezTo>
                      <a:pt x="474231" y="3490"/>
                      <a:pt x="481775" y="3147"/>
                      <a:pt x="489661" y="2461"/>
                    </a:cubicBezTo>
                    <a:cubicBezTo>
                      <a:pt x="517779" y="404"/>
                      <a:pt x="546240" y="-625"/>
                      <a:pt x="574358" y="404"/>
                    </a:cubicBezTo>
                    <a:cubicBezTo>
                      <a:pt x="582587" y="746"/>
                      <a:pt x="590817" y="1089"/>
                      <a:pt x="599047" y="1775"/>
                    </a:cubicBezTo>
                    <a:cubicBezTo>
                      <a:pt x="619963" y="3490"/>
                      <a:pt x="640537" y="6576"/>
                      <a:pt x="660769" y="12062"/>
                    </a:cubicBezTo>
                    <a:cubicBezTo>
                      <a:pt x="664198" y="13091"/>
                      <a:pt x="667627" y="13777"/>
                      <a:pt x="671398" y="14805"/>
                    </a:cubicBezTo>
                    <a:cubicBezTo>
                      <a:pt x="684772" y="18578"/>
                      <a:pt x="697459" y="23378"/>
                      <a:pt x="709803" y="28865"/>
                    </a:cubicBezTo>
                    <a:cubicBezTo>
                      <a:pt x="840448" y="86129"/>
                      <a:pt x="915543" y="219517"/>
                      <a:pt x="1044817" y="285011"/>
                    </a:cubicBezTo>
                    <a:cubicBezTo>
                      <a:pt x="1112368" y="319986"/>
                      <a:pt x="1204608" y="343304"/>
                      <a:pt x="1226554" y="409826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57" name="Google Shape;2157;p9"/>
              <p:cNvSpPr/>
              <p:nvPr/>
            </p:nvSpPr>
            <p:spPr>
              <a:xfrm>
                <a:off x="7302092" y="4945239"/>
                <a:ext cx="452515" cy="353937"/>
              </a:xfrm>
              <a:custGeom>
                <a:avLst/>
                <a:gdLst/>
                <a:ahLst/>
                <a:cxnLst/>
                <a:rect l="l" t="t" r="r" b="b"/>
                <a:pathLst>
                  <a:path w="452515" h="353937" extrusionOk="0">
                    <a:moveTo>
                      <a:pt x="452515" y="352223"/>
                    </a:moveTo>
                    <a:cubicBezTo>
                      <a:pt x="447372" y="352908"/>
                      <a:pt x="442228" y="353594"/>
                      <a:pt x="437428" y="353937"/>
                    </a:cubicBezTo>
                    <a:cubicBezTo>
                      <a:pt x="389422" y="293244"/>
                      <a:pt x="396623" y="208548"/>
                      <a:pt x="369876" y="139968"/>
                    </a:cubicBezTo>
                    <a:cubicBezTo>
                      <a:pt x="345873" y="78246"/>
                      <a:pt x="291352" y="48070"/>
                      <a:pt x="218657" y="36755"/>
                    </a:cubicBezTo>
                    <a:cubicBezTo>
                      <a:pt x="215571" y="36412"/>
                      <a:pt x="212485" y="35726"/>
                      <a:pt x="209399" y="35383"/>
                    </a:cubicBezTo>
                    <a:cubicBezTo>
                      <a:pt x="174766" y="30240"/>
                      <a:pt x="139448" y="26125"/>
                      <a:pt x="104472" y="22353"/>
                    </a:cubicBezTo>
                    <a:cubicBezTo>
                      <a:pt x="104472" y="22353"/>
                      <a:pt x="104472" y="22353"/>
                      <a:pt x="104129" y="22353"/>
                    </a:cubicBezTo>
                    <a:cubicBezTo>
                      <a:pt x="73268" y="18924"/>
                      <a:pt x="42407" y="15838"/>
                      <a:pt x="11889" y="12409"/>
                    </a:cubicBezTo>
                    <a:lnTo>
                      <a:pt x="11889" y="12409"/>
                    </a:lnTo>
                    <a:cubicBezTo>
                      <a:pt x="9831" y="12409"/>
                      <a:pt x="8117" y="12066"/>
                      <a:pt x="6059" y="11723"/>
                    </a:cubicBezTo>
                    <a:cubicBezTo>
                      <a:pt x="-2513" y="10694"/>
                      <a:pt x="-1827" y="-964"/>
                      <a:pt x="7088" y="64"/>
                    </a:cubicBezTo>
                    <a:cubicBezTo>
                      <a:pt x="15318" y="1093"/>
                      <a:pt x="23547" y="1779"/>
                      <a:pt x="31777" y="2808"/>
                    </a:cubicBezTo>
                    <a:cubicBezTo>
                      <a:pt x="98642" y="10008"/>
                      <a:pt x="166537" y="15495"/>
                      <a:pt x="232031" y="27153"/>
                    </a:cubicBezTo>
                    <a:cubicBezTo>
                      <a:pt x="285180" y="36755"/>
                      <a:pt x="333872" y="56300"/>
                      <a:pt x="362675" y="97448"/>
                    </a:cubicBezTo>
                    <a:cubicBezTo>
                      <a:pt x="416168" y="173915"/>
                      <a:pt x="390793" y="280899"/>
                      <a:pt x="452515" y="35222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58" name="Google Shape;2158;p9"/>
              <p:cNvSpPr/>
              <p:nvPr/>
            </p:nvSpPr>
            <p:spPr>
              <a:xfrm>
                <a:off x="7437767" y="4932959"/>
                <a:ext cx="365874" cy="359702"/>
              </a:xfrm>
              <a:custGeom>
                <a:avLst/>
                <a:gdLst/>
                <a:ahLst/>
                <a:cxnLst/>
                <a:rect l="l" t="t" r="r" b="b"/>
                <a:pathLst>
                  <a:path w="365874" h="359702" extrusionOk="0">
                    <a:moveTo>
                      <a:pt x="326441" y="250317"/>
                    </a:moveTo>
                    <a:cubicBezTo>
                      <a:pt x="338785" y="286664"/>
                      <a:pt x="349758" y="323698"/>
                      <a:pt x="365874" y="358673"/>
                    </a:cubicBezTo>
                    <a:cubicBezTo>
                      <a:pt x="360731" y="358673"/>
                      <a:pt x="355587" y="359017"/>
                      <a:pt x="350444" y="359702"/>
                    </a:cubicBezTo>
                    <a:cubicBezTo>
                      <a:pt x="316154" y="287008"/>
                      <a:pt x="303467" y="204026"/>
                      <a:pt x="258546" y="135788"/>
                    </a:cubicBezTo>
                    <a:cubicBezTo>
                      <a:pt x="221856" y="80239"/>
                      <a:pt x="167335" y="39434"/>
                      <a:pt x="95669" y="20231"/>
                    </a:cubicBezTo>
                    <a:cubicBezTo>
                      <a:pt x="64465" y="12002"/>
                      <a:pt x="32576" y="7201"/>
                      <a:pt x="0" y="4458"/>
                    </a:cubicBezTo>
                    <a:cubicBezTo>
                      <a:pt x="16802" y="3086"/>
                      <a:pt x="33947" y="1372"/>
                      <a:pt x="50749" y="0"/>
                    </a:cubicBezTo>
                    <a:cubicBezTo>
                      <a:pt x="125844" y="12688"/>
                      <a:pt x="194767" y="39091"/>
                      <a:pt x="244830" y="97041"/>
                    </a:cubicBezTo>
                    <a:cubicBezTo>
                      <a:pt x="284607" y="142304"/>
                      <a:pt x="307924" y="196482"/>
                      <a:pt x="326441" y="250317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59" name="Google Shape;2159;p9"/>
              <p:cNvSpPr/>
              <p:nvPr/>
            </p:nvSpPr>
            <p:spPr>
              <a:xfrm>
                <a:off x="7549553" y="4924729"/>
                <a:ext cx="463943" cy="441655"/>
              </a:xfrm>
              <a:custGeom>
                <a:avLst/>
                <a:gdLst/>
                <a:ahLst/>
                <a:cxnLst/>
                <a:rect l="l" t="t" r="r" b="b"/>
                <a:pathLst>
                  <a:path w="463943" h="441655" extrusionOk="0">
                    <a:moveTo>
                      <a:pt x="463943" y="437541"/>
                    </a:moveTo>
                    <a:cubicBezTo>
                      <a:pt x="458800" y="439255"/>
                      <a:pt x="453314" y="440627"/>
                      <a:pt x="447827" y="441655"/>
                    </a:cubicBezTo>
                    <a:cubicBezTo>
                      <a:pt x="369646" y="391592"/>
                      <a:pt x="324383" y="310668"/>
                      <a:pt x="282206" y="235573"/>
                    </a:cubicBezTo>
                    <a:cubicBezTo>
                      <a:pt x="249631" y="177280"/>
                      <a:pt x="214655" y="116243"/>
                      <a:pt x="158420" y="71323"/>
                    </a:cubicBezTo>
                    <a:cubicBezTo>
                      <a:pt x="113157" y="35319"/>
                      <a:pt x="57607" y="16802"/>
                      <a:pt x="0" y="2743"/>
                    </a:cubicBezTo>
                    <a:cubicBezTo>
                      <a:pt x="12344" y="1715"/>
                      <a:pt x="25031" y="686"/>
                      <a:pt x="37376" y="0"/>
                    </a:cubicBezTo>
                    <a:cubicBezTo>
                      <a:pt x="76124" y="10630"/>
                      <a:pt x="113157" y="25032"/>
                      <a:pt x="145733" y="46635"/>
                    </a:cubicBezTo>
                    <a:cubicBezTo>
                      <a:pt x="196825" y="80582"/>
                      <a:pt x="232829" y="127902"/>
                      <a:pt x="263004" y="176251"/>
                    </a:cubicBezTo>
                    <a:cubicBezTo>
                      <a:pt x="319240" y="266776"/>
                      <a:pt x="362788" y="378562"/>
                      <a:pt x="463943" y="43754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60" name="Google Shape;2160;p9"/>
              <p:cNvSpPr/>
              <p:nvPr/>
            </p:nvSpPr>
            <p:spPr>
              <a:xfrm>
                <a:off x="7660652" y="4916843"/>
                <a:ext cx="461886" cy="416966"/>
              </a:xfrm>
              <a:custGeom>
                <a:avLst/>
                <a:gdLst/>
                <a:ahLst/>
                <a:cxnLst/>
                <a:rect l="l" t="t" r="r" b="b"/>
                <a:pathLst>
                  <a:path w="461886" h="416966" extrusionOk="0">
                    <a:moveTo>
                      <a:pt x="461886" y="414223"/>
                    </a:moveTo>
                    <a:cubicBezTo>
                      <a:pt x="456057" y="414909"/>
                      <a:pt x="450227" y="415595"/>
                      <a:pt x="444741" y="416966"/>
                    </a:cubicBezTo>
                    <a:cubicBezTo>
                      <a:pt x="371703" y="361417"/>
                      <a:pt x="315125" y="290093"/>
                      <a:pt x="264719" y="218084"/>
                    </a:cubicBezTo>
                    <a:cubicBezTo>
                      <a:pt x="223228" y="158420"/>
                      <a:pt x="187566" y="90869"/>
                      <a:pt x="120015" y="49378"/>
                    </a:cubicBezTo>
                    <a:cubicBezTo>
                      <a:pt x="84011" y="27432"/>
                      <a:pt x="42863" y="13373"/>
                      <a:pt x="0" y="2743"/>
                    </a:cubicBezTo>
                    <a:cubicBezTo>
                      <a:pt x="11658" y="2057"/>
                      <a:pt x="23317" y="1028"/>
                      <a:pt x="34976" y="0"/>
                    </a:cubicBezTo>
                    <a:cubicBezTo>
                      <a:pt x="62408" y="8230"/>
                      <a:pt x="89154" y="18173"/>
                      <a:pt x="113843" y="31889"/>
                    </a:cubicBezTo>
                    <a:cubicBezTo>
                      <a:pt x="175907" y="65494"/>
                      <a:pt x="212598" y="118301"/>
                      <a:pt x="248603" y="171450"/>
                    </a:cubicBezTo>
                    <a:cubicBezTo>
                      <a:pt x="307924" y="258890"/>
                      <a:pt x="372389" y="348386"/>
                      <a:pt x="461886" y="41422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61" name="Google Shape;2161;p9"/>
              <p:cNvSpPr/>
              <p:nvPr/>
            </p:nvSpPr>
            <p:spPr>
              <a:xfrm>
                <a:off x="7771066" y="4908956"/>
                <a:ext cx="475602" cy="449885"/>
              </a:xfrm>
              <a:custGeom>
                <a:avLst/>
                <a:gdLst/>
                <a:ahLst/>
                <a:cxnLst/>
                <a:rect l="l" t="t" r="r" b="b"/>
                <a:pathLst>
                  <a:path w="475602" h="449885" extrusionOk="0">
                    <a:moveTo>
                      <a:pt x="475602" y="449885"/>
                    </a:moveTo>
                    <a:cubicBezTo>
                      <a:pt x="466344" y="446456"/>
                      <a:pt x="457086" y="443370"/>
                      <a:pt x="448170" y="439941"/>
                    </a:cubicBezTo>
                    <a:cubicBezTo>
                      <a:pt x="446799" y="439598"/>
                      <a:pt x="445427" y="438912"/>
                      <a:pt x="444056" y="438569"/>
                    </a:cubicBezTo>
                    <a:cubicBezTo>
                      <a:pt x="289408" y="297637"/>
                      <a:pt x="199225" y="96355"/>
                      <a:pt x="0" y="1715"/>
                    </a:cubicBezTo>
                    <a:cubicBezTo>
                      <a:pt x="7887" y="1029"/>
                      <a:pt x="15431" y="686"/>
                      <a:pt x="23317" y="0"/>
                    </a:cubicBezTo>
                    <a:cubicBezTo>
                      <a:pt x="221171" y="103556"/>
                      <a:pt x="309982" y="312725"/>
                      <a:pt x="475602" y="44988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62" name="Google Shape;2162;p9"/>
              <p:cNvSpPr/>
              <p:nvPr/>
            </p:nvSpPr>
            <p:spPr>
              <a:xfrm>
                <a:off x="7878737" y="4907241"/>
                <a:ext cx="535609" cy="485428"/>
              </a:xfrm>
              <a:custGeom>
                <a:avLst/>
                <a:gdLst/>
                <a:ahLst/>
                <a:cxnLst/>
                <a:rect l="l" t="t" r="r" b="b"/>
                <a:pathLst>
                  <a:path w="535609" h="485428" extrusionOk="0">
                    <a:moveTo>
                      <a:pt x="535610" y="484861"/>
                    </a:moveTo>
                    <a:cubicBezTo>
                      <a:pt x="526694" y="485546"/>
                      <a:pt x="517779" y="485546"/>
                      <a:pt x="508864" y="485204"/>
                    </a:cubicBezTo>
                    <a:cubicBezTo>
                      <a:pt x="415937" y="438226"/>
                      <a:pt x="340843" y="360731"/>
                      <a:pt x="276377" y="289065"/>
                    </a:cubicBezTo>
                    <a:cubicBezTo>
                      <a:pt x="190652" y="193396"/>
                      <a:pt x="116929" y="70637"/>
                      <a:pt x="0" y="0"/>
                    </a:cubicBezTo>
                    <a:cubicBezTo>
                      <a:pt x="8230" y="343"/>
                      <a:pt x="16459" y="686"/>
                      <a:pt x="24689" y="1372"/>
                    </a:cubicBezTo>
                    <a:cubicBezTo>
                      <a:pt x="116243" y="63437"/>
                      <a:pt x="180708" y="156020"/>
                      <a:pt x="248260" y="236944"/>
                    </a:cubicBezTo>
                    <a:cubicBezTo>
                      <a:pt x="323012" y="326441"/>
                      <a:pt x="415937" y="432740"/>
                      <a:pt x="535610" y="48486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63" name="Google Shape;2163;p9"/>
              <p:cNvSpPr/>
              <p:nvPr/>
            </p:nvSpPr>
            <p:spPr>
              <a:xfrm>
                <a:off x="7965147" y="4918900"/>
                <a:ext cx="568871" cy="421767"/>
              </a:xfrm>
              <a:custGeom>
                <a:avLst/>
                <a:gdLst/>
                <a:ahLst/>
                <a:cxnLst/>
                <a:rect l="l" t="t" r="r" b="b"/>
                <a:pathLst>
                  <a:path w="568871" h="421767" extrusionOk="0">
                    <a:moveTo>
                      <a:pt x="568871" y="409766"/>
                    </a:moveTo>
                    <a:cubicBezTo>
                      <a:pt x="568871" y="411480"/>
                      <a:pt x="568871" y="413195"/>
                      <a:pt x="568528" y="414566"/>
                    </a:cubicBezTo>
                    <a:cubicBezTo>
                      <a:pt x="567842" y="416966"/>
                      <a:pt x="566814" y="419367"/>
                      <a:pt x="565442" y="421767"/>
                    </a:cubicBezTo>
                    <a:cubicBezTo>
                      <a:pt x="469087" y="385077"/>
                      <a:pt x="379591" y="337757"/>
                      <a:pt x="309639" y="267462"/>
                    </a:cubicBezTo>
                    <a:cubicBezTo>
                      <a:pt x="251689" y="209169"/>
                      <a:pt x="201968" y="147447"/>
                      <a:pt x="136474" y="94983"/>
                    </a:cubicBezTo>
                    <a:cubicBezTo>
                      <a:pt x="93612" y="60693"/>
                      <a:pt x="47320" y="29832"/>
                      <a:pt x="0" y="0"/>
                    </a:cubicBezTo>
                    <a:cubicBezTo>
                      <a:pt x="3429" y="1029"/>
                      <a:pt x="6858" y="1715"/>
                      <a:pt x="10630" y="2743"/>
                    </a:cubicBezTo>
                    <a:cubicBezTo>
                      <a:pt x="24003" y="6515"/>
                      <a:pt x="36691" y="11316"/>
                      <a:pt x="49035" y="16802"/>
                    </a:cubicBezTo>
                    <a:cubicBezTo>
                      <a:pt x="76467" y="34976"/>
                      <a:pt x="102870" y="53492"/>
                      <a:pt x="128930" y="73038"/>
                    </a:cubicBezTo>
                    <a:cubicBezTo>
                      <a:pt x="193053" y="121730"/>
                      <a:pt x="244145" y="177622"/>
                      <a:pt x="296951" y="234887"/>
                    </a:cubicBezTo>
                    <a:cubicBezTo>
                      <a:pt x="371018" y="315811"/>
                      <a:pt x="464972" y="368960"/>
                      <a:pt x="568871" y="40976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64" name="Google Shape;2164;p9"/>
              <p:cNvSpPr/>
              <p:nvPr/>
            </p:nvSpPr>
            <p:spPr>
              <a:xfrm>
                <a:off x="7056817" y="4911562"/>
                <a:ext cx="224245" cy="125638"/>
              </a:xfrm>
              <a:custGeom>
                <a:avLst/>
                <a:gdLst/>
                <a:ahLst/>
                <a:cxnLst/>
                <a:rect l="l" t="t" r="r" b="b"/>
                <a:pathLst>
                  <a:path w="224245" h="125638" extrusionOk="0">
                    <a:moveTo>
                      <a:pt x="224245" y="14539"/>
                    </a:moveTo>
                    <a:cubicBezTo>
                      <a:pt x="178640" y="7338"/>
                      <a:pt x="132348" y="2537"/>
                      <a:pt x="86057" y="480"/>
                    </a:cubicBezTo>
                    <a:cubicBezTo>
                      <a:pt x="66168" y="-549"/>
                      <a:pt x="44909" y="-549"/>
                      <a:pt x="27078" y="6995"/>
                    </a:cubicBezTo>
                    <a:cubicBezTo>
                      <a:pt x="9247" y="14539"/>
                      <a:pt x="-4469" y="32370"/>
                      <a:pt x="1360" y="48829"/>
                    </a:cubicBezTo>
                    <a:cubicBezTo>
                      <a:pt x="4446" y="57401"/>
                      <a:pt x="12333" y="64259"/>
                      <a:pt x="20906" y="69746"/>
                    </a:cubicBezTo>
                    <a:cubicBezTo>
                      <a:pt x="66854" y="98549"/>
                      <a:pt x="135091" y="92378"/>
                      <a:pt x="176925" y="125639"/>
                    </a:cubicBezTo>
                    <a:cubicBezTo>
                      <a:pt x="176582" y="83805"/>
                      <a:pt x="197499" y="49172"/>
                      <a:pt x="224245" y="14539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165" name="Google Shape;2165;p9"/>
              <p:cNvGrpSpPr/>
              <p:nvPr/>
            </p:nvGrpSpPr>
            <p:grpSpPr>
              <a:xfrm>
                <a:off x="7170107" y="4848831"/>
                <a:ext cx="386303" cy="364659"/>
                <a:chOff x="7170107" y="4848831"/>
                <a:chExt cx="386303" cy="364659"/>
              </a:xfrm>
            </p:grpSpPr>
            <p:sp>
              <p:nvSpPr>
                <p:cNvPr id="2166" name="Google Shape;2166;p9"/>
                <p:cNvSpPr/>
                <p:nvPr/>
              </p:nvSpPr>
              <p:spPr>
                <a:xfrm>
                  <a:off x="7170107" y="4984596"/>
                  <a:ext cx="184719" cy="2288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719" h="228894" extrusionOk="0">
                      <a:moveTo>
                        <a:pt x="541" y="27916"/>
                      </a:moveTo>
                      <a:cubicBezTo>
                        <a:pt x="12200" y="116727"/>
                        <a:pt x="85924" y="197652"/>
                        <a:pt x="183650" y="228856"/>
                      </a:cubicBezTo>
                      <a:cubicBezTo>
                        <a:pt x="192565" y="231598"/>
                        <a:pt x="143188" y="88609"/>
                        <a:pt x="130843" y="74208"/>
                      </a:cubicBezTo>
                      <a:cubicBezTo>
                        <a:pt x="111984" y="52262"/>
                        <a:pt x="-9060" y="-47865"/>
                        <a:pt x="541" y="27916"/>
                      </a:cubicBezTo>
                      <a:close/>
                    </a:path>
                  </a:pathLst>
                </a:custGeom>
                <a:solidFill>
                  <a:srgbClr val="40512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67" name="Google Shape;2167;p9"/>
                <p:cNvSpPr/>
                <p:nvPr/>
              </p:nvSpPr>
              <p:spPr>
                <a:xfrm>
                  <a:off x="7175106" y="4953635"/>
                  <a:ext cx="344957" cy="1602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957" h="160234" extrusionOk="0">
                      <a:moveTo>
                        <a:pt x="0" y="21843"/>
                      </a:moveTo>
                      <a:cubicBezTo>
                        <a:pt x="27432" y="25958"/>
                        <a:pt x="43549" y="49618"/>
                        <a:pt x="59665" y="68821"/>
                      </a:cubicBezTo>
                      <a:cubicBezTo>
                        <a:pt x="122416" y="143230"/>
                        <a:pt x="242431" y="178206"/>
                        <a:pt x="344958" y="151117"/>
                      </a:cubicBezTo>
                      <a:cubicBezTo>
                        <a:pt x="324727" y="90766"/>
                        <a:pt x="272949" y="38303"/>
                        <a:pt x="206083" y="12585"/>
                      </a:cubicBezTo>
                      <a:cubicBezTo>
                        <a:pt x="139561" y="-12789"/>
                        <a:pt x="70295" y="5384"/>
                        <a:pt x="0" y="21843"/>
                      </a:cubicBezTo>
                      <a:close/>
                    </a:path>
                  </a:pathLst>
                </a:custGeom>
                <a:solidFill>
                  <a:srgbClr val="7D8C6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68" name="Google Shape;2168;p9"/>
                <p:cNvSpPr/>
                <p:nvPr/>
              </p:nvSpPr>
              <p:spPr>
                <a:xfrm>
                  <a:off x="7184765" y="4848831"/>
                  <a:ext cx="371645" cy="1462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1645" h="146256" extrusionOk="0">
                      <a:moveTo>
                        <a:pt x="128529" y="25835"/>
                      </a:moveTo>
                      <a:cubicBezTo>
                        <a:pt x="155619" y="13833"/>
                        <a:pt x="183393" y="1489"/>
                        <a:pt x="213912" y="117"/>
                      </a:cubicBezTo>
                      <a:cubicBezTo>
                        <a:pt x="278376" y="-2626"/>
                        <a:pt x="329811" y="43322"/>
                        <a:pt x="371646" y="85499"/>
                      </a:cubicBezTo>
                      <a:cubicBezTo>
                        <a:pt x="285921" y="82070"/>
                        <a:pt x="199509" y="93729"/>
                        <a:pt x="119271" y="119789"/>
                      </a:cubicBezTo>
                      <a:cubicBezTo>
                        <a:pt x="80181" y="132476"/>
                        <a:pt x="-12060" y="176711"/>
                        <a:pt x="1313" y="111560"/>
                      </a:cubicBezTo>
                      <a:cubicBezTo>
                        <a:pt x="8857" y="74183"/>
                        <a:pt x="94925" y="40922"/>
                        <a:pt x="128529" y="25835"/>
                      </a:cubicBezTo>
                      <a:close/>
                    </a:path>
                  </a:pathLst>
                </a:custGeom>
                <a:solidFill>
                  <a:srgbClr val="40512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2169" name="Google Shape;2169;p9"/>
            <p:cNvGrpSpPr/>
            <p:nvPr/>
          </p:nvGrpSpPr>
          <p:grpSpPr>
            <a:xfrm rot="-1204273">
              <a:off x="4215909" y="5535031"/>
              <a:ext cx="1029422" cy="1090460"/>
              <a:chOff x="6717677" y="4999824"/>
              <a:chExt cx="1029386" cy="1090421"/>
            </a:xfrm>
          </p:grpSpPr>
          <p:sp>
            <p:nvSpPr>
              <p:cNvPr id="2170" name="Google Shape;2170;p9"/>
              <p:cNvSpPr/>
              <p:nvPr/>
            </p:nvSpPr>
            <p:spPr>
              <a:xfrm>
                <a:off x="6719049" y="5000510"/>
                <a:ext cx="1028014" cy="1089735"/>
              </a:xfrm>
              <a:custGeom>
                <a:avLst/>
                <a:gdLst/>
                <a:ahLst/>
                <a:cxnLst/>
                <a:rect l="l" t="t" r="r" b="b"/>
                <a:pathLst>
                  <a:path w="1028014" h="1089735" extrusionOk="0">
                    <a:moveTo>
                      <a:pt x="0" y="0"/>
                    </a:moveTo>
                    <a:cubicBezTo>
                      <a:pt x="263690" y="26060"/>
                      <a:pt x="541439" y="163220"/>
                      <a:pt x="719747" y="359359"/>
                    </a:cubicBezTo>
                    <a:cubicBezTo>
                      <a:pt x="898055" y="555498"/>
                      <a:pt x="1026986" y="824675"/>
                      <a:pt x="1028014" y="1089736"/>
                    </a:cubicBezTo>
                    <a:cubicBezTo>
                      <a:pt x="849364" y="1045159"/>
                      <a:pt x="662140" y="990295"/>
                      <a:pt x="504406" y="895312"/>
                    </a:cubicBezTo>
                    <a:cubicBezTo>
                      <a:pt x="254089" y="744436"/>
                      <a:pt x="83668" y="468744"/>
                      <a:pt x="60351" y="177279"/>
                    </a:cubicBezTo>
                    <a:cubicBezTo>
                      <a:pt x="54864" y="111785"/>
                      <a:pt x="21260" y="61722"/>
                      <a:pt x="0" y="0"/>
                    </a:cubicBezTo>
                    <a:close/>
                  </a:path>
                </a:pathLst>
              </a:custGeom>
              <a:solidFill>
                <a:srgbClr val="A6BA8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71" name="Google Shape;2171;p9"/>
              <p:cNvSpPr/>
              <p:nvPr/>
            </p:nvSpPr>
            <p:spPr>
              <a:xfrm>
                <a:off x="6717677" y="4999824"/>
                <a:ext cx="1029385" cy="1089393"/>
              </a:xfrm>
              <a:custGeom>
                <a:avLst/>
                <a:gdLst/>
                <a:ahLst/>
                <a:cxnLst/>
                <a:rect l="l" t="t" r="r" b="b"/>
                <a:pathLst>
                  <a:path w="1029385" h="1089393" extrusionOk="0">
                    <a:moveTo>
                      <a:pt x="2057" y="0"/>
                    </a:moveTo>
                    <a:cubicBezTo>
                      <a:pt x="25718" y="20231"/>
                      <a:pt x="49034" y="41148"/>
                      <a:pt x="72352" y="61722"/>
                    </a:cubicBezTo>
                    <a:cubicBezTo>
                      <a:pt x="95326" y="82639"/>
                      <a:pt x="118643" y="103899"/>
                      <a:pt x="141275" y="125159"/>
                    </a:cubicBezTo>
                    <a:cubicBezTo>
                      <a:pt x="163906" y="146419"/>
                      <a:pt x="186537" y="168021"/>
                      <a:pt x="209169" y="189624"/>
                    </a:cubicBezTo>
                    <a:lnTo>
                      <a:pt x="276035" y="255118"/>
                    </a:lnTo>
                    <a:cubicBezTo>
                      <a:pt x="297980" y="277406"/>
                      <a:pt x="319925" y="299352"/>
                      <a:pt x="341871" y="321640"/>
                    </a:cubicBezTo>
                    <a:lnTo>
                      <a:pt x="406679" y="389192"/>
                    </a:lnTo>
                    <a:lnTo>
                      <a:pt x="470459" y="457772"/>
                    </a:lnTo>
                    <a:lnTo>
                      <a:pt x="533895" y="526694"/>
                    </a:lnTo>
                    <a:cubicBezTo>
                      <a:pt x="618248" y="618592"/>
                      <a:pt x="701573" y="711518"/>
                      <a:pt x="784212" y="805129"/>
                    </a:cubicBezTo>
                    <a:cubicBezTo>
                      <a:pt x="866508" y="899084"/>
                      <a:pt x="948119" y="993382"/>
                      <a:pt x="1029386" y="1088365"/>
                    </a:cubicBezTo>
                    <a:lnTo>
                      <a:pt x="1028014" y="1089394"/>
                    </a:lnTo>
                    <a:cubicBezTo>
                      <a:pt x="945032" y="996125"/>
                      <a:pt x="861707" y="903199"/>
                      <a:pt x="777697" y="810959"/>
                    </a:cubicBezTo>
                    <a:cubicBezTo>
                      <a:pt x="694029" y="718376"/>
                      <a:pt x="609333" y="626821"/>
                      <a:pt x="523608" y="535953"/>
                    </a:cubicBezTo>
                    <a:lnTo>
                      <a:pt x="459143" y="468401"/>
                    </a:lnTo>
                    <a:lnTo>
                      <a:pt x="393992" y="401193"/>
                    </a:lnTo>
                    <a:lnTo>
                      <a:pt x="328498" y="334328"/>
                    </a:lnTo>
                    <a:cubicBezTo>
                      <a:pt x="306552" y="312039"/>
                      <a:pt x="284950" y="289751"/>
                      <a:pt x="263347" y="267462"/>
                    </a:cubicBezTo>
                    <a:lnTo>
                      <a:pt x="197853" y="200597"/>
                    </a:lnTo>
                    <a:cubicBezTo>
                      <a:pt x="175907" y="178308"/>
                      <a:pt x="153962" y="156362"/>
                      <a:pt x="132017" y="134074"/>
                    </a:cubicBezTo>
                    <a:lnTo>
                      <a:pt x="0" y="1372"/>
                    </a:lnTo>
                    <a:lnTo>
                      <a:pt x="2057" y="0"/>
                    </a:lnTo>
                    <a:close/>
                  </a:path>
                </a:pathLst>
              </a:custGeom>
              <a:solidFill>
                <a:srgbClr val="4C262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72" name="Google Shape;2172;p9"/>
              <p:cNvSpPr/>
              <p:nvPr/>
            </p:nvSpPr>
            <p:spPr>
              <a:xfrm>
                <a:off x="7188822" y="5469597"/>
                <a:ext cx="86753" cy="295236"/>
              </a:xfrm>
              <a:custGeom>
                <a:avLst/>
                <a:gdLst/>
                <a:ahLst/>
                <a:cxnLst/>
                <a:rect l="l" t="t" r="r" b="b"/>
                <a:pathLst>
                  <a:path w="86753" h="295236" extrusionOk="0">
                    <a:moveTo>
                      <a:pt x="1715" y="0"/>
                    </a:moveTo>
                    <a:cubicBezTo>
                      <a:pt x="5830" y="5144"/>
                      <a:pt x="9601" y="10630"/>
                      <a:pt x="13373" y="15773"/>
                    </a:cubicBezTo>
                    <a:cubicBezTo>
                      <a:pt x="16802" y="21260"/>
                      <a:pt x="20574" y="26746"/>
                      <a:pt x="23660" y="32233"/>
                    </a:cubicBezTo>
                    <a:cubicBezTo>
                      <a:pt x="27089" y="37719"/>
                      <a:pt x="29833" y="43549"/>
                      <a:pt x="33262" y="49378"/>
                    </a:cubicBezTo>
                    <a:cubicBezTo>
                      <a:pt x="36348" y="55207"/>
                      <a:pt x="39091" y="61036"/>
                      <a:pt x="41834" y="66866"/>
                    </a:cubicBezTo>
                    <a:cubicBezTo>
                      <a:pt x="47320" y="78867"/>
                      <a:pt x="51778" y="90869"/>
                      <a:pt x="55550" y="103556"/>
                    </a:cubicBezTo>
                    <a:cubicBezTo>
                      <a:pt x="59322" y="115900"/>
                      <a:pt x="62751" y="128588"/>
                      <a:pt x="65837" y="141275"/>
                    </a:cubicBezTo>
                    <a:cubicBezTo>
                      <a:pt x="69266" y="153962"/>
                      <a:pt x="72009" y="166649"/>
                      <a:pt x="74752" y="179337"/>
                    </a:cubicBezTo>
                    <a:cubicBezTo>
                      <a:pt x="77153" y="192024"/>
                      <a:pt x="79553" y="205054"/>
                      <a:pt x="81268" y="217742"/>
                    </a:cubicBezTo>
                    <a:cubicBezTo>
                      <a:pt x="84697" y="243459"/>
                      <a:pt x="86754" y="269519"/>
                      <a:pt x="86754" y="295237"/>
                    </a:cubicBezTo>
                    <a:lnTo>
                      <a:pt x="85039" y="295237"/>
                    </a:lnTo>
                    <a:cubicBezTo>
                      <a:pt x="82296" y="269519"/>
                      <a:pt x="78181" y="244145"/>
                      <a:pt x="72695" y="219113"/>
                    </a:cubicBezTo>
                    <a:cubicBezTo>
                      <a:pt x="69952" y="206769"/>
                      <a:pt x="66866" y="194081"/>
                      <a:pt x="63437" y="181737"/>
                    </a:cubicBezTo>
                    <a:cubicBezTo>
                      <a:pt x="60008" y="169393"/>
                      <a:pt x="56579" y="157048"/>
                      <a:pt x="52464" y="145047"/>
                    </a:cubicBezTo>
                    <a:cubicBezTo>
                      <a:pt x="48349" y="133045"/>
                      <a:pt x="43891" y="121044"/>
                      <a:pt x="39091" y="109042"/>
                    </a:cubicBezTo>
                    <a:cubicBezTo>
                      <a:pt x="34290" y="97384"/>
                      <a:pt x="29833" y="85382"/>
                      <a:pt x="25375" y="73381"/>
                    </a:cubicBezTo>
                    <a:lnTo>
                      <a:pt x="18860" y="55207"/>
                    </a:lnTo>
                    <a:cubicBezTo>
                      <a:pt x="16802" y="49035"/>
                      <a:pt x="14402" y="43205"/>
                      <a:pt x="12345" y="37033"/>
                    </a:cubicBezTo>
                    <a:cubicBezTo>
                      <a:pt x="9944" y="30861"/>
                      <a:pt x="7887" y="25032"/>
                      <a:pt x="5830" y="18860"/>
                    </a:cubicBezTo>
                    <a:cubicBezTo>
                      <a:pt x="3772" y="12688"/>
                      <a:pt x="1715" y="6515"/>
                      <a:pt x="0" y="343"/>
                    </a:cubicBezTo>
                    <a:lnTo>
                      <a:pt x="1715" y="0"/>
                    </a:lnTo>
                    <a:close/>
                  </a:path>
                </a:pathLst>
              </a:custGeom>
              <a:solidFill>
                <a:srgbClr val="4C262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73" name="Google Shape;2173;p9"/>
              <p:cNvSpPr/>
              <p:nvPr/>
            </p:nvSpPr>
            <p:spPr>
              <a:xfrm>
                <a:off x="7286891" y="5560466"/>
                <a:ext cx="299351" cy="82681"/>
              </a:xfrm>
              <a:custGeom>
                <a:avLst/>
                <a:gdLst/>
                <a:ahLst/>
                <a:cxnLst/>
                <a:rect l="l" t="t" r="r" b="b"/>
                <a:pathLst>
                  <a:path w="299351" h="82681" extrusionOk="0">
                    <a:moveTo>
                      <a:pt x="1371" y="0"/>
                    </a:moveTo>
                    <a:cubicBezTo>
                      <a:pt x="23317" y="14402"/>
                      <a:pt x="47320" y="22975"/>
                      <a:pt x="71666" y="31547"/>
                    </a:cubicBezTo>
                    <a:cubicBezTo>
                      <a:pt x="74752" y="32576"/>
                      <a:pt x="77838" y="33947"/>
                      <a:pt x="80924" y="34633"/>
                    </a:cubicBezTo>
                    <a:lnTo>
                      <a:pt x="90182" y="38062"/>
                    </a:lnTo>
                    <a:lnTo>
                      <a:pt x="99441" y="41491"/>
                    </a:lnTo>
                    <a:cubicBezTo>
                      <a:pt x="102527" y="42520"/>
                      <a:pt x="105613" y="43891"/>
                      <a:pt x="108356" y="44920"/>
                    </a:cubicBezTo>
                    <a:cubicBezTo>
                      <a:pt x="114528" y="47320"/>
                      <a:pt x="120358" y="49378"/>
                      <a:pt x="126530" y="51435"/>
                    </a:cubicBezTo>
                    <a:cubicBezTo>
                      <a:pt x="132702" y="53492"/>
                      <a:pt x="138875" y="55207"/>
                      <a:pt x="145046" y="57265"/>
                    </a:cubicBezTo>
                    <a:cubicBezTo>
                      <a:pt x="151219" y="58979"/>
                      <a:pt x="157734" y="60694"/>
                      <a:pt x="163906" y="62065"/>
                    </a:cubicBezTo>
                    <a:cubicBezTo>
                      <a:pt x="170078" y="63437"/>
                      <a:pt x="176594" y="65151"/>
                      <a:pt x="182765" y="66180"/>
                    </a:cubicBezTo>
                    <a:lnTo>
                      <a:pt x="192367" y="68237"/>
                    </a:lnTo>
                    <a:lnTo>
                      <a:pt x="201968" y="69952"/>
                    </a:lnTo>
                    <a:cubicBezTo>
                      <a:pt x="208483" y="71323"/>
                      <a:pt x="214655" y="72009"/>
                      <a:pt x="221171" y="73038"/>
                    </a:cubicBezTo>
                    <a:cubicBezTo>
                      <a:pt x="246888" y="76810"/>
                      <a:pt x="272948" y="78524"/>
                      <a:pt x="299351" y="78867"/>
                    </a:cubicBezTo>
                    <a:lnTo>
                      <a:pt x="299351" y="80582"/>
                    </a:lnTo>
                    <a:cubicBezTo>
                      <a:pt x="273291" y="82982"/>
                      <a:pt x="246545" y="83325"/>
                      <a:pt x="220142" y="81610"/>
                    </a:cubicBezTo>
                    <a:cubicBezTo>
                      <a:pt x="213626" y="80924"/>
                      <a:pt x="206768" y="80582"/>
                      <a:pt x="200253" y="79896"/>
                    </a:cubicBezTo>
                    <a:lnTo>
                      <a:pt x="190310" y="78867"/>
                    </a:lnTo>
                    <a:lnTo>
                      <a:pt x="180365" y="77495"/>
                    </a:lnTo>
                    <a:cubicBezTo>
                      <a:pt x="173850" y="76810"/>
                      <a:pt x="167335" y="75438"/>
                      <a:pt x="160820" y="74410"/>
                    </a:cubicBezTo>
                    <a:cubicBezTo>
                      <a:pt x="154305" y="73038"/>
                      <a:pt x="147790" y="72009"/>
                      <a:pt x="141275" y="70637"/>
                    </a:cubicBezTo>
                    <a:cubicBezTo>
                      <a:pt x="128244" y="67894"/>
                      <a:pt x="115214" y="64808"/>
                      <a:pt x="102527" y="61379"/>
                    </a:cubicBezTo>
                    <a:cubicBezTo>
                      <a:pt x="96012" y="59665"/>
                      <a:pt x="89840" y="57607"/>
                      <a:pt x="83324" y="55550"/>
                    </a:cubicBezTo>
                    <a:cubicBezTo>
                      <a:pt x="77153" y="53150"/>
                      <a:pt x="70980" y="50749"/>
                      <a:pt x="64808" y="48006"/>
                    </a:cubicBezTo>
                    <a:cubicBezTo>
                      <a:pt x="52806" y="42520"/>
                      <a:pt x="40805" y="36691"/>
                      <a:pt x="29489" y="29147"/>
                    </a:cubicBezTo>
                    <a:cubicBezTo>
                      <a:pt x="18173" y="21603"/>
                      <a:pt x="7544" y="12688"/>
                      <a:pt x="0" y="1372"/>
                    </a:cubicBezTo>
                    <a:lnTo>
                      <a:pt x="1371" y="0"/>
                    </a:lnTo>
                    <a:close/>
                  </a:path>
                </a:pathLst>
              </a:custGeom>
              <a:solidFill>
                <a:srgbClr val="4C262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74" name="Google Shape;2174;p9"/>
              <p:cNvSpPr/>
              <p:nvPr/>
            </p:nvSpPr>
            <p:spPr>
              <a:xfrm>
                <a:off x="7433310" y="5730201"/>
                <a:ext cx="211226" cy="67551"/>
              </a:xfrm>
              <a:custGeom>
                <a:avLst/>
                <a:gdLst/>
                <a:ahLst/>
                <a:cxnLst/>
                <a:rect l="l" t="t" r="r" b="b"/>
                <a:pathLst>
                  <a:path w="211226" h="67551" extrusionOk="0">
                    <a:moveTo>
                      <a:pt x="0" y="0"/>
                    </a:moveTo>
                    <a:cubicBezTo>
                      <a:pt x="4801" y="686"/>
                      <a:pt x="9258" y="1372"/>
                      <a:pt x="14059" y="2401"/>
                    </a:cubicBezTo>
                    <a:cubicBezTo>
                      <a:pt x="18517" y="3429"/>
                      <a:pt x="23317" y="4458"/>
                      <a:pt x="27775" y="5486"/>
                    </a:cubicBezTo>
                    <a:cubicBezTo>
                      <a:pt x="32233" y="6515"/>
                      <a:pt x="36690" y="7887"/>
                      <a:pt x="41148" y="8915"/>
                    </a:cubicBezTo>
                    <a:cubicBezTo>
                      <a:pt x="45606" y="10287"/>
                      <a:pt x="50063" y="11316"/>
                      <a:pt x="54521" y="12688"/>
                    </a:cubicBezTo>
                    <a:cubicBezTo>
                      <a:pt x="63437" y="15431"/>
                      <a:pt x="72009" y="18517"/>
                      <a:pt x="80239" y="21946"/>
                    </a:cubicBezTo>
                    <a:cubicBezTo>
                      <a:pt x="88811" y="25375"/>
                      <a:pt x="97384" y="28804"/>
                      <a:pt x="105956" y="32233"/>
                    </a:cubicBezTo>
                    <a:cubicBezTo>
                      <a:pt x="114529" y="35319"/>
                      <a:pt x="123444" y="38405"/>
                      <a:pt x="132017" y="41148"/>
                    </a:cubicBezTo>
                    <a:cubicBezTo>
                      <a:pt x="140589" y="44234"/>
                      <a:pt x="149504" y="46978"/>
                      <a:pt x="158077" y="49721"/>
                    </a:cubicBezTo>
                    <a:cubicBezTo>
                      <a:pt x="175565" y="55550"/>
                      <a:pt x="193396" y="60694"/>
                      <a:pt x="211226" y="65837"/>
                    </a:cubicBezTo>
                    <a:lnTo>
                      <a:pt x="210884" y="67552"/>
                    </a:lnTo>
                    <a:cubicBezTo>
                      <a:pt x="192367" y="65151"/>
                      <a:pt x="174193" y="61722"/>
                      <a:pt x="156020" y="58293"/>
                    </a:cubicBezTo>
                    <a:cubicBezTo>
                      <a:pt x="146761" y="56579"/>
                      <a:pt x="137846" y="54521"/>
                      <a:pt x="128930" y="52464"/>
                    </a:cubicBezTo>
                    <a:cubicBezTo>
                      <a:pt x="120015" y="50407"/>
                      <a:pt x="110757" y="48006"/>
                      <a:pt x="101841" y="45606"/>
                    </a:cubicBezTo>
                    <a:cubicBezTo>
                      <a:pt x="97384" y="44234"/>
                      <a:pt x="92926" y="43205"/>
                      <a:pt x="88468" y="42177"/>
                    </a:cubicBezTo>
                    <a:lnTo>
                      <a:pt x="75095" y="38748"/>
                    </a:lnTo>
                    <a:cubicBezTo>
                      <a:pt x="70637" y="37376"/>
                      <a:pt x="66180" y="36005"/>
                      <a:pt x="61722" y="34633"/>
                    </a:cubicBezTo>
                    <a:cubicBezTo>
                      <a:pt x="57264" y="32918"/>
                      <a:pt x="53150" y="31204"/>
                      <a:pt x="48692" y="29489"/>
                    </a:cubicBezTo>
                    <a:cubicBezTo>
                      <a:pt x="40119" y="25718"/>
                      <a:pt x="31890" y="21603"/>
                      <a:pt x="23660" y="17145"/>
                    </a:cubicBezTo>
                    <a:cubicBezTo>
                      <a:pt x="15431" y="12688"/>
                      <a:pt x="7544" y="7544"/>
                      <a:pt x="0" y="1715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C262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75" name="Google Shape;2175;p9"/>
              <p:cNvSpPr/>
              <p:nvPr/>
            </p:nvSpPr>
            <p:spPr>
              <a:xfrm>
                <a:off x="7494689" y="5811126"/>
                <a:ext cx="29146" cy="152590"/>
              </a:xfrm>
              <a:custGeom>
                <a:avLst/>
                <a:gdLst/>
                <a:ahLst/>
                <a:cxnLst/>
                <a:rect l="l" t="t" r="r" b="b"/>
                <a:pathLst>
                  <a:path w="29146" h="152590" extrusionOk="0">
                    <a:moveTo>
                      <a:pt x="1715" y="0"/>
                    </a:moveTo>
                    <a:cubicBezTo>
                      <a:pt x="4115" y="2743"/>
                      <a:pt x="5829" y="5487"/>
                      <a:pt x="7886" y="8230"/>
                    </a:cubicBezTo>
                    <a:cubicBezTo>
                      <a:pt x="9601" y="10973"/>
                      <a:pt x="11315" y="14059"/>
                      <a:pt x="13030" y="16802"/>
                    </a:cubicBezTo>
                    <a:cubicBezTo>
                      <a:pt x="14402" y="19888"/>
                      <a:pt x="16116" y="22632"/>
                      <a:pt x="17488" y="25718"/>
                    </a:cubicBezTo>
                    <a:cubicBezTo>
                      <a:pt x="18860" y="28804"/>
                      <a:pt x="19888" y="31890"/>
                      <a:pt x="20917" y="34976"/>
                    </a:cubicBezTo>
                    <a:cubicBezTo>
                      <a:pt x="21946" y="38062"/>
                      <a:pt x="22974" y="41148"/>
                      <a:pt x="23660" y="44577"/>
                    </a:cubicBezTo>
                    <a:cubicBezTo>
                      <a:pt x="24346" y="47663"/>
                      <a:pt x="25031" y="51092"/>
                      <a:pt x="25375" y="54178"/>
                    </a:cubicBezTo>
                    <a:lnTo>
                      <a:pt x="26403" y="64123"/>
                    </a:lnTo>
                    <a:cubicBezTo>
                      <a:pt x="26746" y="67552"/>
                      <a:pt x="27089" y="70638"/>
                      <a:pt x="27432" y="74067"/>
                    </a:cubicBezTo>
                    <a:lnTo>
                      <a:pt x="28118" y="84011"/>
                    </a:lnTo>
                    <a:lnTo>
                      <a:pt x="28804" y="93955"/>
                    </a:lnTo>
                    <a:lnTo>
                      <a:pt x="29147" y="103899"/>
                    </a:lnTo>
                    <a:lnTo>
                      <a:pt x="29147" y="113843"/>
                    </a:lnTo>
                    <a:cubicBezTo>
                      <a:pt x="28804" y="126873"/>
                      <a:pt x="28118" y="139903"/>
                      <a:pt x="26060" y="152591"/>
                    </a:cubicBezTo>
                    <a:lnTo>
                      <a:pt x="24346" y="152591"/>
                    </a:lnTo>
                    <a:cubicBezTo>
                      <a:pt x="23317" y="139561"/>
                      <a:pt x="22289" y="126873"/>
                      <a:pt x="20231" y="114186"/>
                    </a:cubicBezTo>
                    <a:lnTo>
                      <a:pt x="18860" y="104585"/>
                    </a:lnTo>
                    <a:lnTo>
                      <a:pt x="17145" y="95326"/>
                    </a:lnTo>
                    <a:lnTo>
                      <a:pt x="15431" y="86068"/>
                    </a:lnTo>
                    <a:lnTo>
                      <a:pt x="13373" y="76810"/>
                    </a:lnTo>
                    <a:cubicBezTo>
                      <a:pt x="12687" y="73724"/>
                      <a:pt x="12002" y="70638"/>
                      <a:pt x="10973" y="67552"/>
                    </a:cubicBezTo>
                    <a:lnTo>
                      <a:pt x="8230" y="58293"/>
                    </a:lnTo>
                    <a:cubicBezTo>
                      <a:pt x="6515" y="52121"/>
                      <a:pt x="4801" y="46292"/>
                      <a:pt x="3772" y="40120"/>
                    </a:cubicBezTo>
                    <a:cubicBezTo>
                      <a:pt x="3086" y="37033"/>
                      <a:pt x="2743" y="33947"/>
                      <a:pt x="2400" y="30861"/>
                    </a:cubicBezTo>
                    <a:cubicBezTo>
                      <a:pt x="2057" y="27775"/>
                      <a:pt x="1372" y="24689"/>
                      <a:pt x="1028" y="21260"/>
                    </a:cubicBezTo>
                    <a:cubicBezTo>
                      <a:pt x="686" y="18174"/>
                      <a:pt x="343" y="14745"/>
                      <a:pt x="343" y="11659"/>
                    </a:cubicBezTo>
                    <a:cubicBezTo>
                      <a:pt x="0" y="8230"/>
                      <a:pt x="0" y="5144"/>
                      <a:pt x="0" y="1715"/>
                    </a:cubicBezTo>
                    <a:lnTo>
                      <a:pt x="1715" y="0"/>
                    </a:lnTo>
                    <a:close/>
                  </a:path>
                </a:pathLst>
              </a:custGeom>
              <a:solidFill>
                <a:srgbClr val="4C262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76" name="Google Shape;2176;p9"/>
              <p:cNvSpPr/>
              <p:nvPr/>
            </p:nvSpPr>
            <p:spPr>
              <a:xfrm>
                <a:off x="7090067" y="5357126"/>
                <a:ext cx="270204" cy="46634"/>
              </a:xfrm>
              <a:custGeom>
                <a:avLst/>
                <a:gdLst/>
                <a:ahLst/>
                <a:cxnLst/>
                <a:rect l="l" t="t" r="r" b="b"/>
                <a:pathLst>
                  <a:path w="270204" h="46634" extrusionOk="0">
                    <a:moveTo>
                      <a:pt x="1028" y="0"/>
                    </a:moveTo>
                    <a:cubicBezTo>
                      <a:pt x="21602" y="10973"/>
                      <a:pt x="43205" y="13373"/>
                      <a:pt x="65837" y="16459"/>
                    </a:cubicBezTo>
                    <a:cubicBezTo>
                      <a:pt x="77153" y="18173"/>
                      <a:pt x="88468" y="19888"/>
                      <a:pt x="99441" y="22289"/>
                    </a:cubicBezTo>
                    <a:cubicBezTo>
                      <a:pt x="110756" y="24689"/>
                      <a:pt x="121730" y="26746"/>
                      <a:pt x="133045" y="28803"/>
                    </a:cubicBezTo>
                    <a:cubicBezTo>
                      <a:pt x="144361" y="30518"/>
                      <a:pt x="155677" y="32232"/>
                      <a:pt x="166992" y="33604"/>
                    </a:cubicBezTo>
                    <a:cubicBezTo>
                      <a:pt x="178308" y="34976"/>
                      <a:pt x="189623" y="36347"/>
                      <a:pt x="201282" y="37719"/>
                    </a:cubicBezTo>
                    <a:cubicBezTo>
                      <a:pt x="224257" y="40462"/>
                      <a:pt x="246888" y="41834"/>
                      <a:pt x="270205" y="43205"/>
                    </a:cubicBezTo>
                    <a:lnTo>
                      <a:pt x="270205" y="44920"/>
                    </a:lnTo>
                    <a:cubicBezTo>
                      <a:pt x="247231" y="46292"/>
                      <a:pt x="223913" y="46634"/>
                      <a:pt x="200939" y="46634"/>
                    </a:cubicBezTo>
                    <a:cubicBezTo>
                      <a:pt x="189281" y="46634"/>
                      <a:pt x="177965" y="45948"/>
                      <a:pt x="166307" y="45605"/>
                    </a:cubicBezTo>
                    <a:cubicBezTo>
                      <a:pt x="154648" y="44920"/>
                      <a:pt x="143332" y="44234"/>
                      <a:pt x="131674" y="43205"/>
                    </a:cubicBezTo>
                    <a:cubicBezTo>
                      <a:pt x="120015" y="42176"/>
                      <a:pt x="108699" y="41148"/>
                      <a:pt x="97040" y="40119"/>
                    </a:cubicBezTo>
                    <a:cubicBezTo>
                      <a:pt x="85382" y="39090"/>
                      <a:pt x="74066" y="37033"/>
                      <a:pt x="62750" y="34290"/>
                    </a:cubicBezTo>
                    <a:cubicBezTo>
                      <a:pt x="51435" y="31547"/>
                      <a:pt x="39776" y="28460"/>
                      <a:pt x="28804" y="23317"/>
                    </a:cubicBezTo>
                    <a:cubicBezTo>
                      <a:pt x="17831" y="18516"/>
                      <a:pt x="7201" y="11315"/>
                      <a:pt x="0" y="1715"/>
                    </a:cubicBezTo>
                    <a:lnTo>
                      <a:pt x="1028" y="0"/>
                    </a:lnTo>
                    <a:close/>
                  </a:path>
                </a:pathLst>
              </a:custGeom>
              <a:solidFill>
                <a:srgbClr val="4C262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77" name="Google Shape;2177;p9"/>
              <p:cNvSpPr/>
              <p:nvPr/>
            </p:nvSpPr>
            <p:spPr>
              <a:xfrm>
                <a:off x="7015314" y="5300891"/>
                <a:ext cx="41834" cy="256832"/>
              </a:xfrm>
              <a:custGeom>
                <a:avLst/>
                <a:gdLst/>
                <a:ahLst/>
                <a:cxnLst/>
                <a:rect l="l" t="t" r="r" b="b"/>
                <a:pathLst>
                  <a:path w="41834" h="256832" extrusionOk="0">
                    <a:moveTo>
                      <a:pt x="1715" y="0"/>
                    </a:moveTo>
                    <a:cubicBezTo>
                      <a:pt x="4801" y="4801"/>
                      <a:pt x="7201" y="9601"/>
                      <a:pt x="9944" y="14402"/>
                    </a:cubicBezTo>
                    <a:cubicBezTo>
                      <a:pt x="12344" y="19202"/>
                      <a:pt x="14745" y="24346"/>
                      <a:pt x="16802" y="29489"/>
                    </a:cubicBezTo>
                    <a:cubicBezTo>
                      <a:pt x="18860" y="34633"/>
                      <a:pt x="20917" y="39776"/>
                      <a:pt x="22631" y="44920"/>
                    </a:cubicBezTo>
                    <a:cubicBezTo>
                      <a:pt x="24346" y="50063"/>
                      <a:pt x="26060" y="55207"/>
                      <a:pt x="27775" y="60693"/>
                    </a:cubicBezTo>
                    <a:cubicBezTo>
                      <a:pt x="29147" y="65837"/>
                      <a:pt x="30518" y="71323"/>
                      <a:pt x="31890" y="76810"/>
                    </a:cubicBezTo>
                    <a:cubicBezTo>
                      <a:pt x="32918" y="82296"/>
                      <a:pt x="33947" y="87440"/>
                      <a:pt x="34633" y="92926"/>
                    </a:cubicBezTo>
                    <a:lnTo>
                      <a:pt x="36691" y="109385"/>
                    </a:lnTo>
                    <a:cubicBezTo>
                      <a:pt x="37376" y="114872"/>
                      <a:pt x="37719" y="120358"/>
                      <a:pt x="38405" y="125844"/>
                    </a:cubicBezTo>
                    <a:lnTo>
                      <a:pt x="39776" y="142304"/>
                    </a:lnTo>
                    <a:lnTo>
                      <a:pt x="40805" y="158762"/>
                    </a:lnTo>
                    <a:lnTo>
                      <a:pt x="41491" y="175222"/>
                    </a:lnTo>
                    <a:lnTo>
                      <a:pt x="41834" y="191681"/>
                    </a:lnTo>
                    <a:cubicBezTo>
                      <a:pt x="41834" y="213626"/>
                      <a:pt x="40805" y="235229"/>
                      <a:pt x="38405" y="256832"/>
                    </a:cubicBezTo>
                    <a:lnTo>
                      <a:pt x="36691" y="256832"/>
                    </a:lnTo>
                    <a:cubicBezTo>
                      <a:pt x="36347" y="235229"/>
                      <a:pt x="35319" y="213626"/>
                      <a:pt x="33262" y="192024"/>
                    </a:cubicBezTo>
                    <a:lnTo>
                      <a:pt x="31547" y="175907"/>
                    </a:lnTo>
                    <a:lnTo>
                      <a:pt x="29489" y="159791"/>
                    </a:lnTo>
                    <a:lnTo>
                      <a:pt x="27089" y="143675"/>
                    </a:lnTo>
                    <a:lnTo>
                      <a:pt x="24346" y="127901"/>
                    </a:lnTo>
                    <a:cubicBezTo>
                      <a:pt x="23317" y="122758"/>
                      <a:pt x="22289" y="117272"/>
                      <a:pt x="21260" y="112128"/>
                    </a:cubicBezTo>
                    <a:lnTo>
                      <a:pt x="17488" y="96355"/>
                    </a:lnTo>
                    <a:cubicBezTo>
                      <a:pt x="16117" y="91211"/>
                      <a:pt x="15088" y="86068"/>
                      <a:pt x="13716" y="80582"/>
                    </a:cubicBezTo>
                    <a:cubicBezTo>
                      <a:pt x="12344" y="75438"/>
                      <a:pt x="11659" y="70295"/>
                      <a:pt x="10630" y="64808"/>
                    </a:cubicBezTo>
                    <a:cubicBezTo>
                      <a:pt x="9601" y="59665"/>
                      <a:pt x="8573" y="54178"/>
                      <a:pt x="7544" y="49034"/>
                    </a:cubicBezTo>
                    <a:cubicBezTo>
                      <a:pt x="6515" y="43891"/>
                      <a:pt x="5486" y="38405"/>
                      <a:pt x="4801" y="33261"/>
                    </a:cubicBezTo>
                    <a:cubicBezTo>
                      <a:pt x="3772" y="28118"/>
                      <a:pt x="3086" y="22631"/>
                      <a:pt x="2057" y="17145"/>
                    </a:cubicBezTo>
                    <a:cubicBezTo>
                      <a:pt x="1372" y="11659"/>
                      <a:pt x="343" y="6515"/>
                      <a:pt x="0" y="686"/>
                    </a:cubicBezTo>
                    <a:lnTo>
                      <a:pt x="1715" y="0"/>
                    </a:lnTo>
                    <a:close/>
                  </a:path>
                </a:pathLst>
              </a:custGeom>
              <a:solidFill>
                <a:srgbClr val="4C262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78" name="Google Shape;2178;p9"/>
              <p:cNvSpPr/>
              <p:nvPr/>
            </p:nvSpPr>
            <p:spPr>
              <a:xfrm>
                <a:off x="6877812" y="5145557"/>
                <a:ext cx="259575" cy="36004"/>
              </a:xfrm>
              <a:custGeom>
                <a:avLst/>
                <a:gdLst/>
                <a:ahLst/>
                <a:cxnLst/>
                <a:rect l="l" t="t" r="r" b="b"/>
                <a:pathLst>
                  <a:path w="259575" h="36004" extrusionOk="0">
                    <a:moveTo>
                      <a:pt x="343" y="0"/>
                    </a:moveTo>
                    <a:cubicBezTo>
                      <a:pt x="5829" y="343"/>
                      <a:pt x="11316" y="686"/>
                      <a:pt x="16802" y="1372"/>
                    </a:cubicBezTo>
                    <a:cubicBezTo>
                      <a:pt x="22289" y="2057"/>
                      <a:pt x="27775" y="2401"/>
                      <a:pt x="33261" y="3429"/>
                    </a:cubicBezTo>
                    <a:cubicBezTo>
                      <a:pt x="38748" y="4115"/>
                      <a:pt x="44234" y="4801"/>
                      <a:pt x="49378" y="5486"/>
                    </a:cubicBezTo>
                    <a:cubicBezTo>
                      <a:pt x="54864" y="6172"/>
                      <a:pt x="60008" y="6858"/>
                      <a:pt x="65494" y="7887"/>
                    </a:cubicBezTo>
                    <a:cubicBezTo>
                      <a:pt x="70980" y="8573"/>
                      <a:pt x="76124" y="9601"/>
                      <a:pt x="81610" y="10630"/>
                    </a:cubicBezTo>
                    <a:cubicBezTo>
                      <a:pt x="87097" y="11659"/>
                      <a:pt x="92240" y="12688"/>
                      <a:pt x="97384" y="13716"/>
                    </a:cubicBezTo>
                    <a:lnTo>
                      <a:pt x="113500" y="17145"/>
                    </a:lnTo>
                    <a:cubicBezTo>
                      <a:pt x="118986" y="18174"/>
                      <a:pt x="124130" y="18860"/>
                      <a:pt x="129616" y="19888"/>
                    </a:cubicBezTo>
                    <a:lnTo>
                      <a:pt x="145733" y="22289"/>
                    </a:lnTo>
                    <a:lnTo>
                      <a:pt x="161849" y="24346"/>
                    </a:lnTo>
                    <a:lnTo>
                      <a:pt x="177965" y="26060"/>
                    </a:lnTo>
                    <a:lnTo>
                      <a:pt x="194081" y="27432"/>
                    </a:lnTo>
                    <a:cubicBezTo>
                      <a:pt x="215684" y="29147"/>
                      <a:pt x="237630" y="29833"/>
                      <a:pt x="259575" y="29833"/>
                    </a:cubicBezTo>
                    <a:lnTo>
                      <a:pt x="259575" y="31547"/>
                    </a:lnTo>
                    <a:cubicBezTo>
                      <a:pt x="237630" y="34290"/>
                      <a:pt x="215684" y="35319"/>
                      <a:pt x="193739" y="36005"/>
                    </a:cubicBezTo>
                    <a:lnTo>
                      <a:pt x="177279" y="36005"/>
                    </a:lnTo>
                    <a:lnTo>
                      <a:pt x="160820" y="35662"/>
                    </a:lnTo>
                    <a:lnTo>
                      <a:pt x="144361" y="34976"/>
                    </a:lnTo>
                    <a:lnTo>
                      <a:pt x="127902" y="33947"/>
                    </a:lnTo>
                    <a:cubicBezTo>
                      <a:pt x="122415" y="33604"/>
                      <a:pt x="116929" y="32918"/>
                      <a:pt x="111443" y="32576"/>
                    </a:cubicBezTo>
                    <a:lnTo>
                      <a:pt x="94983" y="31204"/>
                    </a:lnTo>
                    <a:cubicBezTo>
                      <a:pt x="89497" y="30518"/>
                      <a:pt x="84011" y="29833"/>
                      <a:pt x="78524" y="28804"/>
                    </a:cubicBezTo>
                    <a:cubicBezTo>
                      <a:pt x="73038" y="27775"/>
                      <a:pt x="67551" y="26746"/>
                      <a:pt x="62408" y="25375"/>
                    </a:cubicBezTo>
                    <a:cubicBezTo>
                      <a:pt x="56921" y="24003"/>
                      <a:pt x="51778" y="22631"/>
                      <a:pt x="46292" y="20917"/>
                    </a:cubicBezTo>
                    <a:cubicBezTo>
                      <a:pt x="41148" y="19202"/>
                      <a:pt x="35662" y="17488"/>
                      <a:pt x="30518" y="15431"/>
                    </a:cubicBezTo>
                    <a:cubicBezTo>
                      <a:pt x="25375" y="13373"/>
                      <a:pt x="20231" y="11316"/>
                      <a:pt x="15088" y="9259"/>
                    </a:cubicBezTo>
                    <a:cubicBezTo>
                      <a:pt x="9944" y="6858"/>
                      <a:pt x="5144" y="4458"/>
                      <a:pt x="0" y="1715"/>
                    </a:cubicBezTo>
                    <a:lnTo>
                      <a:pt x="343" y="0"/>
                    </a:lnTo>
                    <a:close/>
                  </a:path>
                </a:pathLst>
              </a:custGeom>
              <a:solidFill>
                <a:srgbClr val="4C262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79" name="Google Shape;2179;p9"/>
              <p:cNvSpPr/>
              <p:nvPr/>
            </p:nvSpPr>
            <p:spPr>
              <a:xfrm>
                <a:off x="6819519" y="5097208"/>
                <a:ext cx="56213" cy="241744"/>
              </a:xfrm>
              <a:custGeom>
                <a:avLst/>
                <a:gdLst/>
                <a:ahLst/>
                <a:cxnLst/>
                <a:rect l="l" t="t" r="r" b="b"/>
                <a:pathLst>
                  <a:path w="56213" h="241744" extrusionOk="0">
                    <a:moveTo>
                      <a:pt x="1372" y="0"/>
                    </a:moveTo>
                    <a:cubicBezTo>
                      <a:pt x="4801" y="4115"/>
                      <a:pt x="7887" y="8573"/>
                      <a:pt x="10973" y="12687"/>
                    </a:cubicBezTo>
                    <a:cubicBezTo>
                      <a:pt x="13716" y="17145"/>
                      <a:pt x="16802" y="21603"/>
                      <a:pt x="19545" y="26060"/>
                    </a:cubicBezTo>
                    <a:cubicBezTo>
                      <a:pt x="22289" y="30518"/>
                      <a:pt x="24689" y="35319"/>
                      <a:pt x="27089" y="40119"/>
                    </a:cubicBezTo>
                    <a:cubicBezTo>
                      <a:pt x="29489" y="44920"/>
                      <a:pt x="31547" y="49721"/>
                      <a:pt x="33604" y="54521"/>
                    </a:cubicBezTo>
                    <a:cubicBezTo>
                      <a:pt x="35662" y="59322"/>
                      <a:pt x="37376" y="64465"/>
                      <a:pt x="39091" y="69609"/>
                    </a:cubicBezTo>
                    <a:cubicBezTo>
                      <a:pt x="40462" y="74752"/>
                      <a:pt x="41834" y="79896"/>
                      <a:pt x="43205" y="85039"/>
                    </a:cubicBezTo>
                    <a:lnTo>
                      <a:pt x="46292" y="100470"/>
                    </a:lnTo>
                    <a:cubicBezTo>
                      <a:pt x="47320" y="105613"/>
                      <a:pt x="48349" y="110757"/>
                      <a:pt x="49035" y="115900"/>
                    </a:cubicBezTo>
                    <a:lnTo>
                      <a:pt x="51435" y="131674"/>
                    </a:lnTo>
                    <a:lnTo>
                      <a:pt x="53492" y="147447"/>
                    </a:lnTo>
                    <a:lnTo>
                      <a:pt x="54864" y="163220"/>
                    </a:lnTo>
                    <a:lnTo>
                      <a:pt x="55893" y="178994"/>
                    </a:lnTo>
                    <a:cubicBezTo>
                      <a:pt x="56579" y="199911"/>
                      <a:pt x="56236" y="221171"/>
                      <a:pt x="54178" y="241745"/>
                    </a:cubicBezTo>
                    <a:lnTo>
                      <a:pt x="52464" y="241745"/>
                    </a:lnTo>
                    <a:cubicBezTo>
                      <a:pt x="51778" y="220828"/>
                      <a:pt x="50406" y="200254"/>
                      <a:pt x="47320" y="179680"/>
                    </a:cubicBezTo>
                    <a:lnTo>
                      <a:pt x="44920" y="164249"/>
                    </a:lnTo>
                    <a:lnTo>
                      <a:pt x="42177" y="149162"/>
                    </a:lnTo>
                    <a:lnTo>
                      <a:pt x="39091" y="134074"/>
                    </a:lnTo>
                    <a:lnTo>
                      <a:pt x="35319" y="118986"/>
                    </a:lnTo>
                    <a:cubicBezTo>
                      <a:pt x="33947" y="114186"/>
                      <a:pt x="32576" y="109042"/>
                      <a:pt x="31204" y="104242"/>
                    </a:cubicBezTo>
                    <a:lnTo>
                      <a:pt x="26403" y="89497"/>
                    </a:lnTo>
                    <a:cubicBezTo>
                      <a:pt x="24689" y="84696"/>
                      <a:pt x="22974" y="79896"/>
                      <a:pt x="21603" y="75095"/>
                    </a:cubicBezTo>
                    <a:cubicBezTo>
                      <a:pt x="19888" y="70295"/>
                      <a:pt x="18517" y="65494"/>
                      <a:pt x="17145" y="60350"/>
                    </a:cubicBezTo>
                    <a:cubicBezTo>
                      <a:pt x="15773" y="55550"/>
                      <a:pt x="14059" y="50406"/>
                      <a:pt x="12687" y="45606"/>
                    </a:cubicBezTo>
                    <a:cubicBezTo>
                      <a:pt x="11316" y="40805"/>
                      <a:pt x="9601" y="35662"/>
                      <a:pt x="8230" y="30861"/>
                    </a:cubicBezTo>
                    <a:cubicBezTo>
                      <a:pt x="6515" y="26060"/>
                      <a:pt x="5144" y="20917"/>
                      <a:pt x="3772" y="15773"/>
                    </a:cubicBezTo>
                    <a:cubicBezTo>
                      <a:pt x="2400" y="10630"/>
                      <a:pt x="1029" y="5829"/>
                      <a:pt x="0" y="343"/>
                    </a:cubicBezTo>
                    <a:lnTo>
                      <a:pt x="1372" y="0"/>
                    </a:lnTo>
                    <a:close/>
                  </a:path>
                </a:pathLst>
              </a:custGeom>
              <a:solidFill>
                <a:srgbClr val="4C262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180" name="Google Shape;2180;p9"/>
            <p:cNvGrpSpPr/>
            <p:nvPr/>
          </p:nvGrpSpPr>
          <p:grpSpPr>
            <a:xfrm>
              <a:off x="3120656" y="5444357"/>
              <a:ext cx="1059217" cy="1354797"/>
              <a:chOff x="6146406" y="5143157"/>
              <a:chExt cx="1059217" cy="1354797"/>
            </a:xfrm>
          </p:grpSpPr>
          <p:sp>
            <p:nvSpPr>
              <p:cNvPr id="2181" name="Google Shape;2181;p9"/>
              <p:cNvSpPr/>
              <p:nvPr/>
            </p:nvSpPr>
            <p:spPr>
              <a:xfrm>
                <a:off x="6147435" y="5143842"/>
                <a:ext cx="1057846" cy="1354112"/>
              </a:xfrm>
              <a:custGeom>
                <a:avLst/>
                <a:gdLst/>
                <a:ahLst/>
                <a:cxnLst/>
                <a:rect l="l" t="t" r="r" b="b"/>
                <a:pathLst>
                  <a:path w="1057846" h="1354112" extrusionOk="0">
                    <a:moveTo>
                      <a:pt x="0" y="0"/>
                    </a:moveTo>
                    <a:cubicBezTo>
                      <a:pt x="262319" y="86754"/>
                      <a:pt x="542468" y="290779"/>
                      <a:pt x="726262" y="533210"/>
                    </a:cubicBezTo>
                    <a:cubicBezTo>
                      <a:pt x="910057" y="775640"/>
                      <a:pt x="1047217" y="1081507"/>
                      <a:pt x="1057847" y="1354112"/>
                    </a:cubicBezTo>
                    <a:cubicBezTo>
                      <a:pt x="879196" y="1267702"/>
                      <a:pt x="691286" y="1168603"/>
                      <a:pt x="531838" y="1034872"/>
                    </a:cubicBezTo>
                    <a:cubicBezTo>
                      <a:pt x="278435" y="822960"/>
                      <a:pt x="99441" y="500291"/>
                      <a:pt x="66180" y="195453"/>
                    </a:cubicBezTo>
                    <a:cubicBezTo>
                      <a:pt x="58636" y="127559"/>
                      <a:pt x="23317" y="68237"/>
                      <a:pt x="0" y="0"/>
                    </a:cubicBezTo>
                    <a:close/>
                  </a:path>
                </a:pathLst>
              </a:custGeom>
              <a:solidFill>
                <a:srgbClr val="7D8C6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82" name="Google Shape;2182;p9"/>
              <p:cNvSpPr/>
              <p:nvPr/>
            </p:nvSpPr>
            <p:spPr>
              <a:xfrm>
                <a:off x="6146406" y="5143157"/>
                <a:ext cx="1059217" cy="1354455"/>
              </a:xfrm>
              <a:custGeom>
                <a:avLst/>
                <a:gdLst/>
                <a:ahLst/>
                <a:cxnLst/>
                <a:rect l="l" t="t" r="r" b="b"/>
                <a:pathLst>
                  <a:path w="1059217" h="1354455" extrusionOk="0">
                    <a:moveTo>
                      <a:pt x="1715" y="0"/>
                    </a:moveTo>
                    <a:cubicBezTo>
                      <a:pt x="26060" y="26403"/>
                      <a:pt x="49720" y="53150"/>
                      <a:pt x="73723" y="79553"/>
                    </a:cubicBezTo>
                    <a:cubicBezTo>
                      <a:pt x="97383" y="106299"/>
                      <a:pt x="121044" y="133388"/>
                      <a:pt x="144361" y="160477"/>
                    </a:cubicBezTo>
                    <a:cubicBezTo>
                      <a:pt x="167678" y="187566"/>
                      <a:pt x="190995" y="214998"/>
                      <a:pt x="213969" y="242087"/>
                    </a:cubicBezTo>
                    <a:lnTo>
                      <a:pt x="282549" y="324726"/>
                    </a:lnTo>
                    <a:cubicBezTo>
                      <a:pt x="305181" y="352501"/>
                      <a:pt x="327813" y="380276"/>
                      <a:pt x="350101" y="408051"/>
                    </a:cubicBezTo>
                    <a:lnTo>
                      <a:pt x="416623" y="492404"/>
                    </a:lnTo>
                    <a:lnTo>
                      <a:pt x="482460" y="577444"/>
                    </a:lnTo>
                    <a:lnTo>
                      <a:pt x="547954" y="662825"/>
                    </a:lnTo>
                    <a:cubicBezTo>
                      <a:pt x="635051" y="776669"/>
                      <a:pt x="720776" y="891197"/>
                      <a:pt x="806158" y="1006412"/>
                    </a:cubicBezTo>
                    <a:cubicBezTo>
                      <a:pt x="891197" y="1121626"/>
                      <a:pt x="975208" y="1237526"/>
                      <a:pt x="1059218" y="1353426"/>
                    </a:cubicBezTo>
                    <a:lnTo>
                      <a:pt x="1057846" y="1354455"/>
                    </a:lnTo>
                    <a:cubicBezTo>
                      <a:pt x="972121" y="1239584"/>
                      <a:pt x="886396" y="1125055"/>
                      <a:pt x="799643" y="1011212"/>
                    </a:cubicBezTo>
                    <a:cubicBezTo>
                      <a:pt x="713232" y="897026"/>
                      <a:pt x="626136" y="783527"/>
                      <a:pt x="538010" y="670712"/>
                    </a:cubicBezTo>
                    <a:lnTo>
                      <a:pt x="471487" y="586359"/>
                    </a:lnTo>
                    <a:lnTo>
                      <a:pt x="404622" y="502349"/>
                    </a:lnTo>
                    <a:lnTo>
                      <a:pt x="337413" y="418681"/>
                    </a:lnTo>
                    <a:cubicBezTo>
                      <a:pt x="314782" y="390906"/>
                      <a:pt x="292494" y="362788"/>
                      <a:pt x="270205" y="335013"/>
                    </a:cubicBezTo>
                    <a:lnTo>
                      <a:pt x="202997" y="251345"/>
                    </a:lnTo>
                    <a:cubicBezTo>
                      <a:pt x="180366" y="223571"/>
                      <a:pt x="157734" y="195796"/>
                      <a:pt x="135445" y="168021"/>
                    </a:cubicBezTo>
                    <a:lnTo>
                      <a:pt x="0" y="1372"/>
                    </a:lnTo>
                    <a:lnTo>
                      <a:pt x="1715" y="0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183" name="Google Shape;2183;p9"/>
            <p:cNvGrpSpPr/>
            <p:nvPr/>
          </p:nvGrpSpPr>
          <p:grpSpPr>
            <a:xfrm rot="-1314085">
              <a:off x="3296659" y="4743786"/>
              <a:ext cx="1582952" cy="1722413"/>
              <a:chOff x="3941043" y="3990670"/>
              <a:chExt cx="1582998" cy="1722463"/>
            </a:xfrm>
          </p:grpSpPr>
          <p:grpSp>
            <p:nvGrpSpPr>
              <p:cNvPr id="2184" name="Google Shape;2184;p9"/>
              <p:cNvGrpSpPr/>
              <p:nvPr/>
            </p:nvGrpSpPr>
            <p:grpSpPr>
              <a:xfrm>
                <a:off x="3941043" y="3990670"/>
                <a:ext cx="1582998" cy="1722463"/>
                <a:chOff x="3941043" y="3990670"/>
                <a:chExt cx="1582998" cy="1722463"/>
              </a:xfrm>
            </p:grpSpPr>
            <p:grpSp>
              <p:nvGrpSpPr>
                <p:cNvPr id="2185" name="Google Shape;2185;p9"/>
                <p:cNvGrpSpPr/>
                <p:nvPr/>
              </p:nvGrpSpPr>
              <p:grpSpPr>
                <a:xfrm>
                  <a:off x="3941043" y="4413009"/>
                  <a:ext cx="736521" cy="614995"/>
                  <a:chOff x="3941043" y="4413009"/>
                  <a:chExt cx="736521" cy="614995"/>
                </a:xfrm>
              </p:grpSpPr>
              <p:sp>
                <p:nvSpPr>
                  <p:cNvPr id="2186" name="Google Shape;2186;p9"/>
                  <p:cNvSpPr/>
                  <p:nvPr/>
                </p:nvSpPr>
                <p:spPr>
                  <a:xfrm>
                    <a:off x="3941043" y="4413009"/>
                    <a:ext cx="736521" cy="61499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36521" h="614995" extrusionOk="0">
                        <a:moveTo>
                          <a:pt x="696946" y="481888"/>
                        </a:moveTo>
                        <a:lnTo>
                          <a:pt x="696946" y="481888"/>
                        </a:lnTo>
                        <a:cubicBezTo>
                          <a:pt x="690431" y="483945"/>
                          <a:pt x="683230" y="484974"/>
                          <a:pt x="674657" y="485659"/>
                        </a:cubicBezTo>
                        <a:cubicBezTo>
                          <a:pt x="670542" y="486002"/>
                          <a:pt x="666085" y="486346"/>
                          <a:pt x="661627" y="486346"/>
                        </a:cubicBezTo>
                        <a:cubicBezTo>
                          <a:pt x="657169" y="486346"/>
                          <a:pt x="652712" y="486346"/>
                          <a:pt x="647911" y="486002"/>
                        </a:cubicBezTo>
                        <a:cubicBezTo>
                          <a:pt x="632823" y="485317"/>
                          <a:pt x="618079" y="482573"/>
                          <a:pt x="603334" y="479830"/>
                        </a:cubicBezTo>
                        <a:cubicBezTo>
                          <a:pt x="593733" y="478116"/>
                          <a:pt x="584132" y="476059"/>
                          <a:pt x="574188" y="474687"/>
                        </a:cubicBezTo>
                        <a:cubicBezTo>
                          <a:pt x="558414" y="472286"/>
                          <a:pt x="542984" y="470572"/>
                          <a:pt x="527210" y="471258"/>
                        </a:cubicBezTo>
                        <a:cubicBezTo>
                          <a:pt x="521038" y="471601"/>
                          <a:pt x="515209" y="472286"/>
                          <a:pt x="509379" y="473315"/>
                        </a:cubicBezTo>
                        <a:cubicBezTo>
                          <a:pt x="477147" y="478459"/>
                          <a:pt x="446286" y="492860"/>
                          <a:pt x="416454" y="506920"/>
                        </a:cubicBezTo>
                        <a:cubicBezTo>
                          <a:pt x="371877" y="527836"/>
                          <a:pt x="326957" y="549096"/>
                          <a:pt x="282380" y="570013"/>
                        </a:cubicBezTo>
                        <a:cubicBezTo>
                          <a:pt x="228544" y="595387"/>
                          <a:pt x="170594" y="621448"/>
                          <a:pt x="111615" y="613561"/>
                        </a:cubicBezTo>
                        <a:cubicBezTo>
                          <a:pt x="109215" y="613219"/>
                          <a:pt x="106472" y="612875"/>
                          <a:pt x="104072" y="612190"/>
                        </a:cubicBezTo>
                        <a:cubicBezTo>
                          <a:pt x="99614" y="611161"/>
                          <a:pt x="95156" y="610132"/>
                          <a:pt x="90699" y="608761"/>
                        </a:cubicBezTo>
                        <a:cubicBezTo>
                          <a:pt x="60523" y="598816"/>
                          <a:pt x="33434" y="576871"/>
                          <a:pt x="19718" y="550125"/>
                        </a:cubicBezTo>
                        <a:cubicBezTo>
                          <a:pt x="18004" y="547039"/>
                          <a:pt x="16632" y="543952"/>
                          <a:pt x="15603" y="540866"/>
                        </a:cubicBezTo>
                        <a:cubicBezTo>
                          <a:pt x="9431" y="525093"/>
                          <a:pt x="8060" y="508291"/>
                          <a:pt x="12860" y="491146"/>
                        </a:cubicBezTo>
                        <a:cubicBezTo>
                          <a:pt x="19032" y="469201"/>
                          <a:pt x="34806" y="451027"/>
                          <a:pt x="40635" y="429081"/>
                        </a:cubicBezTo>
                        <a:cubicBezTo>
                          <a:pt x="44750" y="412965"/>
                          <a:pt x="43721" y="396848"/>
                          <a:pt x="39949" y="381075"/>
                        </a:cubicBezTo>
                        <a:cubicBezTo>
                          <a:pt x="39264" y="377989"/>
                          <a:pt x="38235" y="374560"/>
                          <a:pt x="37206" y="371474"/>
                        </a:cubicBezTo>
                        <a:cubicBezTo>
                          <a:pt x="31377" y="352615"/>
                          <a:pt x="22461" y="334098"/>
                          <a:pt x="14918" y="316267"/>
                        </a:cubicBezTo>
                        <a:cubicBezTo>
                          <a:pt x="10460" y="305980"/>
                          <a:pt x="6688" y="295007"/>
                          <a:pt x="3945" y="283691"/>
                        </a:cubicBezTo>
                        <a:cubicBezTo>
                          <a:pt x="3259" y="280606"/>
                          <a:pt x="2573" y="277177"/>
                          <a:pt x="1887" y="274090"/>
                        </a:cubicBezTo>
                        <a:cubicBezTo>
                          <a:pt x="-2570" y="248373"/>
                          <a:pt x="173" y="222998"/>
                          <a:pt x="17661" y="204824"/>
                        </a:cubicBezTo>
                        <a:cubicBezTo>
                          <a:pt x="20747" y="201395"/>
                          <a:pt x="24519" y="198652"/>
                          <a:pt x="27948" y="195909"/>
                        </a:cubicBezTo>
                        <a:cubicBezTo>
                          <a:pt x="32406" y="192480"/>
                          <a:pt x="37549" y="189737"/>
                          <a:pt x="42350" y="186651"/>
                        </a:cubicBezTo>
                        <a:cubicBezTo>
                          <a:pt x="45093" y="184936"/>
                          <a:pt x="47836" y="183222"/>
                          <a:pt x="50579" y="181507"/>
                        </a:cubicBezTo>
                        <a:cubicBezTo>
                          <a:pt x="65324" y="171220"/>
                          <a:pt x="77325" y="158190"/>
                          <a:pt x="87955" y="144131"/>
                        </a:cubicBezTo>
                        <a:cubicBezTo>
                          <a:pt x="90356" y="141045"/>
                          <a:pt x="92413" y="137959"/>
                          <a:pt x="94470" y="135216"/>
                        </a:cubicBezTo>
                        <a:cubicBezTo>
                          <a:pt x="102014" y="124586"/>
                          <a:pt x="108872" y="113270"/>
                          <a:pt x="116073" y="101954"/>
                        </a:cubicBezTo>
                        <a:cubicBezTo>
                          <a:pt x="118131" y="98869"/>
                          <a:pt x="119845" y="95782"/>
                          <a:pt x="121902" y="92696"/>
                        </a:cubicBezTo>
                        <a:cubicBezTo>
                          <a:pt x="128075" y="83095"/>
                          <a:pt x="133904" y="73837"/>
                          <a:pt x="140762" y="64921"/>
                        </a:cubicBezTo>
                        <a:cubicBezTo>
                          <a:pt x="143162" y="61835"/>
                          <a:pt x="145563" y="58406"/>
                          <a:pt x="147963" y="55320"/>
                        </a:cubicBezTo>
                        <a:cubicBezTo>
                          <a:pt x="157564" y="43661"/>
                          <a:pt x="167851" y="33374"/>
                          <a:pt x="180195" y="24802"/>
                        </a:cubicBezTo>
                        <a:cubicBezTo>
                          <a:pt x="241575" y="-18061"/>
                          <a:pt x="326271" y="1142"/>
                          <a:pt x="393822" y="33374"/>
                        </a:cubicBezTo>
                        <a:cubicBezTo>
                          <a:pt x="502179" y="85153"/>
                          <a:pt x="595104" y="167449"/>
                          <a:pt x="661970" y="267232"/>
                        </a:cubicBezTo>
                        <a:cubicBezTo>
                          <a:pt x="682544" y="298436"/>
                          <a:pt x="714434" y="347128"/>
                          <a:pt x="728835" y="391019"/>
                        </a:cubicBezTo>
                        <a:lnTo>
                          <a:pt x="728835" y="391019"/>
                        </a:lnTo>
                        <a:cubicBezTo>
                          <a:pt x="732264" y="400963"/>
                          <a:pt x="734665" y="410564"/>
                          <a:pt x="735693" y="419823"/>
                        </a:cubicBezTo>
                        <a:lnTo>
                          <a:pt x="735693" y="419823"/>
                        </a:lnTo>
                        <a:cubicBezTo>
                          <a:pt x="735693" y="421195"/>
                          <a:pt x="736036" y="422566"/>
                          <a:pt x="736036" y="423937"/>
                        </a:cubicBezTo>
                        <a:cubicBezTo>
                          <a:pt x="736379" y="428738"/>
                          <a:pt x="736722" y="433196"/>
                          <a:pt x="736379" y="437653"/>
                        </a:cubicBezTo>
                        <a:cubicBezTo>
                          <a:pt x="736036" y="445198"/>
                          <a:pt x="734322" y="452056"/>
                          <a:pt x="731236" y="457885"/>
                        </a:cubicBezTo>
                        <a:cubicBezTo>
                          <a:pt x="729864" y="460971"/>
                          <a:pt x="727807" y="463714"/>
                          <a:pt x="725749" y="466457"/>
                        </a:cubicBezTo>
                        <a:cubicBezTo>
                          <a:pt x="723349" y="469201"/>
                          <a:pt x="720606" y="471943"/>
                          <a:pt x="717520" y="474344"/>
                        </a:cubicBezTo>
                        <a:cubicBezTo>
                          <a:pt x="715119" y="476059"/>
                          <a:pt x="712719" y="477773"/>
                          <a:pt x="709633" y="479144"/>
                        </a:cubicBezTo>
                        <a:cubicBezTo>
                          <a:pt x="708947" y="479488"/>
                          <a:pt x="708261" y="479830"/>
                          <a:pt x="707576" y="480173"/>
                        </a:cubicBezTo>
                        <a:cubicBezTo>
                          <a:pt x="703804" y="479830"/>
                          <a:pt x="700375" y="481202"/>
                          <a:pt x="696946" y="481888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87" name="Google Shape;2187;p9"/>
                  <p:cNvSpPr/>
                  <p:nvPr/>
                </p:nvSpPr>
                <p:spPr>
                  <a:xfrm>
                    <a:off x="4081462" y="4466958"/>
                    <a:ext cx="594588" cy="36450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4588" h="364502" extrusionOk="0">
                        <a:moveTo>
                          <a:pt x="594589" y="364503"/>
                        </a:moveTo>
                        <a:cubicBezTo>
                          <a:pt x="465658" y="161163"/>
                          <a:pt x="239344" y="27432"/>
                          <a:pt x="0" y="9601"/>
                        </a:cubicBezTo>
                        <a:cubicBezTo>
                          <a:pt x="2400" y="6515"/>
                          <a:pt x="4801" y="3086"/>
                          <a:pt x="7201" y="0"/>
                        </a:cubicBezTo>
                        <a:cubicBezTo>
                          <a:pt x="237973" y="19203"/>
                          <a:pt x="456057" y="144361"/>
                          <a:pt x="587388" y="335356"/>
                        </a:cubicBezTo>
                        <a:lnTo>
                          <a:pt x="587388" y="335356"/>
                        </a:lnTo>
                        <a:cubicBezTo>
                          <a:pt x="590817" y="345643"/>
                          <a:pt x="593217" y="355245"/>
                          <a:pt x="594589" y="364503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88" name="Google Shape;2188;p9"/>
                  <p:cNvSpPr/>
                  <p:nvPr/>
                </p:nvSpPr>
                <p:spPr>
                  <a:xfrm>
                    <a:off x="4057116" y="4504677"/>
                    <a:ext cx="619762" cy="3446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9762" h="344614" extrusionOk="0">
                        <a:moveTo>
                          <a:pt x="619277" y="330899"/>
                        </a:moveTo>
                        <a:cubicBezTo>
                          <a:pt x="619620" y="335699"/>
                          <a:pt x="619963" y="340157"/>
                          <a:pt x="619620" y="344615"/>
                        </a:cubicBezTo>
                        <a:cubicBezTo>
                          <a:pt x="444741" y="181737"/>
                          <a:pt x="235572" y="41148"/>
                          <a:pt x="0" y="9259"/>
                        </a:cubicBezTo>
                        <a:cubicBezTo>
                          <a:pt x="2057" y="6172"/>
                          <a:pt x="3772" y="3086"/>
                          <a:pt x="5829" y="0"/>
                        </a:cubicBezTo>
                        <a:cubicBezTo>
                          <a:pt x="238316" y="32919"/>
                          <a:pt x="445427" y="170079"/>
                          <a:pt x="619277" y="330899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89" name="Google Shape;2189;p9"/>
                  <p:cNvSpPr/>
                  <p:nvPr/>
                </p:nvSpPr>
                <p:spPr>
                  <a:xfrm>
                    <a:off x="4028998" y="4547539"/>
                    <a:ext cx="642594" cy="3305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2594" h="330555" extrusionOk="0">
                        <a:moveTo>
                          <a:pt x="636765" y="330556"/>
                        </a:moveTo>
                        <a:cubicBezTo>
                          <a:pt x="528409" y="232829"/>
                          <a:pt x="404965" y="152248"/>
                          <a:pt x="271234" y="93612"/>
                        </a:cubicBezTo>
                        <a:cubicBezTo>
                          <a:pt x="189281" y="57950"/>
                          <a:pt x="103556" y="29490"/>
                          <a:pt x="16116" y="12002"/>
                        </a:cubicBezTo>
                        <a:cubicBezTo>
                          <a:pt x="10630" y="10973"/>
                          <a:pt x="5144" y="9944"/>
                          <a:pt x="0" y="8916"/>
                        </a:cubicBezTo>
                        <a:cubicBezTo>
                          <a:pt x="2400" y="5830"/>
                          <a:pt x="4458" y="2743"/>
                          <a:pt x="6515" y="0"/>
                        </a:cubicBezTo>
                        <a:cubicBezTo>
                          <a:pt x="92926" y="16117"/>
                          <a:pt x="177965" y="43549"/>
                          <a:pt x="258890" y="77496"/>
                        </a:cubicBezTo>
                        <a:cubicBezTo>
                          <a:pt x="399821" y="136817"/>
                          <a:pt x="529438" y="220142"/>
                          <a:pt x="642595" y="322326"/>
                        </a:cubicBezTo>
                        <a:cubicBezTo>
                          <a:pt x="640880" y="325069"/>
                          <a:pt x="639166" y="327813"/>
                          <a:pt x="636765" y="330556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90" name="Google Shape;2190;p9"/>
                  <p:cNvSpPr/>
                  <p:nvPr/>
                </p:nvSpPr>
                <p:spPr>
                  <a:xfrm>
                    <a:off x="3968305" y="4598631"/>
                    <a:ext cx="690257" cy="2993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0257" h="299351" extrusionOk="0">
                        <a:moveTo>
                          <a:pt x="690258" y="299352"/>
                        </a:moveTo>
                        <a:cubicBezTo>
                          <a:pt x="686486" y="297295"/>
                          <a:pt x="683057" y="294894"/>
                          <a:pt x="679285" y="292837"/>
                        </a:cubicBezTo>
                        <a:cubicBezTo>
                          <a:pt x="659397" y="280835"/>
                          <a:pt x="639509" y="268834"/>
                          <a:pt x="619620" y="256832"/>
                        </a:cubicBezTo>
                        <a:cubicBezTo>
                          <a:pt x="508178" y="190310"/>
                          <a:pt x="393649" y="126187"/>
                          <a:pt x="274320" y="75438"/>
                        </a:cubicBezTo>
                        <a:cubicBezTo>
                          <a:pt x="187566" y="38748"/>
                          <a:pt x="93955" y="12002"/>
                          <a:pt x="0" y="9259"/>
                        </a:cubicBezTo>
                        <a:cubicBezTo>
                          <a:pt x="4458" y="5830"/>
                          <a:pt x="9601" y="3086"/>
                          <a:pt x="14402" y="0"/>
                        </a:cubicBezTo>
                        <a:cubicBezTo>
                          <a:pt x="98755" y="4458"/>
                          <a:pt x="183109" y="27432"/>
                          <a:pt x="261633" y="59322"/>
                        </a:cubicBezTo>
                        <a:cubicBezTo>
                          <a:pt x="410451" y="119672"/>
                          <a:pt x="551726" y="203340"/>
                          <a:pt x="689229" y="287008"/>
                        </a:cubicBezTo>
                        <a:cubicBezTo>
                          <a:pt x="686829" y="288722"/>
                          <a:pt x="684428" y="290437"/>
                          <a:pt x="681342" y="291808"/>
                        </a:cubicBezTo>
                        <a:cubicBezTo>
                          <a:pt x="683400" y="293180"/>
                          <a:pt x="685800" y="294208"/>
                          <a:pt x="687857" y="295580"/>
                        </a:cubicBezTo>
                        <a:cubicBezTo>
                          <a:pt x="689572" y="296609"/>
                          <a:pt x="690258" y="297980"/>
                          <a:pt x="690258" y="299352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91" name="Google Shape;2191;p9"/>
                  <p:cNvSpPr/>
                  <p:nvPr/>
                </p:nvSpPr>
                <p:spPr>
                  <a:xfrm>
                    <a:off x="3977220" y="4741222"/>
                    <a:ext cx="676968" cy="16768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76968" h="167681" extrusionOk="0">
                        <a:moveTo>
                          <a:pt x="672084" y="167391"/>
                        </a:moveTo>
                        <a:cubicBezTo>
                          <a:pt x="660768" y="164304"/>
                          <a:pt x="649795" y="160875"/>
                          <a:pt x="638480" y="157789"/>
                        </a:cubicBezTo>
                        <a:cubicBezTo>
                          <a:pt x="579158" y="139959"/>
                          <a:pt x="520865" y="119385"/>
                          <a:pt x="463944" y="95724"/>
                        </a:cubicBezTo>
                        <a:cubicBezTo>
                          <a:pt x="400850" y="69321"/>
                          <a:pt x="339128" y="38117"/>
                          <a:pt x="272263" y="20972"/>
                        </a:cubicBezTo>
                        <a:cubicBezTo>
                          <a:pt x="195110" y="1427"/>
                          <a:pt x="123444" y="11714"/>
                          <a:pt x="48692" y="36746"/>
                        </a:cubicBezTo>
                        <a:cubicBezTo>
                          <a:pt x="33604" y="41889"/>
                          <a:pt x="18174" y="47033"/>
                          <a:pt x="2743" y="52519"/>
                        </a:cubicBezTo>
                        <a:cubicBezTo>
                          <a:pt x="2057" y="49433"/>
                          <a:pt x="1029" y="46004"/>
                          <a:pt x="0" y="42918"/>
                        </a:cubicBezTo>
                        <a:cubicBezTo>
                          <a:pt x="14745" y="37774"/>
                          <a:pt x="29832" y="32631"/>
                          <a:pt x="44577" y="27487"/>
                        </a:cubicBezTo>
                        <a:cubicBezTo>
                          <a:pt x="111785" y="4513"/>
                          <a:pt x="178994" y="-8174"/>
                          <a:pt x="249631" y="5885"/>
                        </a:cubicBezTo>
                        <a:cubicBezTo>
                          <a:pt x="316154" y="18915"/>
                          <a:pt x="377876" y="47718"/>
                          <a:pt x="439255" y="74808"/>
                        </a:cubicBezTo>
                        <a:cubicBezTo>
                          <a:pt x="511264" y="106011"/>
                          <a:pt x="584644" y="132415"/>
                          <a:pt x="660082" y="154360"/>
                        </a:cubicBezTo>
                        <a:cubicBezTo>
                          <a:pt x="660082" y="154360"/>
                          <a:pt x="660082" y="154360"/>
                          <a:pt x="660082" y="154360"/>
                        </a:cubicBezTo>
                        <a:lnTo>
                          <a:pt x="660082" y="154360"/>
                        </a:lnTo>
                        <a:cubicBezTo>
                          <a:pt x="664197" y="155732"/>
                          <a:pt x="668655" y="156761"/>
                          <a:pt x="672770" y="158132"/>
                        </a:cubicBezTo>
                        <a:cubicBezTo>
                          <a:pt x="674827" y="158818"/>
                          <a:pt x="676199" y="160533"/>
                          <a:pt x="676542" y="162247"/>
                        </a:cubicBezTo>
                        <a:cubicBezTo>
                          <a:pt x="677913" y="164990"/>
                          <a:pt x="675856" y="168762"/>
                          <a:pt x="672084" y="16739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92" name="Google Shape;2192;p9"/>
                  <p:cNvSpPr/>
                  <p:nvPr/>
                </p:nvSpPr>
                <p:spPr>
                  <a:xfrm>
                    <a:off x="3956304" y="4848293"/>
                    <a:ext cx="656620" cy="1144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6620" h="114498" extrusionOk="0">
                        <a:moveTo>
                          <a:pt x="649453" y="62720"/>
                        </a:moveTo>
                        <a:cubicBezTo>
                          <a:pt x="629222" y="56548"/>
                          <a:pt x="608648" y="50376"/>
                          <a:pt x="587731" y="44890"/>
                        </a:cubicBezTo>
                        <a:cubicBezTo>
                          <a:pt x="578129" y="42490"/>
                          <a:pt x="568528" y="39746"/>
                          <a:pt x="558927" y="37689"/>
                        </a:cubicBezTo>
                        <a:cubicBezTo>
                          <a:pt x="547268" y="34946"/>
                          <a:pt x="535267" y="32203"/>
                          <a:pt x="523608" y="29459"/>
                        </a:cubicBezTo>
                        <a:cubicBezTo>
                          <a:pt x="523608" y="29459"/>
                          <a:pt x="523608" y="29459"/>
                          <a:pt x="523608" y="29459"/>
                        </a:cubicBezTo>
                        <a:cubicBezTo>
                          <a:pt x="442341" y="12314"/>
                          <a:pt x="359359" y="4427"/>
                          <a:pt x="276720" y="15058"/>
                        </a:cubicBezTo>
                        <a:cubicBezTo>
                          <a:pt x="178994" y="27402"/>
                          <a:pt x="89497" y="67178"/>
                          <a:pt x="4115" y="114499"/>
                        </a:cubicBezTo>
                        <a:cubicBezTo>
                          <a:pt x="2400" y="111412"/>
                          <a:pt x="1029" y="108326"/>
                          <a:pt x="0" y="105240"/>
                        </a:cubicBezTo>
                        <a:cubicBezTo>
                          <a:pt x="86411" y="57234"/>
                          <a:pt x="176936" y="17458"/>
                          <a:pt x="275692" y="4771"/>
                        </a:cubicBezTo>
                        <a:cubicBezTo>
                          <a:pt x="400850" y="-11003"/>
                          <a:pt x="527037" y="14372"/>
                          <a:pt x="646367" y="51062"/>
                        </a:cubicBezTo>
                        <a:cubicBezTo>
                          <a:pt x="648767" y="51748"/>
                          <a:pt x="651167" y="52433"/>
                          <a:pt x="653567" y="53119"/>
                        </a:cubicBezTo>
                        <a:cubicBezTo>
                          <a:pt x="659740" y="55520"/>
                          <a:pt x="655625" y="64778"/>
                          <a:pt x="649453" y="6272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93" name="Google Shape;2193;p9"/>
                  <p:cNvSpPr/>
                  <p:nvPr/>
                </p:nvSpPr>
                <p:spPr>
                  <a:xfrm>
                    <a:off x="3942245" y="4670563"/>
                    <a:ext cx="716060" cy="232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16060" h="232425" extrusionOk="0">
                        <a:moveTo>
                          <a:pt x="712203" y="232221"/>
                        </a:moveTo>
                        <a:cubicBezTo>
                          <a:pt x="710832" y="232564"/>
                          <a:pt x="709460" y="232564"/>
                          <a:pt x="707746" y="231535"/>
                        </a:cubicBezTo>
                        <a:cubicBezTo>
                          <a:pt x="703631" y="229135"/>
                          <a:pt x="699516" y="226734"/>
                          <a:pt x="695401" y="224334"/>
                        </a:cubicBezTo>
                        <a:lnTo>
                          <a:pt x="695401" y="224334"/>
                        </a:lnTo>
                        <a:lnTo>
                          <a:pt x="695401" y="224334"/>
                        </a:lnTo>
                        <a:cubicBezTo>
                          <a:pt x="581216" y="157811"/>
                          <a:pt x="460858" y="101919"/>
                          <a:pt x="336042" y="58370"/>
                        </a:cubicBezTo>
                        <a:cubicBezTo>
                          <a:pt x="230772" y="21680"/>
                          <a:pt x="109385" y="-10553"/>
                          <a:pt x="2057" y="25452"/>
                        </a:cubicBezTo>
                        <a:cubicBezTo>
                          <a:pt x="1372" y="22366"/>
                          <a:pt x="686" y="18937"/>
                          <a:pt x="0" y="15850"/>
                        </a:cubicBezTo>
                        <a:cubicBezTo>
                          <a:pt x="100813" y="-17411"/>
                          <a:pt x="213627" y="6935"/>
                          <a:pt x="314096" y="40539"/>
                        </a:cubicBezTo>
                        <a:cubicBezTo>
                          <a:pt x="428625" y="78944"/>
                          <a:pt x="539725" y="127636"/>
                          <a:pt x="645681" y="185243"/>
                        </a:cubicBezTo>
                        <a:cubicBezTo>
                          <a:pt x="666598" y="196559"/>
                          <a:pt x="687172" y="208218"/>
                          <a:pt x="707403" y="220219"/>
                        </a:cubicBezTo>
                        <a:cubicBezTo>
                          <a:pt x="709460" y="221590"/>
                          <a:pt x="711860" y="222619"/>
                          <a:pt x="713918" y="223991"/>
                        </a:cubicBezTo>
                        <a:cubicBezTo>
                          <a:pt x="715632" y="225019"/>
                          <a:pt x="716318" y="226391"/>
                          <a:pt x="715975" y="227763"/>
                        </a:cubicBezTo>
                        <a:cubicBezTo>
                          <a:pt x="715975" y="229477"/>
                          <a:pt x="714261" y="231535"/>
                          <a:pt x="712203" y="23222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94" name="Google Shape;2194;p9"/>
                  <p:cNvSpPr/>
                  <p:nvPr/>
                </p:nvSpPr>
                <p:spPr>
                  <a:xfrm>
                    <a:off x="4031056" y="4876025"/>
                    <a:ext cx="483832" cy="1488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3832" h="148831" extrusionOk="0">
                        <a:moveTo>
                          <a:pt x="478689" y="15100"/>
                        </a:moveTo>
                        <a:cubicBezTo>
                          <a:pt x="458457" y="12357"/>
                          <a:pt x="438912" y="10643"/>
                          <a:pt x="419024" y="10300"/>
                        </a:cubicBezTo>
                        <a:cubicBezTo>
                          <a:pt x="272948" y="7900"/>
                          <a:pt x="138189" y="72707"/>
                          <a:pt x="13373" y="148831"/>
                        </a:cubicBezTo>
                        <a:cubicBezTo>
                          <a:pt x="8915" y="147803"/>
                          <a:pt x="4458" y="146774"/>
                          <a:pt x="0" y="145402"/>
                        </a:cubicBezTo>
                        <a:cubicBezTo>
                          <a:pt x="136817" y="61049"/>
                          <a:pt x="285979" y="-10960"/>
                          <a:pt x="448513" y="1384"/>
                        </a:cubicBezTo>
                        <a:cubicBezTo>
                          <a:pt x="448513" y="1384"/>
                          <a:pt x="448513" y="1384"/>
                          <a:pt x="448513" y="1384"/>
                        </a:cubicBezTo>
                        <a:cubicBezTo>
                          <a:pt x="458800" y="2070"/>
                          <a:pt x="469430" y="3442"/>
                          <a:pt x="479717" y="4813"/>
                        </a:cubicBezTo>
                        <a:cubicBezTo>
                          <a:pt x="482460" y="5156"/>
                          <a:pt x="483832" y="7214"/>
                          <a:pt x="483832" y="9271"/>
                        </a:cubicBezTo>
                        <a:cubicBezTo>
                          <a:pt x="483832" y="9957"/>
                          <a:pt x="483832" y="10643"/>
                          <a:pt x="483489" y="11329"/>
                        </a:cubicBezTo>
                        <a:cubicBezTo>
                          <a:pt x="483489" y="14072"/>
                          <a:pt x="481432" y="15443"/>
                          <a:pt x="478689" y="1510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2195" name="Google Shape;2195;p9"/>
                <p:cNvSpPr/>
                <p:nvPr/>
              </p:nvSpPr>
              <p:spPr>
                <a:xfrm>
                  <a:off x="4067180" y="4853063"/>
                  <a:ext cx="665822" cy="6953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822" h="695331" extrusionOk="0">
                      <a:moveTo>
                        <a:pt x="389072" y="677570"/>
                      </a:moveTo>
                      <a:cubicBezTo>
                        <a:pt x="365755" y="683399"/>
                        <a:pt x="342095" y="686143"/>
                        <a:pt x="318435" y="689229"/>
                      </a:cubicBezTo>
                      <a:cubicBezTo>
                        <a:pt x="281058" y="693686"/>
                        <a:pt x="252255" y="699859"/>
                        <a:pt x="223794" y="690257"/>
                      </a:cubicBezTo>
                      <a:cubicBezTo>
                        <a:pt x="219679" y="688886"/>
                        <a:pt x="215565" y="687171"/>
                        <a:pt x="211793" y="685114"/>
                      </a:cubicBezTo>
                      <a:cubicBezTo>
                        <a:pt x="204592" y="681685"/>
                        <a:pt x="197391" y="676884"/>
                        <a:pt x="190190" y="670712"/>
                      </a:cubicBezTo>
                      <a:cubicBezTo>
                        <a:pt x="156243" y="642938"/>
                        <a:pt x="157957" y="610705"/>
                        <a:pt x="153500" y="579501"/>
                      </a:cubicBezTo>
                      <a:cubicBezTo>
                        <a:pt x="153157" y="576072"/>
                        <a:pt x="152471" y="572643"/>
                        <a:pt x="151785" y="569214"/>
                      </a:cubicBezTo>
                      <a:cubicBezTo>
                        <a:pt x="148699" y="553440"/>
                        <a:pt x="142870" y="537667"/>
                        <a:pt x="129154" y="522923"/>
                      </a:cubicBezTo>
                      <a:cubicBezTo>
                        <a:pt x="121267" y="514693"/>
                        <a:pt x="112695" y="507149"/>
                        <a:pt x="103779" y="500291"/>
                      </a:cubicBezTo>
                      <a:cubicBezTo>
                        <a:pt x="100693" y="497891"/>
                        <a:pt x="97607" y="495491"/>
                        <a:pt x="94178" y="493090"/>
                      </a:cubicBezTo>
                      <a:cubicBezTo>
                        <a:pt x="78062" y="481088"/>
                        <a:pt x="61602" y="469773"/>
                        <a:pt x="47544" y="455028"/>
                      </a:cubicBezTo>
                      <a:cubicBezTo>
                        <a:pt x="35199" y="441655"/>
                        <a:pt x="25255" y="428968"/>
                        <a:pt x="18054" y="416966"/>
                      </a:cubicBezTo>
                      <a:cubicBezTo>
                        <a:pt x="16340" y="413880"/>
                        <a:pt x="14625" y="410794"/>
                        <a:pt x="12911" y="408051"/>
                      </a:cubicBezTo>
                      <a:cubicBezTo>
                        <a:pt x="-805" y="381647"/>
                        <a:pt x="-2863" y="357644"/>
                        <a:pt x="3309" y="336042"/>
                      </a:cubicBezTo>
                      <a:cubicBezTo>
                        <a:pt x="4338" y="332270"/>
                        <a:pt x="5710" y="328841"/>
                        <a:pt x="7081" y="325069"/>
                      </a:cubicBezTo>
                      <a:cubicBezTo>
                        <a:pt x="38628" y="250660"/>
                        <a:pt x="166873" y="205054"/>
                        <a:pt x="232024" y="171793"/>
                      </a:cubicBezTo>
                      <a:cubicBezTo>
                        <a:pt x="280373" y="147447"/>
                        <a:pt x="320149" y="109385"/>
                        <a:pt x="366098" y="80582"/>
                      </a:cubicBezTo>
                      <a:cubicBezTo>
                        <a:pt x="380157" y="71666"/>
                        <a:pt x="416847" y="53492"/>
                        <a:pt x="459366" y="36690"/>
                      </a:cubicBezTo>
                      <a:cubicBezTo>
                        <a:pt x="478226" y="29147"/>
                        <a:pt x="498457" y="21945"/>
                        <a:pt x="518345" y="16116"/>
                      </a:cubicBezTo>
                      <a:lnTo>
                        <a:pt x="518345" y="16116"/>
                      </a:lnTo>
                      <a:cubicBezTo>
                        <a:pt x="530690" y="12344"/>
                        <a:pt x="542691" y="9258"/>
                        <a:pt x="554693" y="6515"/>
                      </a:cubicBezTo>
                      <a:cubicBezTo>
                        <a:pt x="561551" y="5144"/>
                        <a:pt x="568409" y="3772"/>
                        <a:pt x="574924" y="2743"/>
                      </a:cubicBezTo>
                      <a:cubicBezTo>
                        <a:pt x="574924" y="2743"/>
                        <a:pt x="574924" y="2743"/>
                        <a:pt x="574924" y="2743"/>
                      </a:cubicBezTo>
                      <a:cubicBezTo>
                        <a:pt x="577667" y="2400"/>
                        <a:pt x="580067" y="2057"/>
                        <a:pt x="582810" y="1715"/>
                      </a:cubicBezTo>
                      <a:cubicBezTo>
                        <a:pt x="582810" y="1715"/>
                        <a:pt x="582810" y="1715"/>
                        <a:pt x="582810" y="1715"/>
                      </a:cubicBezTo>
                      <a:cubicBezTo>
                        <a:pt x="591726" y="686"/>
                        <a:pt x="600641" y="0"/>
                        <a:pt x="608528" y="0"/>
                      </a:cubicBezTo>
                      <a:cubicBezTo>
                        <a:pt x="616072" y="0"/>
                        <a:pt x="622930" y="686"/>
                        <a:pt x="629102" y="2057"/>
                      </a:cubicBezTo>
                      <a:cubicBezTo>
                        <a:pt x="656534" y="7544"/>
                        <a:pt x="671622" y="25718"/>
                        <a:pt x="663735" y="63093"/>
                      </a:cubicBezTo>
                      <a:cubicBezTo>
                        <a:pt x="663049" y="66522"/>
                        <a:pt x="662363" y="69608"/>
                        <a:pt x="661335" y="73380"/>
                      </a:cubicBezTo>
                      <a:cubicBezTo>
                        <a:pt x="658934" y="81267"/>
                        <a:pt x="655848" y="88811"/>
                        <a:pt x="652076" y="96012"/>
                      </a:cubicBezTo>
                      <a:cubicBezTo>
                        <a:pt x="651048" y="98069"/>
                        <a:pt x="650019" y="100469"/>
                        <a:pt x="648647" y="102527"/>
                      </a:cubicBezTo>
                      <a:cubicBezTo>
                        <a:pt x="646590" y="106299"/>
                        <a:pt x="644190" y="110071"/>
                        <a:pt x="642132" y="113843"/>
                      </a:cubicBezTo>
                      <a:cubicBezTo>
                        <a:pt x="631502" y="130988"/>
                        <a:pt x="619158" y="147790"/>
                        <a:pt x="609557" y="165620"/>
                      </a:cubicBezTo>
                      <a:cubicBezTo>
                        <a:pt x="599270" y="185509"/>
                        <a:pt x="593097" y="205054"/>
                        <a:pt x="590011" y="224942"/>
                      </a:cubicBezTo>
                      <a:cubicBezTo>
                        <a:pt x="588297" y="235572"/>
                        <a:pt x="587268" y="246545"/>
                        <a:pt x="586925" y="257175"/>
                      </a:cubicBezTo>
                      <a:cubicBezTo>
                        <a:pt x="586582" y="263690"/>
                        <a:pt x="586582" y="270205"/>
                        <a:pt x="586925" y="276720"/>
                      </a:cubicBezTo>
                      <a:cubicBezTo>
                        <a:pt x="587611" y="296951"/>
                        <a:pt x="589668" y="317183"/>
                        <a:pt x="592069" y="337413"/>
                      </a:cubicBezTo>
                      <a:cubicBezTo>
                        <a:pt x="594469" y="357644"/>
                        <a:pt x="596526" y="377876"/>
                        <a:pt x="597555" y="398450"/>
                      </a:cubicBezTo>
                      <a:cubicBezTo>
                        <a:pt x="598584" y="421081"/>
                        <a:pt x="597898" y="444056"/>
                        <a:pt x="593097" y="467030"/>
                      </a:cubicBezTo>
                      <a:cubicBezTo>
                        <a:pt x="590354" y="480746"/>
                        <a:pt x="585897" y="494804"/>
                        <a:pt x="580067" y="508178"/>
                      </a:cubicBezTo>
                      <a:cubicBezTo>
                        <a:pt x="572523" y="526008"/>
                        <a:pt x="562922" y="543153"/>
                        <a:pt x="551607" y="559270"/>
                      </a:cubicBezTo>
                      <a:cubicBezTo>
                        <a:pt x="524517" y="597674"/>
                        <a:pt x="487827" y="630936"/>
                        <a:pt x="447365" y="653567"/>
                      </a:cubicBezTo>
                      <a:cubicBezTo>
                        <a:pt x="438792" y="658368"/>
                        <a:pt x="429877" y="662483"/>
                        <a:pt x="420962" y="666254"/>
                      </a:cubicBezTo>
                      <a:cubicBezTo>
                        <a:pt x="411018" y="671055"/>
                        <a:pt x="400045" y="674827"/>
                        <a:pt x="389072" y="67757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96" name="Google Shape;2196;p9"/>
                <p:cNvSpPr/>
                <p:nvPr/>
              </p:nvSpPr>
              <p:spPr>
                <a:xfrm>
                  <a:off x="4070146" y="4839273"/>
                  <a:ext cx="602762" cy="3498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2762" h="349832" extrusionOk="0">
                      <a:moveTo>
                        <a:pt x="0" y="349833"/>
                      </a:moveTo>
                      <a:cubicBezTo>
                        <a:pt x="1029" y="346060"/>
                        <a:pt x="2400" y="342631"/>
                        <a:pt x="3772" y="338860"/>
                      </a:cubicBezTo>
                      <a:cubicBezTo>
                        <a:pt x="112814" y="319314"/>
                        <a:pt x="216713" y="273709"/>
                        <a:pt x="304495" y="204786"/>
                      </a:cubicBezTo>
                      <a:cubicBezTo>
                        <a:pt x="375132" y="148893"/>
                        <a:pt x="436169" y="73112"/>
                        <a:pt x="515379" y="29907"/>
                      </a:cubicBezTo>
                      <a:lnTo>
                        <a:pt x="515379" y="29907"/>
                      </a:lnTo>
                      <a:cubicBezTo>
                        <a:pt x="540753" y="16191"/>
                        <a:pt x="567500" y="5561"/>
                        <a:pt x="597332" y="75"/>
                      </a:cubicBezTo>
                      <a:cubicBezTo>
                        <a:pt x="603847" y="-954"/>
                        <a:pt x="604876" y="8990"/>
                        <a:pt x="598361" y="10018"/>
                      </a:cubicBezTo>
                      <a:cubicBezTo>
                        <a:pt x="589445" y="11733"/>
                        <a:pt x="580530" y="13791"/>
                        <a:pt x="571957" y="16533"/>
                      </a:cubicBezTo>
                      <a:cubicBezTo>
                        <a:pt x="571957" y="16533"/>
                        <a:pt x="571957" y="16533"/>
                        <a:pt x="571957" y="16533"/>
                      </a:cubicBezTo>
                      <a:cubicBezTo>
                        <a:pt x="454685" y="51852"/>
                        <a:pt x="378561" y="166381"/>
                        <a:pt x="281178" y="234618"/>
                      </a:cubicBezTo>
                      <a:cubicBezTo>
                        <a:pt x="197510" y="293940"/>
                        <a:pt x="100813" y="332688"/>
                        <a:pt x="0" y="349833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97" name="Google Shape;2197;p9"/>
                <p:cNvSpPr/>
                <p:nvPr/>
              </p:nvSpPr>
              <p:spPr>
                <a:xfrm>
                  <a:off x="4079748" y="4860382"/>
                  <a:ext cx="597674" cy="4096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674" h="409647" extrusionOk="0">
                      <a:moveTo>
                        <a:pt x="5144" y="409648"/>
                      </a:moveTo>
                      <a:cubicBezTo>
                        <a:pt x="3429" y="406562"/>
                        <a:pt x="1715" y="403476"/>
                        <a:pt x="0" y="400733"/>
                      </a:cubicBezTo>
                      <a:cubicBezTo>
                        <a:pt x="59322" y="382902"/>
                        <a:pt x="118643" y="364728"/>
                        <a:pt x="174536" y="337982"/>
                      </a:cubicBezTo>
                      <a:cubicBezTo>
                        <a:pt x="234544" y="309521"/>
                        <a:pt x="284950" y="270431"/>
                        <a:pt x="329870" y="221739"/>
                      </a:cubicBezTo>
                      <a:cubicBezTo>
                        <a:pt x="387820" y="159331"/>
                        <a:pt x="440284" y="86636"/>
                        <a:pt x="510578" y="38973"/>
                      </a:cubicBezTo>
                      <a:cubicBezTo>
                        <a:pt x="521551" y="31772"/>
                        <a:pt x="532867" y="24914"/>
                        <a:pt x="544525" y="19085"/>
                      </a:cubicBezTo>
                      <a:cubicBezTo>
                        <a:pt x="556184" y="12912"/>
                        <a:pt x="568871" y="7769"/>
                        <a:pt x="581558" y="3311"/>
                      </a:cubicBezTo>
                      <a:cubicBezTo>
                        <a:pt x="584645" y="2282"/>
                        <a:pt x="587731" y="1254"/>
                        <a:pt x="590817" y="225"/>
                      </a:cubicBezTo>
                      <a:cubicBezTo>
                        <a:pt x="592188" y="-118"/>
                        <a:pt x="593560" y="-118"/>
                        <a:pt x="594589" y="568"/>
                      </a:cubicBezTo>
                      <a:cubicBezTo>
                        <a:pt x="596646" y="1597"/>
                        <a:pt x="597675" y="3654"/>
                        <a:pt x="597675" y="5369"/>
                      </a:cubicBezTo>
                      <a:cubicBezTo>
                        <a:pt x="597675" y="7083"/>
                        <a:pt x="596646" y="8798"/>
                        <a:pt x="594589" y="9483"/>
                      </a:cubicBezTo>
                      <a:cubicBezTo>
                        <a:pt x="593217" y="9827"/>
                        <a:pt x="591845" y="10169"/>
                        <a:pt x="590474" y="10855"/>
                      </a:cubicBezTo>
                      <a:cubicBezTo>
                        <a:pt x="576072" y="15656"/>
                        <a:pt x="562013" y="21142"/>
                        <a:pt x="548983" y="28000"/>
                      </a:cubicBezTo>
                      <a:cubicBezTo>
                        <a:pt x="542125" y="31429"/>
                        <a:pt x="535610" y="35201"/>
                        <a:pt x="529095" y="38973"/>
                      </a:cubicBezTo>
                      <a:cubicBezTo>
                        <a:pt x="442341" y="91437"/>
                        <a:pt x="384391" y="182991"/>
                        <a:pt x="312382" y="253628"/>
                      </a:cubicBezTo>
                      <a:cubicBezTo>
                        <a:pt x="227686" y="337639"/>
                        <a:pt x="117272" y="375701"/>
                        <a:pt x="5144" y="409648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98" name="Google Shape;2198;p9"/>
                <p:cNvSpPr/>
                <p:nvPr/>
              </p:nvSpPr>
              <p:spPr>
                <a:xfrm>
                  <a:off x="4161015" y="4872449"/>
                  <a:ext cx="542640" cy="4805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2640" h="480562" extrusionOk="0">
                      <a:moveTo>
                        <a:pt x="9601" y="480562"/>
                      </a:moveTo>
                      <a:cubicBezTo>
                        <a:pt x="6515" y="478162"/>
                        <a:pt x="3429" y="475762"/>
                        <a:pt x="0" y="473361"/>
                      </a:cubicBezTo>
                      <a:cubicBezTo>
                        <a:pt x="109385" y="430156"/>
                        <a:pt x="208140" y="361233"/>
                        <a:pt x="284950" y="271393"/>
                      </a:cubicBezTo>
                      <a:cubicBezTo>
                        <a:pt x="364845" y="178125"/>
                        <a:pt x="420053" y="55709"/>
                        <a:pt x="535953" y="502"/>
                      </a:cubicBezTo>
                      <a:cubicBezTo>
                        <a:pt x="541782" y="-2241"/>
                        <a:pt x="545554" y="7017"/>
                        <a:pt x="539725" y="9761"/>
                      </a:cubicBezTo>
                      <a:cubicBezTo>
                        <a:pt x="415595" y="68739"/>
                        <a:pt x="360045" y="207957"/>
                        <a:pt x="269519" y="303626"/>
                      </a:cubicBezTo>
                      <a:cubicBezTo>
                        <a:pt x="196825" y="380778"/>
                        <a:pt x="107671" y="441129"/>
                        <a:pt x="9601" y="480562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99" name="Google Shape;2199;p9"/>
                <p:cNvSpPr/>
                <p:nvPr/>
              </p:nvSpPr>
              <p:spPr>
                <a:xfrm>
                  <a:off x="4218622" y="4887867"/>
                  <a:ext cx="484602" cy="5446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4602" h="544697" extrusionOk="0">
                      <a:moveTo>
                        <a:pt x="1715" y="544698"/>
                      </a:moveTo>
                      <a:cubicBezTo>
                        <a:pt x="1372" y="541269"/>
                        <a:pt x="686" y="537840"/>
                        <a:pt x="0" y="534411"/>
                      </a:cubicBezTo>
                      <a:cubicBezTo>
                        <a:pt x="98069" y="498749"/>
                        <a:pt x="188595" y="447657"/>
                        <a:pt x="243116" y="352330"/>
                      </a:cubicBezTo>
                      <a:cubicBezTo>
                        <a:pt x="277406" y="292323"/>
                        <a:pt x="303809" y="228543"/>
                        <a:pt x="341186" y="169908"/>
                      </a:cubicBezTo>
                      <a:cubicBezTo>
                        <a:pt x="379933" y="109215"/>
                        <a:pt x="424853" y="52979"/>
                        <a:pt x="475259" y="1544"/>
                      </a:cubicBezTo>
                      <a:cubicBezTo>
                        <a:pt x="479717" y="-2914"/>
                        <a:pt x="487947" y="3258"/>
                        <a:pt x="483146" y="7716"/>
                      </a:cubicBezTo>
                      <a:cubicBezTo>
                        <a:pt x="429997" y="62237"/>
                        <a:pt x="382334" y="122244"/>
                        <a:pt x="342214" y="187053"/>
                      </a:cubicBezTo>
                      <a:cubicBezTo>
                        <a:pt x="303809" y="249117"/>
                        <a:pt x="278092" y="318384"/>
                        <a:pt x="238316" y="379420"/>
                      </a:cubicBezTo>
                      <a:cubicBezTo>
                        <a:pt x="183109" y="464459"/>
                        <a:pt x="94640" y="511436"/>
                        <a:pt x="1715" y="544698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00" name="Google Shape;2200;p9"/>
                <p:cNvSpPr/>
                <p:nvPr/>
              </p:nvSpPr>
              <p:spPr>
                <a:xfrm>
                  <a:off x="4278630" y="4945682"/>
                  <a:ext cx="441783" cy="5976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783" h="597638" extrusionOk="0">
                      <a:moveTo>
                        <a:pt x="12002" y="597639"/>
                      </a:moveTo>
                      <a:cubicBezTo>
                        <a:pt x="7887" y="596267"/>
                        <a:pt x="3772" y="594553"/>
                        <a:pt x="0" y="592495"/>
                      </a:cubicBezTo>
                      <a:cubicBezTo>
                        <a:pt x="86411" y="545518"/>
                        <a:pt x="163563" y="484139"/>
                        <a:pt x="206426" y="393270"/>
                      </a:cubicBezTo>
                      <a:cubicBezTo>
                        <a:pt x="239687" y="322290"/>
                        <a:pt x="260947" y="247195"/>
                        <a:pt x="300038" y="178615"/>
                      </a:cubicBezTo>
                      <a:cubicBezTo>
                        <a:pt x="336728" y="114150"/>
                        <a:pt x="380962" y="54828"/>
                        <a:pt x="432397" y="1679"/>
                      </a:cubicBezTo>
                      <a:cubicBezTo>
                        <a:pt x="435483" y="-1750"/>
                        <a:pt x="440627" y="650"/>
                        <a:pt x="441655" y="3736"/>
                      </a:cubicBezTo>
                      <a:cubicBezTo>
                        <a:pt x="441998" y="5108"/>
                        <a:pt x="441655" y="6479"/>
                        <a:pt x="440627" y="7851"/>
                      </a:cubicBezTo>
                      <a:cubicBezTo>
                        <a:pt x="439941" y="8537"/>
                        <a:pt x="439255" y="9565"/>
                        <a:pt x="438569" y="10251"/>
                      </a:cubicBezTo>
                      <a:cubicBezTo>
                        <a:pt x="383019" y="68544"/>
                        <a:pt x="335356" y="133695"/>
                        <a:pt x="297637" y="205018"/>
                      </a:cubicBezTo>
                      <a:cubicBezTo>
                        <a:pt x="259575" y="276684"/>
                        <a:pt x="241402" y="357609"/>
                        <a:pt x="200597" y="427218"/>
                      </a:cubicBezTo>
                      <a:cubicBezTo>
                        <a:pt x="155677" y="502313"/>
                        <a:pt x="87440" y="555462"/>
                        <a:pt x="12002" y="597639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01" name="Google Shape;2201;p9"/>
                <p:cNvSpPr/>
                <p:nvPr/>
              </p:nvSpPr>
              <p:spPr>
                <a:xfrm>
                  <a:off x="4489170" y="4972710"/>
                  <a:ext cx="237597" cy="5466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597" h="546607" extrusionOk="0">
                      <a:moveTo>
                        <a:pt x="0" y="546608"/>
                      </a:moveTo>
                      <a:cubicBezTo>
                        <a:pt x="39434" y="504774"/>
                        <a:pt x="69266" y="452996"/>
                        <a:pt x="86068" y="395389"/>
                      </a:cubicBezTo>
                      <a:cubicBezTo>
                        <a:pt x="106299" y="325094"/>
                        <a:pt x="115214" y="252400"/>
                        <a:pt x="138531" y="182448"/>
                      </a:cubicBezTo>
                      <a:cubicBezTo>
                        <a:pt x="147104" y="156044"/>
                        <a:pt x="157391" y="130327"/>
                        <a:pt x="169050" y="105296"/>
                      </a:cubicBezTo>
                      <a:cubicBezTo>
                        <a:pt x="185852" y="69291"/>
                        <a:pt x="205397" y="34658"/>
                        <a:pt x="228714" y="2083"/>
                      </a:cubicBezTo>
                      <a:cubicBezTo>
                        <a:pt x="232486" y="-3404"/>
                        <a:pt x="240373" y="3111"/>
                        <a:pt x="236601" y="8255"/>
                      </a:cubicBezTo>
                      <a:cubicBezTo>
                        <a:pt x="207797" y="48717"/>
                        <a:pt x="184823" y="92265"/>
                        <a:pt x="165963" y="137528"/>
                      </a:cubicBezTo>
                      <a:cubicBezTo>
                        <a:pt x="154305" y="165989"/>
                        <a:pt x="144361" y="195478"/>
                        <a:pt x="136131" y="225311"/>
                      </a:cubicBezTo>
                      <a:cubicBezTo>
                        <a:pt x="115900" y="298005"/>
                        <a:pt x="108699" y="374815"/>
                        <a:pt x="79896" y="445109"/>
                      </a:cubicBezTo>
                      <a:cubicBezTo>
                        <a:pt x="66522" y="477342"/>
                        <a:pt x="48692" y="507174"/>
                        <a:pt x="26746" y="533578"/>
                      </a:cubicBezTo>
                      <a:cubicBezTo>
                        <a:pt x="17488" y="538721"/>
                        <a:pt x="8915" y="542836"/>
                        <a:pt x="0" y="546608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02" name="Google Shape;2202;p9"/>
                <p:cNvSpPr/>
                <p:nvPr/>
              </p:nvSpPr>
              <p:spPr>
                <a:xfrm>
                  <a:off x="4619472" y="5037466"/>
                  <a:ext cx="88060" cy="374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060" h="374867" extrusionOk="0">
                      <a:moveTo>
                        <a:pt x="0" y="374867"/>
                      </a:moveTo>
                      <a:cubicBezTo>
                        <a:pt x="14402" y="340235"/>
                        <a:pt x="24689" y="303887"/>
                        <a:pt x="30518" y="266511"/>
                      </a:cubicBezTo>
                      <a:cubicBezTo>
                        <a:pt x="36005" y="229478"/>
                        <a:pt x="37376" y="191073"/>
                        <a:pt x="40462" y="153354"/>
                      </a:cubicBezTo>
                      <a:cubicBezTo>
                        <a:pt x="44577" y="101233"/>
                        <a:pt x="52121" y="49798"/>
                        <a:pt x="78181" y="2821"/>
                      </a:cubicBezTo>
                      <a:cubicBezTo>
                        <a:pt x="81267" y="-3009"/>
                        <a:pt x="90525" y="1106"/>
                        <a:pt x="87440" y="6936"/>
                      </a:cubicBezTo>
                      <a:cubicBezTo>
                        <a:pt x="51778" y="70715"/>
                        <a:pt x="51092" y="143067"/>
                        <a:pt x="45948" y="214390"/>
                      </a:cubicBezTo>
                      <a:cubicBezTo>
                        <a:pt x="43891" y="242851"/>
                        <a:pt x="40805" y="271311"/>
                        <a:pt x="34976" y="299087"/>
                      </a:cubicBezTo>
                      <a:cubicBezTo>
                        <a:pt x="33261" y="307659"/>
                        <a:pt x="30861" y="315888"/>
                        <a:pt x="28803" y="324118"/>
                      </a:cubicBezTo>
                      <a:cubicBezTo>
                        <a:pt x="21260" y="341606"/>
                        <a:pt x="11658" y="358751"/>
                        <a:pt x="0" y="374867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2203" name="Google Shape;2203;p9"/>
                <p:cNvGrpSpPr/>
                <p:nvPr/>
              </p:nvGrpSpPr>
              <p:grpSpPr>
                <a:xfrm>
                  <a:off x="4642541" y="4895848"/>
                  <a:ext cx="658468" cy="817285"/>
                  <a:chOff x="4642541" y="4895848"/>
                  <a:chExt cx="658468" cy="817285"/>
                </a:xfrm>
              </p:grpSpPr>
              <p:sp>
                <p:nvSpPr>
                  <p:cNvPr id="2204" name="Google Shape;2204;p9"/>
                  <p:cNvSpPr/>
                  <p:nvPr/>
                </p:nvSpPr>
                <p:spPr>
                  <a:xfrm>
                    <a:off x="4642541" y="4900919"/>
                    <a:ext cx="658468" cy="8122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8468" h="812214" extrusionOk="0">
                        <a:moveTo>
                          <a:pt x="374352" y="802536"/>
                        </a:moveTo>
                        <a:cubicBezTo>
                          <a:pt x="364065" y="793964"/>
                          <a:pt x="362008" y="779904"/>
                          <a:pt x="355150" y="767903"/>
                        </a:cubicBezTo>
                        <a:cubicBezTo>
                          <a:pt x="353093" y="764474"/>
                          <a:pt x="350692" y="761045"/>
                          <a:pt x="347263" y="758302"/>
                        </a:cubicBezTo>
                        <a:cubicBezTo>
                          <a:pt x="346920" y="757959"/>
                          <a:pt x="346920" y="757959"/>
                          <a:pt x="346578" y="757616"/>
                        </a:cubicBezTo>
                        <a:cubicBezTo>
                          <a:pt x="330118" y="744243"/>
                          <a:pt x="306115" y="743900"/>
                          <a:pt x="289656" y="728469"/>
                        </a:cubicBezTo>
                        <a:cubicBezTo>
                          <a:pt x="271825" y="712010"/>
                          <a:pt x="261538" y="688350"/>
                          <a:pt x="250566" y="665033"/>
                        </a:cubicBezTo>
                        <a:cubicBezTo>
                          <a:pt x="247479" y="658175"/>
                          <a:pt x="244050" y="651660"/>
                          <a:pt x="240279" y="645145"/>
                        </a:cubicBezTo>
                        <a:cubicBezTo>
                          <a:pt x="240279" y="645145"/>
                          <a:pt x="240279" y="645145"/>
                          <a:pt x="240279" y="645145"/>
                        </a:cubicBezTo>
                        <a:cubicBezTo>
                          <a:pt x="233078" y="632115"/>
                          <a:pt x="224848" y="619770"/>
                          <a:pt x="213875" y="609826"/>
                        </a:cubicBezTo>
                        <a:cubicBezTo>
                          <a:pt x="168955" y="569364"/>
                          <a:pt x="91803" y="573822"/>
                          <a:pt x="47912" y="537817"/>
                        </a:cubicBezTo>
                        <a:cubicBezTo>
                          <a:pt x="45511" y="535760"/>
                          <a:pt x="43454" y="533702"/>
                          <a:pt x="41054" y="531645"/>
                        </a:cubicBezTo>
                        <a:cubicBezTo>
                          <a:pt x="36253" y="526844"/>
                          <a:pt x="32138" y="521358"/>
                          <a:pt x="28709" y="515529"/>
                        </a:cubicBezTo>
                        <a:cubicBezTo>
                          <a:pt x="-2838" y="461007"/>
                          <a:pt x="41397" y="393799"/>
                          <a:pt x="37625" y="331049"/>
                        </a:cubicBezTo>
                        <a:cubicBezTo>
                          <a:pt x="33853" y="267955"/>
                          <a:pt x="-5238" y="211719"/>
                          <a:pt x="591" y="147597"/>
                        </a:cubicBezTo>
                        <a:cubicBezTo>
                          <a:pt x="3335" y="115364"/>
                          <a:pt x="16708" y="86218"/>
                          <a:pt x="36596" y="61872"/>
                        </a:cubicBezTo>
                        <a:cubicBezTo>
                          <a:pt x="41397" y="56043"/>
                          <a:pt x="46197" y="50556"/>
                          <a:pt x="51684" y="45413"/>
                        </a:cubicBezTo>
                        <a:lnTo>
                          <a:pt x="51684" y="45413"/>
                        </a:lnTo>
                        <a:cubicBezTo>
                          <a:pt x="57170" y="39584"/>
                          <a:pt x="63342" y="34440"/>
                          <a:pt x="69514" y="29639"/>
                        </a:cubicBezTo>
                        <a:cubicBezTo>
                          <a:pt x="70543" y="28953"/>
                          <a:pt x="71572" y="27925"/>
                          <a:pt x="72600" y="27239"/>
                        </a:cubicBezTo>
                        <a:cubicBezTo>
                          <a:pt x="72600" y="27239"/>
                          <a:pt x="72600" y="27239"/>
                          <a:pt x="72600" y="27239"/>
                        </a:cubicBezTo>
                        <a:cubicBezTo>
                          <a:pt x="78087" y="23124"/>
                          <a:pt x="83573" y="19010"/>
                          <a:pt x="89403" y="15581"/>
                        </a:cubicBezTo>
                        <a:cubicBezTo>
                          <a:pt x="90088" y="15237"/>
                          <a:pt x="90774" y="14552"/>
                          <a:pt x="91460" y="14209"/>
                        </a:cubicBezTo>
                        <a:cubicBezTo>
                          <a:pt x="95575" y="11466"/>
                          <a:pt x="100032" y="9065"/>
                          <a:pt x="104490" y="6665"/>
                        </a:cubicBezTo>
                        <a:cubicBezTo>
                          <a:pt x="106890" y="5294"/>
                          <a:pt x="109291" y="4265"/>
                          <a:pt x="111691" y="2893"/>
                        </a:cubicBezTo>
                        <a:cubicBezTo>
                          <a:pt x="115463" y="836"/>
                          <a:pt x="120264" y="-879"/>
                          <a:pt x="124378" y="493"/>
                        </a:cubicBezTo>
                        <a:cubicBezTo>
                          <a:pt x="128836" y="2207"/>
                          <a:pt x="131236" y="7008"/>
                          <a:pt x="132951" y="11466"/>
                        </a:cubicBezTo>
                        <a:cubicBezTo>
                          <a:pt x="150096" y="53985"/>
                          <a:pt x="176499" y="102334"/>
                          <a:pt x="202902" y="139710"/>
                        </a:cubicBezTo>
                        <a:cubicBezTo>
                          <a:pt x="224848" y="170914"/>
                          <a:pt x="254680" y="193889"/>
                          <a:pt x="286913" y="213434"/>
                        </a:cubicBezTo>
                        <a:cubicBezTo>
                          <a:pt x="343149" y="248067"/>
                          <a:pt x="419615" y="280642"/>
                          <a:pt x="488538" y="319733"/>
                        </a:cubicBezTo>
                        <a:cubicBezTo>
                          <a:pt x="574949" y="368424"/>
                          <a:pt x="668561" y="439748"/>
                          <a:pt x="657588" y="548447"/>
                        </a:cubicBezTo>
                        <a:lnTo>
                          <a:pt x="657588" y="548447"/>
                        </a:lnTo>
                        <a:cubicBezTo>
                          <a:pt x="657245" y="552562"/>
                          <a:pt x="656559" y="556677"/>
                          <a:pt x="655873" y="560792"/>
                        </a:cubicBezTo>
                        <a:cubicBezTo>
                          <a:pt x="655873" y="562163"/>
                          <a:pt x="655530" y="563192"/>
                          <a:pt x="655188" y="564221"/>
                        </a:cubicBezTo>
                        <a:cubicBezTo>
                          <a:pt x="651416" y="585137"/>
                          <a:pt x="643872" y="605711"/>
                          <a:pt x="633585" y="625599"/>
                        </a:cubicBezTo>
                        <a:cubicBezTo>
                          <a:pt x="631870" y="629372"/>
                          <a:pt x="629813" y="632801"/>
                          <a:pt x="627756" y="636572"/>
                        </a:cubicBezTo>
                        <a:cubicBezTo>
                          <a:pt x="609239" y="668805"/>
                          <a:pt x="583179" y="697608"/>
                          <a:pt x="554032" y="719211"/>
                        </a:cubicBezTo>
                        <a:cubicBezTo>
                          <a:pt x="551289" y="721269"/>
                          <a:pt x="548546" y="723326"/>
                          <a:pt x="545802" y="725040"/>
                        </a:cubicBezTo>
                        <a:cubicBezTo>
                          <a:pt x="539287" y="729498"/>
                          <a:pt x="532772" y="733270"/>
                          <a:pt x="525914" y="737042"/>
                        </a:cubicBezTo>
                        <a:cubicBezTo>
                          <a:pt x="487509" y="756930"/>
                          <a:pt x="420301" y="840255"/>
                          <a:pt x="374352" y="802536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205" name="Google Shape;2205;p9"/>
                  <p:cNvSpPr/>
                  <p:nvPr/>
                </p:nvSpPr>
                <p:spPr>
                  <a:xfrm>
                    <a:off x="4763438" y="4935777"/>
                    <a:ext cx="536004" cy="5293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36004" h="529363" extrusionOk="0">
                        <a:moveTo>
                          <a:pt x="533604" y="529363"/>
                        </a:moveTo>
                        <a:cubicBezTo>
                          <a:pt x="475997" y="419978"/>
                          <a:pt x="361811" y="342483"/>
                          <a:pt x="255512" y="281446"/>
                        </a:cubicBezTo>
                        <a:cubicBezTo>
                          <a:pt x="189676" y="243727"/>
                          <a:pt x="116981" y="209780"/>
                          <a:pt x="59031" y="160746"/>
                        </a:cubicBezTo>
                        <a:cubicBezTo>
                          <a:pt x="13768" y="122683"/>
                          <a:pt x="-19836" y="59590"/>
                          <a:pt x="13425" y="2668"/>
                        </a:cubicBezTo>
                        <a:cubicBezTo>
                          <a:pt x="16511" y="-2818"/>
                          <a:pt x="26112" y="954"/>
                          <a:pt x="22683" y="6783"/>
                        </a:cubicBezTo>
                        <a:cubicBezTo>
                          <a:pt x="-26009" y="89765"/>
                          <a:pt x="66574" y="158345"/>
                          <a:pt x="127954" y="196064"/>
                        </a:cubicBezTo>
                        <a:cubicBezTo>
                          <a:pt x="194476" y="236869"/>
                          <a:pt x="264428" y="272531"/>
                          <a:pt x="330265" y="314365"/>
                        </a:cubicBezTo>
                        <a:cubicBezTo>
                          <a:pt x="410503" y="365114"/>
                          <a:pt x="488684" y="430951"/>
                          <a:pt x="536005" y="513589"/>
                        </a:cubicBezTo>
                        <a:lnTo>
                          <a:pt x="536005" y="513589"/>
                        </a:lnTo>
                        <a:cubicBezTo>
                          <a:pt x="535662" y="517704"/>
                          <a:pt x="534976" y="521819"/>
                          <a:pt x="534290" y="525934"/>
                        </a:cubicBezTo>
                        <a:cubicBezTo>
                          <a:pt x="534290" y="526963"/>
                          <a:pt x="533947" y="527991"/>
                          <a:pt x="533604" y="529363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206" name="Google Shape;2206;p9"/>
                  <p:cNvSpPr/>
                  <p:nvPr/>
                </p:nvSpPr>
                <p:spPr>
                  <a:xfrm>
                    <a:off x="4747029" y="4944803"/>
                    <a:ext cx="528410" cy="5923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28410" h="592346" extrusionOk="0">
                        <a:moveTo>
                          <a:pt x="522581" y="592346"/>
                        </a:moveTo>
                        <a:cubicBezTo>
                          <a:pt x="503379" y="557370"/>
                          <a:pt x="479719" y="524795"/>
                          <a:pt x="452287" y="494963"/>
                        </a:cubicBezTo>
                        <a:cubicBezTo>
                          <a:pt x="394680" y="432555"/>
                          <a:pt x="324385" y="384206"/>
                          <a:pt x="255119" y="335857"/>
                        </a:cubicBezTo>
                        <a:cubicBezTo>
                          <a:pt x="188597" y="288880"/>
                          <a:pt x="121731" y="241217"/>
                          <a:pt x="67210" y="180523"/>
                        </a:cubicBezTo>
                        <a:cubicBezTo>
                          <a:pt x="25033" y="134232"/>
                          <a:pt x="-20573" y="67366"/>
                          <a:pt x="9946" y="2901"/>
                        </a:cubicBezTo>
                        <a:cubicBezTo>
                          <a:pt x="12689" y="-2928"/>
                          <a:pt x="21947" y="844"/>
                          <a:pt x="19204" y="7016"/>
                        </a:cubicBezTo>
                        <a:cubicBezTo>
                          <a:pt x="-18858" y="87597"/>
                          <a:pt x="68239" y="172294"/>
                          <a:pt x="122074" y="220985"/>
                        </a:cubicBezTo>
                        <a:cubicBezTo>
                          <a:pt x="181739" y="274478"/>
                          <a:pt x="248947" y="318369"/>
                          <a:pt x="313755" y="365004"/>
                        </a:cubicBezTo>
                        <a:cubicBezTo>
                          <a:pt x="377535" y="410609"/>
                          <a:pt x="439942" y="459987"/>
                          <a:pt x="488634" y="522052"/>
                        </a:cubicBezTo>
                        <a:cubicBezTo>
                          <a:pt x="503379" y="540911"/>
                          <a:pt x="516752" y="561142"/>
                          <a:pt x="528411" y="581716"/>
                        </a:cubicBezTo>
                        <a:cubicBezTo>
                          <a:pt x="526696" y="585145"/>
                          <a:pt x="524639" y="588917"/>
                          <a:pt x="522581" y="592346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207" name="Google Shape;2207;p9"/>
                  <p:cNvSpPr/>
                  <p:nvPr/>
                </p:nvSpPr>
                <p:spPr>
                  <a:xfrm>
                    <a:off x="4717448" y="4895848"/>
                    <a:ext cx="478095" cy="72976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8095" h="729768" extrusionOk="0">
                        <a:moveTo>
                          <a:pt x="470209" y="729769"/>
                        </a:moveTo>
                        <a:cubicBezTo>
                          <a:pt x="415345" y="601524"/>
                          <a:pt x="313161" y="494197"/>
                          <a:pt x="209262" y="401271"/>
                        </a:cubicBezTo>
                        <a:cubicBezTo>
                          <a:pt x="165028" y="361837"/>
                          <a:pt x="111536" y="314517"/>
                          <a:pt x="69702" y="261367"/>
                        </a:cubicBezTo>
                        <a:cubicBezTo>
                          <a:pt x="21696" y="200674"/>
                          <a:pt x="-10537" y="132094"/>
                          <a:pt x="3179" y="58027"/>
                        </a:cubicBezTo>
                        <a:cubicBezTo>
                          <a:pt x="3179" y="58027"/>
                          <a:pt x="3179" y="58027"/>
                          <a:pt x="3179" y="58027"/>
                        </a:cubicBezTo>
                        <a:cubicBezTo>
                          <a:pt x="5237" y="47740"/>
                          <a:pt x="7980" y="37453"/>
                          <a:pt x="11752" y="27166"/>
                        </a:cubicBezTo>
                        <a:cubicBezTo>
                          <a:pt x="12437" y="25109"/>
                          <a:pt x="13466" y="22709"/>
                          <a:pt x="14152" y="20308"/>
                        </a:cubicBezTo>
                        <a:cubicBezTo>
                          <a:pt x="16209" y="14822"/>
                          <a:pt x="18610" y="9679"/>
                          <a:pt x="21353" y="4192"/>
                        </a:cubicBezTo>
                        <a:cubicBezTo>
                          <a:pt x="21696" y="3507"/>
                          <a:pt x="21696" y="3163"/>
                          <a:pt x="22039" y="2821"/>
                        </a:cubicBezTo>
                        <a:cubicBezTo>
                          <a:pt x="25125" y="-3008"/>
                          <a:pt x="34383" y="1106"/>
                          <a:pt x="31297" y="6936"/>
                        </a:cubicBezTo>
                        <a:cubicBezTo>
                          <a:pt x="30611" y="8650"/>
                          <a:pt x="29582" y="10021"/>
                          <a:pt x="28897" y="11736"/>
                        </a:cubicBezTo>
                        <a:cubicBezTo>
                          <a:pt x="-8479" y="91975"/>
                          <a:pt x="20324" y="183186"/>
                          <a:pt x="70730" y="250738"/>
                        </a:cubicBezTo>
                        <a:cubicBezTo>
                          <a:pt x="126280" y="325147"/>
                          <a:pt x="203433" y="380697"/>
                          <a:pt x="269955" y="444133"/>
                        </a:cubicBezTo>
                        <a:cubicBezTo>
                          <a:pt x="353966" y="524715"/>
                          <a:pt x="432147" y="617641"/>
                          <a:pt x="478096" y="724282"/>
                        </a:cubicBezTo>
                        <a:cubicBezTo>
                          <a:pt x="475695" y="725997"/>
                          <a:pt x="472952" y="728054"/>
                          <a:pt x="470209" y="729769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208" name="Google Shape;2208;p9"/>
                  <p:cNvSpPr/>
                  <p:nvPr/>
                </p:nvSpPr>
                <p:spPr>
                  <a:xfrm>
                    <a:off x="4694620" y="4898318"/>
                    <a:ext cx="198629" cy="66797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8629" h="667977" extrusionOk="0">
                        <a:moveTo>
                          <a:pt x="198486" y="667977"/>
                        </a:moveTo>
                        <a:cubicBezTo>
                          <a:pt x="195400" y="661119"/>
                          <a:pt x="191971" y="654604"/>
                          <a:pt x="188199" y="648089"/>
                        </a:cubicBezTo>
                        <a:cubicBezTo>
                          <a:pt x="188199" y="648089"/>
                          <a:pt x="188199" y="648089"/>
                          <a:pt x="188199" y="648089"/>
                        </a:cubicBezTo>
                        <a:cubicBezTo>
                          <a:pt x="185799" y="569222"/>
                          <a:pt x="160081" y="489669"/>
                          <a:pt x="122705" y="421089"/>
                        </a:cubicBezTo>
                        <a:cubicBezTo>
                          <a:pt x="61669" y="308961"/>
                          <a:pt x="-39829" y="167686"/>
                          <a:pt x="16406" y="37727"/>
                        </a:cubicBezTo>
                        <a:cubicBezTo>
                          <a:pt x="17435" y="34984"/>
                          <a:pt x="18806" y="32241"/>
                          <a:pt x="20178" y="29840"/>
                        </a:cubicBezTo>
                        <a:cubicBezTo>
                          <a:pt x="24636" y="20582"/>
                          <a:pt x="30122" y="10981"/>
                          <a:pt x="36294" y="2065"/>
                        </a:cubicBezTo>
                        <a:cubicBezTo>
                          <a:pt x="38352" y="-1021"/>
                          <a:pt x="42124" y="-335"/>
                          <a:pt x="43838" y="2065"/>
                        </a:cubicBezTo>
                        <a:cubicBezTo>
                          <a:pt x="45210" y="3780"/>
                          <a:pt x="45553" y="6180"/>
                          <a:pt x="44181" y="8238"/>
                        </a:cubicBezTo>
                        <a:cubicBezTo>
                          <a:pt x="42124" y="10981"/>
                          <a:pt x="40409" y="14067"/>
                          <a:pt x="38695" y="16810"/>
                        </a:cubicBezTo>
                        <a:cubicBezTo>
                          <a:pt x="36980" y="19553"/>
                          <a:pt x="35609" y="21954"/>
                          <a:pt x="34237" y="24697"/>
                        </a:cubicBezTo>
                        <a:cubicBezTo>
                          <a:pt x="31151" y="30183"/>
                          <a:pt x="28408" y="36013"/>
                          <a:pt x="26007" y="41842"/>
                        </a:cubicBezTo>
                        <a:cubicBezTo>
                          <a:pt x="21550" y="52472"/>
                          <a:pt x="18464" y="63787"/>
                          <a:pt x="16063" y="74760"/>
                        </a:cubicBezTo>
                        <a:cubicBezTo>
                          <a:pt x="4748" y="128596"/>
                          <a:pt x="15035" y="187231"/>
                          <a:pt x="35609" y="238666"/>
                        </a:cubicBezTo>
                        <a:cubicBezTo>
                          <a:pt x="69213" y="323020"/>
                          <a:pt x="127163" y="394686"/>
                          <a:pt x="161453" y="478354"/>
                        </a:cubicBezTo>
                        <a:cubicBezTo>
                          <a:pt x="186485" y="537332"/>
                          <a:pt x="200201" y="603169"/>
                          <a:pt x="198486" y="667977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209" name="Google Shape;2209;p9"/>
                  <p:cNvSpPr/>
                  <p:nvPr/>
                </p:nvSpPr>
                <p:spPr>
                  <a:xfrm>
                    <a:off x="4671973" y="4946675"/>
                    <a:ext cx="52204" cy="4924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2204" h="492404" extrusionOk="0">
                        <a:moveTo>
                          <a:pt x="18479" y="492404"/>
                        </a:moveTo>
                        <a:cubicBezTo>
                          <a:pt x="16079" y="490347"/>
                          <a:pt x="14022" y="488290"/>
                          <a:pt x="11621" y="486232"/>
                        </a:cubicBezTo>
                        <a:cubicBezTo>
                          <a:pt x="18479" y="472516"/>
                          <a:pt x="24309" y="458458"/>
                          <a:pt x="29109" y="444056"/>
                        </a:cubicBezTo>
                        <a:cubicBezTo>
                          <a:pt x="48998" y="383362"/>
                          <a:pt x="43168" y="321298"/>
                          <a:pt x="30138" y="259918"/>
                        </a:cubicBezTo>
                        <a:cubicBezTo>
                          <a:pt x="13336" y="181051"/>
                          <a:pt x="-12382" y="95669"/>
                          <a:pt x="6821" y="16459"/>
                        </a:cubicBezTo>
                        <a:cubicBezTo>
                          <a:pt x="11621" y="10630"/>
                          <a:pt x="16422" y="5144"/>
                          <a:pt x="21908" y="0"/>
                        </a:cubicBezTo>
                        <a:cubicBezTo>
                          <a:pt x="-13753" y="99441"/>
                          <a:pt x="36310" y="210198"/>
                          <a:pt x="49340" y="310325"/>
                        </a:cubicBezTo>
                        <a:cubicBezTo>
                          <a:pt x="58256" y="376162"/>
                          <a:pt x="45911" y="437198"/>
                          <a:pt x="18479" y="4924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210" name="Google Shape;2210;p9"/>
                  <p:cNvSpPr/>
                  <p:nvPr/>
                </p:nvSpPr>
                <p:spPr>
                  <a:xfrm>
                    <a:off x="4710206" y="4927343"/>
                    <a:ext cx="295269" cy="7414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5269" h="741479" extrusionOk="0">
                        <a:moveTo>
                          <a:pt x="287485" y="741480"/>
                        </a:moveTo>
                        <a:cubicBezTo>
                          <a:pt x="285428" y="738051"/>
                          <a:pt x="283028" y="734622"/>
                          <a:pt x="279599" y="731879"/>
                        </a:cubicBezTo>
                        <a:cubicBezTo>
                          <a:pt x="284399" y="707190"/>
                          <a:pt x="286457" y="681815"/>
                          <a:pt x="286114" y="656441"/>
                        </a:cubicBezTo>
                        <a:cubicBezTo>
                          <a:pt x="284742" y="571058"/>
                          <a:pt x="251481" y="494592"/>
                          <a:pt x="204504" y="424297"/>
                        </a:cubicBezTo>
                        <a:cubicBezTo>
                          <a:pt x="125637" y="306683"/>
                          <a:pt x="8708" y="192840"/>
                          <a:pt x="478" y="45393"/>
                        </a:cubicBezTo>
                        <a:cubicBezTo>
                          <a:pt x="-208" y="33391"/>
                          <a:pt x="-208" y="21047"/>
                          <a:pt x="821" y="8360"/>
                        </a:cubicBezTo>
                        <a:cubicBezTo>
                          <a:pt x="821" y="6988"/>
                          <a:pt x="1164" y="5616"/>
                          <a:pt x="1164" y="4245"/>
                        </a:cubicBezTo>
                        <a:cubicBezTo>
                          <a:pt x="1164" y="3559"/>
                          <a:pt x="1164" y="3216"/>
                          <a:pt x="1507" y="2530"/>
                        </a:cubicBezTo>
                        <a:cubicBezTo>
                          <a:pt x="2192" y="1159"/>
                          <a:pt x="3221" y="473"/>
                          <a:pt x="4593" y="130"/>
                        </a:cubicBezTo>
                        <a:cubicBezTo>
                          <a:pt x="4593" y="130"/>
                          <a:pt x="4593" y="130"/>
                          <a:pt x="4593" y="130"/>
                        </a:cubicBezTo>
                        <a:cubicBezTo>
                          <a:pt x="7679" y="-556"/>
                          <a:pt x="11451" y="1502"/>
                          <a:pt x="11108" y="5616"/>
                        </a:cubicBezTo>
                        <a:cubicBezTo>
                          <a:pt x="11108" y="7674"/>
                          <a:pt x="10765" y="10074"/>
                          <a:pt x="10765" y="12131"/>
                        </a:cubicBezTo>
                        <a:cubicBezTo>
                          <a:pt x="10422" y="16932"/>
                          <a:pt x="10422" y="21390"/>
                          <a:pt x="10422" y="26190"/>
                        </a:cubicBezTo>
                        <a:cubicBezTo>
                          <a:pt x="10422" y="26190"/>
                          <a:pt x="10422" y="26190"/>
                          <a:pt x="10422" y="26190"/>
                        </a:cubicBezTo>
                        <a:cubicBezTo>
                          <a:pt x="9393" y="101628"/>
                          <a:pt x="37854" y="167465"/>
                          <a:pt x="76945" y="229530"/>
                        </a:cubicBezTo>
                        <a:cubicBezTo>
                          <a:pt x="129751" y="313541"/>
                          <a:pt x="201760" y="390350"/>
                          <a:pt x="247023" y="474018"/>
                        </a:cubicBezTo>
                        <a:cubicBezTo>
                          <a:pt x="291943" y="557685"/>
                          <a:pt x="305659" y="652326"/>
                          <a:pt x="287485" y="74148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211" name="Google Shape;2211;p9"/>
                <p:cNvGrpSpPr/>
                <p:nvPr/>
              </p:nvGrpSpPr>
              <p:grpSpPr>
                <a:xfrm>
                  <a:off x="4622339" y="4578357"/>
                  <a:ext cx="901702" cy="548005"/>
                  <a:chOff x="4622339" y="4578357"/>
                  <a:chExt cx="901702" cy="548005"/>
                </a:xfrm>
              </p:grpSpPr>
              <p:sp>
                <p:nvSpPr>
                  <p:cNvPr id="2212" name="Google Shape;2212;p9"/>
                  <p:cNvSpPr/>
                  <p:nvPr/>
                </p:nvSpPr>
                <p:spPr>
                  <a:xfrm>
                    <a:off x="4622339" y="4578357"/>
                    <a:ext cx="901702" cy="54800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01702" h="548005" extrusionOk="0">
                        <a:moveTo>
                          <a:pt x="704536" y="527080"/>
                        </a:moveTo>
                        <a:cubicBezTo>
                          <a:pt x="686705" y="531881"/>
                          <a:pt x="667845" y="535310"/>
                          <a:pt x="648643" y="538396"/>
                        </a:cubicBezTo>
                        <a:cubicBezTo>
                          <a:pt x="535486" y="555541"/>
                          <a:pt x="405869" y="545940"/>
                          <a:pt x="343119" y="538739"/>
                        </a:cubicBezTo>
                        <a:cubicBezTo>
                          <a:pt x="274539" y="530852"/>
                          <a:pt x="234419" y="519193"/>
                          <a:pt x="199787" y="496219"/>
                        </a:cubicBezTo>
                        <a:cubicBezTo>
                          <a:pt x="192586" y="491419"/>
                          <a:pt x="185385" y="486275"/>
                          <a:pt x="178527" y="480446"/>
                        </a:cubicBezTo>
                        <a:cubicBezTo>
                          <a:pt x="167554" y="471187"/>
                          <a:pt x="156581" y="460900"/>
                          <a:pt x="144923" y="448556"/>
                        </a:cubicBezTo>
                        <a:cubicBezTo>
                          <a:pt x="140808" y="444441"/>
                          <a:pt x="136693" y="439984"/>
                          <a:pt x="132578" y="435526"/>
                        </a:cubicBezTo>
                        <a:cubicBezTo>
                          <a:pt x="122634" y="424896"/>
                          <a:pt x="112347" y="413237"/>
                          <a:pt x="100688" y="400550"/>
                        </a:cubicBezTo>
                        <a:cubicBezTo>
                          <a:pt x="94859" y="394378"/>
                          <a:pt x="86287" y="386834"/>
                          <a:pt x="76685" y="378947"/>
                        </a:cubicBezTo>
                        <a:cubicBezTo>
                          <a:pt x="71885" y="375175"/>
                          <a:pt x="67084" y="371061"/>
                          <a:pt x="61941" y="366946"/>
                        </a:cubicBezTo>
                        <a:cubicBezTo>
                          <a:pt x="46853" y="354601"/>
                          <a:pt x="31080" y="340885"/>
                          <a:pt x="19078" y="326827"/>
                        </a:cubicBezTo>
                        <a:cubicBezTo>
                          <a:pt x="16335" y="323398"/>
                          <a:pt x="13592" y="320311"/>
                          <a:pt x="11534" y="316882"/>
                        </a:cubicBezTo>
                        <a:cubicBezTo>
                          <a:pt x="9134" y="313453"/>
                          <a:pt x="7077" y="310367"/>
                          <a:pt x="5705" y="306938"/>
                        </a:cubicBezTo>
                        <a:cubicBezTo>
                          <a:pt x="3991" y="303852"/>
                          <a:pt x="2619" y="300766"/>
                          <a:pt x="1933" y="297337"/>
                        </a:cubicBezTo>
                        <a:cubicBezTo>
                          <a:pt x="-124" y="291165"/>
                          <a:pt x="-467" y="285336"/>
                          <a:pt x="562" y="279506"/>
                        </a:cubicBezTo>
                        <a:cubicBezTo>
                          <a:pt x="905" y="278478"/>
                          <a:pt x="905" y="277449"/>
                          <a:pt x="1590" y="276420"/>
                        </a:cubicBezTo>
                        <a:cubicBezTo>
                          <a:pt x="2962" y="272305"/>
                          <a:pt x="5362" y="267848"/>
                          <a:pt x="8448" y="263390"/>
                        </a:cubicBezTo>
                        <a:cubicBezTo>
                          <a:pt x="23879" y="242130"/>
                          <a:pt x="56797" y="219842"/>
                          <a:pt x="74971" y="202354"/>
                        </a:cubicBezTo>
                        <a:cubicBezTo>
                          <a:pt x="77714" y="199611"/>
                          <a:pt x="80114" y="197210"/>
                          <a:pt x="82172" y="194810"/>
                        </a:cubicBezTo>
                        <a:cubicBezTo>
                          <a:pt x="85258" y="190695"/>
                          <a:pt x="88687" y="186923"/>
                          <a:pt x="92116" y="183151"/>
                        </a:cubicBezTo>
                        <a:cubicBezTo>
                          <a:pt x="119891" y="150919"/>
                          <a:pt x="150409" y="123487"/>
                          <a:pt x="183670" y="100170"/>
                        </a:cubicBezTo>
                        <a:lnTo>
                          <a:pt x="183670" y="100170"/>
                        </a:lnTo>
                        <a:cubicBezTo>
                          <a:pt x="183670" y="100170"/>
                          <a:pt x="183670" y="100170"/>
                          <a:pt x="183670" y="100170"/>
                        </a:cubicBezTo>
                        <a:cubicBezTo>
                          <a:pt x="193271" y="93312"/>
                          <a:pt x="203216" y="86797"/>
                          <a:pt x="213160" y="80967"/>
                        </a:cubicBezTo>
                        <a:cubicBezTo>
                          <a:pt x="215560" y="79596"/>
                          <a:pt x="217617" y="78224"/>
                          <a:pt x="220018" y="76852"/>
                        </a:cubicBezTo>
                        <a:lnTo>
                          <a:pt x="220018" y="76852"/>
                        </a:lnTo>
                        <a:cubicBezTo>
                          <a:pt x="281397" y="41191"/>
                          <a:pt x="350663" y="18217"/>
                          <a:pt x="426786" y="6901"/>
                        </a:cubicBezTo>
                        <a:cubicBezTo>
                          <a:pt x="516969" y="-6815"/>
                          <a:pt x="612295" y="729"/>
                          <a:pt x="702135" y="22331"/>
                        </a:cubicBezTo>
                        <a:lnTo>
                          <a:pt x="702135" y="22331"/>
                        </a:lnTo>
                        <a:cubicBezTo>
                          <a:pt x="723738" y="27475"/>
                          <a:pt x="744655" y="33304"/>
                          <a:pt x="765572" y="40162"/>
                        </a:cubicBezTo>
                        <a:cubicBezTo>
                          <a:pt x="772430" y="42562"/>
                          <a:pt x="779630" y="44963"/>
                          <a:pt x="786488" y="47363"/>
                        </a:cubicBezTo>
                        <a:cubicBezTo>
                          <a:pt x="818378" y="58679"/>
                          <a:pt x="849582" y="79939"/>
                          <a:pt x="871871" y="106685"/>
                        </a:cubicBezTo>
                        <a:cubicBezTo>
                          <a:pt x="874957" y="110457"/>
                          <a:pt x="877700" y="114229"/>
                          <a:pt x="880443" y="118000"/>
                        </a:cubicBezTo>
                        <a:cubicBezTo>
                          <a:pt x="893473" y="136860"/>
                          <a:pt x="901360" y="158120"/>
                          <a:pt x="901703" y="180065"/>
                        </a:cubicBezTo>
                        <a:cubicBezTo>
                          <a:pt x="901703" y="183494"/>
                          <a:pt x="901703" y="186923"/>
                          <a:pt x="901360" y="190352"/>
                        </a:cubicBezTo>
                        <a:cubicBezTo>
                          <a:pt x="900331" y="201325"/>
                          <a:pt x="897245" y="212641"/>
                          <a:pt x="892102" y="223957"/>
                        </a:cubicBezTo>
                        <a:cubicBezTo>
                          <a:pt x="883872" y="241444"/>
                          <a:pt x="871871" y="251046"/>
                          <a:pt x="860555" y="260304"/>
                        </a:cubicBezTo>
                        <a:cubicBezTo>
                          <a:pt x="857469" y="263047"/>
                          <a:pt x="854383" y="265447"/>
                          <a:pt x="851297" y="268534"/>
                        </a:cubicBezTo>
                        <a:cubicBezTo>
                          <a:pt x="841352" y="278135"/>
                          <a:pt x="833466" y="289793"/>
                          <a:pt x="831065" y="310710"/>
                        </a:cubicBezTo>
                        <a:cubicBezTo>
                          <a:pt x="830037" y="318597"/>
                          <a:pt x="831409" y="326484"/>
                          <a:pt x="833809" y="334370"/>
                        </a:cubicBezTo>
                        <a:cubicBezTo>
                          <a:pt x="834838" y="338142"/>
                          <a:pt x="836209" y="341914"/>
                          <a:pt x="837923" y="345343"/>
                        </a:cubicBezTo>
                        <a:cubicBezTo>
                          <a:pt x="840324" y="351515"/>
                          <a:pt x="843410" y="358030"/>
                          <a:pt x="845810" y="364203"/>
                        </a:cubicBezTo>
                        <a:cubicBezTo>
                          <a:pt x="847182" y="367632"/>
                          <a:pt x="848554" y="370718"/>
                          <a:pt x="849582" y="374147"/>
                        </a:cubicBezTo>
                        <a:cubicBezTo>
                          <a:pt x="852325" y="383062"/>
                          <a:pt x="854040" y="391635"/>
                          <a:pt x="853011" y="400893"/>
                        </a:cubicBezTo>
                        <a:cubicBezTo>
                          <a:pt x="850954" y="418038"/>
                          <a:pt x="845467" y="433126"/>
                          <a:pt x="837238" y="446842"/>
                        </a:cubicBezTo>
                        <a:cubicBezTo>
                          <a:pt x="834838" y="450613"/>
                          <a:pt x="832437" y="454385"/>
                          <a:pt x="829351" y="458157"/>
                        </a:cubicBezTo>
                        <a:cubicBezTo>
                          <a:pt x="802605" y="491419"/>
                          <a:pt x="757342" y="513364"/>
                          <a:pt x="704536" y="52708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213" name="Google Shape;2213;p9"/>
                  <p:cNvSpPr/>
                  <p:nvPr/>
                </p:nvSpPr>
                <p:spPr>
                  <a:xfrm>
                    <a:off x="4696625" y="4669930"/>
                    <a:ext cx="805471" cy="11078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05471" h="110781" extrusionOk="0">
                        <a:moveTo>
                          <a:pt x="805472" y="26085"/>
                        </a:moveTo>
                        <a:cubicBezTo>
                          <a:pt x="686829" y="4483"/>
                          <a:pt x="562356" y="8598"/>
                          <a:pt x="443027" y="14084"/>
                        </a:cubicBezTo>
                        <a:cubicBezTo>
                          <a:pt x="339471" y="18885"/>
                          <a:pt x="234887" y="28486"/>
                          <a:pt x="134760" y="57975"/>
                        </a:cubicBezTo>
                        <a:cubicBezTo>
                          <a:pt x="88125" y="71691"/>
                          <a:pt x="43548" y="89865"/>
                          <a:pt x="0" y="110782"/>
                        </a:cubicBezTo>
                        <a:cubicBezTo>
                          <a:pt x="2743" y="108039"/>
                          <a:pt x="5144" y="105638"/>
                          <a:pt x="7201" y="103238"/>
                        </a:cubicBezTo>
                        <a:cubicBezTo>
                          <a:pt x="10287" y="99123"/>
                          <a:pt x="13716" y="95351"/>
                          <a:pt x="17145" y="91579"/>
                        </a:cubicBezTo>
                        <a:cubicBezTo>
                          <a:pt x="46977" y="78206"/>
                          <a:pt x="77495" y="65862"/>
                          <a:pt x="108699" y="55575"/>
                        </a:cubicBezTo>
                        <a:cubicBezTo>
                          <a:pt x="259918" y="5854"/>
                          <a:pt x="424167" y="1054"/>
                          <a:pt x="581901" y="25"/>
                        </a:cubicBezTo>
                        <a:cubicBezTo>
                          <a:pt x="653567" y="-318"/>
                          <a:pt x="726262" y="2768"/>
                          <a:pt x="796900" y="14427"/>
                        </a:cubicBezTo>
                        <a:cubicBezTo>
                          <a:pt x="799986" y="18542"/>
                          <a:pt x="802729" y="22314"/>
                          <a:pt x="805472" y="2608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214" name="Google Shape;2214;p9"/>
                  <p:cNvSpPr/>
                  <p:nvPr/>
                </p:nvSpPr>
                <p:spPr>
                  <a:xfrm>
                    <a:off x="4804981" y="4595637"/>
                    <a:ext cx="582244" cy="828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2244" h="82890" extrusionOk="0">
                        <a:moveTo>
                          <a:pt x="582244" y="22883"/>
                        </a:moveTo>
                        <a:cubicBezTo>
                          <a:pt x="386448" y="-6264"/>
                          <a:pt x="185166" y="14996"/>
                          <a:pt x="0" y="82890"/>
                        </a:cubicBezTo>
                        <a:cubicBezTo>
                          <a:pt x="9601" y="76032"/>
                          <a:pt x="19545" y="69517"/>
                          <a:pt x="29489" y="63688"/>
                        </a:cubicBezTo>
                        <a:cubicBezTo>
                          <a:pt x="31890" y="62316"/>
                          <a:pt x="33947" y="60945"/>
                          <a:pt x="36347" y="59573"/>
                        </a:cubicBezTo>
                        <a:lnTo>
                          <a:pt x="36347" y="59573"/>
                        </a:lnTo>
                        <a:cubicBezTo>
                          <a:pt x="190995" y="8824"/>
                          <a:pt x="355930" y="-10035"/>
                          <a:pt x="518465" y="5052"/>
                        </a:cubicBezTo>
                        <a:lnTo>
                          <a:pt x="518465" y="5052"/>
                        </a:lnTo>
                        <a:cubicBezTo>
                          <a:pt x="540410" y="10195"/>
                          <a:pt x="561670" y="16025"/>
                          <a:pt x="582244" y="22883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215" name="Google Shape;2215;p9"/>
                  <p:cNvSpPr/>
                  <p:nvPr/>
                </p:nvSpPr>
                <p:spPr>
                  <a:xfrm>
                    <a:off x="4623244" y="4731821"/>
                    <a:ext cx="900112" cy="1229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00112" h="122956" extrusionOk="0">
                        <a:moveTo>
                          <a:pt x="899770" y="36546"/>
                        </a:moveTo>
                        <a:cubicBezTo>
                          <a:pt x="786270" y="7057"/>
                          <a:pt x="664883" y="6028"/>
                          <a:pt x="548297" y="16658"/>
                        </a:cubicBezTo>
                        <a:cubicBezTo>
                          <a:pt x="364160" y="33460"/>
                          <a:pt x="175908" y="62949"/>
                          <a:pt x="0" y="122957"/>
                        </a:cubicBezTo>
                        <a:cubicBezTo>
                          <a:pt x="1372" y="118842"/>
                          <a:pt x="3772" y="114384"/>
                          <a:pt x="6858" y="109927"/>
                        </a:cubicBezTo>
                        <a:cubicBezTo>
                          <a:pt x="76467" y="86952"/>
                          <a:pt x="147790" y="69121"/>
                          <a:pt x="219799" y="54720"/>
                        </a:cubicBezTo>
                        <a:cubicBezTo>
                          <a:pt x="376161" y="23516"/>
                          <a:pt x="539382" y="-2545"/>
                          <a:pt x="699173" y="199"/>
                        </a:cubicBezTo>
                        <a:cubicBezTo>
                          <a:pt x="766724" y="1227"/>
                          <a:pt x="834619" y="9114"/>
                          <a:pt x="900113" y="26259"/>
                        </a:cubicBezTo>
                        <a:cubicBezTo>
                          <a:pt x="900113" y="29688"/>
                          <a:pt x="900113" y="33117"/>
                          <a:pt x="899770" y="36546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216" name="Google Shape;2216;p9"/>
                  <p:cNvSpPr/>
                  <p:nvPr/>
                </p:nvSpPr>
                <p:spPr>
                  <a:xfrm>
                    <a:off x="4623587" y="4801902"/>
                    <a:ext cx="858964" cy="8339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8964" h="83393" extrusionOk="0">
                        <a:moveTo>
                          <a:pt x="849706" y="44304"/>
                        </a:moveTo>
                        <a:cubicBezTo>
                          <a:pt x="574701" y="-26677"/>
                          <a:pt x="280149" y="26130"/>
                          <a:pt x="3772" y="83394"/>
                        </a:cubicBezTo>
                        <a:cubicBezTo>
                          <a:pt x="2058" y="80308"/>
                          <a:pt x="686" y="77222"/>
                          <a:pt x="0" y="73793"/>
                        </a:cubicBezTo>
                        <a:cubicBezTo>
                          <a:pt x="280835" y="15843"/>
                          <a:pt x="580187" y="-37992"/>
                          <a:pt x="858965" y="36074"/>
                        </a:cubicBezTo>
                        <a:cubicBezTo>
                          <a:pt x="855536" y="38817"/>
                          <a:pt x="852450" y="41560"/>
                          <a:pt x="849706" y="443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217" name="Google Shape;2217;p9"/>
                  <p:cNvSpPr/>
                  <p:nvPr/>
                </p:nvSpPr>
                <p:spPr>
                  <a:xfrm>
                    <a:off x="4633531" y="4878830"/>
                    <a:ext cx="826389" cy="445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6389" h="44527" extrusionOk="0">
                        <a:moveTo>
                          <a:pt x="826389" y="44528"/>
                        </a:moveTo>
                        <a:cubicBezTo>
                          <a:pt x="558927" y="-15823"/>
                          <a:pt x="280149" y="20182"/>
                          <a:pt x="7544" y="26354"/>
                        </a:cubicBezTo>
                        <a:cubicBezTo>
                          <a:pt x="4801" y="22925"/>
                          <a:pt x="2057" y="19839"/>
                          <a:pt x="0" y="16410"/>
                        </a:cubicBezTo>
                        <a:cubicBezTo>
                          <a:pt x="273977" y="10581"/>
                          <a:pt x="553784" y="-25767"/>
                          <a:pt x="822617" y="33212"/>
                        </a:cubicBezTo>
                        <a:cubicBezTo>
                          <a:pt x="823646" y="36984"/>
                          <a:pt x="825017" y="40756"/>
                          <a:pt x="826389" y="44528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218" name="Google Shape;2218;p9"/>
                  <p:cNvSpPr/>
                  <p:nvPr/>
                </p:nvSpPr>
                <p:spPr>
                  <a:xfrm>
                    <a:off x="4683594" y="4942217"/>
                    <a:ext cx="787984" cy="2808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984" h="28084" extrusionOk="0">
                        <a:moveTo>
                          <a:pt x="787984" y="9944"/>
                        </a:moveTo>
                        <a:cubicBezTo>
                          <a:pt x="653568" y="12687"/>
                          <a:pt x="519151" y="21602"/>
                          <a:pt x="384391" y="25718"/>
                        </a:cubicBezTo>
                        <a:cubicBezTo>
                          <a:pt x="261976" y="29489"/>
                          <a:pt x="137160" y="30518"/>
                          <a:pt x="14745" y="15087"/>
                        </a:cubicBezTo>
                        <a:cubicBezTo>
                          <a:pt x="9944" y="11315"/>
                          <a:pt x="5144" y="7201"/>
                          <a:pt x="0" y="3086"/>
                        </a:cubicBezTo>
                        <a:cubicBezTo>
                          <a:pt x="129616" y="21260"/>
                          <a:pt x="262662" y="19888"/>
                          <a:pt x="392621" y="15431"/>
                        </a:cubicBezTo>
                        <a:cubicBezTo>
                          <a:pt x="523266" y="11315"/>
                          <a:pt x="653568" y="2400"/>
                          <a:pt x="784212" y="0"/>
                        </a:cubicBezTo>
                        <a:cubicBezTo>
                          <a:pt x="785584" y="3429"/>
                          <a:pt x="786956" y="6515"/>
                          <a:pt x="787984" y="99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219" name="Google Shape;2219;p9"/>
                  <p:cNvSpPr/>
                  <p:nvPr/>
                </p:nvSpPr>
                <p:spPr>
                  <a:xfrm>
                    <a:off x="4754575" y="5013883"/>
                    <a:ext cx="704659" cy="469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04659" h="46934" extrusionOk="0">
                        <a:moveTo>
                          <a:pt x="696773" y="21946"/>
                        </a:moveTo>
                        <a:cubicBezTo>
                          <a:pt x="468744" y="52121"/>
                          <a:pt x="236258" y="61379"/>
                          <a:pt x="12345" y="13030"/>
                        </a:cubicBezTo>
                        <a:cubicBezTo>
                          <a:pt x="8230" y="8916"/>
                          <a:pt x="4115" y="4458"/>
                          <a:pt x="0" y="0"/>
                        </a:cubicBezTo>
                        <a:cubicBezTo>
                          <a:pt x="230086" y="52464"/>
                          <a:pt x="470116" y="42177"/>
                          <a:pt x="704660" y="10630"/>
                        </a:cubicBezTo>
                        <a:cubicBezTo>
                          <a:pt x="702259" y="14745"/>
                          <a:pt x="699516" y="18517"/>
                          <a:pt x="696773" y="21946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220" name="Google Shape;2220;p9"/>
                  <p:cNvSpPr/>
                  <p:nvPr/>
                </p:nvSpPr>
                <p:spPr>
                  <a:xfrm>
                    <a:off x="4800866" y="5059146"/>
                    <a:ext cx="526008" cy="5789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26008" h="57892" extrusionOk="0">
                        <a:moveTo>
                          <a:pt x="526009" y="46292"/>
                        </a:moveTo>
                        <a:cubicBezTo>
                          <a:pt x="508178" y="51092"/>
                          <a:pt x="489318" y="54521"/>
                          <a:pt x="470116" y="57607"/>
                        </a:cubicBezTo>
                        <a:cubicBezTo>
                          <a:pt x="318554" y="59665"/>
                          <a:pt x="166992" y="51092"/>
                          <a:pt x="21260" y="15773"/>
                        </a:cubicBezTo>
                        <a:cubicBezTo>
                          <a:pt x="14059" y="10973"/>
                          <a:pt x="6858" y="5829"/>
                          <a:pt x="0" y="0"/>
                        </a:cubicBezTo>
                        <a:cubicBezTo>
                          <a:pt x="170079" y="44920"/>
                          <a:pt x="348387" y="51435"/>
                          <a:pt x="526009" y="46292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221" name="Google Shape;2221;p9"/>
                <p:cNvGrpSpPr/>
                <p:nvPr/>
              </p:nvGrpSpPr>
              <p:grpSpPr>
                <a:xfrm>
                  <a:off x="4451577" y="3990670"/>
                  <a:ext cx="607693" cy="875668"/>
                  <a:chOff x="4451577" y="3990670"/>
                  <a:chExt cx="607693" cy="875668"/>
                </a:xfrm>
              </p:grpSpPr>
              <p:sp>
                <p:nvSpPr>
                  <p:cNvPr id="2222" name="Google Shape;2222;p9"/>
                  <p:cNvSpPr/>
                  <p:nvPr/>
                </p:nvSpPr>
                <p:spPr>
                  <a:xfrm>
                    <a:off x="4451577" y="3991042"/>
                    <a:ext cx="607693" cy="87529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07693" h="875296" extrusionOk="0">
                        <a:moveTo>
                          <a:pt x="235446" y="872309"/>
                        </a:moveTo>
                        <a:cubicBezTo>
                          <a:pt x="226874" y="875738"/>
                          <a:pt x="219673" y="876081"/>
                          <a:pt x="213501" y="874023"/>
                        </a:cubicBezTo>
                        <a:cubicBezTo>
                          <a:pt x="210414" y="872994"/>
                          <a:pt x="207328" y="871280"/>
                          <a:pt x="204585" y="869223"/>
                        </a:cubicBezTo>
                        <a:cubicBezTo>
                          <a:pt x="202871" y="867851"/>
                          <a:pt x="201499" y="866479"/>
                          <a:pt x="200127" y="865108"/>
                        </a:cubicBezTo>
                        <a:cubicBezTo>
                          <a:pt x="197041" y="861679"/>
                          <a:pt x="193955" y="857564"/>
                          <a:pt x="191555" y="853106"/>
                        </a:cubicBezTo>
                        <a:cubicBezTo>
                          <a:pt x="188812" y="848306"/>
                          <a:pt x="186754" y="842819"/>
                          <a:pt x="184697" y="837333"/>
                        </a:cubicBezTo>
                        <a:cubicBezTo>
                          <a:pt x="180239" y="824988"/>
                          <a:pt x="177496" y="812301"/>
                          <a:pt x="175439" y="802700"/>
                        </a:cubicBezTo>
                        <a:cubicBezTo>
                          <a:pt x="175439" y="802357"/>
                          <a:pt x="175096" y="801671"/>
                          <a:pt x="175096" y="801328"/>
                        </a:cubicBezTo>
                        <a:cubicBezTo>
                          <a:pt x="169609" y="775954"/>
                          <a:pt x="160694" y="753665"/>
                          <a:pt x="149721" y="732405"/>
                        </a:cubicBezTo>
                        <a:cubicBezTo>
                          <a:pt x="146292" y="725547"/>
                          <a:pt x="142863" y="719032"/>
                          <a:pt x="138748" y="712517"/>
                        </a:cubicBezTo>
                        <a:cubicBezTo>
                          <a:pt x="130862" y="698458"/>
                          <a:pt x="121946" y="685085"/>
                          <a:pt x="113031" y="671712"/>
                        </a:cubicBezTo>
                        <a:cubicBezTo>
                          <a:pt x="108230" y="664511"/>
                          <a:pt x="103430" y="657310"/>
                          <a:pt x="98286" y="650109"/>
                        </a:cubicBezTo>
                        <a:cubicBezTo>
                          <a:pt x="87313" y="633993"/>
                          <a:pt x="76683" y="617534"/>
                          <a:pt x="66739" y="600046"/>
                        </a:cubicBezTo>
                        <a:cubicBezTo>
                          <a:pt x="62967" y="593874"/>
                          <a:pt x="59881" y="587359"/>
                          <a:pt x="56795" y="581187"/>
                        </a:cubicBezTo>
                        <a:lnTo>
                          <a:pt x="56795" y="581187"/>
                        </a:lnTo>
                        <a:cubicBezTo>
                          <a:pt x="50280" y="567813"/>
                          <a:pt x="44794" y="554440"/>
                          <a:pt x="39993" y="540724"/>
                        </a:cubicBezTo>
                        <a:cubicBezTo>
                          <a:pt x="39993" y="540724"/>
                          <a:pt x="39993" y="540724"/>
                          <a:pt x="39993" y="540724"/>
                        </a:cubicBezTo>
                        <a:cubicBezTo>
                          <a:pt x="25248" y="497176"/>
                          <a:pt x="19076" y="452599"/>
                          <a:pt x="10504" y="401850"/>
                        </a:cubicBezTo>
                        <a:cubicBezTo>
                          <a:pt x="3989" y="362759"/>
                          <a:pt x="-2869" y="322983"/>
                          <a:pt x="1245" y="283549"/>
                        </a:cubicBezTo>
                        <a:cubicBezTo>
                          <a:pt x="8789" y="204682"/>
                          <a:pt x="60910" y="99069"/>
                          <a:pt x="126747" y="41119"/>
                        </a:cubicBezTo>
                        <a:cubicBezTo>
                          <a:pt x="126747" y="41119"/>
                          <a:pt x="126747" y="41119"/>
                          <a:pt x="126747" y="41119"/>
                        </a:cubicBezTo>
                        <a:cubicBezTo>
                          <a:pt x="134976" y="33918"/>
                          <a:pt x="142863" y="27746"/>
                          <a:pt x="151436" y="22260"/>
                        </a:cubicBezTo>
                        <a:cubicBezTo>
                          <a:pt x="152807" y="21573"/>
                          <a:pt x="153836" y="20545"/>
                          <a:pt x="154865" y="19859"/>
                        </a:cubicBezTo>
                        <a:cubicBezTo>
                          <a:pt x="180582" y="3743"/>
                          <a:pt x="200813" y="-1401"/>
                          <a:pt x="217958" y="314"/>
                        </a:cubicBezTo>
                        <a:cubicBezTo>
                          <a:pt x="221730" y="657"/>
                          <a:pt x="225502" y="1343"/>
                          <a:pt x="228931" y="2371"/>
                        </a:cubicBezTo>
                        <a:cubicBezTo>
                          <a:pt x="246076" y="6829"/>
                          <a:pt x="260478" y="18144"/>
                          <a:pt x="274537" y="30832"/>
                        </a:cubicBezTo>
                        <a:cubicBezTo>
                          <a:pt x="276937" y="33232"/>
                          <a:pt x="279680" y="35289"/>
                          <a:pt x="282081" y="37690"/>
                        </a:cubicBezTo>
                        <a:cubicBezTo>
                          <a:pt x="296482" y="51063"/>
                          <a:pt x="311913" y="65465"/>
                          <a:pt x="330772" y="75066"/>
                        </a:cubicBezTo>
                        <a:cubicBezTo>
                          <a:pt x="333858" y="76781"/>
                          <a:pt x="336945" y="78152"/>
                          <a:pt x="340031" y="79181"/>
                        </a:cubicBezTo>
                        <a:cubicBezTo>
                          <a:pt x="346889" y="81924"/>
                          <a:pt x="354090" y="84324"/>
                          <a:pt x="361976" y="85353"/>
                        </a:cubicBezTo>
                        <a:cubicBezTo>
                          <a:pt x="389751" y="90153"/>
                          <a:pt x="412725" y="81238"/>
                          <a:pt x="433642" y="70266"/>
                        </a:cubicBezTo>
                        <a:cubicBezTo>
                          <a:pt x="436728" y="68551"/>
                          <a:pt x="440157" y="66837"/>
                          <a:pt x="443244" y="64779"/>
                        </a:cubicBezTo>
                        <a:cubicBezTo>
                          <a:pt x="459360" y="55521"/>
                          <a:pt x="474447" y="45920"/>
                          <a:pt x="489878" y="40776"/>
                        </a:cubicBezTo>
                        <a:cubicBezTo>
                          <a:pt x="493307" y="39747"/>
                          <a:pt x="496393" y="39062"/>
                          <a:pt x="499822" y="38376"/>
                        </a:cubicBezTo>
                        <a:cubicBezTo>
                          <a:pt x="510109" y="36661"/>
                          <a:pt x="521082" y="37347"/>
                          <a:pt x="532398" y="42491"/>
                        </a:cubicBezTo>
                        <a:cubicBezTo>
                          <a:pt x="536512" y="44205"/>
                          <a:pt x="540627" y="46605"/>
                          <a:pt x="544742" y="49692"/>
                        </a:cubicBezTo>
                        <a:cubicBezTo>
                          <a:pt x="552629" y="55178"/>
                          <a:pt x="561201" y="63065"/>
                          <a:pt x="570117" y="73695"/>
                        </a:cubicBezTo>
                        <a:cubicBezTo>
                          <a:pt x="608864" y="119300"/>
                          <a:pt x="608864" y="188909"/>
                          <a:pt x="607150" y="245145"/>
                        </a:cubicBezTo>
                        <a:cubicBezTo>
                          <a:pt x="603378" y="360016"/>
                          <a:pt x="576975" y="497862"/>
                          <a:pt x="522453" y="600389"/>
                        </a:cubicBezTo>
                        <a:cubicBezTo>
                          <a:pt x="517310" y="609990"/>
                          <a:pt x="512509" y="618563"/>
                          <a:pt x="507366" y="626449"/>
                        </a:cubicBezTo>
                        <a:cubicBezTo>
                          <a:pt x="471361" y="682342"/>
                          <a:pt x="432271" y="705316"/>
                          <a:pt x="387008" y="731034"/>
                        </a:cubicBezTo>
                        <a:cubicBezTo>
                          <a:pt x="380150" y="734806"/>
                          <a:pt x="372949" y="738921"/>
                          <a:pt x="365748" y="743035"/>
                        </a:cubicBezTo>
                        <a:cubicBezTo>
                          <a:pt x="342431" y="756408"/>
                          <a:pt x="317399" y="771839"/>
                          <a:pt x="290310" y="793785"/>
                        </a:cubicBezTo>
                        <a:cubicBezTo>
                          <a:pt x="272136" y="809215"/>
                          <a:pt x="252934" y="865108"/>
                          <a:pt x="235446" y="872309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223" name="Google Shape;2223;p9"/>
                  <p:cNvSpPr/>
                  <p:nvPr/>
                </p:nvSpPr>
                <p:spPr>
                  <a:xfrm>
                    <a:off x="4818011" y="4033875"/>
                    <a:ext cx="196686" cy="70020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6686" h="700201" extrusionOk="0">
                        <a:moveTo>
                          <a:pt x="0" y="700202"/>
                        </a:moveTo>
                        <a:cubicBezTo>
                          <a:pt x="23317" y="668312"/>
                          <a:pt x="45606" y="635737"/>
                          <a:pt x="64122" y="600761"/>
                        </a:cubicBezTo>
                        <a:cubicBezTo>
                          <a:pt x="99784" y="532867"/>
                          <a:pt x="121730" y="458457"/>
                          <a:pt x="143332" y="385420"/>
                        </a:cubicBezTo>
                        <a:cubicBezTo>
                          <a:pt x="180023" y="261632"/>
                          <a:pt x="206083" y="123787"/>
                          <a:pt x="166307" y="0"/>
                        </a:cubicBezTo>
                        <a:cubicBezTo>
                          <a:pt x="170421" y="1715"/>
                          <a:pt x="174536" y="4115"/>
                          <a:pt x="178651" y="7201"/>
                        </a:cubicBezTo>
                        <a:cubicBezTo>
                          <a:pt x="192367" y="54178"/>
                          <a:pt x="197853" y="103213"/>
                          <a:pt x="196482" y="152933"/>
                        </a:cubicBezTo>
                        <a:cubicBezTo>
                          <a:pt x="194424" y="230429"/>
                          <a:pt x="176594" y="306553"/>
                          <a:pt x="154991" y="380962"/>
                        </a:cubicBezTo>
                        <a:cubicBezTo>
                          <a:pt x="132702" y="457085"/>
                          <a:pt x="110071" y="534581"/>
                          <a:pt x="73038" y="604876"/>
                        </a:cubicBezTo>
                        <a:cubicBezTo>
                          <a:pt x="57607" y="634022"/>
                          <a:pt x="39777" y="661454"/>
                          <a:pt x="20574" y="688543"/>
                        </a:cubicBezTo>
                        <a:cubicBezTo>
                          <a:pt x="14059" y="691972"/>
                          <a:pt x="7201" y="696087"/>
                          <a:pt x="0" y="700202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224" name="Google Shape;2224;p9"/>
                  <p:cNvSpPr/>
                  <p:nvPr/>
                </p:nvSpPr>
                <p:spPr>
                  <a:xfrm>
                    <a:off x="4656162" y="4029417"/>
                    <a:ext cx="318290" cy="8356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8290" h="835647" extrusionOk="0">
                        <a:moveTo>
                          <a:pt x="8916" y="835648"/>
                        </a:moveTo>
                        <a:cubicBezTo>
                          <a:pt x="5829" y="834619"/>
                          <a:pt x="2743" y="832904"/>
                          <a:pt x="0" y="830847"/>
                        </a:cubicBezTo>
                        <a:cubicBezTo>
                          <a:pt x="14059" y="806158"/>
                          <a:pt x="30518" y="782155"/>
                          <a:pt x="46977" y="758838"/>
                        </a:cubicBezTo>
                        <a:cubicBezTo>
                          <a:pt x="132017" y="638480"/>
                          <a:pt x="203340" y="511264"/>
                          <a:pt x="252375" y="371704"/>
                        </a:cubicBezTo>
                        <a:cubicBezTo>
                          <a:pt x="277406" y="301066"/>
                          <a:pt x="301409" y="226314"/>
                          <a:pt x="307239" y="151219"/>
                        </a:cubicBezTo>
                        <a:cubicBezTo>
                          <a:pt x="311353" y="100127"/>
                          <a:pt x="303467" y="49378"/>
                          <a:pt x="285293" y="2401"/>
                        </a:cubicBezTo>
                        <a:cubicBezTo>
                          <a:pt x="288722" y="1372"/>
                          <a:pt x="291808" y="686"/>
                          <a:pt x="295237" y="0"/>
                        </a:cubicBezTo>
                        <a:cubicBezTo>
                          <a:pt x="312382" y="45606"/>
                          <a:pt x="320269" y="94298"/>
                          <a:pt x="317868" y="144018"/>
                        </a:cubicBezTo>
                        <a:cubicBezTo>
                          <a:pt x="313754" y="217399"/>
                          <a:pt x="291122" y="290437"/>
                          <a:pt x="267462" y="359359"/>
                        </a:cubicBezTo>
                        <a:cubicBezTo>
                          <a:pt x="242773" y="431711"/>
                          <a:pt x="212598" y="502349"/>
                          <a:pt x="176937" y="569900"/>
                        </a:cubicBezTo>
                        <a:cubicBezTo>
                          <a:pt x="143675" y="633337"/>
                          <a:pt x="105270" y="693687"/>
                          <a:pt x="63780" y="752323"/>
                        </a:cubicBezTo>
                        <a:cubicBezTo>
                          <a:pt x="44920" y="779069"/>
                          <a:pt x="25375" y="806501"/>
                          <a:pt x="8916" y="835648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225" name="Google Shape;2225;p9"/>
                  <p:cNvSpPr/>
                  <p:nvPr/>
                </p:nvSpPr>
                <p:spPr>
                  <a:xfrm>
                    <a:off x="4643132" y="4055478"/>
                    <a:ext cx="254676" cy="8006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4676" h="800671" extrusionOk="0">
                        <a:moveTo>
                          <a:pt x="8573" y="800672"/>
                        </a:moveTo>
                        <a:cubicBezTo>
                          <a:pt x="5487" y="797243"/>
                          <a:pt x="2400" y="793128"/>
                          <a:pt x="0" y="788670"/>
                        </a:cubicBezTo>
                        <a:cubicBezTo>
                          <a:pt x="18860" y="663169"/>
                          <a:pt x="56922" y="540754"/>
                          <a:pt x="113157" y="426568"/>
                        </a:cubicBezTo>
                        <a:cubicBezTo>
                          <a:pt x="153962" y="343586"/>
                          <a:pt x="205054" y="266091"/>
                          <a:pt x="228372" y="175565"/>
                        </a:cubicBezTo>
                        <a:cubicBezTo>
                          <a:pt x="242773" y="120015"/>
                          <a:pt x="247917" y="62408"/>
                          <a:pt x="242430" y="5487"/>
                        </a:cubicBezTo>
                        <a:cubicBezTo>
                          <a:pt x="245517" y="3772"/>
                          <a:pt x="248946" y="2058"/>
                          <a:pt x="252032" y="0"/>
                        </a:cubicBezTo>
                        <a:cubicBezTo>
                          <a:pt x="257518" y="52121"/>
                          <a:pt x="254432" y="105271"/>
                          <a:pt x="243116" y="157048"/>
                        </a:cubicBezTo>
                        <a:cubicBezTo>
                          <a:pt x="223914" y="244831"/>
                          <a:pt x="179680" y="320612"/>
                          <a:pt x="138189" y="399136"/>
                        </a:cubicBezTo>
                        <a:cubicBezTo>
                          <a:pt x="72009" y="524637"/>
                          <a:pt x="28461" y="660769"/>
                          <a:pt x="8573" y="800672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226" name="Google Shape;2226;p9"/>
                  <p:cNvSpPr/>
                  <p:nvPr/>
                </p:nvSpPr>
                <p:spPr>
                  <a:xfrm>
                    <a:off x="4627016" y="4065765"/>
                    <a:ext cx="164935" cy="7626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4935" h="762609" extrusionOk="0">
                        <a:moveTo>
                          <a:pt x="9258" y="762610"/>
                        </a:moveTo>
                        <a:cubicBezTo>
                          <a:pt x="4801" y="750265"/>
                          <a:pt x="2058" y="737578"/>
                          <a:pt x="0" y="727977"/>
                        </a:cubicBezTo>
                        <a:cubicBezTo>
                          <a:pt x="8230" y="479717"/>
                          <a:pt x="80239" y="236601"/>
                          <a:pt x="155677" y="0"/>
                        </a:cubicBezTo>
                        <a:cubicBezTo>
                          <a:pt x="158763" y="1715"/>
                          <a:pt x="161849" y="3086"/>
                          <a:pt x="164935" y="4115"/>
                        </a:cubicBezTo>
                        <a:cubicBezTo>
                          <a:pt x="86068" y="250317"/>
                          <a:pt x="11659" y="503720"/>
                          <a:pt x="9258" y="76261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227" name="Google Shape;2227;p9"/>
                  <p:cNvSpPr/>
                  <p:nvPr/>
                </p:nvSpPr>
                <p:spPr>
                  <a:xfrm>
                    <a:off x="4589713" y="4021531"/>
                    <a:ext cx="143945" cy="70191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3945" h="701916" extrusionOk="0">
                        <a:moveTo>
                          <a:pt x="11586" y="701916"/>
                        </a:moveTo>
                        <a:cubicBezTo>
                          <a:pt x="8157" y="695058"/>
                          <a:pt x="4728" y="688543"/>
                          <a:pt x="613" y="682028"/>
                        </a:cubicBezTo>
                        <a:cubicBezTo>
                          <a:pt x="-2473" y="588416"/>
                          <a:pt x="6442" y="493776"/>
                          <a:pt x="19473" y="400850"/>
                        </a:cubicBezTo>
                        <a:cubicBezTo>
                          <a:pt x="38675" y="263004"/>
                          <a:pt x="63364" y="120015"/>
                          <a:pt x="136401" y="0"/>
                        </a:cubicBezTo>
                        <a:cubicBezTo>
                          <a:pt x="138802" y="2400"/>
                          <a:pt x="141545" y="4457"/>
                          <a:pt x="143945" y="6858"/>
                        </a:cubicBezTo>
                        <a:cubicBezTo>
                          <a:pt x="72279" y="125501"/>
                          <a:pt x="48276" y="266433"/>
                          <a:pt x="29417" y="402221"/>
                        </a:cubicBezTo>
                        <a:cubicBezTo>
                          <a:pt x="16044" y="501320"/>
                          <a:pt x="6442" y="602132"/>
                          <a:pt x="11586" y="701916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228" name="Google Shape;2228;p9"/>
                  <p:cNvSpPr/>
                  <p:nvPr/>
                </p:nvSpPr>
                <p:spPr>
                  <a:xfrm>
                    <a:off x="4532237" y="3990670"/>
                    <a:ext cx="148271" cy="6717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8271" h="671740" extrusionOk="0">
                        <a:moveTo>
                          <a:pt x="32371" y="671741"/>
                        </a:moveTo>
                        <a:cubicBezTo>
                          <a:pt x="27570" y="664540"/>
                          <a:pt x="22770" y="657339"/>
                          <a:pt x="17626" y="650138"/>
                        </a:cubicBezTo>
                        <a:cubicBezTo>
                          <a:pt x="-24207" y="425539"/>
                          <a:pt x="5625" y="189966"/>
                          <a:pt x="137298" y="0"/>
                        </a:cubicBezTo>
                        <a:cubicBezTo>
                          <a:pt x="141070" y="343"/>
                          <a:pt x="144842" y="1028"/>
                          <a:pt x="148271" y="2057"/>
                        </a:cubicBezTo>
                        <a:cubicBezTo>
                          <a:pt x="11454" y="197168"/>
                          <a:pt x="-15978" y="441312"/>
                          <a:pt x="32371" y="67174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229" name="Google Shape;2229;p9"/>
                  <p:cNvSpPr/>
                  <p:nvPr/>
                </p:nvSpPr>
                <p:spPr>
                  <a:xfrm>
                    <a:off x="4481474" y="4012958"/>
                    <a:ext cx="121539" cy="5589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1539" h="558927" extrusionOk="0">
                        <a:moveTo>
                          <a:pt x="26899" y="558927"/>
                        </a:moveTo>
                        <a:cubicBezTo>
                          <a:pt x="20384" y="545554"/>
                          <a:pt x="14897" y="532181"/>
                          <a:pt x="10097" y="518465"/>
                        </a:cubicBezTo>
                        <a:cubicBezTo>
                          <a:pt x="10097" y="518465"/>
                          <a:pt x="10097" y="518465"/>
                          <a:pt x="10097" y="518465"/>
                        </a:cubicBezTo>
                        <a:cubicBezTo>
                          <a:pt x="-190" y="446456"/>
                          <a:pt x="-3276" y="374104"/>
                          <a:pt x="3924" y="301409"/>
                        </a:cubicBezTo>
                        <a:cubicBezTo>
                          <a:pt x="13869" y="201625"/>
                          <a:pt x="44044" y="103213"/>
                          <a:pt x="96850" y="18860"/>
                        </a:cubicBezTo>
                        <a:cubicBezTo>
                          <a:pt x="96850" y="18860"/>
                          <a:pt x="96850" y="18860"/>
                          <a:pt x="96850" y="18860"/>
                        </a:cubicBezTo>
                        <a:cubicBezTo>
                          <a:pt x="105080" y="11658"/>
                          <a:pt x="112967" y="5486"/>
                          <a:pt x="121539" y="0"/>
                        </a:cubicBezTo>
                        <a:cubicBezTo>
                          <a:pt x="57417" y="90182"/>
                          <a:pt x="22784" y="200253"/>
                          <a:pt x="13183" y="310667"/>
                        </a:cubicBezTo>
                        <a:cubicBezTo>
                          <a:pt x="5639" y="393649"/>
                          <a:pt x="12154" y="476974"/>
                          <a:pt x="26899" y="558927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sp>
            <p:nvSpPr>
              <p:cNvPr id="2230" name="Google Shape;2230;p9"/>
              <p:cNvSpPr/>
              <p:nvPr/>
            </p:nvSpPr>
            <p:spPr>
              <a:xfrm>
                <a:off x="4528560" y="4696498"/>
                <a:ext cx="366698" cy="406237"/>
              </a:xfrm>
              <a:custGeom>
                <a:avLst/>
                <a:gdLst/>
                <a:ahLst/>
                <a:cxnLst/>
                <a:rect l="l" t="t" r="r" b="b"/>
                <a:pathLst>
                  <a:path w="366698" h="406237" extrusionOk="0">
                    <a:moveTo>
                      <a:pt x="730" y="99301"/>
                    </a:moveTo>
                    <a:cubicBezTo>
                      <a:pt x="1073" y="98615"/>
                      <a:pt x="1073" y="98272"/>
                      <a:pt x="1416" y="97929"/>
                    </a:cubicBezTo>
                    <a:cubicBezTo>
                      <a:pt x="3473" y="94843"/>
                      <a:pt x="7245" y="93129"/>
                      <a:pt x="10674" y="91757"/>
                    </a:cubicBezTo>
                    <a:cubicBezTo>
                      <a:pt x="23361" y="86271"/>
                      <a:pt x="37420" y="81127"/>
                      <a:pt x="50793" y="85585"/>
                    </a:cubicBezTo>
                    <a:cubicBezTo>
                      <a:pt x="56965" y="87642"/>
                      <a:pt x="62452" y="91757"/>
                      <a:pt x="68624" y="93814"/>
                    </a:cubicBezTo>
                    <a:cubicBezTo>
                      <a:pt x="74796" y="95872"/>
                      <a:pt x="82683" y="95872"/>
                      <a:pt x="86798" y="90728"/>
                    </a:cubicBezTo>
                    <a:cubicBezTo>
                      <a:pt x="74453" y="71869"/>
                      <a:pt x="55594" y="14262"/>
                      <a:pt x="88855" y="1574"/>
                    </a:cubicBezTo>
                    <a:cubicBezTo>
                      <a:pt x="116973" y="-9398"/>
                      <a:pt x="132403" y="39979"/>
                      <a:pt x="138919" y="57124"/>
                    </a:cubicBezTo>
                    <a:cubicBezTo>
                      <a:pt x="160178" y="56095"/>
                      <a:pt x="150920" y="10147"/>
                      <a:pt x="177323" y="7747"/>
                    </a:cubicBezTo>
                    <a:cubicBezTo>
                      <a:pt x="197554" y="6032"/>
                      <a:pt x="199955" y="18719"/>
                      <a:pt x="200983" y="35179"/>
                    </a:cubicBezTo>
                    <a:cubicBezTo>
                      <a:pt x="202012" y="49237"/>
                      <a:pt x="196526" y="63296"/>
                      <a:pt x="203727" y="75984"/>
                    </a:cubicBezTo>
                    <a:cubicBezTo>
                      <a:pt x="222929" y="68440"/>
                      <a:pt x="222586" y="35864"/>
                      <a:pt x="246589" y="36207"/>
                    </a:cubicBezTo>
                    <a:cubicBezTo>
                      <a:pt x="287394" y="36893"/>
                      <a:pt x="265106" y="84213"/>
                      <a:pt x="252418" y="99644"/>
                    </a:cubicBezTo>
                    <a:cubicBezTo>
                      <a:pt x="245218" y="108216"/>
                      <a:pt x="231159" y="109931"/>
                      <a:pt x="238702" y="122618"/>
                    </a:cubicBezTo>
                    <a:cubicBezTo>
                      <a:pt x="254133" y="149364"/>
                      <a:pt x="325113" y="109588"/>
                      <a:pt x="348773" y="123304"/>
                    </a:cubicBezTo>
                    <a:cubicBezTo>
                      <a:pt x="397465" y="151422"/>
                      <a:pt x="334714" y="195313"/>
                      <a:pt x="305225" y="191884"/>
                    </a:cubicBezTo>
                    <a:cubicBezTo>
                      <a:pt x="296310" y="190855"/>
                      <a:pt x="287394" y="194627"/>
                      <a:pt x="282937" y="202171"/>
                    </a:cubicBezTo>
                    <a:cubicBezTo>
                      <a:pt x="262363" y="237832"/>
                      <a:pt x="340201" y="230632"/>
                      <a:pt x="342944" y="258406"/>
                    </a:cubicBezTo>
                    <a:cubicBezTo>
                      <a:pt x="343630" y="264236"/>
                      <a:pt x="340544" y="269722"/>
                      <a:pt x="335400" y="273151"/>
                    </a:cubicBezTo>
                    <a:cubicBezTo>
                      <a:pt x="322713" y="282067"/>
                      <a:pt x="306254" y="279666"/>
                      <a:pt x="291166" y="278295"/>
                    </a:cubicBezTo>
                    <a:cubicBezTo>
                      <a:pt x="254476" y="275209"/>
                      <a:pt x="257219" y="285838"/>
                      <a:pt x="257905" y="313613"/>
                    </a:cubicBezTo>
                    <a:cubicBezTo>
                      <a:pt x="258248" y="331787"/>
                      <a:pt x="259276" y="341045"/>
                      <a:pt x="233902" y="337959"/>
                    </a:cubicBezTo>
                    <a:cubicBezTo>
                      <a:pt x="240760" y="356476"/>
                      <a:pt x="258591" y="400710"/>
                      <a:pt x="226701" y="405511"/>
                    </a:cubicBezTo>
                    <a:cubicBezTo>
                      <a:pt x="171151" y="414083"/>
                      <a:pt x="208870" y="344474"/>
                      <a:pt x="187953" y="322872"/>
                    </a:cubicBezTo>
                    <a:cubicBezTo>
                      <a:pt x="163950" y="338988"/>
                      <a:pt x="187267" y="376021"/>
                      <a:pt x="164979" y="392480"/>
                    </a:cubicBezTo>
                    <a:cubicBezTo>
                      <a:pt x="147148" y="405853"/>
                      <a:pt x="111144" y="395909"/>
                      <a:pt x="99485" y="378764"/>
                    </a:cubicBezTo>
                    <a:cubicBezTo>
                      <a:pt x="88169" y="362305"/>
                      <a:pt x="97428" y="344817"/>
                      <a:pt x="110801" y="330758"/>
                    </a:cubicBezTo>
                    <a:cubicBezTo>
                      <a:pt x="120402" y="320814"/>
                      <a:pt x="131375" y="308127"/>
                      <a:pt x="126574" y="295097"/>
                    </a:cubicBezTo>
                    <a:cubicBezTo>
                      <a:pt x="96399" y="311213"/>
                      <a:pt x="78911" y="342760"/>
                      <a:pt x="38449" y="328358"/>
                    </a:cubicBezTo>
                    <a:cubicBezTo>
                      <a:pt x="10331" y="318071"/>
                      <a:pt x="23018" y="294411"/>
                      <a:pt x="43592" y="281038"/>
                    </a:cubicBezTo>
                    <a:cubicBezTo>
                      <a:pt x="43592" y="281038"/>
                      <a:pt x="92970" y="248462"/>
                      <a:pt x="92970" y="248462"/>
                    </a:cubicBezTo>
                    <a:cubicBezTo>
                      <a:pt x="96742" y="238518"/>
                      <a:pt x="58337" y="235432"/>
                      <a:pt x="51136" y="230632"/>
                    </a:cubicBezTo>
                    <a:cubicBezTo>
                      <a:pt x="39820" y="223088"/>
                      <a:pt x="26104" y="207657"/>
                      <a:pt x="32277" y="192913"/>
                    </a:cubicBezTo>
                    <a:cubicBezTo>
                      <a:pt x="37077" y="181254"/>
                      <a:pt x="53194" y="176453"/>
                      <a:pt x="63481" y="172339"/>
                    </a:cubicBezTo>
                    <a:cubicBezTo>
                      <a:pt x="66910" y="170967"/>
                      <a:pt x="71024" y="169595"/>
                      <a:pt x="73082" y="166166"/>
                    </a:cubicBezTo>
                    <a:cubicBezTo>
                      <a:pt x="75825" y="162052"/>
                      <a:pt x="74796" y="155879"/>
                      <a:pt x="71710" y="151765"/>
                    </a:cubicBezTo>
                    <a:cubicBezTo>
                      <a:pt x="68624" y="147650"/>
                      <a:pt x="63823" y="145249"/>
                      <a:pt x="59366" y="142849"/>
                    </a:cubicBezTo>
                    <a:cubicBezTo>
                      <a:pt x="45307" y="135305"/>
                      <a:pt x="31248" y="128104"/>
                      <a:pt x="17189" y="120561"/>
                    </a:cubicBezTo>
                    <a:cubicBezTo>
                      <a:pt x="12388" y="118160"/>
                      <a:pt x="7588" y="115417"/>
                      <a:pt x="4159" y="111302"/>
                    </a:cubicBezTo>
                    <a:cubicBezTo>
                      <a:pt x="387" y="108902"/>
                      <a:pt x="-985" y="103759"/>
                      <a:pt x="730" y="9930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231" name="Google Shape;2231;p9"/>
              <p:cNvGrpSpPr/>
              <p:nvPr/>
            </p:nvGrpSpPr>
            <p:grpSpPr>
              <a:xfrm>
                <a:off x="4444136" y="4559738"/>
                <a:ext cx="610590" cy="528357"/>
                <a:chOff x="4444136" y="4559738"/>
                <a:chExt cx="610590" cy="528357"/>
              </a:xfrm>
            </p:grpSpPr>
            <p:sp>
              <p:nvSpPr>
                <p:cNvPr id="2232" name="Google Shape;2232;p9"/>
                <p:cNvSpPr/>
                <p:nvPr/>
              </p:nvSpPr>
              <p:spPr>
                <a:xfrm>
                  <a:off x="4989690" y="4657465"/>
                  <a:ext cx="65036" cy="633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036" h="63384" extrusionOk="0">
                      <a:moveTo>
                        <a:pt x="62522" y="19691"/>
                      </a:moveTo>
                      <a:cubicBezTo>
                        <a:pt x="47091" y="-19057"/>
                        <a:pt x="-12916" y="4946"/>
                        <a:pt x="2514" y="43694"/>
                      </a:cubicBezTo>
                      <a:cubicBezTo>
                        <a:pt x="17945" y="82442"/>
                        <a:pt x="77952" y="58439"/>
                        <a:pt x="62522" y="19691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33" name="Google Shape;2233;p9"/>
                <p:cNvSpPr/>
                <p:nvPr/>
              </p:nvSpPr>
              <p:spPr>
                <a:xfrm>
                  <a:off x="4856645" y="4559738"/>
                  <a:ext cx="65036" cy="633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036" h="63384" extrusionOk="0">
                      <a:moveTo>
                        <a:pt x="62522" y="19691"/>
                      </a:moveTo>
                      <a:cubicBezTo>
                        <a:pt x="47091" y="-19057"/>
                        <a:pt x="-12916" y="4946"/>
                        <a:pt x="2514" y="43694"/>
                      </a:cubicBezTo>
                      <a:cubicBezTo>
                        <a:pt x="17945" y="82442"/>
                        <a:pt x="77952" y="58439"/>
                        <a:pt x="62522" y="19691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34" name="Google Shape;2234;p9"/>
                <p:cNvSpPr/>
                <p:nvPr/>
              </p:nvSpPr>
              <p:spPr>
                <a:xfrm>
                  <a:off x="4701997" y="4573112"/>
                  <a:ext cx="65036" cy="633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036" h="63384" extrusionOk="0">
                      <a:moveTo>
                        <a:pt x="62522" y="19691"/>
                      </a:moveTo>
                      <a:cubicBezTo>
                        <a:pt x="47091" y="-19057"/>
                        <a:pt x="-12916" y="4946"/>
                        <a:pt x="2514" y="43694"/>
                      </a:cubicBezTo>
                      <a:cubicBezTo>
                        <a:pt x="17945" y="82441"/>
                        <a:pt x="77952" y="58438"/>
                        <a:pt x="62522" y="19691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35" name="Google Shape;2235;p9"/>
                <p:cNvSpPr/>
                <p:nvPr/>
              </p:nvSpPr>
              <p:spPr>
                <a:xfrm>
                  <a:off x="4738001" y="4767536"/>
                  <a:ext cx="65036" cy="633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036" h="63384" extrusionOk="0">
                      <a:moveTo>
                        <a:pt x="62522" y="19690"/>
                      </a:moveTo>
                      <a:cubicBezTo>
                        <a:pt x="47091" y="-19057"/>
                        <a:pt x="-12916" y="4946"/>
                        <a:pt x="2514" y="43693"/>
                      </a:cubicBezTo>
                      <a:cubicBezTo>
                        <a:pt x="17945" y="82441"/>
                        <a:pt x="77952" y="58438"/>
                        <a:pt x="62522" y="19690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36" name="Google Shape;2236;p9"/>
                <p:cNvSpPr/>
                <p:nvPr/>
              </p:nvSpPr>
              <p:spPr>
                <a:xfrm>
                  <a:off x="4922824" y="4916354"/>
                  <a:ext cx="65139" cy="633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139" h="63384" extrusionOk="0">
                      <a:moveTo>
                        <a:pt x="62522" y="19691"/>
                      </a:moveTo>
                      <a:cubicBezTo>
                        <a:pt x="47091" y="-19057"/>
                        <a:pt x="-12916" y="4946"/>
                        <a:pt x="2514" y="43694"/>
                      </a:cubicBezTo>
                      <a:cubicBezTo>
                        <a:pt x="18288" y="82442"/>
                        <a:pt x="78295" y="58439"/>
                        <a:pt x="62522" y="19691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37" name="Google Shape;2237;p9"/>
                <p:cNvSpPr/>
                <p:nvPr/>
              </p:nvSpPr>
              <p:spPr>
                <a:xfrm>
                  <a:off x="4584382" y="4905725"/>
                  <a:ext cx="65036" cy="633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036" h="63384" extrusionOk="0">
                      <a:moveTo>
                        <a:pt x="62522" y="19691"/>
                      </a:moveTo>
                      <a:cubicBezTo>
                        <a:pt x="47091" y="-19057"/>
                        <a:pt x="-12916" y="4946"/>
                        <a:pt x="2514" y="43694"/>
                      </a:cubicBezTo>
                      <a:cubicBezTo>
                        <a:pt x="17945" y="82441"/>
                        <a:pt x="77952" y="58438"/>
                        <a:pt x="62522" y="19691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38" name="Google Shape;2238;p9"/>
                <p:cNvSpPr/>
                <p:nvPr/>
              </p:nvSpPr>
              <p:spPr>
                <a:xfrm>
                  <a:off x="4543577" y="4803540"/>
                  <a:ext cx="65036" cy="633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036" h="63384" extrusionOk="0">
                      <a:moveTo>
                        <a:pt x="62522" y="19690"/>
                      </a:moveTo>
                      <a:cubicBezTo>
                        <a:pt x="47091" y="-19057"/>
                        <a:pt x="-12916" y="4946"/>
                        <a:pt x="2514" y="43693"/>
                      </a:cubicBezTo>
                      <a:cubicBezTo>
                        <a:pt x="17945" y="82441"/>
                        <a:pt x="77952" y="58438"/>
                        <a:pt x="62522" y="19690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39" name="Google Shape;2239;p9"/>
                <p:cNvSpPr/>
                <p:nvPr/>
              </p:nvSpPr>
              <p:spPr>
                <a:xfrm>
                  <a:off x="4703368" y="5011338"/>
                  <a:ext cx="65036" cy="633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036" h="63384" extrusionOk="0">
                      <a:moveTo>
                        <a:pt x="62522" y="19690"/>
                      </a:moveTo>
                      <a:cubicBezTo>
                        <a:pt x="47091" y="-19057"/>
                        <a:pt x="-12916" y="4946"/>
                        <a:pt x="2514" y="43693"/>
                      </a:cubicBezTo>
                      <a:cubicBezTo>
                        <a:pt x="17945" y="82441"/>
                        <a:pt x="77952" y="58438"/>
                        <a:pt x="62522" y="19690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40" name="Google Shape;2240;p9"/>
                <p:cNvSpPr/>
                <p:nvPr/>
              </p:nvSpPr>
              <p:spPr>
                <a:xfrm>
                  <a:off x="4444136" y="5024711"/>
                  <a:ext cx="65036" cy="633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036" h="63384" extrusionOk="0">
                      <a:moveTo>
                        <a:pt x="62522" y="19690"/>
                      </a:moveTo>
                      <a:cubicBezTo>
                        <a:pt x="47091" y="-19057"/>
                        <a:pt x="-12916" y="4946"/>
                        <a:pt x="2514" y="43693"/>
                      </a:cubicBezTo>
                      <a:cubicBezTo>
                        <a:pt x="17945" y="82441"/>
                        <a:pt x="77952" y="58438"/>
                        <a:pt x="62522" y="19690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41" name="Google Shape;2241;p9"/>
                <p:cNvSpPr/>
                <p:nvPr/>
              </p:nvSpPr>
              <p:spPr>
                <a:xfrm>
                  <a:off x="4687023" y="4696701"/>
                  <a:ext cx="328155" cy="223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155" h="223228" extrusionOk="0">
                      <a:moveTo>
                        <a:pt x="1029" y="223228"/>
                      </a:moveTo>
                      <a:lnTo>
                        <a:pt x="0" y="216713"/>
                      </a:lnTo>
                      <a:cubicBezTo>
                        <a:pt x="61379" y="208141"/>
                        <a:pt x="118986" y="178651"/>
                        <a:pt x="161849" y="133388"/>
                      </a:cubicBezTo>
                      <a:cubicBezTo>
                        <a:pt x="174193" y="120358"/>
                        <a:pt x="185509" y="105956"/>
                        <a:pt x="196482" y="92240"/>
                      </a:cubicBezTo>
                      <a:cubicBezTo>
                        <a:pt x="207798" y="77839"/>
                        <a:pt x="219113" y="63437"/>
                        <a:pt x="231801" y="50064"/>
                      </a:cubicBezTo>
                      <a:cubicBezTo>
                        <a:pt x="253060" y="27775"/>
                        <a:pt x="287350" y="1029"/>
                        <a:pt x="328155" y="0"/>
                      </a:cubicBezTo>
                      <a:lnTo>
                        <a:pt x="328155" y="6515"/>
                      </a:lnTo>
                      <a:cubicBezTo>
                        <a:pt x="289408" y="7201"/>
                        <a:pt x="256832" y="32919"/>
                        <a:pt x="236258" y="54521"/>
                      </a:cubicBezTo>
                      <a:cubicBezTo>
                        <a:pt x="223571" y="67552"/>
                        <a:pt x="212255" y="82296"/>
                        <a:pt x="201282" y="96355"/>
                      </a:cubicBezTo>
                      <a:cubicBezTo>
                        <a:pt x="190310" y="110414"/>
                        <a:pt x="178994" y="124816"/>
                        <a:pt x="166307" y="138189"/>
                      </a:cubicBezTo>
                      <a:cubicBezTo>
                        <a:pt x="122758" y="184138"/>
                        <a:pt x="64122" y="214313"/>
                        <a:pt x="1029" y="223228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42" name="Google Shape;2242;p9"/>
                <p:cNvSpPr/>
                <p:nvPr/>
              </p:nvSpPr>
              <p:spPr>
                <a:xfrm>
                  <a:off x="4658253" y="4598631"/>
                  <a:ext cx="222508" cy="3195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508" h="319583" extrusionOk="0">
                      <a:moveTo>
                        <a:pt x="35628" y="319583"/>
                      </a:moveTo>
                      <a:lnTo>
                        <a:pt x="32542" y="307924"/>
                      </a:lnTo>
                      <a:cubicBezTo>
                        <a:pt x="29456" y="295580"/>
                        <a:pt x="25341" y="283235"/>
                        <a:pt x="21569" y="270891"/>
                      </a:cubicBezTo>
                      <a:cubicBezTo>
                        <a:pt x="9910" y="232829"/>
                        <a:pt x="-2091" y="193396"/>
                        <a:pt x="309" y="154648"/>
                      </a:cubicBezTo>
                      <a:cubicBezTo>
                        <a:pt x="3738" y="97727"/>
                        <a:pt x="26027" y="47320"/>
                        <a:pt x="61688" y="16117"/>
                      </a:cubicBezTo>
                      <a:lnTo>
                        <a:pt x="65803" y="20917"/>
                      </a:lnTo>
                      <a:cubicBezTo>
                        <a:pt x="31513" y="51092"/>
                        <a:pt x="9910" y="99784"/>
                        <a:pt x="6824" y="154991"/>
                      </a:cubicBezTo>
                      <a:cubicBezTo>
                        <a:pt x="4424" y="192710"/>
                        <a:pt x="16426" y="231458"/>
                        <a:pt x="27741" y="268834"/>
                      </a:cubicBezTo>
                      <a:cubicBezTo>
                        <a:pt x="30484" y="277406"/>
                        <a:pt x="32885" y="285979"/>
                        <a:pt x="35628" y="294894"/>
                      </a:cubicBezTo>
                      <a:cubicBezTo>
                        <a:pt x="50716" y="240030"/>
                        <a:pt x="66832" y="183794"/>
                        <a:pt x="93578" y="132359"/>
                      </a:cubicBezTo>
                      <a:cubicBezTo>
                        <a:pt x="115867" y="89154"/>
                        <a:pt x="155986" y="31204"/>
                        <a:pt x="219765" y="0"/>
                      </a:cubicBezTo>
                      <a:lnTo>
                        <a:pt x="222508" y="5830"/>
                      </a:lnTo>
                      <a:cubicBezTo>
                        <a:pt x="160444" y="36347"/>
                        <a:pt x="121353" y="93269"/>
                        <a:pt x="99407" y="135446"/>
                      </a:cubicBezTo>
                      <a:cubicBezTo>
                        <a:pt x="71290" y="189967"/>
                        <a:pt x="54830" y="249974"/>
                        <a:pt x="39057" y="307924"/>
                      </a:cubicBezTo>
                      <a:lnTo>
                        <a:pt x="35628" y="319583"/>
                      </a:ln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43" name="Google Shape;2243;p9"/>
                <p:cNvSpPr/>
                <p:nvPr/>
              </p:nvSpPr>
              <p:spPr>
                <a:xfrm>
                  <a:off x="4685995" y="4812944"/>
                  <a:ext cx="80581" cy="104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81" h="104584" extrusionOk="0">
                      <a:moveTo>
                        <a:pt x="0" y="98755"/>
                      </a:moveTo>
                      <a:cubicBezTo>
                        <a:pt x="37719" y="78524"/>
                        <a:pt x="65494" y="41491"/>
                        <a:pt x="74409" y="0"/>
                      </a:cubicBezTo>
                      <a:lnTo>
                        <a:pt x="80582" y="1372"/>
                      </a:lnTo>
                      <a:cubicBezTo>
                        <a:pt x="71323" y="44920"/>
                        <a:pt x="42177" y="83325"/>
                        <a:pt x="3086" y="104585"/>
                      </a:cubicBezTo>
                      <a:lnTo>
                        <a:pt x="0" y="98755"/>
                      </a:ln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44" name="Google Shape;2244;p9"/>
                <p:cNvSpPr/>
                <p:nvPr/>
              </p:nvSpPr>
              <p:spPr>
                <a:xfrm>
                  <a:off x="4674974" y="4903127"/>
                  <a:ext cx="257566" cy="1337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7566" h="133731" extrusionOk="0">
                      <a:moveTo>
                        <a:pt x="8964" y="73381"/>
                      </a:moveTo>
                      <a:cubicBezTo>
                        <a:pt x="5877" y="65494"/>
                        <a:pt x="3134" y="57264"/>
                        <a:pt x="1077" y="49034"/>
                      </a:cubicBezTo>
                      <a:cubicBezTo>
                        <a:pt x="-3038" y="32918"/>
                        <a:pt x="5535" y="15431"/>
                        <a:pt x="11707" y="3086"/>
                      </a:cubicBezTo>
                      <a:lnTo>
                        <a:pt x="13078" y="0"/>
                      </a:lnTo>
                      <a:lnTo>
                        <a:pt x="16164" y="1715"/>
                      </a:lnTo>
                      <a:cubicBezTo>
                        <a:pt x="88516" y="40805"/>
                        <a:pt x="175956" y="53492"/>
                        <a:pt x="256194" y="36690"/>
                      </a:cubicBezTo>
                      <a:lnTo>
                        <a:pt x="257566" y="42863"/>
                      </a:lnTo>
                      <a:cubicBezTo>
                        <a:pt x="176642" y="59665"/>
                        <a:pt x="88859" y="47320"/>
                        <a:pt x="15822" y="8915"/>
                      </a:cubicBezTo>
                      <a:cubicBezTo>
                        <a:pt x="10335" y="20231"/>
                        <a:pt x="3820" y="34976"/>
                        <a:pt x="6906" y="47663"/>
                      </a:cubicBezTo>
                      <a:cubicBezTo>
                        <a:pt x="14793" y="78181"/>
                        <a:pt x="29880" y="106299"/>
                        <a:pt x="51140" y="129273"/>
                      </a:cubicBezTo>
                      <a:lnTo>
                        <a:pt x="46340" y="133731"/>
                      </a:lnTo>
                      <a:cubicBezTo>
                        <a:pt x="30566" y="115900"/>
                        <a:pt x="17879" y="95326"/>
                        <a:pt x="8964" y="73381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45" name="Google Shape;2245;p9"/>
                <p:cNvSpPr/>
                <p:nvPr/>
              </p:nvSpPr>
              <p:spPr>
                <a:xfrm>
                  <a:off x="4563579" y="4836261"/>
                  <a:ext cx="134759" cy="70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59" h="70637" extrusionOk="0">
                      <a:moveTo>
                        <a:pt x="0" y="6515"/>
                      </a:moveTo>
                      <a:lnTo>
                        <a:pt x="1029" y="0"/>
                      </a:lnTo>
                      <a:cubicBezTo>
                        <a:pt x="51435" y="6858"/>
                        <a:pt x="98755" y="30518"/>
                        <a:pt x="134760" y="66179"/>
                      </a:cubicBezTo>
                      <a:lnTo>
                        <a:pt x="130302" y="70637"/>
                      </a:lnTo>
                      <a:cubicBezTo>
                        <a:pt x="95326" y="36005"/>
                        <a:pt x="49035" y="13373"/>
                        <a:pt x="0" y="6515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46" name="Google Shape;2246;p9"/>
                <p:cNvSpPr/>
                <p:nvPr/>
              </p:nvSpPr>
              <p:spPr>
                <a:xfrm>
                  <a:off x="4594783" y="4906213"/>
                  <a:ext cx="112813" cy="43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813" h="43205" extrusionOk="0">
                      <a:moveTo>
                        <a:pt x="0" y="37376"/>
                      </a:moveTo>
                      <a:cubicBezTo>
                        <a:pt x="34976" y="18516"/>
                        <a:pt x="72695" y="5829"/>
                        <a:pt x="111785" y="0"/>
                      </a:cubicBezTo>
                      <a:lnTo>
                        <a:pt x="112814" y="6515"/>
                      </a:lnTo>
                      <a:cubicBezTo>
                        <a:pt x="74409" y="12344"/>
                        <a:pt x="37376" y="25031"/>
                        <a:pt x="3086" y="43205"/>
                      </a:cubicBezTo>
                      <a:lnTo>
                        <a:pt x="0" y="37376"/>
                      </a:ln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47" name="Google Shape;2247;p9"/>
                <p:cNvSpPr/>
                <p:nvPr/>
              </p:nvSpPr>
              <p:spPr>
                <a:xfrm>
                  <a:off x="4470311" y="4913071"/>
                  <a:ext cx="235572" cy="1412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72" h="141274" extrusionOk="0">
                      <a:moveTo>
                        <a:pt x="1371" y="141275"/>
                      </a:moveTo>
                      <a:lnTo>
                        <a:pt x="0" y="135102"/>
                      </a:lnTo>
                      <a:cubicBezTo>
                        <a:pt x="45263" y="126187"/>
                        <a:pt x="92240" y="116586"/>
                        <a:pt x="134417" y="96012"/>
                      </a:cubicBezTo>
                      <a:cubicBezTo>
                        <a:pt x="181394" y="73380"/>
                        <a:pt x="214998" y="39090"/>
                        <a:pt x="229400" y="0"/>
                      </a:cubicBezTo>
                      <a:lnTo>
                        <a:pt x="235572" y="2400"/>
                      </a:lnTo>
                      <a:cubicBezTo>
                        <a:pt x="220485" y="43205"/>
                        <a:pt x="185509" y="78524"/>
                        <a:pt x="137160" y="102184"/>
                      </a:cubicBezTo>
                      <a:cubicBezTo>
                        <a:pt x="94298" y="122758"/>
                        <a:pt x="46977" y="132017"/>
                        <a:pt x="1371" y="141275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2248" name="Google Shape;2248;p9"/>
            <p:cNvGrpSpPr/>
            <p:nvPr/>
          </p:nvGrpSpPr>
          <p:grpSpPr>
            <a:xfrm>
              <a:off x="1733278" y="5789657"/>
              <a:ext cx="789703" cy="1068337"/>
              <a:chOff x="4759028" y="5488457"/>
              <a:chExt cx="789703" cy="1068337"/>
            </a:xfrm>
          </p:grpSpPr>
          <p:sp>
            <p:nvSpPr>
              <p:cNvPr id="2249" name="Google Shape;2249;p9"/>
              <p:cNvSpPr/>
              <p:nvPr/>
            </p:nvSpPr>
            <p:spPr>
              <a:xfrm>
                <a:off x="4817566" y="6254838"/>
                <a:ext cx="147206" cy="301956"/>
              </a:xfrm>
              <a:custGeom>
                <a:avLst/>
                <a:gdLst/>
                <a:ahLst/>
                <a:cxnLst/>
                <a:rect l="l" t="t" r="r" b="b"/>
                <a:pathLst>
                  <a:path w="147206" h="301956" extrusionOk="0">
                    <a:moveTo>
                      <a:pt x="139663" y="12002"/>
                    </a:moveTo>
                    <a:cubicBezTo>
                      <a:pt x="149264" y="88811"/>
                      <a:pt x="138977" y="167678"/>
                      <a:pt x="110173" y="239687"/>
                    </a:cubicBezTo>
                    <a:cubicBezTo>
                      <a:pt x="96800" y="273634"/>
                      <a:pt x="66282" y="311696"/>
                      <a:pt x="31649" y="299695"/>
                    </a:cubicBezTo>
                    <a:cubicBezTo>
                      <a:pt x="12447" y="293180"/>
                      <a:pt x="1131" y="272263"/>
                      <a:pt x="103" y="252374"/>
                    </a:cubicBezTo>
                    <a:cubicBezTo>
                      <a:pt x="-926" y="232144"/>
                      <a:pt x="5932" y="212598"/>
                      <a:pt x="14161" y="194081"/>
                    </a:cubicBezTo>
                    <a:cubicBezTo>
                      <a:pt x="45365" y="121387"/>
                      <a:pt x="90628" y="55207"/>
                      <a:pt x="147206" y="0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50" name="Google Shape;2250;p9"/>
              <p:cNvSpPr/>
              <p:nvPr/>
            </p:nvSpPr>
            <p:spPr>
              <a:xfrm>
                <a:off x="4907165" y="5488457"/>
                <a:ext cx="641566" cy="903884"/>
              </a:xfrm>
              <a:custGeom>
                <a:avLst/>
                <a:gdLst/>
                <a:ahLst/>
                <a:cxnLst/>
                <a:rect l="l" t="t" r="r" b="b"/>
                <a:pathLst>
                  <a:path w="641566" h="903884" extrusionOk="0">
                    <a:moveTo>
                      <a:pt x="634022" y="0"/>
                    </a:moveTo>
                    <a:cubicBezTo>
                      <a:pt x="507835" y="125845"/>
                      <a:pt x="389877" y="260261"/>
                      <a:pt x="284607" y="404279"/>
                    </a:cubicBezTo>
                    <a:cubicBezTo>
                      <a:pt x="171793" y="559270"/>
                      <a:pt x="74067" y="726262"/>
                      <a:pt x="0" y="903199"/>
                    </a:cubicBezTo>
                    <a:lnTo>
                      <a:pt x="1715" y="903884"/>
                    </a:lnTo>
                    <a:cubicBezTo>
                      <a:pt x="77838" y="727977"/>
                      <a:pt x="177279" y="562699"/>
                      <a:pt x="291465" y="409423"/>
                    </a:cubicBezTo>
                    <a:cubicBezTo>
                      <a:pt x="397078" y="267462"/>
                      <a:pt x="515379" y="135103"/>
                      <a:pt x="641566" y="11316"/>
                    </a:cubicBezTo>
                    <a:cubicBezTo>
                      <a:pt x="638823" y="7544"/>
                      <a:pt x="636423" y="4115"/>
                      <a:pt x="634022" y="0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51" name="Google Shape;2251;p9"/>
              <p:cNvSpPr/>
              <p:nvPr/>
            </p:nvSpPr>
            <p:spPr>
              <a:xfrm>
                <a:off x="5052132" y="6071044"/>
                <a:ext cx="141017" cy="324269"/>
              </a:xfrm>
              <a:custGeom>
                <a:avLst/>
                <a:gdLst/>
                <a:ahLst/>
                <a:cxnLst/>
                <a:rect l="l" t="t" r="r" b="b"/>
                <a:pathLst>
                  <a:path w="141017" h="324269" extrusionOk="0">
                    <a:moveTo>
                      <a:pt x="118723" y="0"/>
                    </a:moveTo>
                    <a:cubicBezTo>
                      <a:pt x="143412" y="74409"/>
                      <a:pt x="147870" y="155677"/>
                      <a:pt x="130725" y="232486"/>
                    </a:cubicBezTo>
                    <a:cubicBezTo>
                      <a:pt x="124209" y="261976"/>
                      <a:pt x="113237" y="292837"/>
                      <a:pt x="89234" y="311353"/>
                    </a:cubicBezTo>
                    <a:cubicBezTo>
                      <a:pt x="65231" y="329870"/>
                      <a:pt x="24768" y="329527"/>
                      <a:pt x="8995" y="303467"/>
                    </a:cubicBezTo>
                    <a:cubicBezTo>
                      <a:pt x="-11922" y="269519"/>
                      <a:pt x="7623" y="217399"/>
                      <a:pt x="27169" y="182766"/>
                    </a:cubicBezTo>
                    <a:cubicBezTo>
                      <a:pt x="49800" y="142989"/>
                      <a:pt x="72089" y="103213"/>
                      <a:pt x="94720" y="63094"/>
                    </a:cubicBezTo>
                    <a:cubicBezTo>
                      <a:pt x="108436" y="39091"/>
                      <a:pt x="127296" y="26060"/>
                      <a:pt x="11872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52" name="Google Shape;2252;p9"/>
              <p:cNvSpPr/>
              <p:nvPr/>
            </p:nvSpPr>
            <p:spPr>
              <a:xfrm>
                <a:off x="5123878" y="5888964"/>
                <a:ext cx="74066" cy="419023"/>
              </a:xfrm>
              <a:custGeom>
                <a:avLst/>
                <a:gdLst/>
                <a:ahLst/>
                <a:cxnLst/>
                <a:rect l="l" t="t" r="r" b="b"/>
                <a:pathLst>
                  <a:path w="74066" h="419023" extrusionOk="0">
                    <a:moveTo>
                      <a:pt x="74066" y="1715"/>
                    </a:moveTo>
                    <a:cubicBezTo>
                      <a:pt x="70637" y="19202"/>
                      <a:pt x="69266" y="36690"/>
                      <a:pt x="68923" y="54178"/>
                    </a:cubicBezTo>
                    <a:cubicBezTo>
                      <a:pt x="68237" y="71666"/>
                      <a:pt x="68580" y="89154"/>
                      <a:pt x="68237" y="106985"/>
                    </a:cubicBezTo>
                    <a:cubicBezTo>
                      <a:pt x="67551" y="124816"/>
                      <a:pt x="66180" y="142646"/>
                      <a:pt x="64122" y="160477"/>
                    </a:cubicBezTo>
                    <a:cubicBezTo>
                      <a:pt x="61722" y="178308"/>
                      <a:pt x="58979" y="195796"/>
                      <a:pt x="55893" y="213284"/>
                    </a:cubicBezTo>
                    <a:cubicBezTo>
                      <a:pt x="53150" y="230771"/>
                      <a:pt x="49721" y="248260"/>
                      <a:pt x="45949" y="265748"/>
                    </a:cubicBezTo>
                    <a:cubicBezTo>
                      <a:pt x="42177" y="283235"/>
                      <a:pt x="38062" y="300380"/>
                      <a:pt x="33604" y="317525"/>
                    </a:cubicBezTo>
                    <a:cubicBezTo>
                      <a:pt x="31547" y="326098"/>
                      <a:pt x="28804" y="334670"/>
                      <a:pt x="26403" y="343243"/>
                    </a:cubicBezTo>
                    <a:cubicBezTo>
                      <a:pt x="24003" y="351815"/>
                      <a:pt x="21603" y="360388"/>
                      <a:pt x="18860" y="368618"/>
                    </a:cubicBezTo>
                    <a:cubicBezTo>
                      <a:pt x="13716" y="385763"/>
                      <a:pt x="7887" y="402565"/>
                      <a:pt x="1715" y="419024"/>
                    </a:cubicBezTo>
                    <a:lnTo>
                      <a:pt x="0" y="418338"/>
                    </a:lnTo>
                    <a:cubicBezTo>
                      <a:pt x="9601" y="384048"/>
                      <a:pt x="18174" y="349758"/>
                      <a:pt x="25032" y="315125"/>
                    </a:cubicBezTo>
                    <a:cubicBezTo>
                      <a:pt x="28461" y="297980"/>
                      <a:pt x="31547" y="280492"/>
                      <a:pt x="34633" y="263004"/>
                    </a:cubicBezTo>
                    <a:cubicBezTo>
                      <a:pt x="37376" y="245516"/>
                      <a:pt x="40119" y="228029"/>
                      <a:pt x="42177" y="210541"/>
                    </a:cubicBezTo>
                    <a:cubicBezTo>
                      <a:pt x="43205" y="201625"/>
                      <a:pt x="43891" y="193052"/>
                      <a:pt x="44920" y="184137"/>
                    </a:cubicBezTo>
                    <a:cubicBezTo>
                      <a:pt x="45606" y="175222"/>
                      <a:pt x="46292" y="166649"/>
                      <a:pt x="46977" y="157734"/>
                    </a:cubicBezTo>
                    <a:lnTo>
                      <a:pt x="49035" y="131330"/>
                    </a:lnTo>
                    <a:lnTo>
                      <a:pt x="51092" y="104927"/>
                    </a:lnTo>
                    <a:cubicBezTo>
                      <a:pt x="52464" y="87440"/>
                      <a:pt x="53835" y="69608"/>
                      <a:pt x="56921" y="51778"/>
                    </a:cubicBezTo>
                    <a:cubicBezTo>
                      <a:pt x="59665" y="33947"/>
                      <a:pt x="64465" y="16116"/>
                      <a:pt x="72352" y="0"/>
                    </a:cubicBezTo>
                    <a:lnTo>
                      <a:pt x="74066" y="1715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53" name="Google Shape;2253;p9"/>
              <p:cNvSpPr/>
              <p:nvPr/>
            </p:nvSpPr>
            <p:spPr>
              <a:xfrm>
                <a:off x="4759028" y="5844416"/>
                <a:ext cx="258550" cy="188917"/>
              </a:xfrm>
              <a:custGeom>
                <a:avLst/>
                <a:gdLst/>
                <a:ahLst/>
                <a:cxnLst/>
                <a:rect l="l" t="t" r="r" b="b"/>
                <a:pathLst>
                  <a:path w="258550" h="188917" extrusionOk="0">
                    <a:moveTo>
                      <a:pt x="185170" y="110384"/>
                    </a:moveTo>
                    <a:cubicBezTo>
                      <a:pt x="150537" y="150847"/>
                      <a:pt x="105274" y="189594"/>
                      <a:pt x="51782" y="188909"/>
                    </a:cubicBezTo>
                    <a:cubicBezTo>
                      <a:pt x="38066" y="188566"/>
                      <a:pt x="23664" y="185480"/>
                      <a:pt x="13720" y="176222"/>
                    </a:cubicBezTo>
                    <a:cubicBezTo>
                      <a:pt x="-682" y="163191"/>
                      <a:pt x="-3082" y="140560"/>
                      <a:pt x="3433" y="122386"/>
                    </a:cubicBezTo>
                    <a:cubicBezTo>
                      <a:pt x="9948" y="104213"/>
                      <a:pt x="23664" y="89468"/>
                      <a:pt x="38409" y="76781"/>
                    </a:cubicBezTo>
                    <a:cubicBezTo>
                      <a:pt x="85386" y="35975"/>
                      <a:pt x="201629" y="-30890"/>
                      <a:pt x="258551" y="16087"/>
                    </a:cubicBezTo>
                    <a:cubicBezTo>
                      <a:pt x="242091" y="48662"/>
                      <a:pt x="210545" y="80552"/>
                      <a:pt x="185170" y="110384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54" name="Google Shape;2254;p9"/>
              <p:cNvSpPr/>
              <p:nvPr/>
            </p:nvSpPr>
            <p:spPr>
              <a:xfrm>
                <a:off x="4928768" y="5760034"/>
                <a:ext cx="372046" cy="164248"/>
              </a:xfrm>
              <a:custGeom>
                <a:avLst/>
                <a:gdLst/>
                <a:ahLst/>
                <a:cxnLst/>
                <a:rect l="l" t="t" r="r" b="b"/>
                <a:pathLst>
                  <a:path w="372046" h="164248" extrusionOk="0">
                    <a:moveTo>
                      <a:pt x="372047" y="1371"/>
                    </a:moveTo>
                    <a:cubicBezTo>
                      <a:pt x="365874" y="7544"/>
                      <a:pt x="359702" y="13716"/>
                      <a:pt x="352844" y="19202"/>
                    </a:cubicBezTo>
                    <a:cubicBezTo>
                      <a:pt x="345986" y="24689"/>
                      <a:pt x="339128" y="30175"/>
                      <a:pt x="331584" y="34976"/>
                    </a:cubicBezTo>
                    <a:cubicBezTo>
                      <a:pt x="316840" y="44920"/>
                      <a:pt x="301409" y="53150"/>
                      <a:pt x="285293" y="60350"/>
                    </a:cubicBezTo>
                    <a:cubicBezTo>
                      <a:pt x="269177" y="67208"/>
                      <a:pt x="252032" y="72695"/>
                      <a:pt x="234887" y="76124"/>
                    </a:cubicBezTo>
                    <a:cubicBezTo>
                      <a:pt x="226314" y="77838"/>
                      <a:pt x="217742" y="79553"/>
                      <a:pt x="209169" y="80924"/>
                    </a:cubicBezTo>
                    <a:cubicBezTo>
                      <a:pt x="200597" y="82296"/>
                      <a:pt x="192024" y="83667"/>
                      <a:pt x="183452" y="85039"/>
                    </a:cubicBezTo>
                    <a:cubicBezTo>
                      <a:pt x="166307" y="87782"/>
                      <a:pt x="149505" y="90182"/>
                      <a:pt x="132702" y="93611"/>
                    </a:cubicBezTo>
                    <a:cubicBezTo>
                      <a:pt x="115900" y="96698"/>
                      <a:pt x="99441" y="100812"/>
                      <a:pt x="83325" y="106642"/>
                    </a:cubicBezTo>
                    <a:cubicBezTo>
                      <a:pt x="75438" y="109385"/>
                      <a:pt x="67551" y="112814"/>
                      <a:pt x="60008" y="116586"/>
                    </a:cubicBezTo>
                    <a:cubicBezTo>
                      <a:pt x="52464" y="120358"/>
                      <a:pt x="44920" y="124472"/>
                      <a:pt x="38062" y="129273"/>
                    </a:cubicBezTo>
                    <a:cubicBezTo>
                      <a:pt x="31204" y="134074"/>
                      <a:pt x="24346" y="139217"/>
                      <a:pt x="18174" y="145046"/>
                    </a:cubicBezTo>
                    <a:cubicBezTo>
                      <a:pt x="12002" y="150876"/>
                      <a:pt x="6515" y="157391"/>
                      <a:pt x="1372" y="164249"/>
                    </a:cubicBezTo>
                    <a:lnTo>
                      <a:pt x="0" y="163220"/>
                    </a:lnTo>
                    <a:cubicBezTo>
                      <a:pt x="4458" y="155676"/>
                      <a:pt x="9944" y="148818"/>
                      <a:pt x="15774" y="142304"/>
                    </a:cubicBezTo>
                    <a:cubicBezTo>
                      <a:pt x="21603" y="135788"/>
                      <a:pt x="28461" y="129959"/>
                      <a:pt x="35319" y="124815"/>
                    </a:cubicBezTo>
                    <a:cubicBezTo>
                      <a:pt x="42177" y="119329"/>
                      <a:pt x="49721" y="114872"/>
                      <a:pt x="57264" y="110414"/>
                    </a:cubicBezTo>
                    <a:cubicBezTo>
                      <a:pt x="64808" y="105956"/>
                      <a:pt x="72695" y="102184"/>
                      <a:pt x="80925" y="98755"/>
                    </a:cubicBezTo>
                    <a:cubicBezTo>
                      <a:pt x="89154" y="95326"/>
                      <a:pt x="97384" y="92240"/>
                      <a:pt x="105613" y="89497"/>
                    </a:cubicBezTo>
                    <a:cubicBezTo>
                      <a:pt x="113843" y="86753"/>
                      <a:pt x="122415" y="84353"/>
                      <a:pt x="130988" y="82296"/>
                    </a:cubicBezTo>
                    <a:cubicBezTo>
                      <a:pt x="147790" y="78181"/>
                      <a:pt x="164935" y="74752"/>
                      <a:pt x="181737" y="71323"/>
                    </a:cubicBezTo>
                    <a:cubicBezTo>
                      <a:pt x="198539" y="67894"/>
                      <a:pt x="215341" y="64122"/>
                      <a:pt x="231801" y="59664"/>
                    </a:cubicBezTo>
                    <a:cubicBezTo>
                      <a:pt x="248260" y="55207"/>
                      <a:pt x="264033" y="50063"/>
                      <a:pt x="279807" y="44234"/>
                    </a:cubicBezTo>
                    <a:cubicBezTo>
                      <a:pt x="295580" y="38405"/>
                      <a:pt x="311353" y="31889"/>
                      <a:pt x="326441" y="24346"/>
                    </a:cubicBezTo>
                    <a:cubicBezTo>
                      <a:pt x="333985" y="20574"/>
                      <a:pt x="341529" y="16802"/>
                      <a:pt x="349072" y="12687"/>
                    </a:cubicBezTo>
                    <a:cubicBezTo>
                      <a:pt x="356616" y="8573"/>
                      <a:pt x="364160" y="4115"/>
                      <a:pt x="371704" y="0"/>
                    </a:cubicBezTo>
                    <a:lnTo>
                      <a:pt x="372047" y="1371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255" name="Google Shape;2255;p9"/>
            <p:cNvGrpSpPr/>
            <p:nvPr/>
          </p:nvGrpSpPr>
          <p:grpSpPr>
            <a:xfrm>
              <a:off x="89420" y="4919019"/>
              <a:ext cx="1711071" cy="528189"/>
              <a:chOff x="3115170" y="4617819"/>
              <a:chExt cx="1711071" cy="528189"/>
            </a:xfrm>
          </p:grpSpPr>
          <p:sp>
            <p:nvSpPr>
              <p:cNvPr id="2256" name="Google Shape;2256;p9"/>
              <p:cNvSpPr/>
              <p:nvPr/>
            </p:nvSpPr>
            <p:spPr>
              <a:xfrm>
                <a:off x="3115170" y="4617819"/>
                <a:ext cx="1711071" cy="528189"/>
              </a:xfrm>
              <a:custGeom>
                <a:avLst/>
                <a:gdLst/>
                <a:ahLst/>
                <a:cxnLst/>
                <a:rect l="l" t="t" r="r" b="b"/>
                <a:pathLst>
                  <a:path w="1711071" h="528189" extrusionOk="0">
                    <a:moveTo>
                      <a:pt x="1711071" y="124145"/>
                    </a:moveTo>
                    <a:cubicBezTo>
                      <a:pt x="1507046" y="314112"/>
                      <a:pt x="1190549" y="462587"/>
                      <a:pt x="887082" y="507850"/>
                    </a:cubicBezTo>
                    <a:cubicBezTo>
                      <a:pt x="583616" y="552770"/>
                      <a:pt x="246545" y="525681"/>
                      <a:pt x="0" y="402580"/>
                    </a:cubicBezTo>
                    <a:cubicBezTo>
                      <a:pt x="163220" y="286336"/>
                      <a:pt x="341871" y="168379"/>
                      <a:pt x="537667" y="92255"/>
                    </a:cubicBezTo>
                    <a:cubicBezTo>
                      <a:pt x="848335" y="-29132"/>
                      <a:pt x="1220038" y="-30846"/>
                      <a:pt x="1506017" y="87798"/>
                    </a:cubicBezTo>
                    <a:cubicBezTo>
                      <a:pt x="1569796" y="113858"/>
                      <a:pt x="1639405" y="111457"/>
                      <a:pt x="1711071" y="124145"/>
                    </a:cubicBezTo>
                    <a:close/>
                  </a:path>
                </a:pathLst>
              </a:custGeom>
              <a:solidFill>
                <a:srgbClr val="7D8C6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57" name="Google Shape;2257;p9"/>
              <p:cNvSpPr/>
              <p:nvPr/>
            </p:nvSpPr>
            <p:spPr>
              <a:xfrm>
                <a:off x="3116199" y="4740592"/>
                <a:ext cx="1710042" cy="280835"/>
              </a:xfrm>
              <a:custGeom>
                <a:avLst/>
                <a:gdLst/>
                <a:ahLst/>
                <a:cxnLst/>
                <a:rect l="l" t="t" r="r" b="b"/>
                <a:pathLst>
                  <a:path w="1710042" h="280835" extrusionOk="0">
                    <a:moveTo>
                      <a:pt x="1710042" y="2057"/>
                    </a:moveTo>
                    <a:cubicBezTo>
                      <a:pt x="1675067" y="10630"/>
                      <a:pt x="1639748" y="18860"/>
                      <a:pt x="1604772" y="27089"/>
                    </a:cubicBezTo>
                    <a:cubicBezTo>
                      <a:pt x="1569453" y="34976"/>
                      <a:pt x="1534135" y="42863"/>
                      <a:pt x="1498816" y="50406"/>
                    </a:cubicBezTo>
                    <a:cubicBezTo>
                      <a:pt x="1463497" y="57950"/>
                      <a:pt x="1428179" y="65151"/>
                      <a:pt x="1392517" y="72352"/>
                    </a:cubicBezTo>
                    <a:lnTo>
                      <a:pt x="1286218" y="92926"/>
                    </a:lnTo>
                    <a:cubicBezTo>
                      <a:pt x="1250556" y="99441"/>
                      <a:pt x="1215238" y="105956"/>
                      <a:pt x="1179576" y="112471"/>
                    </a:cubicBezTo>
                    <a:lnTo>
                      <a:pt x="1072591" y="130302"/>
                    </a:lnTo>
                    <a:lnTo>
                      <a:pt x="965606" y="147104"/>
                    </a:lnTo>
                    <a:lnTo>
                      <a:pt x="858622" y="163563"/>
                    </a:lnTo>
                    <a:cubicBezTo>
                      <a:pt x="715632" y="185166"/>
                      <a:pt x="572643" y="205740"/>
                      <a:pt x="429654" y="225285"/>
                    </a:cubicBezTo>
                    <a:cubicBezTo>
                      <a:pt x="286664" y="244488"/>
                      <a:pt x="143332" y="262661"/>
                      <a:pt x="0" y="280835"/>
                    </a:cubicBezTo>
                    <a:lnTo>
                      <a:pt x="0" y="279121"/>
                    </a:lnTo>
                    <a:cubicBezTo>
                      <a:pt x="142989" y="259232"/>
                      <a:pt x="285979" y="238658"/>
                      <a:pt x="428968" y="217399"/>
                    </a:cubicBezTo>
                    <a:cubicBezTo>
                      <a:pt x="571957" y="196482"/>
                      <a:pt x="714604" y="174536"/>
                      <a:pt x="856907" y="151219"/>
                    </a:cubicBezTo>
                    <a:lnTo>
                      <a:pt x="963549" y="133388"/>
                    </a:lnTo>
                    <a:lnTo>
                      <a:pt x="1070191" y="114872"/>
                    </a:lnTo>
                    <a:lnTo>
                      <a:pt x="1176833" y="96012"/>
                    </a:lnTo>
                    <a:cubicBezTo>
                      <a:pt x="1212494" y="89497"/>
                      <a:pt x="1247813" y="83325"/>
                      <a:pt x="1283475" y="77153"/>
                    </a:cubicBezTo>
                    <a:lnTo>
                      <a:pt x="1390117" y="58293"/>
                    </a:lnTo>
                    <a:cubicBezTo>
                      <a:pt x="1425778" y="51778"/>
                      <a:pt x="1461097" y="45263"/>
                      <a:pt x="1496759" y="39091"/>
                    </a:cubicBezTo>
                    <a:lnTo>
                      <a:pt x="1709699" y="0"/>
                    </a:lnTo>
                    <a:lnTo>
                      <a:pt x="1710042" y="2057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258" name="Google Shape;2258;p9"/>
            <p:cNvGrpSpPr/>
            <p:nvPr/>
          </p:nvGrpSpPr>
          <p:grpSpPr>
            <a:xfrm>
              <a:off x="-76201" y="3858101"/>
              <a:ext cx="2093747" cy="1826286"/>
              <a:chOff x="2949549" y="3556901"/>
              <a:chExt cx="2093747" cy="1826286"/>
            </a:xfrm>
          </p:grpSpPr>
          <p:sp>
            <p:nvSpPr>
              <p:cNvPr id="2259" name="Google Shape;2259;p9"/>
              <p:cNvSpPr/>
              <p:nvPr/>
            </p:nvSpPr>
            <p:spPr>
              <a:xfrm>
                <a:off x="3641406" y="3556901"/>
                <a:ext cx="224634" cy="720432"/>
              </a:xfrm>
              <a:custGeom>
                <a:avLst/>
                <a:gdLst/>
                <a:ahLst/>
                <a:cxnLst/>
                <a:rect l="l" t="t" r="r" b="b"/>
                <a:pathLst>
                  <a:path w="224634" h="720432" extrusionOk="0">
                    <a:moveTo>
                      <a:pt x="35091" y="0"/>
                    </a:moveTo>
                    <a:cubicBezTo>
                      <a:pt x="121159" y="23317"/>
                      <a:pt x="182881" y="103213"/>
                      <a:pt x="207570" y="188938"/>
                    </a:cubicBezTo>
                    <a:cubicBezTo>
                      <a:pt x="232259" y="274663"/>
                      <a:pt x="225744" y="365874"/>
                      <a:pt x="215457" y="454343"/>
                    </a:cubicBezTo>
                    <a:cubicBezTo>
                      <a:pt x="205170" y="542810"/>
                      <a:pt x="190768" y="631964"/>
                      <a:pt x="200369" y="720433"/>
                    </a:cubicBezTo>
                    <a:cubicBezTo>
                      <a:pt x="132818" y="619620"/>
                      <a:pt x="75554" y="518807"/>
                      <a:pt x="35434" y="404279"/>
                    </a:cubicBezTo>
                    <a:cubicBezTo>
                      <a:pt x="-14629" y="261290"/>
                      <a:pt x="-8800" y="144704"/>
                      <a:pt x="35091" y="0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60" name="Google Shape;2260;p9"/>
              <p:cNvSpPr/>
              <p:nvPr/>
            </p:nvSpPr>
            <p:spPr>
              <a:xfrm>
                <a:off x="3314052" y="4154919"/>
                <a:ext cx="1729244" cy="1228268"/>
              </a:xfrm>
              <a:custGeom>
                <a:avLst/>
                <a:gdLst/>
                <a:ahLst/>
                <a:cxnLst/>
                <a:rect l="l" t="t" r="r" b="b"/>
                <a:pathLst>
                  <a:path w="1729244" h="1228268" extrusionOk="0">
                    <a:moveTo>
                      <a:pt x="1720672" y="1228268"/>
                    </a:moveTo>
                    <a:cubicBezTo>
                      <a:pt x="1326337" y="626136"/>
                      <a:pt x="698830" y="181737"/>
                      <a:pt x="0" y="9944"/>
                    </a:cubicBezTo>
                    <a:lnTo>
                      <a:pt x="2400" y="0"/>
                    </a:lnTo>
                    <a:cubicBezTo>
                      <a:pt x="703974" y="172822"/>
                      <a:pt x="1333195" y="618249"/>
                      <a:pt x="1729245" y="1222782"/>
                    </a:cubicBezTo>
                    <a:lnTo>
                      <a:pt x="1720672" y="1228268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61" name="Google Shape;2261;p9"/>
              <p:cNvSpPr/>
              <p:nvPr/>
            </p:nvSpPr>
            <p:spPr>
              <a:xfrm>
                <a:off x="3811257" y="4184408"/>
                <a:ext cx="143675" cy="224256"/>
              </a:xfrm>
              <a:custGeom>
                <a:avLst/>
                <a:gdLst/>
                <a:ahLst/>
                <a:cxnLst/>
                <a:rect l="l" t="t" r="r" b="b"/>
                <a:pathLst>
                  <a:path w="143675" h="224256" extrusionOk="0">
                    <a:moveTo>
                      <a:pt x="137846" y="224256"/>
                    </a:moveTo>
                    <a:cubicBezTo>
                      <a:pt x="61379" y="174879"/>
                      <a:pt x="9601" y="91554"/>
                      <a:pt x="0" y="1028"/>
                    </a:cubicBezTo>
                    <a:lnTo>
                      <a:pt x="10287" y="0"/>
                    </a:lnTo>
                    <a:cubicBezTo>
                      <a:pt x="19888" y="87440"/>
                      <a:pt x="69609" y="168364"/>
                      <a:pt x="143675" y="216027"/>
                    </a:cubicBezTo>
                    <a:lnTo>
                      <a:pt x="137846" y="224256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62" name="Google Shape;2262;p9"/>
              <p:cNvSpPr/>
              <p:nvPr/>
            </p:nvSpPr>
            <p:spPr>
              <a:xfrm>
                <a:off x="3708387" y="4408816"/>
                <a:ext cx="282206" cy="66028"/>
              </a:xfrm>
              <a:custGeom>
                <a:avLst/>
                <a:gdLst/>
                <a:ahLst/>
                <a:cxnLst/>
                <a:rect l="l" t="t" r="r" b="b"/>
                <a:pathLst>
                  <a:path w="282206" h="66028" extrusionOk="0">
                    <a:moveTo>
                      <a:pt x="280492" y="15965"/>
                    </a:moveTo>
                    <a:cubicBezTo>
                      <a:pt x="187223" y="191"/>
                      <a:pt x="86754" y="18365"/>
                      <a:pt x="5144" y="66028"/>
                    </a:cubicBezTo>
                    <a:lnTo>
                      <a:pt x="0" y="57113"/>
                    </a:lnTo>
                    <a:cubicBezTo>
                      <a:pt x="83668" y="8078"/>
                      <a:pt x="186538" y="-10439"/>
                      <a:pt x="282207" y="5678"/>
                    </a:cubicBezTo>
                    <a:lnTo>
                      <a:pt x="280492" y="15965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63" name="Google Shape;2263;p9"/>
              <p:cNvSpPr/>
              <p:nvPr/>
            </p:nvSpPr>
            <p:spPr>
              <a:xfrm>
                <a:off x="3234842" y="4440637"/>
                <a:ext cx="533209" cy="293586"/>
              </a:xfrm>
              <a:custGeom>
                <a:avLst/>
                <a:gdLst/>
                <a:ahLst/>
                <a:cxnLst/>
                <a:rect l="l" t="t" r="r" b="b"/>
                <a:pathLst>
                  <a:path w="533209" h="293586" extrusionOk="0">
                    <a:moveTo>
                      <a:pt x="533210" y="6775"/>
                    </a:moveTo>
                    <a:cubicBezTo>
                      <a:pt x="429997" y="-15171"/>
                      <a:pt x="321297" y="18434"/>
                      <a:pt x="232486" y="75355"/>
                    </a:cubicBezTo>
                    <a:cubicBezTo>
                      <a:pt x="143675" y="132276"/>
                      <a:pt x="71323" y="210801"/>
                      <a:pt x="0" y="288639"/>
                    </a:cubicBezTo>
                    <a:cubicBezTo>
                      <a:pt x="130645" y="305784"/>
                      <a:pt x="271577" y="279381"/>
                      <a:pt x="371704" y="193656"/>
                    </a:cubicBezTo>
                    <a:cubicBezTo>
                      <a:pt x="435140" y="138792"/>
                      <a:pt x="485889" y="76041"/>
                      <a:pt x="533210" y="6775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64" name="Google Shape;2264;p9"/>
              <p:cNvSpPr/>
              <p:nvPr/>
            </p:nvSpPr>
            <p:spPr>
              <a:xfrm>
                <a:off x="4069203" y="4206354"/>
                <a:ext cx="34547" cy="286664"/>
              </a:xfrm>
              <a:custGeom>
                <a:avLst/>
                <a:gdLst/>
                <a:ahLst/>
                <a:cxnLst/>
                <a:rect l="l" t="t" r="r" b="b"/>
                <a:pathLst>
                  <a:path w="34547" h="286664" extrusionOk="0">
                    <a:moveTo>
                      <a:pt x="34547" y="283236"/>
                    </a:moveTo>
                    <a:lnTo>
                      <a:pt x="24946" y="286665"/>
                    </a:lnTo>
                    <a:cubicBezTo>
                      <a:pt x="-8315" y="195453"/>
                      <a:pt x="-8315" y="91212"/>
                      <a:pt x="24946" y="0"/>
                    </a:cubicBezTo>
                    <a:lnTo>
                      <a:pt x="34547" y="3429"/>
                    </a:lnTo>
                    <a:cubicBezTo>
                      <a:pt x="1972" y="92240"/>
                      <a:pt x="1972" y="194425"/>
                      <a:pt x="34547" y="283236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65" name="Google Shape;2265;p9"/>
              <p:cNvSpPr/>
              <p:nvPr/>
            </p:nvSpPr>
            <p:spPr>
              <a:xfrm>
                <a:off x="4061696" y="3693033"/>
                <a:ext cx="233030" cy="575386"/>
              </a:xfrm>
              <a:custGeom>
                <a:avLst/>
                <a:gdLst/>
                <a:ahLst/>
                <a:cxnLst/>
                <a:rect l="l" t="t" r="r" b="b"/>
                <a:pathLst>
                  <a:path w="233030" h="575386" extrusionOk="0">
                    <a:moveTo>
                      <a:pt x="24224" y="575386"/>
                    </a:moveTo>
                    <a:cubicBezTo>
                      <a:pt x="-15895" y="477660"/>
                      <a:pt x="-2522" y="364846"/>
                      <a:pt x="37597" y="267119"/>
                    </a:cubicBezTo>
                    <a:cubicBezTo>
                      <a:pt x="77716" y="169393"/>
                      <a:pt x="141839" y="84011"/>
                      <a:pt x="205618" y="0"/>
                    </a:cubicBezTo>
                    <a:cubicBezTo>
                      <a:pt x="246080" y="125501"/>
                      <a:pt x="245394" y="268834"/>
                      <a:pt x="178872" y="382676"/>
                    </a:cubicBezTo>
                    <a:cubicBezTo>
                      <a:pt x="136695" y="455371"/>
                      <a:pt x="84231" y="516407"/>
                      <a:pt x="24224" y="575386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66" name="Google Shape;2266;p9"/>
              <p:cNvSpPr/>
              <p:nvPr/>
            </p:nvSpPr>
            <p:spPr>
              <a:xfrm>
                <a:off x="3490645" y="4284704"/>
                <a:ext cx="223570" cy="55724"/>
              </a:xfrm>
              <a:custGeom>
                <a:avLst/>
                <a:gdLst/>
                <a:ahLst/>
                <a:cxnLst/>
                <a:rect l="l" t="t" r="r" b="b"/>
                <a:pathLst>
                  <a:path w="223570" h="55724" extrusionOk="0">
                    <a:moveTo>
                      <a:pt x="222542" y="11490"/>
                    </a:moveTo>
                    <a:cubicBezTo>
                      <a:pt x="148133" y="4632"/>
                      <a:pt x="70637" y="20405"/>
                      <a:pt x="4801" y="55724"/>
                    </a:cubicBezTo>
                    <a:lnTo>
                      <a:pt x="0" y="46808"/>
                    </a:lnTo>
                    <a:cubicBezTo>
                      <a:pt x="67551" y="10804"/>
                      <a:pt x="147104" y="-5312"/>
                      <a:pt x="223571" y="1546"/>
                    </a:cubicBezTo>
                    <a:lnTo>
                      <a:pt x="222542" y="11490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67" name="Google Shape;2267;p9"/>
              <p:cNvSpPr/>
              <p:nvPr/>
            </p:nvSpPr>
            <p:spPr>
              <a:xfrm>
                <a:off x="3046247" y="4283592"/>
                <a:ext cx="496862" cy="190395"/>
              </a:xfrm>
              <a:custGeom>
                <a:avLst/>
                <a:gdLst/>
                <a:ahLst/>
                <a:cxnLst/>
                <a:rect l="l" t="t" r="r" b="b"/>
                <a:pathLst>
                  <a:path w="496862" h="190395" extrusionOk="0">
                    <a:moveTo>
                      <a:pt x="496862" y="28375"/>
                    </a:moveTo>
                    <a:cubicBezTo>
                      <a:pt x="415595" y="-12773"/>
                      <a:pt x="316840" y="-5572"/>
                      <a:pt x="231800" y="27004"/>
                    </a:cubicBezTo>
                    <a:cubicBezTo>
                      <a:pt x="146761" y="59579"/>
                      <a:pt x="72695" y="114786"/>
                      <a:pt x="0" y="169307"/>
                    </a:cubicBezTo>
                    <a:cubicBezTo>
                      <a:pt x="172479" y="226228"/>
                      <a:pt x="376161" y="164164"/>
                      <a:pt x="496862" y="28375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68" name="Google Shape;2268;p9"/>
              <p:cNvSpPr/>
              <p:nvPr/>
            </p:nvSpPr>
            <p:spPr>
              <a:xfrm>
                <a:off x="2949549" y="3981794"/>
                <a:ext cx="642937" cy="263992"/>
              </a:xfrm>
              <a:custGeom>
                <a:avLst/>
                <a:gdLst/>
                <a:ahLst/>
                <a:cxnLst/>
                <a:rect l="l" t="t" r="r" b="b"/>
                <a:pathLst>
                  <a:path w="642937" h="263992" extrusionOk="0">
                    <a:moveTo>
                      <a:pt x="226657" y="5789"/>
                    </a:moveTo>
                    <a:cubicBezTo>
                      <a:pt x="150533" y="-6898"/>
                      <a:pt x="75438" y="3046"/>
                      <a:pt x="0" y="18477"/>
                    </a:cubicBezTo>
                    <a:cubicBezTo>
                      <a:pt x="53492" y="109688"/>
                      <a:pt x="122758" y="202957"/>
                      <a:pt x="224599" y="231761"/>
                    </a:cubicBezTo>
                    <a:cubicBezTo>
                      <a:pt x="312039" y="256449"/>
                      <a:pt x="424853" y="244105"/>
                      <a:pt x="515036" y="241019"/>
                    </a:cubicBezTo>
                    <a:cubicBezTo>
                      <a:pt x="558927" y="239647"/>
                      <a:pt x="604876" y="242390"/>
                      <a:pt x="642938" y="263993"/>
                    </a:cubicBezTo>
                    <a:cubicBezTo>
                      <a:pt x="576415" y="226274"/>
                      <a:pt x="521894" y="159066"/>
                      <a:pt x="459829" y="113460"/>
                    </a:cubicBezTo>
                    <a:cubicBezTo>
                      <a:pt x="390220" y="62711"/>
                      <a:pt x="312725" y="20191"/>
                      <a:pt x="226657" y="5789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269" name="Google Shape;2269;p9"/>
            <p:cNvGrpSpPr/>
            <p:nvPr/>
          </p:nvGrpSpPr>
          <p:grpSpPr>
            <a:xfrm>
              <a:off x="730300" y="4303871"/>
              <a:ext cx="1070533" cy="738263"/>
              <a:chOff x="3756050" y="4002671"/>
              <a:chExt cx="1070533" cy="738263"/>
            </a:xfrm>
          </p:grpSpPr>
          <p:sp>
            <p:nvSpPr>
              <p:cNvPr id="2270" name="Google Shape;2270;p9"/>
              <p:cNvSpPr/>
              <p:nvPr/>
            </p:nvSpPr>
            <p:spPr>
              <a:xfrm>
                <a:off x="3756393" y="4002671"/>
                <a:ext cx="1070190" cy="737920"/>
              </a:xfrm>
              <a:custGeom>
                <a:avLst/>
                <a:gdLst/>
                <a:ahLst/>
                <a:cxnLst/>
                <a:rect l="l" t="t" r="r" b="b"/>
                <a:pathLst>
                  <a:path w="1070190" h="737920" extrusionOk="0">
                    <a:moveTo>
                      <a:pt x="1070191" y="737921"/>
                    </a:moveTo>
                    <a:cubicBezTo>
                      <a:pt x="861022" y="734834"/>
                      <a:pt x="612762" y="650824"/>
                      <a:pt x="425196" y="517436"/>
                    </a:cubicBezTo>
                    <a:cubicBezTo>
                      <a:pt x="237630" y="384391"/>
                      <a:pt x="69266" y="194424"/>
                      <a:pt x="0" y="0"/>
                    </a:cubicBezTo>
                    <a:cubicBezTo>
                      <a:pt x="148476" y="21945"/>
                      <a:pt x="306553" y="50749"/>
                      <a:pt x="451942" y="111099"/>
                    </a:cubicBezTo>
                    <a:cubicBezTo>
                      <a:pt x="682714" y="206768"/>
                      <a:pt x="885025" y="398792"/>
                      <a:pt x="977951" y="611390"/>
                    </a:cubicBezTo>
                    <a:cubicBezTo>
                      <a:pt x="998868" y="659054"/>
                      <a:pt x="1037615" y="693686"/>
                      <a:pt x="1070191" y="737921"/>
                    </a:cubicBezTo>
                    <a:close/>
                  </a:path>
                </a:pathLst>
              </a:custGeom>
              <a:solidFill>
                <a:srgbClr val="7D8C6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71" name="Google Shape;2271;p9"/>
              <p:cNvSpPr/>
              <p:nvPr/>
            </p:nvSpPr>
            <p:spPr>
              <a:xfrm>
                <a:off x="3756050" y="4003357"/>
                <a:ext cx="1070533" cy="737577"/>
              </a:xfrm>
              <a:custGeom>
                <a:avLst/>
                <a:gdLst/>
                <a:ahLst/>
                <a:cxnLst/>
                <a:rect l="l" t="t" r="r" b="b"/>
                <a:pathLst>
                  <a:path w="1070533" h="737577" extrusionOk="0">
                    <a:moveTo>
                      <a:pt x="1070191" y="737578"/>
                    </a:moveTo>
                    <a:cubicBezTo>
                      <a:pt x="1046874" y="724205"/>
                      <a:pt x="1023556" y="710146"/>
                      <a:pt x="1000239" y="696430"/>
                    </a:cubicBezTo>
                    <a:cubicBezTo>
                      <a:pt x="977265" y="682371"/>
                      <a:pt x="953948" y="668312"/>
                      <a:pt x="930973" y="654253"/>
                    </a:cubicBezTo>
                    <a:cubicBezTo>
                      <a:pt x="907999" y="639851"/>
                      <a:pt x="885025" y="625450"/>
                      <a:pt x="862051" y="611048"/>
                    </a:cubicBezTo>
                    <a:lnTo>
                      <a:pt x="793813" y="567157"/>
                    </a:lnTo>
                    <a:cubicBezTo>
                      <a:pt x="771182" y="552069"/>
                      <a:pt x="748551" y="537324"/>
                      <a:pt x="725919" y="522237"/>
                    </a:cubicBezTo>
                    <a:lnTo>
                      <a:pt x="658711" y="476288"/>
                    </a:lnTo>
                    <a:lnTo>
                      <a:pt x="591845" y="429997"/>
                    </a:lnTo>
                    <a:lnTo>
                      <a:pt x="525323" y="383362"/>
                    </a:lnTo>
                    <a:cubicBezTo>
                      <a:pt x="436855" y="320954"/>
                      <a:pt x="348729" y="257861"/>
                      <a:pt x="261290" y="194081"/>
                    </a:cubicBezTo>
                    <a:cubicBezTo>
                      <a:pt x="173850" y="130302"/>
                      <a:pt x="86754" y="65837"/>
                      <a:pt x="0" y="1029"/>
                    </a:cubicBezTo>
                    <a:lnTo>
                      <a:pt x="686" y="0"/>
                    </a:lnTo>
                    <a:cubicBezTo>
                      <a:pt x="88468" y="63437"/>
                      <a:pt x="176251" y="126530"/>
                      <a:pt x="264719" y="189281"/>
                    </a:cubicBezTo>
                    <a:cubicBezTo>
                      <a:pt x="352844" y="252032"/>
                      <a:pt x="441312" y="314439"/>
                      <a:pt x="530809" y="375818"/>
                    </a:cubicBezTo>
                    <a:lnTo>
                      <a:pt x="597675" y="421767"/>
                    </a:lnTo>
                    <a:lnTo>
                      <a:pt x="664883" y="467030"/>
                    </a:lnTo>
                    <a:lnTo>
                      <a:pt x="732434" y="512293"/>
                    </a:lnTo>
                    <a:cubicBezTo>
                      <a:pt x="755066" y="527380"/>
                      <a:pt x="777354" y="542468"/>
                      <a:pt x="799986" y="557555"/>
                    </a:cubicBezTo>
                    <a:lnTo>
                      <a:pt x="867537" y="602818"/>
                    </a:lnTo>
                    <a:cubicBezTo>
                      <a:pt x="890168" y="617906"/>
                      <a:pt x="912800" y="632651"/>
                      <a:pt x="935088" y="647738"/>
                    </a:cubicBezTo>
                    <a:lnTo>
                      <a:pt x="1070534" y="737235"/>
                    </a:lnTo>
                    <a:lnTo>
                      <a:pt x="1070191" y="737578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272" name="Google Shape;2272;p9"/>
            <p:cNvGrpSpPr/>
            <p:nvPr/>
          </p:nvGrpSpPr>
          <p:grpSpPr>
            <a:xfrm>
              <a:off x="345571" y="4939408"/>
              <a:ext cx="1981598" cy="1826331"/>
              <a:chOff x="3371316" y="4540681"/>
              <a:chExt cx="2368067" cy="1923669"/>
            </a:xfrm>
          </p:grpSpPr>
          <p:sp>
            <p:nvSpPr>
              <p:cNvPr id="2273" name="Google Shape;2273;p9"/>
              <p:cNvSpPr/>
              <p:nvPr/>
            </p:nvSpPr>
            <p:spPr>
              <a:xfrm>
                <a:off x="3562654" y="4540681"/>
                <a:ext cx="2176729" cy="1698726"/>
              </a:xfrm>
              <a:custGeom>
                <a:avLst/>
                <a:gdLst/>
                <a:ahLst/>
                <a:cxnLst/>
                <a:rect l="l" t="t" r="r" b="b"/>
                <a:pathLst>
                  <a:path w="2176729" h="1698726" extrusionOk="0">
                    <a:moveTo>
                      <a:pt x="2176729" y="17488"/>
                    </a:moveTo>
                    <a:cubicBezTo>
                      <a:pt x="1751190" y="186538"/>
                      <a:pt x="1347254" y="418681"/>
                      <a:pt x="976236" y="707403"/>
                    </a:cubicBezTo>
                    <a:cubicBezTo>
                      <a:pt x="605219" y="996125"/>
                      <a:pt x="282207" y="1329766"/>
                      <a:pt x="16116" y="1698727"/>
                    </a:cubicBezTo>
                    <a:lnTo>
                      <a:pt x="0" y="1689126"/>
                    </a:lnTo>
                    <a:cubicBezTo>
                      <a:pt x="267462" y="1318108"/>
                      <a:pt x="592188" y="982752"/>
                      <a:pt x="964921" y="693001"/>
                    </a:cubicBezTo>
                    <a:cubicBezTo>
                      <a:pt x="1337653" y="402908"/>
                      <a:pt x="1743647" y="169736"/>
                      <a:pt x="2171243" y="0"/>
                    </a:cubicBezTo>
                    <a:lnTo>
                      <a:pt x="2176729" y="17488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74" name="Google Shape;2274;p9"/>
              <p:cNvSpPr/>
              <p:nvPr/>
            </p:nvSpPr>
            <p:spPr>
              <a:xfrm>
                <a:off x="3371316" y="5931827"/>
                <a:ext cx="441655" cy="532523"/>
              </a:xfrm>
              <a:custGeom>
                <a:avLst/>
                <a:gdLst/>
                <a:ahLst/>
                <a:cxnLst/>
                <a:rect l="l" t="t" r="r" b="b"/>
                <a:pathLst>
                  <a:path w="441655" h="532523" extrusionOk="0">
                    <a:moveTo>
                      <a:pt x="441655" y="0"/>
                    </a:moveTo>
                    <a:cubicBezTo>
                      <a:pt x="386791" y="220828"/>
                      <a:pt x="216370" y="426224"/>
                      <a:pt x="0" y="532523"/>
                    </a:cubicBezTo>
                    <a:cubicBezTo>
                      <a:pt x="60693" y="321640"/>
                      <a:pt x="241745" y="117958"/>
                      <a:pt x="441655" y="0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75" name="Google Shape;2275;p9"/>
              <p:cNvSpPr/>
              <p:nvPr/>
            </p:nvSpPr>
            <p:spPr>
              <a:xfrm>
                <a:off x="3919790" y="5748718"/>
                <a:ext cx="122238" cy="575043"/>
              </a:xfrm>
              <a:custGeom>
                <a:avLst/>
                <a:gdLst/>
                <a:ahLst/>
                <a:cxnLst/>
                <a:rect l="l" t="t" r="r" b="b"/>
                <a:pathLst>
                  <a:path w="122238" h="575043" extrusionOk="0">
                    <a:moveTo>
                      <a:pt x="45429" y="0"/>
                    </a:moveTo>
                    <a:cubicBezTo>
                      <a:pt x="-31723" y="197853"/>
                      <a:pt x="-9435" y="417309"/>
                      <a:pt x="103379" y="575043"/>
                    </a:cubicBezTo>
                    <a:cubicBezTo>
                      <a:pt x="138012" y="370332"/>
                      <a:pt x="128411" y="176936"/>
                      <a:pt x="45429" y="0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76" name="Google Shape;2276;p9"/>
              <p:cNvSpPr/>
              <p:nvPr/>
            </p:nvSpPr>
            <p:spPr>
              <a:xfrm>
                <a:off x="4098003" y="5602300"/>
                <a:ext cx="184242" cy="779754"/>
              </a:xfrm>
              <a:custGeom>
                <a:avLst/>
                <a:gdLst/>
                <a:ahLst/>
                <a:cxnLst/>
                <a:rect l="l" t="t" r="r" b="b"/>
                <a:pathLst>
                  <a:path w="184242" h="779754" extrusionOk="0">
                    <a:moveTo>
                      <a:pt x="16378" y="0"/>
                    </a:moveTo>
                    <a:cubicBezTo>
                      <a:pt x="-32314" y="280149"/>
                      <a:pt x="28722" y="563384"/>
                      <a:pt x="184056" y="779754"/>
                    </a:cubicBezTo>
                    <a:cubicBezTo>
                      <a:pt x="187828" y="503034"/>
                      <a:pt x="134335" y="238658"/>
                      <a:pt x="16378" y="0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77" name="Google Shape;2277;p9"/>
              <p:cNvSpPr/>
              <p:nvPr/>
            </p:nvSpPr>
            <p:spPr>
              <a:xfrm>
                <a:off x="4224086" y="5481942"/>
                <a:ext cx="284173" cy="810958"/>
              </a:xfrm>
              <a:custGeom>
                <a:avLst/>
                <a:gdLst/>
                <a:ahLst/>
                <a:cxnLst/>
                <a:rect l="l" t="t" r="r" b="b"/>
                <a:pathLst>
                  <a:path w="284173" h="810958" extrusionOk="0">
                    <a:moveTo>
                      <a:pt x="22" y="0"/>
                    </a:moveTo>
                    <a:cubicBezTo>
                      <a:pt x="-1693" y="300038"/>
                      <a:pt x="97063" y="587731"/>
                      <a:pt x="278114" y="810959"/>
                    </a:cubicBezTo>
                    <a:cubicBezTo>
                      <a:pt x="311718" y="497548"/>
                      <a:pt x="203705" y="218428"/>
                      <a:pt x="22" y="0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78" name="Google Shape;2278;p9"/>
              <p:cNvSpPr/>
              <p:nvPr/>
            </p:nvSpPr>
            <p:spPr>
              <a:xfrm>
                <a:off x="4362983" y="5387644"/>
                <a:ext cx="342917" cy="617220"/>
              </a:xfrm>
              <a:custGeom>
                <a:avLst/>
                <a:gdLst/>
                <a:ahLst/>
                <a:cxnLst/>
                <a:rect l="l" t="t" r="r" b="b"/>
                <a:pathLst>
                  <a:path w="342917" h="617220" extrusionOk="0">
                    <a:moveTo>
                      <a:pt x="0" y="0"/>
                    </a:moveTo>
                    <a:cubicBezTo>
                      <a:pt x="54864" y="235230"/>
                      <a:pt x="173850" y="449542"/>
                      <a:pt x="342900" y="617220"/>
                    </a:cubicBezTo>
                    <a:cubicBezTo>
                      <a:pt x="344614" y="351473"/>
                      <a:pt x="217399" y="139903"/>
                      <a:pt x="0" y="0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79" name="Google Shape;2279;p9"/>
              <p:cNvSpPr/>
              <p:nvPr/>
            </p:nvSpPr>
            <p:spPr>
              <a:xfrm>
                <a:off x="4524146" y="5254256"/>
                <a:ext cx="381304" cy="400849"/>
              </a:xfrm>
              <a:custGeom>
                <a:avLst/>
                <a:gdLst/>
                <a:ahLst/>
                <a:cxnLst/>
                <a:rect l="l" t="t" r="r" b="b"/>
                <a:pathLst>
                  <a:path w="381304" h="400849" extrusionOk="0">
                    <a:moveTo>
                      <a:pt x="0" y="0"/>
                    </a:moveTo>
                    <a:cubicBezTo>
                      <a:pt x="56236" y="183108"/>
                      <a:pt x="197511" y="331584"/>
                      <a:pt x="381305" y="400850"/>
                    </a:cubicBezTo>
                    <a:cubicBezTo>
                      <a:pt x="335699" y="216713"/>
                      <a:pt x="189967" y="49034"/>
                      <a:pt x="0" y="0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80" name="Google Shape;2280;p9"/>
              <p:cNvSpPr/>
              <p:nvPr/>
            </p:nvSpPr>
            <p:spPr>
              <a:xfrm>
                <a:off x="4684966" y="5120160"/>
                <a:ext cx="430682" cy="198895"/>
              </a:xfrm>
              <a:custGeom>
                <a:avLst/>
                <a:gdLst/>
                <a:ahLst/>
                <a:cxnLst/>
                <a:rect l="l" t="t" r="r" b="b"/>
                <a:pathLst>
                  <a:path w="430682" h="198895" extrusionOk="0">
                    <a:moveTo>
                      <a:pt x="0" y="5509"/>
                    </a:moveTo>
                    <a:cubicBezTo>
                      <a:pt x="93269" y="133411"/>
                      <a:pt x="257861" y="206791"/>
                      <a:pt x="430682" y="198219"/>
                    </a:cubicBezTo>
                    <a:cubicBezTo>
                      <a:pt x="361417" y="50429"/>
                      <a:pt x="178994" y="-21237"/>
                      <a:pt x="0" y="5509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81" name="Google Shape;2281;p9"/>
              <p:cNvSpPr/>
              <p:nvPr/>
            </p:nvSpPr>
            <p:spPr>
              <a:xfrm>
                <a:off x="3475901" y="5717002"/>
                <a:ext cx="497205" cy="145945"/>
              </a:xfrm>
              <a:custGeom>
                <a:avLst/>
                <a:gdLst/>
                <a:ahLst/>
                <a:cxnLst/>
                <a:rect l="l" t="t" r="r" b="b"/>
                <a:pathLst>
                  <a:path w="497205" h="145945" extrusionOk="0">
                    <a:moveTo>
                      <a:pt x="0" y="111269"/>
                    </a:moveTo>
                    <a:cubicBezTo>
                      <a:pt x="150533" y="176763"/>
                      <a:pt x="350787" y="147617"/>
                      <a:pt x="497205" y="39603"/>
                    </a:cubicBezTo>
                    <a:cubicBezTo>
                      <a:pt x="351473" y="-35492"/>
                      <a:pt x="146075" y="513"/>
                      <a:pt x="0" y="111269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82" name="Google Shape;2282;p9"/>
              <p:cNvSpPr/>
              <p:nvPr/>
            </p:nvSpPr>
            <p:spPr>
              <a:xfrm>
                <a:off x="3470414" y="5507739"/>
                <a:ext cx="641565" cy="124611"/>
              </a:xfrm>
              <a:custGeom>
                <a:avLst/>
                <a:gdLst/>
                <a:ahLst/>
                <a:cxnLst/>
                <a:rect l="l" t="t" r="r" b="b"/>
                <a:pathLst>
                  <a:path w="641565" h="124611" extrusionOk="0">
                    <a:moveTo>
                      <a:pt x="0" y="37296"/>
                    </a:moveTo>
                    <a:cubicBezTo>
                      <a:pt x="187566" y="129879"/>
                      <a:pt x="420052" y="149768"/>
                      <a:pt x="641566" y="92503"/>
                    </a:cubicBezTo>
                    <a:cubicBezTo>
                      <a:pt x="451942" y="-7624"/>
                      <a:pt x="226657" y="-27169"/>
                      <a:pt x="0" y="37296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83" name="Google Shape;2283;p9"/>
              <p:cNvSpPr/>
              <p:nvPr/>
            </p:nvSpPr>
            <p:spPr>
              <a:xfrm>
                <a:off x="3551339" y="5345192"/>
                <a:ext cx="688886" cy="163107"/>
              </a:xfrm>
              <a:custGeom>
                <a:avLst/>
                <a:gdLst/>
                <a:ahLst/>
                <a:cxnLst/>
                <a:rect l="l" t="t" r="r" b="b"/>
                <a:pathLst>
                  <a:path w="688886" h="163107" extrusionOk="0">
                    <a:moveTo>
                      <a:pt x="0" y="10219"/>
                    </a:moveTo>
                    <a:cubicBezTo>
                      <a:pt x="184480" y="146351"/>
                      <a:pt x="440969" y="195385"/>
                      <a:pt x="688886" y="141893"/>
                    </a:cubicBezTo>
                    <a:cubicBezTo>
                      <a:pt x="494462" y="24621"/>
                      <a:pt x="244145" y="-22699"/>
                      <a:pt x="0" y="10219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84" name="Google Shape;2284;p9"/>
              <p:cNvSpPr/>
              <p:nvPr/>
            </p:nvSpPr>
            <p:spPr>
              <a:xfrm>
                <a:off x="3759822" y="5171256"/>
                <a:ext cx="593217" cy="227052"/>
              </a:xfrm>
              <a:custGeom>
                <a:avLst/>
                <a:gdLst/>
                <a:ahLst/>
                <a:cxnLst/>
                <a:rect l="l" t="t" r="r" b="b"/>
                <a:pathLst>
                  <a:path w="593217" h="227052" extrusionOk="0">
                    <a:moveTo>
                      <a:pt x="0" y="9277"/>
                    </a:moveTo>
                    <a:cubicBezTo>
                      <a:pt x="130645" y="173869"/>
                      <a:pt x="362445" y="255479"/>
                      <a:pt x="593217" y="218103"/>
                    </a:cubicBezTo>
                    <a:cubicBezTo>
                      <a:pt x="451256" y="43567"/>
                      <a:pt x="246545" y="-27071"/>
                      <a:pt x="0" y="9277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85" name="Google Shape;2285;p9"/>
              <p:cNvSpPr/>
              <p:nvPr/>
            </p:nvSpPr>
            <p:spPr>
              <a:xfrm>
                <a:off x="4009796" y="4993309"/>
                <a:ext cx="522922" cy="246888"/>
              </a:xfrm>
              <a:custGeom>
                <a:avLst/>
                <a:gdLst/>
                <a:ahLst/>
                <a:cxnLst/>
                <a:rect l="l" t="t" r="r" b="b"/>
                <a:pathLst>
                  <a:path w="522922" h="246888" extrusionOk="0">
                    <a:moveTo>
                      <a:pt x="0" y="0"/>
                    </a:moveTo>
                    <a:cubicBezTo>
                      <a:pt x="142646" y="141275"/>
                      <a:pt x="327470" y="228715"/>
                      <a:pt x="522922" y="246888"/>
                    </a:cubicBezTo>
                    <a:cubicBezTo>
                      <a:pt x="374447" y="74410"/>
                      <a:pt x="219456" y="21946"/>
                      <a:pt x="0" y="0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86" name="Google Shape;2286;p9"/>
              <p:cNvSpPr/>
              <p:nvPr/>
            </p:nvSpPr>
            <p:spPr>
              <a:xfrm>
                <a:off x="4241939" y="4851692"/>
                <a:ext cx="444741" cy="275290"/>
              </a:xfrm>
              <a:custGeom>
                <a:avLst/>
                <a:gdLst/>
                <a:ahLst/>
                <a:cxnLst/>
                <a:rect l="l" t="t" r="r" b="b"/>
                <a:pathLst>
                  <a:path w="444741" h="275290" extrusionOk="0">
                    <a:moveTo>
                      <a:pt x="0" y="0"/>
                    </a:moveTo>
                    <a:cubicBezTo>
                      <a:pt x="51778" y="178651"/>
                      <a:pt x="243459" y="295922"/>
                      <a:pt x="444741" y="272263"/>
                    </a:cubicBezTo>
                    <a:cubicBezTo>
                      <a:pt x="345986" y="136131"/>
                      <a:pt x="175565" y="32918"/>
                      <a:pt x="0" y="0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287" name="Google Shape;2287;p9"/>
            <p:cNvGrpSpPr/>
            <p:nvPr/>
          </p:nvGrpSpPr>
          <p:grpSpPr>
            <a:xfrm>
              <a:off x="2199626" y="5694331"/>
              <a:ext cx="1002639" cy="772235"/>
              <a:chOff x="5225376" y="5393131"/>
              <a:chExt cx="1002639" cy="772235"/>
            </a:xfrm>
          </p:grpSpPr>
          <p:sp>
            <p:nvSpPr>
              <p:cNvPr id="2288" name="Google Shape;2288;p9"/>
              <p:cNvSpPr/>
              <p:nvPr/>
            </p:nvSpPr>
            <p:spPr>
              <a:xfrm>
                <a:off x="5225376" y="5394159"/>
                <a:ext cx="1002296" cy="771207"/>
              </a:xfrm>
              <a:custGeom>
                <a:avLst/>
                <a:gdLst/>
                <a:ahLst/>
                <a:cxnLst/>
                <a:rect l="l" t="t" r="r" b="b"/>
                <a:pathLst>
                  <a:path w="1002296" h="771207" extrusionOk="0">
                    <a:moveTo>
                      <a:pt x="1002297" y="0"/>
                    </a:moveTo>
                    <a:cubicBezTo>
                      <a:pt x="957720" y="218770"/>
                      <a:pt x="818502" y="439598"/>
                      <a:pt x="638823" y="572300"/>
                    </a:cubicBezTo>
                    <a:cubicBezTo>
                      <a:pt x="459143" y="705002"/>
                      <a:pt x="222199" y="789699"/>
                      <a:pt x="0" y="767753"/>
                    </a:cubicBezTo>
                    <a:cubicBezTo>
                      <a:pt x="52807" y="621678"/>
                      <a:pt x="114872" y="469430"/>
                      <a:pt x="208483" y="345301"/>
                    </a:cubicBezTo>
                    <a:cubicBezTo>
                      <a:pt x="356616" y="148476"/>
                      <a:pt x="602475" y="29489"/>
                      <a:pt x="848678" y="34976"/>
                    </a:cubicBezTo>
                    <a:cubicBezTo>
                      <a:pt x="903885" y="36691"/>
                      <a:pt x="948804" y="12688"/>
                      <a:pt x="1002297" y="0"/>
                    </a:cubicBezTo>
                    <a:close/>
                  </a:path>
                </a:pathLst>
              </a:custGeom>
              <a:solidFill>
                <a:srgbClr val="A6BA8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89" name="Google Shape;2289;p9"/>
              <p:cNvSpPr/>
              <p:nvPr/>
            </p:nvSpPr>
            <p:spPr>
              <a:xfrm>
                <a:off x="5226062" y="5393131"/>
                <a:ext cx="1001953" cy="769124"/>
              </a:xfrm>
              <a:custGeom>
                <a:avLst/>
                <a:gdLst/>
                <a:ahLst/>
                <a:cxnLst/>
                <a:rect l="l" t="t" r="r" b="b"/>
                <a:pathLst>
                  <a:path w="1001953" h="769124" extrusionOk="0">
                    <a:moveTo>
                      <a:pt x="1001954" y="1715"/>
                    </a:moveTo>
                    <a:cubicBezTo>
                      <a:pt x="982752" y="19888"/>
                      <a:pt x="963206" y="37376"/>
                      <a:pt x="944004" y="55207"/>
                    </a:cubicBezTo>
                    <a:cubicBezTo>
                      <a:pt x="924459" y="72695"/>
                      <a:pt x="904570" y="90182"/>
                      <a:pt x="885025" y="107670"/>
                    </a:cubicBezTo>
                    <a:cubicBezTo>
                      <a:pt x="865137" y="124815"/>
                      <a:pt x="844906" y="141960"/>
                      <a:pt x="825018" y="159105"/>
                    </a:cubicBezTo>
                    <a:lnTo>
                      <a:pt x="764324" y="209512"/>
                    </a:lnTo>
                    <a:cubicBezTo>
                      <a:pt x="743750" y="225971"/>
                      <a:pt x="723519" y="242773"/>
                      <a:pt x="702945" y="258890"/>
                    </a:cubicBezTo>
                    <a:lnTo>
                      <a:pt x="640537" y="307238"/>
                    </a:lnTo>
                    <a:lnTo>
                      <a:pt x="577444" y="354902"/>
                    </a:lnTo>
                    <a:lnTo>
                      <a:pt x="514350" y="402221"/>
                    </a:lnTo>
                    <a:cubicBezTo>
                      <a:pt x="429997" y="464972"/>
                      <a:pt x="344615" y="527037"/>
                      <a:pt x="259233" y="588074"/>
                    </a:cubicBezTo>
                    <a:cubicBezTo>
                      <a:pt x="173508" y="649109"/>
                      <a:pt x="87097" y="709117"/>
                      <a:pt x="686" y="769124"/>
                    </a:cubicBezTo>
                    <a:lnTo>
                      <a:pt x="0" y="767753"/>
                    </a:lnTo>
                    <a:cubicBezTo>
                      <a:pt x="85382" y="706374"/>
                      <a:pt x="170421" y="644309"/>
                      <a:pt x="255118" y="581901"/>
                    </a:cubicBezTo>
                    <a:cubicBezTo>
                      <a:pt x="339814" y="519494"/>
                      <a:pt x="424167" y="456743"/>
                      <a:pt x="507492" y="392621"/>
                    </a:cubicBezTo>
                    <a:lnTo>
                      <a:pt x="569900" y="344271"/>
                    </a:lnTo>
                    <a:lnTo>
                      <a:pt x="631965" y="295580"/>
                    </a:lnTo>
                    <a:lnTo>
                      <a:pt x="693687" y="246545"/>
                    </a:lnTo>
                    <a:cubicBezTo>
                      <a:pt x="714261" y="230086"/>
                      <a:pt x="734835" y="213969"/>
                      <a:pt x="755409" y="197510"/>
                    </a:cubicBezTo>
                    <a:lnTo>
                      <a:pt x="817131" y="148475"/>
                    </a:lnTo>
                    <a:cubicBezTo>
                      <a:pt x="837705" y="132017"/>
                      <a:pt x="857936" y="115557"/>
                      <a:pt x="878510" y="99098"/>
                    </a:cubicBezTo>
                    <a:lnTo>
                      <a:pt x="1001268" y="0"/>
                    </a:lnTo>
                    <a:lnTo>
                      <a:pt x="1001954" y="1715"/>
                    </a:lnTo>
                    <a:close/>
                  </a:path>
                </a:pathLst>
              </a:custGeom>
              <a:solidFill>
                <a:srgbClr val="4C262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90" name="Google Shape;2290;p9"/>
              <p:cNvSpPr/>
              <p:nvPr/>
            </p:nvSpPr>
            <p:spPr>
              <a:xfrm>
                <a:off x="5538444" y="5748032"/>
                <a:ext cx="255117" cy="49291"/>
              </a:xfrm>
              <a:custGeom>
                <a:avLst/>
                <a:gdLst/>
                <a:ahLst/>
                <a:cxnLst/>
                <a:rect l="l" t="t" r="r" b="b"/>
                <a:pathLst>
                  <a:path w="255117" h="49291" extrusionOk="0">
                    <a:moveTo>
                      <a:pt x="255117" y="1028"/>
                    </a:moveTo>
                    <a:cubicBezTo>
                      <a:pt x="250317" y="4115"/>
                      <a:pt x="245516" y="6858"/>
                      <a:pt x="240716" y="9258"/>
                    </a:cubicBezTo>
                    <a:cubicBezTo>
                      <a:pt x="235915" y="11658"/>
                      <a:pt x="230772" y="14059"/>
                      <a:pt x="225971" y="16459"/>
                    </a:cubicBezTo>
                    <a:cubicBezTo>
                      <a:pt x="220827" y="18860"/>
                      <a:pt x="216027" y="20917"/>
                      <a:pt x="210884" y="22974"/>
                    </a:cubicBezTo>
                    <a:cubicBezTo>
                      <a:pt x="205740" y="25031"/>
                      <a:pt x="200597" y="26746"/>
                      <a:pt x="195453" y="28803"/>
                    </a:cubicBezTo>
                    <a:cubicBezTo>
                      <a:pt x="185166" y="32232"/>
                      <a:pt x="174536" y="34976"/>
                      <a:pt x="163563" y="37376"/>
                    </a:cubicBezTo>
                    <a:cubicBezTo>
                      <a:pt x="152591" y="39434"/>
                      <a:pt x="141960" y="41148"/>
                      <a:pt x="130988" y="42863"/>
                    </a:cubicBezTo>
                    <a:cubicBezTo>
                      <a:pt x="120015" y="44577"/>
                      <a:pt x="109385" y="45948"/>
                      <a:pt x="98412" y="46977"/>
                    </a:cubicBezTo>
                    <a:cubicBezTo>
                      <a:pt x="87440" y="48006"/>
                      <a:pt x="76467" y="48692"/>
                      <a:pt x="65494" y="49034"/>
                    </a:cubicBezTo>
                    <a:cubicBezTo>
                      <a:pt x="43548" y="49721"/>
                      <a:pt x="21603" y="49034"/>
                      <a:pt x="0" y="46977"/>
                    </a:cubicBezTo>
                    <a:lnTo>
                      <a:pt x="0" y="45605"/>
                    </a:lnTo>
                    <a:cubicBezTo>
                      <a:pt x="21603" y="45605"/>
                      <a:pt x="43205" y="44234"/>
                      <a:pt x="64808" y="41834"/>
                    </a:cubicBezTo>
                    <a:cubicBezTo>
                      <a:pt x="75438" y="40462"/>
                      <a:pt x="86068" y="39090"/>
                      <a:pt x="96698" y="37376"/>
                    </a:cubicBezTo>
                    <a:cubicBezTo>
                      <a:pt x="107328" y="35661"/>
                      <a:pt x="117957" y="33604"/>
                      <a:pt x="128588" y="31204"/>
                    </a:cubicBezTo>
                    <a:cubicBezTo>
                      <a:pt x="139217" y="28803"/>
                      <a:pt x="149504" y="26060"/>
                      <a:pt x="159791" y="22974"/>
                    </a:cubicBezTo>
                    <a:cubicBezTo>
                      <a:pt x="170078" y="19888"/>
                      <a:pt x="180365" y="17145"/>
                      <a:pt x="190995" y="14744"/>
                    </a:cubicBezTo>
                    <a:lnTo>
                      <a:pt x="206769" y="10973"/>
                    </a:lnTo>
                    <a:cubicBezTo>
                      <a:pt x="211912" y="9601"/>
                      <a:pt x="217056" y="8229"/>
                      <a:pt x="222542" y="7201"/>
                    </a:cubicBezTo>
                    <a:cubicBezTo>
                      <a:pt x="227685" y="5829"/>
                      <a:pt x="233172" y="4800"/>
                      <a:pt x="238316" y="3429"/>
                    </a:cubicBezTo>
                    <a:cubicBezTo>
                      <a:pt x="243459" y="2057"/>
                      <a:pt x="248945" y="1028"/>
                      <a:pt x="254432" y="0"/>
                    </a:cubicBezTo>
                    <a:lnTo>
                      <a:pt x="255117" y="1028"/>
                    </a:lnTo>
                    <a:close/>
                  </a:path>
                </a:pathLst>
              </a:custGeom>
              <a:solidFill>
                <a:srgbClr val="4C262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91" name="Google Shape;2291;p9"/>
              <p:cNvSpPr/>
              <p:nvPr/>
            </p:nvSpPr>
            <p:spPr>
              <a:xfrm>
                <a:off x="5616282" y="5821070"/>
                <a:ext cx="92583" cy="244145"/>
              </a:xfrm>
              <a:custGeom>
                <a:avLst/>
                <a:gdLst/>
                <a:ahLst/>
                <a:cxnLst/>
                <a:rect l="l" t="t" r="r" b="b"/>
                <a:pathLst>
                  <a:path w="92583" h="244145" extrusionOk="0">
                    <a:moveTo>
                      <a:pt x="92583" y="2057"/>
                    </a:moveTo>
                    <a:cubicBezTo>
                      <a:pt x="78524" y="19202"/>
                      <a:pt x="69266" y="38405"/>
                      <a:pt x="60008" y="58293"/>
                    </a:cubicBezTo>
                    <a:cubicBezTo>
                      <a:pt x="58636" y="60694"/>
                      <a:pt x="57607" y="63094"/>
                      <a:pt x="56579" y="65494"/>
                    </a:cubicBezTo>
                    <a:lnTo>
                      <a:pt x="53150" y="72695"/>
                    </a:lnTo>
                    <a:lnTo>
                      <a:pt x="49721" y="79896"/>
                    </a:lnTo>
                    <a:cubicBezTo>
                      <a:pt x="48349" y="82296"/>
                      <a:pt x="47320" y="84697"/>
                      <a:pt x="46292" y="87097"/>
                    </a:cubicBezTo>
                    <a:cubicBezTo>
                      <a:pt x="43891" y="91897"/>
                      <a:pt x="41491" y="97041"/>
                      <a:pt x="39434" y="101842"/>
                    </a:cubicBezTo>
                    <a:cubicBezTo>
                      <a:pt x="37033" y="106642"/>
                      <a:pt x="34976" y="111785"/>
                      <a:pt x="32919" y="116929"/>
                    </a:cubicBezTo>
                    <a:cubicBezTo>
                      <a:pt x="30861" y="122072"/>
                      <a:pt x="29147" y="127216"/>
                      <a:pt x="27089" y="132359"/>
                    </a:cubicBezTo>
                    <a:cubicBezTo>
                      <a:pt x="25375" y="137503"/>
                      <a:pt x="23317" y="142646"/>
                      <a:pt x="21946" y="147790"/>
                    </a:cubicBezTo>
                    <a:lnTo>
                      <a:pt x="19545" y="155677"/>
                    </a:lnTo>
                    <a:lnTo>
                      <a:pt x="17145" y="163564"/>
                    </a:lnTo>
                    <a:cubicBezTo>
                      <a:pt x="15431" y="168707"/>
                      <a:pt x="14402" y="174193"/>
                      <a:pt x="13030" y="179337"/>
                    </a:cubicBezTo>
                    <a:cubicBezTo>
                      <a:pt x="7544" y="200597"/>
                      <a:pt x="4115" y="222199"/>
                      <a:pt x="1372" y="244145"/>
                    </a:cubicBezTo>
                    <a:lnTo>
                      <a:pt x="0" y="244145"/>
                    </a:lnTo>
                    <a:cubicBezTo>
                      <a:pt x="343" y="221857"/>
                      <a:pt x="2400" y="199911"/>
                      <a:pt x="5829" y="177622"/>
                    </a:cubicBezTo>
                    <a:cubicBezTo>
                      <a:pt x="6858" y="172136"/>
                      <a:pt x="7544" y="166649"/>
                      <a:pt x="8916" y="161163"/>
                    </a:cubicBezTo>
                    <a:lnTo>
                      <a:pt x="10630" y="152933"/>
                    </a:lnTo>
                    <a:lnTo>
                      <a:pt x="12687" y="144704"/>
                    </a:lnTo>
                    <a:cubicBezTo>
                      <a:pt x="14059" y="139217"/>
                      <a:pt x="15431" y="134074"/>
                      <a:pt x="17145" y="128588"/>
                    </a:cubicBezTo>
                    <a:cubicBezTo>
                      <a:pt x="18860" y="123101"/>
                      <a:pt x="20231" y="117958"/>
                      <a:pt x="21946" y="112471"/>
                    </a:cubicBezTo>
                    <a:cubicBezTo>
                      <a:pt x="25375" y="101842"/>
                      <a:pt x="28804" y="91211"/>
                      <a:pt x="32919" y="80582"/>
                    </a:cubicBezTo>
                    <a:cubicBezTo>
                      <a:pt x="34976" y="75438"/>
                      <a:pt x="37376" y="70295"/>
                      <a:pt x="39434" y="65151"/>
                    </a:cubicBezTo>
                    <a:cubicBezTo>
                      <a:pt x="41834" y="60008"/>
                      <a:pt x="44577" y="55207"/>
                      <a:pt x="47320" y="50407"/>
                    </a:cubicBezTo>
                    <a:cubicBezTo>
                      <a:pt x="52807" y="40805"/>
                      <a:pt x="58979" y="31204"/>
                      <a:pt x="66180" y="22289"/>
                    </a:cubicBezTo>
                    <a:cubicBezTo>
                      <a:pt x="73381" y="13373"/>
                      <a:pt x="81953" y="5486"/>
                      <a:pt x="91897" y="0"/>
                    </a:cubicBezTo>
                    <a:lnTo>
                      <a:pt x="92583" y="2057"/>
                    </a:lnTo>
                    <a:close/>
                  </a:path>
                </a:pathLst>
              </a:custGeom>
              <a:solidFill>
                <a:srgbClr val="4C262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92" name="Google Shape;2292;p9"/>
              <p:cNvSpPr/>
              <p:nvPr/>
            </p:nvSpPr>
            <p:spPr>
              <a:xfrm>
                <a:off x="5478780" y="5929426"/>
                <a:ext cx="75095" cy="171793"/>
              </a:xfrm>
              <a:custGeom>
                <a:avLst/>
                <a:gdLst/>
                <a:ahLst/>
                <a:cxnLst/>
                <a:rect l="l" t="t" r="r" b="b"/>
                <a:pathLst>
                  <a:path w="75095" h="171793" extrusionOk="0">
                    <a:moveTo>
                      <a:pt x="75095" y="686"/>
                    </a:moveTo>
                    <a:cubicBezTo>
                      <a:pt x="74066" y="4801"/>
                      <a:pt x="73038" y="8573"/>
                      <a:pt x="72009" y="12345"/>
                    </a:cubicBezTo>
                    <a:cubicBezTo>
                      <a:pt x="70637" y="16117"/>
                      <a:pt x="69609" y="19888"/>
                      <a:pt x="68237" y="23317"/>
                    </a:cubicBezTo>
                    <a:cubicBezTo>
                      <a:pt x="66866" y="27089"/>
                      <a:pt x="65494" y="30518"/>
                      <a:pt x="64122" y="34290"/>
                    </a:cubicBezTo>
                    <a:cubicBezTo>
                      <a:pt x="62751" y="38062"/>
                      <a:pt x="61379" y="41491"/>
                      <a:pt x="59665" y="44920"/>
                    </a:cubicBezTo>
                    <a:cubicBezTo>
                      <a:pt x="56579" y="52121"/>
                      <a:pt x="53492" y="58979"/>
                      <a:pt x="49721" y="65837"/>
                    </a:cubicBezTo>
                    <a:cubicBezTo>
                      <a:pt x="45949" y="72695"/>
                      <a:pt x="42520" y="79553"/>
                      <a:pt x="39091" y="86411"/>
                    </a:cubicBezTo>
                    <a:cubicBezTo>
                      <a:pt x="35662" y="93269"/>
                      <a:pt x="32576" y="100470"/>
                      <a:pt x="29147" y="107328"/>
                    </a:cubicBezTo>
                    <a:cubicBezTo>
                      <a:pt x="26060" y="114529"/>
                      <a:pt x="22631" y="121387"/>
                      <a:pt x="19545" y="128588"/>
                    </a:cubicBezTo>
                    <a:cubicBezTo>
                      <a:pt x="13030" y="142647"/>
                      <a:pt x="7201" y="157048"/>
                      <a:pt x="1372" y="171793"/>
                    </a:cubicBezTo>
                    <a:lnTo>
                      <a:pt x="0" y="171450"/>
                    </a:lnTo>
                    <a:cubicBezTo>
                      <a:pt x="3429" y="156363"/>
                      <a:pt x="7887" y="141275"/>
                      <a:pt x="12344" y="126187"/>
                    </a:cubicBezTo>
                    <a:cubicBezTo>
                      <a:pt x="14745" y="118644"/>
                      <a:pt x="17145" y="111443"/>
                      <a:pt x="19545" y="103899"/>
                    </a:cubicBezTo>
                    <a:cubicBezTo>
                      <a:pt x="22289" y="96355"/>
                      <a:pt x="24689" y="89154"/>
                      <a:pt x="27775" y="81953"/>
                    </a:cubicBezTo>
                    <a:cubicBezTo>
                      <a:pt x="29147" y="78181"/>
                      <a:pt x="30518" y="74752"/>
                      <a:pt x="31890" y="70981"/>
                    </a:cubicBezTo>
                    <a:lnTo>
                      <a:pt x="36005" y="60008"/>
                    </a:lnTo>
                    <a:cubicBezTo>
                      <a:pt x="37376" y="56236"/>
                      <a:pt x="39091" y="52807"/>
                      <a:pt x="40805" y="49035"/>
                    </a:cubicBezTo>
                    <a:cubicBezTo>
                      <a:pt x="42520" y="45606"/>
                      <a:pt x="44234" y="42177"/>
                      <a:pt x="46292" y="38405"/>
                    </a:cubicBezTo>
                    <a:cubicBezTo>
                      <a:pt x="50063" y="31547"/>
                      <a:pt x="54178" y="25032"/>
                      <a:pt x="58979" y="18517"/>
                    </a:cubicBezTo>
                    <a:cubicBezTo>
                      <a:pt x="63437" y="12002"/>
                      <a:pt x="68237" y="5830"/>
                      <a:pt x="74066" y="0"/>
                    </a:cubicBezTo>
                    <a:lnTo>
                      <a:pt x="75095" y="686"/>
                    </a:lnTo>
                    <a:close/>
                  </a:path>
                </a:pathLst>
              </a:custGeom>
              <a:solidFill>
                <a:srgbClr val="4C262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93" name="Google Shape;2293;p9"/>
              <p:cNvSpPr/>
              <p:nvPr/>
            </p:nvSpPr>
            <p:spPr>
              <a:xfrm>
                <a:off x="5351907" y="5974003"/>
                <a:ext cx="128930" cy="16459"/>
              </a:xfrm>
              <a:custGeom>
                <a:avLst/>
                <a:gdLst/>
                <a:ahLst/>
                <a:cxnLst/>
                <a:rect l="l" t="t" r="r" b="b"/>
                <a:pathLst>
                  <a:path w="128930" h="16459" extrusionOk="0">
                    <a:moveTo>
                      <a:pt x="128588" y="1715"/>
                    </a:moveTo>
                    <a:cubicBezTo>
                      <a:pt x="126187" y="3429"/>
                      <a:pt x="123787" y="4801"/>
                      <a:pt x="121387" y="6172"/>
                    </a:cubicBezTo>
                    <a:cubicBezTo>
                      <a:pt x="118986" y="7544"/>
                      <a:pt x="116243" y="8573"/>
                      <a:pt x="113843" y="9601"/>
                    </a:cubicBezTo>
                    <a:cubicBezTo>
                      <a:pt x="111100" y="10630"/>
                      <a:pt x="108699" y="11659"/>
                      <a:pt x="105956" y="12345"/>
                    </a:cubicBezTo>
                    <a:cubicBezTo>
                      <a:pt x="103213" y="13030"/>
                      <a:pt x="100470" y="13716"/>
                      <a:pt x="98069" y="14402"/>
                    </a:cubicBezTo>
                    <a:cubicBezTo>
                      <a:pt x="95326" y="15088"/>
                      <a:pt x="92583" y="15431"/>
                      <a:pt x="89840" y="15774"/>
                    </a:cubicBezTo>
                    <a:cubicBezTo>
                      <a:pt x="87097" y="16117"/>
                      <a:pt x="84353" y="16117"/>
                      <a:pt x="81610" y="16459"/>
                    </a:cubicBezTo>
                    <a:lnTo>
                      <a:pt x="73381" y="16459"/>
                    </a:lnTo>
                    <a:cubicBezTo>
                      <a:pt x="70637" y="16459"/>
                      <a:pt x="67894" y="16459"/>
                      <a:pt x="65151" y="16459"/>
                    </a:cubicBezTo>
                    <a:lnTo>
                      <a:pt x="56921" y="16459"/>
                    </a:lnTo>
                    <a:lnTo>
                      <a:pt x="48692" y="16117"/>
                    </a:lnTo>
                    <a:lnTo>
                      <a:pt x="40462" y="15431"/>
                    </a:lnTo>
                    <a:lnTo>
                      <a:pt x="32233" y="14745"/>
                    </a:lnTo>
                    <a:cubicBezTo>
                      <a:pt x="21260" y="13373"/>
                      <a:pt x="10630" y="11659"/>
                      <a:pt x="0" y="8916"/>
                    </a:cubicBezTo>
                    <a:lnTo>
                      <a:pt x="343" y="7544"/>
                    </a:lnTo>
                    <a:cubicBezTo>
                      <a:pt x="11316" y="7887"/>
                      <a:pt x="21946" y="7887"/>
                      <a:pt x="32918" y="7544"/>
                    </a:cubicBezTo>
                    <a:lnTo>
                      <a:pt x="40805" y="7201"/>
                    </a:lnTo>
                    <a:lnTo>
                      <a:pt x="48692" y="6515"/>
                    </a:lnTo>
                    <a:lnTo>
                      <a:pt x="56579" y="5830"/>
                    </a:lnTo>
                    <a:lnTo>
                      <a:pt x="64465" y="5144"/>
                    </a:lnTo>
                    <a:cubicBezTo>
                      <a:pt x="67208" y="4801"/>
                      <a:pt x="69609" y="4458"/>
                      <a:pt x="72352" y="4115"/>
                    </a:cubicBezTo>
                    <a:lnTo>
                      <a:pt x="80239" y="2743"/>
                    </a:lnTo>
                    <a:cubicBezTo>
                      <a:pt x="85382" y="1715"/>
                      <a:pt x="90526" y="1029"/>
                      <a:pt x="96012" y="686"/>
                    </a:cubicBezTo>
                    <a:cubicBezTo>
                      <a:pt x="98755" y="343"/>
                      <a:pt x="101156" y="343"/>
                      <a:pt x="103899" y="343"/>
                    </a:cubicBezTo>
                    <a:cubicBezTo>
                      <a:pt x="106642" y="343"/>
                      <a:pt x="109385" y="0"/>
                      <a:pt x="112128" y="0"/>
                    </a:cubicBezTo>
                    <a:cubicBezTo>
                      <a:pt x="114872" y="0"/>
                      <a:pt x="117615" y="0"/>
                      <a:pt x="120358" y="0"/>
                    </a:cubicBezTo>
                    <a:cubicBezTo>
                      <a:pt x="123101" y="0"/>
                      <a:pt x="125844" y="343"/>
                      <a:pt x="128930" y="686"/>
                    </a:cubicBezTo>
                    <a:lnTo>
                      <a:pt x="128588" y="1715"/>
                    </a:lnTo>
                    <a:close/>
                  </a:path>
                </a:pathLst>
              </a:custGeom>
              <a:solidFill>
                <a:srgbClr val="4C262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94" name="Google Shape;2294;p9"/>
              <p:cNvSpPr/>
              <p:nvPr/>
            </p:nvSpPr>
            <p:spPr>
              <a:xfrm>
                <a:off x="5835738" y="5674309"/>
                <a:ext cx="60693" cy="223227"/>
              </a:xfrm>
              <a:custGeom>
                <a:avLst/>
                <a:gdLst/>
                <a:ahLst/>
                <a:cxnLst/>
                <a:rect l="l" t="t" r="r" b="b"/>
                <a:pathLst>
                  <a:path w="60693" h="223227" extrusionOk="0">
                    <a:moveTo>
                      <a:pt x="60693" y="1028"/>
                    </a:moveTo>
                    <a:cubicBezTo>
                      <a:pt x="49721" y="17145"/>
                      <a:pt x="45949" y="35318"/>
                      <a:pt x="41148" y="53835"/>
                    </a:cubicBezTo>
                    <a:cubicBezTo>
                      <a:pt x="38748" y="63093"/>
                      <a:pt x="36348" y="72352"/>
                      <a:pt x="33261" y="81610"/>
                    </a:cubicBezTo>
                    <a:cubicBezTo>
                      <a:pt x="30175" y="90869"/>
                      <a:pt x="27432" y="100127"/>
                      <a:pt x="25032" y="109385"/>
                    </a:cubicBezTo>
                    <a:cubicBezTo>
                      <a:pt x="22632" y="118643"/>
                      <a:pt x="20231" y="128244"/>
                      <a:pt x="18174" y="137503"/>
                    </a:cubicBezTo>
                    <a:cubicBezTo>
                      <a:pt x="16116" y="146761"/>
                      <a:pt x="13716" y="156362"/>
                      <a:pt x="12002" y="165963"/>
                    </a:cubicBezTo>
                    <a:cubicBezTo>
                      <a:pt x="7887" y="184823"/>
                      <a:pt x="4458" y="204026"/>
                      <a:pt x="1372" y="223228"/>
                    </a:cubicBezTo>
                    <a:lnTo>
                      <a:pt x="0" y="223228"/>
                    </a:lnTo>
                    <a:cubicBezTo>
                      <a:pt x="686" y="203682"/>
                      <a:pt x="2400" y="184480"/>
                      <a:pt x="4801" y="164935"/>
                    </a:cubicBezTo>
                    <a:cubicBezTo>
                      <a:pt x="5829" y="155333"/>
                      <a:pt x="7201" y="145733"/>
                      <a:pt x="8916" y="135788"/>
                    </a:cubicBezTo>
                    <a:cubicBezTo>
                      <a:pt x="10630" y="126187"/>
                      <a:pt x="12002" y="116586"/>
                      <a:pt x="14059" y="106985"/>
                    </a:cubicBezTo>
                    <a:cubicBezTo>
                      <a:pt x="15774" y="97383"/>
                      <a:pt x="17831" y="87782"/>
                      <a:pt x="19545" y="78181"/>
                    </a:cubicBezTo>
                    <a:cubicBezTo>
                      <a:pt x="21603" y="68580"/>
                      <a:pt x="24003" y="59321"/>
                      <a:pt x="27432" y="49721"/>
                    </a:cubicBezTo>
                    <a:cubicBezTo>
                      <a:pt x="30518" y="40462"/>
                      <a:pt x="34290" y="30861"/>
                      <a:pt x="39434" y="22289"/>
                    </a:cubicBezTo>
                    <a:cubicBezTo>
                      <a:pt x="44577" y="13373"/>
                      <a:pt x="51435" y="5144"/>
                      <a:pt x="60008" y="0"/>
                    </a:cubicBezTo>
                    <a:lnTo>
                      <a:pt x="60693" y="1028"/>
                    </a:lnTo>
                    <a:close/>
                  </a:path>
                </a:pathLst>
              </a:custGeom>
              <a:solidFill>
                <a:srgbClr val="4C262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95" name="Google Shape;2295;p9"/>
              <p:cNvSpPr/>
              <p:nvPr/>
            </p:nvSpPr>
            <p:spPr>
              <a:xfrm>
                <a:off x="5732526" y="5616702"/>
                <a:ext cx="217741" cy="21259"/>
              </a:xfrm>
              <a:custGeom>
                <a:avLst/>
                <a:gdLst/>
                <a:ahLst/>
                <a:cxnLst/>
                <a:rect l="l" t="t" r="r" b="b"/>
                <a:pathLst>
                  <a:path w="217741" h="21259" extrusionOk="0">
                    <a:moveTo>
                      <a:pt x="217399" y="1372"/>
                    </a:moveTo>
                    <a:cubicBezTo>
                      <a:pt x="213284" y="3429"/>
                      <a:pt x="208826" y="5144"/>
                      <a:pt x="204368" y="6858"/>
                    </a:cubicBezTo>
                    <a:cubicBezTo>
                      <a:pt x="199911" y="8573"/>
                      <a:pt x="195453" y="9944"/>
                      <a:pt x="191338" y="11316"/>
                    </a:cubicBezTo>
                    <a:cubicBezTo>
                      <a:pt x="186881" y="12687"/>
                      <a:pt x="182423" y="13716"/>
                      <a:pt x="177965" y="15088"/>
                    </a:cubicBezTo>
                    <a:cubicBezTo>
                      <a:pt x="173507" y="16116"/>
                      <a:pt x="169050" y="17145"/>
                      <a:pt x="164249" y="17831"/>
                    </a:cubicBezTo>
                    <a:cubicBezTo>
                      <a:pt x="159791" y="18517"/>
                      <a:pt x="154991" y="19202"/>
                      <a:pt x="150533" y="19888"/>
                    </a:cubicBezTo>
                    <a:cubicBezTo>
                      <a:pt x="146075" y="20231"/>
                      <a:pt x="141275" y="20574"/>
                      <a:pt x="136817" y="20917"/>
                    </a:cubicBezTo>
                    <a:lnTo>
                      <a:pt x="123101" y="21260"/>
                    </a:lnTo>
                    <a:cubicBezTo>
                      <a:pt x="118643" y="21260"/>
                      <a:pt x="113843" y="21260"/>
                      <a:pt x="109385" y="21260"/>
                    </a:cubicBezTo>
                    <a:lnTo>
                      <a:pt x="95669" y="21260"/>
                    </a:lnTo>
                    <a:lnTo>
                      <a:pt x="81953" y="20917"/>
                    </a:lnTo>
                    <a:lnTo>
                      <a:pt x="68237" y="19888"/>
                    </a:lnTo>
                    <a:lnTo>
                      <a:pt x="54521" y="18517"/>
                    </a:lnTo>
                    <a:cubicBezTo>
                      <a:pt x="36347" y="16459"/>
                      <a:pt x="18174" y="13716"/>
                      <a:pt x="0" y="9944"/>
                    </a:cubicBezTo>
                    <a:lnTo>
                      <a:pt x="343" y="8573"/>
                    </a:lnTo>
                    <a:cubicBezTo>
                      <a:pt x="18517" y="9944"/>
                      <a:pt x="36690" y="11316"/>
                      <a:pt x="54864" y="11316"/>
                    </a:cubicBezTo>
                    <a:lnTo>
                      <a:pt x="68580" y="11316"/>
                    </a:lnTo>
                    <a:lnTo>
                      <a:pt x="82296" y="10973"/>
                    </a:lnTo>
                    <a:lnTo>
                      <a:pt x="96012" y="10287"/>
                    </a:lnTo>
                    <a:lnTo>
                      <a:pt x="109385" y="9258"/>
                    </a:lnTo>
                    <a:cubicBezTo>
                      <a:pt x="113843" y="8915"/>
                      <a:pt x="118301" y="8573"/>
                      <a:pt x="122758" y="7887"/>
                    </a:cubicBezTo>
                    <a:lnTo>
                      <a:pt x="136131" y="6172"/>
                    </a:lnTo>
                    <a:cubicBezTo>
                      <a:pt x="140589" y="5486"/>
                      <a:pt x="145047" y="4801"/>
                      <a:pt x="149504" y="4458"/>
                    </a:cubicBezTo>
                    <a:cubicBezTo>
                      <a:pt x="153962" y="3772"/>
                      <a:pt x="158420" y="3429"/>
                      <a:pt x="162878" y="3086"/>
                    </a:cubicBezTo>
                    <a:cubicBezTo>
                      <a:pt x="167335" y="2743"/>
                      <a:pt x="171793" y="2400"/>
                      <a:pt x="176251" y="2057"/>
                    </a:cubicBezTo>
                    <a:cubicBezTo>
                      <a:pt x="180708" y="1715"/>
                      <a:pt x="185166" y="1372"/>
                      <a:pt x="189967" y="1029"/>
                    </a:cubicBezTo>
                    <a:cubicBezTo>
                      <a:pt x="194424" y="686"/>
                      <a:pt x="199225" y="343"/>
                      <a:pt x="203683" y="343"/>
                    </a:cubicBezTo>
                    <a:cubicBezTo>
                      <a:pt x="208140" y="0"/>
                      <a:pt x="212941" y="0"/>
                      <a:pt x="217742" y="0"/>
                    </a:cubicBezTo>
                    <a:lnTo>
                      <a:pt x="217399" y="1372"/>
                    </a:lnTo>
                    <a:close/>
                  </a:path>
                </a:pathLst>
              </a:custGeom>
              <a:solidFill>
                <a:srgbClr val="4C262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96" name="Google Shape;2296;p9"/>
              <p:cNvSpPr/>
              <p:nvPr/>
            </p:nvSpPr>
            <p:spPr>
              <a:xfrm>
                <a:off x="6043107" y="5514517"/>
                <a:ext cx="49120" cy="214998"/>
              </a:xfrm>
              <a:custGeom>
                <a:avLst/>
                <a:gdLst/>
                <a:ahLst/>
                <a:cxnLst/>
                <a:rect l="l" t="t" r="r" b="b"/>
                <a:pathLst>
                  <a:path w="49120" h="214998" extrusionOk="0">
                    <a:moveTo>
                      <a:pt x="49121" y="343"/>
                    </a:moveTo>
                    <a:cubicBezTo>
                      <a:pt x="48435" y="5144"/>
                      <a:pt x="47406" y="9601"/>
                      <a:pt x="46377" y="14059"/>
                    </a:cubicBezTo>
                    <a:cubicBezTo>
                      <a:pt x="45349" y="18517"/>
                      <a:pt x="44320" y="22975"/>
                      <a:pt x="43291" y="27432"/>
                    </a:cubicBezTo>
                    <a:cubicBezTo>
                      <a:pt x="42263" y="31890"/>
                      <a:pt x="41234" y="36348"/>
                      <a:pt x="40205" y="40805"/>
                    </a:cubicBezTo>
                    <a:cubicBezTo>
                      <a:pt x="39176" y="45263"/>
                      <a:pt x="38148" y="49721"/>
                      <a:pt x="36776" y="54178"/>
                    </a:cubicBezTo>
                    <a:cubicBezTo>
                      <a:pt x="35747" y="58636"/>
                      <a:pt x="34376" y="63094"/>
                      <a:pt x="33004" y="67209"/>
                    </a:cubicBezTo>
                    <a:cubicBezTo>
                      <a:pt x="31633" y="71666"/>
                      <a:pt x="30261" y="76124"/>
                      <a:pt x="28889" y="80239"/>
                    </a:cubicBezTo>
                    <a:lnTo>
                      <a:pt x="24775" y="93269"/>
                    </a:lnTo>
                    <a:cubicBezTo>
                      <a:pt x="23403" y="97727"/>
                      <a:pt x="22374" y="102184"/>
                      <a:pt x="21003" y="106642"/>
                    </a:cubicBezTo>
                    <a:lnTo>
                      <a:pt x="17574" y="120015"/>
                    </a:lnTo>
                    <a:lnTo>
                      <a:pt x="14488" y="133388"/>
                    </a:lnTo>
                    <a:lnTo>
                      <a:pt x="11744" y="146761"/>
                    </a:lnTo>
                    <a:lnTo>
                      <a:pt x="9344" y="160135"/>
                    </a:lnTo>
                    <a:cubicBezTo>
                      <a:pt x="5915" y="178308"/>
                      <a:pt x="3515" y="196482"/>
                      <a:pt x="1457" y="214999"/>
                    </a:cubicBezTo>
                    <a:lnTo>
                      <a:pt x="86" y="214999"/>
                    </a:lnTo>
                    <a:cubicBezTo>
                      <a:pt x="-257" y="196482"/>
                      <a:pt x="429" y="177965"/>
                      <a:pt x="2143" y="159449"/>
                    </a:cubicBezTo>
                    <a:lnTo>
                      <a:pt x="3515" y="145733"/>
                    </a:lnTo>
                    <a:lnTo>
                      <a:pt x="5229" y="132017"/>
                    </a:lnTo>
                    <a:lnTo>
                      <a:pt x="7287" y="118301"/>
                    </a:lnTo>
                    <a:lnTo>
                      <a:pt x="9687" y="104585"/>
                    </a:lnTo>
                    <a:cubicBezTo>
                      <a:pt x="10716" y="100127"/>
                      <a:pt x="11402" y="95326"/>
                      <a:pt x="12087" y="90869"/>
                    </a:cubicBezTo>
                    <a:lnTo>
                      <a:pt x="14831" y="77153"/>
                    </a:lnTo>
                    <a:cubicBezTo>
                      <a:pt x="15859" y="72695"/>
                      <a:pt x="16888" y="67894"/>
                      <a:pt x="18260" y="63437"/>
                    </a:cubicBezTo>
                    <a:cubicBezTo>
                      <a:pt x="19631" y="58979"/>
                      <a:pt x="21003" y="54521"/>
                      <a:pt x="22717" y="50064"/>
                    </a:cubicBezTo>
                    <a:cubicBezTo>
                      <a:pt x="24432" y="45606"/>
                      <a:pt x="26146" y="41491"/>
                      <a:pt x="27861" y="37033"/>
                    </a:cubicBezTo>
                    <a:cubicBezTo>
                      <a:pt x="29575" y="32919"/>
                      <a:pt x="31633" y="28461"/>
                      <a:pt x="33690" y="24346"/>
                    </a:cubicBezTo>
                    <a:cubicBezTo>
                      <a:pt x="35747" y="20231"/>
                      <a:pt x="38148" y="16117"/>
                      <a:pt x="40205" y="12002"/>
                    </a:cubicBezTo>
                    <a:cubicBezTo>
                      <a:pt x="42605" y="7887"/>
                      <a:pt x="45006" y="3772"/>
                      <a:pt x="47749" y="0"/>
                    </a:cubicBezTo>
                    <a:lnTo>
                      <a:pt x="49121" y="343"/>
                    </a:lnTo>
                    <a:close/>
                  </a:path>
                </a:pathLst>
              </a:custGeom>
              <a:solidFill>
                <a:srgbClr val="4C262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97" name="Google Shape;2297;p9"/>
              <p:cNvSpPr/>
              <p:nvPr/>
            </p:nvSpPr>
            <p:spPr>
              <a:xfrm>
                <a:off x="5930036" y="5469597"/>
                <a:ext cx="207797" cy="32232"/>
              </a:xfrm>
              <a:custGeom>
                <a:avLst/>
                <a:gdLst/>
                <a:ahLst/>
                <a:cxnLst/>
                <a:rect l="l" t="t" r="r" b="b"/>
                <a:pathLst>
                  <a:path w="207797" h="32232" extrusionOk="0">
                    <a:moveTo>
                      <a:pt x="207798" y="1715"/>
                    </a:moveTo>
                    <a:cubicBezTo>
                      <a:pt x="204026" y="4115"/>
                      <a:pt x="200254" y="6515"/>
                      <a:pt x="196139" y="8573"/>
                    </a:cubicBezTo>
                    <a:cubicBezTo>
                      <a:pt x="192024" y="10630"/>
                      <a:pt x="188252" y="12688"/>
                      <a:pt x="184137" y="14402"/>
                    </a:cubicBezTo>
                    <a:cubicBezTo>
                      <a:pt x="180023" y="16117"/>
                      <a:pt x="175908" y="17831"/>
                      <a:pt x="171793" y="19546"/>
                    </a:cubicBezTo>
                    <a:cubicBezTo>
                      <a:pt x="167678" y="20917"/>
                      <a:pt x="163221" y="22289"/>
                      <a:pt x="159106" y="23660"/>
                    </a:cubicBezTo>
                    <a:cubicBezTo>
                      <a:pt x="154648" y="24689"/>
                      <a:pt x="150533" y="26060"/>
                      <a:pt x="146076" y="26746"/>
                    </a:cubicBezTo>
                    <a:cubicBezTo>
                      <a:pt x="141618" y="27432"/>
                      <a:pt x="137160" y="28118"/>
                      <a:pt x="132702" y="28804"/>
                    </a:cubicBezTo>
                    <a:lnTo>
                      <a:pt x="119329" y="30175"/>
                    </a:lnTo>
                    <a:cubicBezTo>
                      <a:pt x="114872" y="30518"/>
                      <a:pt x="110414" y="30861"/>
                      <a:pt x="105956" y="31204"/>
                    </a:cubicBezTo>
                    <a:lnTo>
                      <a:pt x="92583" y="31890"/>
                    </a:lnTo>
                    <a:lnTo>
                      <a:pt x="79210" y="32233"/>
                    </a:lnTo>
                    <a:lnTo>
                      <a:pt x="65837" y="32233"/>
                    </a:lnTo>
                    <a:lnTo>
                      <a:pt x="52464" y="31547"/>
                    </a:lnTo>
                    <a:cubicBezTo>
                      <a:pt x="34633" y="30175"/>
                      <a:pt x="17145" y="28118"/>
                      <a:pt x="0" y="24689"/>
                    </a:cubicBezTo>
                    <a:lnTo>
                      <a:pt x="343" y="23317"/>
                    </a:lnTo>
                    <a:cubicBezTo>
                      <a:pt x="17831" y="24689"/>
                      <a:pt x="35319" y="25032"/>
                      <a:pt x="52807" y="24346"/>
                    </a:cubicBezTo>
                    <a:lnTo>
                      <a:pt x="65837" y="23660"/>
                    </a:lnTo>
                    <a:lnTo>
                      <a:pt x="78867" y="22631"/>
                    </a:lnTo>
                    <a:lnTo>
                      <a:pt x="91897" y="21260"/>
                    </a:lnTo>
                    <a:lnTo>
                      <a:pt x="104928" y="19546"/>
                    </a:lnTo>
                    <a:cubicBezTo>
                      <a:pt x="109042" y="18860"/>
                      <a:pt x="113500" y="18174"/>
                      <a:pt x="117615" y="17145"/>
                    </a:cubicBezTo>
                    <a:lnTo>
                      <a:pt x="130302" y="14402"/>
                    </a:lnTo>
                    <a:cubicBezTo>
                      <a:pt x="134417" y="13373"/>
                      <a:pt x="138532" y="12344"/>
                      <a:pt x="142989" y="11659"/>
                    </a:cubicBezTo>
                    <a:cubicBezTo>
                      <a:pt x="147104" y="10630"/>
                      <a:pt x="151562" y="9944"/>
                      <a:pt x="155677" y="9259"/>
                    </a:cubicBezTo>
                    <a:cubicBezTo>
                      <a:pt x="159792" y="8573"/>
                      <a:pt x="164249" y="7544"/>
                      <a:pt x="168364" y="6858"/>
                    </a:cubicBezTo>
                    <a:cubicBezTo>
                      <a:pt x="172479" y="6172"/>
                      <a:pt x="176937" y="5144"/>
                      <a:pt x="181051" y="4458"/>
                    </a:cubicBezTo>
                    <a:cubicBezTo>
                      <a:pt x="185166" y="3429"/>
                      <a:pt x="189624" y="2743"/>
                      <a:pt x="194082" y="2057"/>
                    </a:cubicBezTo>
                    <a:cubicBezTo>
                      <a:pt x="198539" y="1372"/>
                      <a:pt x="202654" y="686"/>
                      <a:pt x="207455" y="0"/>
                    </a:cubicBezTo>
                    <a:lnTo>
                      <a:pt x="207798" y="1715"/>
                    </a:lnTo>
                    <a:close/>
                  </a:path>
                </a:pathLst>
              </a:custGeom>
              <a:solidFill>
                <a:srgbClr val="4C262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298" name="Google Shape;2298;p9"/>
            <p:cNvGrpSpPr/>
            <p:nvPr/>
          </p:nvGrpSpPr>
          <p:grpSpPr>
            <a:xfrm>
              <a:off x="1529600" y="5385005"/>
              <a:ext cx="1555394" cy="746440"/>
              <a:chOff x="4555350" y="5083805"/>
              <a:chExt cx="1555394" cy="746440"/>
            </a:xfrm>
          </p:grpSpPr>
          <p:sp>
            <p:nvSpPr>
              <p:cNvPr id="2299" name="Google Shape;2299;p9"/>
              <p:cNvSpPr/>
              <p:nvPr/>
            </p:nvSpPr>
            <p:spPr>
              <a:xfrm>
                <a:off x="4555350" y="5083805"/>
                <a:ext cx="1554365" cy="746440"/>
              </a:xfrm>
              <a:custGeom>
                <a:avLst/>
                <a:gdLst/>
                <a:ahLst/>
                <a:cxnLst/>
                <a:rect l="l" t="t" r="r" b="b"/>
                <a:pathLst>
                  <a:path w="1554365" h="746440" extrusionOk="0">
                    <a:moveTo>
                      <a:pt x="1554366" y="13060"/>
                    </a:moveTo>
                    <a:cubicBezTo>
                      <a:pt x="1281074" y="-27745"/>
                      <a:pt x="938860" y="28490"/>
                      <a:pt x="665912" y="161879"/>
                    </a:cubicBezTo>
                    <a:cubicBezTo>
                      <a:pt x="392621" y="295266"/>
                      <a:pt x="132359" y="506836"/>
                      <a:pt x="0" y="745494"/>
                    </a:cubicBezTo>
                    <a:cubicBezTo>
                      <a:pt x="198539" y="748923"/>
                      <a:pt x="410794" y="745151"/>
                      <a:pt x="613448" y="697831"/>
                    </a:cubicBezTo>
                    <a:cubicBezTo>
                      <a:pt x="935431" y="622736"/>
                      <a:pt x="1240269" y="415625"/>
                      <a:pt x="1407262" y="158450"/>
                    </a:cubicBezTo>
                    <a:cubicBezTo>
                      <a:pt x="1444638" y="100499"/>
                      <a:pt x="1502931" y="63466"/>
                      <a:pt x="1554366" y="13060"/>
                    </a:cubicBezTo>
                    <a:close/>
                  </a:path>
                </a:pathLst>
              </a:custGeom>
              <a:solidFill>
                <a:srgbClr val="7D8C6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00" name="Google Shape;2300;p9"/>
              <p:cNvSpPr/>
              <p:nvPr/>
            </p:nvSpPr>
            <p:spPr>
              <a:xfrm>
                <a:off x="4555693" y="5096179"/>
                <a:ext cx="1555051" cy="733120"/>
              </a:xfrm>
              <a:custGeom>
                <a:avLst/>
                <a:gdLst/>
                <a:ahLst/>
                <a:cxnLst/>
                <a:rect l="l" t="t" r="r" b="b"/>
                <a:pathLst>
                  <a:path w="1555051" h="733120" extrusionOk="0">
                    <a:moveTo>
                      <a:pt x="1553680" y="0"/>
                    </a:moveTo>
                    <a:cubicBezTo>
                      <a:pt x="1520076" y="12688"/>
                      <a:pt x="1486815" y="25718"/>
                      <a:pt x="1453553" y="38748"/>
                    </a:cubicBezTo>
                    <a:cubicBezTo>
                      <a:pt x="1420292" y="52121"/>
                      <a:pt x="1387031" y="65494"/>
                      <a:pt x="1354112" y="79210"/>
                    </a:cubicBezTo>
                    <a:cubicBezTo>
                      <a:pt x="1321194" y="92926"/>
                      <a:pt x="1287933" y="106985"/>
                      <a:pt x="1255014" y="120701"/>
                    </a:cubicBezTo>
                    <a:lnTo>
                      <a:pt x="1156602" y="163564"/>
                    </a:lnTo>
                    <a:cubicBezTo>
                      <a:pt x="1124026" y="178308"/>
                      <a:pt x="1091108" y="192710"/>
                      <a:pt x="1058532" y="207455"/>
                    </a:cubicBezTo>
                    <a:lnTo>
                      <a:pt x="961149" y="252718"/>
                    </a:lnTo>
                    <a:lnTo>
                      <a:pt x="864108" y="299009"/>
                    </a:lnTo>
                    <a:lnTo>
                      <a:pt x="767410" y="345643"/>
                    </a:lnTo>
                    <a:cubicBezTo>
                      <a:pt x="638480" y="408051"/>
                      <a:pt x="510235" y="471488"/>
                      <a:pt x="382334" y="535953"/>
                    </a:cubicBezTo>
                    <a:cubicBezTo>
                      <a:pt x="254432" y="600418"/>
                      <a:pt x="127216" y="665912"/>
                      <a:pt x="0" y="731749"/>
                    </a:cubicBezTo>
                    <a:lnTo>
                      <a:pt x="686" y="733120"/>
                    </a:lnTo>
                    <a:cubicBezTo>
                      <a:pt x="128931" y="669341"/>
                      <a:pt x="257175" y="605562"/>
                      <a:pt x="385763" y="542811"/>
                    </a:cubicBezTo>
                    <a:cubicBezTo>
                      <a:pt x="514350" y="479717"/>
                      <a:pt x="643281" y="417652"/>
                      <a:pt x="772897" y="356616"/>
                    </a:cubicBezTo>
                    <a:lnTo>
                      <a:pt x="870280" y="311353"/>
                    </a:lnTo>
                    <a:lnTo>
                      <a:pt x="968007" y="266776"/>
                    </a:lnTo>
                    <a:lnTo>
                      <a:pt x="1065733" y="222199"/>
                    </a:lnTo>
                    <a:cubicBezTo>
                      <a:pt x="1098309" y="207455"/>
                      <a:pt x="1130884" y="192710"/>
                      <a:pt x="1163460" y="177622"/>
                    </a:cubicBezTo>
                    <a:lnTo>
                      <a:pt x="1261186" y="133388"/>
                    </a:lnTo>
                    <a:cubicBezTo>
                      <a:pt x="1293762" y="118644"/>
                      <a:pt x="1326337" y="104242"/>
                      <a:pt x="1358913" y="89154"/>
                    </a:cubicBezTo>
                    <a:lnTo>
                      <a:pt x="1555052" y="1372"/>
                    </a:lnTo>
                    <a:lnTo>
                      <a:pt x="1553680" y="0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301" name="Google Shape;2301;p9"/>
            <p:cNvGrpSpPr/>
            <p:nvPr/>
          </p:nvGrpSpPr>
          <p:grpSpPr>
            <a:xfrm>
              <a:off x="138152" y="2940752"/>
              <a:ext cx="1502547" cy="1938505"/>
              <a:chOff x="3163902" y="2639552"/>
              <a:chExt cx="1502547" cy="1938505"/>
            </a:xfrm>
          </p:grpSpPr>
          <p:sp>
            <p:nvSpPr>
              <p:cNvPr id="2302" name="Google Shape;2302;p9"/>
              <p:cNvSpPr/>
              <p:nvPr/>
            </p:nvSpPr>
            <p:spPr>
              <a:xfrm>
                <a:off x="3163902" y="2639552"/>
                <a:ext cx="279422" cy="190058"/>
              </a:xfrm>
              <a:custGeom>
                <a:avLst/>
                <a:gdLst/>
                <a:ahLst/>
                <a:cxnLst/>
                <a:rect l="l" t="t" r="r" b="b"/>
                <a:pathLst>
                  <a:path w="279422" h="190058" extrusionOk="0">
                    <a:moveTo>
                      <a:pt x="269136" y="180457"/>
                    </a:moveTo>
                    <a:cubicBezTo>
                      <a:pt x="191983" y="175999"/>
                      <a:pt x="115859" y="151996"/>
                      <a:pt x="50366" y="110848"/>
                    </a:cubicBezTo>
                    <a:cubicBezTo>
                      <a:pt x="19505" y="91646"/>
                      <a:pt x="-12728" y="54956"/>
                      <a:pt x="5103" y="23066"/>
                    </a:cubicBezTo>
                    <a:cubicBezTo>
                      <a:pt x="15047" y="5578"/>
                      <a:pt x="37335" y="-1966"/>
                      <a:pt x="57224" y="435"/>
                    </a:cubicBezTo>
                    <a:cubicBezTo>
                      <a:pt x="77112" y="2835"/>
                      <a:pt x="95285" y="13465"/>
                      <a:pt x="112088" y="24438"/>
                    </a:cubicBezTo>
                    <a:cubicBezTo>
                      <a:pt x="177924" y="67986"/>
                      <a:pt x="235189" y="124564"/>
                      <a:pt x="279423" y="190058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03" name="Google Shape;2303;p9"/>
              <p:cNvSpPr/>
              <p:nvPr/>
            </p:nvSpPr>
            <p:spPr>
              <a:xfrm>
                <a:off x="3513678" y="3235137"/>
                <a:ext cx="384675" cy="212750"/>
              </a:xfrm>
              <a:custGeom>
                <a:avLst/>
                <a:gdLst/>
                <a:ahLst/>
                <a:cxnLst/>
                <a:rect l="l" t="t" r="r" b="b"/>
                <a:pathLst>
                  <a:path w="384675" h="212750" extrusionOk="0">
                    <a:moveTo>
                      <a:pt x="384675" y="207236"/>
                    </a:moveTo>
                    <a:cubicBezTo>
                      <a:pt x="287635" y="221294"/>
                      <a:pt x="186822" y="208264"/>
                      <a:pt x="96296" y="170545"/>
                    </a:cubicBezTo>
                    <a:cubicBezTo>
                      <a:pt x="61321" y="155801"/>
                      <a:pt x="26002" y="135569"/>
                      <a:pt x="8514" y="101965"/>
                    </a:cubicBezTo>
                    <a:cubicBezTo>
                      <a:pt x="-8974" y="68361"/>
                      <a:pt x="627" y="18641"/>
                      <a:pt x="35946" y="4925"/>
                    </a:cubicBezTo>
                    <a:cubicBezTo>
                      <a:pt x="82237" y="-13249"/>
                      <a:pt x="142245" y="22412"/>
                      <a:pt x="180307" y="54302"/>
                    </a:cubicBezTo>
                    <a:cubicBezTo>
                      <a:pt x="224198" y="90992"/>
                      <a:pt x="268089" y="127340"/>
                      <a:pt x="312323" y="164030"/>
                    </a:cubicBezTo>
                    <a:cubicBezTo>
                      <a:pt x="338727" y="185633"/>
                      <a:pt x="350385" y="211693"/>
                      <a:pt x="384675" y="20723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04" name="Google Shape;2304;p9"/>
              <p:cNvSpPr/>
              <p:nvPr/>
            </p:nvSpPr>
            <p:spPr>
              <a:xfrm>
                <a:off x="4055950" y="2898498"/>
                <a:ext cx="196755" cy="411172"/>
              </a:xfrm>
              <a:custGeom>
                <a:avLst/>
                <a:gdLst/>
                <a:ahLst/>
                <a:cxnLst/>
                <a:rect l="l" t="t" r="r" b="b"/>
                <a:pathLst>
                  <a:path w="196755" h="411172" extrusionOk="0">
                    <a:moveTo>
                      <a:pt x="94092" y="4493"/>
                    </a:moveTo>
                    <a:cubicBezTo>
                      <a:pt x="26883" y="39126"/>
                      <a:pt x="-4321" y="121764"/>
                      <a:pt x="480" y="197202"/>
                    </a:cubicBezTo>
                    <a:cubicBezTo>
                      <a:pt x="4938" y="272640"/>
                      <a:pt x="38199" y="342935"/>
                      <a:pt x="71117" y="411172"/>
                    </a:cubicBezTo>
                    <a:cubicBezTo>
                      <a:pt x="90663" y="332305"/>
                      <a:pt x="137640" y="253438"/>
                      <a:pt x="168844" y="178686"/>
                    </a:cubicBezTo>
                    <a:cubicBezTo>
                      <a:pt x="184274" y="141996"/>
                      <a:pt x="201419" y="103591"/>
                      <a:pt x="195590" y="64157"/>
                    </a:cubicBezTo>
                    <a:cubicBezTo>
                      <a:pt x="189418" y="25067"/>
                      <a:pt x="129410" y="-13338"/>
                      <a:pt x="94092" y="4493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05" name="Google Shape;2305;p9"/>
              <p:cNvSpPr/>
              <p:nvPr/>
            </p:nvSpPr>
            <p:spPr>
              <a:xfrm>
                <a:off x="4331299" y="3355805"/>
                <a:ext cx="196755" cy="411294"/>
              </a:xfrm>
              <a:custGeom>
                <a:avLst/>
                <a:gdLst/>
                <a:ahLst/>
                <a:cxnLst/>
                <a:rect l="l" t="t" r="r" b="b"/>
                <a:pathLst>
                  <a:path w="196755" h="411294" extrusionOk="0">
                    <a:moveTo>
                      <a:pt x="94092" y="4615"/>
                    </a:moveTo>
                    <a:cubicBezTo>
                      <a:pt x="26883" y="39248"/>
                      <a:pt x="-4321" y="121887"/>
                      <a:pt x="480" y="197324"/>
                    </a:cubicBezTo>
                    <a:cubicBezTo>
                      <a:pt x="4938" y="272762"/>
                      <a:pt x="38199" y="343057"/>
                      <a:pt x="71117" y="411294"/>
                    </a:cubicBezTo>
                    <a:cubicBezTo>
                      <a:pt x="90663" y="332427"/>
                      <a:pt x="137640" y="253560"/>
                      <a:pt x="168844" y="178808"/>
                    </a:cubicBezTo>
                    <a:cubicBezTo>
                      <a:pt x="184274" y="142118"/>
                      <a:pt x="201419" y="103713"/>
                      <a:pt x="195590" y="64279"/>
                    </a:cubicBezTo>
                    <a:cubicBezTo>
                      <a:pt x="189418" y="25189"/>
                      <a:pt x="129410" y="-13559"/>
                      <a:pt x="94092" y="4615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06" name="Google Shape;2306;p9"/>
              <p:cNvSpPr/>
              <p:nvPr/>
            </p:nvSpPr>
            <p:spPr>
              <a:xfrm>
                <a:off x="3318167" y="2748343"/>
                <a:ext cx="1348282" cy="1829714"/>
              </a:xfrm>
              <a:custGeom>
                <a:avLst/>
                <a:gdLst/>
                <a:ahLst/>
                <a:cxnLst/>
                <a:rect l="l" t="t" r="r" b="b"/>
                <a:pathLst>
                  <a:path w="1348282" h="1829714" extrusionOk="0">
                    <a:moveTo>
                      <a:pt x="1029" y="0"/>
                    </a:moveTo>
                    <a:cubicBezTo>
                      <a:pt x="162192" y="104242"/>
                      <a:pt x="308610" y="230086"/>
                      <a:pt x="441312" y="368618"/>
                    </a:cubicBezTo>
                    <a:cubicBezTo>
                      <a:pt x="573672" y="507492"/>
                      <a:pt x="692315" y="659397"/>
                      <a:pt x="799986" y="818159"/>
                    </a:cubicBezTo>
                    <a:cubicBezTo>
                      <a:pt x="853821" y="897712"/>
                      <a:pt x="905256" y="978637"/>
                      <a:pt x="954291" y="1061276"/>
                    </a:cubicBezTo>
                    <a:lnTo>
                      <a:pt x="990638" y="1123340"/>
                    </a:lnTo>
                    <a:lnTo>
                      <a:pt x="1026300" y="1185748"/>
                    </a:lnTo>
                    <a:lnTo>
                      <a:pt x="1060933" y="1248842"/>
                    </a:lnTo>
                    <a:lnTo>
                      <a:pt x="1094880" y="1312278"/>
                    </a:lnTo>
                    <a:lnTo>
                      <a:pt x="1128141" y="1376058"/>
                    </a:lnTo>
                    <a:lnTo>
                      <a:pt x="1161059" y="1440180"/>
                    </a:lnTo>
                    <a:lnTo>
                      <a:pt x="1193292" y="1504645"/>
                    </a:lnTo>
                    <a:lnTo>
                      <a:pt x="1225182" y="1569110"/>
                    </a:lnTo>
                    <a:lnTo>
                      <a:pt x="1256386" y="1633919"/>
                    </a:lnTo>
                    <a:lnTo>
                      <a:pt x="1287247" y="1698727"/>
                    </a:lnTo>
                    <a:cubicBezTo>
                      <a:pt x="1307478" y="1742275"/>
                      <a:pt x="1328052" y="1785480"/>
                      <a:pt x="1348283" y="1829029"/>
                    </a:cubicBezTo>
                    <a:lnTo>
                      <a:pt x="1346911" y="1829714"/>
                    </a:lnTo>
                    <a:lnTo>
                      <a:pt x="1330109" y="1797825"/>
                    </a:lnTo>
                    <a:lnTo>
                      <a:pt x="1313650" y="1765935"/>
                    </a:lnTo>
                    <a:lnTo>
                      <a:pt x="1280389" y="1702156"/>
                    </a:lnTo>
                    <a:lnTo>
                      <a:pt x="1214209" y="1574597"/>
                    </a:lnTo>
                    <a:lnTo>
                      <a:pt x="1180948" y="1510817"/>
                    </a:lnTo>
                    <a:lnTo>
                      <a:pt x="1147686" y="1447381"/>
                    </a:lnTo>
                    <a:lnTo>
                      <a:pt x="1114082" y="1383944"/>
                    </a:lnTo>
                    <a:lnTo>
                      <a:pt x="1080135" y="1320851"/>
                    </a:lnTo>
                    <a:lnTo>
                      <a:pt x="1045845" y="1257757"/>
                    </a:lnTo>
                    <a:lnTo>
                      <a:pt x="1010869" y="1195007"/>
                    </a:lnTo>
                    <a:lnTo>
                      <a:pt x="975551" y="1132599"/>
                    </a:lnTo>
                    <a:lnTo>
                      <a:pt x="939546" y="1070534"/>
                    </a:lnTo>
                    <a:cubicBezTo>
                      <a:pt x="891540" y="987895"/>
                      <a:pt x="841134" y="906285"/>
                      <a:pt x="788327" y="826732"/>
                    </a:cubicBezTo>
                    <a:cubicBezTo>
                      <a:pt x="682371" y="667283"/>
                      <a:pt x="565442" y="515036"/>
                      <a:pt x="434454" y="375133"/>
                    </a:cubicBezTo>
                    <a:cubicBezTo>
                      <a:pt x="304495" y="234887"/>
                      <a:pt x="159791" y="107671"/>
                      <a:pt x="0" y="1715"/>
                    </a:cubicBezTo>
                    <a:lnTo>
                      <a:pt x="1029" y="0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07" name="Google Shape;2307;p9"/>
              <p:cNvSpPr/>
              <p:nvPr/>
            </p:nvSpPr>
            <p:spPr>
              <a:xfrm>
                <a:off x="3548938" y="3305556"/>
                <a:ext cx="497890" cy="182422"/>
              </a:xfrm>
              <a:custGeom>
                <a:avLst/>
                <a:gdLst/>
                <a:ahLst/>
                <a:cxnLst/>
                <a:rect l="l" t="t" r="r" b="b"/>
                <a:pathLst>
                  <a:path w="497890" h="182422" extrusionOk="0">
                    <a:moveTo>
                      <a:pt x="497205" y="182423"/>
                    </a:moveTo>
                    <a:cubicBezTo>
                      <a:pt x="476631" y="173850"/>
                      <a:pt x="455714" y="168021"/>
                      <a:pt x="434454" y="163220"/>
                    </a:cubicBezTo>
                    <a:cubicBezTo>
                      <a:pt x="423824" y="160820"/>
                      <a:pt x="413195" y="158763"/>
                      <a:pt x="402222" y="156705"/>
                    </a:cubicBezTo>
                    <a:cubicBezTo>
                      <a:pt x="391249" y="154648"/>
                      <a:pt x="380619" y="152248"/>
                      <a:pt x="369646" y="150190"/>
                    </a:cubicBezTo>
                    <a:cubicBezTo>
                      <a:pt x="348044" y="145390"/>
                      <a:pt x="326441" y="139903"/>
                      <a:pt x="305181" y="133045"/>
                    </a:cubicBezTo>
                    <a:cubicBezTo>
                      <a:pt x="283921" y="126187"/>
                      <a:pt x="263004" y="119329"/>
                      <a:pt x="242087" y="111785"/>
                    </a:cubicBezTo>
                    <a:cubicBezTo>
                      <a:pt x="221171" y="104585"/>
                      <a:pt x="200254" y="96355"/>
                      <a:pt x="179680" y="88125"/>
                    </a:cubicBezTo>
                    <a:cubicBezTo>
                      <a:pt x="169393" y="84011"/>
                      <a:pt x="159106" y="79896"/>
                      <a:pt x="148819" y="75438"/>
                    </a:cubicBezTo>
                    <a:lnTo>
                      <a:pt x="133388" y="68923"/>
                    </a:lnTo>
                    <a:lnTo>
                      <a:pt x="118301" y="62065"/>
                    </a:lnTo>
                    <a:cubicBezTo>
                      <a:pt x="113157" y="59665"/>
                      <a:pt x="108356" y="57264"/>
                      <a:pt x="103213" y="54864"/>
                    </a:cubicBezTo>
                    <a:lnTo>
                      <a:pt x="88125" y="47663"/>
                    </a:lnTo>
                    <a:cubicBezTo>
                      <a:pt x="78181" y="42863"/>
                      <a:pt x="68237" y="38062"/>
                      <a:pt x="58293" y="32918"/>
                    </a:cubicBezTo>
                    <a:cubicBezTo>
                      <a:pt x="38405" y="22974"/>
                      <a:pt x="19202" y="12002"/>
                      <a:pt x="0" y="1372"/>
                    </a:cubicBezTo>
                    <a:lnTo>
                      <a:pt x="686" y="0"/>
                    </a:lnTo>
                    <a:cubicBezTo>
                      <a:pt x="40462" y="19545"/>
                      <a:pt x="80582" y="38062"/>
                      <a:pt x="121387" y="54521"/>
                    </a:cubicBezTo>
                    <a:lnTo>
                      <a:pt x="136817" y="60693"/>
                    </a:lnTo>
                    <a:lnTo>
                      <a:pt x="152248" y="66523"/>
                    </a:lnTo>
                    <a:cubicBezTo>
                      <a:pt x="162535" y="70637"/>
                      <a:pt x="172822" y="74409"/>
                      <a:pt x="183109" y="78181"/>
                    </a:cubicBezTo>
                    <a:cubicBezTo>
                      <a:pt x="204026" y="85382"/>
                      <a:pt x="224600" y="92583"/>
                      <a:pt x="245859" y="99098"/>
                    </a:cubicBezTo>
                    <a:cubicBezTo>
                      <a:pt x="256489" y="102527"/>
                      <a:pt x="267119" y="105270"/>
                      <a:pt x="277406" y="108699"/>
                    </a:cubicBezTo>
                    <a:cubicBezTo>
                      <a:pt x="282550" y="110414"/>
                      <a:pt x="288036" y="111443"/>
                      <a:pt x="293180" y="113157"/>
                    </a:cubicBezTo>
                    <a:cubicBezTo>
                      <a:pt x="298666" y="114529"/>
                      <a:pt x="303809" y="116243"/>
                      <a:pt x="309296" y="117272"/>
                    </a:cubicBezTo>
                    <a:lnTo>
                      <a:pt x="373075" y="134074"/>
                    </a:lnTo>
                    <a:lnTo>
                      <a:pt x="405308" y="142646"/>
                    </a:lnTo>
                    <a:cubicBezTo>
                      <a:pt x="415938" y="145733"/>
                      <a:pt x="426911" y="148819"/>
                      <a:pt x="437540" y="152248"/>
                    </a:cubicBezTo>
                    <a:cubicBezTo>
                      <a:pt x="458800" y="159449"/>
                      <a:pt x="479717" y="168364"/>
                      <a:pt x="497891" y="181394"/>
                    </a:cubicBezTo>
                    <a:lnTo>
                      <a:pt x="497205" y="182423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08" name="Google Shape;2308;p9"/>
              <p:cNvSpPr/>
              <p:nvPr/>
            </p:nvSpPr>
            <p:spPr>
              <a:xfrm>
                <a:off x="3718285" y="3673109"/>
                <a:ext cx="489020" cy="270385"/>
              </a:xfrm>
              <a:custGeom>
                <a:avLst/>
                <a:gdLst/>
                <a:ahLst/>
                <a:cxnLst/>
                <a:rect l="l" t="t" r="r" b="b"/>
                <a:pathLst>
                  <a:path w="489020" h="270385" extrusionOk="0">
                    <a:moveTo>
                      <a:pt x="489021" y="263383"/>
                    </a:moveTo>
                    <a:cubicBezTo>
                      <a:pt x="365577" y="281213"/>
                      <a:pt x="237332" y="264754"/>
                      <a:pt x="122461" y="216748"/>
                    </a:cubicBezTo>
                    <a:cubicBezTo>
                      <a:pt x="77884" y="198232"/>
                      <a:pt x="32964" y="172514"/>
                      <a:pt x="10675" y="129652"/>
                    </a:cubicBezTo>
                    <a:cubicBezTo>
                      <a:pt x="-11270" y="86789"/>
                      <a:pt x="731" y="23695"/>
                      <a:pt x="45651" y="6208"/>
                    </a:cubicBezTo>
                    <a:cubicBezTo>
                      <a:pt x="104630" y="-16767"/>
                      <a:pt x="180754" y="28496"/>
                      <a:pt x="229103" y="68958"/>
                    </a:cubicBezTo>
                    <a:cubicBezTo>
                      <a:pt x="284995" y="115250"/>
                      <a:pt x="340888" y="161884"/>
                      <a:pt x="396781" y="208176"/>
                    </a:cubicBezTo>
                    <a:cubicBezTo>
                      <a:pt x="430728" y="235608"/>
                      <a:pt x="445473" y="268869"/>
                      <a:pt x="489021" y="263383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09" name="Google Shape;2309;p9"/>
              <p:cNvSpPr/>
              <p:nvPr/>
            </p:nvSpPr>
            <p:spPr>
              <a:xfrm>
                <a:off x="3857891" y="3799674"/>
                <a:ext cx="497890" cy="182423"/>
              </a:xfrm>
              <a:custGeom>
                <a:avLst/>
                <a:gdLst/>
                <a:ahLst/>
                <a:cxnLst/>
                <a:rect l="l" t="t" r="r" b="b"/>
                <a:pathLst>
                  <a:path w="497890" h="182423" extrusionOk="0">
                    <a:moveTo>
                      <a:pt x="497205" y="182423"/>
                    </a:moveTo>
                    <a:cubicBezTo>
                      <a:pt x="476631" y="173851"/>
                      <a:pt x="455714" y="168021"/>
                      <a:pt x="434454" y="163220"/>
                    </a:cubicBezTo>
                    <a:cubicBezTo>
                      <a:pt x="423824" y="160820"/>
                      <a:pt x="413195" y="158763"/>
                      <a:pt x="402222" y="156706"/>
                    </a:cubicBezTo>
                    <a:cubicBezTo>
                      <a:pt x="391249" y="154648"/>
                      <a:pt x="380619" y="152248"/>
                      <a:pt x="369646" y="150190"/>
                    </a:cubicBezTo>
                    <a:cubicBezTo>
                      <a:pt x="348044" y="145390"/>
                      <a:pt x="326441" y="139903"/>
                      <a:pt x="305181" y="133045"/>
                    </a:cubicBezTo>
                    <a:cubicBezTo>
                      <a:pt x="283921" y="126187"/>
                      <a:pt x="263004" y="119329"/>
                      <a:pt x="242087" y="111785"/>
                    </a:cubicBezTo>
                    <a:cubicBezTo>
                      <a:pt x="221171" y="104585"/>
                      <a:pt x="200254" y="96355"/>
                      <a:pt x="179680" y="88126"/>
                    </a:cubicBezTo>
                    <a:cubicBezTo>
                      <a:pt x="169393" y="84011"/>
                      <a:pt x="159106" y="79896"/>
                      <a:pt x="148819" y="75438"/>
                    </a:cubicBezTo>
                    <a:lnTo>
                      <a:pt x="133388" y="68923"/>
                    </a:lnTo>
                    <a:lnTo>
                      <a:pt x="118301" y="62065"/>
                    </a:lnTo>
                    <a:cubicBezTo>
                      <a:pt x="113157" y="59665"/>
                      <a:pt x="108356" y="57265"/>
                      <a:pt x="103213" y="54864"/>
                    </a:cubicBezTo>
                    <a:lnTo>
                      <a:pt x="88125" y="47663"/>
                    </a:lnTo>
                    <a:cubicBezTo>
                      <a:pt x="78181" y="42863"/>
                      <a:pt x="68237" y="38062"/>
                      <a:pt x="58293" y="32918"/>
                    </a:cubicBezTo>
                    <a:cubicBezTo>
                      <a:pt x="38405" y="22975"/>
                      <a:pt x="19202" y="12002"/>
                      <a:pt x="0" y="1372"/>
                    </a:cubicBezTo>
                    <a:lnTo>
                      <a:pt x="686" y="0"/>
                    </a:lnTo>
                    <a:cubicBezTo>
                      <a:pt x="40462" y="19546"/>
                      <a:pt x="80582" y="38062"/>
                      <a:pt x="121387" y="54521"/>
                    </a:cubicBezTo>
                    <a:lnTo>
                      <a:pt x="136817" y="60694"/>
                    </a:lnTo>
                    <a:lnTo>
                      <a:pt x="152248" y="66523"/>
                    </a:lnTo>
                    <a:cubicBezTo>
                      <a:pt x="162535" y="70637"/>
                      <a:pt x="172822" y="74410"/>
                      <a:pt x="183109" y="78181"/>
                    </a:cubicBezTo>
                    <a:cubicBezTo>
                      <a:pt x="204026" y="85382"/>
                      <a:pt x="224600" y="92583"/>
                      <a:pt x="245859" y="99098"/>
                    </a:cubicBezTo>
                    <a:cubicBezTo>
                      <a:pt x="256489" y="102527"/>
                      <a:pt x="267119" y="105271"/>
                      <a:pt x="277406" y="108700"/>
                    </a:cubicBezTo>
                    <a:cubicBezTo>
                      <a:pt x="282550" y="110414"/>
                      <a:pt x="288036" y="111443"/>
                      <a:pt x="293180" y="113157"/>
                    </a:cubicBezTo>
                    <a:cubicBezTo>
                      <a:pt x="298666" y="114529"/>
                      <a:pt x="303809" y="116243"/>
                      <a:pt x="309296" y="117272"/>
                    </a:cubicBezTo>
                    <a:lnTo>
                      <a:pt x="373075" y="134074"/>
                    </a:lnTo>
                    <a:lnTo>
                      <a:pt x="405308" y="142646"/>
                    </a:lnTo>
                    <a:cubicBezTo>
                      <a:pt x="415938" y="145733"/>
                      <a:pt x="426911" y="148819"/>
                      <a:pt x="437540" y="152248"/>
                    </a:cubicBezTo>
                    <a:cubicBezTo>
                      <a:pt x="458800" y="159449"/>
                      <a:pt x="479717" y="168364"/>
                      <a:pt x="497891" y="181394"/>
                    </a:cubicBezTo>
                    <a:lnTo>
                      <a:pt x="497205" y="182423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10" name="Google Shape;2310;p9"/>
              <p:cNvSpPr/>
              <p:nvPr/>
            </p:nvSpPr>
            <p:spPr>
              <a:xfrm>
                <a:off x="3279808" y="2898765"/>
                <a:ext cx="307878" cy="170545"/>
              </a:xfrm>
              <a:custGeom>
                <a:avLst/>
                <a:gdLst/>
                <a:ahLst/>
                <a:cxnLst/>
                <a:rect l="l" t="t" r="r" b="b"/>
                <a:pathLst>
                  <a:path w="307878" h="170545" extrusionOk="0">
                    <a:moveTo>
                      <a:pt x="307879" y="166075"/>
                    </a:moveTo>
                    <a:cubicBezTo>
                      <a:pt x="230040" y="177391"/>
                      <a:pt x="149459" y="167104"/>
                      <a:pt x="77107" y="136586"/>
                    </a:cubicBezTo>
                    <a:cubicBezTo>
                      <a:pt x="48989" y="124927"/>
                      <a:pt x="20871" y="108468"/>
                      <a:pt x="6812" y="81722"/>
                    </a:cubicBezTo>
                    <a:cubicBezTo>
                      <a:pt x="-7247" y="54632"/>
                      <a:pt x="640" y="14856"/>
                      <a:pt x="28758" y="3883"/>
                    </a:cubicBezTo>
                    <a:cubicBezTo>
                      <a:pt x="65791" y="-10519"/>
                      <a:pt x="113797" y="17942"/>
                      <a:pt x="144315" y="43317"/>
                    </a:cubicBezTo>
                    <a:cubicBezTo>
                      <a:pt x="179634" y="72463"/>
                      <a:pt x="214610" y="101953"/>
                      <a:pt x="249928" y="131099"/>
                    </a:cubicBezTo>
                    <a:cubicBezTo>
                      <a:pt x="271188" y="148930"/>
                      <a:pt x="280789" y="169847"/>
                      <a:pt x="307879" y="166075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11" name="Google Shape;2311;p9"/>
              <p:cNvSpPr/>
              <p:nvPr/>
            </p:nvSpPr>
            <p:spPr>
              <a:xfrm>
                <a:off x="3361372" y="2977057"/>
                <a:ext cx="398792" cy="146761"/>
              </a:xfrm>
              <a:custGeom>
                <a:avLst/>
                <a:gdLst/>
                <a:ahLst/>
                <a:cxnLst/>
                <a:rect l="l" t="t" r="r" b="b"/>
                <a:pathLst>
                  <a:path w="398792" h="146761" extrusionOk="0">
                    <a:moveTo>
                      <a:pt x="398793" y="146761"/>
                    </a:moveTo>
                    <a:cubicBezTo>
                      <a:pt x="382334" y="140246"/>
                      <a:pt x="365189" y="136131"/>
                      <a:pt x="348044" y="132359"/>
                    </a:cubicBezTo>
                    <a:cubicBezTo>
                      <a:pt x="330899" y="128588"/>
                      <a:pt x="313411" y="125844"/>
                      <a:pt x="295923" y="122072"/>
                    </a:cubicBezTo>
                    <a:cubicBezTo>
                      <a:pt x="278435" y="118301"/>
                      <a:pt x="261290" y="113843"/>
                      <a:pt x="244145" y="108356"/>
                    </a:cubicBezTo>
                    <a:cubicBezTo>
                      <a:pt x="227343" y="102870"/>
                      <a:pt x="210198" y="97041"/>
                      <a:pt x="193396" y="90869"/>
                    </a:cubicBezTo>
                    <a:cubicBezTo>
                      <a:pt x="176594" y="85039"/>
                      <a:pt x="160134" y="78524"/>
                      <a:pt x="143332" y="72009"/>
                    </a:cubicBezTo>
                    <a:cubicBezTo>
                      <a:pt x="126873" y="65151"/>
                      <a:pt x="110414" y="58293"/>
                      <a:pt x="94298" y="50749"/>
                    </a:cubicBezTo>
                    <a:cubicBezTo>
                      <a:pt x="86068" y="46977"/>
                      <a:pt x="78181" y="43205"/>
                      <a:pt x="70295" y="39090"/>
                    </a:cubicBezTo>
                    <a:cubicBezTo>
                      <a:pt x="62408" y="34976"/>
                      <a:pt x="54521" y="31204"/>
                      <a:pt x="46634" y="27089"/>
                    </a:cubicBezTo>
                    <a:cubicBezTo>
                      <a:pt x="30861" y="18860"/>
                      <a:pt x="15431" y="10287"/>
                      <a:pt x="0" y="1371"/>
                    </a:cubicBezTo>
                    <a:lnTo>
                      <a:pt x="686" y="0"/>
                    </a:lnTo>
                    <a:cubicBezTo>
                      <a:pt x="32576" y="15431"/>
                      <a:pt x="64808" y="30175"/>
                      <a:pt x="97727" y="42863"/>
                    </a:cubicBezTo>
                    <a:cubicBezTo>
                      <a:pt x="114186" y="49377"/>
                      <a:pt x="130645" y="55550"/>
                      <a:pt x="147447" y="61379"/>
                    </a:cubicBezTo>
                    <a:cubicBezTo>
                      <a:pt x="164249" y="67208"/>
                      <a:pt x="180708" y="73038"/>
                      <a:pt x="197510" y="78181"/>
                    </a:cubicBezTo>
                    <a:cubicBezTo>
                      <a:pt x="206083" y="80924"/>
                      <a:pt x="214313" y="83325"/>
                      <a:pt x="222885" y="85725"/>
                    </a:cubicBezTo>
                    <a:cubicBezTo>
                      <a:pt x="231458" y="88125"/>
                      <a:pt x="240030" y="90183"/>
                      <a:pt x="248603" y="92583"/>
                    </a:cubicBezTo>
                    <a:lnTo>
                      <a:pt x="274320" y="99098"/>
                    </a:lnTo>
                    <a:lnTo>
                      <a:pt x="299695" y="105956"/>
                    </a:lnTo>
                    <a:cubicBezTo>
                      <a:pt x="316497" y="110414"/>
                      <a:pt x="333985" y="115214"/>
                      <a:pt x="350787" y="121044"/>
                    </a:cubicBezTo>
                    <a:cubicBezTo>
                      <a:pt x="367589" y="126873"/>
                      <a:pt x="384391" y="134760"/>
                      <a:pt x="398793" y="145389"/>
                    </a:cubicBezTo>
                    <a:lnTo>
                      <a:pt x="398793" y="146761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12" name="Google Shape;2312;p9"/>
              <p:cNvSpPr/>
              <p:nvPr/>
            </p:nvSpPr>
            <p:spPr>
              <a:xfrm>
                <a:off x="4106151" y="3044266"/>
                <a:ext cx="67289" cy="601446"/>
              </a:xfrm>
              <a:custGeom>
                <a:avLst/>
                <a:gdLst/>
                <a:ahLst/>
                <a:cxnLst/>
                <a:rect l="l" t="t" r="r" b="b"/>
                <a:pathLst>
                  <a:path w="67289" h="601446" extrusionOk="0">
                    <a:moveTo>
                      <a:pt x="45606" y="601104"/>
                    </a:moveTo>
                    <a:cubicBezTo>
                      <a:pt x="52807" y="590817"/>
                      <a:pt x="56236" y="578472"/>
                      <a:pt x="56921" y="566471"/>
                    </a:cubicBezTo>
                    <a:cubicBezTo>
                      <a:pt x="57950" y="554127"/>
                      <a:pt x="56921" y="541782"/>
                      <a:pt x="55550" y="529438"/>
                    </a:cubicBezTo>
                    <a:lnTo>
                      <a:pt x="53150" y="510578"/>
                    </a:lnTo>
                    <a:cubicBezTo>
                      <a:pt x="52121" y="504406"/>
                      <a:pt x="51435" y="498234"/>
                      <a:pt x="50406" y="491718"/>
                    </a:cubicBezTo>
                    <a:cubicBezTo>
                      <a:pt x="49378" y="485547"/>
                      <a:pt x="48692" y="479374"/>
                      <a:pt x="47663" y="472859"/>
                    </a:cubicBezTo>
                    <a:lnTo>
                      <a:pt x="46292" y="463601"/>
                    </a:lnTo>
                    <a:lnTo>
                      <a:pt x="44577" y="454343"/>
                    </a:lnTo>
                    <a:lnTo>
                      <a:pt x="18517" y="304152"/>
                    </a:lnTo>
                    <a:cubicBezTo>
                      <a:pt x="9601" y="254089"/>
                      <a:pt x="2057" y="203340"/>
                      <a:pt x="343" y="151905"/>
                    </a:cubicBezTo>
                    <a:cubicBezTo>
                      <a:pt x="0" y="145390"/>
                      <a:pt x="343" y="139218"/>
                      <a:pt x="0" y="132702"/>
                    </a:cubicBezTo>
                    <a:cubicBezTo>
                      <a:pt x="0" y="126187"/>
                      <a:pt x="343" y="120015"/>
                      <a:pt x="343" y="113500"/>
                    </a:cubicBezTo>
                    <a:cubicBezTo>
                      <a:pt x="1029" y="100813"/>
                      <a:pt x="1715" y="87783"/>
                      <a:pt x="3429" y="75095"/>
                    </a:cubicBezTo>
                    <a:lnTo>
                      <a:pt x="4801" y="65494"/>
                    </a:lnTo>
                    <a:cubicBezTo>
                      <a:pt x="5144" y="62408"/>
                      <a:pt x="5829" y="59322"/>
                      <a:pt x="6172" y="55893"/>
                    </a:cubicBezTo>
                    <a:cubicBezTo>
                      <a:pt x="6858" y="52807"/>
                      <a:pt x="7201" y="49721"/>
                      <a:pt x="7887" y="46292"/>
                    </a:cubicBezTo>
                    <a:lnTo>
                      <a:pt x="9944" y="37033"/>
                    </a:lnTo>
                    <a:lnTo>
                      <a:pt x="10973" y="32233"/>
                    </a:lnTo>
                    <a:lnTo>
                      <a:pt x="12002" y="27432"/>
                    </a:lnTo>
                    <a:lnTo>
                      <a:pt x="14402" y="18174"/>
                    </a:lnTo>
                    <a:cubicBezTo>
                      <a:pt x="16116" y="12002"/>
                      <a:pt x="18174" y="5829"/>
                      <a:pt x="19888" y="0"/>
                    </a:cubicBezTo>
                    <a:lnTo>
                      <a:pt x="21603" y="343"/>
                    </a:lnTo>
                    <a:cubicBezTo>
                      <a:pt x="8230" y="49378"/>
                      <a:pt x="5144" y="100470"/>
                      <a:pt x="8915" y="150876"/>
                    </a:cubicBezTo>
                    <a:cubicBezTo>
                      <a:pt x="12344" y="201282"/>
                      <a:pt x="21603" y="251346"/>
                      <a:pt x="31890" y="301066"/>
                    </a:cubicBezTo>
                    <a:cubicBezTo>
                      <a:pt x="37033" y="325755"/>
                      <a:pt x="42520" y="350787"/>
                      <a:pt x="48006" y="375476"/>
                    </a:cubicBezTo>
                    <a:cubicBezTo>
                      <a:pt x="53492" y="400507"/>
                      <a:pt x="57950" y="425539"/>
                      <a:pt x="61379" y="450914"/>
                    </a:cubicBezTo>
                    <a:lnTo>
                      <a:pt x="62408" y="460515"/>
                    </a:lnTo>
                    <a:lnTo>
                      <a:pt x="63437" y="470116"/>
                    </a:lnTo>
                    <a:cubicBezTo>
                      <a:pt x="64122" y="476631"/>
                      <a:pt x="64808" y="482803"/>
                      <a:pt x="65151" y="489318"/>
                    </a:cubicBezTo>
                    <a:cubicBezTo>
                      <a:pt x="66180" y="502005"/>
                      <a:pt x="66866" y="515036"/>
                      <a:pt x="67208" y="527723"/>
                    </a:cubicBezTo>
                    <a:cubicBezTo>
                      <a:pt x="67551" y="540753"/>
                      <a:pt x="66866" y="553784"/>
                      <a:pt x="64122" y="566814"/>
                    </a:cubicBezTo>
                    <a:cubicBezTo>
                      <a:pt x="62751" y="573329"/>
                      <a:pt x="60693" y="579501"/>
                      <a:pt x="57607" y="585673"/>
                    </a:cubicBezTo>
                    <a:cubicBezTo>
                      <a:pt x="54864" y="591503"/>
                      <a:pt x="50749" y="596989"/>
                      <a:pt x="46292" y="601447"/>
                    </a:cubicBezTo>
                    <a:lnTo>
                      <a:pt x="45606" y="601104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13" name="Google Shape;2313;p9"/>
              <p:cNvSpPr/>
              <p:nvPr/>
            </p:nvSpPr>
            <p:spPr>
              <a:xfrm>
                <a:off x="4381842" y="3501694"/>
                <a:ext cx="67289" cy="601446"/>
              </a:xfrm>
              <a:custGeom>
                <a:avLst/>
                <a:gdLst/>
                <a:ahLst/>
                <a:cxnLst/>
                <a:rect l="l" t="t" r="r" b="b"/>
                <a:pathLst>
                  <a:path w="67289" h="601446" extrusionOk="0">
                    <a:moveTo>
                      <a:pt x="45606" y="601104"/>
                    </a:moveTo>
                    <a:cubicBezTo>
                      <a:pt x="52807" y="590817"/>
                      <a:pt x="56236" y="578472"/>
                      <a:pt x="56921" y="566471"/>
                    </a:cubicBezTo>
                    <a:cubicBezTo>
                      <a:pt x="57950" y="554127"/>
                      <a:pt x="56921" y="541782"/>
                      <a:pt x="55550" y="529438"/>
                    </a:cubicBezTo>
                    <a:lnTo>
                      <a:pt x="53149" y="510578"/>
                    </a:lnTo>
                    <a:cubicBezTo>
                      <a:pt x="52121" y="504406"/>
                      <a:pt x="51435" y="498234"/>
                      <a:pt x="50406" y="491718"/>
                    </a:cubicBezTo>
                    <a:cubicBezTo>
                      <a:pt x="49378" y="485547"/>
                      <a:pt x="48692" y="479374"/>
                      <a:pt x="47663" y="472859"/>
                    </a:cubicBezTo>
                    <a:lnTo>
                      <a:pt x="46291" y="463601"/>
                    </a:lnTo>
                    <a:lnTo>
                      <a:pt x="44577" y="454342"/>
                    </a:lnTo>
                    <a:lnTo>
                      <a:pt x="18517" y="304152"/>
                    </a:lnTo>
                    <a:cubicBezTo>
                      <a:pt x="9601" y="254089"/>
                      <a:pt x="2057" y="203340"/>
                      <a:pt x="343" y="151905"/>
                    </a:cubicBezTo>
                    <a:cubicBezTo>
                      <a:pt x="0" y="145389"/>
                      <a:pt x="343" y="139218"/>
                      <a:pt x="0" y="132702"/>
                    </a:cubicBezTo>
                    <a:cubicBezTo>
                      <a:pt x="0" y="126187"/>
                      <a:pt x="343" y="120015"/>
                      <a:pt x="343" y="113500"/>
                    </a:cubicBezTo>
                    <a:cubicBezTo>
                      <a:pt x="1029" y="100812"/>
                      <a:pt x="1715" y="87783"/>
                      <a:pt x="3429" y="75095"/>
                    </a:cubicBezTo>
                    <a:lnTo>
                      <a:pt x="4801" y="65494"/>
                    </a:lnTo>
                    <a:cubicBezTo>
                      <a:pt x="5144" y="62408"/>
                      <a:pt x="5829" y="59322"/>
                      <a:pt x="6172" y="55893"/>
                    </a:cubicBezTo>
                    <a:cubicBezTo>
                      <a:pt x="6858" y="52806"/>
                      <a:pt x="7201" y="49720"/>
                      <a:pt x="7887" y="46291"/>
                    </a:cubicBezTo>
                    <a:lnTo>
                      <a:pt x="9944" y="37033"/>
                    </a:lnTo>
                    <a:lnTo>
                      <a:pt x="10973" y="32232"/>
                    </a:lnTo>
                    <a:lnTo>
                      <a:pt x="12002" y="27432"/>
                    </a:lnTo>
                    <a:lnTo>
                      <a:pt x="14402" y="18174"/>
                    </a:lnTo>
                    <a:cubicBezTo>
                      <a:pt x="16116" y="12001"/>
                      <a:pt x="18174" y="5829"/>
                      <a:pt x="19888" y="0"/>
                    </a:cubicBezTo>
                    <a:lnTo>
                      <a:pt x="21603" y="343"/>
                    </a:lnTo>
                    <a:cubicBezTo>
                      <a:pt x="8230" y="49377"/>
                      <a:pt x="5144" y="100470"/>
                      <a:pt x="8915" y="150876"/>
                    </a:cubicBezTo>
                    <a:cubicBezTo>
                      <a:pt x="12344" y="201282"/>
                      <a:pt x="21603" y="251346"/>
                      <a:pt x="31890" y="301066"/>
                    </a:cubicBezTo>
                    <a:cubicBezTo>
                      <a:pt x="37033" y="325755"/>
                      <a:pt x="42520" y="350787"/>
                      <a:pt x="48006" y="375475"/>
                    </a:cubicBezTo>
                    <a:cubicBezTo>
                      <a:pt x="53492" y="400507"/>
                      <a:pt x="57950" y="425539"/>
                      <a:pt x="61379" y="450913"/>
                    </a:cubicBezTo>
                    <a:lnTo>
                      <a:pt x="62408" y="460515"/>
                    </a:lnTo>
                    <a:lnTo>
                      <a:pt x="63436" y="470116"/>
                    </a:lnTo>
                    <a:cubicBezTo>
                      <a:pt x="64122" y="476631"/>
                      <a:pt x="64808" y="482803"/>
                      <a:pt x="65151" y="489318"/>
                    </a:cubicBezTo>
                    <a:cubicBezTo>
                      <a:pt x="66180" y="502005"/>
                      <a:pt x="66865" y="515036"/>
                      <a:pt x="67208" y="527723"/>
                    </a:cubicBezTo>
                    <a:cubicBezTo>
                      <a:pt x="67551" y="540753"/>
                      <a:pt x="66865" y="553783"/>
                      <a:pt x="64122" y="566814"/>
                    </a:cubicBezTo>
                    <a:cubicBezTo>
                      <a:pt x="62751" y="573329"/>
                      <a:pt x="60693" y="579501"/>
                      <a:pt x="57607" y="585673"/>
                    </a:cubicBezTo>
                    <a:cubicBezTo>
                      <a:pt x="54864" y="591502"/>
                      <a:pt x="50749" y="596989"/>
                      <a:pt x="46291" y="601447"/>
                    </a:cubicBezTo>
                    <a:lnTo>
                      <a:pt x="45606" y="601104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14" name="Google Shape;2314;p9"/>
              <p:cNvSpPr/>
              <p:nvPr/>
            </p:nvSpPr>
            <p:spPr>
              <a:xfrm>
                <a:off x="3686780" y="2673668"/>
                <a:ext cx="161879" cy="278014"/>
              </a:xfrm>
              <a:custGeom>
                <a:avLst/>
                <a:gdLst/>
                <a:ahLst/>
                <a:cxnLst/>
                <a:rect l="l" t="t" r="r" b="b"/>
                <a:pathLst>
                  <a:path w="161879" h="278014" extrusionOk="0">
                    <a:moveTo>
                      <a:pt x="55554" y="188860"/>
                    </a:moveTo>
                    <a:cubicBezTo>
                      <a:pt x="21607" y="147712"/>
                      <a:pt x="-8225" y="95935"/>
                      <a:pt x="2062" y="43471"/>
                    </a:cubicBezTo>
                    <a:cubicBezTo>
                      <a:pt x="4805" y="30098"/>
                      <a:pt x="10291" y="16382"/>
                      <a:pt x="21264" y="8152"/>
                    </a:cubicBezTo>
                    <a:cubicBezTo>
                      <a:pt x="36694" y="-3506"/>
                      <a:pt x="59326" y="-1792"/>
                      <a:pt x="76128" y="7809"/>
                    </a:cubicBezTo>
                    <a:cubicBezTo>
                      <a:pt x="92930" y="17410"/>
                      <a:pt x="104932" y="33870"/>
                      <a:pt x="114533" y="50329"/>
                    </a:cubicBezTo>
                    <a:cubicBezTo>
                      <a:pt x="146422" y="103821"/>
                      <a:pt x="191342" y="230008"/>
                      <a:pt x="135107" y="278014"/>
                    </a:cubicBezTo>
                    <a:cubicBezTo>
                      <a:pt x="106303" y="256069"/>
                      <a:pt x="80586" y="219036"/>
                      <a:pt x="55554" y="18886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15" name="Google Shape;2315;p9"/>
              <p:cNvSpPr/>
              <p:nvPr/>
            </p:nvSpPr>
            <p:spPr>
              <a:xfrm>
                <a:off x="3774909" y="2852928"/>
                <a:ext cx="95326" cy="395020"/>
              </a:xfrm>
              <a:custGeom>
                <a:avLst/>
                <a:gdLst/>
                <a:ahLst/>
                <a:cxnLst/>
                <a:rect l="l" t="t" r="r" b="b"/>
                <a:pathLst>
                  <a:path w="95326" h="395020" extrusionOk="0">
                    <a:moveTo>
                      <a:pt x="94298" y="395021"/>
                    </a:moveTo>
                    <a:cubicBezTo>
                      <a:pt x="89154" y="387820"/>
                      <a:pt x="84353" y="380619"/>
                      <a:pt x="80239" y="373075"/>
                    </a:cubicBezTo>
                    <a:cubicBezTo>
                      <a:pt x="76124" y="365531"/>
                      <a:pt x="72009" y="357645"/>
                      <a:pt x="68580" y="349415"/>
                    </a:cubicBezTo>
                    <a:cubicBezTo>
                      <a:pt x="61722" y="333299"/>
                      <a:pt x="55893" y="316497"/>
                      <a:pt x="51778" y="299352"/>
                    </a:cubicBezTo>
                    <a:cubicBezTo>
                      <a:pt x="47663" y="282207"/>
                      <a:pt x="45606" y="264376"/>
                      <a:pt x="44920" y="246888"/>
                    </a:cubicBezTo>
                    <a:cubicBezTo>
                      <a:pt x="44577" y="237973"/>
                      <a:pt x="44577" y="229400"/>
                      <a:pt x="44920" y="220485"/>
                    </a:cubicBezTo>
                    <a:cubicBezTo>
                      <a:pt x="44920" y="211912"/>
                      <a:pt x="45263" y="202997"/>
                      <a:pt x="45606" y="194424"/>
                    </a:cubicBezTo>
                    <a:cubicBezTo>
                      <a:pt x="45949" y="177279"/>
                      <a:pt x="46634" y="160134"/>
                      <a:pt x="46292" y="142989"/>
                    </a:cubicBezTo>
                    <a:cubicBezTo>
                      <a:pt x="45949" y="125844"/>
                      <a:pt x="44920" y="109042"/>
                      <a:pt x="42177" y="92240"/>
                    </a:cubicBezTo>
                    <a:cubicBezTo>
                      <a:pt x="40805" y="84011"/>
                      <a:pt x="39091" y="75438"/>
                      <a:pt x="36690" y="67551"/>
                    </a:cubicBezTo>
                    <a:cubicBezTo>
                      <a:pt x="34290" y="59322"/>
                      <a:pt x="31547" y="51435"/>
                      <a:pt x="28118" y="43548"/>
                    </a:cubicBezTo>
                    <a:cubicBezTo>
                      <a:pt x="24689" y="35662"/>
                      <a:pt x="20574" y="28118"/>
                      <a:pt x="16116" y="21260"/>
                    </a:cubicBezTo>
                    <a:cubicBezTo>
                      <a:pt x="11316" y="14059"/>
                      <a:pt x="6172" y="7544"/>
                      <a:pt x="0" y="1372"/>
                    </a:cubicBezTo>
                    <a:lnTo>
                      <a:pt x="1029" y="0"/>
                    </a:lnTo>
                    <a:cubicBezTo>
                      <a:pt x="7544" y="5829"/>
                      <a:pt x="13373" y="12344"/>
                      <a:pt x="18860" y="19202"/>
                    </a:cubicBezTo>
                    <a:cubicBezTo>
                      <a:pt x="24003" y="26060"/>
                      <a:pt x="28804" y="33604"/>
                      <a:pt x="32576" y="41491"/>
                    </a:cubicBezTo>
                    <a:cubicBezTo>
                      <a:pt x="36690" y="49378"/>
                      <a:pt x="39776" y="57264"/>
                      <a:pt x="42863" y="65494"/>
                    </a:cubicBezTo>
                    <a:cubicBezTo>
                      <a:pt x="45949" y="73724"/>
                      <a:pt x="48006" y="82296"/>
                      <a:pt x="50063" y="90869"/>
                    </a:cubicBezTo>
                    <a:cubicBezTo>
                      <a:pt x="52121" y="99441"/>
                      <a:pt x="53492" y="108014"/>
                      <a:pt x="54521" y="116586"/>
                    </a:cubicBezTo>
                    <a:cubicBezTo>
                      <a:pt x="55550" y="125159"/>
                      <a:pt x="56579" y="134074"/>
                      <a:pt x="56921" y="142646"/>
                    </a:cubicBezTo>
                    <a:cubicBezTo>
                      <a:pt x="57950" y="160134"/>
                      <a:pt x="58293" y="177279"/>
                      <a:pt x="58636" y="194767"/>
                    </a:cubicBezTo>
                    <a:cubicBezTo>
                      <a:pt x="58979" y="211912"/>
                      <a:pt x="59665" y="229057"/>
                      <a:pt x="61379" y="245859"/>
                    </a:cubicBezTo>
                    <a:cubicBezTo>
                      <a:pt x="62751" y="262661"/>
                      <a:pt x="65151" y="279464"/>
                      <a:pt x="67894" y="295923"/>
                    </a:cubicBezTo>
                    <a:cubicBezTo>
                      <a:pt x="70637" y="312382"/>
                      <a:pt x="74409" y="329184"/>
                      <a:pt x="79210" y="345300"/>
                    </a:cubicBezTo>
                    <a:cubicBezTo>
                      <a:pt x="81610" y="353530"/>
                      <a:pt x="84011" y="361760"/>
                      <a:pt x="86754" y="369646"/>
                    </a:cubicBezTo>
                    <a:cubicBezTo>
                      <a:pt x="89497" y="377876"/>
                      <a:pt x="92583" y="385763"/>
                      <a:pt x="95326" y="393992"/>
                    </a:cubicBezTo>
                    <a:lnTo>
                      <a:pt x="94298" y="395021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316" name="Google Shape;2316;p9"/>
            <p:cNvGrpSpPr/>
            <p:nvPr/>
          </p:nvGrpSpPr>
          <p:grpSpPr>
            <a:xfrm>
              <a:off x="915293" y="4291870"/>
              <a:ext cx="1582998" cy="1722463"/>
              <a:chOff x="3941043" y="3990670"/>
              <a:chExt cx="1582998" cy="1722463"/>
            </a:xfrm>
          </p:grpSpPr>
          <p:grpSp>
            <p:nvGrpSpPr>
              <p:cNvPr id="2317" name="Google Shape;2317;p9"/>
              <p:cNvGrpSpPr/>
              <p:nvPr/>
            </p:nvGrpSpPr>
            <p:grpSpPr>
              <a:xfrm>
                <a:off x="3941043" y="3990670"/>
                <a:ext cx="1582998" cy="1722463"/>
                <a:chOff x="3941043" y="3990670"/>
                <a:chExt cx="1582998" cy="1722463"/>
              </a:xfrm>
            </p:grpSpPr>
            <p:grpSp>
              <p:nvGrpSpPr>
                <p:cNvPr id="2318" name="Google Shape;2318;p9"/>
                <p:cNvGrpSpPr/>
                <p:nvPr/>
              </p:nvGrpSpPr>
              <p:grpSpPr>
                <a:xfrm>
                  <a:off x="3941043" y="4413009"/>
                  <a:ext cx="736521" cy="614995"/>
                  <a:chOff x="3941043" y="4413009"/>
                  <a:chExt cx="736521" cy="614995"/>
                </a:xfrm>
              </p:grpSpPr>
              <p:sp>
                <p:nvSpPr>
                  <p:cNvPr id="2319" name="Google Shape;2319;p9"/>
                  <p:cNvSpPr/>
                  <p:nvPr/>
                </p:nvSpPr>
                <p:spPr>
                  <a:xfrm>
                    <a:off x="3941043" y="4413009"/>
                    <a:ext cx="736521" cy="61499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36521" h="614995" extrusionOk="0">
                        <a:moveTo>
                          <a:pt x="696946" y="481888"/>
                        </a:moveTo>
                        <a:lnTo>
                          <a:pt x="696946" y="481888"/>
                        </a:lnTo>
                        <a:cubicBezTo>
                          <a:pt x="690431" y="483945"/>
                          <a:pt x="683230" y="484974"/>
                          <a:pt x="674657" y="485659"/>
                        </a:cubicBezTo>
                        <a:cubicBezTo>
                          <a:pt x="670542" y="486002"/>
                          <a:pt x="666085" y="486346"/>
                          <a:pt x="661627" y="486346"/>
                        </a:cubicBezTo>
                        <a:cubicBezTo>
                          <a:pt x="657169" y="486346"/>
                          <a:pt x="652712" y="486346"/>
                          <a:pt x="647911" y="486002"/>
                        </a:cubicBezTo>
                        <a:cubicBezTo>
                          <a:pt x="632823" y="485317"/>
                          <a:pt x="618079" y="482573"/>
                          <a:pt x="603334" y="479830"/>
                        </a:cubicBezTo>
                        <a:cubicBezTo>
                          <a:pt x="593733" y="478116"/>
                          <a:pt x="584132" y="476059"/>
                          <a:pt x="574188" y="474687"/>
                        </a:cubicBezTo>
                        <a:cubicBezTo>
                          <a:pt x="558414" y="472286"/>
                          <a:pt x="542984" y="470572"/>
                          <a:pt x="527210" y="471258"/>
                        </a:cubicBezTo>
                        <a:cubicBezTo>
                          <a:pt x="521038" y="471601"/>
                          <a:pt x="515209" y="472286"/>
                          <a:pt x="509379" y="473315"/>
                        </a:cubicBezTo>
                        <a:cubicBezTo>
                          <a:pt x="477147" y="478459"/>
                          <a:pt x="446286" y="492860"/>
                          <a:pt x="416454" y="506920"/>
                        </a:cubicBezTo>
                        <a:cubicBezTo>
                          <a:pt x="371877" y="527836"/>
                          <a:pt x="326957" y="549096"/>
                          <a:pt x="282380" y="570013"/>
                        </a:cubicBezTo>
                        <a:cubicBezTo>
                          <a:pt x="228544" y="595387"/>
                          <a:pt x="170594" y="621448"/>
                          <a:pt x="111615" y="613561"/>
                        </a:cubicBezTo>
                        <a:cubicBezTo>
                          <a:pt x="109215" y="613219"/>
                          <a:pt x="106472" y="612875"/>
                          <a:pt x="104072" y="612190"/>
                        </a:cubicBezTo>
                        <a:cubicBezTo>
                          <a:pt x="99614" y="611161"/>
                          <a:pt x="95156" y="610132"/>
                          <a:pt x="90699" y="608761"/>
                        </a:cubicBezTo>
                        <a:cubicBezTo>
                          <a:pt x="60523" y="598816"/>
                          <a:pt x="33434" y="576871"/>
                          <a:pt x="19718" y="550125"/>
                        </a:cubicBezTo>
                        <a:cubicBezTo>
                          <a:pt x="18004" y="547039"/>
                          <a:pt x="16632" y="543952"/>
                          <a:pt x="15603" y="540866"/>
                        </a:cubicBezTo>
                        <a:cubicBezTo>
                          <a:pt x="9431" y="525093"/>
                          <a:pt x="8060" y="508291"/>
                          <a:pt x="12860" y="491146"/>
                        </a:cubicBezTo>
                        <a:cubicBezTo>
                          <a:pt x="19032" y="469201"/>
                          <a:pt x="34806" y="451027"/>
                          <a:pt x="40635" y="429081"/>
                        </a:cubicBezTo>
                        <a:cubicBezTo>
                          <a:pt x="44750" y="412965"/>
                          <a:pt x="43721" y="396848"/>
                          <a:pt x="39949" y="381075"/>
                        </a:cubicBezTo>
                        <a:cubicBezTo>
                          <a:pt x="39264" y="377989"/>
                          <a:pt x="38235" y="374560"/>
                          <a:pt x="37206" y="371474"/>
                        </a:cubicBezTo>
                        <a:cubicBezTo>
                          <a:pt x="31377" y="352615"/>
                          <a:pt x="22461" y="334098"/>
                          <a:pt x="14918" y="316267"/>
                        </a:cubicBezTo>
                        <a:cubicBezTo>
                          <a:pt x="10460" y="305980"/>
                          <a:pt x="6688" y="295007"/>
                          <a:pt x="3945" y="283691"/>
                        </a:cubicBezTo>
                        <a:cubicBezTo>
                          <a:pt x="3259" y="280606"/>
                          <a:pt x="2573" y="277177"/>
                          <a:pt x="1887" y="274090"/>
                        </a:cubicBezTo>
                        <a:cubicBezTo>
                          <a:pt x="-2570" y="248373"/>
                          <a:pt x="173" y="222998"/>
                          <a:pt x="17661" y="204824"/>
                        </a:cubicBezTo>
                        <a:cubicBezTo>
                          <a:pt x="20747" y="201395"/>
                          <a:pt x="24519" y="198652"/>
                          <a:pt x="27948" y="195909"/>
                        </a:cubicBezTo>
                        <a:cubicBezTo>
                          <a:pt x="32406" y="192480"/>
                          <a:pt x="37549" y="189737"/>
                          <a:pt x="42350" y="186651"/>
                        </a:cubicBezTo>
                        <a:cubicBezTo>
                          <a:pt x="45093" y="184936"/>
                          <a:pt x="47836" y="183222"/>
                          <a:pt x="50579" y="181507"/>
                        </a:cubicBezTo>
                        <a:cubicBezTo>
                          <a:pt x="65324" y="171220"/>
                          <a:pt x="77325" y="158190"/>
                          <a:pt x="87955" y="144131"/>
                        </a:cubicBezTo>
                        <a:cubicBezTo>
                          <a:pt x="90356" y="141045"/>
                          <a:pt x="92413" y="137959"/>
                          <a:pt x="94470" y="135216"/>
                        </a:cubicBezTo>
                        <a:cubicBezTo>
                          <a:pt x="102014" y="124586"/>
                          <a:pt x="108872" y="113270"/>
                          <a:pt x="116073" y="101954"/>
                        </a:cubicBezTo>
                        <a:cubicBezTo>
                          <a:pt x="118131" y="98869"/>
                          <a:pt x="119845" y="95782"/>
                          <a:pt x="121902" y="92696"/>
                        </a:cubicBezTo>
                        <a:cubicBezTo>
                          <a:pt x="128075" y="83095"/>
                          <a:pt x="133904" y="73837"/>
                          <a:pt x="140762" y="64921"/>
                        </a:cubicBezTo>
                        <a:cubicBezTo>
                          <a:pt x="143162" y="61835"/>
                          <a:pt x="145563" y="58406"/>
                          <a:pt x="147963" y="55320"/>
                        </a:cubicBezTo>
                        <a:cubicBezTo>
                          <a:pt x="157564" y="43661"/>
                          <a:pt x="167851" y="33374"/>
                          <a:pt x="180195" y="24802"/>
                        </a:cubicBezTo>
                        <a:cubicBezTo>
                          <a:pt x="241575" y="-18061"/>
                          <a:pt x="326271" y="1142"/>
                          <a:pt x="393822" y="33374"/>
                        </a:cubicBezTo>
                        <a:cubicBezTo>
                          <a:pt x="502179" y="85153"/>
                          <a:pt x="595104" y="167449"/>
                          <a:pt x="661970" y="267232"/>
                        </a:cubicBezTo>
                        <a:cubicBezTo>
                          <a:pt x="682544" y="298436"/>
                          <a:pt x="714434" y="347128"/>
                          <a:pt x="728835" y="391019"/>
                        </a:cubicBezTo>
                        <a:lnTo>
                          <a:pt x="728835" y="391019"/>
                        </a:lnTo>
                        <a:cubicBezTo>
                          <a:pt x="732264" y="400963"/>
                          <a:pt x="734665" y="410564"/>
                          <a:pt x="735693" y="419823"/>
                        </a:cubicBezTo>
                        <a:lnTo>
                          <a:pt x="735693" y="419823"/>
                        </a:lnTo>
                        <a:cubicBezTo>
                          <a:pt x="735693" y="421195"/>
                          <a:pt x="736036" y="422566"/>
                          <a:pt x="736036" y="423937"/>
                        </a:cubicBezTo>
                        <a:cubicBezTo>
                          <a:pt x="736379" y="428738"/>
                          <a:pt x="736722" y="433196"/>
                          <a:pt x="736379" y="437653"/>
                        </a:cubicBezTo>
                        <a:cubicBezTo>
                          <a:pt x="736036" y="445198"/>
                          <a:pt x="734322" y="452056"/>
                          <a:pt x="731236" y="457885"/>
                        </a:cubicBezTo>
                        <a:cubicBezTo>
                          <a:pt x="729864" y="460971"/>
                          <a:pt x="727807" y="463714"/>
                          <a:pt x="725749" y="466457"/>
                        </a:cubicBezTo>
                        <a:cubicBezTo>
                          <a:pt x="723349" y="469201"/>
                          <a:pt x="720606" y="471943"/>
                          <a:pt x="717520" y="474344"/>
                        </a:cubicBezTo>
                        <a:cubicBezTo>
                          <a:pt x="715119" y="476059"/>
                          <a:pt x="712719" y="477773"/>
                          <a:pt x="709633" y="479144"/>
                        </a:cubicBezTo>
                        <a:cubicBezTo>
                          <a:pt x="708947" y="479488"/>
                          <a:pt x="708261" y="479830"/>
                          <a:pt x="707576" y="480173"/>
                        </a:cubicBezTo>
                        <a:cubicBezTo>
                          <a:pt x="703804" y="479830"/>
                          <a:pt x="700375" y="481202"/>
                          <a:pt x="696946" y="481888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20" name="Google Shape;2320;p9"/>
                  <p:cNvSpPr/>
                  <p:nvPr/>
                </p:nvSpPr>
                <p:spPr>
                  <a:xfrm>
                    <a:off x="4081462" y="4466958"/>
                    <a:ext cx="594588" cy="36450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4588" h="364502" extrusionOk="0">
                        <a:moveTo>
                          <a:pt x="594589" y="364503"/>
                        </a:moveTo>
                        <a:cubicBezTo>
                          <a:pt x="465658" y="161163"/>
                          <a:pt x="239344" y="27432"/>
                          <a:pt x="0" y="9601"/>
                        </a:cubicBezTo>
                        <a:cubicBezTo>
                          <a:pt x="2400" y="6515"/>
                          <a:pt x="4801" y="3086"/>
                          <a:pt x="7201" y="0"/>
                        </a:cubicBezTo>
                        <a:cubicBezTo>
                          <a:pt x="237973" y="19203"/>
                          <a:pt x="456057" y="144361"/>
                          <a:pt x="587388" y="335356"/>
                        </a:cubicBezTo>
                        <a:lnTo>
                          <a:pt x="587388" y="335356"/>
                        </a:lnTo>
                        <a:cubicBezTo>
                          <a:pt x="590817" y="345643"/>
                          <a:pt x="593217" y="355245"/>
                          <a:pt x="594589" y="364503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21" name="Google Shape;2321;p9"/>
                  <p:cNvSpPr/>
                  <p:nvPr/>
                </p:nvSpPr>
                <p:spPr>
                  <a:xfrm>
                    <a:off x="4057116" y="4504677"/>
                    <a:ext cx="619762" cy="3446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9762" h="344614" extrusionOk="0">
                        <a:moveTo>
                          <a:pt x="619277" y="330899"/>
                        </a:moveTo>
                        <a:cubicBezTo>
                          <a:pt x="619620" y="335699"/>
                          <a:pt x="619963" y="340157"/>
                          <a:pt x="619620" y="344615"/>
                        </a:cubicBezTo>
                        <a:cubicBezTo>
                          <a:pt x="444741" y="181737"/>
                          <a:pt x="235572" y="41148"/>
                          <a:pt x="0" y="9259"/>
                        </a:cubicBezTo>
                        <a:cubicBezTo>
                          <a:pt x="2057" y="6172"/>
                          <a:pt x="3772" y="3086"/>
                          <a:pt x="5829" y="0"/>
                        </a:cubicBezTo>
                        <a:cubicBezTo>
                          <a:pt x="238316" y="32919"/>
                          <a:pt x="445427" y="170079"/>
                          <a:pt x="619277" y="330899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22" name="Google Shape;2322;p9"/>
                  <p:cNvSpPr/>
                  <p:nvPr/>
                </p:nvSpPr>
                <p:spPr>
                  <a:xfrm>
                    <a:off x="4028998" y="4547539"/>
                    <a:ext cx="642594" cy="3305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2594" h="330555" extrusionOk="0">
                        <a:moveTo>
                          <a:pt x="636765" y="330556"/>
                        </a:moveTo>
                        <a:cubicBezTo>
                          <a:pt x="528409" y="232829"/>
                          <a:pt x="404965" y="152248"/>
                          <a:pt x="271234" y="93612"/>
                        </a:cubicBezTo>
                        <a:cubicBezTo>
                          <a:pt x="189281" y="57950"/>
                          <a:pt x="103556" y="29490"/>
                          <a:pt x="16116" y="12002"/>
                        </a:cubicBezTo>
                        <a:cubicBezTo>
                          <a:pt x="10630" y="10973"/>
                          <a:pt x="5144" y="9944"/>
                          <a:pt x="0" y="8916"/>
                        </a:cubicBezTo>
                        <a:cubicBezTo>
                          <a:pt x="2400" y="5830"/>
                          <a:pt x="4458" y="2743"/>
                          <a:pt x="6515" y="0"/>
                        </a:cubicBezTo>
                        <a:cubicBezTo>
                          <a:pt x="92926" y="16117"/>
                          <a:pt x="177965" y="43549"/>
                          <a:pt x="258890" y="77496"/>
                        </a:cubicBezTo>
                        <a:cubicBezTo>
                          <a:pt x="399821" y="136817"/>
                          <a:pt x="529438" y="220142"/>
                          <a:pt x="642595" y="322326"/>
                        </a:cubicBezTo>
                        <a:cubicBezTo>
                          <a:pt x="640880" y="325069"/>
                          <a:pt x="639166" y="327813"/>
                          <a:pt x="636765" y="330556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23" name="Google Shape;2323;p9"/>
                  <p:cNvSpPr/>
                  <p:nvPr/>
                </p:nvSpPr>
                <p:spPr>
                  <a:xfrm>
                    <a:off x="3968305" y="4598631"/>
                    <a:ext cx="690257" cy="2993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0257" h="299351" extrusionOk="0">
                        <a:moveTo>
                          <a:pt x="690258" y="299352"/>
                        </a:moveTo>
                        <a:cubicBezTo>
                          <a:pt x="686486" y="297295"/>
                          <a:pt x="683057" y="294894"/>
                          <a:pt x="679285" y="292837"/>
                        </a:cubicBezTo>
                        <a:cubicBezTo>
                          <a:pt x="659397" y="280835"/>
                          <a:pt x="639509" y="268834"/>
                          <a:pt x="619620" y="256832"/>
                        </a:cubicBezTo>
                        <a:cubicBezTo>
                          <a:pt x="508178" y="190310"/>
                          <a:pt x="393649" y="126187"/>
                          <a:pt x="274320" y="75438"/>
                        </a:cubicBezTo>
                        <a:cubicBezTo>
                          <a:pt x="187566" y="38748"/>
                          <a:pt x="93955" y="12002"/>
                          <a:pt x="0" y="9259"/>
                        </a:cubicBezTo>
                        <a:cubicBezTo>
                          <a:pt x="4458" y="5830"/>
                          <a:pt x="9601" y="3086"/>
                          <a:pt x="14402" y="0"/>
                        </a:cubicBezTo>
                        <a:cubicBezTo>
                          <a:pt x="98755" y="4458"/>
                          <a:pt x="183109" y="27432"/>
                          <a:pt x="261633" y="59322"/>
                        </a:cubicBezTo>
                        <a:cubicBezTo>
                          <a:pt x="410451" y="119672"/>
                          <a:pt x="551726" y="203340"/>
                          <a:pt x="689229" y="287008"/>
                        </a:cubicBezTo>
                        <a:cubicBezTo>
                          <a:pt x="686829" y="288722"/>
                          <a:pt x="684428" y="290437"/>
                          <a:pt x="681342" y="291808"/>
                        </a:cubicBezTo>
                        <a:cubicBezTo>
                          <a:pt x="683400" y="293180"/>
                          <a:pt x="685800" y="294208"/>
                          <a:pt x="687857" y="295580"/>
                        </a:cubicBezTo>
                        <a:cubicBezTo>
                          <a:pt x="689572" y="296609"/>
                          <a:pt x="690258" y="297980"/>
                          <a:pt x="690258" y="299352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24" name="Google Shape;2324;p9"/>
                  <p:cNvSpPr/>
                  <p:nvPr/>
                </p:nvSpPr>
                <p:spPr>
                  <a:xfrm>
                    <a:off x="3977220" y="4741222"/>
                    <a:ext cx="676968" cy="16768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76968" h="167681" extrusionOk="0">
                        <a:moveTo>
                          <a:pt x="672084" y="167391"/>
                        </a:moveTo>
                        <a:cubicBezTo>
                          <a:pt x="660768" y="164304"/>
                          <a:pt x="649795" y="160875"/>
                          <a:pt x="638480" y="157789"/>
                        </a:cubicBezTo>
                        <a:cubicBezTo>
                          <a:pt x="579158" y="139959"/>
                          <a:pt x="520865" y="119385"/>
                          <a:pt x="463944" y="95724"/>
                        </a:cubicBezTo>
                        <a:cubicBezTo>
                          <a:pt x="400850" y="69321"/>
                          <a:pt x="339128" y="38117"/>
                          <a:pt x="272263" y="20972"/>
                        </a:cubicBezTo>
                        <a:cubicBezTo>
                          <a:pt x="195110" y="1427"/>
                          <a:pt x="123444" y="11714"/>
                          <a:pt x="48692" y="36746"/>
                        </a:cubicBezTo>
                        <a:cubicBezTo>
                          <a:pt x="33604" y="41889"/>
                          <a:pt x="18174" y="47033"/>
                          <a:pt x="2743" y="52519"/>
                        </a:cubicBezTo>
                        <a:cubicBezTo>
                          <a:pt x="2057" y="49433"/>
                          <a:pt x="1029" y="46004"/>
                          <a:pt x="0" y="42918"/>
                        </a:cubicBezTo>
                        <a:cubicBezTo>
                          <a:pt x="14745" y="37774"/>
                          <a:pt x="29832" y="32631"/>
                          <a:pt x="44577" y="27487"/>
                        </a:cubicBezTo>
                        <a:cubicBezTo>
                          <a:pt x="111785" y="4513"/>
                          <a:pt x="178994" y="-8174"/>
                          <a:pt x="249631" y="5885"/>
                        </a:cubicBezTo>
                        <a:cubicBezTo>
                          <a:pt x="316154" y="18915"/>
                          <a:pt x="377876" y="47718"/>
                          <a:pt x="439255" y="74808"/>
                        </a:cubicBezTo>
                        <a:cubicBezTo>
                          <a:pt x="511264" y="106011"/>
                          <a:pt x="584644" y="132415"/>
                          <a:pt x="660082" y="154360"/>
                        </a:cubicBezTo>
                        <a:cubicBezTo>
                          <a:pt x="660082" y="154360"/>
                          <a:pt x="660082" y="154360"/>
                          <a:pt x="660082" y="154360"/>
                        </a:cubicBezTo>
                        <a:lnTo>
                          <a:pt x="660082" y="154360"/>
                        </a:lnTo>
                        <a:cubicBezTo>
                          <a:pt x="664197" y="155732"/>
                          <a:pt x="668655" y="156761"/>
                          <a:pt x="672770" y="158132"/>
                        </a:cubicBezTo>
                        <a:cubicBezTo>
                          <a:pt x="674827" y="158818"/>
                          <a:pt x="676199" y="160533"/>
                          <a:pt x="676542" y="162247"/>
                        </a:cubicBezTo>
                        <a:cubicBezTo>
                          <a:pt x="677913" y="164990"/>
                          <a:pt x="675856" y="168762"/>
                          <a:pt x="672084" y="16739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25" name="Google Shape;2325;p9"/>
                  <p:cNvSpPr/>
                  <p:nvPr/>
                </p:nvSpPr>
                <p:spPr>
                  <a:xfrm>
                    <a:off x="3956304" y="4848293"/>
                    <a:ext cx="656620" cy="1144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6620" h="114498" extrusionOk="0">
                        <a:moveTo>
                          <a:pt x="649453" y="62720"/>
                        </a:moveTo>
                        <a:cubicBezTo>
                          <a:pt x="629222" y="56548"/>
                          <a:pt x="608648" y="50376"/>
                          <a:pt x="587731" y="44890"/>
                        </a:cubicBezTo>
                        <a:cubicBezTo>
                          <a:pt x="578129" y="42490"/>
                          <a:pt x="568528" y="39746"/>
                          <a:pt x="558927" y="37689"/>
                        </a:cubicBezTo>
                        <a:cubicBezTo>
                          <a:pt x="547268" y="34946"/>
                          <a:pt x="535267" y="32203"/>
                          <a:pt x="523608" y="29459"/>
                        </a:cubicBezTo>
                        <a:cubicBezTo>
                          <a:pt x="523608" y="29459"/>
                          <a:pt x="523608" y="29459"/>
                          <a:pt x="523608" y="29459"/>
                        </a:cubicBezTo>
                        <a:cubicBezTo>
                          <a:pt x="442341" y="12314"/>
                          <a:pt x="359359" y="4427"/>
                          <a:pt x="276720" y="15058"/>
                        </a:cubicBezTo>
                        <a:cubicBezTo>
                          <a:pt x="178994" y="27402"/>
                          <a:pt x="89497" y="67178"/>
                          <a:pt x="4115" y="114499"/>
                        </a:cubicBezTo>
                        <a:cubicBezTo>
                          <a:pt x="2400" y="111412"/>
                          <a:pt x="1029" y="108326"/>
                          <a:pt x="0" y="105240"/>
                        </a:cubicBezTo>
                        <a:cubicBezTo>
                          <a:pt x="86411" y="57234"/>
                          <a:pt x="176936" y="17458"/>
                          <a:pt x="275692" y="4771"/>
                        </a:cubicBezTo>
                        <a:cubicBezTo>
                          <a:pt x="400850" y="-11003"/>
                          <a:pt x="527037" y="14372"/>
                          <a:pt x="646367" y="51062"/>
                        </a:cubicBezTo>
                        <a:cubicBezTo>
                          <a:pt x="648767" y="51748"/>
                          <a:pt x="651167" y="52433"/>
                          <a:pt x="653567" y="53119"/>
                        </a:cubicBezTo>
                        <a:cubicBezTo>
                          <a:pt x="659740" y="55520"/>
                          <a:pt x="655625" y="64778"/>
                          <a:pt x="649453" y="6272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26" name="Google Shape;2326;p9"/>
                  <p:cNvSpPr/>
                  <p:nvPr/>
                </p:nvSpPr>
                <p:spPr>
                  <a:xfrm>
                    <a:off x="3942245" y="4670563"/>
                    <a:ext cx="716060" cy="232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16060" h="232425" extrusionOk="0">
                        <a:moveTo>
                          <a:pt x="712203" y="232221"/>
                        </a:moveTo>
                        <a:cubicBezTo>
                          <a:pt x="710832" y="232564"/>
                          <a:pt x="709460" y="232564"/>
                          <a:pt x="707746" y="231535"/>
                        </a:cubicBezTo>
                        <a:cubicBezTo>
                          <a:pt x="703631" y="229135"/>
                          <a:pt x="699516" y="226734"/>
                          <a:pt x="695401" y="224334"/>
                        </a:cubicBezTo>
                        <a:lnTo>
                          <a:pt x="695401" y="224334"/>
                        </a:lnTo>
                        <a:lnTo>
                          <a:pt x="695401" y="224334"/>
                        </a:lnTo>
                        <a:cubicBezTo>
                          <a:pt x="581216" y="157811"/>
                          <a:pt x="460858" y="101919"/>
                          <a:pt x="336042" y="58370"/>
                        </a:cubicBezTo>
                        <a:cubicBezTo>
                          <a:pt x="230772" y="21680"/>
                          <a:pt x="109385" y="-10553"/>
                          <a:pt x="2057" y="25452"/>
                        </a:cubicBezTo>
                        <a:cubicBezTo>
                          <a:pt x="1372" y="22366"/>
                          <a:pt x="686" y="18937"/>
                          <a:pt x="0" y="15850"/>
                        </a:cubicBezTo>
                        <a:cubicBezTo>
                          <a:pt x="100813" y="-17411"/>
                          <a:pt x="213627" y="6935"/>
                          <a:pt x="314096" y="40539"/>
                        </a:cubicBezTo>
                        <a:cubicBezTo>
                          <a:pt x="428625" y="78944"/>
                          <a:pt x="539725" y="127636"/>
                          <a:pt x="645681" y="185243"/>
                        </a:cubicBezTo>
                        <a:cubicBezTo>
                          <a:pt x="666598" y="196559"/>
                          <a:pt x="687172" y="208218"/>
                          <a:pt x="707403" y="220219"/>
                        </a:cubicBezTo>
                        <a:cubicBezTo>
                          <a:pt x="709460" y="221590"/>
                          <a:pt x="711860" y="222619"/>
                          <a:pt x="713918" y="223991"/>
                        </a:cubicBezTo>
                        <a:cubicBezTo>
                          <a:pt x="715632" y="225019"/>
                          <a:pt x="716318" y="226391"/>
                          <a:pt x="715975" y="227763"/>
                        </a:cubicBezTo>
                        <a:cubicBezTo>
                          <a:pt x="715975" y="229477"/>
                          <a:pt x="714261" y="231535"/>
                          <a:pt x="712203" y="23222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27" name="Google Shape;2327;p9"/>
                  <p:cNvSpPr/>
                  <p:nvPr/>
                </p:nvSpPr>
                <p:spPr>
                  <a:xfrm>
                    <a:off x="4031056" y="4876025"/>
                    <a:ext cx="483832" cy="1488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3832" h="148831" extrusionOk="0">
                        <a:moveTo>
                          <a:pt x="478689" y="15100"/>
                        </a:moveTo>
                        <a:cubicBezTo>
                          <a:pt x="458457" y="12357"/>
                          <a:pt x="438912" y="10643"/>
                          <a:pt x="419024" y="10300"/>
                        </a:cubicBezTo>
                        <a:cubicBezTo>
                          <a:pt x="272948" y="7900"/>
                          <a:pt x="138189" y="72707"/>
                          <a:pt x="13373" y="148831"/>
                        </a:cubicBezTo>
                        <a:cubicBezTo>
                          <a:pt x="8915" y="147803"/>
                          <a:pt x="4458" y="146774"/>
                          <a:pt x="0" y="145402"/>
                        </a:cubicBezTo>
                        <a:cubicBezTo>
                          <a:pt x="136817" y="61049"/>
                          <a:pt x="285979" y="-10960"/>
                          <a:pt x="448513" y="1384"/>
                        </a:cubicBezTo>
                        <a:cubicBezTo>
                          <a:pt x="448513" y="1384"/>
                          <a:pt x="448513" y="1384"/>
                          <a:pt x="448513" y="1384"/>
                        </a:cubicBezTo>
                        <a:cubicBezTo>
                          <a:pt x="458800" y="2070"/>
                          <a:pt x="469430" y="3442"/>
                          <a:pt x="479717" y="4813"/>
                        </a:cubicBezTo>
                        <a:cubicBezTo>
                          <a:pt x="482460" y="5156"/>
                          <a:pt x="483832" y="7214"/>
                          <a:pt x="483832" y="9271"/>
                        </a:cubicBezTo>
                        <a:cubicBezTo>
                          <a:pt x="483832" y="9957"/>
                          <a:pt x="483832" y="10643"/>
                          <a:pt x="483489" y="11329"/>
                        </a:cubicBezTo>
                        <a:cubicBezTo>
                          <a:pt x="483489" y="14072"/>
                          <a:pt x="481432" y="15443"/>
                          <a:pt x="478689" y="1510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2328" name="Google Shape;2328;p9"/>
                <p:cNvSpPr/>
                <p:nvPr/>
              </p:nvSpPr>
              <p:spPr>
                <a:xfrm>
                  <a:off x="4067180" y="4853063"/>
                  <a:ext cx="665822" cy="6953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822" h="695331" extrusionOk="0">
                      <a:moveTo>
                        <a:pt x="389072" y="677570"/>
                      </a:moveTo>
                      <a:cubicBezTo>
                        <a:pt x="365755" y="683399"/>
                        <a:pt x="342095" y="686143"/>
                        <a:pt x="318435" y="689229"/>
                      </a:cubicBezTo>
                      <a:cubicBezTo>
                        <a:pt x="281058" y="693686"/>
                        <a:pt x="252255" y="699859"/>
                        <a:pt x="223794" y="690257"/>
                      </a:cubicBezTo>
                      <a:cubicBezTo>
                        <a:pt x="219679" y="688886"/>
                        <a:pt x="215565" y="687171"/>
                        <a:pt x="211793" y="685114"/>
                      </a:cubicBezTo>
                      <a:cubicBezTo>
                        <a:pt x="204592" y="681685"/>
                        <a:pt x="197391" y="676884"/>
                        <a:pt x="190190" y="670712"/>
                      </a:cubicBezTo>
                      <a:cubicBezTo>
                        <a:pt x="156243" y="642938"/>
                        <a:pt x="157957" y="610705"/>
                        <a:pt x="153500" y="579501"/>
                      </a:cubicBezTo>
                      <a:cubicBezTo>
                        <a:pt x="153157" y="576072"/>
                        <a:pt x="152471" y="572643"/>
                        <a:pt x="151785" y="569214"/>
                      </a:cubicBezTo>
                      <a:cubicBezTo>
                        <a:pt x="148699" y="553440"/>
                        <a:pt x="142870" y="537667"/>
                        <a:pt x="129154" y="522923"/>
                      </a:cubicBezTo>
                      <a:cubicBezTo>
                        <a:pt x="121267" y="514693"/>
                        <a:pt x="112695" y="507149"/>
                        <a:pt x="103779" y="500291"/>
                      </a:cubicBezTo>
                      <a:cubicBezTo>
                        <a:pt x="100693" y="497891"/>
                        <a:pt x="97607" y="495491"/>
                        <a:pt x="94178" y="493090"/>
                      </a:cubicBezTo>
                      <a:cubicBezTo>
                        <a:pt x="78062" y="481088"/>
                        <a:pt x="61602" y="469773"/>
                        <a:pt x="47544" y="455028"/>
                      </a:cubicBezTo>
                      <a:cubicBezTo>
                        <a:pt x="35199" y="441655"/>
                        <a:pt x="25255" y="428968"/>
                        <a:pt x="18054" y="416966"/>
                      </a:cubicBezTo>
                      <a:cubicBezTo>
                        <a:pt x="16340" y="413880"/>
                        <a:pt x="14625" y="410794"/>
                        <a:pt x="12911" y="408051"/>
                      </a:cubicBezTo>
                      <a:cubicBezTo>
                        <a:pt x="-805" y="381647"/>
                        <a:pt x="-2863" y="357644"/>
                        <a:pt x="3309" y="336042"/>
                      </a:cubicBezTo>
                      <a:cubicBezTo>
                        <a:pt x="4338" y="332270"/>
                        <a:pt x="5710" y="328841"/>
                        <a:pt x="7081" y="325069"/>
                      </a:cubicBezTo>
                      <a:cubicBezTo>
                        <a:pt x="38628" y="250660"/>
                        <a:pt x="166873" y="205054"/>
                        <a:pt x="232024" y="171793"/>
                      </a:cubicBezTo>
                      <a:cubicBezTo>
                        <a:pt x="280373" y="147447"/>
                        <a:pt x="320149" y="109385"/>
                        <a:pt x="366098" y="80582"/>
                      </a:cubicBezTo>
                      <a:cubicBezTo>
                        <a:pt x="380157" y="71666"/>
                        <a:pt x="416847" y="53492"/>
                        <a:pt x="459366" y="36690"/>
                      </a:cubicBezTo>
                      <a:cubicBezTo>
                        <a:pt x="478226" y="29147"/>
                        <a:pt x="498457" y="21945"/>
                        <a:pt x="518345" y="16116"/>
                      </a:cubicBezTo>
                      <a:lnTo>
                        <a:pt x="518345" y="16116"/>
                      </a:lnTo>
                      <a:cubicBezTo>
                        <a:pt x="530690" y="12344"/>
                        <a:pt x="542691" y="9258"/>
                        <a:pt x="554693" y="6515"/>
                      </a:cubicBezTo>
                      <a:cubicBezTo>
                        <a:pt x="561551" y="5144"/>
                        <a:pt x="568409" y="3772"/>
                        <a:pt x="574924" y="2743"/>
                      </a:cubicBezTo>
                      <a:cubicBezTo>
                        <a:pt x="574924" y="2743"/>
                        <a:pt x="574924" y="2743"/>
                        <a:pt x="574924" y="2743"/>
                      </a:cubicBezTo>
                      <a:cubicBezTo>
                        <a:pt x="577667" y="2400"/>
                        <a:pt x="580067" y="2057"/>
                        <a:pt x="582810" y="1715"/>
                      </a:cubicBezTo>
                      <a:cubicBezTo>
                        <a:pt x="582810" y="1715"/>
                        <a:pt x="582810" y="1715"/>
                        <a:pt x="582810" y="1715"/>
                      </a:cubicBezTo>
                      <a:cubicBezTo>
                        <a:pt x="591726" y="686"/>
                        <a:pt x="600641" y="0"/>
                        <a:pt x="608528" y="0"/>
                      </a:cubicBezTo>
                      <a:cubicBezTo>
                        <a:pt x="616072" y="0"/>
                        <a:pt x="622930" y="686"/>
                        <a:pt x="629102" y="2057"/>
                      </a:cubicBezTo>
                      <a:cubicBezTo>
                        <a:pt x="656534" y="7544"/>
                        <a:pt x="671622" y="25718"/>
                        <a:pt x="663735" y="63093"/>
                      </a:cubicBezTo>
                      <a:cubicBezTo>
                        <a:pt x="663049" y="66522"/>
                        <a:pt x="662363" y="69608"/>
                        <a:pt x="661335" y="73380"/>
                      </a:cubicBezTo>
                      <a:cubicBezTo>
                        <a:pt x="658934" y="81267"/>
                        <a:pt x="655848" y="88811"/>
                        <a:pt x="652076" y="96012"/>
                      </a:cubicBezTo>
                      <a:cubicBezTo>
                        <a:pt x="651048" y="98069"/>
                        <a:pt x="650019" y="100469"/>
                        <a:pt x="648647" y="102527"/>
                      </a:cubicBezTo>
                      <a:cubicBezTo>
                        <a:pt x="646590" y="106299"/>
                        <a:pt x="644190" y="110071"/>
                        <a:pt x="642132" y="113843"/>
                      </a:cubicBezTo>
                      <a:cubicBezTo>
                        <a:pt x="631502" y="130988"/>
                        <a:pt x="619158" y="147790"/>
                        <a:pt x="609557" y="165620"/>
                      </a:cubicBezTo>
                      <a:cubicBezTo>
                        <a:pt x="599270" y="185509"/>
                        <a:pt x="593097" y="205054"/>
                        <a:pt x="590011" y="224942"/>
                      </a:cubicBezTo>
                      <a:cubicBezTo>
                        <a:pt x="588297" y="235572"/>
                        <a:pt x="587268" y="246545"/>
                        <a:pt x="586925" y="257175"/>
                      </a:cubicBezTo>
                      <a:cubicBezTo>
                        <a:pt x="586582" y="263690"/>
                        <a:pt x="586582" y="270205"/>
                        <a:pt x="586925" y="276720"/>
                      </a:cubicBezTo>
                      <a:cubicBezTo>
                        <a:pt x="587611" y="296951"/>
                        <a:pt x="589668" y="317183"/>
                        <a:pt x="592069" y="337413"/>
                      </a:cubicBezTo>
                      <a:cubicBezTo>
                        <a:pt x="594469" y="357644"/>
                        <a:pt x="596526" y="377876"/>
                        <a:pt x="597555" y="398450"/>
                      </a:cubicBezTo>
                      <a:cubicBezTo>
                        <a:pt x="598584" y="421081"/>
                        <a:pt x="597898" y="444056"/>
                        <a:pt x="593097" y="467030"/>
                      </a:cubicBezTo>
                      <a:cubicBezTo>
                        <a:pt x="590354" y="480746"/>
                        <a:pt x="585897" y="494804"/>
                        <a:pt x="580067" y="508178"/>
                      </a:cubicBezTo>
                      <a:cubicBezTo>
                        <a:pt x="572523" y="526008"/>
                        <a:pt x="562922" y="543153"/>
                        <a:pt x="551607" y="559270"/>
                      </a:cubicBezTo>
                      <a:cubicBezTo>
                        <a:pt x="524517" y="597674"/>
                        <a:pt x="487827" y="630936"/>
                        <a:pt x="447365" y="653567"/>
                      </a:cubicBezTo>
                      <a:cubicBezTo>
                        <a:pt x="438792" y="658368"/>
                        <a:pt x="429877" y="662483"/>
                        <a:pt x="420962" y="666254"/>
                      </a:cubicBezTo>
                      <a:cubicBezTo>
                        <a:pt x="411018" y="671055"/>
                        <a:pt x="400045" y="674827"/>
                        <a:pt x="389072" y="67757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29" name="Google Shape;2329;p9"/>
                <p:cNvSpPr/>
                <p:nvPr/>
              </p:nvSpPr>
              <p:spPr>
                <a:xfrm>
                  <a:off x="4070146" y="4839273"/>
                  <a:ext cx="602762" cy="3498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2762" h="349832" extrusionOk="0">
                      <a:moveTo>
                        <a:pt x="0" y="349833"/>
                      </a:moveTo>
                      <a:cubicBezTo>
                        <a:pt x="1029" y="346060"/>
                        <a:pt x="2400" y="342631"/>
                        <a:pt x="3772" y="338860"/>
                      </a:cubicBezTo>
                      <a:cubicBezTo>
                        <a:pt x="112814" y="319314"/>
                        <a:pt x="216713" y="273709"/>
                        <a:pt x="304495" y="204786"/>
                      </a:cubicBezTo>
                      <a:cubicBezTo>
                        <a:pt x="375132" y="148893"/>
                        <a:pt x="436169" y="73112"/>
                        <a:pt x="515379" y="29907"/>
                      </a:cubicBezTo>
                      <a:lnTo>
                        <a:pt x="515379" y="29907"/>
                      </a:lnTo>
                      <a:cubicBezTo>
                        <a:pt x="540753" y="16191"/>
                        <a:pt x="567500" y="5561"/>
                        <a:pt x="597332" y="75"/>
                      </a:cubicBezTo>
                      <a:cubicBezTo>
                        <a:pt x="603847" y="-954"/>
                        <a:pt x="604876" y="8990"/>
                        <a:pt x="598361" y="10018"/>
                      </a:cubicBezTo>
                      <a:cubicBezTo>
                        <a:pt x="589445" y="11733"/>
                        <a:pt x="580530" y="13791"/>
                        <a:pt x="571957" y="16533"/>
                      </a:cubicBezTo>
                      <a:cubicBezTo>
                        <a:pt x="571957" y="16533"/>
                        <a:pt x="571957" y="16533"/>
                        <a:pt x="571957" y="16533"/>
                      </a:cubicBezTo>
                      <a:cubicBezTo>
                        <a:pt x="454685" y="51852"/>
                        <a:pt x="378561" y="166381"/>
                        <a:pt x="281178" y="234618"/>
                      </a:cubicBezTo>
                      <a:cubicBezTo>
                        <a:pt x="197510" y="293940"/>
                        <a:pt x="100813" y="332688"/>
                        <a:pt x="0" y="349833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30" name="Google Shape;2330;p9"/>
                <p:cNvSpPr/>
                <p:nvPr/>
              </p:nvSpPr>
              <p:spPr>
                <a:xfrm>
                  <a:off x="4079748" y="4860382"/>
                  <a:ext cx="597674" cy="4096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674" h="409647" extrusionOk="0">
                      <a:moveTo>
                        <a:pt x="5144" y="409648"/>
                      </a:moveTo>
                      <a:cubicBezTo>
                        <a:pt x="3429" y="406562"/>
                        <a:pt x="1715" y="403476"/>
                        <a:pt x="0" y="400733"/>
                      </a:cubicBezTo>
                      <a:cubicBezTo>
                        <a:pt x="59322" y="382902"/>
                        <a:pt x="118643" y="364728"/>
                        <a:pt x="174536" y="337982"/>
                      </a:cubicBezTo>
                      <a:cubicBezTo>
                        <a:pt x="234544" y="309521"/>
                        <a:pt x="284950" y="270431"/>
                        <a:pt x="329870" y="221739"/>
                      </a:cubicBezTo>
                      <a:cubicBezTo>
                        <a:pt x="387820" y="159331"/>
                        <a:pt x="440284" y="86636"/>
                        <a:pt x="510578" y="38973"/>
                      </a:cubicBezTo>
                      <a:cubicBezTo>
                        <a:pt x="521551" y="31772"/>
                        <a:pt x="532867" y="24914"/>
                        <a:pt x="544525" y="19085"/>
                      </a:cubicBezTo>
                      <a:cubicBezTo>
                        <a:pt x="556184" y="12912"/>
                        <a:pt x="568871" y="7769"/>
                        <a:pt x="581558" y="3311"/>
                      </a:cubicBezTo>
                      <a:cubicBezTo>
                        <a:pt x="584645" y="2282"/>
                        <a:pt x="587731" y="1254"/>
                        <a:pt x="590817" y="225"/>
                      </a:cubicBezTo>
                      <a:cubicBezTo>
                        <a:pt x="592188" y="-118"/>
                        <a:pt x="593560" y="-118"/>
                        <a:pt x="594589" y="568"/>
                      </a:cubicBezTo>
                      <a:cubicBezTo>
                        <a:pt x="596646" y="1597"/>
                        <a:pt x="597675" y="3654"/>
                        <a:pt x="597675" y="5369"/>
                      </a:cubicBezTo>
                      <a:cubicBezTo>
                        <a:pt x="597675" y="7083"/>
                        <a:pt x="596646" y="8798"/>
                        <a:pt x="594589" y="9483"/>
                      </a:cubicBezTo>
                      <a:cubicBezTo>
                        <a:pt x="593217" y="9827"/>
                        <a:pt x="591845" y="10169"/>
                        <a:pt x="590474" y="10855"/>
                      </a:cubicBezTo>
                      <a:cubicBezTo>
                        <a:pt x="576072" y="15656"/>
                        <a:pt x="562013" y="21142"/>
                        <a:pt x="548983" y="28000"/>
                      </a:cubicBezTo>
                      <a:cubicBezTo>
                        <a:pt x="542125" y="31429"/>
                        <a:pt x="535610" y="35201"/>
                        <a:pt x="529095" y="38973"/>
                      </a:cubicBezTo>
                      <a:cubicBezTo>
                        <a:pt x="442341" y="91437"/>
                        <a:pt x="384391" y="182991"/>
                        <a:pt x="312382" y="253628"/>
                      </a:cubicBezTo>
                      <a:cubicBezTo>
                        <a:pt x="227686" y="337639"/>
                        <a:pt x="117272" y="375701"/>
                        <a:pt x="5144" y="409648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31" name="Google Shape;2331;p9"/>
                <p:cNvSpPr/>
                <p:nvPr/>
              </p:nvSpPr>
              <p:spPr>
                <a:xfrm>
                  <a:off x="4161015" y="4872449"/>
                  <a:ext cx="542640" cy="4805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2640" h="480562" extrusionOk="0">
                      <a:moveTo>
                        <a:pt x="9601" y="480562"/>
                      </a:moveTo>
                      <a:cubicBezTo>
                        <a:pt x="6515" y="478162"/>
                        <a:pt x="3429" y="475762"/>
                        <a:pt x="0" y="473361"/>
                      </a:cubicBezTo>
                      <a:cubicBezTo>
                        <a:pt x="109385" y="430156"/>
                        <a:pt x="208140" y="361233"/>
                        <a:pt x="284950" y="271393"/>
                      </a:cubicBezTo>
                      <a:cubicBezTo>
                        <a:pt x="364845" y="178125"/>
                        <a:pt x="420053" y="55709"/>
                        <a:pt x="535953" y="502"/>
                      </a:cubicBezTo>
                      <a:cubicBezTo>
                        <a:pt x="541782" y="-2241"/>
                        <a:pt x="545554" y="7017"/>
                        <a:pt x="539725" y="9761"/>
                      </a:cubicBezTo>
                      <a:cubicBezTo>
                        <a:pt x="415595" y="68739"/>
                        <a:pt x="360045" y="207957"/>
                        <a:pt x="269519" y="303626"/>
                      </a:cubicBezTo>
                      <a:cubicBezTo>
                        <a:pt x="196825" y="380778"/>
                        <a:pt x="107671" y="441129"/>
                        <a:pt x="9601" y="480562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32" name="Google Shape;2332;p9"/>
                <p:cNvSpPr/>
                <p:nvPr/>
              </p:nvSpPr>
              <p:spPr>
                <a:xfrm>
                  <a:off x="4218622" y="4887867"/>
                  <a:ext cx="484602" cy="5446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4602" h="544697" extrusionOk="0">
                      <a:moveTo>
                        <a:pt x="1715" y="544698"/>
                      </a:moveTo>
                      <a:cubicBezTo>
                        <a:pt x="1372" y="541269"/>
                        <a:pt x="686" y="537840"/>
                        <a:pt x="0" y="534411"/>
                      </a:cubicBezTo>
                      <a:cubicBezTo>
                        <a:pt x="98069" y="498749"/>
                        <a:pt x="188595" y="447657"/>
                        <a:pt x="243116" y="352330"/>
                      </a:cubicBezTo>
                      <a:cubicBezTo>
                        <a:pt x="277406" y="292323"/>
                        <a:pt x="303809" y="228543"/>
                        <a:pt x="341186" y="169908"/>
                      </a:cubicBezTo>
                      <a:cubicBezTo>
                        <a:pt x="379933" y="109215"/>
                        <a:pt x="424853" y="52979"/>
                        <a:pt x="475259" y="1544"/>
                      </a:cubicBezTo>
                      <a:cubicBezTo>
                        <a:pt x="479717" y="-2914"/>
                        <a:pt x="487947" y="3258"/>
                        <a:pt x="483146" y="7716"/>
                      </a:cubicBezTo>
                      <a:cubicBezTo>
                        <a:pt x="429997" y="62237"/>
                        <a:pt x="382334" y="122244"/>
                        <a:pt x="342214" y="187053"/>
                      </a:cubicBezTo>
                      <a:cubicBezTo>
                        <a:pt x="303809" y="249117"/>
                        <a:pt x="278092" y="318384"/>
                        <a:pt x="238316" y="379420"/>
                      </a:cubicBezTo>
                      <a:cubicBezTo>
                        <a:pt x="183109" y="464459"/>
                        <a:pt x="94640" y="511436"/>
                        <a:pt x="1715" y="544698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33" name="Google Shape;2333;p9"/>
                <p:cNvSpPr/>
                <p:nvPr/>
              </p:nvSpPr>
              <p:spPr>
                <a:xfrm>
                  <a:off x="4278630" y="4945682"/>
                  <a:ext cx="441783" cy="5976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783" h="597638" extrusionOk="0">
                      <a:moveTo>
                        <a:pt x="12002" y="597639"/>
                      </a:moveTo>
                      <a:cubicBezTo>
                        <a:pt x="7887" y="596267"/>
                        <a:pt x="3772" y="594553"/>
                        <a:pt x="0" y="592495"/>
                      </a:cubicBezTo>
                      <a:cubicBezTo>
                        <a:pt x="86411" y="545518"/>
                        <a:pt x="163563" y="484139"/>
                        <a:pt x="206426" y="393270"/>
                      </a:cubicBezTo>
                      <a:cubicBezTo>
                        <a:pt x="239687" y="322290"/>
                        <a:pt x="260947" y="247195"/>
                        <a:pt x="300038" y="178615"/>
                      </a:cubicBezTo>
                      <a:cubicBezTo>
                        <a:pt x="336728" y="114150"/>
                        <a:pt x="380962" y="54828"/>
                        <a:pt x="432397" y="1679"/>
                      </a:cubicBezTo>
                      <a:cubicBezTo>
                        <a:pt x="435483" y="-1750"/>
                        <a:pt x="440627" y="650"/>
                        <a:pt x="441655" y="3736"/>
                      </a:cubicBezTo>
                      <a:cubicBezTo>
                        <a:pt x="441998" y="5108"/>
                        <a:pt x="441655" y="6479"/>
                        <a:pt x="440627" y="7851"/>
                      </a:cubicBezTo>
                      <a:cubicBezTo>
                        <a:pt x="439941" y="8537"/>
                        <a:pt x="439255" y="9565"/>
                        <a:pt x="438569" y="10251"/>
                      </a:cubicBezTo>
                      <a:cubicBezTo>
                        <a:pt x="383019" y="68544"/>
                        <a:pt x="335356" y="133695"/>
                        <a:pt x="297637" y="205018"/>
                      </a:cubicBezTo>
                      <a:cubicBezTo>
                        <a:pt x="259575" y="276684"/>
                        <a:pt x="241402" y="357609"/>
                        <a:pt x="200597" y="427218"/>
                      </a:cubicBezTo>
                      <a:cubicBezTo>
                        <a:pt x="155677" y="502313"/>
                        <a:pt x="87440" y="555462"/>
                        <a:pt x="12002" y="597639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34" name="Google Shape;2334;p9"/>
                <p:cNvSpPr/>
                <p:nvPr/>
              </p:nvSpPr>
              <p:spPr>
                <a:xfrm>
                  <a:off x="4489170" y="4972710"/>
                  <a:ext cx="237597" cy="5466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597" h="546607" extrusionOk="0">
                      <a:moveTo>
                        <a:pt x="0" y="546608"/>
                      </a:moveTo>
                      <a:cubicBezTo>
                        <a:pt x="39434" y="504774"/>
                        <a:pt x="69266" y="452996"/>
                        <a:pt x="86068" y="395389"/>
                      </a:cubicBezTo>
                      <a:cubicBezTo>
                        <a:pt x="106299" y="325094"/>
                        <a:pt x="115214" y="252400"/>
                        <a:pt x="138531" y="182448"/>
                      </a:cubicBezTo>
                      <a:cubicBezTo>
                        <a:pt x="147104" y="156044"/>
                        <a:pt x="157391" y="130327"/>
                        <a:pt x="169050" y="105296"/>
                      </a:cubicBezTo>
                      <a:cubicBezTo>
                        <a:pt x="185852" y="69291"/>
                        <a:pt x="205397" y="34658"/>
                        <a:pt x="228714" y="2083"/>
                      </a:cubicBezTo>
                      <a:cubicBezTo>
                        <a:pt x="232486" y="-3404"/>
                        <a:pt x="240373" y="3111"/>
                        <a:pt x="236601" y="8255"/>
                      </a:cubicBezTo>
                      <a:cubicBezTo>
                        <a:pt x="207797" y="48717"/>
                        <a:pt x="184823" y="92265"/>
                        <a:pt x="165963" y="137528"/>
                      </a:cubicBezTo>
                      <a:cubicBezTo>
                        <a:pt x="154305" y="165989"/>
                        <a:pt x="144361" y="195478"/>
                        <a:pt x="136131" y="225311"/>
                      </a:cubicBezTo>
                      <a:cubicBezTo>
                        <a:pt x="115900" y="298005"/>
                        <a:pt x="108699" y="374815"/>
                        <a:pt x="79896" y="445109"/>
                      </a:cubicBezTo>
                      <a:cubicBezTo>
                        <a:pt x="66522" y="477342"/>
                        <a:pt x="48692" y="507174"/>
                        <a:pt x="26746" y="533578"/>
                      </a:cubicBezTo>
                      <a:cubicBezTo>
                        <a:pt x="17488" y="538721"/>
                        <a:pt x="8915" y="542836"/>
                        <a:pt x="0" y="546608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35" name="Google Shape;2335;p9"/>
                <p:cNvSpPr/>
                <p:nvPr/>
              </p:nvSpPr>
              <p:spPr>
                <a:xfrm>
                  <a:off x="4619472" y="5037466"/>
                  <a:ext cx="88060" cy="374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060" h="374867" extrusionOk="0">
                      <a:moveTo>
                        <a:pt x="0" y="374867"/>
                      </a:moveTo>
                      <a:cubicBezTo>
                        <a:pt x="14402" y="340235"/>
                        <a:pt x="24689" y="303887"/>
                        <a:pt x="30518" y="266511"/>
                      </a:cubicBezTo>
                      <a:cubicBezTo>
                        <a:pt x="36005" y="229478"/>
                        <a:pt x="37376" y="191073"/>
                        <a:pt x="40462" y="153354"/>
                      </a:cubicBezTo>
                      <a:cubicBezTo>
                        <a:pt x="44577" y="101233"/>
                        <a:pt x="52121" y="49798"/>
                        <a:pt x="78181" y="2821"/>
                      </a:cubicBezTo>
                      <a:cubicBezTo>
                        <a:pt x="81267" y="-3009"/>
                        <a:pt x="90525" y="1106"/>
                        <a:pt x="87440" y="6936"/>
                      </a:cubicBezTo>
                      <a:cubicBezTo>
                        <a:pt x="51778" y="70715"/>
                        <a:pt x="51092" y="143067"/>
                        <a:pt x="45948" y="214390"/>
                      </a:cubicBezTo>
                      <a:cubicBezTo>
                        <a:pt x="43891" y="242851"/>
                        <a:pt x="40805" y="271311"/>
                        <a:pt x="34976" y="299087"/>
                      </a:cubicBezTo>
                      <a:cubicBezTo>
                        <a:pt x="33261" y="307659"/>
                        <a:pt x="30861" y="315888"/>
                        <a:pt x="28803" y="324118"/>
                      </a:cubicBezTo>
                      <a:cubicBezTo>
                        <a:pt x="21260" y="341606"/>
                        <a:pt x="11658" y="358751"/>
                        <a:pt x="0" y="374867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2336" name="Google Shape;2336;p9"/>
                <p:cNvGrpSpPr/>
                <p:nvPr/>
              </p:nvGrpSpPr>
              <p:grpSpPr>
                <a:xfrm>
                  <a:off x="4642541" y="4895848"/>
                  <a:ext cx="658468" cy="817285"/>
                  <a:chOff x="4642541" y="4895848"/>
                  <a:chExt cx="658468" cy="817285"/>
                </a:xfrm>
              </p:grpSpPr>
              <p:sp>
                <p:nvSpPr>
                  <p:cNvPr id="2337" name="Google Shape;2337;p9"/>
                  <p:cNvSpPr/>
                  <p:nvPr/>
                </p:nvSpPr>
                <p:spPr>
                  <a:xfrm>
                    <a:off x="4642541" y="4900919"/>
                    <a:ext cx="658468" cy="8122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8468" h="812214" extrusionOk="0">
                        <a:moveTo>
                          <a:pt x="374352" y="802536"/>
                        </a:moveTo>
                        <a:cubicBezTo>
                          <a:pt x="364065" y="793964"/>
                          <a:pt x="362008" y="779904"/>
                          <a:pt x="355150" y="767903"/>
                        </a:cubicBezTo>
                        <a:cubicBezTo>
                          <a:pt x="353093" y="764474"/>
                          <a:pt x="350692" y="761045"/>
                          <a:pt x="347263" y="758302"/>
                        </a:cubicBezTo>
                        <a:cubicBezTo>
                          <a:pt x="346920" y="757959"/>
                          <a:pt x="346920" y="757959"/>
                          <a:pt x="346578" y="757616"/>
                        </a:cubicBezTo>
                        <a:cubicBezTo>
                          <a:pt x="330118" y="744243"/>
                          <a:pt x="306115" y="743900"/>
                          <a:pt x="289656" y="728469"/>
                        </a:cubicBezTo>
                        <a:cubicBezTo>
                          <a:pt x="271825" y="712010"/>
                          <a:pt x="261538" y="688350"/>
                          <a:pt x="250566" y="665033"/>
                        </a:cubicBezTo>
                        <a:cubicBezTo>
                          <a:pt x="247479" y="658175"/>
                          <a:pt x="244050" y="651660"/>
                          <a:pt x="240279" y="645145"/>
                        </a:cubicBezTo>
                        <a:cubicBezTo>
                          <a:pt x="240279" y="645145"/>
                          <a:pt x="240279" y="645145"/>
                          <a:pt x="240279" y="645145"/>
                        </a:cubicBezTo>
                        <a:cubicBezTo>
                          <a:pt x="233078" y="632115"/>
                          <a:pt x="224848" y="619770"/>
                          <a:pt x="213875" y="609826"/>
                        </a:cubicBezTo>
                        <a:cubicBezTo>
                          <a:pt x="168955" y="569364"/>
                          <a:pt x="91803" y="573822"/>
                          <a:pt x="47912" y="537817"/>
                        </a:cubicBezTo>
                        <a:cubicBezTo>
                          <a:pt x="45511" y="535760"/>
                          <a:pt x="43454" y="533702"/>
                          <a:pt x="41054" y="531645"/>
                        </a:cubicBezTo>
                        <a:cubicBezTo>
                          <a:pt x="36253" y="526844"/>
                          <a:pt x="32138" y="521358"/>
                          <a:pt x="28709" y="515529"/>
                        </a:cubicBezTo>
                        <a:cubicBezTo>
                          <a:pt x="-2838" y="461007"/>
                          <a:pt x="41397" y="393799"/>
                          <a:pt x="37625" y="331049"/>
                        </a:cubicBezTo>
                        <a:cubicBezTo>
                          <a:pt x="33853" y="267955"/>
                          <a:pt x="-5238" y="211719"/>
                          <a:pt x="591" y="147597"/>
                        </a:cubicBezTo>
                        <a:cubicBezTo>
                          <a:pt x="3335" y="115364"/>
                          <a:pt x="16708" y="86218"/>
                          <a:pt x="36596" y="61872"/>
                        </a:cubicBezTo>
                        <a:cubicBezTo>
                          <a:pt x="41397" y="56043"/>
                          <a:pt x="46197" y="50556"/>
                          <a:pt x="51684" y="45413"/>
                        </a:cubicBezTo>
                        <a:lnTo>
                          <a:pt x="51684" y="45413"/>
                        </a:lnTo>
                        <a:cubicBezTo>
                          <a:pt x="57170" y="39584"/>
                          <a:pt x="63342" y="34440"/>
                          <a:pt x="69514" y="29639"/>
                        </a:cubicBezTo>
                        <a:cubicBezTo>
                          <a:pt x="70543" y="28953"/>
                          <a:pt x="71572" y="27925"/>
                          <a:pt x="72600" y="27239"/>
                        </a:cubicBezTo>
                        <a:cubicBezTo>
                          <a:pt x="72600" y="27239"/>
                          <a:pt x="72600" y="27239"/>
                          <a:pt x="72600" y="27239"/>
                        </a:cubicBezTo>
                        <a:cubicBezTo>
                          <a:pt x="78087" y="23124"/>
                          <a:pt x="83573" y="19010"/>
                          <a:pt x="89403" y="15581"/>
                        </a:cubicBezTo>
                        <a:cubicBezTo>
                          <a:pt x="90088" y="15237"/>
                          <a:pt x="90774" y="14552"/>
                          <a:pt x="91460" y="14209"/>
                        </a:cubicBezTo>
                        <a:cubicBezTo>
                          <a:pt x="95575" y="11466"/>
                          <a:pt x="100032" y="9065"/>
                          <a:pt x="104490" y="6665"/>
                        </a:cubicBezTo>
                        <a:cubicBezTo>
                          <a:pt x="106890" y="5294"/>
                          <a:pt x="109291" y="4265"/>
                          <a:pt x="111691" y="2893"/>
                        </a:cubicBezTo>
                        <a:cubicBezTo>
                          <a:pt x="115463" y="836"/>
                          <a:pt x="120264" y="-879"/>
                          <a:pt x="124378" y="493"/>
                        </a:cubicBezTo>
                        <a:cubicBezTo>
                          <a:pt x="128836" y="2207"/>
                          <a:pt x="131236" y="7008"/>
                          <a:pt x="132951" y="11466"/>
                        </a:cubicBezTo>
                        <a:cubicBezTo>
                          <a:pt x="150096" y="53985"/>
                          <a:pt x="176499" y="102334"/>
                          <a:pt x="202902" y="139710"/>
                        </a:cubicBezTo>
                        <a:cubicBezTo>
                          <a:pt x="224848" y="170914"/>
                          <a:pt x="254680" y="193889"/>
                          <a:pt x="286913" y="213434"/>
                        </a:cubicBezTo>
                        <a:cubicBezTo>
                          <a:pt x="343149" y="248067"/>
                          <a:pt x="419615" y="280642"/>
                          <a:pt x="488538" y="319733"/>
                        </a:cubicBezTo>
                        <a:cubicBezTo>
                          <a:pt x="574949" y="368424"/>
                          <a:pt x="668561" y="439748"/>
                          <a:pt x="657588" y="548447"/>
                        </a:cubicBezTo>
                        <a:lnTo>
                          <a:pt x="657588" y="548447"/>
                        </a:lnTo>
                        <a:cubicBezTo>
                          <a:pt x="657245" y="552562"/>
                          <a:pt x="656559" y="556677"/>
                          <a:pt x="655873" y="560792"/>
                        </a:cubicBezTo>
                        <a:cubicBezTo>
                          <a:pt x="655873" y="562163"/>
                          <a:pt x="655530" y="563192"/>
                          <a:pt x="655188" y="564221"/>
                        </a:cubicBezTo>
                        <a:cubicBezTo>
                          <a:pt x="651416" y="585137"/>
                          <a:pt x="643872" y="605711"/>
                          <a:pt x="633585" y="625599"/>
                        </a:cubicBezTo>
                        <a:cubicBezTo>
                          <a:pt x="631870" y="629372"/>
                          <a:pt x="629813" y="632801"/>
                          <a:pt x="627756" y="636572"/>
                        </a:cubicBezTo>
                        <a:cubicBezTo>
                          <a:pt x="609239" y="668805"/>
                          <a:pt x="583179" y="697608"/>
                          <a:pt x="554032" y="719211"/>
                        </a:cubicBezTo>
                        <a:cubicBezTo>
                          <a:pt x="551289" y="721269"/>
                          <a:pt x="548546" y="723326"/>
                          <a:pt x="545802" y="725040"/>
                        </a:cubicBezTo>
                        <a:cubicBezTo>
                          <a:pt x="539287" y="729498"/>
                          <a:pt x="532772" y="733270"/>
                          <a:pt x="525914" y="737042"/>
                        </a:cubicBezTo>
                        <a:cubicBezTo>
                          <a:pt x="487509" y="756930"/>
                          <a:pt x="420301" y="840255"/>
                          <a:pt x="374352" y="802536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38" name="Google Shape;2338;p9"/>
                  <p:cNvSpPr/>
                  <p:nvPr/>
                </p:nvSpPr>
                <p:spPr>
                  <a:xfrm>
                    <a:off x="4763438" y="4935777"/>
                    <a:ext cx="536004" cy="5293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36004" h="529363" extrusionOk="0">
                        <a:moveTo>
                          <a:pt x="533604" y="529363"/>
                        </a:moveTo>
                        <a:cubicBezTo>
                          <a:pt x="475997" y="419978"/>
                          <a:pt x="361811" y="342483"/>
                          <a:pt x="255512" y="281446"/>
                        </a:cubicBezTo>
                        <a:cubicBezTo>
                          <a:pt x="189676" y="243727"/>
                          <a:pt x="116981" y="209780"/>
                          <a:pt x="59031" y="160746"/>
                        </a:cubicBezTo>
                        <a:cubicBezTo>
                          <a:pt x="13768" y="122683"/>
                          <a:pt x="-19836" y="59590"/>
                          <a:pt x="13425" y="2668"/>
                        </a:cubicBezTo>
                        <a:cubicBezTo>
                          <a:pt x="16511" y="-2818"/>
                          <a:pt x="26112" y="954"/>
                          <a:pt x="22683" y="6783"/>
                        </a:cubicBezTo>
                        <a:cubicBezTo>
                          <a:pt x="-26009" y="89765"/>
                          <a:pt x="66574" y="158345"/>
                          <a:pt x="127954" y="196064"/>
                        </a:cubicBezTo>
                        <a:cubicBezTo>
                          <a:pt x="194476" y="236869"/>
                          <a:pt x="264428" y="272531"/>
                          <a:pt x="330265" y="314365"/>
                        </a:cubicBezTo>
                        <a:cubicBezTo>
                          <a:pt x="410503" y="365114"/>
                          <a:pt x="488684" y="430951"/>
                          <a:pt x="536005" y="513589"/>
                        </a:cubicBezTo>
                        <a:lnTo>
                          <a:pt x="536005" y="513589"/>
                        </a:lnTo>
                        <a:cubicBezTo>
                          <a:pt x="535662" y="517704"/>
                          <a:pt x="534976" y="521819"/>
                          <a:pt x="534290" y="525934"/>
                        </a:cubicBezTo>
                        <a:cubicBezTo>
                          <a:pt x="534290" y="526963"/>
                          <a:pt x="533947" y="527991"/>
                          <a:pt x="533604" y="529363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39" name="Google Shape;2339;p9"/>
                  <p:cNvSpPr/>
                  <p:nvPr/>
                </p:nvSpPr>
                <p:spPr>
                  <a:xfrm>
                    <a:off x="4747029" y="4944803"/>
                    <a:ext cx="528410" cy="5923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28410" h="592346" extrusionOk="0">
                        <a:moveTo>
                          <a:pt x="522581" y="592346"/>
                        </a:moveTo>
                        <a:cubicBezTo>
                          <a:pt x="503379" y="557370"/>
                          <a:pt x="479719" y="524795"/>
                          <a:pt x="452287" y="494963"/>
                        </a:cubicBezTo>
                        <a:cubicBezTo>
                          <a:pt x="394680" y="432555"/>
                          <a:pt x="324385" y="384206"/>
                          <a:pt x="255119" y="335857"/>
                        </a:cubicBezTo>
                        <a:cubicBezTo>
                          <a:pt x="188597" y="288880"/>
                          <a:pt x="121731" y="241217"/>
                          <a:pt x="67210" y="180523"/>
                        </a:cubicBezTo>
                        <a:cubicBezTo>
                          <a:pt x="25033" y="134232"/>
                          <a:pt x="-20573" y="67366"/>
                          <a:pt x="9946" y="2901"/>
                        </a:cubicBezTo>
                        <a:cubicBezTo>
                          <a:pt x="12689" y="-2928"/>
                          <a:pt x="21947" y="844"/>
                          <a:pt x="19204" y="7016"/>
                        </a:cubicBezTo>
                        <a:cubicBezTo>
                          <a:pt x="-18858" y="87597"/>
                          <a:pt x="68239" y="172294"/>
                          <a:pt x="122074" y="220985"/>
                        </a:cubicBezTo>
                        <a:cubicBezTo>
                          <a:pt x="181739" y="274478"/>
                          <a:pt x="248947" y="318369"/>
                          <a:pt x="313755" y="365004"/>
                        </a:cubicBezTo>
                        <a:cubicBezTo>
                          <a:pt x="377535" y="410609"/>
                          <a:pt x="439942" y="459987"/>
                          <a:pt x="488634" y="522052"/>
                        </a:cubicBezTo>
                        <a:cubicBezTo>
                          <a:pt x="503379" y="540911"/>
                          <a:pt x="516752" y="561142"/>
                          <a:pt x="528411" y="581716"/>
                        </a:cubicBezTo>
                        <a:cubicBezTo>
                          <a:pt x="526696" y="585145"/>
                          <a:pt x="524639" y="588917"/>
                          <a:pt x="522581" y="592346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40" name="Google Shape;2340;p9"/>
                  <p:cNvSpPr/>
                  <p:nvPr/>
                </p:nvSpPr>
                <p:spPr>
                  <a:xfrm>
                    <a:off x="4717448" y="4895848"/>
                    <a:ext cx="478095" cy="72976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8095" h="729768" extrusionOk="0">
                        <a:moveTo>
                          <a:pt x="470209" y="729769"/>
                        </a:moveTo>
                        <a:cubicBezTo>
                          <a:pt x="415345" y="601524"/>
                          <a:pt x="313161" y="494197"/>
                          <a:pt x="209262" y="401271"/>
                        </a:cubicBezTo>
                        <a:cubicBezTo>
                          <a:pt x="165028" y="361837"/>
                          <a:pt x="111536" y="314517"/>
                          <a:pt x="69702" y="261367"/>
                        </a:cubicBezTo>
                        <a:cubicBezTo>
                          <a:pt x="21696" y="200674"/>
                          <a:pt x="-10537" y="132094"/>
                          <a:pt x="3179" y="58027"/>
                        </a:cubicBezTo>
                        <a:cubicBezTo>
                          <a:pt x="3179" y="58027"/>
                          <a:pt x="3179" y="58027"/>
                          <a:pt x="3179" y="58027"/>
                        </a:cubicBezTo>
                        <a:cubicBezTo>
                          <a:pt x="5237" y="47740"/>
                          <a:pt x="7980" y="37453"/>
                          <a:pt x="11752" y="27166"/>
                        </a:cubicBezTo>
                        <a:cubicBezTo>
                          <a:pt x="12437" y="25109"/>
                          <a:pt x="13466" y="22709"/>
                          <a:pt x="14152" y="20308"/>
                        </a:cubicBezTo>
                        <a:cubicBezTo>
                          <a:pt x="16209" y="14822"/>
                          <a:pt x="18610" y="9679"/>
                          <a:pt x="21353" y="4192"/>
                        </a:cubicBezTo>
                        <a:cubicBezTo>
                          <a:pt x="21696" y="3507"/>
                          <a:pt x="21696" y="3163"/>
                          <a:pt x="22039" y="2821"/>
                        </a:cubicBezTo>
                        <a:cubicBezTo>
                          <a:pt x="25125" y="-3008"/>
                          <a:pt x="34383" y="1106"/>
                          <a:pt x="31297" y="6936"/>
                        </a:cubicBezTo>
                        <a:cubicBezTo>
                          <a:pt x="30611" y="8650"/>
                          <a:pt x="29582" y="10021"/>
                          <a:pt x="28897" y="11736"/>
                        </a:cubicBezTo>
                        <a:cubicBezTo>
                          <a:pt x="-8479" y="91975"/>
                          <a:pt x="20324" y="183186"/>
                          <a:pt x="70730" y="250738"/>
                        </a:cubicBezTo>
                        <a:cubicBezTo>
                          <a:pt x="126280" y="325147"/>
                          <a:pt x="203433" y="380697"/>
                          <a:pt x="269955" y="444133"/>
                        </a:cubicBezTo>
                        <a:cubicBezTo>
                          <a:pt x="353966" y="524715"/>
                          <a:pt x="432147" y="617641"/>
                          <a:pt x="478096" y="724282"/>
                        </a:cubicBezTo>
                        <a:cubicBezTo>
                          <a:pt x="475695" y="725997"/>
                          <a:pt x="472952" y="728054"/>
                          <a:pt x="470209" y="729769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41" name="Google Shape;2341;p9"/>
                  <p:cNvSpPr/>
                  <p:nvPr/>
                </p:nvSpPr>
                <p:spPr>
                  <a:xfrm>
                    <a:off x="4694620" y="4898318"/>
                    <a:ext cx="198629" cy="66797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8629" h="667977" extrusionOk="0">
                        <a:moveTo>
                          <a:pt x="198486" y="667977"/>
                        </a:moveTo>
                        <a:cubicBezTo>
                          <a:pt x="195400" y="661119"/>
                          <a:pt x="191971" y="654604"/>
                          <a:pt x="188199" y="648089"/>
                        </a:cubicBezTo>
                        <a:cubicBezTo>
                          <a:pt x="188199" y="648089"/>
                          <a:pt x="188199" y="648089"/>
                          <a:pt x="188199" y="648089"/>
                        </a:cubicBezTo>
                        <a:cubicBezTo>
                          <a:pt x="185799" y="569222"/>
                          <a:pt x="160081" y="489669"/>
                          <a:pt x="122705" y="421089"/>
                        </a:cubicBezTo>
                        <a:cubicBezTo>
                          <a:pt x="61669" y="308961"/>
                          <a:pt x="-39829" y="167686"/>
                          <a:pt x="16406" y="37727"/>
                        </a:cubicBezTo>
                        <a:cubicBezTo>
                          <a:pt x="17435" y="34984"/>
                          <a:pt x="18806" y="32241"/>
                          <a:pt x="20178" y="29840"/>
                        </a:cubicBezTo>
                        <a:cubicBezTo>
                          <a:pt x="24636" y="20582"/>
                          <a:pt x="30122" y="10981"/>
                          <a:pt x="36294" y="2065"/>
                        </a:cubicBezTo>
                        <a:cubicBezTo>
                          <a:pt x="38352" y="-1021"/>
                          <a:pt x="42124" y="-335"/>
                          <a:pt x="43838" y="2065"/>
                        </a:cubicBezTo>
                        <a:cubicBezTo>
                          <a:pt x="45210" y="3780"/>
                          <a:pt x="45553" y="6180"/>
                          <a:pt x="44181" y="8238"/>
                        </a:cubicBezTo>
                        <a:cubicBezTo>
                          <a:pt x="42124" y="10981"/>
                          <a:pt x="40409" y="14067"/>
                          <a:pt x="38695" y="16810"/>
                        </a:cubicBezTo>
                        <a:cubicBezTo>
                          <a:pt x="36980" y="19553"/>
                          <a:pt x="35609" y="21954"/>
                          <a:pt x="34237" y="24697"/>
                        </a:cubicBezTo>
                        <a:cubicBezTo>
                          <a:pt x="31151" y="30183"/>
                          <a:pt x="28408" y="36013"/>
                          <a:pt x="26007" y="41842"/>
                        </a:cubicBezTo>
                        <a:cubicBezTo>
                          <a:pt x="21550" y="52472"/>
                          <a:pt x="18464" y="63787"/>
                          <a:pt x="16063" y="74760"/>
                        </a:cubicBezTo>
                        <a:cubicBezTo>
                          <a:pt x="4748" y="128596"/>
                          <a:pt x="15035" y="187231"/>
                          <a:pt x="35609" y="238666"/>
                        </a:cubicBezTo>
                        <a:cubicBezTo>
                          <a:pt x="69213" y="323020"/>
                          <a:pt x="127163" y="394686"/>
                          <a:pt x="161453" y="478354"/>
                        </a:cubicBezTo>
                        <a:cubicBezTo>
                          <a:pt x="186485" y="537332"/>
                          <a:pt x="200201" y="603169"/>
                          <a:pt x="198486" y="667977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42" name="Google Shape;2342;p9"/>
                  <p:cNvSpPr/>
                  <p:nvPr/>
                </p:nvSpPr>
                <p:spPr>
                  <a:xfrm>
                    <a:off x="4671973" y="4946675"/>
                    <a:ext cx="52204" cy="4924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2204" h="492404" extrusionOk="0">
                        <a:moveTo>
                          <a:pt x="18479" y="492404"/>
                        </a:moveTo>
                        <a:cubicBezTo>
                          <a:pt x="16079" y="490347"/>
                          <a:pt x="14022" y="488290"/>
                          <a:pt x="11621" y="486232"/>
                        </a:cubicBezTo>
                        <a:cubicBezTo>
                          <a:pt x="18479" y="472516"/>
                          <a:pt x="24309" y="458458"/>
                          <a:pt x="29109" y="444056"/>
                        </a:cubicBezTo>
                        <a:cubicBezTo>
                          <a:pt x="48998" y="383362"/>
                          <a:pt x="43168" y="321298"/>
                          <a:pt x="30138" y="259918"/>
                        </a:cubicBezTo>
                        <a:cubicBezTo>
                          <a:pt x="13336" y="181051"/>
                          <a:pt x="-12382" y="95669"/>
                          <a:pt x="6821" y="16459"/>
                        </a:cubicBezTo>
                        <a:cubicBezTo>
                          <a:pt x="11621" y="10630"/>
                          <a:pt x="16422" y="5144"/>
                          <a:pt x="21908" y="0"/>
                        </a:cubicBezTo>
                        <a:cubicBezTo>
                          <a:pt x="-13753" y="99441"/>
                          <a:pt x="36310" y="210198"/>
                          <a:pt x="49340" y="310325"/>
                        </a:cubicBezTo>
                        <a:cubicBezTo>
                          <a:pt x="58256" y="376162"/>
                          <a:pt x="45911" y="437198"/>
                          <a:pt x="18479" y="4924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43" name="Google Shape;2343;p9"/>
                  <p:cNvSpPr/>
                  <p:nvPr/>
                </p:nvSpPr>
                <p:spPr>
                  <a:xfrm>
                    <a:off x="4710206" y="4927343"/>
                    <a:ext cx="295269" cy="7414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5269" h="741479" extrusionOk="0">
                        <a:moveTo>
                          <a:pt x="287485" y="741480"/>
                        </a:moveTo>
                        <a:cubicBezTo>
                          <a:pt x="285428" y="738051"/>
                          <a:pt x="283028" y="734622"/>
                          <a:pt x="279599" y="731879"/>
                        </a:cubicBezTo>
                        <a:cubicBezTo>
                          <a:pt x="284399" y="707190"/>
                          <a:pt x="286457" y="681815"/>
                          <a:pt x="286114" y="656441"/>
                        </a:cubicBezTo>
                        <a:cubicBezTo>
                          <a:pt x="284742" y="571058"/>
                          <a:pt x="251481" y="494592"/>
                          <a:pt x="204504" y="424297"/>
                        </a:cubicBezTo>
                        <a:cubicBezTo>
                          <a:pt x="125637" y="306683"/>
                          <a:pt x="8708" y="192840"/>
                          <a:pt x="478" y="45393"/>
                        </a:cubicBezTo>
                        <a:cubicBezTo>
                          <a:pt x="-208" y="33391"/>
                          <a:pt x="-208" y="21047"/>
                          <a:pt x="821" y="8360"/>
                        </a:cubicBezTo>
                        <a:cubicBezTo>
                          <a:pt x="821" y="6988"/>
                          <a:pt x="1164" y="5616"/>
                          <a:pt x="1164" y="4245"/>
                        </a:cubicBezTo>
                        <a:cubicBezTo>
                          <a:pt x="1164" y="3559"/>
                          <a:pt x="1164" y="3216"/>
                          <a:pt x="1507" y="2530"/>
                        </a:cubicBezTo>
                        <a:cubicBezTo>
                          <a:pt x="2192" y="1159"/>
                          <a:pt x="3221" y="473"/>
                          <a:pt x="4593" y="130"/>
                        </a:cubicBezTo>
                        <a:cubicBezTo>
                          <a:pt x="4593" y="130"/>
                          <a:pt x="4593" y="130"/>
                          <a:pt x="4593" y="130"/>
                        </a:cubicBezTo>
                        <a:cubicBezTo>
                          <a:pt x="7679" y="-556"/>
                          <a:pt x="11451" y="1502"/>
                          <a:pt x="11108" y="5616"/>
                        </a:cubicBezTo>
                        <a:cubicBezTo>
                          <a:pt x="11108" y="7674"/>
                          <a:pt x="10765" y="10074"/>
                          <a:pt x="10765" y="12131"/>
                        </a:cubicBezTo>
                        <a:cubicBezTo>
                          <a:pt x="10422" y="16932"/>
                          <a:pt x="10422" y="21390"/>
                          <a:pt x="10422" y="26190"/>
                        </a:cubicBezTo>
                        <a:cubicBezTo>
                          <a:pt x="10422" y="26190"/>
                          <a:pt x="10422" y="26190"/>
                          <a:pt x="10422" y="26190"/>
                        </a:cubicBezTo>
                        <a:cubicBezTo>
                          <a:pt x="9393" y="101628"/>
                          <a:pt x="37854" y="167465"/>
                          <a:pt x="76945" y="229530"/>
                        </a:cubicBezTo>
                        <a:cubicBezTo>
                          <a:pt x="129751" y="313541"/>
                          <a:pt x="201760" y="390350"/>
                          <a:pt x="247023" y="474018"/>
                        </a:cubicBezTo>
                        <a:cubicBezTo>
                          <a:pt x="291943" y="557685"/>
                          <a:pt x="305659" y="652326"/>
                          <a:pt x="287485" y="74148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344" name="Google Shape;2344;p9"/>
                <p:cNvGrpSpPr/>
                <p:nvPr/>
              </p:nvGrpSpPr>
              <p:grpSpPr>
                <a:xfrm>
                  <a:off x="4622339" y="4578357"/>
                  <a:ext cx="901702" cy="548005"/>
                  <a:chOff x="4622339" y="4578357"/>
                  <a:chExt cx="901702" cy="548005"/>
                </a:xfrm>
              </p:grpSpPr>
              <p:sp>
                <p:nvSpPr>
                  <p:cNvPr id="2345" name="Google Shape;2345;p9"/>
                  <p:cNvSpPr/>
                  <p:nvPr/>
                </p:nvSpPr>
                <p:spPr>
                  <a:xfrm>
                    <a:off x="4622339" y="4578357"/>
                    <a:ext cx="901702" cy="54800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01702" h="548005" extrusionOk="0">
                        <a:moveTo>
                          <a:pt x="704536" y="527080"/>
                        </a:moveTo>
                        <a:cubicBezTo>
                          <a:pt x="686705" y="531881"/>
                          <a:pt x="667845" y="535310"/>
                          <a:pt x="648643" y="538396"/>
                        </a:cubicBezTo>
                        <a:cubicBezTo>
                          <a:pt x="535486" y="555541"/>
                          <a:pt x="405869" y="545940"/>
                          <a:pt x="343119" y="538739"/>
                        </a:cubicBezTo>
                        <a:cubicBezTo>
                          <a:pt x="274539" y="530852"/>
                          <a:pt x="234419" y="519193"/>
                          <a:pt x="199787" y="496219"/>
                        </a:cubicBezTo>
                        <a:cubicBezTo>
                          <a:pt x="192586" y="491419"/>
                          <a:pt x="185385" y="486275"/>
                          <a:pt x="178527" y="480446"/>
                        </a:cubicBezTo>
                        <a:cubicBezTo>
                          <a:pt x="167554" y="471187"/>
                          <a:pt x="156581" y="460900"/>
                          <a:pt x="144923" y="448556"/>
                        </a:cubicBezTo>
                        <a:cubicBezTo>
                          <a:pt x="140808" y="444441"/>
                          <a:pt x="136693" y="439984"/>
                          <a:pt x="132578" y="435526"/>
                        </a:cubicBezTo>
                        <a:cubicBezTo>
                          <a:pt x="122634" y="424896"/>
                          <a:pt x="112347" y="413237"/>
                          <a:pt x="100688" y="400550"/>
                        </a:cubicBezTo>
                        <a:cubicBezTo>
                          <a:pt x="94859" y="394378"/>
                          <a:pt x="86287" y="386834"/>
                          <a:pt x="76685" y="378947"/>
                        </a:cubicBezTo>
                        <a:cubicBezTo>
                          <a:pt x="71885" y="375175"/>
                          <a:pt x="67084" y="371061"/>
                          <a:pt x="61941" y="366946"/>
                        </a:cubicBezTo>
                        <a:cubicBezTo>
                          <a:pt x="46853" y="354601"/>
                          <a:pt x="31080" y="340885"/>
                          <a:pt x="19078" y="326827"/>
                        </a:cubicBezTo>
                        <a:cubicBezTo>
                          <a:pt x="16335" y="323398"/>
                          <a:pt x="13592" y="320311"/>
                          <a:pt x="11534" y="316882"/>
                        </a:cubicBezTo>
                        <a:cubicBezTo>
                          <a:pt x="9134" y="313453"/>
                          <a:pt x="7077" y="310367"/>
                          <a:pt x="5705" y="306938"/>
                        </a:cubicBezTo>
                        <a:cubicBezTo>
                          <a:pt x="3991" y="303852"/>
                          <a:pt x="2619" y="300766"/>
                          <a:pt x="1933" y="297337"/>
                        </a:cubicBezTo>
                        <a:cubicBezTo>
                          <a:pt x="-124" y="291165"/>
                          <a:pt x="-467" y="285336"/>
                          <a:pt x="562" y="279506"/>
                        </a:cubicBezTo>
                        <a:cubicBezTo>
                          <a:pt x="905" y="278478"/>
                          <a:pt x="905" y="277449"/>
                          <a:pt x="1590" y="276420"/>
                        </a:cubicBezTo>
                        <a:cubicBezTo>
                          <a:pt x="2962" y="272305"/>
                          <a:pt x="5362" y="267848"/>
                          <a:pt x="8448" y="263390"/>
                        </a:cubicBezTo>
                        <a:cubicBezTo>
                          <a:pt x="23879" y="242130"/>
                          <a:pt x="56797" y="219842"/>
                          <a:pt x="74971" y="202354"/>
                        </a:cubicBezTo>
                        <a:cubicBezTo>
                          <a:pt x="77714" y="199611"/>
                          <a:pt x="80114" y="197210"/>
                          <a:pt x="82172" y="194810"/>
                        </a:cubicBezTo>
                        <a:cubicBezTo>
                          <a:pt x="85258" y="190695"/>
                          <a:pt x="88687" y="186923"/>
                          <a:pt x="92116" y="183151"/>
                        </a:cubicBezTo>
                        <a:cubicBezTo>
                          <a:pt x="119891" y="150919"/>
                          <a:pt x="150409" y="123487"/>
                          <a:pt x="183670" y="100170"/>
                        </a:cubicBezTo>
                        <a:lnTo>
                          <a:pt x="183670" y="100170"/>
                        </a:lnTo>
                        <a:cubicBezTo>
                          <a:pt x="183670" y="100170"/>
                          <a:pt x="183670" y="100170"/>
                          <a:pt x="183670" y="100170"/>
                        </a:cubicBezTo>
                        <a:cubicBezTo>
                          <a:pt x="193271" y="93312"/>
                          <a:pt x="203216" y="86797"/>
                          <a:pt x="213160" y="80967"/>
                        </a:cubicBezTo>
                        <a:cubicBezTo>
                          <a:pt x="215560" y="79596"/>
                          <a:pt x="217617" y="78224"/>
                          <a:pt x="220018" y="76852"/>
                        </a:cubicBezTo>
                        <a:lnTo>
                          <a:pt x="220018" y="76852"/>
                        </a:lnTo>
                        <a:cubicBezTo>
                          <a:pt x="281397" y="41191"/>
                          <a:pt x="350663" y="18217"/>
                          <a:pt x="426786" y="6901"/>
                        </a:cubicBezTo>
                        <a:cubicBezTo>
                          <a:pt x="516969" y="-6815"/>
                          <a:pt x="612295" y="729"/>
                          <a:pt x="702135" y="22331"/>
                        </a:cubicBezTo>
                        <a:lnTo>
                          <a:pt x="702135" y="22331"/>
                        </a:lnTo>
                        <a:cubicBezTo>
                          <a:pt x="723738" y="27475"/>
                          <a:pt x="744655" y="33304"/>
                          <a:pt x="765572" y="40162"/>
                        </a:cubicBezTo>
                        <a:cubicBezTo>
                          <a:pt x="772430" y="42562"/>
                          <a:pt x="779630" y="44963"/>
                          <a:pt x="786488" y="47363"/>
                        </a:cubicBezTo>
                        <a:cubicBezTo>
                          <a:pt x="818378" y="58679"/>
                          <a:pt x="849582" y="79939"/>
                          <a:pt x="871871" y="106685"/>
                        </a:cubicBezTo>
                        <a:cubicBezTo>
                          <a:pt x="874957" y="110457"/>
                          <a:pt x="877700" y="114229"/>
                          <a:pt x="880443" y="118000"/>
                        </a:cubicBezTo>
                        <a:cubicBezTo>
                          <a:pt x="893473" y="136860"/>
                          <a:pt x="901360" y="158120"/>
                          <a:pt x="901703" y="180065"/>
                        </a:cubicBezTo>
                        <a:cubicBezTo>
                          <a:pt x="901703" y="183494"/>
                          <a:pt x="901703" y="186923"/>
                          <a:pt x="901360" y="190352"/>
                        </a:cubicBezTo>
                        <a:cubicBezTo>
                          <a:pt x="900331" y="201325"/>
                          <a:pt x="897245" y="212641"/>
                          <a:pt x="892102" y="223957"/>
                        </a:cubicBezTo>
                        <a:cubicBezTo>
                          <a:pt x="883872" y="241444"/>
                          <a:pt x="871871" y="251046"/>
                          <a:pt x="860555" y="260304"/>
                        </a:cubicBezTo>
                        <a:cubicBezTo>
                          <a:pt x="857469" y="263047"/>
                          <a:pt x="854383" y="265447"/>
                          <a:pt x="851297" y="268534"/>
                        </a:cubicBezTo>
                        <a:cubicBezTo>
                          <a:pt x="841352" y="278135"/>
                          <a:pt x="833466" y="289793"/>
                          <a:pt x="831065" y="310710"/>
                        </a:cubicBezTo>
                        <a:cubicBezTo>
                          <a:pt x="830037" y="318597"/>
                          <a:pt x="831409" y="326484"/>
                          <a:pt x="833809" y="334370"/>
                        </a:cubicBezTo>
                        <a:cubicBezTo>
                          <a:pt x="834838" y="338142"/>
                          <a:pt x="836209" y="341914"/>
                          <a:pt x="837923" y="345343"/>
                        </a:cubicBezTo>
                        <a:cubicBezTo>
                          <a:pt x="840324" y="351515"/>
                          <a:pt x="843410" y="358030"/>
                          <a:pt x="845810" y="364203"/>
                        </a:cubicBezTo>
                        <a:cubicBezTo>
                          <a:pt x="847182" y="367632"/>
                          <a:pt x="848554" y="370718"/>
                          <a:pt x="849582" y="374147"/>
                        </a:cubicBezTo>
                        <a:cubicBezTo>
                          <a:pt x="852325" y="383062"/>
                          <a:pt x="854040" y="391635"/>
                          <a:pt x="853011" y="400893"/>
                        </a:cubicBezTo>
                        <a:cubicBezTo>
                          <a:pt x="850954" y="418038"/>
                          <a:pt x="845467" y="433126"/>
                          <a:pt x="837238" y="446842"/>
                        </a:cubicBezTo>
                        <a:cubicBezTo>
                          <a:pt x="834838" y="450613"/>
                          <a:pt x="832437" y="454385"/>
                          <a:pt x="829351" y="458157"/>
                        </a:cubicBezTo>
                        <a:cubicBezTo>
                          <a:pt x="802605" y="491419"/>
                          <a:pt x="757342" y="513364"/>
                          <a:pt x="704536" y="52708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46" name="Google Shape;2346;p9"/>
                  <p:cNvSpPr/>
                  <p:nvPr/>
                </p:nvSpPr>
                <p:spPr>
                  <a:xfrm>
                    <a:off x="4696625" y="4669930"/>
                    <a:ext cx="805471" cy="11078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05471" h="110781" extrusionOk="0">
                        <a:moveTo>
                          <a:pt x="805472" y="26085"/>
                        </a:moveTo>
                        <a:cubicBezTo>
                          <a:pt x="686829" y="4483"/>
                          <a:pt x="562356" y="8598"/>
                          <a:pt x="443027" y="14084"/>
                        </a:cubicBezTo>
                        <a:cubicBezTo>
                          <a:pt x="339471" y="18885"/>
                          <a:pt x="234887" y="28486"/>
                          <a:pt x="134760" y="57975"/>
                        </a:cubicBezTo>
                        <a:cubicBezTo>
                          <a:pt x="88125" y="71691"/>
                          <a:pt x="43548" y="89865"/>
                          <a:pt x="0" y="110782"/>
                        </a:cubicBezTo>
                        <a:cubicBezTo>
                          <a:pt x="2743" y="108039"/>
                          <a:pt x="5144" y="105638"/>
                          <a:pt x="7201" y="103238"/>
                        </a:cubicBezTo>
                        <a:cubicBezTo>
                          <a:pt x="10287" y="99123"/>
                          <a:pt x="13716" y="95351"/>
                          <a:pt x="17145" y="91579"/>
                        </a:cubicBezTo>
                        <a:cubicBezTo>
                          <a:pt x="46977" y="78206"/>
                          <a:pt x="77495" y="65862"/>
                          <a:pt x="108699" y="55575"/>
                        </a:cubicBezTo>
                        <a:cubicBezTo>
                          <a:pt x="259918" y="5854"/>
                          <a:pt x="424167" y="1054"/>
                          <a:pt x="581901" y="25"/>
                        </a:cubicBezTo>
                        <a:cubicBezTo>
                          <a:pt x="653567" y="-318"/>
                          <a:pt x="726262" y="2768"/>
                          <a:pt x="796900" y="14427"/>
                        </a:cubicBezTo>
                        <a:cubicBezTo>
                          <a:pt x="799986" y="18542"/>
                          <a:pt x="802729" y="22314"/>
                          <a:pt x="805472" y="2608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47" name="Google Shape;2347;p9"/>
                  <p:cNvSpPr/>
                  <p:nvPr/>
                </p:nvSpPr>
                <p:spPr>
                  <a:xfrm>
                    <a:off x="4804981" y="4595637"/>
                    <a:ext cx="582244" cy="828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2244" h="82890" extrusionOk="0">
                        <a:moveTo>
                          <a:pt x="582244" y="22883"/>
                        </a:moveTo>
                        <a:cubicBezTo>
                          <a:pt x="386448" y="-6264"/>
                          <a:pt x="185166" y="14996"/>
                          <a:pt x="0" y="82890"/>
                        </a:cubicBezTo>
                        <a:cubicBezTo>
                          <a:pt x="9601" y="76032"/>
                          <a:pt x="19545" y="69517"/>
                          <a:pt x="29489" y="63688"/>
                        </a:cubicBezTo>
                        <a:cubicBezTo>
                          <a:pt x="31890" y="62316"/>
                          <a:pt x="33947" y="60945"/>
                          <a:pt x="36347" y="59573"/>
                        </a:cubicBezTo>
                        <a:lnTo>
                          <a:pt x="36347" y="59573"/>
                        </a:lnTo>
                        <a:cubicBezTo>
                          <a:pt x="190995" y="8824"/>
                          <a:pt x="355930" y="-10035"/>
                          <a:pt x="518465" y="5052"/>
                        </a:cubicBezTo>
                        <a:lnTo>
                          <a:pt x="518465" y="5052"/>
                        </a:lnTo>
                        <a:cubicBezTo>
                          <a:pt x="540410" y="10195"/>
                          <a:pt x="561670" y="16025"/>
                          <a:pt x="582244" y="22883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48" name="Google Shape;2348;p9"/>
                  <p:cNvSpPr/>
                  <p:nvPr/>
                </p:nvSpPr>
                <p:spPr>
                  <a:xfrm>
                    <a:off x="4623244" y="4731821"/>
                    <a:ext cx="900112" cy="1229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00112" h="122956" extrusionOk="0">
                        <a:moveTo>
                          <a:pt x="899770" y="36546"/>
                        </a:moveTo>
                        <a:cubicBezTo>
                          <a:pt x="786270" y="7057"/>
                          <a:pt x="664883" y="6028"/>
                          <a:pt x="548297" y="16658"/>
                        </a:cubicBezTo>
                        <a:cubicBezTo>
                          <a:pt x="364160" y="33460"/>
                          <a:pt x="175908" y="62949"/>
                          <a:pt x="0" y="122957"/>
                        </a:cubicBezTo>
                        <a:cubicBezTo>
                          <a:pt x="1372" y="118842"/>
                          <a:pt x="3772" y="114384"/>
                          <a:pt x="6858" y="109927"/>
                        </a:cubicBezTo>
                        <a:cubicBezTo>
                          <a:pt x="76467" y="86952"/>
                          <a:pt x="147790" y="69121"/>
                          <a:pt x="219799" y="54720"/>
                        </a:cubicBezTo>
                        <a:cubicBezTo>
                          <a:pt x="376161" y="23516"/>
                          <a:pt x="539382" y="-2545"/>
                          <a:pt x="699173" y="199"/>
                        </a:cubicBezTo>
                        <a:cubicBezTo>
                          <a:pt x="766724" y="1227"/>
                          <a:pt x="834619" y="9114"/>
                          <a:pt x="900113" y="26259"/>
                        </a:cubicBezTo>
                        <a:cubicBezTo>
                          <a:pt x="900113" y="29688"/>
                          <a:pt x="900113" y="33117"/>
                          <a:pt x="899770" y="36546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49" name="Google Shape;2349;p9"/>
                  <p:cNvSpPr/>
                  <p:nvPr/>
                </p:nvSpPr>
                <p:spPr>
                  <a:xfrm>
                    <a:off x="4623587" y="4801902"/>
                    <a:ext cx="858964" cy="8339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8964" h="83393" extrusionOk="0">
                        <a:moveTo>
                          <a:pt x="849706" y="44304"/>
                        </a:moveTo>
                        <a:cubicBezTo>
                          <a:pt x="574701" y="-26677"/>
                          <a:pt x="280149" y="26130"/>
                          <a:pt x="3772" y="83394"/>
                        </a:cubicBezTo>
                        <a:cubicBezTo>
                          <a:pt x="2058" y="80308"/>
                          <a:pt x="686" y="77222"/>
                          <a:pt x="0" y="73793"/>
                        </a:cubicBezTo>
                        <a:cubicBezTo>
                          <a:pt x="280835" y="15843"/>
                          <a:pt x="580187" y="-37992"/>
                          <a:pt x="858965" y="36074"/>
                        </a:cubicBezTo>
                        <a:cubicBezTo>
                          <a:pt x="855536" y="38817"/>
                          <a:pt x="852450" y="41560"/>
                          <a:pt x="849706" y="443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50" name="Google Shape;2350;p9"/>
                  <p:cNvSpPr/>
                  <p:nvPr/>
                </p:nvSpPr>
                <p:spPr>
                  <a:xfrm>
                    <a:off x="4633531" y="4878830"/>
                    <a:ext cx="826389" cy="445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6389" h="44527" extrusionOk="0">
                        <a:moveTo>
                          <a:pt x="826389" y="44528"/>
                        </a:moveTo>
                        <a:cubicBezTo>
                          <a:pt x="558927" y="-15823"/>
                          <a:pt x="280149" y="20182"/>
                          <a:pt x="7544" y="26354"/>
                        </a:cubicBezTo>
                        <a:cubicBezTo>
                          <a:pt x="4801" y="22925"/>
                          <a:pt x="2057" y="19839"/>
                          <a:pt x="0" y="16410"/>
                        </a:cubicBezTo>
                        <a:cubicBezTo>
                          <a:pt x="273977" y="10581"/>
                          <a:pt x="553784" y="-25767"/>
                          <a:pt x="822617" y="33212"/>
                        </a:cubicBezTo>
                        <a:cubicBezTo>
                          <a:pt x="823646" y="36984"/>
                          <a:pt x="825017" y="40756"/>
                          <a:pt x="826389" y="44528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51" name="Google Shape;2351;p9"/>
                  <p:cNvSpPr/>
                  <p:nvPr/>
                </p:nvSpPr>
                <p:spPr>
                  <a:xfrm>
                    <a:off x="4683594" y="4942217"/>
                    <a:ext cx="787984" cy="2808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984" h="28084" extrusionOk="0">
                        <a:moveTo>
                          <a:pt x="787984" y="9944"/>
                        </a:moveTo>
                        <a:cubicBezTo>
                          <a:pt x="653568" y="12687"/>
                          <a:pt x="519151" y="21602"/>
                          <a:pt x="384391" y="25718"/>
                        </a:cubicBezTo>
                        <a:cubicBezTo>
                          <a:pt x="261976" y="29489"/>
                          <a:pt x="137160" y="30518"/>
                          <a:pt x="14745" y="15087"/>
                        </a:cubicBezTo>
                        <a:cubicBezTo>
                          <a:pt x="9944" y="11315"/>
                          <a:pt x="5144" y="7201"/>
                          <a:pt x="0" y="3086"/>
                        </a:cubicBezTo>
                        <a:cubicBezTo>
                          <a:pt x="129616" y="21260"/>
                          <a:pt x="262662" y="19888"/>
                          <a:pt x="392621" y="15431"/>
                        </a:cubicBezTo>
                        <a:cubicBezTo>
                          <a:pt x="523266" y="11315"/>
                          <a:pt x="653568" y="2400"/>
                          <a:pt x="784212" y="0"/>
                        </a:cubicBezTo>
                        <a:cubicBezTo>
                          <a:pt x="785584" y="3429"/>
                          <a:pt x="786956" y="6515"/>
                          <a:pt x="787984" y="99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52" name="Google Shape;2352;p9"/>
                  <p:cNvSpPr/>
                  <p:nvPr/>
                </p:nvSpPr>
                <p:spPr>
                  <a:xfrm>
                    <a:off x="4754575" y="5013883"/>
                    <a:ext cx="704659" cy="469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04659" h="46934" extrusionOk="0">
                        <a:moveTo>
                          <a:pt x="696773" y="21946"/>
                        </a:moveTo>
                        <a:cubicBezTo>
                          <a:pt x="468744" y="52121"/>
                          <a:pt x="236258" y="61379"/>
                          <a:pt x="12345" y="13030"/>
                        </a:cubicBezTo>
                        <a:cubicBezTo>
                          <a:pt x="8230" y="8916"/>
                          <a:pt x="4115" y="4458"/>
                          <a:pt x="0" y="0"/>
                        </a:cubicBezTo>
                        <a:cubicBezTo>
                          <a:pt x="230086" y="52464"/>
                          <a:pt x="470116" y="42177"/>
                          <a:pt x="704660" y="10630"/>
                        </a:cubicBezTo>
                        <a:cubicBezTo>
                          <a:pt x="702259" y="14745"/>
                          <a:pt x="699516" y="18517"/>
                          <a:pt x="696773" y="21946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53" name="Google Shape;2353;p9"/>
                  <p:cNvSpPr/>
                  <p:nvPr/>
                </p:nvSpPr>
                <p:spPr>
                  <a:xfrm>
                    <a:off x="4800866" y="5059146"/>
                    <a:ext cx="526008" cy="5789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26008" h="57892" extrusionOk="0">
                        <a:moveTo>
                          <a:pt x="526009" y="46292"/>
                        </a:moveTo>
                        <a:cubicBezTo>
                          <a:pt x="508178" y="51092"/>
                          <a:pt x="489318" y="54521"/>
                          <a:pt x="470116" y="57607"/>
                        </a:cubicBezTo>
                        <a:cubicBezTo>
                          <a:pt x="318554" y="59665"/>
                          <a:pt x="166992" y="51092"/>
                          <a:pt x="21260" y="15773"/>
                        </a:cubicBezTo>
                        <a:cubicBezTo>
                          <a:pt x="14059" y="10973"/>
                          <a:pt x="6858" y="5829"/>
                          <a:pt x="0" y="0"/>
                        </a:cubicBezTo>
                        <a:cubicBezTo>
                          <a:pt x="170079" y="44920"/>
                          <a:pt x="348387" y="51435"/>
                          <a:pt x="526009" y="46292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354" name="Google Shape;2354;p9"/>
                <p:cNvGrpSpPr/>
                <p:nvPr/>
              </p:nvGrpSpPr>
              <p:grpSpPr>
                <a:xfrm>
                  <a:off x="4451577" y="3990670"/>
                  <a:ext cx="607693" cy="875668"/>
                  <a:chOff x="4451577" y="3990670"/>
                  <a:chExt cx="607693" cy="875668"/>
                </a:xfrm>
              </p:grpSpPr>
              <p:sp>
                <p:nvSpPr>
                  <p:cNvPr id="2355" name="Google Shape;2355;p9"/>
                  <p:cNvSpPr/>
                  <p:nvPr/>
                </p:nvSpPr>
                <p:spPr>
                  <a:xfrm>
                    <a:off x="4451577" y="3991042"/>
                    <a:ext cx="607693" cy="87529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07693" h="875296" extrusionOk="0">
                        <a:moveTo>
                          <a:pt x="235446" y="872309"/>
                        </a:moveTo>
                        <a:cubicBezTo>
                          <a:pt x="226874" y="875738"/>
                          <a:pt x="219673" y="876081"/>
                          <a:pt x="213501" y="874023"/>
                        </a:cubicBezTo>
                        <a:cubicBezTo>
                          <a:pt x="210414" y="872994"/>
                          <a:pt x="207328" y="871280"/>
                          <a:pt x="204585" y="869223"/>
                        </a:cubicBezTo>
                        <a:cubicBezTo>
                          <a:pt x="202871" y="867851"/>
                          <a:pt x="201499" y="866479"/>
                          <a:pt x="200127" y="865108"/>
                        </a:cubicBezTo>
                        <a:cubicBezTo>
                          <a:pt x="197041" y="861679"/>
                          <a:pt x="193955" y="857564"/>
                          <a:pt x="191555" y="853106"/>
                        </a:cubicBezTo>
                        <a:cubicBezTo>
                          <a:pt x="188812" y="848306"/>
                          <a:pt x="186754" y="842819"/>
                          <a:pt x="184697" y="837333"/>
                        </a:cubicBezTo>
                        <a:cubicBezTo>
                          <a:pt x="180239" y="824988"/>
                          <a:pt x="177496" y="812301"/>
                          <a:pt x="175439" y="802700"/>
                        </a:cubicBezTo>
                        <a:cubicBezTo>
                          <a:pt x="175439" y="802357"/>
                          <a:pt x="175096" y="801671"/>
                          <a:pt x="175096" y="801328"/>
                        </a:cubicBezTo>
                        <a:cubicBezTo>
                          <a:pt x="169609" y="775954"/>
                          <a:pt x="160694" y="753665"/>
                          <a:pt x="149721" y="732405"/>
                        </a:cubicBezTo>
                        <a:cubicBezTo>
                          <a:pt x="146292" y="725547"/>
                          <a:pt x="142863" y="719032"/>
                          <a:pt x="138748" y="712517"/>
                        </a:cubicBezTo>
                        <a:cubicBezTo>
                          <a:pt x="130862" y="698458"/>
                          <a:pt x="121946" y="685085"/>
                          <a:pt x="113031" y="671712"/>
                        </a:cubicBezTo>
                        <a:cubicBezTo>
                          <a:pt x="108230" y="664511"/>
                          <a:pt x="103430" y="657310"/>
                          <a:pt x="98286" y="650109"/>
                        </a:cubicBezTo>
                        <a:cubicBezTo>
                          <a:pt x="87313" y="633993"/>
                          <a:pt x="76683" y="617534"/>
                          <a:pt x="66739" y="600046"/>
                        </a:cubicBezTo>
                        <a:cubicBezTo>
                          <a:pt x="62967" y="593874"/>
                          <a:pt x="59881" y="587359"/>
                          <a:pt x="56795" y="581187"/>
                        </a:cubicBezTo>
                        <a:lnTo>
                          <a:pt x="56795" y="581187"/>
                        </a:lnTo>
                        <a:cubicBezTo>
                          <a:pt x="50280" y="567813"/>
                          <a:pt x="44794" y="554440"/>
                          <a:pt x="39993" y="540724"/>
                        </a:cubicBezTo>
                        <a:cubicBezTo>
                          <a:pt x="39993" y="540724"/>
                          <a:pt x="39993" y="540724"/>
                          <a:pt x="39993" y="540724"/>
                        </a:cubicBezTo>
                        <a:cubicBezTo>
                          <a:pt x="25248" y="497176"/>
                          <a:pt x="19076" y="452599"/>
                          <a:pt x="10504" y="401850"/>
                        </a:cubicBezTo>
                        <a:cubicBezTo>
                          <a:pt x="3989" y="362759"/>
                          <a:pt x="-2869" y="322983"/>
                          <a:pt x="1245" y="283549"/>
                        </a:cubicBezTo>
                        <a:cubicBezTo>
                          <a:pt x="8789" y="204682"/>
                          <a:pt x="60910" y="99069"/>
                          <a:pt x="126747" y="41119"/>
                        </a:cubicBezTo>
                        <a:cubicBezTo>
                          <a:pt x="126747" y="41119"/>
                          <a:pt x="126747" y="41119"/>
                          <a:pt x="126747" y="41119"/>
                        </a:cubicBezTo>
                        <a:cubicBezTo>
                          <a:pt x="134976" y="33918"/>
                          <a:pt x="142863" y="27746"/>
                          <a:pt x="151436" y="22260"/>
                        </a:cubicBezTo>
                        <a:cubicBezTo>
                          <a:pt x="152807" y="21573"/>
                          <a:pt x="153836" y="20545"/>
                          <a:pt x="154865" y="19859"/>
                        </a:cubicBezTo>
                        <a:cubicBezTo>
                          <a:pt x="180582" y="3743"/>
                          <a:pt x="200813" y="-1401"/>
                          <a:pt x="217958" y="314"/>
                        </a:cubicBezTo>
                        <a:cubicBezTo>
                          <a:pt x="221730" y="657"/>
                          <a:pt x="225502" y="1343"/>
                          <a:pt x="228931" y="2371"/>
                        </a:cubicBezTo>
                        <a:cubicBezTo>
                          <a:pt x="246076" y="6829"/>
                          <a:pt x="260478" y="18144"/>
                          <a:pt x="274537" y="30832"/>
                        </a:cubicBezTo>
                        <a:cubicBezTo>
                          <a:pt x="276937" y="33232"/>
                          <a:pt x="279680" y="35289"/>
                          <a:pt x="282081" y="37690"/>
                        </a:cubicBezTo>
                        <a:cubicBezTo>
                          <a:pt x="296482" y="51063"/>
                          <a:pt x="311913" y="65465"/>
                          <a:pt x="330772" y="75066"/>
                        </a:cubicBezTo>
                        <a:cubicBezTo>
                          <a:pt x="333858" y="76781"/>
                          <a:pt x="336945" y="78152"/>
                          <a:pt x="340031" y="79181"/>
                        </a:cubicBezTo>
                        <a:cubicBezTo>
                          <a:pt x="346889" y="81924"/>
                          <a:pt x="354090" y="84324"/>
                          <a:pt x="361976" y="85353"/>
                        </a:cubicBezTo>
                        <a:cubicBezTo>
                          <a:pt x="389751" y="90153"/>
                          <a:pt x="412725" y="81238"/>
                          <a:pt x="433642" y="70266"/>
                        </a:cubicBezTo>
                        <a:cubicBezTo>
                          <a:pt x="436728" y="68551"/>
                          <a:pt x="440157" y="66837"/>
                          <a:pt x="443244" y="64779"/>
                        </a:cubicBezTo>
                        <a:cubicBezTo>
                          <a:pt x="459360" y="55521"/>
                          <a:pt x="474447" y="45920"/>
                          <a:pt x="489878" y="40776"/>
                        </a:cubicBezTo>
                        <a:cubicBezTo>
                          <a:pt x="493307" y="39747"/>
                          <a:pt x="496393" y="39062"/>
                          <a:pt x="499822" y="38376"/>
                        </a:cubicBezTo>
                        <a:cubicBezTo>
                          <a:pt x="510109" y="36661"/>
                          <a:pt x="521082" y="37347"/>
                          <a:pt x="532398" y="42491"/>
                        </a:cubicBezTo>
                        <a:cubicBezTo>
                          <a:pt x="536512" y="44205"/>
                          <a:pt x="540627" y="46605"/>
                          <a:pt x="544742" y="49692"/>
                        </a:cubicBezTo>
                        <a:cubicBezTo>
                          <a:pt x="552629" y="55178"/>
                          <a:pt x="561201" y="63065"/>
                          <a:pt x="570117" y="73695"/>
                        </a:cubicBezTo>
                        <a:cubicBezTo>
                          <a:pt x="608864" y="119300"/>
                          <a:pt x="608864" y="188909"/>
                          <a:pt x="607150" y="245145"/>
                        </a:cubicBezTo>
                        <a:cubicBezTo>
                          <a:pt x="603378" y="360016"/>
                          <a:pt x="576975" y="497862"/>
                          <a:pt x="522453" y="600389"/>
                        </a:cubicBezTo>
                        <a:cubicBezTo>
                          <a:pt x="517310" y="609990"/>
                          <a:pt x="512509" y="618563"/>
                          <a:pt x="507366" y="626449"/>
                        </a:cubicBezTo>
                        <a:cubicBezTo>
                          <a:pt x="471361" y="682342"/>
                          <a:pt x="432271" y="705316"/>
                          <a:pt x="387008" y="731034"/>
                        </a:cubicBezTo>
                        <a:cubicBezTo>
                          <a:pt x="380150" y="734806"/>
                          <a:pt x="372949" y="738921"/>
                          <a:pt x="365748" y="743035"/>
                        </a:cubicBezTo>
                        <a:cubicBezTo>
                          <a:pt x="342431" y="756408"/>
                          <a:pt x="317399" y="771839"/>
                          <a:pt x="290310" y="793785"/>
                        </a:cubicBezTo>
                        <a:cubicBezTo>
                          <a:pt x="272136" y="809215"/>
                          <a:pt x="252934" y="865108"/>
                          <a:pt x="235446" y="872309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56" name="Google Shape;2356;p9"/>
                  <p:cNvSpPr/>
                  <p:nvPr/>
                </p:nvSpPr>
                <p:spPr>
                  <a:xfrm>
                    <a:off x="4818011" y="4033875"/>
                    <a:ext cx="196686" cy="70020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6686" h="700201" extrusionOk="0">
                        <a:moveTo>
                          <a:pt x="0" y="700202"/>
                        </a:moveTo>
                        <a:cubicBezTo>
                          <a:pt x="23317" y="668312"/>
                          <a:pt x="45606" y="635737"/>
                          <a:pt x="64122" y="600761"/>
                        </a:cubicBezTo>
                        <a:cubicBezTo>
                          <a:pt x="99784" y="532867"/>
                          <a:pt x="121730" y="458457"/>
                          <a:pt x="143332" y="385420"/>
                        </a:cubicBezTo>
                        <a:cubicBezTo>
                          <a:pt x="180023" y="261632"/>
                          <a:pt x="206083" y="123787"/>
                          <a:pt x="166307" y="0"/>
                        </a:cubicBezTo>
                        <a:cubicBezTo>
                          <a:pt x="170421" y="1715"/>
                          <a:pt x="174536" y="4115"/>
                          <a:pt x="178651" y="7201"/>
                        </a:cubicBezTo>
                        <a:cubicBezTo>
                          <a:pt x="192367" y="54178"/>
                          <a:pt x="197853" y="103213"/>
                          <a:pt x="196482" y="152933"/>
                        </a:cubicBezTo>
                        <a:cubicBezTo>
                          <a:pt x="194424" y="230429"/>
                          <a:pt x="176594" y="306553"/>
                          <a:pt x="154991" y="380962"/>
                        </a:cubicBezTo>
                        <a:cubicBezTo>
                          <a:pt x="132702" y="457085"/>
                          <a:pt x="110071" y="534581"/>
                          <a:pt x="73038" y="604876"/>
                        </a:cubicBezTo>
                        <a:cubicBezTo>
                          <a:pt x="57607" y="634022"/>
                          <a:pt x="39777" y="661454"/>
                          <a:pt x="20574" y="688543"/>
                        </a:cubicBezTo>
                        <a:cubicBezTo>
                          <a:pt x="14059" y="691972"/>
                          <a:pt x="7201" y="696087"/>
                          <a:pt x="0" y="700202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57" name="Google Shape;2357;p9"/>
                  <p:cNvSpPr/>
                  <p:nvPr/>
                </p:nvSpPr>
                <p:spPr>
                  <a:xfrm>
                    <a:off x="4656162" y="4029417"/>
                    <a:ext cx="318290" cy="8356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8290" h="835647" extrusionOk="0">
                        <a:moveTo>
                          <a:pt x="8916" y="835648"/>
                        </a:moveTo>
                        <a:cubicBezTo>
                          <a:pt x="5829" y="834619"/>
                          <a:pt x="2743" y="832904"/>
                          <a:pt x="0" y="830847"/>
                        </a:cubicBezTo>
                        <a:cubicBezTo>
                          <a:pt x="14059" y="806158"/>
                          <a:pt x="30518" y="782155"/>
                          <a:pt x="46977" y="758838"/>
                        </a:cubicBezTo>
                        <a:cubicBezTo>
                          <a:pt x="132017" y="638480"/>
                          <a:pt x="203340" y="511264"/>
                          <a:pt x="252375" y="371704"/>
                        </a:cubicBezTo>
                        <a:cubicBezTo>
                          <a:pt x="277406" y="301066"/>
                          <a:pt x="301409" y="226314"/>
                          <a:pt x="307239" y="151219"/>
                        </a:cubicBezTo>
                        <a:cubicBezTo>
                          <a:pt x="311353" y="100127"/>
                          <a:pt x="303467" y="49378"/>
                          <a:pt x="285293" y="2401"/>
                        </a:cubicBezTo>
                        <a:cubicBezTo>
                          <a:pt x="288722" y="1372"/>
                          <a:pt x="291808" y="686"/>
                          <a:pt x="295237" y="0"/>
                        </a:cubicBezTo>
                        <a:cubicBezTo>
                          <a:pt x="312382" y="45606"/>
                          <a:pt x="320269" y="94298"/>
                          <a:pt x="317868" y="144018"/>
                        </a:cubicBezTo>
                        <a:cubicBezTo>
                          <a:pt x="313754" y="217399"/>
                          <a:pt x="291122" y="290437"/>
                          <a:pt x="267462" y="359359"/>
                        </a:cubicBezTo>
                        <a:cubicBezTo>
                          <a:pt x="242773" y="431711"/>
                          <a:pt x="212598" y="502349"/>
                          <a:pt x="176937" y="569900"/>
                        </a:cubicBezTo>
                        <a:cubicBezTo>
                          <a:pt x="143675" y="633337"/>
                          <a:pt x="105270" y="693687"/>
                          <a:pt x="63780" y="752323"/>
                        </a:cubicBezTo>
                        <a:cubicBezTo>
                          <a:pt x="44920" y="779069"/>
                          <a:pt x="25375" y="806501"/>
                          <a:pt x="8916" y="835648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58" name="Google Shape;2358;p9"/>
                  <p:cNvSpPr/>
                  <p:nvPr/>
                </p:nvSpPr>
                <p:spPr>
                  <a:xfrm>
                    <a:off x="4643132" y="4055478"/>
                    <a:ext cx="254676" cy="8006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4676" h="800671" extrusionOk="0">
                        <a:moveTo>
                          <a:pt x="8573" y="800672"/>
                        </a:moveTo>
                        <a:cubicBezTo>
                          <a:pt x="5487" y="797243"/>
                          <a:pt x="2400" y="793128"/>
                          <a:pt x="0" y="788670"/>
                        </a:cubicBezTo>
                        <a:cubicBezTo>
                          <a:pt x="18860" y="663169"/>
                          <a:pt x="56922" y="540754"/>
                          <a:pt x="113157" y="426568"/>
                        </a:cubicBezTo>
                        <a:cubicBezTo>
                          <a:pt x="153962" y="343586"/>
                          <a:pt x="205054" y="266091"/>
                          <a:pt x="228372" y="175565"/>
                        </a:cubicBezTo>
                        <a:cubicBezTo>
                          <a:pt x="242773" y="120015"/>
                          <a:pt x="247917" y="62408"/>
                          <a:pt x="242430" y="5487"/>
                        </a:cubicBezTo>
                        <a:cubicBezTo>
                          <a:pt x="245517" y="3772"/>
                          <a:pt x="248946" y="2058"/>
                          <a:pt x="252032" y="0"/>
                        </a:cubicBezTo>
                        <a:cubicBezTo>
                          <a:pt x="257518" y="52121"/>
                          <a:pt x="254432" y="105271"/>
                          <a:pt x="243116" y="157048"/>
                        </a:cubicBezTo>
                        <a:cubicBezTo>
                          <a:pt x="223914" y="244831"/>
                          <a:pt x="179680" y="320612"/>
                          <a:pt x="138189" y="399136"/>
                        </a:cubicBezTo>
                        <a:cubicBezTo>
                          <a:pt x="72009" y="524637"/>
                          <a:pt x="28461" y="660769"/>
                          <a:pt x="8573" y="800672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59" name="Google Shape;2359;p9"/>
                  <p:cNvSpPr/>
                  <p:nvPr/>
                </p:nvSpPr>
                <p:spPr>
                  <a:xfrm>
                    <a:off x="4627016" y="4065765"/>
                    <a:ext cx="164935" cy="7626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4935" h="762609" extrusionOk="0">
                        <a:moveTo>
                          <a:pt x="9258" y="762610"/>
                        </a:moveTo>
                        <a:cubicBezTo>
                          <a:pt x="4801" y="750265"/>
                          <a:pt x="2058" y="737578"/>
                          <a:pt x="0" y="727977"/>
                        </a:cubicBezTo>
                        <a:cubicBezTo>
                          <a:pt x="8230" y="479717"/>
                          <a:pt x="80239" y="236601"/>
                          <a:pt x="155677" y="0"/>
                        </a:cubicBezTo>
                        <a:cubicBezTo>
                          <a:pt x="158763" y="1715"/>
                          <a:pt x="161849" y="3086"/>
                          <a:pt x="164935" y="4115"/>
                        </a:cubicBezTo>
                        <a:cubicBezTo>
                          <a:pt x="86068" y="250317"/>
                          <a:pt x="11659" y="503720"/>
                          <a:pt x="9258" y="76261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60" name="Google Shape;2360;p9"/>
                  <p:cNvSpPr/>
                  <p:nvPr/>
                </p:nvSpPr>
                <p:spPr>
                  <a:xfrm>
                    <a:off x="4589713" y="4021531"/>
                    <a:ext cx="143945" cy="70191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3945" h="701916" extrusionOk="0">
                        <a:moveTo>
                          <a:pt x="11586" y="701916"/>
                        </a:moveTo>
                        <a:cubicBezTo>
                          <a:pt x="8157" y="695058"/>
                          <a:pt x="4728" y="688543"/>
                          <a:pt x="613" y="682028"/>
                        </a:cubicBezTo>
                        <a:cubicBezTo>
                          <a:pt x="-2473" y="588416"/>
                          <a:pt x="6442" y="493776"/>
                          <a:pt x="19473" y="400850"/>
                        </a:cubicBezTo>
                        <a:cubicBezTo>
                          <a:pt x="38675" y="263004"/>
                          <a:pt x="63364" y="120015"/>
                          <a:pt x="136401" y="0"/>
                        </a:cubicBezTo>
                        <a:cubicBezTo>
                          <a:pt x="138802" y="2400"/>
                          <a:pt x="141545" y="4457"/>
                          <a:pt x="143945" y="6858"/>
                        </a:cubicBezTo>
                        <a:cubicBezTo>
                          <a:pt x="72279" y="125501"/>
                          <a:pt x="48276" y="266433"/>
                          <a:pt x="29417" y="402221"/>
                        </a:cubicBezTo>
                        <a:cubicBezTo>
                          <a:pt x="16044" y="501320"/>
                          <a:pt x="6442" y="602132"/>
                          <a:pt x="11586" y="701916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61" name="Google Shape;2361;p9"/>
                  <p:cNvSpPr/>
                  <p:nvPr/>
                </p:nvSpPr>
                <p:spPr>
                  <a:xfrm>
                    <a:off x="4532237" y="3990670"/>
                    <a:ext cx="148271" cy="6717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8271" h="671740" extrusionOk="0">
                        <a:moveTo>
                          <a:pt x="32371" y="671741"/>
                        </a:moveTo>
                        <a:cubicBezTo>
                          <a:pt x="27570" y="664540"/>
                          <a:pt x="22770" y="657339"/>
                          <a:pt x="17626" y="650138"/>
                        </a:cubicBezTo>
                        <a:cubicBezTo>
                          <a:pt x="-24207" y="425539"/>
                          <a:pt x="5625" y="189966"/>
                          <a:pt x="137298" y="0"/>
                        </a:cubicBezTo>
                        <a:cubicBezTo>
                          <a:pt x="141070" y="343"/>
                          <a:pt x="144842" y="1028"/>
                          <a:pt x="148271" y="2057"/>
                        </a:cubicBezTo>
                        <a:cubicBezTo>
                          <a:pt x="11454" y="197168"/>
                          <a:pt x="-15978" y="441312"/>
                          <a:pt x="32371" y="67174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62" name="Google Shape;2362;p9"/>
                  <p:cNvSpPr/>
                  <p:nvPr/>
                </p:nvSpPr>
                <p:spPr>
                  <a:xfrm>
                    <a:off x="4481474" y="4012958"/>
                    <a:ext cx="121539" cy="5589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1539" h="558927" extrusionOk="0">
                        <a:moveTo>
                          <a:pt x="26899" y="558927"/>
                        </a:moveTo>
                        <a:cubicBezTo>
                          <a:pt x="20384" y="545554"/>
                          <a:pt x="14897" y="532181"/>
                          <a:pt x="10097" y="518465"/>
                        </a:cubicBezTo>
                        <a:cubicBezTo>
                          <a:pt x="10097" y="518465"/>
                          <a:pt x="10097" y="518465"/>
                          <a:pt x="10097" y="518465"/>
                        </a:cubicBezTo>
                        <a:cubicBezTo>
                          <a:pt x="-190" y="446456"/>
                          <a:pt x="-3276" y="374104"/>
                          <a:pt x="3924" y="301409"/>
                        </a:cubicBezTo>
                        <a:cubicBezTo>
                          <a:pt x="13869" y="201625"/>
                          <a:pt x="44044" y="103213"/>
                          <a:pt x="96850" y="18860"/>
                        </a:cubicBezTo>
                        <a:cubicBezTo>
                          <a:pt x="96850" y="18860"/>
                          <a:pt x="96850" y="18860"/>
                          <a:pt x="96850" y="18860"/>
                        </a:cubicBezTo>
                        <a:cubicBezTo>
                          <a:pt x="105080" y="11658"/>
                          <a:pt x="112967" y="5486"/>
                          <a:pt x="121539" y="0"/>
                        </a:cubicBezTo>
                        <a:cubicBezTo>
                          <a:pt x="57417" y="90182"/>
                          <a:pt x="22784" y="200253"/>
                          <a:pt x="13183" y="310667"/>
                        </a:cubicBezTo>
                        <a:cubicBezTo>
                          <a:pt x="5639" y="393649"/>
                          <a:pt x="12154" y="476974"/>
                          <a:pt x="26899" y="558927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sp>
            <p:nvSpPr>
              <p:cNvPr id="2363" name="Google Shape;2363;p9"/>
              <p:cNvSpPr/>
              <p:nvPr/>
            </p:nvSpPr>
            <p:spPr>
              <a:xfrm>
                <a:off x="4528560" y="4696498"/>
                <a:ext cx="366698" cy="406237"/>
              </a:xfrm>
              <a:custGeom>
                <a:avLst/>
                <a:gdLst/>
                <a:ahLst/>
                <a:cxnLst/>
                <a:rect l="l" t="t" r="r" b="b"/>
                <a:pathLst>
                  <a:path w="366698" h="406237" extrusionOk="0">
                    <a:moveTo>
                      <a:pt x="730" y="99301"/>
                    </a:moveTo>
                    <a:cubicBezTo>
                      <a:pt x="1073" y="98615"/>
                      <a:pt x="1073" y="98272"/>
                      <a:pt x="1416" y="97929"/>
                    </a:cubicBezTo>
                    <a:cubicBezTo>
                      <a:pt x="3473" y="94843"/>
                      <a:pt x="7245" y="93129"/>
                      <a:pt x="10674" y="91757"/>
                    </a:cubicBezTo>
                    <a:cubicBezTo>
                      <a:pt x="23361" y="86271"/>
                      <a:pt x="37420" y="81127"/>
                      <a:pt x="50793" y="85585"/>
                    </a:cubicBezTo>
                    <a:cubicBezTo>
                      <a:pt x="56965" y="87642"/>
                      <a:pt x="62452" y="91757"/>
                      <a:pt x="68624" y="93814"/>
                    </a:cubicBezTo>
                    <a:cubicBezTo>
                      <a:pt x="74796" y="95872"/>
                      <a:pt x="82683" y="95872"/>
                      <a:pt x="86798" y="90728"/>
                    </a:cubicBezTo>
                    <a:cubicBezTo>
                      <a:pt x="74453" y="71869"/>
                      <a:pt x="55594" y="14262"/>
                      <a:pt x="88855" y="1574"/>
                    </a:cubicBezTo>
                    <a:cubicBezTo>
                      <a:pt x="116973" y="-9398"/>
                      <a:pt x="132403" y="39979"/>
                      <a:pt x="138919" y="57124"/>
                    </a:cubicBezTo>
                    <a:cubicBezTo>
                      <a:pt x="160178" y="56095"/>
                      <a:pt x="150920" y="10147"/>
                      <a:pt x="177323" y="7747"/>
                    </a:cubicBezTo>
                    <a:cubicBezTo>
                      <a:pt x="197554" y="6032"/>
                      <a:pt x="199955" y="18719"/>
                      <a:pt x="200983" y="35179"/>
                    </a:cubicBezTo>
                    <a:cubicBezTo>
                      <a:pt x="202012" y="49237"/>
                      <a:pt x="196526" y="63296"/>
                      <a:pt x="203727" y="75984"/>
                    </a:cubicBezTo>
                    <a:cubicBezTo>
                      <a:pt x="222929" y="68440"/>
                      <a:pt x="222586" y="35864"/>
                      <a:pt x="246589" y="36207"/>
                    </a:cubicBezTo>
                    <a:cubicBezTo>
                      <a:pt x="287394" y="36893"/>
                      <a:pt x="265106" y="84213"/>
                      <a:pt x="252418" y="99644"/>
                    </a:cubicBezTo>
                    <a:cubicBezTo>
                      <a:pt x="245218" y="108216"/>
                      <a:pt x="231159" y="109931"/>
                      <a:pt x="238702" y="122618"/>
                    </a:cubicBezTo>
                    <a:cubicBezTo>
                      <a:pt x="254133" y="149364"/>
                      <a:pt x="325113" y="109588"/>
                      <a:pt x="348773" y="123304"/>
                    </a:cubicBezTo>
                    <a:cubicBezTo>
                      <a:pt x="397465" y="151422"/>
                      <a:pt x="334714" y="195313"/>
                      <a:pt x="305225" y="191884"/>
                    </a:cubicBezTo>
                    <a:cubicBezTo>
                      <a:pt x="296310" y="190855"/>
                      <a:pt x="287394" y="194627"/>
                      <a:pt x="282937" y="202171"/>
                    </a:cubicBezTo>
                    <a:cubicBezTo>
                      <a:pt x="262363" y="237832"/>
                      <a:pt x="340201" y="230632"/>
                      <a:pt x="342944" y="258406"/>
                    </a:cubicBezTo>
                    <a:cubicBezTo>
                      <a:pt x="343630" y="264236"/>
                      <a:pt x="340544" y="269722"/>
                      <a:pt x="335400" y="273151"/>
                    </a:cubicBezTo>
                    <a:cubicBezTo>
                      <a:pt x="322713" y="282067"/>
                      <a:pt x="306254" y="279666"/>
                      <a:pt x="291166" y="278295"/>
                    </a:cubicBezTo>
                    <a:cubicBezTo>
                      <a:pt x="254476" y="275209"/>
                      <a:pt x="257219" y="285838"/>
                      <a:pt x="257905" y="313613"/>
                    </a:cubicBezTo>
                    <a:cubicBezTo>
                      <a:pt x="258248" y="331787"/>
                      <a:pt x="259276" y="341045"/>
                      <a:pt x="233902" y="337959"/>
                    </a:cubicBezTo>
                    <a:cubicBezTo>
                      <a:pt x="240760" y="356476"/>
                      <a:pt x="258591" y="400710"/>
                      <a:pt x="226701" y="405511"/>
                    </a:cubicBezTo>
                    <a:cubicBezTo>
                      <a:pt x="171151" y="414083"/>
                      <a:pt x="208870" y="344474"/>
                      <a:pt x="187953" y="322872"/>
                    </a:cubicBezTo>
                    <a:cubicBezTo>
                      <a:pt x="163950" y="338988"/>
                      <a:pt x="187267" y="376021"/>
                      <a:pt x="164979" y="392480"/>
                    </a:cubicBezTo>
                    <a:cubicBezTo>
                      <a:pt x="147148" y="405853"/>
                      <a:pt x="111144" y="395909"/>
                      <a:pt x="99485" y="378764"/>
                    </a:cubicBezTo>
                    <a:cubicBezTo>
                      <a:pt x="88169" y="362305"/>
                      <a:pt x="97428" y="344817"/>
                      <a:pt x="110801" y="330758"/>
                    </a:cubicBezTo>
                    <a:cubicBezTo>
                      <a:pt x="120402" y="320814"/>
                      <a:pt x="131375" y="308127"/>
                      <a:pt x="126574" y="295097"/>
                    </a:cubicBezTo>
                    <a:cubicBezTo>
                      <a:pt x="96399" y="311213"/>
                      <a:pt x="78911" y="342760"/>
                      <a:pt x="38449" y="328358"/>
                    </a:cubicBezTo>
                    <a:cubicBezTo>
                      <a:pt x="10331" y="318071"/>
                      <a:pt x="23018" y="294411"/>
                      <a:pt x="43592" y="281038"/>
                    </a:cubicBezTo>
                    <a:cubicBezTo>
                      <a:pt x="43592" y="281038"/>
                      <a:pt x="92970" y="248462"/>
                      <a:pt x="92970" y="248462"/>
                    </a:cubicBezTo>
                    <a:cubicBezTo>
                      <a:pt x="96742" y="238518"/>
                      <a:pt x="58337" y="235432"/>
                      <a:pt x="51136" y="230632"/>
                    </a:cubicBezTo>
                    <a:cubicBezTo>
                      <a:pt x="39820" y="223088"/>
                      <a:pt x="26104" y="207657"/>
                      <a:pt x="32277" y="192913"/>
                    </a:cubicBezTo>
                    <a:cubicBezTo>
                      <a:pt x="37077" y="181254"/>
                      <a:pt x="53194" y="176453"/>
                      <a:pt x="63481" y="172339"/>
                    </a:cubicBezTo>
                    <a:cubicBezTo>
                      <a:pt x="66910" y="170967"/>
                      <a:pt x="71024" y="169595"/>
                      <a:pt x="73082" y="166166"/>
                    </a:cubicBezTo>
                    <a:cubicBezTo>
                      <a:pt x="75825" y="162052"/>
                      <a:pt x="74796" y="155879"/>
                      <a:pt x="71710" y="151765"/>
                    </a:cubicBezTo>
                    <a:cubicBezTo>
                      <a:pt x="68624" y="147650"/>
                      <a:pt x="63823" y="145249"/>
                      <a:pt x="59366" y="142849"/>
                    </a:cubicBezTo>
                    <a:cubicBezTo>
                      <a:pt x="45307" y="135305"/>
                      <a:pt x="31248" y="128104"/>
                      <a:pt x="17189" y="120561"/>
                    </a:cubicBezTo>
                    <a:cubicBezTo>
                      <a:pt x="12388" y="118160"/>
                      <a:pt x="7588" y="115417"/>
                      <a:pt x="4159" y="111302"/>
                    </a:cubicBezTo>
                    <a:cubicBezTo>
                      <a:pt x="387" y="108902"/>
                      <a:pt x="-985" y="103759"/>
                      <a:pt x="730" y="9930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364" name="Google Shape;2364;p9"/>
              <p:cNvGrpSpPr/>
              <p:nvPr/>
            </p:nvGrpSpPr>
            <p:grpSpPr>
              <a:xfrm>
                <a:off x="4444136" y="4559738"/>
                <a:ext cx="610590" cy="528357"/>
                <a:chOff x="4444136" y="4559738"/>
                <a:chExt cx="610590" cy="528357"/>
              </a:xfrm>
            </p:grpSpPr>
            <p:sp>
              <p:nvSpPr>
                <p:cNvPr id="2365" name="Google Shape;2365;p9"/>
                <p:cNvSpPr/>
                <p:nvPr/>
              </p:nvSpPr>
              <p:spPr>
                <a:xfrm>
                  <a:off x="4989690" y="4657465"/>
                  <a:ext cx="65036" cy="633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036" h="63384" extrusionOk="0">
                      <a:moveTo>
                        <a:pt x="62522" y="19691"/>
                      </a:moveTo>
                      <a:cubicBezTo>
                        <a:pt x="47091" y="-19057"/>
                        <a:pt x="-12916" y="4946"/>
                        <a:pt x="2514" y="43694"/>
                      </a:cubicBezTo>
                      <a:cubicBezTo>
                        <a:pt x="17945" y="82442"/>
                        <a:pt x="77952" y="58439"/>
                        <a:pt x="62522" y="19691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66" name="Google Shape;2366;p9"/>
                <p:cNvSpPr/>
                <p:nvPr/>
              </p:nvSpPr>
              <p:spPr>
                <a:xfrm>
                  <a:off x="4856645" y="4559738"/>
                  <a:ext cx="65036" cy="633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036" h="63384" extrusionOk="0">
                      <a:moveTo>
                        <a:pt x="62522" y="19691"/>
                      </a:moveTo>
                      <a:cubicBezTo>
                        <a:pt x="47091" y="-19057"/>
                        <a:pt x="-12916" y="4946"/>
                        <a:pt x="2514" y="43694"/>
                      </a:cubicBezTo>
                      <a:cubicBezTo>
                        <a:pt x="17945" y="82442"/>
                        <a:pt x="77952" y="58439"/>
                        <a:pt x="62522" y="19691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67" name="Google Shape;2367;p9"/>
                <p:cNvSpPr/>
                <p:nvPr/>
              </p:nvSpPr>
              <p:spPr>
                <a:xfrm>
                  <a:off x="4701997" y="4573112"/>
                  <a:ext cx="65036" cy="633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036" h="63384" extrusionOk="0">
                      <a:moveTo>
                        <a:pt x="62522" y="19691"/>
                      </a:moveTo>
                      <a:cubicBezTo>
                        <a:pt x="47091" y="-19057"/>
                        <a:pt x="-12916" y="4946"/>
                        <a:pt x="2514" y="43694"/>
                      </a:cubicBezTo>
                      <a:cubicBezTo>
                        <a:pt x="17945" y="82441"/>
                        <a:pt x="77952" y="58438"/>
                        <a:pt x="62522" y="19691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68" name="Google Shape;2368;p9"/>
                <p:cNvSpPr/>
                <p:nvPr/>
              </p:nvSpPr>
              <p:spPr>
                <a:xfrm>
                  <a:off x="4738001" y="4767536"/>
                  <a:ext cx="65036" cy="633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036" h="63384" extrusionOk="0">
                      <a:moveTo>
                        <a:pt x="62522" y="19690"/>
                      </a:moveTo>
                      <a:cubicBezTo>
                        <a:pt x="47091" y="-19057"/>
                        <a:pt x="-12916" y="4946"/>
                        <a:pt x="2514" y="43693"/>
                      </a:cubicBezTo>
                      <a:cubicBezTo>
                        <a:pt x="17945" y="82441"/>
                        <a:pt x="77952" y="58438"/>
                        <a:pt x="62522" y="19690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69" name="Google Shape;2369;p9"/>
                <p:cNvSpPr/>
                <p:nvPr/>
              </p:nvSpPr>
              <p:spPr>
                <a:xfrm>
                  <a:off x="4922824" y="4916354"/>
                  <a:ext cx="65139" cy="633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139" h="63384" extrusionOk="0">
                      <a:moveTo>
                        <a:pt x="62522" y="19691"/>
                      </a:moveTo>
                      <a:cubicBezTo>
                        <a:pt x="47091" y="-19057"/>
                        <a:pt x="-12916" y="4946"/>
                        <a:pt x="2514" y="43694"/>
                      </a:cubicBezTo>
                      <a:cubicBezTo>
                        <a:pt x="18288" y="82442"/>
                        <a:pt x="78295" y="58439"/>
                        <a:pt x="62522" y="19691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70" name="Google Shape;2370;p9"/>
                <p:cNvSpPr/>
                <p:nvPr/>
              </p:nvSpPr>
              <p:spPr>
                <a:xfrm>
                  <a:off x="4584382" y="4905725"/>
                  <a:ext cx="65036" cy="633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036" h="63384" extrusionOk="0">
                      <a:moveTo>
                        <a:pt x="62522" y="19691"/>
                      </a:moveTo>
                      <a:cubicBezTo>
                        <a:pt x="47091" y="-19057"/>
                        <a:pt x="-12916" y="4946"/>
                        <a:pt x="2514" y="43694"/>
                      </a:cubicBezTo>
                      <a:cubicBezTo>
                        <a:pt x="17945" y="82441"/>
                        <a:pt x="77952" y="58438"/>
                        <a:pt x="62522" y="19691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71" name="Google Shape;2371;p9"/>
                <p:cNvSpPr/>
                <p:nvPr/>
              </p:nvSpPr>
              <p:spPr>
                <a:xfrm>
                  <a:off x="4543577" y="4803540"/>
                  <a:ext cx="65036" cy="633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036" h="63384" extrusionOk="0">
                      <a:moveTo>
                        <a:pt x="62522" y="19690"/>
                      </a:moveTo>
                      <a:cubicBezTo>
                        <a:pt x="47091" y="-19057"/>
                        <a:pt x="-12916" y="4946"/>
                        <a:pt x="2514" y="43693"/>
                      </a:cubicBezTo>
                      <a:cubicBezTo>
                        <a:pt x="17945" y="82441"/>
                        <a:pt x="77952" y="58438"/>
                        <a:pt x="62522" y="19690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72" name="Google Shape;2372;p9"/>
                <p:cNvSpPr/>
                <p:nvPr/>
              </p:nvSpPr>
              <p:spPr>
                <a:xfrm>
                  <a:off x="4703368" y="5011338"/>
                  <a:ext cx="65036" cy="633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036" h="63384" extrusionOk="0">
                      <a:moveTo>
                        <a:pt x="62522" y="19690"/>
                      </a:moveTo>
                      <a:cubicBezTo>
                        <a:pt x="47091" y="-19057"/>
                        <a:pt x="-12916" y="4946"/>
                        <a:pt x="2514" y="43693"/>
                      </a:cubicBezTo>
                      <a:cubicBezTo>
                        <a:pt x="17945" y="82441"/>
                        <a:pt x="77952" y="58438"/>
                        <a:pt x="62522" y="19690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73" name="Google Shape;2373;p9"/>
                <p:cNvSpPr/>
                <p:nvPr/>
              </p:nvSpPr>
              <p:spPr>
                <a:xfrm>
                  <a:off x="4444136" y="5024711"/>
                  <a:ext cx="65036" cy="633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036" h="63384" extrusionOk="0">
                      <a:moveTo>
                        <a:pt x="62522" y="19690"/>
                      </a:moveTo>
                      <a:cubicBezTo>
                        <a:pt x="47091" y="-19057"/>
                        <a:pt x="-12916" y="4946"/>
                        <a:pt x="2514" y="43693"/>
                      </a:cubicBezTo>
                      <a:cubicBezTo>
                        <a:pt x="17945" y="82441"/>
                        <a:pt x="77952" y="58438"/>
                        <a:pt x="62522" y="19690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74" name="Google Shape;2374;p9"/>
                <p:cNvSpPr/>
                <p:nvPr/>
              </p:nvSpPr>
              <p:spPr>
                <a:xfrm>
                  <a:off x="4687023" y="4696701"/>
                  <a:ext cx="328155" cy="223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155" h="223228" extrusionOk="0">
                      <a:moveTo>
                        <a:pt x="1029" y="223228"/>
                      </a:moveTo>
                      <a:lnTo>
                        <a:pt x="0" y="216713"/>
                      </a:lnTo>
                      <a:cubicBezTo>
                        <a:pt x="61379" y="208141"/>
                        <a:pt x="118986" y="178651"/>
                        <a:pt x="161849" y="133388"/>
                      </a:cubicBezTo>
                      <a:cubicBezTo>
                        <a:pt x="174193" y="120358"/>
                        <a:pt x="185509" y="105956"/>
                        <a:pt x="196482" y="92240"/>
                      </a:cubicBezTo>
                      <a:cubicBezTo>
                        <a:pt x="207798" y="77839"/>
                        <a:pt x="219113" y="63437"/>
                        <a:pt x="231801" y="50064"/>
                      </a:cubicBezTo>
                      <a:cubicBezTo>
                        <a:pt x="253060" y="27775"/>
                        <a:pt x="287350" y="1029"/>
                        <a:pt x="328155" y="0"/>
                      </a:cubicBezTo>
                      <a:lnTo>
                        <a:pt x="328155" y="6515"/>
                      </a:lnTo>
                      <a:cubicBezTo>
                        <a:pt x="289408" y="7201"/>
                        <a:pt x="256832" y="32919"/>
                        <a:pt x="236258" y="54521"/>
                      </a:cubicBezTo>
                      <a:cubicBezTo>
                        <a:pt x="223571" y="67552"/>
                        <a:pt x="212255" y="82296"/>
                        <a:pt x="201282" y="96355"/>
                      </a:cubicBezTo>
                      <a:cubicBezTo>
                        <a:pt x="190310" y="110414"/>
                        <a:pt x="178994" y="124816"/>
                        <a:pt x="166307" y="138189"/>
                      </a:cubicBezTo>
                      <a:cubicBezTo>
                        <a:pt x="122758" y="184138"/>
                        <a:pt x="64122" y="214313"/>
                        <a:pt x="1029" y="223228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75" name="Google Shape;2375;p9"/>
                <p:cNvSpPr/>
                <p:nvPr/>
              </p:nvSpPr>
              <p:spPr>
                <a:xfrm>
                  <a:off x="4658253" y="4598631"/>
                  <a:ext cx="222508" cy="3195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508" h="319583" extrusionOk="0">
                      <a:moveTo>
                        <a:pt x="35628" y="319583"/>
                      </a:moveTo>
                      <a:lnTo>
                        <a:pt x="32542" y="307924"/>
                      </a:lnTo>
                      <a:cubicBezTo>
                        <a:pt x="29456" y="295580"/>
                        <a:pt x="25341" y="283235"/>
                        <a:pt x="21569" y="270891"/>
                      </a:cubicBezTo>
                      <a:cubicBezTo>
                        <a:pt x="9910" y="232829"/>
                        <a:pt x="-2091" y="193396"/>
                        <a:pt x="309" y="154648"/>
                      </a:cubicBezTo>
                      <a:cubicBezTo>
                        <a:pt x="3738" y="97727"/>
                        <a:pt x="26027" y="47320"/>
                        <a:pt x="61688" y="16117"/>
                      </a:cubicBezTo>
                      <a:lnTo>
                        <a:pt x="65803" y="20917"/>
                      </a:lnTo>
                      <a:cubicBezTo>
                        <a:pt x="31513" y="51092"/>
                        <a:pt x="9910" y="99784"/>
                        <a:pt x="6824" y="154991"/>
                      </a:cubicBezTo>
                      <a:cubicBezTo>
                        <a:pt x="4424" y="192710"/>
                        <a:pt x="16426" y="231458"/>
                        <a:pt x="27741" y="268834"/>
                      </a:cubicBezTo>
                      <a:cubicBezTo>
                        <a:pt x="30484" y="277406"/>
                        <a:pt x="32885" y="285979"/>
                        <a:pt x="35628" y="294894"/>
                      </a:cubicBezTo>
                      <a:cubicBezTo>
                        <a:pt x="50716" y="240030"/>
                        <a:pt x="66832" y="183794"/>
                        <a:pt x="93578" y="132359"/>
                      </a:cubicBezTo>
                      <a:cubicBezTo>
                        <a:pt x="115867" y="89154"/>
                        <a:pt x="155986" y="31204"/>
                        <a:pt x="219765" y="0"/>
                      </a:cubicBezTo>
                      <a:lnTo>
                        <a:pt x="222508" y="5830"/>
                      </a:lnTo>
                      <a:cubicBezTo>
                        <a:pt x="160444" y="36347"/>
                        <a:pt x="121353" y="93269"/>
                        <a:pt x="99407" y="135446"/>
                      </a:cubicBezTo>
                      <a:cubicBezTo>
                        <a:pt x="71290" y="189967"/>
                        <a:pt x="54830" y="249974"/>
                        <a:pt x="39057" y="307924"/>
                      </a:cubicBezTo>
                      <a:lnTo>
                        <a:pt x="35628" y="319583"/>
                      </a:ln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76" name="Google Shape;2376;p9"/>
                <p:cNvSpPr/>
                <p:nvPr/>
              </p:nvSpPr>
              <p:spPr>
                <a:xfrm>
                  <a:off x="4685995" y="4812944"/>
                  <a:ext cx="80581" cy="104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81" h="104584" extrusionOk="0">
                      <a:moveTo>
                        <a:pt x="0" y="98755"/>
                      </a:moveTo>
                      <a:cubicBezTo>
                        <a:pt x="37719" y="78524"/>
                        <a:pt x="65494" y="41491"/>
                        <a:pt x="74409" y="0"/>
                      </a:cubicBezTo>
                      <a:lnTo>
                        <a:pt x="80582" y="1372"/>
                      </a:lnTo>
                      <a:cubicBezTo>
                        <a:pt x="71323" y="44920"/>
                        <a:pt x="42177" y="83325"/>
                        <a:pt x="3086" y="104585"/>
                      </a:cubicBezTo>
                      <a:lnTo>
                        <a:pt x="0" y="98755"/>
                      </a:ln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77" name="Google Shape;2377;p9"/>
                <p:cNvSpPr/>
                <p:nvPr/>
              </p:nvSpPr>
              <p:spPr>
                <a:xfrm>
                  <a:off x="4674974" y="4903127"/>
                  <a:ext cx="257566" cy="1337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7566" h="133731" extrusionOk="0">
                      <a:moveTo>
                        <a:pt x="8964" y="73381"/>
                      </a:moveTo>
                      <a:cubicBezTo>
                        <a:pt x="5877" y="65494"/>
                        <a:pt x="3134" y="57264"/>
                        <a:pt x="1077" y="49034"/>
                      </a:cubicBezTo>
                      <a:cubicBezTo>
                        <a:pt x="-3038" y="32918"/>
                        <a:pt x="5535" y="15431"/>
                        <a:pt x="11707" y="3086"/>
                      </a:cubicBezTo>
                      <a:lnTo>
                        <a:pt x="13078" y="0"/>
                      </a:lnTo>
                      <a:lnTo>
                        <a:pt x="16164" y="1715"/>
                      </a:lnTo>
                      <a:cubicBezTo>
                        <a:pt x="88516" y="40805"/>
                        <a:pt x="175956" y="53492"/>
                        <a:pt x="256194" y="36690"/>
                      </a:cubicBezTo>
                      <a:lnTo>
                        <a:pt x="257566" y="42863"/>
                      </a:lnTo>
                      <a:cubicBezTo>
                        <a:pt x="176642" y="59665"/>
                        <a:pt x="88859" y="47320"/>
                        <a:pt x="15822" y="8915"/>
                      </a:cubicBezTo>
                      <a:cubicBezTo>
                        <a:pt x="10335" y="20231"/>
                        <a:pt x="3820" y="34976"/>
                        <a:pt x="6906" y="47663"/>
                      </a:cubicBezTo>
                      <a:cubicBezTo>
                        <a:pt x="14793" y="78181"/>
                        <a:pt x="29880" y="106299"/>
                        <a:pt x="51140" y="129273"/>
                      </a:cubicBezTo>
                      <a:lnTo>
                        <a:pt x="46340" y="133731"/>
                      </a:lnTo>
                      <a:cubicBezTo>
                        <a:pt x="30566" y="115900"/>
                        <a:pt x="17879" y="95326"/>
                        <a:pt x="8964" y="73381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78" name="Google Shape;2378;p9"/>
                <p:cNvSpPr/>
                <p:nvPr/>
              </p:nvSpPr>
              <p:spPr>
                <a:xfrm>
                  <a:off x="4563579" y="4836261"/>
                  <a:ext cx="134759" cy="70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59" h="70637" extrusionOk="0">
                      <a:moveTo>
                        <a:pt x="0" y="6515"/>
                      </a:moveTo>
                      <a:lnTo>
                        <a:pt x="1029" y="0"/>
                      </a:lnTo>
                      <a:cubicBezTo>
                        <a:pt x="51435" y="6858"/>
                        <a:pt x="98755" y="30518"/>
                        <a:pt x="134760" y="66179"/>
                      </a:cubicBezTo>
                      <a:lnTo>
                        <a:pt x="130302" y="70637"/>
                      </a:lnTo>
                      <a:cubicBezTo>
                        <a:pt x="95326" y="36005"/>
                        <a:pt x="49035" y="13373"/>
                        <a:pt x="0" y="6515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79" name="Google Shape;2379;p9"/>
                <p:cNvSpPr/>
                <p:nvPr/>
              </p:nvSpPr>
              <p:spPr>
                <a:xfrm>
                  <a:off x="4594783" y="4906213"/>
                  <a:ext cx="112813" cy="43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813" h="43205" extrusionOk="0">
                      <a:moveTo>
                        <a:pt x="0" y="37376"/>
                      </a:moveTo>
                      <a:cubicBezTo>
                        <a:pt x="34976" y="18516"/>
                        <a:pt x="72695" y="5829"/>
                        <a:pt x="111785" y="0"/>
                      </a:cubicBezTo>
                      <a:lnTo>
                        <a:pt x="112814" y="6515"/>
                      </a:lnTo>
                      <a:cubicBezTo>
                        <a:pt x="74409" y="12344"/>
                        <a:pt x="37376" y="25031"/>
                        <a:pt x="3086" y="43205"/>
                      </a:cubicBezTo>
                      <a:lnTo>
                        <a:pt x="0" y="37376"/>
                      </a:ln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80" name="Google Shape;2380;p9"/>
                <p:cNvSpPr/>
                <p:nvPr/>
              </p:nvSpPr>
              <p:spPr>
                <a:xfrm>
                  <a:off x="4470311" y="4913071"/>
                  <a:ext cx="235572" cy="1412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72" h="141274" extrusionOk="0">
                      <a:moveTo>
                        <a:pt x="1371" y="141275"/>
                      </a:moveTo>
                      <a:lnTo>
                        <a:pt x="0" y="135102"/>
                      </a:lnTo>
                      <a:cubicBezTo>
                        <a:pt x="45263" y="126187"/>
                        <a:pt x="92240" y="116586"/>
                        <a:pt x="134417" y="96012"/>
                      </a:cubicBezTo>
                      <a:cubicBezTo>
                        <a:pt x="181394" y="73380"/>
                        <a:pt x="214998" y="39090"/>
                        <a:pt x="229400" y="0"/>
                      </a:cubicBezTo>
                      <a:lnTo>
                        <a:pt x="235572" y="2400"/>
                      </a:lnTo>
                      <a:cubicBezTo>
                        <a:pt x="220485" y="43205"/>
                        <a:pt x="185509" y="78524"/>
                        <a:pt x="137160" y="102184"/>
                      </a:cubicBezTo>
                      <a:cubicBezTo>
                        <a:pt x="94298" y="122758"/>
                        <a:pt x="46977" y="132017"/>
                        <a:pt x="1371" y="141275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2381" name="Google Shape;2381;p9"/>
            <p:cNvGrpSpPr/>
            <p:nvPr/>
          </p:nvGrpSpPr>
          <p:grpSpPr>
            <a:xfrm>
              <a:off x="2132094" y="4608570"/>
              <a:ext cx="1637405" cy="1683248"/>
              <a:chOff x="6474904" y="1227742"/>
              <a:chExt cx="1837716" cy="1889167"/>
            </a:xfrm>
          </p:grpSpPr>
          <p:grpSp>
            <p:nvGrpSpPr>
              <p:cNvPr id="2382" name="Google Shape;2382;p9"/>
              <p:cNvGrpSpPr/>
              <p:nvPr/>
            </p:nvGrpSpPr>
            <p:grpSpPr>
              <a:xfrm>
                <a:off x="6474904" y="1227742"/>
                <a:ext cx="1837716" cy="1889167"/>
                <a:chOff x="6474904" y="1227742"/>
                <a:chExt cx="1837716" cy="1889167"/>
              </a:xfrm>
            </p:grpSpPr>
            <p:sp>
              <p:nvSpPr>
                <p:cNvPr id="2383" name="Google Shape;2383;p9"/>
                <p:cNvSpPr/>
                <p:nvPr/>
              </p:nvSpPr>
              <p:spPr>
                <a:xfrm>
                  <a:off x="7257569" y="2066622"/>
                  <a:ext cx="536289" cy="1050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6289" h="1050287" extrusionOk="0">
                      <a:moveTo>
                        <a:pt x="436345" y="892604"/>
                      </a:moveTo>
                      <a:cubicBezTo>
                        <a:pt x="433258" y="899462"/>
                        <a:pt x="430515" y="906320"/>
                        <a:pt x="428115" y="913178"/>
                      </a:cubicBezTo>
                      <a:cubicBezTo>
                        <a:pt x="413027" y="953640"/>
                        <a:pt x="404112" y="998217"/>
                        <a:pt x="386624" y="1037308"/>
                      </a:cubicBezTo>
                      <a:cubicBezTo>
                        <a:pt x="384567" y="1042108"/>
                        <a:pt x="381823" y="1047252"/>
                        <a:pt x="377023" y="1049310"/>
                      </a:cubicBezTo>
                      <a:cubicBezTo>
                        <a:pt x="371536" y="1051710"/>
                        <a:pt x="365021" y="1049310"/>
                        <a:pt x="359878" y="1046223"/>
                      </a:cubicBezTo>
                      <a:cubicBezTo>
                        <a:pt x="358506" y="1045537"/>
                        <a:pt x="357135" y="1044852"/>
                        <a:pt x="355763" y="1043823"/>
                      </a:cubicBezTo>
                      <a:cubicBezTo>
                        <a:pt x="352334" y="1041766"/>
                        <a:pt x="349248" y="1039708"/>
                        <a:pt x="346162" y="1037651"/>
                      </a:cubicBezTo>
                      <a:cubicBezTo>
                        <a:pt x="329017" y="1025649"/>
                        <a:pt x="314958" y="1010219"/>
                        <a:pt x="301242" y="994788"/>
                      </a:cubicBezTo>
                      <a:cubicBezTo>
                        <a:pt x="295413" y="988273"/>
                        <a:pt x="289583" y="981758"/>
                        <a:pt x="283754" y="975243"/>
                      </a:cubicBezTo>
                      <a:cubicBezTo>
                        <a:pt x="263866" y="953297"/>
                        <a:pt x="242606" y="934095"/>
                        <a:pt x="212774" y="926208"/>
                      </a:cubicBezTo>
                      <a:cubicBezTo>
                        <a:pt x="211059" y="925865"/>
                        <a:pt x="209345" y="925522"/>
                        <a:pt x="207973" y="924837"/>
                      </a:cubicBezTo>
                      <a:cubicBezTo>
                        <a:pt x="204201" y="923808"/>
                        <a:pt x="200429" y="922779"/>
                        <a:pt x="197000" y="922093"/>
                      </a:cubicBezTo>
                      <a:lnTo>
                        <a:pt x="197000" y="922093"/>
                      </a:lnTo>
                      <a:cubicBezTo>
                        <a:pt x="168197" y="914207"/>
                        <a:pt x="148994" y="908035"/>
                        <a:pt x="133221" y="896033"/>
                      </a:cubicBezTo>
                      <a:cubicBezTo>
                        <a:pt x="133221" y="896033"/>
                        <a:pt x="133221" y="896033"/>
                        <a:pt x="133221" y="896033"/>
                      </a:cubicBezTo>
                      <a:cubicBezTo>
                        <a:pt x="126363" y="890890"/>
                        <a:pt x="120191" y="884717"/>
                        <a:pt x="114361" y="877174"/>
                      </a:cubicBezTo>
                      <a:cubicBezTo>
                        <a:pt x="104760" y="865172"/>
                        <a:pt x="95159" y="849399"/>
                        <a:pt x="83500" y="827453"/>
                      </a:cubicBezTo>
                      <a:cubicBezTo>
                        <a:pt x="62926" y="788362"/>
                        <a:pt x="35837" y="752358"/>
                        <a:pt x="20064" y="710867"/>
                      </a:cubicBezTo>
                      <a:cubicBezTo>
                        <a:pt x="-8740" y="635772"/>
                        <a:pt x="-1882" y="505127"/>
                        <a:pt x="11834" y="426946"/>
                      </a:cubicBezTo>
                      <a:cubicBezTo>
                        <a:pt x="28979" y="330248"/>
                        <a:pt x="67041" y="233893"/>
                        <a:pt x="51268" y="134452"/>
                      </a:cubicBezTo>
                      <a:cubicBezTo>
                        <a:pt x="50582" y="129994"/>
                        <a:pt x="49896" y="124851"/>
                        <a:pt x="49210" y="119022"/>
                      </a:cubicBezTo>
                      <a:cubicBezTo>
                        <a:pt x="47839" y="109763"/>
                        <a:pt x="46810" y="99133"/>
                        <a:pt x="46124" y="88504"/>
                      </a:cubicBezTo>
                      <a:cubicBezTo>
                        <a:pt x="45439" y="74788"/>
                        <a:pt x="45781" y="60729"/>
                        <a:pt x="47496" y="47698"/>
                      </a:cubicBezTo>
                      <a:cubicBezTo>
                        <a:pt x="48182" y="43241"/>
                        <a:pt x="48868" y="38783"/>
                        <a:pt x="50239" y="35011"/>
                      </a:cubicBezTo>
                      <a:cubicBezTo>
                        <a:pt x="52297" y="27467"/>
                        <a:pt x="55040" y="20952"/>
                        <a:pt x="59155" y="15466"/>
                      </a:cubicBezTo>
                      <a:lnTo>
                        <a:pt x="59155" y="15466"/>
                      </a:lnTo>
                      <a:cubicBezTo>
                        <a:pt x="61555" y="12037"/>
                        <a:pt x="64298" y="9294"/>
                        <a:pt x="67384" y="6893"/>
                      </a:cubicBezTo>
                      <a:lnTo>
                        <a:pt x="67384" y="6893"/>
                      </a:lnTo>
                      <a:cubicBezTo>
                        <a:pt x="74928" y="1407"/>
                        <a:pt x="84186" y="-993"/>
                        <a:pt x="96874" y="378"/>
                      </a:cubicBezTo>
                      <a:cubicBezTo>
                        <a:pt x="97216" y="378"/>
                        <a:pt x="97559" y="378"/>
                        <a:pt x="97559" y="378"/>
                      </a:cubicBezTo>
                      <a:cubicBezTo>
                        <a:pt x="97902" y="378"/>
                        <a:pt x="98588" y="378"/>
                        <a:pt x="99274" y="721"/>
                      </a:cubicBezTo>
                      <a:cubicBezTo>
                        <a:pt x="101674" y="1064"/>
                        <a:pt x="104074" y="1407"/>
                        <a:pt x="106475" y="2093"/>
                      </a:cubicBezTo>
                      <a:cubicBezTo>
                        <a:pt x="108875" y="2436"/>
                        <a:pt x="110932" y="3121"/>
                        <a:pt x="113333" y="4150"/>
                      </a:cubicBezTo>
                      <a:cubicBezTo>
                        <a:pt x="114704" y="4493"/>
                        <a:pt x="115733" y="4836"/>
                        <a:pt x="117105" y="5522"/>
                      </a:cubicBezTo>
                      <a:cubicBezTo>
                        <a:pt x="118819" y="6208"/>
                        <a:pt x="120534" y="6893"/>
                        <a:pt x="121905" y="7579"/>
                      </a:cubicBezTo>
                      <a:cubicBezTo>
                        <a:pt x="126020" y="9637"/>
                        <a:pt x="130135" y="12380"/>
                        <a:pt x="133907" y="15809"/>
                      </a:cubicBezTo>
                      <a:cubicBezTo>
                        <a:pt x="141793" y="23010"/>
                        <a:pt x="148994" y="32268"/>
                        <a:pt x="155509" y="42555"/>
                      </a:cubicBezTo>
                      <a:cubicBezTo>
                        <a:pt x="158253" y="47356"/>
                        <a:pt x="160996" y="52156"/>
                        <a:pt x="163739" y="56957"/>
                      </a:cubicBezTo>
                      <a:cubicBezTo>
                        <a:pt x="167511" y="63815"/>
                        <a:pt x="170940" y="71359"/>
                        <a:pt x="174712" y="78559"/>
                      </a:cubicBezTo>
                      <a:cubicBezTo>
                        <a:pt x="178484" y="86103"/>
                        <a:pt x="181913" y="93647"/>
                        <a:pt x="186028" y="100848"/>
                      </a:cubicBezTo>
                      <a:cubicBezTo>
                        <a:pt x="187399" y="103248"/>
                        <a:pt x="188771" y="105649"/>
                        <a:pt x="189799" y="108049"/>
                      </a:cubicBezTo>
                      <a:cubicBezTo>
                        <a:pt x="191857" y="111478"/>
                        <a:pt x="193571" y="114564"/>
                        <a:pt x="195629" y="117650"/>
                      </a:cubicBezTo>
                      <a:cubicBezTo>
                        <a:pt x="200429" y="125194"/>
                        <a:pt x="205230" y="132395"/>
                        <a:pt x="210716" y="137881"/>
                      </a:cubicBezTo>
                      <a:cubicBezTo>
                        <a:pt x="211745" y="139253"/>
                        <a:pt x="213117" y="140281"/>
                        <a:pt x="214488" y="141653"/>
                      </a:cubicBezTo>
                      <a:cubicBezTo>
                        <a:pt x="234376" y="161884"/>
                        <a:pt x="256322" y="180401"/>
                        <a:pt x="279296" y="197889"/>
                      </a:cubicBezTo>
                      <a:cubicBezTo>
                        <a:pt x="284783" y="202346"/>
                        <a:pt x="290612" y="206461"/>
                        <a:pt x="296098" y="210576"/>
                      </a:cubicBezTo>
                      <a:cubicBezTo>
                        <a:pt x="309472" y="220520"/>
                        <a:pt x="322845" y="230464"/>
                        <a:pt x="336218" y="240408"/>
                      </a:cubicBezTo>
                      <a:cubicBezTo>
                        <a:pt x="341361" y="244180"/>
                        <a:pt x="346505" y="247952"/>
                        <a:pt x="351648" y="251724"/>
                      </a:cubicBezTo>
                      <a:cubicBezTo>
                        <a:pt x="381823" y="274355"/>
                        <a:pt x="411656" y="297330"/>
                        <a:pt x="438059" y="323390"/>
                      </a:cubicBezTo>
                      <a:cubicBezTo>
                        <a:pt x="445603" y="330934"/>
                        <a:pt x="452804" y="338478"/>
                        <a:pt x="459662" y="346364"/>
                      </a:cubicBezTo>
                      <a:cubicBezTo>
                        <a:pt x="478521" y="367967"/>
                        <a:pt x="494980" y="391627"/>
                        <a:pt x="507668" y="418716"/>
                      </a:cubicBezTo>
                      <a:cubicBezTo>
                        <a:pt x="530299" y="466036"/>
                        <a:pt x="537500" y="516786"/>
                        <a:pt x="536128" y="567535"/>
                      </a:cubicBezTo>
                      <a:cubicBezTo>
                        <a:pt x="536128" y="567535"/>
                        <a:pt x="536128" y="567878"/>
                        <a:pt x="536128" y="567878"/>
                      </a:cubicBezTo>
                      <a:cubicBezTo>
                        <a:pt x="535786" y="579536"/>
                        <a:pt x="535100" y="590852"/>
                        <a:pt x="534071" y="602511"/>
                      </a:cubicBezTo>
                      <a:cubicBezTo>
                        <a:pt x="529613" y="646402"/>
                        <a:pt x="520012" y="690293"/>
                        <a:pt x="508696" y="732470"/>
                      </a:cubicBezTo>
                      <a:cubicBezTo>
                        <a:pt x="504239" y="749958"/>
                        <a:pt x="498752" y="765731"/>
                        <a:pt x="492923" y="780819"/>
                      </a:cubicBezTo>
                      <a:cubicBezTo>
                        <a:pt x="490523" y="786991"/>
                        <a:pt x="487780" y="793163"/>
                        <a:pt x="485036" y="798992"/>
                      </a:cubicBezTo>
                      <a:cubicBezTo>
                        <a:pt x="474064" y="823681"/>
                        <a:pt x="461376" y="846655"/>
                        <a:pt x="446632" y="872373"/>
                      </a:cubicBezTo>
                      <a:cubicBezTo>
                        <a:pt x="442517" y="879231"/>
                        <a:pt x="439088" y="885746"/>
                        <a:pt x="436345" y="892604"/>
                      </a:cubicBezTo>
                      <a:cubicBezTo>
                        <a:pt x="436345" y="892604"/>
                        <a:pt x="436345" y="892604"/>
                        <a:pt x="436345" y="892604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84" name="Google Shape;2384;p9"/>
                <p:cNvSpPr/>
                <p:nvPr/>
              </p:nvSpPr>
              <p:spPr>
                <a:xfrm>
                  <a:off x="7313888" y="2073173"/>
                  <a:ext cx="76559" cy="88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559" h="889825" extrusionOk="0">
                      <a:moveTo>
                        <a:pt x="76560" y="889826"/>
                      </a:moveTo>
                      <a:cubicBezTo>
                        <a:pt x="69702" y="884682"/>
                        <a:pt x="63529" y="878510"/>
                        <a:pt x="57700" y="870966"/>
                      </a:cubicBezTo>
                      <a:cubicBezTo>
                        <a:pt x="48442" y="849706"/>
                        <a:pt x="40555" y="827418"/>
                        <a:pt x="34040" y="804786"/>
                      </a:cubicBezTo>
                      <a:cubicBezTo>
                        <a:pt x="-4365" y="671398"/>
                        <a:pt x="-3679" y="525323"/>
                        <a:pt x="4550" y="387477"/>
                      </a:cubicBezTo>
                      <a:cubicBezTo>
                        <a:pt x="9008" y="312382"/>
                        <a:pt x="23067" y="237287"/>
                        <a:pt x="24782" y="162192"/>
                      </a:cubicBezTo>
                      <a:cubicBezTo>
                        <a:pt x="25810" y="123444"/>
                        <a:pt x="19295" y="87440"/>
                        <a:pt x="10380" y="50064"/>
                      </a:cubicBezTo>
                      <a:cubicBezTo>
                        <a:pt x="7294" y="36348"/>
                        <a:pt x="4208" y="22289"/>
                        <a:pt x="2493" y="8573"/>
                      </a:cubicBezTo>
                      <a:lnTo>
                        <a:pt x="2493" y="8573"/>
                      </a:lnTo>
                      <a:cubicBezTo>
                        <a:pt x="4893" y="5144"/>
                        <a:pt x="7637" y="2400"/>
                        <a:pt x="10723" y="0"/>
                      </a:cubicBezTo>
                      <a:cubicBezTo>
                        <a:pt x="13123" y="25032"/>
                        <a:pt x="19981" y="49378"/>
                        <a:pt x="25467" y="74067"/>
                      </a:cubicBezTo>
                      <a:cubicBezTo>
                        <a:pt x="33354" y="109728"/>
                        <a:pt x="35069" y="146076"/>
                        <a:pt x="33011" y="182766"/>
                      </a:cubicBezTo>
                      <a:cubicBezTo>
                        <a:pt x="28896" y="256146"/>
                        <a:pt x="16895" y="328498"/>
                        <a:pt x="12780" y="401879"/>
                      </a:cubicBezTo>
                      <a:cubicBezTo>
                        <a:pt x="9008" y="477317"/>
                        <a:pt x="8665" y="553441"/>
                        <a:pt x="14152" y="628879"/>
                      </a:cubicBezTo>
                      <a:cubicBezTo>
                        <a:pt x="20324" y="718376"/>
                        <a:pt x="36440" y="809930"/>
                        <a:pt x="76560" y="889826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85" name="Google Shape;2385;p9"/>
                <p:cNvSpPr/>
                <p:nvPr/>
              </p:nvSpPr>
              <p:spPr>
                <a:xfrm>
                  <a:off x="7353757" y="2067344"/>
                  <a:ext cx="111785" cy="9248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785" h="924801" extrusionOk="0">
                      <a:moveTo>
                        <a:pt x="111785" y="924801"/>
                      </a:moveTo>
                      <a:cubicBezTo>
                        <a:pt x="108014" y="923773"/>
                        <a:pt x="104241" y="922744"/>
                        <a:pt x="100812" y="922058"/>
                      </a:cubicBezTo>
                      <a:lnTo>
                        <a:pt x="100812" y="922058"/>
                      </a:lnTo>
                      <a:cubicBezTo>
                        <a:pt x="94983" y="904913"/>
                        <a:pt x="89840" y="887425"/>
                        <a:pt x="85382" y="869937"/>
                      </a:cubicBezTo>
                      <a:cubicBezTo>
                        <a:pt x="67551" y="796900"/>
                        <a:pt x="64122" y="721805"/>
                        <a:pt x="61722" y="647052"/>
                      </a:cubicBezTo>
                      <a:cubicBezTo>
                        <a:pt x="59321" y="569214"/>
                        <a:pt x="56235" y="491376"/>
                        <a:pt x="50406" y="413537"/>
                      </a:cubicBezTo>
                      <a:cubicBezTo>
                        <a:pt x="40119" y="275006"/>
                        <a:pt x="23317" y="137160"/>
                        <a:pt x="0" y="0"/>
                      </a:cubicBezTo>
                      <a:cubicBezTo>
                        <a:pt x="3086" y="343"/>
                        <a:pt x="6172" y="1029"/>
                        <a:pt x="9601" y="1715"/>
                      </a:cubicBezTo>
                      <a:cubicBezTo>
                        <a:pt x="20917" y="67208"/>
                        <a:pt x="30518" y="133045"/>
                        <a:pt x="38747" y="198882"/>
                      </a:cubicBezTo>
                      <a:cubicBezTo>
                        <a:pt x="57264" y="350101"/>
                        <a:pt x="65837" y="501320"/>
                        <a:pt x="70980" y="653567"/>
                      </a:cubicBezTo>
                      <a:cubicBezTo>
                        <a:pt x="73724" y="744436"/>
                        <a:pt x="80582" y="839419"/>
                        <a:pt x="111785" y="92480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86" name="Google Shape;2386;p9"/>
                <p:cNvSpPr/>
                <p:nvPr/>
              </p:nvSpPr>
              <p:spPr>
                <a:xfrm>
                  <a:off x="7378788" y="2074202"/>
                  <a:ext cx="180022" cy="9875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022" h="987552" extrusionOk="0">
                      <a:moveTo>
                        <a:pt x="180023" y="987552"/>
                      </a:moveTo>
                      <a:cubicBezTo>
                        <a:pt x="174193" y="981037"/>
                        <a:pt x="168364" y="974522"/>
                        <a:pt x="162535" y="968007"/>
                      </a:cubicBezTo>
                      <a:cubicBezTo>
                        <a:pt x="160135" y="961835"/>
                        <a:pt x="157734" y="955662"/>
                        <a:pt x="155334" y="949490"/>
                      </a:cubicBezTo>
                      <a:cubicBezTo>
                        <a:pt x="128245" y="876452"/>
                        <a:pt x="108014" y="800329"/>
                        <a:pt x="101842" y="722490"/>
                      </a:cubicBezTo>
                      <a:cubicBezTo>
                        <a:pt x="94640" y="634708"/>
                        <a:pt x="103899" y="546926"/>
                        <a:pt x="97384" y="459143"/>
                      </a:cubicBezTo>
                      <a:cubicBezTo>
                        <a:pt x="86068" y="302438"/>
                        <a:pt x="44234" y="150190"/>
                        <a:pt x="0" y="0"/>
                      </a:cubicBezTo>
                      <a:cubicBezTo>
                        <a:pt x="4115" y="2057"/>
                        <a:pt x="8230" y="4800"/>
                        <a:pt x="12002" y="8229"/>
                      </a:cubicBezTo>
                      <a:cubicBezTo>
                        <a:pt x="32918" y="79896"/>
                        <a:pt x="53150" y="151905"/>
                        <a:pt x="69952" y="224942"/>
                      </a:cubicBezTo>
                      <a:cubicBezTo>
                        <a:pt x="88811" y="308267"/>
                        <a:pt x="103213" y="392963"/>
                        <a:pt x="108014" y="478346"/>
                      </a:cubicBezTo>
                      <a:cubicBezTo>
                        <a:pt x="112814" y="565442"/>
                        <a:pt x="103556" y="653225"/>
                        <a:pt x="112814" y="740321"/>
                      </a:cubicBezTo>
                      <a:cubicBezTo>
                        <a:pt x="122416" y="826046"/>
                        <a:pt x="147447" y="907999"/>
                        <a:pt x="180023" y="987552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87" name="Google Shape;2387;p9"/>
                <p:cNvSpPr/>
                <p:nvPr/>
              </p:nvSpPr>
              <p:spPr>
                <a:xfrm>
                  <a:off x="7452169" y="2184273"/>
                  <a:ext cx="161163" cy="9265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163" h="926515" extrusionOk="0">
                      <a:moveTo>
                        <a:pt x="161163" y="926516"/>
                      </a:moveTo>
                      <a:cubicBezTo>
                        <a:pt x="157734" y="924458"/>
                        <a:pt x="154648" y="922401"/>
                        <a:pt x="151562" y="920344"/>
                      </a:cubicBezTo>
                      <a:cubicBezTo>
                        <a:pt x="150533" y="893940"/>
                        <a:pt x="149162" y="867194"/>
                        <a:pt x="147790" y="840448"/>
                      </a:cubicBezTo>
                      <a:cubicBezTo>
                        <a:pt x="133388" y="555841"/>
                        <a:pt x="100470" y="267462"/>
                        <a:pt x="0" y="0"/>
                      </a:cubicBezTo>
                      <a:cubicBezTo>
                        <a:pt x="4801" y="7544"/>
                        <a:pt x="9601" y="14745"/>
                        <a:pt x="15088" y="20231"/>
                      </a:cubicBezTo>
                      <a:cubicBezTo>
                        <a:pt x="16116" y="21603"/>
                        <a:pt x="17488" y="22631"/>
                        <a:pt x="18860" y="24003"/>
                      </a:cubicBezTo>
                      <a:cubicBezTo>
                        <a:pt x="31547" y="58636"/>
                        <a:pt x="42863" y="93955"/>
                        <a:pt x="53150" y="129273"/>
                      </a:cubicBezTo>
                      <a:cubicBezTo>
                        <a:pt x="128588" y="388163"/>
                        <a:pt x="150533" y="657682"/>
                        <a:pt x="161163" y="926516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88" name="Google Shape;2388;p9"/>
                <p:cNvSpPr/>
                <p:nvPr/>
              </p:nvSpPr>
              <p:spPr>
                <a:xfrm>
                  <a:off x="7535837" y="2265197"/>
                  <a:ext cx="158076" cy="7149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076" h="714946" extrusionOk="0">
                      <a:moveTo>
                        <a:pt x="158077" y="694030"/>
                      </a:moveTo>
                      <a:cubicBezTo>
                        <a:pt x="158077" y="694030"/>
                        <a:pt x="158077" y="694030"/>
                        <a:pt x="158077" y="694030"/>
                      </a:cubicBezTo>
                      <a:cubicBezTo>
                        <a:pt x="154991" y="700888"/>
                        <a:pt x="152248" y="707746"/>
                        <a:pt x="149504" y="714947"/>
                      </a:cubicBezTo>
                      <a:cubicBezTo>
                        <a:pt x="142646" y="468402"/>
                        <a:pt x="116929" y="218085"/>
                        <a:pt x="0" y="0"/>
                      </a:cubicBezTo>
                      <a:cubicBezTo>
                        <a:pt x="5486" y="4458"/>
                        <a:pt x="11315" y="8573"/>
                        <a:pt x="16802" y="12687"/>
                      </a:cubicBezTo>
                      <a:cubicBezTo>
                        <a:pt x="123787" y="221856"/>
                        <a:pt x="150533" y="458800"/>
                        <a:pt x="158077" y="69403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89" name="Google Shape;2389;p9"/>
                <p:cNvSpPr/>
                <p:nvPr/>
              </p:nvSpPr>
              <p:spPr>
                <a:xfrm>
                  <a:off x="7592758" y="2307031"/>
                  <a:ext cx="157048" cy="5589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048" h="558927" extrusionOk="0">
                      <a:moveTo>
                        <a:pt x="157048" y="540753"/>
                      </a:moveTo>
                      <a:cubicBezTo>
                        <a:pt x="154648" y="546926"/>
                        <a:pt x="151905" y="553098"/>
                        <a:pt x="149162" y="558927"/>
                      </a:cubicBezTo>
                      <a:cubicBezTo>
                        <a:pt x="135103" y="365532"/>
                        <a:pt x="84696" y="175222"/>
                        <a:pt x="0" y="0"/>
                      </a:cubicBezTo>
                      <a:cubicBezTo>
                        <a:pt x="5144" y="3772"/>
                        <a:pt x="10287" y="7544"/>
                        <a:pt x="15431" y="11316"/>
                      </a:cubicBezTo>
                      <a:cubicBezTo>
                        <a:pt x="93955" y="178308"/>
                        <a:pt x="141618" y="357988"/>
                        <a:pt x="157048" y="540753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90" name="Google Shape;2390;p9"/>
                <p:cNvSpPr/>
                <p:nvPr/>
              </p:nvSpPr>
              <p:spPr>
                <a:xfrm>
                  <a:off x="7694942" y="2390698"/>
                  <a:ext cx="98412" cy="2791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412" h="279120" extrusionOk="0">
                      <a:moveTo>
                        <a:pt x="96012" y="279120"/>
                      </a:moveTo>
                      <a:cubicBezTo>
                        <a:pt x="78181" y="182080"/>
                        <a:pt x="45948" y="87782"/>
                        <a:pt x="0" y="0"/>
                      </a:cubicBezTo>
                      <a:cubicBezTo>
                        <a:pt x="7544" y="7544"/>
                        <a:pt x="14744" y="15087"/>
                        <a:pt x="21602" y="22974"/>
                      </a:cubicBezTo>
                      <a:cubicBezTo>
                        <a:pt x="55892" y="93612"/>
                        <a:pt x="81610" y="168021"/>
                        <a:pt x="98412" y="244145"/>
                      </a:cubicBezTo>
                      <a:cubicBezTo>
                        <a:pt x="98412" y="244145"/>
                        <a:pt x="98412" y="244488"/>
                        <a:pt x="98412" y="244488"/>
                      </a:cubicBezTo>
                      <a:cubicBezTo>
                        <a:pt x="98069" y="255803"/>
                        <a:pt x="97383" y="267462"/>
                        <a:pt x="96012" y="27912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91" name="Google Shape;2391;p9"/>
                <p:cNvSpPr/>
                <p:nvPr/>
              </p:nvSpPr>
              <p:spPr>
                <a:xfrm>
                  <a:off x="7239475" y="1227742"/>
                  <a:ext cx="538774" cy="9221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8774" h="922105" extrusionOk="0">
                      <a:moveTo>
                        <a:pt x="489414" y="521390"/>
                      </a:moveTo>
                      <a:cubicBezTo>
                        <a:pt x="441751" y="602314"/>
                        <a:pt x="359112" y="656835"/>
                        <a:pt x="290532" y="721644"/>
                      </a:cubicBezTo>
                      <a:cubicBezTo>
                        <a:pt x="280245" y="731245"/>
                        <a:pt x="270301" y="741189"/>
                        <a:pt x="261043" y="751133"/>
                      </a:cubicBezTo>
                      <a:cubicBezTo>
                        <a:pt x="239097" y="774793"/>
                        <a:pt x="219895" y="800168"/>
                        <a:pt x="204807" y="828628"/>
                      </a:cubicBezTo>
                      <a:cubicBezTo>
                        <a:pt x="199663" y="838572"/>
                        <a:pt x="192463" y="851946"/>
                        <a:pt x="183547" y="865662"/>
                      </a:cubicBezTo>
                      <a:cubicBezTo>
                        <a:pt x="178061" y="874234"/>
                        <a:pt x="171889" y="882807"/>
                        <a:pt x="165373" y="890693"/>
                      </a:cubicBezTo>
                      <a:cubicBezTo>
                        <a:pt x="159887" y="897551"/>
                        <a:pt x="154058" y="903381"/>
                        <a:pt x="147886" y="908524"/>
                      </a:cubicBezTo>
                      <a:cubicBezTo>
                        <a:pt x="144457" y="911267"/>
                        <a:pt x="141028" y="914010"/>
                        <a:pt x="137256" y="915725"/>
                      </a:cubicBezTo>
                      <a:cubicBezTo>
                        <a:pt x="126969" y="921554"/>
                        <a:pt x="116339" y="923955"/>
                        <a:pt x="105709" y="920526"/>
                      </a:cubicBezTo>
                      <a:cubicBezTo>
                        <a:pt x="102966" y="919840"/>
                        <a:pt x="100222" y="918468"/>
                        <a:pt x="97479" y="916754"/>
                      </a:cubicBezTo>
                      <a:cubicBezTo>
                        <a:pt x="89935" y="912296"/>
                        <a:pt x="82392" y="904752"/>
                        <a:pt x="75191" y="893436"/>
                      </a:cubicBezTo>
                      <a:cubicBezTo>
                        <a:pt x="70047" y="885550"/>
                        <a:pt x="67304" y="876291"/>
                        <a:pt x="66276" y="865662"/>
                      </a:cubicBezTo>
                      <a:cubicBezTo>
                        <a:pt x="62161" y="824856"/>
                        <a:pt x="83763" y="769650"/>
                        <a:pt x="78277" y="731245"/>
                      </a:cubicBezTo>
                      <a:cubicBezTo>
                        <a:pt x="76905" y="722329"/>
                        <a:pt x="75534" y="713071"/>
                        <a:pt x="73819" y="704156"/>
                      </a:cubicBezTo>
                      <a:cubicBezTo>
                        <a:pt x="49816" y="579340"/>
                        <a:pt x="-19449" y="458639"/>
                        <a:pt x="5239" y="329023"/>
                      </a:cubicBezTo>
                      <a:cubicBezTo>
                        <a:pt x="30271" y="199407"/>
                        <a:pt x="143771" y="108881"/>
                        <a:pt x="249727" y="30700"/>
                      </a:cubicBezTo>
                      <a:cubicBezTo>
                        <a:pt x="266529" y="18356"/>
                        <a:pt x="284360" y="5326"/>
                        <a:pt x="304591" y="1211"/>
                      </a:cubicBezTo>
                      <a:cubicBezTo>
                        <a:pt x="319336" y="-1875"/>
                        <a:pt x="330994" y="1211"/>
                        <a:pt x="341281" y="7383"/>
                      </a:cubicBezTo>
                      <a:cubicBezTo>
                        <a:pt x="344025" y="9097"/>
                        <a:pt x="346425" y="10812"/>
                        <a:pt x="349168" y="12526"/>
                      </a:cubicBezTo>
                      <a:cubicBezTo>
                        <a:pt x="357055" y="18356"/>
                        <a:pt x="364599" y="24871"/>
                        <a:pt x="372828" y="31043"/>
                      </a:cubicBezTo>
                      <a:cubicBezTo>
                        <a:pt x="375228" y="32758"/>
                        <a:pt x="377629" y="34815"/>
                        <a:pt x="380372" y="36187"/>
                      </a:cubicBezTo>
                      <a:cubicBezTo>
                        <a:pt x="381744" y="37215"/>
                        <a:pt x="383115" y="37901"/>
                        <a:pt x="384487" y="38587"/>
                      </a:cubicBezTo>
                      <a:cubicBezTo>
                        <a:pt x="392716" y="43387"/>
                        <a:pt x="400260" y="46131"/>
                        <a:pt x="407461" y="47845"/>
                      </a:cubicBezTo>
                      <a:cubicBezTo>
                        <a:pt x="410890" y="48531"/>
                        <a:pt x="413976" y="49217"/>
                        <a:pt x="417062" y="49560"/>
                      </a:cubicBezTo>
                      <a:cubicBezTo>
                        <a:pt x="427349" y="50931"/>
                        <a:pt x="437293" y="50245"/>
                        <a:pt x="447237" y="49903"/>
                      </a:cubicBezTo>
                      <a:cubicBezTo>
                        <a:pt x="450666" y="49903"/>
                        <a:pt x="453753" y="49560"/>
                        <a:pt x="457182" y="49903"/>
                      </a:cubicBezTo>
                      <a:cubicBezTo>
                        <a:pt x="466097" y="50245"/>
                        <a:pt x="475355" y="51274"/>
                        <a:pt x="484956" y="54703"/>
                      </a:cubicBezTo>
                      <a:cubicBezTo>
                        <a:pt x="485299" y="54703"/>
                        <a:pt x="485642" y="54703"/>
                        <a:pt x="485985" y="55046"/>
                      </a:cubicBezTo>
                      <a:cubicBezTo>
                        <a:pt x="489071" y="56075"/>
                        <a:pt x="491814" y="57789"/>
                        <a:pt x="494215" y="59504"/>
                      </a:cubicBezTo>
                      <a:cubicBezTo>
                        <a:pt x="507931" y="69791"/>
                        <a:pt x="513074" y="90022"/>
                        <a:pt x="515817" y="107853"/>
                      </a:cubicBezTo>
                      <a:cubicBezTo>
                        <a:pt x="540163" y="247070"/>
                        <a:pt x="561423" y="400003"/>
                        <a:pt x="489414" y="52139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2392" name="Google Shape;2392;p9"/>
                <p:cNvGrpSpPr/>
                <p:nvPr/>
              </p:nvGrpSpPr>
              <p:grpSpPr>
                <a:xfrm>
                  <a:off x="7305569" y="1235125"/>
                  <a:ext cx="429487" cy="913142"/>
                  <a:chOff x="7305569" y="1235125"/>
                  <a:chExt cx="429487" cy="913142"/>
                </a:xfrm>
              </p:grpSpPr>
              <p:sp>
                <p:nvSpPr>
                  <p:cNvPr id="2393" name="Google Shape;2393;p9"/>
                  <p:cNvSpPr/>
                  <p:nvPr/>
                </p:nvSpPr>
                <p:spPr>
                  <a:xfrm>
                    <a:off x="7305569" y="1235125"/>
                    <a:ext cx="283417" cy="85862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3417" h="858621" extrusionOk="0">
                        <a:moveTo>
                          <a:pt x="525" y="858622"/>
                        </a:moveTo>
                        <a:cubicBezTo>
                          <a:pt x="-3590" y="817817"/>
                          <a:pt x="18013" y="762610"/>
                          <a:pt x="12526" y="724205"/>
                        </a:cubicBezTo>
                        <a:cubicBezTo>
                          <a:pt x="11155" y="715289"/>
                          <a:pt x="9783" y="706031"/>
                          <a:pt x="8069" y="697116"/>
                        </a:cubicBezTo>
                        <a:cubicBezTo>
                          <a:pt x="10126" y="655968"/>
                          <a:pt x="10812" y="614477"/>
                          <a:pt x="10126" y="572986"/>
                        </a:cubicBezTo>
                        <a:cubicBezTo>
                          <a:pt x="8755" y="484175"/>
                          <a:pt x="5668" y="393992"/>
                          <a:pt x="24871" y="306553"/>
                        </a:cubicBezTo>
                        <a:cubicBezTo>
                          <a:pt x="41673" y="230772"/>
                          <a:pt x="74934" y="157391"/>
                          <a:pt x="132884" y="104585"/>
                        </a:cubicBezTo>
                        <a:cubicBezTo>
                          <a:pt x="176776" y="64808"/>
                          <a:pt x="230954" y="38062"/>
                          <a:pt x="275531" y="0"/>
                        </a:cubicBezTo>
                        <a:cubicBezTo>
                          <a:pt x="278274" y="1715"/>
                          <a:pt x="280674" y="3429"/>
                          <a:pt x="283417" y="5144"/>
                        </a:cubicBezTo>
                        <a:cubicBezTo>
                          <a:pt x="232668" y="48692"/>
                          <a:pt x="169574" y="77838"/>
                          <a:pt x="122940" y="126873"/>
                        </a:cubicBezTo>
                        <a:cubicBezTo>
                          <a:pt x="-4619" y="261633"/>
                          <a:pt x="20413" y="463944"/>
                          <a:pt x="19384" y="633336"/>
                        </a:cubicBezTo>
                        <a:cubicBezTo>
                          <a:pt x="19042" y="709117"/>
                          <a:pt x="12869" y="784212"/>
                          <a:pt x="525" y="858622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94" name="Google Shape;2394;p9"/>
                  <p:cNvSpPr/>
                  <p:nvPr/>
                </p:nvSpPr>
                <p:spPr>
                  <a:xfrm>
                    <a:off x="7337298" y="1258785"/>
                    <a:ext cx="282892" cy="8894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2892" h="889482" extrusionOk="0">
                        <a:moveTo>
                          <a:pt x="27089" y="688886"/>
                        </a:moveTo>
                        <a:cubicBezTo>
                          <a:pt x="21946" y="756437"/>
                          <a:pt x="17831" y="822960"/>
                          <a:pt x="8230" y="889483"/>
                        </a:cubicBezTo>
                        <a:cubicBezTo>
                          <a:pt x="5486" y="888797"/>
                          <a:pt x="2743" y="887425"/>
                          <a:pt x="0" y="885711"/>
                        </a:cubicBezTo>
                        <a:cubicBezTo>
                          <a:pt x="13716" y="798614"/>
                          <a:pt x="14745" y="710832"/>
                          <a:pt x="23660" y="623392"/>
                        </a:cubicBezTo>
                        <a:cubicBezTo>
                          <a:pt x="32576" y="537667"/>
                          <a:pt x="46634" y="452285"/>
                          <a:pt x="70295" y="368960"/>
                        </a:cubicBezTo>
                        <a:cubicBezTo>
                          <a:pt x="109042" y="232143"/>
                          <a:pt x="175222" y="101498"/>
                          <a:pt x="275349" y="0"/>
                        </a:cubicBezTo>
                        <a:cubicBezTo>
                          <a:pt x="277749" y="1715"/>
                          <a:pt x="280149" y="3772"/>
                          <a:pt x="282893" y="5144"/>
                        </a:cubicBezTo>
                        <a:cubicBezTo>
                          <a:pt x="229743" y="58636"/>
                          <a:pt x="185852" y="120358"/>
                          <a:pt x="151219" y="187566"/>
                        </a:cubicBezTo>
                        <a:cubicBezTo>
                          <a:pt x="70637" y="342214"/>
                          <a:pt x="40119" y="516407"/>
                          <a:pt x="27089" y="688886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95" name="Google Shape;2395;p9"/>
                  <p:cNvSpPr/>
                  <p:nvPr/>
                </p:nvSpPr>
                <p:spPr>
                  <a:xfrm>
                    <a:off x="7377074" y="1275930"/>
                    <a:ext cx="279806" cy="8675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9806" h="867536" extrusionOk="0">
                        <a:moveTo>
                          <a:pt x="178308" y="210541"/>
                        </a:moveTo>
                        <a:cubicBezTo>
                          <a:pt x="97041" y="420053"/>
                          <a:pt x="59665" y="641909"/>
                          <a:pt x="10630" y="860336"/>
                        </a:cubicBezTo>
                        <a:cubicBezTo>
                          <a:pt x="7201" y="863079"/>
                          <a:pt x="3772" y="865822"/>
                          <a:pt x="0" y="867537"/>
                        </a:cubicBezTo>
                        <a:cubicBezTo>
                          <a:pt x="33947" y="718375"/>
                          <a:pt x="61722" y="568185"/>
                          <a:pt x="101156" y="420395"/>
                        </a:cubicBezTo>
                        <a:cubicBezTo>
                          <a:pt x="124816" y="331927"/>
                          <a:pt x="152933" y="244488"/>
                          <a:pt x="188595" y="160134"/>
                        </a:cubicBezTo>
                        <a:cubicBezTo>
                          <a:pt x="211570" y="105956"/>
                          <a:pt x="236944" y="50063"/>
                          <a:pt x="270205" y="0"/>
                        </a:cubicBezTo>
                        <a:cubicBezTo>
                          <a:pt x="273634" y="686"/>
                          <a:pt x="276721" y="1372"/>
                          <a:pt x="279806" y="1715"/>
                        </a:cubicBezTo>
                        <a:cubicBezTo>
                          <a:pt x="236601" y="65837"/>
                          <a:pt x="205397" y="139903"/>
                          <a:pt x="178308" y="21054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96" name="Google Shape;2396;p9"/>
                  <p:cNvSpPr/>
                  <p:nvPr/>
                </p:nvSpPr>
                <p:spPr>
                  <a:xfrm>
                    <a:off x="7405192" y="1277835"/>
                    <a:ext cx="291807" cy="840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1807" h="840600" extrusionOk="0">
                        <a:moveTo>
                          <a:pt x="0" y="840600"/>
                        </a:moveTo>
                        <a:cubicBezTo>
                          <a:pt x="98755" y="562165"/>
                          <a:pt x="163563" y="271386"/>
                          <a:pt x="281864" y="152"/>
                        </a:cubicBezTo>
                        <a:cubicBezTo>
                          <a:pt x="285293" y="152"/>
                          <a:pt x="288379" y="-191"/>
                          <a:pt x="291808" y="152"/>
                        </a:cubicBezTo>
                        <a:cubicBezTo>
                          <a:pt x="261975" y="67704"/>
                          <a:pt x="235572" y="136969"/>
                          <a:pt x="211226" y="206921"/>
                        </a:cubicBezTo>
                        <a:cubicBezTo>
                          <a:pt x="141275" y="407518"/>
                          <a:pt x="87782" y="614629"/>
                          <a:pt x="18173" y="815911"/>
                        </a:cubicBezTo>
                        <a:cubicBezTo>
                          <a:pt x="12687" y="824141"/>
                          <a:pt x="6858" y="832714"/>
                          <a:pt x="0" y="84060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97" name="Google Shape;2397;p9"/>
                  <p:cNvSpPr/>
                  <p:nvPr/>
                </p:nvSpPr>
                <p:spPr>
                  <a:xfrm>
                    <a:off x="7500861" y="1282446"/>
                    <a:ext cx="234195" cy="6964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4195" h="696429" extrusionOk="0">
                        <a:moveTo>
                          <a:pt x="29490" y="666941"/>
                        </a:moveTo>
                        <a:cubicBezTo>
                          <a:pt x="19203" y="676542"/>
                          <a:pt x="9259" y="686486"/>
                          <a:pt x="0" y="696430"/>
                        </a:cubicBezTo>
                        <a:cubicBezTo>
                          <a:pt x="51092" y="610705"/>
                          <a:pt x="100813" y="523951"/>
                          <a:pt x="141275" y="432397"/>
                        </a:cubicBezTo>
                        <a:cubicBezTo>
                          <a:pt x="174536" y="356616"/>
                          <a:pt x="200940" y="277406"/>
                          <a:pt x="214313" y="195453"/>
                        </a:cubicBezTo>
                        <a:cubicBezTo>
                          <a:pt x="224600" y="130645"/>
                          <a:pt x="225971" y="65494"/>
                          <a:pt x="224600" y="0"/>
                        </a:cubicBezTo>
                        <a:cubicBezTo>
                          <a:pt x="224943" y="0"/>
                          <a:pt x="225286" y="0"/>
                          <a:pt x="225628" y="343"/>
                        </a:cubicBezTo>
                        <a:cubicBezTo>
                          <a:pt x="228715" y="1372"/>
                          <a:pt x="231458" y="3086"/>
                          <a:pt x="233858" y="4801"/>
                        </a:cubicBezTo>
                        <a:cubicBezTo>
                          <a:pt x="235230" y="77153"/>
                          <a:pt x="232829" y="149504"/>
                          <a:pt x="219113" y="220828"/>
                        </a:cubicBezTo>
                        <a:cubicBezTo>
                          <a:pt x="187567" y="382676"/>
                          <a:pt x="112129" y="526352"/>
                          <a:pt x="29490" y="66694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2398" name="Google Shape;2398;p9"/>
                <p:cNvSpPr/>
                <p:nvPr/>
              </p:nvSpPr>
              <p:spPr>
                <a:xfrm>
                  <a:off x="6563853" y="1309732"/>
                  <a:ext cx="793810" cy="8043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3810" h="804374" extrusionOk="0">
                      <a:moveTo>
                        <a:pt x="785103" y="786758"/>
                      </a:moveTo>
                      <a:cubicBezTo>
                        <a:pt x="784075" y="788130"/>
                        <a:pt x="783046" y="789501"/>
                        <a:pt x="781674" y="790530"/>
                      </a:cubicBezTo>
                      <a:cubicBezTo>
                        <a:pt x="780646" y="791559"/>
                        <a:pt x="779617" y="792245"/>
                        <a:pt x="778588" y="792930"/>
                      </a:cubicBezTo>
                      <a:cubicBezTo>
                        <a:pt x="774474" y="796016"/>
                        <a:pt x="769673" y="798760"/>
                        <a:pt x="763501" y="800474"/>
                      </a:cubicBezTo>
                      <a:cubicBezTo>
                        <a:pt x="760758" y="801503"/>
                        <a:pt x="758014" y="802189"/>
                        <a:pt x="754928" y="802874"/>
                      </a:cubicBezTo>
                      <a:cubicBezTo>
                        <a:pt x="752528" y="803217"/>
                        <a:pt x="750127" y="803560"/>
                        <a:pt x="747727" y="803903"/>
                      </a:cubicBezTo>
                      <a:cubicBezTo>
                        <a:pt x="746698" y="804246"/>
                        <a:pt x="745327" y="804246"/>
                        <a:pt x="744298" y="804246"/>
                      </a:cubicBezTo>
                      <a:cubicBezTo>
                        <a:pt x="743269" y="804246"/>
                        <a:pt x="742241" y="804246"/>
                        <a:pt x="741555" y="804246"/>
                      </a:cubicBezTo>
                      <a:cubicBezTo>
                        <a:pt x="741555" y="804246"/>
                        <a:pt x="741555" y="804246"/>
                        <a:pt x="741555" y="804246"/>
                      </a:cubicBezTo>
                      <a:lnTo>
                        <a:pt x="741555" y="804246"/>
                      </a:lnTo>
                      <a:cubicBezTo>
                        <a:pt x="737440" y="804589"/>
                        <a:pt x="733326" y="804246"/>
                        <a:pt x="729211" y="803217"/>
                      </a:cubicBezTo>
                      <a:cubicBezTo>
                        <a:pt x="701436" y="797731"/>
                        <a:pt x="672975" y="772013"/>
                        <a:pt x="645543" y="751097"/>
                      </a:cubicBezTo>
                      <a:cubicBezTo>
                        <a:pt x="644857" y="750754"/>
                        <a:pt x="644172" y="750068"/>
                        <a:pt x="643486" y="749725"/>
                      </a:cubicBezTo>
                      <a:cubicBezTo>
                        <a:pt x="641085" y="748010"/>
                        <a:pt x="639028" y="746296"/>
                        <a:pt x="636628" y="744924"/>
                      </a:cubicBezTo>
                      <a:cubicBezTo>
                        <a:pt x="634913" y="743553"/>
                        <a:pt x="633199" y="742524"/>
                        <a:pt x="631484" y="741152"/>
                      </a:cubicBezTo>
                      <a:cubicBezTo>
                        <a:pt x="621883" y="734637"/>
                        <a:pt x="612282" y="728808"/>
                        <a:pt x="603024" y="725379"/>
                      </a:cubicBezTo>
                      <a:cubicBezTo>
                        <a:pt x="560847" y="709949"/>
                        <a:pt x="515927" y="701033"/>
                        <a:pt x="471007" y="692461"/>
                      </a:cubicBezTo>
                      <a:cubicBezTo>
                        <a:pt x="451804" y="688689"/>
                        <a:pt x="432602" y="685260"/>
                        <a:pt x="413743" y="681488"/>
                      </a:cubicBezTo>
                      <a:lnTo>
                        <a:pt x="413743" y="681488"/>
                      </a:lnTo>
                      <a:cubicBezTo>
                        <a:pt x="341734" y="667429"/>
                        <a:pt x="271782" y="648569"/>
                        <a:pt x="213489" y="601592"/>
                      </a:cubicBezTo>
                      <a:cubicBezTo>
                        <a:pt x="106161" y="515524"/>
                        <a:pt x="118849" y="389680"/>
                        <a:pt x="56784" y="282352"/>
                      </a:cubicBezTo>
                      <a:cubicBezTo>
                        <a:pt x="34152" y="242919"/>
                        <a:pt x="-25512" y="197313"/>
                        <a:pt x="12207" y="150336"/>
                      </a:cubicBezTo>
                      <a:cubicBezTo>
                        <a:pt x="12892" y="149650"/>
                        <a:pt x="13236" y="148964"/>
                        <a:pt x="13921" y="148621"/>
                      </a:cubicBezTo>
                      <a:cubicBezTo>
                        <a:pt x="15979" y="146221"/>
                        <a:pt x="18379" y="144164"/>
                        <a:pt x="20779" y="142106"/>
                      </a:cubicBezTo>
                      <a:cubicBezTo>
                        <a:pt x="36210" y="129419"/>
                        <a:pt x="55412" y="127019"/>
                        <a:pt x="74614" y="123932"/>
                      </a:cubicBezTo>
                      <a:cubicBezTo>
                        <a:pt x="78043" y="123590"/>
                        <a:pt x="81472" y="122904"/>
                        <a:pt x="84901" y="122218"/>
                      </a:cubicBezTo>
                      <a:cubicBezTo>
                        <a:pt x="95188" y="120161"/>
                        <a:pt x="105133" y="117417"/>
                        <a:pt x="114048" y="112274"/>
                      </a:cubicBezTo>
                      <a:cubicBezTo>
                        <a:pt x="118849" y="109531"/>
                        <a:pt x="123306" y="106445"/>
                        <a:pt x="127421" y="102673"/>
                      </a:cubicBezTo>
                      <a:cubicBezTo>
                        <a:pt x="129822" y="100615"/>
                        <a:pt x="132222" y="98558"/>
                        <a:pt x="134279" y="96158"/>
                      </a:cubicBezTo>
                      <a:cubicBezTo>
                        <a:pt x="145938" y="84499"/>
                        <a:pt x="155196" y="70440"/>
                        <a:pt x="164454" y="55695"/>
                      </a:cubicBezTo>
                      <a:cubicBezTo>
                        <a:pt x="166169" y="52952"/>
                        <a:pt x="167883" y="50552"/>
                        <a:pt x="169255" y="47809"/>
                      </a:cubicBezTo>
                      <a:cubicBezTo>
                        <a:pt x="173713" y="40608"/>
                        <a:pt x="178170" y="33750"/>
                        <a:pt x="182971" y="26892"/>
                      </a:cubicBezTo>
                      <a:cubicBezTo>
                        <a:pt x="184000" y="25520"/>
                        <a:pt x="185028" y="23806"/>
                        <a:pt x="186057" y="22434"/>
                      </a:cubicBezTo>
                      <a:cubicBezTo>
                        <a:pt x="186743" y="21405"/>
                        <a:pt x="187429" y="20377"/>
                        <a:pt x="188457" y="19348"/>
                      </a:cubicBezTo>
                      <a:cubicBezTo>
                        <a:pt x="194973" y="10775"/>
                        <a:pt x="202516" y="2546"/>
                        <a:pt x="212803" y="488"/>
                      </a:cubicBezTo>
                      <a:cubicBezTo>
                        <a:pt x="221719" y="-1226"/>
                        <a:pt x="230634" y="1860"/>
                        <a:pt x="238864" y="5289"/>
                      </a:cubicBezTo>
                      <a:cubicBezTo>
                        <a:pt x="304701" y="31007"/>
                        <a:pt x="357164" y="70783"/>
                        <a:pt x="419229" y="102673"/>
                      </a:cubicBezTo>
                      <a:cubicBezTo>
                        <a:pt x="492952" y="141077"/>
                        <a:pt x="564961" y="191484"/>
                        <a:pt x="609538" y="263493"/>
                      </a:cubicBezTo>
                      <a:cubicBezTo>
                        <a:pt x="647257" y="324529"/>
                        <a:pt x="661659" y="396195"/>
                        <a:pt x="677433" y="466832"/>
                      </a:cubicBezTo>
                      <a:cubicBezTo>
                        <a:pt x="677433" y="466832"/>
                        <a:pt x="677433" y="466832"/>
                        <a:pt x="677433" y="466832"/>
                      </a:cubicBezTo>
                      <a:cubicBezTo>
                        <a:pt x="678804" y="473348"/>
                        <a:pt x="680176" y="479863"/>
                        <a:pt x="681891" y="486721"/>
                      </a:cubicBezTo>
                      <a:cubicBezTo>
                        <a:pt x="695949" y="547757"/>
                        <a:pt x="712752" y="607421"/>
                        <a:pt x="748070" y="658514"/>
                      </a:cubicBezTo>
                      <a:cubicBezTo>
                        <a:pt x="750471" y="661943"/>
                        <a:pt x="753214" y="665714"/>
                        <a:pt x="755957" y="670172"/>
                      </a:cubicBezTo>
                      <a:cubicBezTo>
                        <a:pt x="765215" y="683888"/>
                        <a:pt x="775845" y="701719"/>
                        <a:pt x="783732" y="719893"/>
                      </a:cubicBezTo>
                      <a:cubicBezTo>
                        <a:pt x="788875" y="732237"/>
                        <a:pt x="792990" y="744924"/>
                        <a:pt x="793676" y="756583"/>
                      </a:cubicBezTo>
                      <a:cubicBezTo>
                        <a:pt x="794019" y="761041"/>
                        <a:pt x="793676" y="765498"/>
                        <a:pt x="792990" y="769613"/>
                      </a:cubicBezTo>
                      <a:cubicBezTo>
                        <a:pt x="792990" y="770642"/>
                        <a:pt x="792647" y="771671"/>
                        <a:pt x="792304" y="772699"/>
                      </a:cubicBezTo>
                      <a:cubicBezTo>
                        <a:pt x="789904" y="778529"/>
                        <a:pt x="787846" y="782986"/>
                        <a:pt x="785103" y="786758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2399" name="Google Shape;2399;p9"/>
                <p:cNvGrpSpPr/>
                <p:nvPr/>
              </p:nvGrpSpPr>
              <p:grpSpPr>
                <a:xfrm>
                  <a:off x="7344156" y="1838898"/>
                  <a:ext cx="968464" cy="529838"/>
                  <a:chOff x="7344156" y="1838898"/>
                  <a:chExt cx="968464" cy="529838"/>
                </a:xfrm>
              </p:grpSpPr>
              <p:sp>
                <p:nvSpPr>
                  <p:cNvPr id="2400" name="Google Shape;2400;p9"/>
                  <p:cNvSpPr/>
                  <p:nvPr/>
                </p:nvSpPr>
                <p:spPr>
                  <a:xfrm>
                    <a:off x="7344409" y="1838898"/>
                    <a:ext cx="968211" cy="52983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68211" h="529838" extrusionOk="0">
                        <a:moveTo>
                          <a:pt x="944093" y="351890"/>
                        </a:moveTo>
                        <a:cubicBezTo>
                          <a:pt x="916661" y="377265"/>
                          <a:pt x="860768" y="401611"/>
                          <a:pt x="828193" y="424928"/>
                        </a:cubicBezTo>
                        <a:cubicBezTo>
                          <a:pt x="812762" y="435901"/>
                          <a:pt x="796989" y="446530"/>
                          <a:pt x="780873" y="456475"/>
                        </a:cubicBezTo>
                        <a:cubicBezTo>
                          <a:pt x="774700" y="460246"/>
                          <a:pt x="768528" y="464018"/>
                          <a:pt x="762356" y="467447"/>
                        </a:cubicBezTo>
                        <a:cubicBezTo>
                          <a:pt x="695148" y="506881"/>
                          <a:pt x="621081" y="535684"/>
                          <a:pt x="541871" y="528826"/>
                        </a:cubicBezTo>
                        <a:cubicBezTo>
                          <a:pt x="456489" y="521626"/>
                          <a:pt x="385166" y="477049"/>
                          <a:pt x="314872" y="430757"/>
                        </a:cubicBezTo>
                        <a:cubicBezTo>
                          <a:pt x="306985" y="425614"/>
                          <a:pt x="298755" y="420127"/>
                          <a:pt x="290526" y="414984"/>
                        </a:cubicBezTo>
                        <a:cubicBezTo>
                          <a:pt x="257264" y="393381"/>
                          <a:pt x="224003" y="372464"/>
                          <a:pt x="189027" y="355662"/>
                        </a:cubicBezTo>
                        <a:cubicBezTo>
                          <a:pt x="184227" y="353262"/>
                          <a:pt x="179426" y="351204"/>
                          <a:pt x="174625" y="349147"/>
                        </a:cubicBezTo>
                        <a:cubicBezTo>
                          <a:pt x="148222" y="337831"/>
                          <a:pt x="108789" y="337831"/>
                          <a:pt x="74499" y="332345"/>
                        </a:cubicBezTo>
                        <a:cubicBezTo>
                          <a:pt x="60783" y="330287"/>
                          <a:pt x="48095" y="327201"/>
                          <a:pt x="37123" y="322058"/>
                        </a:cubicBezTo>
                        <a:cubicBezTo>
                          <a:pt x="29578" y="318629"/>
                          <a:pt x="22720" y="314171"/>
                          <a:pt x="17577" y="307999"/>
                        </a:cubicBezTo>
                        <a:cubicBezTo>
                          <a:pt x="16891" y="307313"/>
                          <a:pt x="16206" y="306627"/>
                          <a:pt x="15862" y="305941"/>
                        </a:cubicBezTo>
                        <a:cubicBezTo>
                          <a:pt x="8662" y="297369"/>
                          <a:pt x="4204" y="289482"/>
                          <a:pt x="2146" y="282281"/>
                        </a:cubicBezTo>
                        <a:cubicBezTo>
                          <a:pt x="1118" y="278852"/>
                          <a:pt x="432" y="275423"/>
                          <a:pt x="89" y="272337"/>
                        </a:cubicBezTo>
                        <a:cubicBezTo>
                          <a:pt x="-254" y="268565"/>
                          <a:pt x="432" y="264793"/>
                          <a:pt x="1461" y="261364"/>
                        </a:cubicBezTo>
                        <a:cubicBezTo>
                          <a:pt x="2146" y="258278"/>
                          <a:pt x="3518" y="255192"/>
                          <a:pt x="5233" y="252449"/>
                        </a:cubicBezTo>
                        <a:cubicBezTo>
                          <a:pt x="7633" y="248677"/>
                          <a:pt x="10376" y="244905"/>
                          <a:pt x="14148" y="241476"/>
                        </a:cubicBezTo>
                        <a:cubicBezTo>
                          <a:pt x="17234" y="238390"/>
                          <a:pt x="20663" y="235647"/>
                          <a:pt x="24435" y="233247"/>
                        </a:cubicBezTo>
                        <a:cubicBezTo>
                          <a:pt x="50496" y="215416"/>
                          <a:pt x="91644" y="205815"/>
                          <a:pt x="115303" y="201014"/>
                        </a:cubicBezTo>
                        <a:cubicBezTo>
                          <a:pt x="252807" y="172553"/>
                          <a:pt x="352591" y="46366"/>
                          <a:pt x="488379" y="10705"/>
                        </a:cubicBezTo>
                        <a:cubicBezTo>
                          <a:pt x="608737" y="-21185"/>
                          <a:pt x="732867" y="23392"/>
                          <a:pt x="848081" y="75856"/>
                        </a:cubicBezTo>
                        <a:cubicBezTo>
                          <a:pt x="858025" y="80313"/>
                          <a:pt x="867626" y="84771"/>
                          <a:pt x="877228" y="89229"/>
                        </a:cubicBezTo>
                        <a:cubicBezTo>
                          <a:pt x="882714" y="91972"/>
                          <a:pt x="888200" y="94372"/>
                          <a:pt x="893687" y="97115"/>
                        </a:cubicBezTo>
                        <a:cubicBezTo>
                          <a:pt x="914947" y="107059"/>
                          <a:pt x="956437" y="141007"/>
                          <a:pt x="965696" y="163295"/>
                        </a:cubicBezTo>
                        <a:cubicBezTo>
                          <a:pt x="970839" y="175639"/>
                          <a:pt x="967410" y="187984"/>
                          <a:pt x="961581" y="200328"/>
                        </a:cubicBezTo>
                        <a:cubicBezTo>
                          <a:pt x="960209" y="203071"/>
                          <a:pt x="958838" y="205815"/>
                          <a:pt x="957466" y="208901"/>
                        </a:cubicBezTo>
                        <a:cubicBezTo>
                          <a:pt x="953351" y="217130"/>
                          <a:pt x="948894" y="225360"/>
                          <a:pt x="946493" y="233932"/>
                        </a:cubicBezTo>
                        <a:cubicBezTo>
                          <a:pt x="945465" y="237361"/>
                          <a:pt x="944436" y="240790"/>
                          <a:pt x="944093" y="243877"/>
                        </a:cubicBezTo>
                        <a:cubicBezTo>
                          <a:pt x="943750" y="245591"/>
                          <a:pt x="943750" y="247306"/>
                          <a:pt x="943750" y="248677"/>
                        </a:cubicBezTo>
                        <a:cubicBezTo>
                          <a:pt x="943064" y="278852"/>
                          <a:pt x="961238" y="298055"/>
                          <a:pt x="961924" y="318286"/>
                        </a:cubicBezTo>
                        <a:cubicBezTo>
                          <a:pt x="961924" y="321372"/>
                          <a:pt x="961581" y="324801"/>
                          <a:pt x="960552" y="327887"/>
                        </a:cubicBezTo>
                        <a:cubicBezTo>
                          <a:pt x="958152" y="335431"/>
                          <a:pt x="953008" y="343318"/>
                          <a:pt x="944093" y="35189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01" name="Google Shape;2401;p9"/>
                  <p:cNvSpPr/>
                  <p:nvPr/>
                </p:nvSpPr>
                <p:spPr>
                  <a:xfrm>
                    <a:off x="7358214" y="1903101"/>
                    <a:ext cx="863079" cy="18022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63079" h="180222" extrusionOk="0">
                        <a:moveTo>
                          <a:pt x="863080" y="25025"/>
                        </a:moveTo>
                        <a:cubicBezTo>
                          <a:pt x="845935" y="22282"/>
                          <a:pt x="828790" y="20224"/>
                          <a:pt x="811645" y="18167"/>
                        </a:cubicBezTo>
                        <a:cubicBezTo>
                          <a:pt x="728663" y="8223"/>
                          <a:pt x="643624" y="3765"/>
                          <a:pt x="561328" y="20567"/>
                        </a:cubicBezTo>
                        <a:cubicBezTo>
                          <a:pt x="483146" y="36684"/>
                          <a:pt x="409766" y="69602"/>
                          <a:pt x="336728" y="101149"/>
                        </a:cubicBezTo>
                        <a:cubicBezTo>
                          <a:pt x="231800" y="146412"/>
                          <a:pt x="114872" y="191674"/>
                          <a:pt x="0" y="177615"/>
                        </a:cubicBezTo>
                        <a:cubicBezTo>
                          <a:pt x="3086" y="174529"/>
                          <a:pt x="6515" y="171786"/>
                          <a:pt x="10287" y="169386"/>
                        </a:cubicBezTo>
                        <a:cubicBezTo>
                          <a:pt x="70637" y="174872"/>
                          <a:pt x="132017" y="164928"/>
                          <a:pt x="190310" y="147440"/>
                        </a:cubicBezTo>
                        <a:cubicBezTo>
                          <a:pt x="337071" y="103892"/>
                          <a:pt x="468059" y="15767"/>
                          <a:pt x="623735" y="2394"/>
                        </a:cubicBezTo>
                        <a:cubicBezTo>
                          <a:pt x="693687" y="-3436"/>
                          <a:pt x="764324" y="2051"/>
                          <a:pt x="833933" y="11652"/>
                        </a:cubicBezTo>
                        <a:cubicBezTo>
                          <a:pt x="843534" y="16110"/>
                          <a:pt x="853135" y="20567"/>
                          <a:pt x="863080" y="25025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02" name="Google Shape;2402;p9"/>
                  <p:cNvSpPr/>
                  <p:nvPr/>
                </p:nvSpPr>
                <p:spPr>
                  <a:xfrm>
                    <a:off x="7345184" y="2028078"/>
                    <a:ext cx="960462" cy="811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60462" h="81189" extrusionOk="0">
                        <a:moveTo>
                          <a:pt x="960463" y="11148"/>
                        </a:moveTo>
                        <a:cubicBezTo>
                          <a:pt x="959091" y="13891"/>
                          <a:pt x="957719" y="16634"/>
                          <a:pt x="956348" y="19720"/>
                        </a:cubicBezTo>
                        <a:cubicBezTo>
                          <a:pt x="898741" y="10462"/>
                          <a:pt x="840448" y="7719"/>
                          <a:pt x="781812" y="9776"/>
                        </a:cubicBezTo>
                        <a:cubicBezTo>
                          <a:pt x="521208" y="18006"/>
                          <a:pt x="260947" y="109217"/>
                          <a:pt x="0" y="72527"/>
                        </a:cubicBezTo>
                        <a:cubicBezTo>
                          <a:pt x="686" y="69441"/>
                          <a:pt x="2057" y="66354"/>
                          <a:pt x="3772" y="63611"/>
                        </a:cubicBezTo>
                        <a:cubicBezTo>
                          <a:pt x="63779" y="71841"/>
                          <a:pt x="124815" y="73555"/>
                          <a:pt x="185509" y="70469"/>
                        </a:cubicBezTo>
                        <a:cubicBezTo>
                          <a:pt x="443369" y="57782"/>
                          <a:pt x="702945" y="-30686"/>
                          <a:pt x="960463" y="11148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03" name="Google Shape;2403;p9"/>
                  <p:cNvSpPr/>
                  <p:nvPr/>
                </p:nvSpPr>
                <p:spPr>
                  <a:xfrm>
                    <a:off x="7344156" y="2072830"/>
                    <a:ext cx="946404" cy="742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46404" h="74251" extrusionOk="0">
                        <a:moveTo>
                          <a:pt x="944004" y="9944"/>
                        </a:moveTo>
                        <a:cubicBezTo>
                          <a:pt x="901827" y="22631"/>
                          <a:pt x="858965" y="32918"/>
                          <a:pt x="815416" y="40805"/>
                        </a:cubicBezTo>
                        <a:cubicBezTo>
                          <a:pt x="676885" y="66523"/>
                          <a:pt x="535610" y="71666"/>
                          <a:pt x="395364" y="72695"/>
                        </a:cubicBezTo>
                        <a:cubicBezTo>
                          <a:pt x="265405" y="73724"/>
                          <a:pt x="128930" y="81610"/>
                          <a:pt x="2057" y="48692"/>
                        </a:cubicBezTo>
                        <a:cubicBezTo>
                          <a:pt x="1029" y="45263"/>
                          <a:pt x="343" y="41834"/>
                          <a:pt x="0" y="38748"/>
                        </a:cubicBezTo>
                        <a:cubicBezTo>
                          <a:pt x="68237" y="56921"/>
                          <a:pt x="139217" y="62065"/>
                          <a:pt x="210198" y="63437"/>
                        </a:cubicBezTo>
                        <a:cubicBezTo>
                          <a:pt x="453657" y="68237"/>
                          <a:pt x="710489" y="70980"/>
                          <a:pt x="946404" y="0"/>
                        </a:cubicBezTo>
                        <a:cubicBezTo>
                          <a:pt x="945032" y="3086"/>
                          <a:pt x="944347" y="6515"/>
                          <a:pt x="944004" y="9944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04" name="Google Shape;2404;p9"/>
                  <p:cNvSpPr/>
                  <p:nvPr/>
                </p:nvSpPr>
                <p:spPr>
                  <a:xfrm>
                    <a:off x="7360272" y="2144839"/>
                    <a:ext cx="945718" cy="694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45718" h="69479" extrusionOk="0">
                        <a:moveTo>
                          <a:pt x="944347" y="22289"/>
                        </a:moveTo>
                        <a:cubicBezTo>
                          <a:pt x="914515" y="31890"/>
                          <a:pt x="884339" y="40119"/>
                          <a:pt x="853478" y="46292"/>
                        </a:cubicBezTo>
                        <a:cubicBezTo>
                          <a:pt x="776669" y="61379"/>
                          <a:pt x="698488" y="65494"/>
                          <a:pt x="620649" y="67551"/>
                        </a:cubicBezTo>
                        <a:cubicBezTo>
                          <a:pt x="544183" y="69609"/>
                          <a:pt x="467373" y="70295"/>
                          <a:pt x="390906" y="68237"/>
                        </a:cubicBezTo>
                        <a:cubicBezTo>
                          <a:pt x="318211" y="66180"/>
                          <a:pt x="245174" y="61036"/>
                          <a:pt x="173165" y="49721"/>
                        </a:cubicBezTo>
                        <a:cubicBezTo>
                          <a:pt x="134760" y="43891"/>
                          <a:pt x="96355" y="36347"/>
                          <a:pt x="58636" y="26403"/>
                        </a:cubicBezTo>
                        <a:cubicBezTo>
                          <a:pt x="46292" y="23317"/>
                          <a:pt x="33604" y="19888"/>
                          <a:pt x="21260" y="16116"/>
                        </a:cubicBezTo>
                        <a:cubicBezTo>
                          <a:pt x="13716" y="12687"/>
                          <a:pt x="6858" y="8230"/>
                          <a:pt x="1715" y="2057"/>
                        </a:cubicBezTo>
                        <a:cubicBezTo>
                          <a:pt x="1029" y="1372"/>
                          <a:pt x="343" y="686"/>
                          <a:pt x="0" y="0"/>
                        </a:cubicBezTo>
                        <a:cubicBezTo>
                          <a:pt x="63094" y="20574"/>
                          <a:pt x="127902" y="34633"/>
                          <a:pt x="193739" y="43548"/>
                        </a:cubicBezTo>
                        <a:cubicBezTo>
                          <a:pt x="345301" y="64465"/>
                          <a:pt x="500291" y="62408"/>
                          <a:pt x="652882" y="57264"/>
                        </a:cubicBezTo>
                        <a:cubicBezTo>
                          <a:pt x="727977" y="54521"/>
                          <a:pt x="803415" y="48692"/>
                          <a:pt x="876796" y="31890"/>
                        </a:cubicBezTo>
                        <a:cubicBezTo>
                          <a:pt x="900113" y="26403"/>
                          <a:pt x="923087" y="19888"/>
                          <a:pt x="945718" y="12344"/>
                        </a:cubicBezTo>
                        <a:cubicBezTo>
                          <a:pt x="945718" y="15773"/>
                          <a:pt x="945376" y="18860"/>
                          <a:pt x="944347" y="22289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05" name="Google Shape;2405;p9"/>
                  <p:cNvSpPr/>
                  <p:nvPr/>
                </p:nvSpPr>
                <p:spPr>
                  <a:xfrm>
                    <a:off x="7634592" y="2253538"/>
                    <a:ext cx="490690" cy="574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0690" h="57487" extrusionOk="0">
                        <a:moveTo>
                          <a:pt x="490690" y="41491"/>
                        </a:moveTo>
                        <a:cubicBezTo>
                          <a:pt x="484518" y="45263"/>
                          <a:pt x="478346" y="49035"/>
                          <a:pt x="472174" y="52464"/>
                        </a:cubicBezTo>
                        <a:cubicBezTo>
                          <a:pt x="322326" y="65494"/>
                          <a:pt x="170422" y="53150"/>
                          <a:pt x="24346" y="15773"/>
                        </a:cubicBezTo>
                        <a:cubicBezTo>
                          <a:pt x="16459" y="10630"/>
                          <a:pt x="8230" y="5144"/>
                          <a:pt x="0" y="0"/>
                        </a:cubicBezTo>
                        <a:cubicBezTo>
                          <a:pt x="29833" y="8573"/>
                          <a:pt x="59665" y="15773"/>
                          <a:pt x="90183" y="21945"/>
                        </a:cubicBezTo>
                        <a:cubicBezTo>
                          <a:pt x="221857" y="49035"/>
                          <a:pt x="357302" y="55207"/>
                          <a:pt x="490690" y="4149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2406" name="Google Shape;2406;p9"/>
                <p:cNvSpPr/>
                <p:nvPr/>
              </p:nvSpPr>
              <p:spPr>
                <a:xfrm>
                  <a:off x="6474904" y="2035023"/>
                  <a:ext cx="879538" cy="5869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9538" h="586904" extrusionOk="0">
                      <a:moveTo>
                        <a:pt x="869937" y="82042"/>
                      </a:moveTo>
                      <a:cubicBezTo>
                        <a:pt x="868566" y="84099"/>
                        <a:pt x="866851" y="86499"/>
                        <a:pt x="865137" y="88557"/>
                      </a:cubicBezTo>
                      <a:cubicBezTo>
                        <a:pt x="861365" y="93014"/>
                        <a:pt x="856907" y="97472"/>
                        <a:pt x="852449" y="101587"/>
                      </a:cubicBezTo>
                      <a:cubicBezTo>
                        <a:pt x="845249" y="108102"/>
                        <a:pt x="837019" y="114274"/>
                        <a:pt x="828104" y="120446"/>
                      </a:cubicBezTo>
                      <a:cubicBezTo>
                        <a:pt x="827418" y="120789"/>
                        <a:pt x="826732" y="121475"/>
                        <a:pt x="826046" y="121818"/>
                      </a:cubicBezTo>
                      <a:cubicBezTo>
                        <a:pt x="821931" y="124904"/>
                        <a:pt x="817474" y="127647"/>
                        <a:pt x="813016" y="130733"/>
                      </a:cubicBezTo>
                      <a:cubicBezTo>
                        <a:pt x="792442" y="144792"/>
                        <a:pt x="772211" y="158165"/>
                        <a:pt x="760209" y="173939"/>
                      </a:cubicBezTo>
                      <a:cubicBezTo>
                        <a:pt x="741007" y="198628"/>
                        <a:pt x="724548" y="225374"/>
                        <a:pt x="708774" y="252806"/>
                      </a:cubicBezTo>
                      <a:cubicBezTo>
                        <a:pt x="708774" y="252806"/>
                        <a:pt x="708774" y="252806"/>
                        <a:pt x="708774" y="252806"/>
                      </a:cubicBezTo>
                      <a:cubicBezTo>
                        <a:pt x="702602" y="263779"/>
                        <a:pt x="696773" y="274409"/>
                        <a:pt x="690601" y="285381"/>
                      </a:cubicBezTo>
                      <a:cubicBezTo>
                        <a:pt x="645681" y="368363"/>
                        <a:pt x="603847" y="454088"/>
                        <a:pt x="523265" y="507238"/>
                      </a:cubicBezTo>
                      <a:cubicBezTo>
                        <a:pt x="464972" y="545642"/>
                        <a:pt x="398107" y="545985"/>
                        <a:pt x="335699" y="571360"/>
                      </a:cubicBezTo>
                      <a:cubicBezTo>
                        <a:pt x="258890" y="602564"/>
                        <a:pt x="234201" y="581304"/>
                        <a:pt x="158077" y="555587"/>
                      </a:cubicBezTo>
                      <a:cubicBezTo>
                        <a:pt x="148133" y="552158"/>
                        <a:pt x="138875" y="552158"/>
                        <a:pt x="129273" y="551472"/>
                      </a:cubicBezTo>
                      <a:cubicBezTo>
                        <a:pt x="129273" y="551472"/>
                        <a:pt x="129273" y="551472"/>
                        <a:pt x="129273" y="551472"/>
                      </a:cubicBezTo>
                      <a:cubicBezTo>
                        <a:pt x="122072" y="550786"/>
                        <a:pt x="115214" y="549757"/>
                        <a:pt x="108356" y="546671"/>
                      </a:cubicBezTo>
                      <a:cubicBezTo>
                        <a:pt x="105270" y="545300"/>
                        <a:pt x="101841" y="543242"/>
                        <a:pt x="98755" y="540842"/>
                      </a:cubicBezTo>
                      <a:cubicBezTo>
                        <a:pt x="82982" y="528155"/>
                        <a:pt x="76467" y="514439"/>
                        <a:pt x="74409" y="499694"/>
                      </a:cubicBezTo>
                      <a:cubicBezTo>
                        <a:pt x="74066" y="496608"/>
                        <a:pt x="73724" y="493865"/>
                        <a:pt x="73724" y="490778"/>
                      </a:cubicBezTo>
                      <a:cubicBezTo>
                        <a:pt x="73038" y="467461"/>
                        <a:pt x="80239" y="442772"/>
                        <a:pt x="76467" y="419112"/>
                      </a:cubicBezTo>
                      <a:cubicBezTo>
                        <a:pt x="76124" y="417741"/>
                        <a:pt x="75781" y="416026"/>
                        <a:pt x="75781" y="414655"/>
                      </a:cubicBezTo>
                      <a:cubicBezTo>
                        <a:pt x="75438" y="413283"/>
                        <a:pt x="75095" y="411569"/>
                        <a:pt x="74409" y="410197"/>
                      </a:cubicBezTo>
                      <a:cubicBezTo>
                        <a:pt x="71666" y="402996"/>
                        <a:pt x="67208" y="396138"/>
                        <a:pt x="62751" y="389623"/>
                      </a:cubicBezTo>
                      <a:cubicBezTo>
                        <a:pt x="57950" y="382422"/>
                        <a:pt x="53150" y="374878"/>
                        <a:pt x="48349" y="367677"/>
                      </a:cubicBezTo>
                      <a:cubicBezTo>
                        <a:pt x="46634" y="364934"/>
                        <a:pt x="45263" y="362534"/>
                        <a:pt x="43548" y="359791"/>
                      </a:cubicBezTo>
                      <a:cubicBezTo>
                        <a:pt x="35662" y="346760"/>
                        <a:pt x="28118" y="333387"/>
                        <a:pt x="20574" y="319671"/>
                      </a:cubicBezTo>
                      <a:cubicBezTo>
                        <a:pt x="19202" y="316928"/>
                        <a:pt x="17831" y="314185"/>
                        <a:pt x="16116" y="311442"/>
                      </a:cubicBezTo>
                      <a:cubicBezTo>
                        <a:pt x="13373" y="305955"/>
                        <a:pt x="10630" y="300812"/>
                        <a:pt x="7887" y="295325"/>
                      </a:cubicBezTo>
                      <a:cubicBezTo>
                        <a:pt x="2743" y="285038"/>
                        <a:pt x="343" y="274409"/>
                        <a:pt x="0" y="263436"/>
                      </a:cubicBezTo>
                      <a:cubicBezTo>
                        <a:pt x="0" y="258978"/>
                        <a:pt x="0" y="254520"/>
                        <a:pt x="686" y="250063"/>
                      </a:cubicBezTo>
                      <a:cubicBezTo>
                        <a:pt x="8230" y="192112"/>
                        <a:pt x="73381" y="135191"/>
                        <a:pt x="119672" y="112903"/>
                      </a:cubicBezTo>
                      <a:cubicBezTo>
                        <a:pt x="182766" y="82727"/>
                        <a:pt x="254089" y="43637"/>
                        <a:pt x="321983" y="26835"/>
                      </a:cubicBezTo>
                      <a:cubicBezTo>
                        <a:pt x="393306" y="9347"/>
                        <a:pt x="468059" y="18262"/>
                        <a:pt x="541782" y="24777"/>
                      </a:cubicBezTo>
                      <a:cubicBezTo>
                        <a:pt x="567157" y="27178"/>
                        <a:pt x="592531" y="28892"/>
                        <a:pt x="617906" y="29578"/>
                      </a:cubicBezTo>
                      <a:cubicBezTo>
                        <a:pt x="639851" y="30264"/>
                        <a:pt x="661797" y="29578"/>
                        <a:pt x="683400" y="26835"/>
                      </a:cubicBezTo>
                      <a:cubicBezTo>
                        <a:pt x="683400" y="26835"/>
                        <a:pt x="683400" y="26835"/>
                        <a:pt x="683400" y="26835"/>
                      </a:cubicBezTo>
                      <a:cubicBezTo>
                        <a:pt x="697116" y="25463"/>
                        <a:pt x="710489" y="23063"/>
                        <a:pt x="723862" y="19977"/>
                      </a:cubicBezTo>
                      <a:cubicBezTo>
                        <a:pt x="728663" y="18948"/>
                        <a:pt x="733120" y="17576"/>
                        <a:pt x="737921" y="16205"/>
                      </a:cubicBezTo>
                      <a:cubicBezTo>
                        <a:pt x="738264" y="16205"/>
                        <a:pt x="738264" y="16205"/>
                        <a:pt x="738607" y="16205"/>
                      </a:cubicBezTo>
                      <a:lnTo>
                        <a:pt x="738607" y="16205"/>
                      </a:lnTo>
                      <a:cubicBezTo>
                        <a:pt x="739292" y="16205"/>
                        <a:pt x="739978" y="15862"/>
                        <a:pt x="740664" y="15519"/>
                      </a:cubicBezTo>
                      <a:cubicBezTo>
                        <a:pt x="763638" y="8661"/>
                        <a:pt x="803758" y="-2312"/>
                        <a:pt x="834962" y="431"/>
                      </a:cubicBezTo>
                      <a:cubicBezTo>
                        <a:pt x="851421" y="1803"/>
                        <a:pt x="865137" y="6946"/>
                        <a:pt x="873023" y="18262"/>
                      </a:cubicBezTo>
                      <a:cubicBezTo>
                        <a:pt x="875081" y="21348"/>
                        <a:pt x="876795" y="24777"/>
                        <a:pt x="877824" y="28549"/>
                      </a:cubicBezTo>
                      <a:cubicBezTo>
                        <a:pt x="878167" y="29578"/>
                        <a:pt x="878510" y="30607"/>
                        <a:pt x="878510" y="31635"/>
                      </a:cubicBezTo>
                      <a:cubicBezTo>
                        <a:pt x="878510" y="31978"/>
                        <a:pt x="878510" y="31978"/>
                        <a:pt x="878510" y="32321"/>
                      </a:cubicBezTo>
                      <a:cubicBezTo>
                        <a:pt x="879196" y="35064"/>
                        <a:pt x="879539" y="37807"/>
                        <a:pt x="879539" y="40894"/>
                      </a:cubicBezTo>
                      <a:cubicBezTo>
                        <a:pt x="879539" y="42265"/>
                        <a:pt x="879539" y="43980"/>
                        <a:pt x="879539" y="45694"/>
                      </a:cubicBezTo>
                      <a:cubicBezTo>
                        <a:pt x="879539" y="46380"/>
                        <a:pt x="879539" y="47409"/>
                        <a:pt x="879539" y="48094"/>
                      </a:cubicBezTo>
                      <a:cubicBezTo>
                        <a:pt x="879539" y="49466"/>
                        <a:pt x="879196" y="50838"/>
                        <a:pt x="879196" y="52552"/>
                      </a:cubicBezTo>
                      <a:cubicBezTo>
                        <a:pt x="879196" y="53924"/>
                        <a:pt x="878853" y="55295"/>
                        <a:pt x="878510" y="57010"/>
                      </a:cubicBezTo>
                      <a:cubicBezTo>
                        <a:pt x="878510" y="57010"/>
                        <a:pt x="878510" y="57010"/>
                        <a:pt x="878510" y="57010"/>
                      </a:cubicBezTo>
                      <a:cubicBezTo>
                        <a:pt x="878510" y="58039"/>
                        <a:pt x="878167" y="58724"/>
                        <a:pt x="878167" y="59753"/>
                      </a:cubicBezTo>
                      <a:cubicBezTo>
                        <a:pt x="878167" y="59753"/>
                        <a:pt x="878167" y="59753"/>
                        <a:pt x="878167" y="59753"/>
                      </a:cubicBezTo>
                      <a:cubicBezTo>
                        <a:pt x="878167" y="60439"/>
                        <a:pt x="877824" y="61468"/>
                        <a:pt x="877481" y="62496"/>
                      </a:cubicBezTo>
                      <a:cubicBezTo>
                        <a:pt x="877481" y="62839"/>
                        <a:pt x="877481" y="62839"/>
                        <a:pt x="877481" y="63182"/>
                      </a:cubicBezTo>
                      <a:cubicBezTo>
                        <a:pt x="877138" y="69697"/>
                        <a:pt x="874052" y="75869"/>
                        <a:pt x="869937" y="82042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07" name="Google Shape;2407;p9"/>
                <p:cNvSpPr/>
                <p:nvPr/>
              </p:nvSpPr>
              <p:spPr>
                <a:xfrm>
                  <a:off x="6475933" y="2060143"/>
                  <a:ext cx="617905" cy="2383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905" h="238315" extrusionOk="0">
                      <a:moveTo>
                        <a:pt x="541782" y="0"/>
                      </a:moveTo>
                      <a:cubicBezTo>
                        <a:pt x="567156" y="2400"/>
                        <a:pt x="592531" y="4115"/>
                        <a:pt x="617906" y="4801"/>
                      </a:cubicBezTo>
                      <a:cubicBezTo>
                        <a:pt x="389877" y="17831"/>
                        <a:pt x="155676" y="71323"/>
                        <a:pt x="0" y="238316"/>
                      </a:cubicBezTo>
                      <a:cubicBezTo>
                        <a:pt x="0" y="233858"/>
                        <a:pt x="0" y="229400"/>
                        <a:pt x="686" y="224943"/>
                      </a:cubicBezTo>
                      <a:cubicBezTo>
                        <a:pt x="34290" y="190653"/>
                        <a:pt x="72009" y="160477"/>
                        <a:pt x="112814" y="134417"/>
                      </a:cubicBezTo>
                      <a:cubicBezTo>
                        <a:pt x="241401" y="52121"/>
                        <a:pt x="391249" y="14059"/>
                        <a:pt x="54178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08" name="Google Shape;2408;p9"/>
                <p:cNvSpPr/>
                <p:nvPr/>
              </p:nvSpPr>
              <p:spPr>
                <a:xfrm>
                  <a:off x="7159332" y="2051570"/>
                  <a:ext cx="194424" cy="120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424" h="12001" extrusionOk="0">
                      <a:moveTo>
                        <a:pt x="194425" y="12002"/>
                      </a:moveTo>
                      <a:cubicBezTo>
                        <a:pt x="178651" y="11659"/>
                        <a:pt x="163220" y="11316"/>
                        <a:pt x="147447" y="10973"/>
                      </a:cubicBezTo>
                      <a:cubicBezTo>
                        <a:pt x="137846" y="10630"/>
                        <a:pt x="127902" y="10630"/>
                        <a:pt x="117958" y="10287"/>
                      </a:cubicBezTo>
                      <a:cubicBezTo>
                        <a:pt x="95326" y="9944"/>
                        <a:pt x="72009" y="9601"/>
                        <a:pt x="49035" y="9944"/>
                      </a:cubicBezTo>
                      <a:cubicBezTo>
                        <a:pt x="48006" y="9944"/>
                        <a:pt x="46634" y="9944"/>
                        <a:pt x="45606" y="9944"/>
                      </a:cubicBezTo>
                      <a:cubicBezTo>
                        <a:pt x="30518" y="9944"/>
                        <a:pt x="15088" y="10287"/>
                        <a:pt x="0" y="10630"/>
                      </a:cubicBezTo>
                      <a:cubicBezTo>
                        <a:pt x="13716" y="9258"/>
                        <a:pt x="27089" y="6858"/>
                        <a:pt x="40462" y="3772"/>
                      </a:cubicBezTo>
                      <a:cubicBezTo>
                        <a:pt x="38748" y="2400"/>
                        <a:pt x="37033" y="1372"/>
                        <a:pt x="35319" y="0"/>
                      </a:cubicBezTo>
                      <a:cubicBezTo>
                        <a:pt x="41834" y="0"/>
                        <a:pt x="48006" y="0"/>
                        <a:pt x="54521" y="0"/>
                      </a:cubicBezTo>
                      <a:cubicBezTo>
                        <a:pt x="54864" y="0"/>
                        <a:pt x="54864" y="0"/>
                        <a:pt x="54864" y="0"/>
                      </a:cubicBezTo>
                      <a:cubicBezTo>
                        <a:pt x="86068" y="0"/>
                        <a:pt x="117272" y="343"/>
                        <a:pt x="148476" y="686"/>
                      </a:cubicBezTo>
                      <a:cubicBezTo>
                        <a:pt x="162192" y="1029"/>
                        <a:pt x="175565" y="1372"/>
                        <a:pt x="189281" y="1715"/>
                      </a:cubicBezTo>
                      <a:cubicBezTo>
                        <a:pt x="191681" y="4801"/>
                        <a:pt x="193396" y="8230"/>
                        <a:pt x="194425" y="12002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09" name="Google Shape;2409;p9"/>
                <p:cNvSpPr/>
                <p:nvPr/>
              </p:nvSpPr>
              <p:spPr>
                <a:xfrm>
                  <a:off x="6491706" y="2066658"/>
                  <a:ext cx="863765" cy="2876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3765" h="287692" extrusionOk="0">
                      <a:moveTo>
                        <a:pt x="863765" y="9258"/>
                      </a:moveTo>
                      <a:cubicBezTo>
                        <a:pt x="828104" y="18516"/>
                        <a:pt x="792442" y="27775"/>
                        <a:pt x="756780" y="37033"/>
                      </a:cubicBezTo>
                      <a:cubicBezTo>
                        <a:pt x="600418" y="77838"/>
                        <a:pt x="443369" y="116586"/>
                        <a:pt x="287693" y="159449"/>
                      </a:cubicBezTo>
                      <a:cubicBezTo>
                        <a:pt x="188252" y="186881"/>
                        <a:pt x="84353" y="221856"/>
                        <a:pt x="4457" y="287693"/>
                      </a:cubicBezTo>
                      <a:cubicBezTo>
                        <a:pt x="3086" y="284950"/>
                        <a:pt x="1715" y="282207"/>
                        <a:pt x="0" y="279464"/>
                      </a:cubicBezTo>
                      <a:cubicBezTo>
                        <a:pt x="30518" y="254775"/>
                        <a:pt x="64465" y="233858"/>
                        <a:pt x="100469" y="216370"/>
                      </a:cubicBezTo>
                      <a:cubicBezTo>
                        <a:pt x="159791" y="187566"/>
                        <a:pt x="222885" y="168021"/>
                        <a:pt x="286322" y="150533"/>
                      </a:cubicBezTo>
                      <a:cubicBezTo>
                        <a:pt x="366217" y="128588"/>
                        <a:pt x="446456" y="108356"/>
                        <a:pt x="527037" y="87440"/>
                      </a:cubicBezTo>
                      <a:cubicBezTo>
                        <a:pt x="638822" y="58293"/>
                        <a:pt x="750951" y="29147"/>
                        <a:pt x="862736" y="0"/>
                      </a:cubicBezTo>
                      <a:cubicBezTo>
                        <a:pt x="863422" y="3086"/>
                        <a:pt x="863765" y="6172"/>
                        <a:pt x="863765" y="9258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10" name="Google Shape;2410;p9"/>
                <p:cNvSpPr/>
                <p:nvPr/>
              </p:nvSpPr>
              <p:spPr>
                <a:xfrm>
                  <a:off x="6519481" y="2087918"/>
                  <a:ext cx="835990" cy="3147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5990" h="314782" extrusionOk="0">
                      <a:moveTo>
                        <a:pt x="833933" y="9601"/>
                      </a:moveTo>
                      <a:cubicBezTo>
                        <a:pt x="832904" y="9944"/>
                        <a:pt x="831875" y="10287"/>
                        <a:pt x="831190" y="10287"/>
                      </a:cubicBezTo>
                      <a:cubicBezTo>
                        <a:pt x="825017" y="12002"/>
                        <a:pt x="819188" y="13716"/>
                        <a:pt x="813359" y="15431"/>
                      </a:cubicBezTo>
                      <a:cubicBezTo>
                        <a:pt x="783184" y="24003"/>
                        <a:pt x="753008" y="32232"/>
                        <a:pt x="723176" y="40805"/>
                      </a:cubicBezTo>
                      <a:cubicBezTo>
                        <a:pt x="579844" y="80924"/>
                        <a:pt x="434454" y="117272"/>
                        <a:pt x="293865" y="166649"/>
                      </a:cubicBezTo>
                      <a:cubicBezTo>
                        <a:pt x="190995" y="202654"/>
                        <a:pt x="90869" y="248603"/>
                        <a:pt x="4801" y="314782"/>
                      </a:cubicBezTo>
                      <a:cubicBezTo>
                        <a:pt x="3086" y="312039"/>
                        <a:pt x="1715" y="309639"/>
                        <a:pt x="0" y="306896"/>
                      </a:cubicBezTo>
                      <a:cubicBezTo>
                        <a:pt x="38405" y="277406"/>
                        <a:pt x="79553" y="251688"/>
                        <a:pt x="122758" y="229400"/>
                      </a:cubicBezTo>
                      <a:cubicBezTo>
                        <a:pt x="242773" y="167335"/>
                        <a:pt x="373418" y="129616"/>
                        <a:pt x="503034" y="93269"/>
                      </a:cubicBezTo>
                      <a:cubicBezTo>
                        <a:pt x="611048" y="62751"/>
                        <a:pt x="719061" y="32576"/>
                        <a:pt x="826732" y="2400"/>
                      </a:cubicBezTo>
                      <a:cubicBezTo>
                        <a:pt x="828446" y="1715"/>
                        <a:pt x="830504" y="1371"/>
                        <a:pt x="832218" y="1029"/>
                      </a:cubicBezTo>
                      <a:cubicBezTo>
                        <a:pt x="833590" y="686"/>
                        <a:pt x="834962" y="343"/>
                        <a:pt x="835990" y="0"/>
                      </a:cubicBezTo>
                      <a:cubicBezTo>
                        <a:pt x="835990" y="1371"/>
                        <a:pt x="835647" y="2743"/>
                        <a:pt x="835304" y="4458"/>
                      </a:cubicBezTo>
                      <a:cubicBezTo>
                        <a:pt x="835304" y="4458"/>
                        <a:pt x="835304" y="4458"/>
                        <a:pt x="835304" y="4458"/>
                      </a:cubicBezTo>
                      <a:cubicBezTo>
                        <a:pt x="835647" y="5144"/>
                        <a:pt x="835304" y="6172"/>
                        <a:pt x="834962" y="7201"/>
                      </a:cubicBezTo>
                      <a:cubicBezTo>
                        <a:pt x="834962" y="7201"/>
                        <a:pt x="834962" y="7201"/>
                        <a:pt x="834962" y="7201"/>
                      </a:cubicBezTo>
                      <a:cubicBezTo>
                        <a:pt x="834619" y="7544"/>
                        <a:pt x="834276" y="8573"/>
                        <a:pt x="833933" y="960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11" name="Google Shape;2411;p9"/>
                <p:cNvSpPr/>
                <p:nvPr/>
              </p:nvSpPr>
              <p:spPr>
                <a:xfrm>
                  <a:off x="6549656" y="2123579"/>
                  <a:ext cx="790384" cy="3305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0384" h="330555" extrusionOk="0">
                      <a:moveTo>
                        <a:pt x="790385" y="0"/>
                      </a:moveTo>
                      <a:cubicBezTo>
                        <a:pt x="780440" y="12002"/>
                        <a:pt x="766038" y="22974"/>
                        <a:pt x="751294" y="33604"/>
                      </a:cubicBezTo>
                      <a:cubicBezTo>
                        <a:pt x="742035" y="39091"/>
                        <a:pt x="732434" y="43891"/>
                        <a:pt x="722833" y="49035"/>
                      </a:cubicBezTo>
                      <a:cubicBezTo>
                        <a:pt x="713918" y="53835"/>
                        <a:pt x="704660" y="58293"/>
                        <a:pt x="695744" y="62751"/>
                      </a:cubicBezTo>
                      <a:cubicBezTo>
                        <a:pt x="693344" y="63780"/>
                        <a:pt x="691286" y="65151"/>
                        <a:pt x="688886" y="66180"/>
                      </a:cubicBezTo>
                      <a:cubicBezTo>
                        <a:pt x="468401" y="175222"/>
                        <a:pt x="227685" y="234201"/>
                        <a:pt x="2057" y="330556"/>
                      </a:cubicBezTo>
                      <a:cubicBezTo>
                        <a:pt x="1715" y="329184"/>
                        <a:pt x="1371" y="327470"/>
                        <a:pt x="1371" y="326098"/>
                      </a:cubicBezTo>
                      <a:cubicBezTo>
                        <a:pt x="1028" y="324726"/>
                        <a:pt x="686" y="323012"/>
                        <a:pt x="0" y="321640"/>
                      </a:cubicBezTo>
                      <a:cubicBezTo>
                        <a:pt x="45948" y="301752"/>
                        <a:pt x="92583" y="283578"/>
                        <a:pt x="139560" y="266433"/>
                      </a:cubicBezTo>
                      <a:cubicBezTo>
                        <a:pt x="332956" y="195110"/>
                        <a:pt x="535610" y="137160"/>
                        <a:pt x="718376" y="40805"/>
                      </a:cubicBezTo>
                      <a:cubicBezTo>
                        <a:pt x="729691" y="34976"/>
                        <a:pt x="740664" y="28804"/>
                        <a:pt x="751637" y="22632"/>
                      </a:cubicBezTo>
                      <a:cubicBezTo>
                        <a:pt x="765010" y="15088"/>
                        <a:pt x="777697" y="7544"/>
                        <a:pt x="79038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12" name="Google Shape;2412;p9"/>
                <p:cNvSpPr/>
                <p:nvPr/>
              </p:nvSpPr>
              <p:spPr>
                <a:xfrm>
                  <a:off x="6548970" y="2088261"/>
                  <a:ext cx="805815" cy="4464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815" h="446455" extrusionOk="0">
                      <a:moveTo>
                        <a:pt x="805129" y="6515"/>
                      </a:moveTo>
                      <a:cubicBezTo>
                        <a:pt x="805129" y="6515"/>
                        <a:pt x="805129" y="6515"/>
                        <a:pt x="805129" y="6515"/>
                      </a:cubicBezTo>
                      <a:cubicBezTo>
                        <a:pt x="804787" y="6858"/>
                        <a:pt x="804787" y="6858"/>
                        <a:pt x="804443" y="7201"/>
                      </a:cubicBezTo>
                      <a:cubicBezTo>
                        <a:pt x="803415" y="8230"/>
                        <a:pt x="802729" y="9258"/>
                        <a:pt x="801358" y="9944"/>
                      </a:cubicBezTo>
                      <a:cubicBezTo>
                        <a:pt x="785241" y="26060"/>
                        <a:pt x="769125" y="42177"/>
                        <a:pt x="752323" y="57607"/>
                      </a:cubicBezTo>
                      <a:cubicBezTo>
                        <a:pt x="742721" y="66523"/>
                        <a:pt x="733120" y="75438"/>
                        <a:pt x="723519" y="84010"/>
                      </a:cubicBezTo>
                      <a:cubicBezTo>
                        <a:pt x="695401" y="109042"/>
                        <a:pt x="666598" y="132702"/>
                        <a:pt x="636766" y="155677"/>
                      </a:cubicBezTo>
                      <a:cubicBezTo>
                        <a:pt x="449542" y="298666"/>
                        <a:pt x="230772" y="398793"/>
                        <a:pt x="686" y="446456"/>
                      </a:cubicBezTo>
                      <a:cubicBezTo>
                        <a:pt x="343" y="443370"/>
                        <a:pt x="0" y="440627"/>
                        <a:pt x="0" y="437540"/>
                      </a:cubicBezTo>
                      <a:cubicBezTo>
                        <a:pt x="44234" y="428282"/>
                        <a:pt x="88126" y="417309"/>
                        <a:pt x="131674" y="404279"/>
                      </a:cubicBezTo>
                      <a:cubicBezTo>
                        <a:pt x="336042" y="342557"/>
                        <a:pt x="527038" y="239001"/>
                        <a:pt x="689915" y="101155"/>
                      </a:cubicBezTo>
                      <a:cubicBezTo>
                        <a:pt x="699859" y="92926"/>
                        <a:pt x="709803" y="84353"/>
                        <a:pt x="719404" y="75781"/>
                      </a:cubicBezTo>
                      <a:cubicBezTo>
                        <a:pt x="741693" y="56236"/>
                        <a:pt x="762953" y="36004"/>
                        <a:pt x="783869" y="14745"/>
                      </a:cubicBezTo>
                      <a:cubicBezTo>
                        <a:pt x="788327" y="10630"/>
                        <a:pt x="792442" y="6172"/>
                        <a:pt x="796900" y="1714"/>
                      </a:cubicBezTo>
                      <a:cubicBezTo>
                        <a:pt x="796900" y="1714"/>
                        <a:pt x="797243" y="1372"/>
                        <a:pt x="797243" y="1372"/>
                      </a:cubicBezTo>
                      <a:cubicBezTo>
                        <a:pt x="798614" y="0"/>
                        <a:pt x="800672" y="-343"/>
                        <a:pt x="802386" y="343"/>
                      </a:cubicBezTo>
                      <a:cubicBezTo>
                        <a:pt x="804101" y="686"/>
                        <a:pt x="805129" y="2057"/>
                        <a:pt x="805815" y="3429"/>
                      </a:cubicBezTo>
                      <a:cubicBezTo>
                        <a:pt x="805815" y="3429"/>
                        <a:pt x="805815" y="3429"/>
                        <a:pt x="805815" y="3429"/>
                      </a:cubicBezTo>
                      <a:cubicBezTo>
                        <a:pt x="805815" y="4458"/>
                        <a:pt x="805815" y="5486"/>
                        <a:pt x="805129" y="651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13" name="Google Shape;2413;p9"/>
                <p:cNvSpPr/>
                <p:nvPr/>
              </p:nvSpPr>
              <p:spPr>
                <a:xfrm>
                  <a:off x="6583260" y="2288171"/>
                  <a:ext cx="600417" cy="2986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417" h="298666" extrusionOk="0">
                      <a:moveTo>
                        <a:pt x="600418" y="0"/>
                      </a:moveTo>
                      <a:cubicBezTo>
                        <a:pt x="594246" y="10973"/>
                        <a:pt x="588416" y="21603"/>
                        <a:pt x="582244" y="32576"/>
                      </a:cubicBezTo>
                      <a:cubicBezTo>
                        <a:pt x="435483" y="181051"/>
                        <a:pt x="226314" y="254432"/>
                        <a:pt x="20917" y="298666"/>
                      </a:cubicBezTo>
                      <a:cubicBezTo>
                        <a:pt x="20917" y="298666"/>
                        <a:pt x="20917" y="298666"/>
                        <a:pt x="20917" y="298666"/>
                      </a:cubicBezTo>
                      <a:cubicBezTo>
                        <a:pt x="13716" y="297980"/>
                        <a:pt x="6858" y="296952"/>
                        <a:pt x="0" y="293865"/>
                      </a:cubicBezTo>
                      <a:cubicBezTo>
                        <a:pt x="221857" y="247917"/>
                        <a:pt x="449885" y="169736"/>
                        <a:pt x="60041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14" name="Google Shape;2414;p9"/>
                <p:cNvSpPr/>
                <p:nvPr/>
              </p:nvSpPr>
              <p:spPr>
                <a:xfrm>
                  <a:off x="6576745" y="1452867"/>
                  <a:ext cx="457085" cy="5503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085" h="550354" extrusionOk="0">
                      <a:moveTo>
                        <a:pt x="457086" y="550355"/>
                      </a:moveTo>
                      <a:cubicBezTo>
                        <a:pt x="437884" y="546583"/>
                        <a:pt x="418681" y="543154"/>
                        <a:pt x="399822" y="539382"/>
                      </a:cubicBezTo>
                      <a:lnTo>
                        <a:pt x="399822" y="539382"/>
                      </a:lnTo>
                      <a:cubicBezTo>
                        <a:pt x="319583" y="508178"/>
                        <a:pt x="243802" y="467715"/>
                        <a:pt x="198196" y="393306"/>
                      </a:cubicBezTo>
                      <a:cubicBezTo>
                        <a:pt x="176594" y="358331"/>
                        <a:pt x="163906" y="318897"/>
                        <a:pt x="149505" y="280492"/>
                      </a:cubicBezTo>
                      <a:cubicBezTo>
                        <a:pt x="134760" y="241059"/>
                        <a:pt x="117615" y="202654"/>
                        <a:pt x="98413" y="164935"/>
                      </a:cubicBezTo>
                      <a:cubicBezTo>
                        <a:pt x="69952" y="109385"/>
                        <a:pt x="37033" y="56579"/>
                        <a:pt x="0" y="6515"/>
                      </a:cubicBezTo>
                      <a:cubicBezTo>
                        <a:pt x="2058" y="4115"/>
                        <a:pt x="4458" y="2057"/>
                        <a:pt x="6858" y="0"/>
                      </a:cubicBezTo>
                      <a:cubicBezTo>
                        <a:pt x="47663" y="55207"/>
                        <a:pt x="83668" y="113843"/>
                        <a:pt x="114186" y="175222"/>
                      </a:cubicBezTo>
                      <a:cubicBezTo>
                        <a:pt x="133388" y="214313"/>
                        <a:pt x="149848" y="254432"/>
                        <a:pt x="164935" y="294894"/>
                      </a:cubicBezTo>
                      <a:cubicBezTo>
                        <a:pt x="179680" y="335013"/>
                        <a:pt x="194767" y="375132"/>
                        <a:pt x="220828" y="409422"/>
                      </a:cubicBezTo>
                      <a:cubicBezTo>
                        <a:pt x="264376" y="466687"/>
                        <a:pt x="329870" y="500291"/>
                        <a:pt x="395364" y="526694"/>
                      </a:cubicBezTo>
                      <a:cubicBezTo>
                        <a:pt x="415252" y="535267"/>
                        <a:pt x="435826" y="542811"/>
                        <a:pt x="457086" y="55035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15" name="Google Shape;2415;p9"/>
                <p:cNvSpPr/>
                <p:nvPr/>
              </p:nvSpPr>
              <p:spPr>
                <a:xfrm>
                  <a:off x="6637439" y="1432979"/>
                  <a:ext cx="667283" cy="6818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7283" h="681813" extrusionOk="0">
                      <a:moveTo>
                        <a:pt x="667283" y="681685"/>
                      </a:moveTo>
                      <a:cubicBezTo>
                        <a:pt x="663169" y="682028"/>
                        <a:pt x="659054" y="681685"/>
                        <a:pt x="654596" y="680657"/>
                      </a:cubicBezTo>
                      <a:cubicBezTo>
                        <a:pt x="613448" y="630936"/>
                        <a:pt x="558584" y="593903"/>
                        <a:pt x="499948" y="565785"/>
                      </a:cubicBezTo>
                      <a:cubicBezTo>
                        <a:pt x="434111" y="534238"/>
                        <a:pt x="360731" y="520865"/>
                        <a:pt x="296609" y="486575"/>
                      </a:cubicBezTo>
                      <a:cubicBezTo>
                        <a:pt x="234887" y="453657"/>
                        <a:pt x="205397" y="398793"/>
                        <a:pt x="181737" y="335699"/>
                      </a:cubicBezTo>
                      <a:cubicBezTo>
                        <a:pt x="136131" y="215341"/>
                        <a:pt x="77153" y="103213"/>
                        <a:pt x="0" y="1715"/>
                      </a:cubicBezTo>
                      <a:cubicBezTo>
                        <a:pt x="3429" y="1372"/>
                        <a:pt x="6858" y="686"/>
                        <a:pt x="10287" y="0"/>
                      </a:cubicBezTo>
                      <a:cubicBezTo>
                        <a:pt x="45605" y="46292"/>
                        <a:pt x="77495" y="94640"/>
                        <a:pt x="105613" y="145733"/>
                      </a:cubicBezTo>
                      <a:cubicBezTo>
                        <a:pt x="142646" y="212255"/>
                        <a:pt x="169393" y="282207"/>
                        <a:pt x="197853" y="352501"/>
                      </a:cubicBezTo>
                      <a:cubicBezTo>
                        <a:pt x="212255" y="388163"/>
                        <a:pt x="230086" y="423824"/>
                        <a:pt x="258890" y="450228"/>
                      </a:cubicBezTo>
                      <a:cubicBezTo>
                        <a:pt x="289408" y="477660"/>
                        <a:pt x="328155" y="492747"/>
                        <a:pt x="366217" y="505778"/>
                      </a:cubicBezTo>
                      <a:cubicBezTo>
                        <a:pt x="478346" y="543497"/>
                        <a:pt x="593903" y="588074"/>
                        <a:pt x="667283" y="68168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16" name="Google Shape;2416;p9"/>
                <p:cNvSpPr/>
                <p:nvPr/>
              </p:nvSpPr>
              <p:spPr>
                <a:xfrm>
                  <a:off x="6690245" y="1407261"/>
                  <a:ext cx="637107" cy="7056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7107" h="705688" extrusionOk="0">
                      <a:moveTo>
                        <a:pt x="637108" y="703288"/>
                      </a:moveTo>
                      <a:cubicBezTo>
                        <a:pt x="634365" y="704317"/>
                        <a:pt x="631622" y="705002"/>
                        <a:pt x="628535" y="705688"/>
                      </a:cubicBezTo>
                      <a:cubicBezTo>
                        <a:pt x="605561" y="673799"/>
                        <a:pt x="580872" y="643623"/>
                        <a:pt x="554126" y="614820"/>
                      </a:cubicBezTo>
                      <a:cubicBezTo>
                        <a:pt x="503720" y="560299"/>
                        <a:pt x="446456" y="514350"/>
                        <a:pt x="389192" y="467373"/>
                      </a:cubicBezTo>
                      <a:cubicBezTo>
                        <a:pt x="332613" y="420395"/>
                        <a:pt x="281178" y="369989"/>
                        <a:pt x="234887" y="312725"/>
                      </a:cubicBezTo>
                      <a:cubicBezTo>
                        <a:pt x="153962" y="212941"/>
                        <a:pt x="77153" y="109385"/>
                        <a:pt x="0" y="6515"/>
                      </a:cubicBezTo>
                      <a:cubicBezTo>
                        <a:pt x="2400" y="4458"/>
                        <a:pt x="4800" y="2400"/>
                        <a:pt x="6858" y="0"/>
                      </a:cubicBezTo>
                      <a:cubicBezTo>
                        <a:pt x="45605" y="50749"/>
                        <a:pt x="84353" y="101498"/>
                        <a:pt x="122758" y="152591"/>
                      </a:cubicBezTo>
                      <a:cubicBezTo>
                        <a:pt x="170078" y="214655"/>
                        <a:pt x="215684" y="278092"/>
                        <a:pt x="266776" y="337071"/>
                      </a:cubicBezTo>
                      <a:cubicBezTo>
                        <a:pt x="317868" y="396392"/>
                        <a:pt x="376847" y="445427"/>
                        <a:pt x="437198" y="494805"/>
                      </a:cubicBezTo>
                      <a:cubicBezTo>
                        <a:pt x="512636" y="556870"/>
                        <a:pt x="580187" y="625450"/>
                        <a:pt x="637108" y="703288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17" name="Google Shape;2417;p9"/>
                <p:cNvSpPr/>
                <p:nvPr/>
              </p:nvSpPr>
              <p:spPr>
                <a:xfrm>
                  <a:off x="6727278" y="1358912"/>
                  <a:ext cx="621677" cy="7440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677" h="744093" extrusionOk="0">
                      <a:moveTo>
                        <a:pt x="621678" y="737578"/>
                      </a:moveTo>
                      <a:cubicBezTo>
                        <a:pt x="619963" y="739978"/>
                        <a:pt x="617563" y="742036"/>
                        <a:pt x="615163" y="744093"/>
                      </a:cubicBezTo>
                      <a:cubicBezTo>
                        <a:pt x="596303" y="713232"/>
                        <a:pt x="577101" y="682714"/>
                        <a:pt x="557213" y="652539"/>
                      </a:cubicBezTo>
                      <a:cubicBezTo>
                        <a:pt x="400507" y="414566"/>
                        <a:pt x="212941" y="197510"/>
                        <a:pt x="0" y="7887"/>
                      </a:cubicBezTo>
                      <a:cubicBezTo>
                        <a:pt x="1715" y="5144"/>
                        <a:pt x="3429" y="2743"/>
                        <a:pt x="4801" y="0"/>
                      </a:cubicBezTo>
                      <a:cubicBezTo>
                        <a:pt x="52807" y="42863"/>
                        <a:pt x="99784" y="87097"/>
                        <a:pt x="145733" y="132702"/>
                      </a:cubicBezTo>
                      <a:cubicBezTo>
                        <a:pt x="327470" y="314782"/>
                        <a:pt x="487261" y="518122"/>
                        <a:pt x="621678" y="737578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18" name="Google Shape;2418;p9"/>
                <p:cNvSpPr/>
                <p:nvPr/>
              </p:nvSpPr>
              <p:spPr>
                <a:xfrm>
                  <a:off x="6746138" y="1330452"/>
                  <a:ext cx="498576" cy="4673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8576" h="467372" extrusionOk="0">
                      <a:moveTo>
                        <a:pt x="498577" y="467373"/>
                      </a:moveTo>
                      <a:cubicBezTo>
                        <a:pt x="360731" y="288036"/>
                        <a:pt x="182766" y="140932"/>
                        <a:pt x="0" y="7544"/>
                      </a:cubicBezTo>
                      <a:cubicBezTo>
                        <a:pt x="1029" y="6172"/>
                        <a:pt x="2057" y="4458"/>
                        <a:pt x="3086" y="3086"/>
                      </a:cubicBezTo>
                      <a:cubicBezTo>
                        <a:pt x="3772" y="2057"/>
                        <a:pt x="4458" y="1029"/>
                        <a:pt x="5486" y="0"/>
                      </a:cubicBezTo>
                      <a:cubicBezTo>
                        <a:pt x="66523" y="44577"/>
                        <a:pt x="126530" y="90183"/>
                        <a:pt x="184823" y="138189"/>
                      </a:cubicBezTo>
                      <a:cubicBezTo>
                        <a:pt x="296951" y="230429"/>
                        <a:pt x="403936" y="333299"/>
                        <a:pt x="494119" y="447827"/>
                      </a:cubicBezTo>
                      <a:cubicBezTo>
                        <a:pt x="494119" y="447827"/>
                        <a:pt x="494119" y="447827"/>
                        <a:pt x="494119" y="447827"/>
                      </a:cubicBezTo>
                      <a:cubicBezTo>
                        <a:pt x="495491" y="454343"/>
                        <a:pt x="496862" y="460858"/>
                        <a:pt x="498577" y="467373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2419" name="Google Shape;2419;p9"/>
              <p:cNvSpPr/>
              <p:nvPr/>
            </p:nvSpPr>
            <p:spPr>
              <a:xfrm>
                <a:off x="7173938" y="1976674"/>
                <a:ext cx="306425" cy="255358"/>
              </a:xfrm>
              <a:custGeom>
                <a:avLst/>
                <a:gdLst/>
                <a:ahLst/>
                <a:cxnLst/>
                <a:rect l="l" t="t" r="r" b="b"/>
                <a:pathLst>
                  <a:path w="306425" h="255358" extrusionOk="0">
                    <a:moveTo>
                      <a:pt x="302920" y="127703"/>
                    </a:moveTo>
                    <a:cubicBezTo>
                      <a:pt x="296748" y="135246"/>
                      <a:pt x="286118" y="137647"/>
                      <a:pt x="276516" y="139018"/>
                    </a:cubicBezTo>
                    <a:cubicBezTo>
                      <a:pt x="266915" y="140390"/>
                      <a:pt x="256285" y="141076"/>
                      <a:pt x="248399" y="146562"/>
                    </a:cubicBezTo>
                    <a:cubicBezTo>
                      <a:pt x="248056" y="146905"/>
                      <a:pt x="247713" y="147248"/>
                      <a:pt x="247027" y="147591"/>
                    </a:cubicBezTo>
                    <a:cubicBezTo>
                      <a:pt x="244970" y="149305"/>
                      <a:pt x="243598" y="151020"/>
                      <a:pt x="243255" y="153420"/>
                    </a:cubicBezTo>
                    <a:cubicBezTo>
                      <a:pt x="242912" y="157878"/>
                      <a:pt x="247027" y="161307"/>
                      <a:pt x="250456" y="164050"/>
                    </a:cubicBezTo>
                    <a:cubicBezTo>
                      <a:pt x="253199" y="166107"/>
                      <a:pt x="255600" y="167479"/>
                      <a:pt x="258000" y="168851"/>
                    </a:cubicBezTo>
                    <a:cubicBezTo>
                      <a:pt x="265887" y="173994"/>
                      <a:pt x="271030" y="177423"/>
                      <a:pt x="269658" y="189082"/>
                    </a:cubicBezTo>
                    <a:cubicBezTo>
                      <a:pt x="269658" y="189767"/>
                      <a:pt x="269316" y="190453"/>
                      <a:pt x="269316" y="190796"/>
                    </a:cubicBezTo>
                    <a:cubicBezTo>
                      <a:pt x="268973" y="192854"/>
                      <a:pt x="267944" y="195254"/>
                      <a:pt x="266915" y="197311"/>
                    </a:cubicBezTo>
                    <a:cubicBezTo>
                      <a:pt x="263486" y="203826"/>
                      <a:pt x="256971" y="208627"/>
                      <a:pt x="250113" y="209313"/>
                    </a:cubicBezTo>
                    <a:cubicBezTo>
                      <a:pt x="238112" y="210341"/>
                      <a:pt x="227139" y="198683"/>
                      <a:pt x="215137" y="201426"/>
                    </a:cubicBezTo>
                    <a:cubicBezTo>
                      <a:pt x="192163" y="206570"/>
                      <a:pt x="202793" y="240517"/>
                      <a:pt x="186677" y="249775"/>
                    </a:cubicBezTo>
                    <a:cubicBezTo>
                      <a:pt x="154444" y="268977"/>
                      <a:pt x="146900" y="234344"/>
                      <a:pt x="133527" y="211027"/>
                    </a:cubicBezTo>
                    <a:cubicBezTo>
                      <a:pt x="133184" y="210341"/>
                      <a:pt x="132841" y="209656"/>
                      <a:pt x="132498" y="209313"/>
                    </a:cubicBezTo>
                    <a:cubicBezTo>
                      <a:pt x="131127" y="200054"/>
                      <a:pt x="130098" y="189425"/>
                      <a:pt x="129412" y="178795"/>
                    </a:cubicBezTo>
                    <a:cubicBezTo>
                      <a:pt x="128727" y="179138"/>
                      <a:pt x="128041" y="179823"/>
                      <a:pt x="127355" y="180166"/>
                    </a:cubicBezTo>
                    <a:cubicBezTo>
                      <a:pt x="123240" y="183252"/>
                      <a:pt x="118782" y="185996"/>
                      <a:pt x="114325" y="189082"/>
                    </a:cubicBezTo>
                    <a:cubicBezTo>
                      <a:pt x="94779" y="179138"/>
                      <a:pt x="82435" y="217885"/>
                      <a:pt x="55003" y="204169"/>
                    </a:cubicBezTo>
                    <a:cubicBezTo>
                      <a:pt x="28257" y="190796"/>
                      <a:pt x="44716" y="163707"/>
                      <a:pt x="26199" y="148277"/>
                    </a:cubicBezTo>
                    <a:cubicBezTo>
                      <a:pt x="-20092" y="110215"/>
                      <a:pt x="3568" y="112272"/>
                      <a:pt x="31343" y="84840"/>
                    </a:cubicBezTo>
                    <a:cubicBezTo>
                      <a:pt x="31686" y="84497"/>
                      <a:pt x="32372" y="83811"/>
                      <a:pt x="32715" y="83468"/>
                    </a:cubicBezTo>
                    <a:cubicBezTo>
                      <a:pt x="35458" y="80725"/>
                      <a:pt x="37858" y="77982"/>
                      <a:pt x="40601" y="74896"/>
                    </a:cubicBezTo>
                    <a:cubicBezTo>
                      <a:pt x="40601" y="74896"/>
                      <a:pt x="40601" y="74896"/>
                      <a:pt x="40601" y="74896"/>
                    </a:cubicBezTo>
                    <a:lnTo>
                      <a:pt x="40601" y="74896"/>
                    </a:lnTo>
                    <a:cubicBezTo>
                      <a:pt x="41630" y="73524"/>
                      <a:pt x="43002" y="72153"/>
                      <a:pt x="44030" y="70438"/>
                    </a:cubicBezTo>
                    <a:cubicBezTo>
                      <a:pt x="56718" y="52950"/>
                      <a:pt x="52946" y="25175"/>
                      <a:pt x="71805" y="11459"/>
                    </a:cubicBezTo>
                    <a:cubicBezTo>
                      <a:pt x="86550" y="830"/>
                      <a:pt x="105409" y="-5000"/>
                      <a:pt x="121526" y="5630"/>
                    </a:cubicBezTo>
                    <a:cubicBezTo>
                      <a:pt x="132156" y="12831"/>
                      <a:pt x="135585" y="23804"/>
                      <a:pt x="141071" y="34091"/>
                    </a:cubicBezTo>
                    <a:cubicBezTo>
                      <a:pt x="144157" y="40263"/>
                      <a:pt x="148272" y="45749"/>
                      <a:pt x="154787" y="49864"/>
                    </a:cubicBezTo>
                    <a:cubicBezTo>
                      <a:pt x="159930" y="52950"/>
                      <a:pt x="166103" y="55008"/>
                      <a:pt x="172275" y="54665"/>
                    </a:cubicBezTo>
                    <a:cubicBezTo>
                      <a:pt x="177418" y="54665"/>
                      <a:pt x="182562" y="52950"/>
                      <a:pt x="186334" y="49178"/>
                    </a:cubicBezTo>
                    <a:cubicBezTo>
                      <a:pt x="198335" y="37863"/>
                      <a:pt x="203822" y="19689"/>
                      <a:pt x="219252" y="12488"/>
                    </a:cubicBezTo>
                    <a:cubicBezTo>
                      <a:pt x="224739" y="9745"/>
                      <a:pt x="231597" y="8716"/>
                      <a:pt x="237083" y="12145"/>
                    </a:cubicBezTo>
                    <a:cubicBezTo>
                      <a:pt x="243941" y="16260"/>
                      <a:pt x="245313" y="25861"/>
                      <a:pt x="243598" y="33748"/>
                    </a:cubicBezTo>
                    <a:cubicBezTo>
                      <a:pt x="241884" y="41635"/>
                      <a:pt x="238455" y="49178"/>
                      <a:pt x="238112" y="57065"/>
                    </a:cubicBezTo>
                    <a:cubicBezTo>
                      <a:pt x="237769" y="63923"/>
                      <a:pt x="241541" y="69410"/>
                      <a:pt x="247027" y="73524"/>
                    </a:cubicBezTo>
                    <a:cubicBezTo>
                      <a:pt x="252856" y="78325"/>
                      <a:pt x="260743" y="81754"/>
                      <a:pt x="268630" y="84497"/>
                    </a:cubicBezTo>
                    <a:cubicBezTo>
                      <a:pt x="276516" y="87583"/>
                      <a:pt x="284403" y="90326"/>
                      <a:pt x="289547" y="93070"/>
                    </a:cubicBezTo>
                    <a:cubicBezTo>
                      <a:pt x="300519" y="98556"/>
                      <a:pt x="312521" y="115701"/>
                      <a:pt x="302920" y="127703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420" name="Google Shape;2420;p9"/>
              <p:cNvGrpSpPr/>
              <p:nvPr/>
            </p:nvGrpSpPr>
            <p:grpSpPr>
              <a:xfrm>
                <a:off x="7131798" y="1654499"/>
                <a:ext cx="446508" cy="686129"/>
                <a:chOff x="7131798" y="1654499"/>
                <a:chExt cx="446508" cy="686129"/>
              </a:xfrm>
            </p:grpSpPr>
            <p:sp>
              <p:nvSpPr>
                <p:cNvPr id="2421" name="Google Shape;2421;p9"/>
                <p:cNvSpPr/>
                <p:nvPr/>
              </p:nvSpPr>
              <p:spPr>
                <a:xfrm>
                  <a:off x="7381773" y="1654499"/>
                  <a:ext cx="60745" cy="623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45" h="62393" extrusionOk="0">
                      <a:moveTo>
                        <a:pt x="41936" y="2393"/>
                      </a:moveTo>
                      <a:cubicBezTo>
                        <a:pt x="4903" y="-12351"/>
                        <a:pt x="-18415" y="45256"/>
                        <a:pt x="18961" y="60001"/>
                      </a:cubicBezTo>
                      <a:cubicBezTo>
                        <a:pt x="55995" y="74745"/>
                        <a:pt x="78969" y="17138"/>
                        <a:pt x="41936" y="2393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22" name="Google Shape;2422;p9"/>
                <p:cNvSpPr/>
                <p:nvPr/>
              </p:nvSpPr>
              <p:spPr>
                <a:xfrm>
                  <a:off x="7225410" y="1681931"/>
                  <a:ext cx="60745" cy="62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45" h="62496" extrusionOk="0">
                      <a:moveTo>
                        <a:pt x="41936" y="2393"/>
                      </a:moveTo>
                      <a:cubicBezTo>
                        <a:pt x="4903" y="-12351"/>
                        <a:pt x="-18415" y="45256"/>
                        <a:pt x="18961" y="60001"/>
                      </a:cubicBezTo>
                      <a:cubicBezTo>
                        <a:pt x="55994" y="75088"/>
                        <a:pt x="78969" y="17481"/>
                        <a:pt x="41936" y="2393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23" name="Google Shape;2423;p9"/>
                <p:cNvSpPr/>
                <p:nvPr/>
              </p:nvSpPr>
              <p:spPr>
                <a:xfrm>
                  <a:off x="7131798" y="1798517"/>
                  <a:ext cx="60745" cy="62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45" h="62496" extrusionOk="0">
                      <a:moveTo>
                        <a:pt x="41936" y="2393"/>
                      </a:moveTo>
                      <a:cubicBezTo>
                        <a:pt x="4903" y="-12351"/>
                        <a:pt x="-18415" y="45256"/>
                        <a:pt x="18961" y="60000"/>
                      </a:cubicBezTo>
                      <a:cubicBezTo>
                        <a:pt x="55995" y="75088"/>
                        <a:pt x="78969" y="17481"/>
                        <a:pt x="41936" y="2393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24" name="Google Shape;2424;p9"/>
                <p:cNvSpPr/>
                <p:nvPr/>
              </p:nvSpPr>
              <p:spPr>
                <a:xfrm>
                  <a:off x="7291247" y="1902758"/>
                  <a:ext cx="60745" cy="624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45" h="62485" extrusionOk="0">
                      <a:moveTo>
                        <a:pt x="41936" y="2393"/>
                      </a:moveTo>
                      <a:cubicBezTo>
                        <a:pt x="4903" y="-12351"/>
                        <a:pt x="-18415" y="45256"/>
                        <a:pt x="18961" y="60001"/>
                      </a:cubicBezTo>
                      <a:cubicBezTo>
                        <a:pt x="55995" y="75088"/>
                        <a:pt x="78969" y="17138"/>
                        <a:pt x="41936" y="2393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25" name="Google Shape;2425;p9"/>
                <p:cNvSpPr/>
                <p:nvPr/>
              </p:nvSpPr>
              <p:spPr>
                <a:xfrm>
                  <a:off x="7517561" y="1872583"/>
                  <a:ext cx="60745" cy="62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45" h="62496" extrusionOk="0">
                      <a:moveTo>
                        <a:pt x="41936" y="2393"/>
                      </a:moveTo>
                      <a:cubicBezTo>
                        <a:pt x="4903" y="-12351"/>
                        <a:pt x="-18415" y="45256"/>
                        <a:pt x="18961" y="60000"/>
                      </a:cubicBezTo>
                      <a:cubicBezTo>
                        <a:pt x="55995" y="75088"/>
                        <a:pt x="78969" y="17481"/>
                        <a:pt x="41936" y="2393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26" name="Google Shape;2426;p9"/>
                <p:cNvSpPr/>
                <p:nvPr/>
              </p:nvSpPr>
              <p:spPr>
                <a:xfrm>
                  <a:off x="7285418" y="2101298"/>
                  <a:ext cx="60745" cy="62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45" h="62496" extrusionOk="0">
                      <a:moveTo>
                        <a:pt x="41936" y="2393"/>
                      </a:moveTo>
                      <a:cubicBezTo>
                        <a:pt x="4903" y="-12351"/>
                        <a:pt x="-18415" y="45256"/>
                        <a:pt x="18961" y="60000"/>
                      </a:cubicBezTo>
                      <a:cubicBezTo>
                        <a:pt x="55994" y="75088"/>
                        <a:pt x="78969" y="17481"/>
                        <a:pt x="41936" y="2393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27" name="Google Shape;2427;p9"/>
                <p:cNvSpPr/>
                <p:nvPr/>
              </p:nvSpPr>
              <p:spPr>
                <a:xfrm>
                  <a:off x="7187005" y="2062207"/>
                  <a:ext cx="60897" cy="623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97" h="62394" extrusionOk="0">
                      <a:moveTo>
                        <a:pt x="41936" y="2393"/>
                      </a:moveTo>
                      <a:cubicBezTo>
                        <a:pt x="4902" y="-12351"/>
                        <a:pt x="-18415" y="45256"/>
                        <a:pt x="18961" y="60001"/>
                      </a:cubicBezTo>
                      <a:cubicBezTo>
                        <a:pt x="55995" y="74745"/>
                        <a:pt x="79312" y="17138"/>
                        <a:pt x="41936" y="2393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28" name="Google Shape;2428;p9"/>
                <p:cNvSpPr/>
                <p:nvPr/>
              </p:nvSpPr>
              <p:spPr>
                <a:xfrm>
                  <a:off x="7437665" y="2088610"/>
                  <a:ext cx="60896" cy="62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96" h="62496" extrusionOk="0">
                      <a:moveTo>
                        <a:pt x="41936" y="2393"/>
                      </a:moveTo>
                      <a:cubicBezTo>
                        <a:pt x="4902" y="-12351"/>
                        <a:pt x="-18415" y="45256"/>
                        <a:pt x="18961" y="60000"/>
                      </a:cubicBezTo>
                      <a:cubicBezTo>
                        <a:pt x="55994" y="75088"/>
                        <a:pt x="79312" y="17481"/>
                        <a:pt x="41936" y="2393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29" name="Google Shape;2429;p9"/>
                <p:cNvSpPr/>
                <p:nvPr/>
              </p:nvSpPr>
              <p:spPr>
                <a:xfrm>
                  <a:off x="7274788" y="2278234"/>
                  <a:ext cx="60896" cy="623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96" h="62394" extrusionOk="0">
                      <a:moveTo>
                        <a:pt x="41936" y="2393"/>
                      </a:moveTo>
                      <a:cubicBezTo>
                        <a:pt x="4902" y="-12351"/>
                        <a:pt x="-18415" y="45256"/>
                        <a:pt x="18961" y="60001"/>
                      </a:cubicBezTo>
                      <a:cubicBezTo>
                        <a:pt x="55994" y="74745"/>
                        <a:pt x="79312" y="17138"/>
                        <a:pt x="41936" y="2393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30" name="Google Shape;2430;p9"/>
                <p:cNvSpPr/>
                <p:nvPr/>
              </p:nvSpPr>
              <p:spPr>
                <a:xfrm>
                  <a:off x="7345527" y="1695297"/>
                  <a:ext cx="71666" cy="3761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66" h="376161" extrusionOk="0">
                      <a:moveTo>
                        <a:pt x="5144" y="376161"/>
                      </a:moveTo>
                      <a:lnTo>
                        <a:pt x="0" y="372389"/>
                      </a:lnTo>
                      <a:cubicBezTo>
                        <a:pt x="34976" y="323698"/>
                        <a:pt x="52463" y="264376"/>
                        <a:pt x="49721" y="204368"/>
                      </a:cubicBezTo>
                      <a:cubicBezTo>
                        <a:pt x="49034" y="187223"/>
                        <a:pt x="46292" y="169736"/>
                        <a:pt x="43891" y="152933"/>
                      </a:cubicBezTo>
                      <a:cubicBezTo>
                        <a:pt x="41491" y="135788"/>
                        <a:pt x="38747" y="117958"/>
                        <a:pt x="38062" y="100127"/>
                      </a:cubicBezTo>
                      <a:cubicBezTo>
                        <a:pt x="36690" y="70295"/>
                        <a:pt x="40805" y="28804"/>
                        <a:pt x="67208" y="0"/>
                      </a:cubicBezTo>
                      <a:lnTo>
                        <a:pt x="71666" y="4115"/>
                      </a:lnTo>
                      <a:cubicBezTo>
                        <a:pt x="46292" y="31547"/>
                        <a:pt x="42863" y="71323"/>
                        <a:pt x="43891" y="99784"/>
                      </a:cubicBezTo>
                      <a:cubicBezTo>
                        <a:pt x="44577" y="117272"/>
                        <a:pt x="47320" y="134760"/>
                        <a:pt x="49721" y="151905"/>
                      </a:cubicBezTo>
                      <a:cubicBezTo>
                        <a:pt x="52121" y="168707"/>
                        <a:pt x="54864" y="186538"/>
                        <a:pt x="55550" y="204026"/>
                      </a:cubicBezTo>
                      <a:cubicBezTo>
                        <a:pt x="58979" y="265405"/>
                        <a:pt x="40805" y="326441"/>
                        <a:pt x="5144" y="376161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31" name="Google Shape;2431;p9"/>
                <p:cNvSpPr/>
                <p:nvPr/>
              </p:nvSpPr>
              <p:spPr>
                <a:xfrm>
                  <a:off x="7159232" y="1725815"/>
                  <a:ext cx="194182" cy="3401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182" h="340156" extrusionOk="0">
                      <a:moveTo>
                        <a:pt x="194182" y="340157"/>
                      </a:moveTo>
                      <a:lnTo>
                        <a:pt x="183895" y="334671"/>
                      </a:lnTo>
                      <a:cubicBezTo>
                        <a:pt x="173265" y="328841"/>
                        <a:pt x="161950" y="323012"/>
                        <a:pt x="150977" y="317526"/>
                      </a:cubicBezTo>
                      <a:cubicBezTo>
                        <a:pt x="116687" y="300381"/>
                        <a:pt x="81368" y="282550"/>
                        <a:pt x="55994" y="255118"/>
                      </a:cubicBezTo>
                      <a:cubicBezTo>
                        <a:pt x="18617" y="214998"/>
                        <a:pt x="-1614" y="165964"/>
                        <a:pt x="101" y="120358"/>
                      </a:cubicBezTo>
                      <a:lnTo>
                        <a:pt x="6273" y="120701"/>
                      </a:lnTo>
                      <a:cubicBezTo>
                        <a:pt x="4559" y="164592"/>
                        <a:pt x="24104" y="211912"/>
                        <a:pt x="60451" y="251003"/>
                      </a:cubicBezTo>
                      <a:cubicBezTo>
                        <a:pt x="85140" y="277749"/>
                        <a:pt x="120116" y="295237"/>
                        <a:pt x="153720" y="312039"/>
                      </a:cubicBezTo>
                      <a:cubicBezTo>
                        <a:pt x="161264" y="315811"/>
                        <a:pt x="169151" y="319926"/>
                        <a:pt x="177037" y="323698"/>
                      </a:cubicBezTo>
                      <a:cubicBezTo>
                        <a:pt x="148919" y="276720"/>
                        <a:pt x="120459" y="228029"/>
                        <a:pt x="102285" y="175565"/>
                      </a:cubicBezTo>
                      <a:cubicBezTo>
                        <a:pt x="87197" y="131331"/>
                        <a:pt x="73481" y="65151"/>
                        <a:pt x="93713" y="0"/>
                      </a:cubicBezTo>
                      <a:lnTo>
                        <a:pt x="99542" y="1715"/>
                      </a:lnTo>
                      <a:cubicBezTo>
                        <a:pt x="79654" y="65151"/>
                        <a:pt x="93027" y="130302"/>
                        <a:pt x="108114" y="173508"/>
                      </a:cubicBezTo>
                      <a:cubicBezTo>
                        <a:pt x="127317" y="229400"/>
                        <a:pt x="158178" y="280492"/>
                        <a:pt x="188010" y="330213"/>
                      </a:cubicBezTo>
                      <a:lnTo>
                        <a:pt x="194182" y="340157"/>
                      </a:ln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32" name="Google Shape;2432;p9"/>
                <p:cNvSpPr/>
                <p:nvPr/>
              </p:nvSpPr>
              <p:spPr>
                <a:xfrm>
                  <a:off x="7323924" y="1946643"/>
                  <a:ext cx="30533" cy="1224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33" h="122415" extrusionOk="0">
                      <a:moveTo>
                        <a:pt x="19546" y="120701"/>
                      </a:moveTo>
                      <a:cubicBezTo>
                        <a:pt x="30518" y="81267"/>
                        <a:pt x="22975" y="37376"/>
                        <a:pt x="0" y="3429"/>
                      </a:cubicBezTo>
                      <a:lnTo>
                        <a:pt x="5144" y="0"/>
                      </a:lnTo>
                      <a:cubicBezTo>
                        <a:pt x="29147" y="35319"/>
                        <a:pt x="36691" y="81267"/>
                        <a:pt x="25375" y="122415"/>
                      </a:cubicBezTo>
                      <a:lnTo>
                        <a:pt x="19546" y="120701"/>
                      </a:ln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33" name="Google Shape;2433;p9"/>
                <p:cNvSpPr/>
                <p:nvPr/>
              </p:nvSpPr>
              <p:spPr>
                <a:xfrm>
                  <a:off x="7339012" y="1915096"/>
                  <a:ext cx="192024" cy="210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024" h="210540" extrusionOk="0">
                      <a:moveTo>
                        <a:pt x="48349" y="196825"/>
                      </a:moveTo>
                      <a:cubicBezTo>
                        <a:pt x="40805" y="193739"/>
                        <a:pt x="33261" y="190310"/>
                        <a:pt x="26060" y="186195"/>
                      </a:cubicBezTo>
                      <a:cubicBezTo>
                        <a:pt x="12002" y="178308"/>
                        <a:pt x="5829" y="160820"/>
                        <a:pt x="1029" y="148133"/>
                      </a:cubicBezTo>
                      <a:lnTo>
                        <a:pt x="0" y="145047"/>
                      </a:lnTo>
                      <a:lnTo>
                        <a:pt x="3086" y="144018"/>
                      </a:lnTo>
                      <a:cubicBezTo>
                        <a:pt x="78181" y="119672"/>
                        <a:pt x="145390" y="67208"/>
                        <a:pt x="186881" y="0"/>
                      </a:cubicBezTo>
                      <a:lnTo>
                        <a:pt x="192024" y="3429"/>
                      </a:lnTo>
                      <a:cubicBezTo>
                        <a:pt x="150190" y="70980"/>
                        <a:pt x="83325" y="123787"/>
                        <a:pt x="7887" y="149162"/>
                      </a:cubicBezTo>
                      <a:cubicBezTo>
                        <a:pt x="12002" y="160477"/>
                        <a:pt x="17831" y="174536"/>
                        <a:pt x="28804" y="181051"/>
                      </a:cubicBezTo>
                      <a:cubicBezTo>
                        <a:pt x="55207" y="195796"/>
                        <a:pt x="85039" y="204026"/>
                        <a:pt x="114872" y="204368"/>
                      </a:cubicBezTo>
                      <a:lnTo>
                        <a:pt x="114872" y="210541"/>
                      </a:lnTo>
                      <a:cubicBezTo>
                        <a:pt x="92240" y="209855"/>
                        <a:pt x="69609" y="205397"/>
                        <a:pt x="48349" y="196825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34" name="Google Shape;2434;p9"/>
                <p:cNvSpPr/>
                <p:nvPr/>
              </p:nvSpPr>
              <p:spPr>
                <a:xfrm>
                  <a:off x="7210767" y="2052942"/>
                  <a:ext cx="135102" cy="538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102" h="53835" extrusionOk="0">
                      <a:moveTo>
                        <a:pt x="3772" y="53835"/>
                      </a:moveTo>
                      <a:lnTo>
                        <a:pt x="0" y="49035"/>
                      </a:lnTo>
                      <a:cubicBezTo>
                        <a:pt x="38062" y="18516"/>
                        <a:pt x="86068" y="1029"/>
                        <a:pt x="135103" y="0"/>
                      </a:cubicBezTo>
                      <a:lnTo>
                        <a:pt x="135103" y="6172"/>
                      </a:lnTo>
                      <a:cubicBezTo>
                        <a:pt x="87440" y="7201"/>
                        <a:pt x="40805" y="24346"/>
                        <a:pt x="3772" y="53835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35" name="Google Shape;2435;p9"/>
                <p:cNvSpPr/>
                <p:nvPr/>
              </p:nvSpPr>
              <p:spPr>
                <a:xfrm>
                  <a:off x="7305408" y="2049170"/>
                  <a:ext cx="53492" cy="1042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492" h="104241" extrusionOk="0">
                      <a:moveTo>
                        <a:pt x="0" y="102870"/>
                      </a:moveTo>
                      <a:cubicBezTo>
                        <a:pt x="10287" y="66180"/>
                        <a:pt x="26404" y="31547"/>
                        <a:pt x="48349" y="0"/>
                      </a:cubicBezTo>
                      <a:lnTo>
                        <a:pt x="53493" y="3429"/>
                      </a:lnTo>
                      <a:cubicBezTo>
                        <a:pt x="32233" y="34290"/>
                        <a:pt x="16117" y="68237"/>
                        <a:pt x="6172" y="104242"/>
                      </a:cubicBezTo>
                      <a:lnTo>
                        <a:pt x="0" y="102870"/>
                      </a:ln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36" name="Google Shape;2436;p9"/>
                <p:cNvSpPr/>
                <p:nvPr/>
              </p:nvSpPr>
              <p:spPr>
                <a:xfrm>
                  <a:off x="7295464" y="2056028"/>
                  <a:ext cx="78777" cy="2554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77" h="255460" extrusionOk="0">
                      <a:moveTo>
                        <a:pt x="5144" y="255461"/>
                      </a:moveTo>
                      <a:lnTo>
                        <a:pt x="0" y="252032"/>
                      </a:lnTo>
                      <a:cubicBezTo>
                        <a:pt x="23660" y="214313"/>
                        <a:pt x="48349" y="175565"/>
                        <a:pt x="62065" y="132702"/>
                      </a:cubicBezTo>
                      <a:cubicBezTo>
                        <a:pt x="77495" y="85039"/>
                        <a:pt x="76124" y="38748"/>
                        <a:pt x="58293" y="2743"/>
                      </a:cubicBezTo>
                      <a:lnTo>
                        <a:pt x="63779" y="0"/>
                      </a:lnTo>
                      <a:cubicBezTo>
                        <a:pt x="82296" y="37719"/>
                        <a:pt x="83667" y="85382"/>
                        <a:pt x="67894" y="134760"/>
                      </a:cubicBezTo>
                      <a:cubicBezTo>
                        <a:pt x="53835" y="178308"/>
                        <a:pt x="29147" y="217399"/>
                        <a:pt x="5144" y="255461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5 One column">
  <p:cSld name="CUSTOM_5">
    <p:spTree>
      <p:nvGrpSpPr>
        <p:cNvPr id="1" name="Shape 2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8" name="Google Shape;2438;p10"/>
          <p:cNvSpPr/>
          <p:nvPr/>
        </p:nvSpPr>
        <p:spPr>
          <a:xfrm rot="10800000">
            <a:off x="7341856" y="2900101"/>
            <a:ext cx="4881894" cy="3957899"/>
          </a:xfrm>
          <a:custGeom>
            <a:avLst/>
            <a:gdLst/>
            <a:ahLst/>
            <a:cxnLst/>
            <a:rect l="l" t="t" r="r" b="b"/>
            <a:pathLst>
              <a:path w="6710" h="5440" extrusionOk="0">
                <a:moveTo>
                  <a:pt x="1" y="0"/>
                </a:moveTo>
                <a:lnTo>
                  <a:pt x="1" y="5357"/>
                </a:lnTo>
                <a:cubicBezTo>
                  <a:pt x="172" y="5409"/>
                  <a:pt x="355" y="5436"/>
                  <a:pt x="551" y="5439"/>
                </a:cubicBezTo>
                <a:cubicBezTo>
                  <a:pt x="567" y="5439"/>
                  <a:pt x="583" y="5440"/>
                  <a:pt x="599" y="5440"/>
                </a:cubicBezTo>
                <a:cubicBezTo>
                  <a:pt x="1414" y="5440"/>
                  <a:pt x="2058" y="5089"/>
                  <a:pt x="2507" y="4405"/>
                </a:cubicBezTo>
                <a:cubicBezTo>
                  <a:pt x="2691" y="4125"/>
                  <a:pt x="2939" y="3938"/>
                  <a:pt x="3214" y="3771"/>
                </a:cubicBezTo>
                <a:cubicBezTo>
                  <a:pt x="3348" y="3689"/>
                  <a:pt x="3488" y="3618"/>
                  <a:pt x="3621" y="3535"/>
                </a:cubicBezTo>
                <a:cubicBezTo>
                  <a:pt x="3757" y="3451"/>
                  <a:pt x="3904" y="3405"/>
                  <a:pt x="4059" y="3371"/>
                </a:cubicBezTo>
                <a:cubicBezTo>
                  <a:pt x="4466" y="3281"/>
                  <a:pt x="4872" y="3189"/>
                  <a:pt x="5255" y="3015"/>
                </a:cubicBezTo>
                <a:cubicBezTo>
                  <a:pt x="6384" y="2503"/>
                  <a:pt x="6709" y="1234"/>
                  <a:pt x="6356" y="323"/>
                </a:cubicBezTo>
                <a:cubicBezTo>
                  <a:pt x="6313" y="213"/>
                  <a:pt x="6265" y="105"/>
                  <a:pt x="621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39" name="Google Shape;2439;p10"/>
          <p:cNvSpPr txBox="1">
            <a:spLocks noGrp="1"/>
          </p:cNvSpPr>
          <p:nvPr>
            <p:ph type="subTitle" idx="1"/>
          </p:nvPr>
        </p:nvSpPr>
        <p:spPr>
          <a:xfrm>
            <a:off x="448877" y="2024175"/>
            <a:ext cx="47688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2440" name="Google Shape;2440;p10"/>
          <p:cNvSpPr txBox="1">
            <a:spLocks noGrp="1"/>
          </p:cNvSpPr>
          <p:nvPr>
            <p:ph type="title"/>
          </p:nvPr>
        </p:nvSpPr>
        <p:spPr>
          <a:xfrm>
            <a:off x="415600" y="593375"/>
            <a:ext cx="55815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441" name="Google Shape;2441;p10"/>
          <p:cNvSpPr txBox="1">
            <a:spLocks noGrp="1"/>
          </p:cNvSpPr>
          <p:nvPr>
            <p:ph type="body" idx="2"/>
          </p:nvPr>
        </p:nvSpPr>
        <p:spPr>
          <a:xfrm>
            <a:off x="1228650" y="2684350"/>
            <a:ext cx="4907400" cy="3436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grpSp>
        <p:nvGrpSpPr>
          <p:cNvPr id="2442" name="Google Shape;2442;p10"/>
          <p:cNvGrpSpPr/>
          <p:nvPr/>
        </p:nvGrpSpPr>
        <p:grpSpPr>
          <a:xfrm>
            <a:off x="5432701" y="-725815"/>
            <a:ext cx="7282828" cy="3391699"/>
            <a:chOff x="4984151" y="-522690"/>
            <a:chExt cx="7282828" cy="3391699"/>
          </a:xfrm>
        </p:grpSpPr>
        <p:grpSp>
          <p:nvGrpSpPr>
            <p:cNvPr id="2443" name="Google Shape;2443;p10"/>
            <p:cNvGrpSpPr/>
            <p:nvPr/>
          </p:nvGrpSpPr>
          <p:grpSpPr>
            <a:xfrm rot="3397682">
              <a:off x="5347396" y="-45387"/>
              <a:ext cx="2271324" cy="2093339"/>
              <a:chOff x="3371316" y="4540681"/>
              <a:chExt cx="2368067" cy="1923669"/>
            </a:xfrm>
          </p:grpSpPr>
          <p:sp>
            <p:nvSpPr>
              <p:cNvPr id="2444" name="Google Shape;2444;p10"/>
              <p:cNvSpPr/>
              <p:nvPr/>
            </p:nvSpPr>
            <p:spPr>
              <a:xfrm>
                <a:off x="3562654" y="4540681"/>
                <a:ext cx="2176729" cy="1698726"/>
              </a:xfrm>
              <a:custGeom>
                <a:avLst/>
                <a:gdLst/>
                <a:ahLst/>
                <a:cxnLst/>
                <a:rect l="l" t="t" r="r" b="b"/>
                <a:pathLst>
                  <a:path w="2176729" h="1698726" extrusionOk="0">
                    <a:moveTo>
                      <a:pt x="2176729" y="17488"/>
                    </a:moveTo>
                    <a:cubicBezTo>
                      <a:pt x="1751190" y="186538"/>
                      <a:pt x="1347254" y="418681"/>
                      <a:pt x="976236" y="707403"/>
                    </a:cubicBezTo>
                    <a:cubicBezTo>
                      <a:pt x="605219" y="996125"/>
                      <a:pt x="282207" y="1329766"/>
                      <a:pt x="16116" y="1698727"/>
                    </a:cubicBezTo>
                    <a:lnTo>
                      <a:pt x="0" y="1689126"/>
                    </a:lnTo>
                    <a:cubicBezTo>
                      <a:pt x="267462" y="1318108"/>
                      <a:pt x="592188" y="982752"/>
                      <a:pt x="964921" y="693001"/>
                    </a:cubicBezTo>
                    <a:cubicBezTo>
                      <a:pt x="1337653" y="402908"/>
                      <a:pt x="1743647" y="169736"/>
                      <a:pt x="2171243" y="0"/>
                    </a:cubicBezTo>
                    <a:lnTo>
                      <a:pt x="2176729" y="17488"/>
                    </a:lnTo>
                    <a:close/>
                  </a:path>
                </a:pathLst>
              </a:custGeom>
              <a:solidFill>
                <a:srgbClr val="7D8C6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45" name="Google Shape;2445;p10"/>
              <p:cNvSpPr/>
              <p:nvPr/>
            </p:nvSpPr>
            <p:spPr>
              <a:xfrm>
                <a:off x="3371316" y="5931827"/>
                <a:ext cx="441655" cy="532523"/>
              </a:xfrm>
              <a:custGeom>
                <a:avLst/>
                <a:gdLst/>
                <a:ahLst/>
                <a:cxnLst/>
                <a:rect l="l" t="t" r="r" b="b"/>
                <a:pathLst>
                  <a:path w="441655" h="532523" extrusionOk="0">
                    <a:moveTo>
                      <a:pt x="441655" y="0"/>
                    </a:moveTo>
                    <a:cubicBezTo>
                      <a:pt x="386791" y="220828"/>
                      <a:pt x="216370" y="426224"/>
                      <a:pt x="0" y="532523"/>
                    </a:cubicBezTo>
                    <a:cubicBezTo>
                      <a:pt x="60693" y="321640"/>
                      <a:pt x="241745" y="117958"/>
                      <a:pt x="441655" y="0"/>
                    </a:cubicBezTo>
                    <a:close/>
                  </a:path>
                </a:pathLst>
              </a:custGeom>
              <a:solidFill>
                <a:srgbClr val="7D8C6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46" name="Google Shape;2446;p10"/>
              <p:cNvSpPr/>
              <p:nvPr/>
            </p:nvSpPr>
            <p:spPr>
              <a:xfrm>
                <a:off x="3919790" y="5748718"/>
                <a:ext cx="122238" cy="575043"/>
              </a:xfrm>
              <a:custGeom>
                <a:avLst/>
                <a:gdLst/>
                <a:ahLst/>
                <a:cxnLst/>
                <a:rect l="l" t="t" r="r" b="b"/>
                <a:pathLst>
                  <a:path w="122238" h="575043" extrusionOk="0">
                    <a:moveTo>
                      <a:pt x="45429" y="0"/>
                    </a:moveTo>
                    <a:cubicBezTo>
                      <a:pt x="-31723" y="197853"/>
                      <a:pt x="-9435" y="417309"/>
                      <a:pt x="103379" y="575043"/>
                    </a:cubicBezTo>
                    <a:cubicBezTo>
                      <a:pt x="138012" y="370332"/>
                      <a:pt x="128411" y="176936"/>
                      <a:pt x="45429" y="0"/>
                    </a:cubicBezTo>
                    <a:close/>
                  </a:path>
                </a:pathLst>
              </a:custGeom>
              <a:solidFill>
                <a:srgbClr val="7D8C6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47" name="Google Shape;2447;p10"/>
              <p:cNvSpPr/>
              <p:nvPr/>
            </p:nvSpPr>
            <p:spPr>
              <a:xfrm>
                <a:off x="4098003" y="5602300"/>
                <a:ext cx="184242" cy="779754"/>
              </a:xfrm>
              <a:custGeom>
                <a:avLst/>
                <a:gdLst/>
                <a:ahLst/>
                <a:cxnLst/>
                <a:rect l="l" t="t" r="r" b="b"/>
                <a:pathLst>
                  <a:path w="184242" h="779754" extrusionOk="0">
                    <a:moveTo>
                      <a:pt x="16378" y="0"/>
                    </a:moveTo>
                    <a:cubicBezTo>
                      <a:pt x="-32314" y="280149"/>
                      <a:pt x="28722" y="563384"/>
                      <a:pt x="184056" y="779754"/>
                    </a:cubicBezTo>
                    <a:cubicBezTo>
                      <a:pt x="187828" y="503034"/>
                      <a:pt x="134335" y="238658"/>
                      <a:pt x="16378" y="0"/>
                    </a:cubicBezTo>
                    <a:close/>
                  </a:path>
                </a:pathLst>
              </a:custGeom>
              <a:solidFill>
                <a:srgbClr val="7D8C6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48" name="Google Shape;2448;p10"/>
              <p:cNvSpPr/>
              <p:nvPr/>
            </p:nvSpPr>
            <p:spPr>
              <a:xfrm>
                <a:off x="4224086" y="5481942"/>
                <a:ext cx="284173" cy="810958"/>
              </a:xfrm>
              <a:custGeom>
                <a:avLst/>
                <a:gdLst/>
                <a:ahLst/>
                <a:cxnLst/>
                <a:rect l="l" t="t" r="r" b="b"/>
                <a:pathLst>
                  <a:path w="284173" h="810958" extrusionOk="0">
                    <a:moveTo>
                      <a:pt x="22" y="0"/>
                    </a:moveTo>
                    <a:cubicBezTo>
                      <a:pt x="-1693" y="300038"/>
                      <a:pt x="97063" y="587731"/>
                      <a:pt x="278114" y="810959"/>
                    </a:cubicBezTo>
                    <a:cubicBezTo>
                      <a:pt x="311718" y="497548"/>
                      <a:pt x="203705" y="218428"/>
                      <a:pt x="22" y="0"/>
                    </a:cubicBezTo>
                    <a:close/>
                  </a:path>
                </a:pathLst>
              </a:custGeom>
              <a:solidFill>
                <a:srgbClr val="7D8C6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49" name="Google Shape;2449;p10"/>
              <p:cNvSpPr/>
              <p:nvPr/>
            </p:nvSpPr>
            <p:spPr>
              <a:xfrm>
                <a:off x="4362983" y="5387644"/>
                <a:ext cx="342917" cy="617220"/>
              </a:xfrm>
              <a:custGeom>
                <a:avLst/>
                <a:gdLst/>
                <a:ahLst/>
                <a:cxnLst/>
                <a:rect l="l" t="t" r="r" b="b"/>
                <a:pathLst>
                  <a:path w="342917" h="617220" extrusionOk="0">
                    <a:moveTo>
                      <a:pt x="0" y="0"/>
                    </a:moveTo>
                    <a:cubicBezTo>
                      <a:pt x="54864" y="235230"/>
                      <a:pt x="173850" y="449542"/>
                      <a:pt x="342900" y="617220"/>
                    </a:cubicBezTo>
                    <a:cubicBezTo>
                      <a:pt x="344614" y="351473"/>
                      <a:pt x="217399" y="139903"/>
                      <a:pt x="0" y="0"/>
                    </a:cubicBezTo>
                    <a:close/>
                  </a:path>
                </a:pathLst>
              </a:custGeom>
              <a:solidFill>
                <a:srgbClr val="7D8C6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50" name="Google Shape;2450;p10"/>
              <p:cNvSpPr/>
              <p:nvPr/>
            </p:nvSpPr>
            <p:spPr>
              <a:xfrm>
                <a:off x="4524146" y="5254256"/>
                <a:ext cx="381304" cy="400849"/>
              </a:xfrm>
              <a:custGeom>
                <a:avLst/>
                <a:gdLst/>
                <a:ahLst/>
                <a:cxnLst/>
                <a:rect l="l" t="t" r="r" b="b"/>
                <a:pathLst>
                  <a:path w="381304" h="400849" extrusionOk="0">
                    <a:moveTo>
                      <a:pt x="0" y="0"/>
                    </a:moveTo>
                    <a:cubicBezTo>
                      <a:pt x="56236" y="183108"/>
                      <a:pt x="197511" y="331584"/>
                      <a:pt x="381305" y="400850"/>
                    </a:cubicBezTo>
                    <a:cubicBezTo>
                      <a:pt x="335699" y="216713"/>
                      <a:pt x="189967" y="49034"/>
                      <a:pt x="0" y="0"/>
                    </a:cubicBezTo>
                    <a:close/>
                  </a:path>
                </a:pathLst>
              </a:custGeom>
              <a:solidFill>
                <a:srgbClr val="7D8C6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51" name="Google Shape;2451;p10"/>
              <p:cNvSpPr/>
              <p:nvPr/>
            </p:nvSpPr>
            <p:spPr>
              <a:xfrm>
                <a:off x="4684966" y="5120160"/>
                <a:ext cx="430682" cy="198895"/>
              </a:xfrm>
              <a:custGeom>
                <a:avLst/>
                <a:gdLst/>
                <a:ahLst/>
                <a:cxnLst/>
                <a:rect l="l" t="t" r="r" b="b"/>
                <a:pathLst>
                  <a:path w="430682" h="198895" extrusionOk="0">
                    <a:moveTo>
                      <a:pt x="0" y="5509"/>
                    </a:moveTo>
                    <a:cubicBezTo>
                      <a:pt x="93269" y="133411"/>
                      <a:pt x="257861" y="206791"/>
                      <a:pt x="430682" y="198219"/>
                    </a:cubicBezTo>
                    <a:cubicBezTo>
                      <a:pt x="361417" y="50429"/>
                      <a:pt x="178994" y="-21237"/>
                      <a:pt x="0" y="5509"/>
                    </a:cubicBezTo>
                    <a:close/>
                  </a:path>
                </a:pathLst>
              </a:custGeom>
              <a:solidFill>
                <a:srgbClr val="7D8C6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52" name="Google Shape;2452;p10"/>
              <p:cNvSpPr/>
              <p:nvPr/>
            </p:nvSpPr>
            <p:spPr>
              <a:xfrm>
                <a:off x="3475901" y="5717002"/>
                <a:ext cx="497205" cy="145945"/>
              </a:xfrm>
              <a:custGeom>
                <a:avLst/>
                <a:gdLst/>
                <a:ahLst/>
                <a:cxnLst/>
                <a:rect l="l" t="t" r="r" b="b"/>
                <a:pathLst>
                  <a:path w="497205" h="145945" extrusionOk="0">
                    <a:moveTo>
                      <a:pt x="0" y="111269"/>
                    </a:moveTo>
                    <a:cubicBezTo>
                      <a:pt x="150533" y="176763"/>
                      <a:pt x="350787" y="147617"/>
                      <a:pt x="497205" y="39603"/>
                    </a:cubicBezTo>
                    <a:cubicBezTo>
                      <a:pt x="351473" y="-35492"/>
                      <a:pt x="146075" y="513"/>
                      <a:pt x="0" y="111269"/>
                    </a:cubicBezTo>
                    <a:close/>
                  </a:path>
                </a:pathLst>
              </a:custGeom>
              <a:solidFill>
                <a:srgbClr val="7D8C6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53" name="Google Shape;2453;p10"/>
              <p:cNvSpPr/>
              <p:nvPr/>
            </p:nvSpPr>
            <p:spPr>
              <a:xfrm>
                <a:off x="3470414" y="5507739"/>
                <a:ext cx="641565" cy="124611"/>
              </a:xfrm>
              <a:custGeom>
                <a:avLst/>
                <a:gdLst/>
                <a:ahLst/>
                <a:cxnLst/>
                <a:rect l="l" t="t" r="r" b="b"/>
                <a:pathLst>
                  <a:path w="641565" h="124611" extrusionOk="0">
                    <a:moveTo>
                      <a:pt x="0" y="37296"/>
                    </a:moveTo>
                    <a:cubicBezTo>
                      <a:pt x="187566" y="129879"/>
                      <a:pt x="420052" y="149768"/>
                      <a:pt x="641566" y="92503"/>
                    </a:cubicBezTo>
                    <a:cubicBezTo>
                      <a:pt x="451942" y="-7624"/>
                      <a:pt x="226657" y="-27169"/>
                      <a:pt x="0" y="37296"/>
                    </a:cubicBezTo>
                    <a:close/>
                  </a:path>
                </a:pathLst>
              </a:custGeom>
              <a:solidFill>
                <a:srgbClr val="7D8C6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54" name="Google Shape;2454;p10"/>
              <p:cNvSpPr/>
              <p:nvPr/>
            </p:nvSpPr>
            <p:spPr>
              <a:xfrm>
                <a:off x="3551339" y="5345192"/>
                <a:ext cx="688886" cy="163107"/>
              </a:xfrm>
              <a:custGeom>
                <a:avLst/>
                <a:gdLst/>
                <a:ahLst/>
                <a:cxnLst/>
                <a:rect l="l" t="t" r="r" b="b"/>
                <a:pathLst>
                  <a:path w="688886" h="163107" extrusionOk="0">
                    <a:moveTo>
                      <a:pt x="0" y="10219"/>
                    </a:moveTo>
                    <a:cubicBezTo>
                      <a:pt x="184480" y="146351"/>
                      <a:pt x="440969" y="195385"/>
                      <a:pt x="688886" y="141893"/>
                    </a:cubicBezTo>
                    <a:cubicBezTo>
                      <a:pt x="494462" y="24621"/>
                      <a:pt x="244145" y="-22699"/>
                      <a:pt x="0" y="10219"/>
                    </a:cubicBezTo>
                    <a:close/>
                  </a:path>
                </a:pathLst>
              </a:custGeom>
              <a:solidFill>
                <a:srgbClr val="7D8C6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55" name="Google Shape;2455;p10"/>
              <p:cNvSpPr/>
              <p:nvPr/>
            </p:nvSpPr>
            <p:spPr>
              <a:xfrm>
                <a:off x="3759822" y="5171256"/>
                <a:ext cx="593217" cy="227052"/>
              </a:xfrm>
              <a:custGeom>
                <a:avLst/>
                <a:gdLst/>
                <a:ahLst/>
                <a:cxnLst/>
                <a:rect l="l" t="t" r="r" b="b"/>
                <a:pathLst>
                  <a:path w="593217" h="227052" extrusionOk="0">
                    <a:moveTo>
                      <a:pt x="0" y="9277"/>
                    </a:moveTo>
                    <a:cubicBezTo>
                      <a:pt x="130645" y="173869"/>
                      <a:pt x="362445" y="255479"/>
                      <a:pt x="593217" y="218103"/>
                    </a:cubicBezTo>
                    <a:cubicBezTo>
                      <a:pt x="451256" y="43567"/>
                      <a:pt x="246545" y="-27071"/>
                      <a:pt x="0" y="9277"/>
                    </a:cubicBezTo>
                    <a:close/>
                  </a:path>
                </a:pathLst>
              </a:custGeom>
              <a:solidFill>
                <a:srgbClr val="7D8C6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56" name="Google Shape;2456;p10"/>
              <p:cNvSpPr/>
              <p:nvPr/>
            </p:nvSpPr>
            <p:spPr>
              <a:xfrm>
                <a:off x="4009796" y="4993309"/>
                <a:ext cx="522922" cy="246888"/>
              </a:xfrm>
              <a:custGeom>
                <a:avLst/>
                <a:gdLst/>
                <a:ahLst/>
                <a:cxnLst/>
                <a:rect l="l" t="t" r="r" b="b"/>
                <a:pathLst>
                  <a:path w="522922" h="246888" extrusionOk="0">
                    <a:moveTo>
                      <a:pt x="0" y="0"/>
                    </a:moveTo>
                    <a:cubicBezTo>
                      <a:pt x="142646" y="141275"/>
                      <a:pt x="327470" y="228715"/>
                      <a:pt x="522922" y="246888"/>
                    </a:cubicBezTo>
                    <a:cubicBezTo>
                      <a:pt x="374447" y="74410"/>
                      <a:pt x="219456" y="21946"/>
                      <a:pt x="0" y="0"/>
                    </a:cubicBezTo>
                    <a:close/>
                  </a:path>
                </a:pathLst>
              </a:custGeom>
              <a:solidFill>
                <a:srgbClr val="7D8C6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57" name="Google Shape;2457;p10"/>
              <p:cNvSpPr/>
              <p:nvPr/>
            </p:nvSpPr>
            <p:spPr>
              <a:xfrm>
                <a:off x="4241939" y="4851692"/>
                <a:ext cx="444741" cy="275290"/>
              </a:xfrm>
              <a:custGeom>
                <a:avLst/>
                <a:gdLst/>
                <a:ahLst/>
                <a:cxnLst/>
                <a:rect l="l" t="t" r="r" b="b"/>
                <a:pathLst>
                  <a:path w="444741" h="275290" extrusionOk="0">
                    <a:moveTo>
                      <a:pt x="0" y="0"/>
                    </a:moveTo>
                    <a:cubicBezTo>
                      <a:pt x="51778" y="178651"/>
                      <a:pt x="243459" y="295922"/>
                      <a:pt x="444741" y="272263"/>
                    </a:cubicBezTo>
                    <a:cubicBezTo>
                      <a:pt x="345986" y="136131"/>
                      <a:pt x="175565" y="32918"/>
                      <a:pt x="0" y="0"/>
                    </a:cubicBezTo>
                    <a:close/>
                  </a:path>
                </a:pathLst>
              </a:custGeom>
              <a:solidFill>
                <a:srgbClr val="7D8C6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458" name="Google Shape;2458;p10"/>
            <p:cNvGrpSpPr/>
            <p:nvPr/>
          </p:nvGrpSpPr>
          <p:grpSpPr>
            <a:xfrm rot="2342030">
              <a:off x="6091073" y="12702"/>
              <a:ext cx="1837777" cy="1889230"/>
              <a:chOff x="6474904" y="1227742"/>
              <a:chExt cx="1837716" cy="1889167"/>
            </a:xfrm>
          </p:grpSpPr>
          <p:grpSp>
            <p:nvGrpSpPr>
              <p:cNvPr id="2459" name="Google Shape;2459;p10"/>
              <p:cNvGrpSpPr/>
              <p:nvPr/>
            </p:nvGrpSpPr>
            <p:grpSpPr>
              <a:xfrm>
                <a:off x="6474904" y="1227742"/>
                <a:ext cx="1837716" cy="1889167"/>
                <a:chOff x="6474904" y="1227742"/>
                <a:chExt cx="1837716" cy="1889167"/>
              </a:xfrm>
            </p:grpSpPr>
            <p:sp>
              <p:nvSpPr>
                <p:cNvPr id="2460" name="Google Shape;2460;p10"/>
                <p:cNvSpPr/>
                <p:nvPr/>
              </p:nvSpPr>
              <p:spPr>
                <a:xfrm>
                  <a:off x="7257569" y="2066622"/>
                  <a:ext cx="536289" cy="1050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6289" h="1050287" extrusionOk="0">
                      <a:moveTo>
                        <a:pt x="436345" y="892604"/>
                      </a:moveTo>
                      <a:cubicBezTo>
                        <a:pt x="433258" y="899462"/>
                        <a:pt x="430515" y="906320"/>
                        <a:pt x="428115" y="913178"/>
                      </a:cubicBezTo>
                      <a:cubicBezTo>
                        <a:pt x="413027" y="953640"/>
                        <a:pt x="404112" y="998217"/>
                        <a:pt x="386624" y="1037308"/>
                      </a:cubicBezTo>
                      <a:cubicBezTo>
                        <a:pt x="384567" y="1042108"/>
                        <a:pt x="381823" y="1047252"/>
                        <a:pt x="377023" y="1049310"/>
                      </a:cubicBezTo>
                      <a:cubicBezTo>
                        <a:pt x="371536" y="1051710"/>
                        <a:pt x="365021" y="1049310"/>
                        <a:pt x="359878" y="1046223"/>
                      </a:cubicBezTo>
                      <a:cubicBezTo>
                        <a:pt x="358506" y="1045537"/>
                        <a:pt x="357135" y="1044852"/>
                        <a:pt x="355763" y="1043823"/>
                      </a:cubicBezTo>
                      <a:cubicBezTo>
                        <a:pt x="352334" y="1041766"/>
                        <a:pt x="349248" y="1039708"/>
                        <a:pt x="346162" y="1037651"/>
                      </a:cubicBezTo>
                      <a:cubicBezTo>
                        <a:pt x="329017" y="1025649"/>
                        <a:pt x="314958" y="1010219"/>
                        <a:pt x="301242" y="994788"/>
                      </a:cubicBezTo>
                      <a:cubicBezTo>
                        <a:pt x="295413" y="988273"/>
                        <a:pt x="289583" y="981758"/>
                        <a:pt x="283754" y="975243"/>
                      </a:cubicBezTo>
                      <a:cubicBezTo>
                        <a:pt x="263866" y="953297"/>
                        <a:pt x="242606" y="934095"/>
                        <a:pt x="212774" y="926208"/>
                      </a:cubicBezTo>
                      <a:cubicBezTo>
                        <a:pt x="211059" y="925865"/>
                        <a:pt x="209345" y="925522"/>
                        <a:pt x="207973" y="924837"/>
                      </a:cubicBezTo>
                      <a:cubicBezTo>
                        <a:pt x="204201" y="923808"/>
                        <a:pt x="200429" y="922779"/>
                        <a:pt x="197000" y="922093"/>
                      </a:cubicBezTo>
                      <a:lnTo>
                        <a:pt x="197000" y="922093"/>
                      </a:lnTo>
                      <a:cubicBezTo>
                        <a:pt x="168197" y="914207"/>
                        <a:pt x="148994" y="908035"/>
                        <a:pt x="133221" y="896033"/>
                      </a:cubicBezTo>
                      <a:cubicBezTo>
                        <a:pt x="133221" y="896033"/>
                        <a:pt x="133221" y="896033"/>
                        <a:pt x="133221" y="896033"/>
                      </a:cubicBezTo>
                      <a:cubicBezTo>
                        <a:pt x="126363" y="890890"/>
                        <a:pt x="120191" y="884717"/>
                        <a:pt x="114361" y="877174"/>
                      </a:cubicBezTo>
                      <a:cubicBezTo>
                        <a:pt x="104760" y="865172"/>
                        <a:pt x="95159" y="849399"/>
                        <a:pt x="83500" y="827453"/>
                      </a:cubicBezTo>
                      <a:cubicBezTo>
                        <a:pt x="62926" y="788362"/>
                        <a:pt x="35837" y="752358"/>
                        <a:pt x="20064" y="710867"/>
                      </a:cubicBezTo>
                      <a:cubicBezTo>
                        <a:pt x="-8740" y="635772"/>
                        <a:pt x="-1882" y="505127"/>
                        <a:pt x="11834" y="426946"/>
                      </a:cubicBezTo>
                      <a:cubicBezTo>
                        <a:pt x="28979" y="330248"/>
                        <a:pt x="67041" y="233893"/>
                        <a:pt x="51268" y="134452"/>
                      </a:cubicBezTo>
                      <a:cubicBezTo>
                        <a:pt x="50582" y="129994"/>
                        <a:pt x="49896" y="124851"/>
                        <a:pt x="49210" y="119022"/>
                      </a:cubicBezTo>
                      <a:cubicBezTo>
                        <a:pt x="47839" y="109763"/>
                        <a:pt x="46810" y="99133"/>
                        <a:pt x="46124" y="88504"/>
                      </a:cubicBezTo>
                      <a:cubicBezTo>
                        <a:pt x="45439" y="74788"/>
                        <a:pt x="45781" y="60729"/>
                        <a:pt x="47496" y="47698"/>
                      </a:cubicBezTo>
                      <a:cubicBezTo>
                        <a:pt x="48182" y="43241"/>
                        <a:pt x="48868" y="38783"/>
                        <a:pt x="50239" y="35011"/>
                      </a:cubicBezTo>
                      <a:cubicBezTo>
                        <a:pt x="52297" y="27467"/>
                        <a:pt x="55040" y="20952"/>
                        <a:pt x="59155" y="15466"/>
                      </a:cubicBezTo>
                      <a:lnTo>
                        <a:pt x="59155" y="15466"/>
                      </a:lnTo>
                      <a:cubicBezTo>
                        <a:pt x="61555" y="12037"/>
                        <a:pt x="64298" y="9294"/>
                        <a:pt x="67384" y="6893"/>
                      </a:cubicBezTo>
                      <a:lnTo>
                        <a:pt x="67384" y="6893"/>
                      </a:lnTo>
                      <a:cubicBezTo>
                        <a:pt x="74928" y="1407"/>
                        <a:pt x="84186" y="-993"/>
                        <a:pt x="96874" y="378"/>
                      </a:cubicBezTo>
                      <a:cubicBezTo>
                        <a:pt x="97216" y="378"/>
                        <a:pt x="97559" y="378"/>
                        <a:pt x="97559" y="378"/>
                      </a:cubicBezTo>
                      <a:cubicBezTo>
                        <a:pt x="97902" y="378"/>
                        <a:pt x="98588" y="378"/>
                        <a:pt x="99274" y="721"/>
                      </a:cubicBezTo>
                      <a:cubicBezTo>
                        <a:pt x="101674" y="1064"/>
                        <a:pt x="104074" y="1407"/>
                        <a:pt x="106475" y="2093"/>
                      </a:cubicBezTo>
                      <a:cubicBezTo>
                        <a:pt x="108875" y="2436"/>
                        <a:pt x="110932" y="3121"/>
                        <a:pt x="113333" y="4150"/>
                      </a:cubicBezTo>
                      <a:cubicBezTo>
                        <a:pt x="114704" y="4493"/>
                        <a:pt x="115733" y="4836"/>
                        <a:pt x="117105" y="5522"/>
                      </a:cubicBezTo>
                      <a:cubicBezTo>
                        <a:pt x="118819" y="6208"/>
                        <a:pt x="120534" y="6893"/>
                        <a:pt x="121905" y="7579"/>
                      </a:cubicBezTo>
                      <a:cubicBezTo>
                        <a:pt x="126020" y="9637"/>
                        <a:pt x="130135" y="12380"/>
                        <a:pt x="133907" y="15809"/>
                      </a:cubicBezTo>
                      <a:cubicBezTo>
                        <a:pt x="141793" y="23010"/>
                        <a:pt x="148994" y="32268"/>
                        <a:pt x="155509" y="42555"/>
                      </a:cubicBezTo>
                      <a:cubicBezTo>
                        <a:pt x="158253" y="47356"/>
                        <a:pt x="160996" y="52156"/>
                        <a:pt x="163739" y="56957"/>
                      </a:cubicBezTo>
                      <a:cubicBezTo>
                        <a:pt x="167511" y="63815"/>
                        <a:pt x="170940" y="71359"/>
                        <a:pt x="174712" y="78559"/>
                      </a:cubicBezTo>
                      <a:cubicBezTo>
                        <a:pt x="178484" y="86103"/>
                        <a:pt x="181913" y="93647"/>
                        <a:pt x="186028" y="100848"/>
                      </a:cubicBezTo>
                      <a:cubicBezTo>
                        <a:pt x="187399" y="103248"/>
                        <a:pt x="188771" y="105649"/>
                        <a:pt x="189799" y="108049"/>
                      </a:cubicBezTo>
                      <a:cubicBezTo>
                        <a:pt x="191857" y="111478"/>
                        <a:pt x="193571" y="114564"/>
                        <a:pt x="195629" y="117650"/>
                      </a:cubicBezTo>
                      <a:cubicBezTo>
                        <a:pt x="200429" y="125194"/>
                        <a:pt x="205230" y="132395"/>
                        <a:pt x="210716" y="137881"/>
                      </a:cubicBezTo>
                      <a:cubicBezTo>
                        <a:pt x="211745" y="139253"/>
                        <a:pt x="213117" y="140281"/>
                        <a:pt x="214488" y="141653"/>
                      </a:cubicBezTo>
                      <a:cubicBezTo>
                        <a:pt x="234376" y="161884"/>
                        <a:pt x="256322" y="180401"/>
                        <a:pt x="279296" y="197889"/>
                      </a:cubicBezTo>
                      <a:cubicBezTo>
                        <a:pt x="284783" y="202346"/>
                        <a:pt x="290612" y="206461"/>
                        <a:pt x="296098" y="210576"/>
                      </a:cubicBezTo>
                      <a:cubicBezTo>
                        <a:pt x="309472" y="220520"/>
                        <a:pt x="322845" y="230464"/>
                        <a:pt x="336218" y="240408"/>
                      </a:cubicBezTo>
                      <a:cubicBezTo>
                        <a:pt x="341361" y="244180"/>
                        <a:pt x="346505" y="247952"/>
                        <a:pt x="351648" y="251724"/>
                      </a:cubicBezTo>
                      <a:cubicBezTo>
                        <a:pt x="381823" y="274355"/>
                        <a:pt x="411656" y="297330"/>
                        <a:pt x="438059" y="323390"/>
                      </a:cubicBezTo>
                      <a:cubicBezTo>
                        <a:pt x="445603" y="330934"/>
                        <a:pt x="452804" y="338478"/>
                        <a:pt x="459662" y="346364"/>
                      </a:cubicBezTo>
                      <a:cubicBezTo>
                        <a:pt x="478521" y="367967"/>
                        <a:pt x="494980" y="391627"/>
                        <a:pt x="507668" y="418716"/>
                      </a:cubicBezTo>
                      <a:cubicBezTo>
                        <a:pt x="530299" y="466036"/>
                        <a:pt x="537500" y="516786"/>
                        <a:pt x="536128" y="567535"/>
                      </a:cubicBezTo>
                      <a:cubicBezTo>
                        <a:pt x="536128" y="567535"/>
                        <a:pt x="536128" y="567878"/>
                        <a:pt x="536128" y="567878"/>
                      </a:cubicBezTo>
                      <a:cubicBezTo>
                        <a:pt x="535786" y="579536"/>
                        <a:pt x="535100" y="590852"/>
                        <a:pt x="534071" y="602511"/>
                      </a:cubicBezTo>
                      <a:cubicBezTo>
                        <a:pt x="529613" y="646402"/>
                        <a:pt x="520012" y="690293"/>
                        <a:pt x="508696" y="732470"/>
                      </a:cubicBezTo>
                      <a:cubicBezTo>
                        <a:pt x="504239" y="749958"/>
                        <a:pt x="498752" y="765731"/>
                        <a:pt x="492923" y="780819"/>
                      </a:cubicBezTo>
                      <a:cubicBezTo>
                        <a:pt x="490523" y="786991"/>
                        <a:pt x="487780" y="793163"/>
                        <a:pt x="485036" y="798992"/>
                      </a:cubicBezTo>
                      <a:cubicBezTo>
                        <a:pt x="474064" y="823681"/>
                        <a:pt x="461376" y="846655"/>
                        <a:pt x="446632" y="872373"/>
                      </a:cubicBezTo>
                      <a:cubicBezTo>
                        <a:pt x="442517" y="879231"/>
                        <a:pt x="439088" y="885746"/>
                        <a:pt x="436345" y="892604"/>
                      </a:cubicBezTo>
                      <a:cubicBezTo>
                        <a:pt x="436345" y="892604"/>
                        <a:pt x="436345" y="892604"/>
                        <a:pt x="436345" y="892604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61" name="Google Shape;2461;p10"/>
                <p:cNvSpPr/>
                <p:nvPr/>
              </p:nvSpPr>
              <p:spPr>
                <a:xfrm>
                  <a:off x="7313888" y="2073173"/>
                  <a:ext cx="76559" cy="88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559" h="889825" extrusionOk="0">
                      <a:moveTo>
                        <a:pt x="76560" y="889826"/>
                      </a:moveTo>
                      <a:cubicBezTo>
                        <a:pt x="69702" y="884682"/>
                        <a:pt x="63529" y="878510"/>
                        <a:pt x="57700" y="870966"/>
                      </a:cubicBezTo>
                      <a:cubicBezTo>
                        <a:pt x="48442" y="849706"/>
                        <a:pt x="40555" y="827418"/>
                        <a:pt x="34040" y="804786"/>
                      </a:cubicBezTo>
                      <a:cubicBezTo>
                        <a:pt x="-4365" y="671398"/>
                        <a:pt x="-3679" y="525323"/>
                        <a:pt x="4550" y="387477"/>
                      </a:cubicBezTo>
                      <a:cubicBezTo>
                        <a:pt x="9008" y="312382"/>
                        <a:pt x="23067" y="237287"/>
                        <a:pt x="24782" y="162192"/>
                      </a:cubicBezTo>
                      <a:cubicBezTo>
                        <a:pt x="25810" y="123444"/>
                        <a:pt x="19295" y="87440"/>
                        <a:pt x="10380" y="50064"/>
                      </a:cubicBezTo>
                      <a:cubicBezTo>
                        <a:pt x="7294" y="36348"/>
                        <a:pt x="4208" y="22289"/>
                        <a:pt x="2493" y="8573"/>
                      </a:cubicBezTo>
                      <a:lnTo>
                        <a:pt x="2493" y="8573"/>
                      </a:lnTo>
                      <a:cubicBezTo>
                        <a:pt x="4893" y="5144"/>
                        <a:pt x="7637" y="2400"/>
                        <a:pt x="10723" y="0"/>
                      </a:cubicBezTo>
                      <a:cubicBezTo>
                        <a:pt x="13123" y="25032"/>
                        <a:pt x="19981" y="49378"/>
                        <a:pt x="25467" y="74067"/>
                      </a:cubicBezTo>
                      <a:cubicBezTo>
                        <a:pt x="33354" y="109728"/>
                        <a:pt x="35069" y="146076"/>
                        <a:pt x="33011" y="182766"/>
                      </a:cubicBezTo>
                      <a:cubicBezTo>
                        <a:pt x="28896" y="256146"/>
                        <a:pt x="16895" y="328498"/>
                        <a:pt x="12780" y="401879"/>
                      </a:cubicBezTo>
                      <a:cubicBezTo>
                        <a:pt x="9008" y="477317"/>
                        <a:pt x="8665" y="553441"/>
                        <a:pt x="14152" y="628879"/>
                      </a:cubicBezTo>
                      <a:cubicBezTo>
                        <a:pt x="20324" y="718376"/>
                        <a:pt x="36440" y="809930"/>
                        <a:pt x="76560" y="889826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62" name="Google Shape;2462;p10"/>
                <p:cNvSpPr/>
                <p:nvPr/>
              </p:nvSpPr>
              <p:spPr>
                <a:xfrm>
                  <a:off x="7353757" y="2067344"/>
                  <a:ext cx="111785" cy="9248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785" h="924801" extrusionOk="0">
                      <a:moveTo>
                        <a:pt x="111785" y="924801"/>
                      </a:moveTo>
                      <a:cubicBezTo>
                        <a:pt x="108014" y="923773"/>
                        <a:pt x="104241" y="922744"/>
                        <a:pt x="100812" y="922058"/>
                      </a:cubicBezTo>
                      <a:lnTo>
                        <a:pt x="100812" y="922058"/>
                      </a:lnTo>
                      <a:cubicBezTo>
                        <a:pt x="94983" y="904913"/>
                        <a:pt x="89840" y="887425"/>
                        <a:pt x="85382" y="869937"/>
                      </a:cubicBezTo>
                      <a:cubicBezTo>
                        <a:pt x="67551" y="796900"/>
                        <a:pt x="64122" y="721805"/>
                        <a:pt x="61722" y="647052"/>
                      </a:cubicBezTo>
                      <a:cubicBezTo>
                        <a:pt x="59321" y="569214"/>
                        <a:pt x="56235" y="491376"/>
                        <a:pt x="50406" y="413537"/>
                      </a:cubicBezTo>
                      <a:cubicBezTo>
                        <a:pt x="40119" y="275006"/>
                        <a:pt x="23317" y="137160"/>
                        <a:pt x="0" y="0"/>
                      </a:cubicBezTo>
                      <a:cubicBezTo>
                        <a:pt x="3086" y="343"/>
                        <a:pt x="6172" y="1029"/>
                        <a:pt x="9601" y="1715"/>
                      </a:cubicBezTo>
                      <a:cubicBezTo>
                        <a:pt x="20917" y="67208"/>
                        <a:pt x="30518" y="133045"/>
                        <a:pt x="38747" y="198882"/>
                      </a:cubicBezTo>
                      <a:cubicBezTo>
                        <a:pt x="57264" y="350101"/>
                        <a:pt x="65837" y="501320"/>
                        <a:pt x="70980" y="653567"/>
                      </a:cubicBezTo>
                      <a:cubicBezTo>
                        <a:pt x="73724" y="744436"/>
                        <a:pt x="80582" y="839419"/>
                        <a:pt x="111785" y="92480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63" name="Google Shape;2463;p10"/>
                <p:cNvSpPr/>
                <p:nvPr/>
              </p:nvSpPr>
              <p:spPr>
                <a:xfrm>
                  <a:off x="7378788" y="2074202"/>
                  <a:ext cx="180022" cy="9875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022" h="987552" extrusionOk="0">
                      <a:moveTo>
                        <a:pt x="180023" y="987552"/>
                      </a:moveTo>
                      <a:cubicBezTo>
                        <a:pt x="174193" y="981037"/>
                        <a:pt x="168364" y="974522"/>
                        <a:pt x="162535" y="968007"/>
                      </a:cubicBezTo>
                      <a:cubicBezTo>
                        <a:pt x="160135" y="961835"/>
                        <a:pt x="157734" y="955662"/>
                        <a:pt x="155334" y="949490"/>
                      </a:cubicBezTo>
                      <a:cubicBezTo>
                        <a:pt x="128245" y="876452"/>
                        <a:pt x="108014" y="800329"/>
                        <a:pt x="101842" y="722490"/>
                      </a:cubicBezTo>
                      <a:cubicBezTo>
                        <a:pt x="94640" y="634708"/>
                        <a:pt x="103899" y="546926"/>
                        <a:pt x="97384" y="459143"/>
                      </a:cubicBezTo>
                      <a:cubicBezTo>
                        <a:pt x="86068" y="302438"/>
                        <a:pt x="44234" y="150190"/>
                        <a:pt x="0" y="0"/>
                      </a:cubicBezTo>
                      <a:cubicBezTo>
                        <a:pt x="4115" y="2057"/>
                        <a:pt x="8230" y="4800"/>
                        <a:pt x="12002" y="8229"/>
                      </a:cubicBezTo>
                      <a:cubicBezTo>
                        <a:pt x="32918" y="79896"/>
                        <a:pt x="53150" y="151905"/>
                        <a:pt x="69952" y="224942"/>
                      </a:cubicBezTo>
                      <a:cubicBezTo>
                        <a:pt x="88811" y="308267"/>
                        <a:pt x="103213" y="392963"/>
                        <a:pt x="108014" y="478346"/>
                      </a:cubicBezTo>
                      <a:cubicBezTo>
                        <a:pt x="112814" y="565442"/>
                        <a:pt x="103556" y="653225"/>
                        <a:pt x="112814" y="740321"/>
                      </a:cubicBezTo>
                      <a:cubicBezTo>
                        <a:pt x="122416" y="826046"/>
                        <a:pt x="147447" y="907999"/>
                        <a:pt x="180023" y="987552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64" name="Google Shape;2464;p10"/>
                <p:cNvSpPr/>
                <p:nvPr/>
              </p:nvSpPr>
              <p:spPr>
                <a:xfrm>
                  <a:off x="7452169" y="2184273"/>
                  <a:ext cx="161163" cy="9265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163" h="926515" extrusionOk="0">
                      <a:moveTo>
                        <a:pt x="161163" y="926516"/>
                      </a:moveTo>
                      <a:cubicBezTo>
                        <a:pt x="157734" y="924458"/>
                        <a:pt x="154648" y="922401"/>
                        <a:pt x="151562" y="920344"/>
                      </a:cubicBezTo>
                      <a:cubicBezTo>
                        <a:pt x="150533" y="893940"/>
                        <a:pt x="149162" y="867194"/>
                        <a:pt x="147790" y="840448"/>
                      </a:cubicBezTo>
                      <a:cubicBezTo>
                        <a:pt x="133388" y="555841"/>
                        <a:pt x="100470" y="267462"/>
                        <a:pt x="0" y="0"/>
                      </a:cubicBezTo>
                      <a:cubicBezTo>
                        <a:pt x="4801" y="7544"/>
                        <a:pt x="9601" y="14745"/>
                        <a:pt x="15088" y="20231"/>
                      </a:cubicBezTo>
                      <a:cubicBezTo>
                        <a:pt x="16116" y="21603"/>
                        <a:pt x="17488" y="22631"/>
                        <a:pt x="18860" y="24003"/>
                      </a:cubicBezTo>
                      <a:cubicBezTo>
                        <a:pt x="31547" y="58636"/>
                        <a:pt x="42863" y="93955"/>
                        <a:pt x="53150" y="129273"/>
                      </a:cubicBezTo>
                      <a:cubicBezTo>
                        <a:pt x="128588" y="388163"/>
                        <a:pt x="150533" y="657682"/>
                        <a:pt x="161163" y="926516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65" name="Google Shape;2465;p10"/>
                <p:cNvSpPr/>
                <p:nvPr/>
              </p:nvSpPr>
              <p:spPr>
                <a:xfrm>
                  <a:off x="7535837" y="2265197"/>
                  <a:ext cx="158076" cy="7149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076" h="714946" extrusionOk="0">
                      <a:moveTo>
                        <a:pt x="158077" y="694030"/>
                      </a:moveTo>
                      <a:cubicBezTo>
                        <a:pt x="158077" y="694030"/>
                        <a:pt x="158077" y="694030"/>
                        <a:pt x="158077" y="694030"/>
                      </a:cubicBezTo>
                      <a:cubicBezTo>
                        <a:pt x="154991" y="700888"/>
                        <a:pt x="152248" y="707746"/>
                        <a:pt x="149504" y="714947"/>
                      </a:cubicBezTo>
                      <a:cubicBezTo>
                        <a:pt x="142646" y="468402"/>
                        <a:pt x="116929" y="218085"/>
                        <a:pt x="0" y="0"/>
                      </a:cubicBezTo>
                      <a:cubicBezTo>
                        <a:pt x="5486" y="4458"/>
                        <a:pt x="11315" y="8573"/>
                        <a:pt x="16802" y="12687"/>
                      </a:cubicBezTo>
                      <a:cubicBezTo>
                        <a:pt x="123787" y="221856"/>
                        <a:pt x="150533" y="458800"/>
                        <a:pt x="158077" y="69403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66" name="Google Shape;2466;p10"/>
                <p:cNvSpPr/>
                <p:nvPr/>
              </p:nvSpPr>
              <p:spPr>
                <a:xfrm>
                  <a:off x="7592758" y="2307031"/>
                  <a:ext cx="157048" cy="5589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048" h="558927" extrusionOk="0">
                      <a:moveTo>
                        <a:pt x="157048" y="540753"/>
                      </a:moveTo>
                      <a:cubicBezTo>
                        <a:pt x="154648" y="546926"/>
                        <a:pt x="151905" y="553098"/>
                        <a:pt x="149162" y="558927"/>
                      </a:cubicBezTo>
                      <a:cubicBezTo>
                        <a:pt x="135103" y="365532"/>
                        <a:pt x="84696" y="175222"/>
                        <a:pt x="0" y="0"/>
                      </a:cubicBezTo>
                      <a:cubicBezTo>
                        <a:pt x="5144" y="3772"/>
                        <a:pt x="10287" y="7544"/>
                        <a:pt x="15431" y="11316"/>
                      </a:cubicBezTo>
                      <a:cubicBezTo>
                        <a:pt x="93955" y="178308"/>
                        <a:pt x="141618" y="357988"/>
                        <a:pt x="157048" y="540753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67" name="Google Shape;2467;p10"/>
                <p:cNvSpPr/>
                <p:nvPr/>
              </p:nvSpPr>
              <p:spPr>
                <a:xfrm>
                  <a:off x="7694942" y="2390698"/>
                  <a:ext cx="98412" cy="2791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412" h="279120" extrusionOk="0">
                      <a:moveTo>
                        <a:pt x="96012" y="279120"/>
                      </a:moveTo>
                      <a:cubicBezTo>
                        <a:pt x="78181" y="182080"/>
                        <a:pt x="45948" y="87782"/>
                        <a:pt x="0" y="0"/>
                      </a:cubicBezTo>
                      <a:cubicBezTo>
                        <a:pt x="7544" y="7544"/>
                        <a:pt x="14744" y="15087"/>
                        <a:pt x="21602" y="22974"/>
                      </a:cubicBezTo>
                      <a:cubicBezTo>
                        <a:pt x="55892" y="93612"/>
                        <a:pt x="81610" y="168021"/>
                        <a:pt x="98412" y="244145"/>
                      </a:cubicBezTo>
                      <a:cubicBezTo>
                        <a:pt x="98412" y="244145"/>
                        <a:pt x="98412" y="244488"/>
                        <a:pt x="98412" y="244488"/>
                      </a:cubicBezTo>
                      <a:cubicBezTo>
                        <a:pt x="98069" y="255803"/>
                        <a:pt x="97383" y="267462"/>
                        <a:pt x="96012" y="27912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68" name="Google Shape;2468;p10"/>
                <p:cNvSpPr/>
                <p:nvPr/>
              </p:nvSpPr>
              <p:spPr>
                <a:xfrm>
                  <a:off x="7239475" y="1227742"/>
                  <a:ext cx="538774" cy="9221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8774" h="922105" extrusionOk="0">
                      <a:moveTo>
                        <a:pt x="489414" y="521390"/>
                      </a:moveTo>
                      <a:cubicBezTo>
                        <a:pt x="441751" y="602314"/>
                        <a:pt x="359112" y="656835"/>
                        <a:pt x="290532" y="721644"/>
                      </a:cubicBezTo>
                      <a:cubicBezTo>
                        <a:pt x="280245" y="731245"/>
                        <a:pt x="270301" y="741189"/>
                        <a:pt x="261043" y="751133"/>
                      </a:cubicBezTo>
                      <a:cubicBezTo>
                        <a:pt x="239097" y="774793"/>
                        <a:pt x="219895" y="800168"/>
                        <a:pt x="204807" y="828628"/>
                      </a:cubicBezTo>
                      <a:cubicBezTo>
                        <a:pt x="199663" y="838572"/>
                        <a:pt x="192463" y="851946"/>
                        <a:pt x="183547" y="865662"/>
                      </a:cubicBezTo>
                      <a:cubicBezTo>
                        <a:pt x="178061" y="874234"/>
                        <a:pt x="171889" y="882807"/>
                        <a:pt x="165373" y="890693"/>
                      </a:cubicBezTo>
                      <a:cubicBezTo>
                        <a:pt x="159887" y="897551"/>
                        <a:pt x="154058" y="903381"/>
                        <a:pt x="147886" y="908524"/>
                      </a:cubicBezTo>
                      <a:cubicBezTo>
                        <a:pt x="144457" y="911267"/>
                        <a:pt x="141028" y="914010"/>
                        <a:pt x="137256" y="915725"/>
                      </a:cubicBezTo>
                      <a:cubicBezTo>
                        <a:pt x="126969" y="921554"/>
                        <a:pt x="116339" y="923955"/>
                        <a:pt x="105709" y="920526"/>
                      </a:cubicBezTo>
                      <a:cubicBezTo>
                        <a:pt x="102966" y="919840"/>
                        <a:pt x="100222" y="918468"/>
                        <a:pt x="97479" y="916754"/>
                      </a:cubicBezTo>
                      <a:cubicBezTo>
                        <a:pt x="89935" y="912296"/>
                        <a:pt x="82392" y="904752"/>
                        <a:pt x="75191" y="893436"/>
                      </a:cubicBezTo>
                      <a:cubicBezTo>
                        <a:pt x="70047" y="885550"/>
                        <a:pt x="67304" y="876291"/>
                        <a:pt x="66276" y="865662"/>
                      </a:cubicBezTo>
                      <a:cubicBezTo>
                        <a:pt x="62161" y="824856"/>
                        <a:pt x="83763" y="769650"/>
                        <a:pt x="78277" y="731245"/>
                      </a:cubicBezTo>
                      <a:cubicBezTo>
                        <a:pt x="76905" y="722329"/>
                        <a:pt x="75534" y="713071"/>
                        <a:pt x="73819" y="704156"/>
                      </a:cubicBezTo>
                      <a:cubicBezTo>
                        <a:pt x="49816" y="579340"/>
                        <a:pt x="-19449" y="458639"/>
                        <a:pt x="5239" y="329023"/>
                      </a:cubicBezTo>
                      <a:cubicBezTo>
                        <a:pt x="30271" y="199407"/>
                        <a:pt x="143771" y="108881"/>
                        <a:pt x="249727" y="30700"/>
                      </a:cubicBezTo>
                      <a:cubicBezTo>
                        <a:pt x="266529" y="18356"/>
                        <a:pt x="284360" y="5326"/>
                        <a:pt x="304591" y="1211"/>
                      </a:cubicBezTo>
                      <a:cubicBezTo>
                        <a:pt x="319336" y="-1875"/>
                        <a:pt x="330994" y="1211"/>
                        <a:pt x="341281" y="7383"/>
                      </a:cubicBezTo>
                      <a:cubicBezTo>
                        <a:pt x="344025" y="9097"/>
                        <a:pt x="346425" y="10812"/>
                        <a:pt x="349168" y="12526"/>
                      </a:cubicBezTo>
                      <a:cubicBezTo>
                        <a:pt x="357055" y="18356"/>
                        <a:pt x="364599" y="24871"/>
                        <a:pt x="372828" y="31043"/>
                      </a:cubicBezTo>
                      <a:cubicBezTo>
                        <a:pt x="375228" y="32758"/>
                        <a:pt x="377629" y="34815"/>
                        <a:pt x="380372" y="36187"/>
                      </a:cubicBezTo>
                      <a:cubicBezTo>
                        <a:pt x="381744" y="37215"/>
                        <a:pt x="383115" y="37901"/>
                        <a:pt x="384487" y="38587"/>
                      </a:cubicBezTo>
                      <a:cubicBezTo>
                        <a:pt x="392716" y="43387"/>
                        <a:pt x="400260" y="46131"/>
                        <a:pt x="407461" y="47845"/>
                      </a:cubicBezTo>
                      <a:cubicBezTo>
                        <a:pt x="410890" y="48531"/>
                        <a:pt x="413976" y="49217"/>
                        <a:pt x="417062" y="49560"/>
                      </a:cubicBezTo>
                      <a:cubicBezTo>
                        <a:pt x="427349" y="50931"/>
                        <a:pt x="437293" y="50245"/>
                        <a:pt x="447237" y="49903"/>
                      </a:cubicBezTo>
                      <a:cubicBezTo>
                        <a:pt x="450666" y="49903"/>
                        <a:pt x="453753" y="49560"/>
                        <a:pt x="457182" y="49903"/>
                      </a:cubicBezTo>
                      <a:cubicBezTo>
                        <a:pt x="466097" y="50245"/>
                        <a:pt x="475355" y="51274"/>
                        <a:pt x="484956" y="54703"/>
                      </a:cubicBezTo>
                      <a:cubicBezTo>
                        <a:pt x="485299" y="54703"/>
                        <a:pt x="485642" y="54703"/>
                        <a:pt x="485985" y="55046"/>
                      </a:cubicBezTo>
                      <a:cubicBezTo>
                        <a:pt x="489071" y="56075"/>
                        <a:pt x="491814" y="57789"/>
                        <a:pt x="494215" y="59504"/>
                      </a:cubicBezTo>
                      <a:cubicBezTo>
                        <a:pt x="507931" y="69791"/>
                        <a:pt x="513074" y="90022"/>
                        <a:pt x="515817" y="107853"/>
                      </a:cubicBezTo>
                      <a:cubicBezTo>
                        <a:pt x="540163" y="247070"/>
                        <a:pt x="561423" y="400003"/>
                        <a:pt x="489414" y="52139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2469" name="Google Shape;2469;p10"/>
                <p:cNvGrpSpPr/>
                <p:nvPr/>
              </p:nvGrpSpPr>
              <p:grpSpPr>
                <a:xfrm>
                  <a:off x="7305569" y="1235125"/>
                  <a:ext cx="429487" cy="913142"/>
                  <a:chOff x="7305569" y="1235125"/>
                  <a:chExt cx="429487" cy="913142"/>
                </a:xfrm>
              </p:grpSpPr>
              <p:sp>
                <p:nvSpPr>
                  <p:cNvPr id="2470" name="Google Shape;2470;p10"/>
                  <p:cNvSpPr/>
                  <p:nvPr/>
                </p:nvSpPr>
                <p:spPr>
                  <a:xfrm>
                    <a:off x="7305569" y="1235125"/>
                    <a:ext cx="283417" cy="85862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3417" h="858621" extrusionOk="0">
                        <a:moveTo>
                          <a:pt x="525" y="858622"/>
                        </a:moveTo>
                        <a:cubicBezTo>
                          <a:pt x="-3590" y="817817"/>
                          <a:pt x="18013" y="762610"/>
                          <a:pt x="12526" y="724205"/>
                        </a:cubicBezTo>
                        <a:cubicBezTo>
                          <a:pt x="11155" y="715289"/>
                          <a:pt x="9783" y="706031"/>
                          <a:pt x="8069" y="697116"/>
                        </a:cubicBezTo>
                        <a:cubicBezTo>
                          <a:pt x="10126" y="655968"/>
                          <a:pt x="10812" y="614477"/>
                          <a:pt x="10126" y="572986"/>
                        </a:cubicBezTo>
                        <a:cubicBezTo>
                          <a:pt x="8755" y="484175"/>
                          <a:pt x="5668" y="393992"/>
                          <a:pt x="24871" y="306553"/>
                        </a:cubicBezTo>
                        <a:cubicBezTo>
                          <a:pt x="41673" y="230772"/>
                          <a:pt x="74934" y="157391"/>
                          <a:pt x="132884" y="104585"/>
                        </a:cubicBezTo>
                        <a:cubicBezTo>
                          <a:pt x="176776" y="64808"/>
                          <a:pt x="230954" y="38062"/>
                          <a:pt x="275531" y="0"/>
                        </a:cubicBezTo>
                        <a:cubicBezTo>
                          <a:pt x="278274" y="1715"/>
                          <a:pt x="280674" y="3429"/>
                          <a:pt x="283417" y="5144"/>
                        </a:cubicBezTo>
                        <a:cubicBezTo>
                          <a:pt x="232668" y="48692"/>
                          <a:pt x="169574" y="77838"/>
                          <a:pt x="122940" y="126873"/>
                        </a:cubicBezTo>
                        <a:cubicBezTo>
                          <a:pt x="-4619" y="261633"/>
                          <a:pt x="20413" y="463944"/>
                          <a:pt x="19384" y="633336"/>
                        </a:cubicBezTo>
                        <a:cubicBezTo>
                          <a:pt x="19042" y="709117"/>
                          <a:pt x="12869" y="784212"/>
                          <a:pt x="525" y="858622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71" name="Google Shape;2471;p10"/>
                  <p:cNvSpPr/>
                  <p:nvPr/>
                </p:nvSpPr>
                <p:spPr>
                  <a:xfrm>
                    <a:off x="7337298" y="1258785"/>
                    <a:ext cx="282892" cy="8894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2892" h="889482" extrusionOk="0">
                        <a:moveTo>
                          <a:pt x="27089" y="688886"/>
                        </a:moveTo>
                        <a:cubicBezTo>
                          <a:pt x="21946" y="756437"/>
                          <a:pt x="17831" y="822960"/>
                          <a:pt x="8230" y="889483"/>
                        </a:cubicBezTo>
                        <a:cubicBezTo>
                          <a:pt x="5486" y="888797"/>
                          <a:pt x="2743" y="887425"/>
                          <a:pt x="0" y="885711"/>
                        </a:cubicBezTo>
                        <a:cubicBezTo>
                          <a:pt x="13716" y="798614"/>
                          <a:pt x="14745" y="710832"/>
                          <a:pt x="23660" y="623392"/>
                        </a:cubicBezTo>
                        <a:cubicBezTo>
                          <a:pt x="32576" y="537667"/>
                          <a:pt x="46634" y="452285"/>
                          <a:pt x="70295" y="368960"/>
                        </a:cubicBezTo>
                        <a:cubicBezTo>
                          <a:pt x="109042" y="232143"/>
                          <a:pt x="175222" y="101498"/>
                          <a:pt x="275349" y="0"/>
                        </a:cubicBezTo>
                        <a:cubicBezTo>
                          <a:pt x="277749" y="1715"/>
                          <a:pt x="280149" y="3772"/>
                          <a:pt x="282893" y="5144"/>
                        </a:cubicBezTo>
                        <a:cubicBezTo>
                          <a:pt x="229743" y="58636"/>
                          <a:pt x="185852" y="120358"/>
                          <a:pt x="151219" y="187566"/>
                        </a:cubicBezTo>
                        <a:cubicBezTo>
                          <a:pt x="70637" y="342214"/>
                          <a:pt x="40119" y="516407"/>
                          <a:pt x="27089" y="688886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72" name="Google Shape;2472;p10"/>
                  <p:cNvSpPr/>
                  <p:nvPr/>
                </p:nvSpPr>
                <p:spPr>
                  <a:xfrm>
                    <a:off x="7377074" y="1275930"/>
                    <a:ext cx="279806" cy="8675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9806" h="867536" extrusionOk="0">
                        <a:moveTo>
                          <a:pt x="178308" y="210541"/>
                        </a:moveTo>
                        <a:cubicBezTo>
                          <a:pt x="97041" y="420053"/>
                          <a:pt x="59665" y="641909"/>
                          <a:pt x="10630" y="860336"/>
                        </a:cubicBezTo>
                        <a:cubicBezTo>
                          <a:pt x="7201" y="863079"/>
                          <a:pt x="3772" y="865822"/>
                          <a:pt x="0" y="867537"/>
                        </a:cubicBezTo>
                        <a:cubicBezTo>
                          <a:pt x="33947" y="718375"/>
                          <a:pt x="61722" y="568185"/>
                          <a:pt x="101156" y="420395"/>
                        </a:cubicBezTo>
                        <a:cubicBezTo>
                          <a:pt x="124816" y="331927"/>
                          <a:pt x="152933" y="244488"/>
                          <a:pt x="188595" y="160134"/>
                        </a:cubicBezTo>
                        <a:cubicBezTo>
                          <a:pt x="211570" y="105956"/>
                          <a:pt x="236944" y="50063"/>
                          <a:pt x="270205" y="0"/>
                        </a:cubicBezTo>
                        <a:cubicBezTo>
                          <a:pt x="273634" y="686"/>
                          <a:pt x="276721" y="1372"/>
                          <a:pt x="279806" y="1715"/>
                        </a:cubicBezTo>
                        <a:cubicBezTo>
                          <a:pt x="236601" y="65837"/>
                          <a:pt x="205397" y="139903"/>
                          <a:pt x="178308" y="21054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73" name="Google Shape;2473;p10"/>
                  <p:cNvSpPr/>
                  <p:nvPr/>
                </p:nvSpPr>
                <p:spPr>
                  <a:xfrm>
                    <a:off x="7405192" y="1277835"/>
                    <a:ext cx="291807" cy="840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1807" h="840600" extrusionOk="0">
                        <a:moveTo>
                          <a:pt x="0" y="840600"/>
                        </a:moveTo>
                        <a:cubicBezTo>
                          <a:pt x="98755" y="562165"/>
                          <a:pt x="163563" y="271386"/>
                          <a:pt x="281864" y="152"/>
                        </a:cubicBezTo>
                        <a:cubicBezTo>
                          <a:pt x="285293" y="152"/>
                          <a:pt x="288379" y="-191"/>
                          <a:pt x="291808" y="152"/>
                        </a:cubicBezTo>
                        <a:cubicBezTo>
                          <a:pt x="261975" y="67704"/>
                          <a:pt x="235572" y="136969"/>
                          <a:pt x="211226" y="206921"/>
                        </a:cubicBezTo>
                        <a:cubicBezTo>
                          <a:pt x="141275" y="407518"/>
                          <a:pt x="87782" y="614629"/>
                          <a:pt x="18173" y="815911"/>
                        </a:cubicBezTo>
                        <a:cubicBezTo>
                          <a:pt x="12687" y="824141"/>
                          <a:pt x="6858" y="832714"/>
                          <a:pt x="0" y="84060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74" name="Google Shape;2474;p10"/>
                  <p:cNvSpPr/>
                  <p:nvPr/>
                </p:nvSpPr>
                <p:spPr>
                  <a:xfrm>
                    <a:off x="7500861" y="1282446"/>
                    <a:ext cx="234195" cy="6964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4195" h="696429" extrusionOk="0">
                        <a:moveTo>
                          <a:pt x="29490" y="666941"/>
                        </a:moveTo>
                        <a:cubicBezTo>
                          <a:pt x="19203" y="676542"/>
                          <a:pt x="9259" y="686486"/>
                          <a:pt x="0" y="696430"/>
                        </a:cubicBezTo>
                        <a:cubicBezTo>
                          <a:pt x="51092" y="610705"/>
                          <a:pt x="100813" y="523951"/>
                          <a:pt x="141275" y="432397"/>
                        </a:cubicBezTo>
                        <a:cubicBezTo>
                          <a:pt x="174536" y="356616"/>
                          <a:pt x="200940" y="277406"/>
                          <a:pt x="214313" y="195453"/>
                        </a:cubicBezTo>
                        <a:cubicBezTo>
                          <a:pt x="224600" y="130645"/>
                          <a:pt x="225971" y="65494"/>
                          <a:pt x="224600" y="0"/>
                        </a:cubicBezTo>
                        <a:cubicBezTo>
                          <a:pt x="224943" y="0"/>
                          <a:pt x="225286" y="0"/>
                          <a:pt x="225628" y="343"/>
                        </a:cubicBezTo>
                        <a:cubicBezTo>
                          <a:pt x="228715" y="1372"/>
                          <a:pt x="231458" y="3086"/>
                          <a:pt x="233858" y="4801"/>
                        </a:cubicBezTo>
                        <a:cubicBezTo>
                          <a:pt x="235230" y="77153"/>
                          <a:pt x="232829" y="149504"/>
                          <a:pt x="219113" y="220828"/>
                        </a:cubicBezTo>
                        <a:cubicBezTo>
                          <a:pt x="187567" y="382676"/>
                          <a:pt x="112129" y="526352"/>
                          <a:pt x="29490" y="66694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2475" name="Google Shape;2475;p10"/>
                <p:cNvSpPr/>
                <p:nvPr/>
              </p:nvSpPr>
              <p:spPr>
                <a:xfrm>
                  <a:off x="6563853" y="1309732"/>
                  <a:ext cx="793810" cy="8043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3810" h="804374" extrusionOk="0">
                      <a:moveTo>
                        <a:pt x="785103" y="786758"/>
                      </a:moveTo>
                      <a:cubicBezTo>
                        <a:pt x="784075" y="788130"/>
                        <a:pt x="783046" y="789501"/>
                        <a:pt x="781674" y="790530"/>
                      </a:cubicBezTo>
                      <a:cubicBezTo>
                        <a:pt x="780646" y="791559"/>
                        <a:pt x="779617" y="792245"/>
                        <a:pt x="778588" y="792930"/>
                      </a:cubicBezTo>
                      <a:cubicBezTo>
                        <a:pt x="774474" y="796016"/>
                        <a:pt x="769673" y="798760"/>
                        <a:pt x="763501" y="800474"/>
                      </a:cubicBezTo>
                      <a:cubicBezTo>
                        <a:pt x="760758" y="801503"/>
                        <a:pt x="758014" y="802189"/>
                        <a:pt x="754928" y="802874"/>
                      </a:cubicBezTo>
                      <a:cubicBezTo>
                        <a:pt x="752528" y="803217"/>
                        <a:pt x="750127" y="803560"/>
                        <a:pt x="747727" y="803903"/>
                      </a:cubicBezTo>
                      <a:cubicBezTo>
                        <a:pt x="746698" y="804246"/>
                        <a:pt x="745327" y="804246"/>
                        <a:pt x="744298" y="804246"/>
                      </a:cubicBezTo>
                      <a:cubicBezTo>
                        <a:pt x="743269" y="804246"/>
                        <a:pt x="742241" y="804246"/>
                        <a:pt x="741555" y="804246"/>
                      </a:cubicBezTo>
                      <a:cubicBezTo>
                        <a:pt x="741555" y="804246"/>
                        <a:pt x="741555" y="804246"/>
                        <a:pt x="741555" y="804246"/>
                      </a:cubicBezTo>
                      <a:lnTo>
                        <a:pt x="741555" y="804246"/>
                      </a:lnTo>
                      <a:cubicBezTo>
                        <a:pt x="737440" y="804589"/>
                        <a:pt x="733326" y="804246"/>
                        <a:pt x="729211" y="803217"/>
                      </a:cubicBezTo>
                      <a:cubicBezTo>
                        <a:pt x="701436" y="797731"/>
                        <a:pt x="672975" y="772013"/>
                        <a:pt x="645543" y="751097"/>
                      </a:cubicBezTo>
                      <a:cubicBezTo>
                        <a:pt x="644857" y="750754"/>
                        <a:pt x="644172" y="750068"/>
                        <a:pt x="643486" y="749725"/>
                      </a:cubicBezTo>
                      <a:cubicBezTo>
                        <a:pt x="641085" y="748010"/>
                        <a:pt x="639028" y="746296"/>
                        <a:pt x="636628" y="744924"/>
                      </a:cubicBezTo>
                      <a:cubicBezTo>
                        <a:pt x="634913" y="743553"/>
                        <a:pt x="633199" y="742524"/>
                        <a:pt x="631484" y="741152"/>
                      </a:cubicBezTo>
                      <a:cubicBezTo>
                        <a:pt x="621883" y="734637"/>
                        <a:pt x="612282" y="728808"/>
                        <a:pt x="603024" y="725379"/>
                      </a:cubicBezTo>
                      <a:cubicBezTo>
                        <a:pt x="560847" y="709949"/>
                        <a:pt x="515927" y="701033"/>
                        <a:pt x="471007" y="692461"/>
                      </a:cubicBezTo>
                      <a:cubicBezTo>
                        <a:pt x="451804" y="688689"/>
                        <a:pt x="432602" y="685260"/>
                        <a:pt x="413743" y="681488"/>
                      </a:cubicBezTo>
                      <a:lnTo>
                        <a:pt x="413743" y="681488"/>
                      </a:lnTo>
                      <a:cubicBezTo>
                        <a:pt x="341734" y="667429"/>
                        <a:pt x="271782" y="648569"/>
                        <a:pt x="213489" y="601592"/>
                      </a:cubicBezTo>
                      <a:cubicBezTo>
                        <a:pt x="106161" y="515524"/>
                        <a:pt x="118849" y="389680"/>
                        <a:pt x="56784" y="282352"/>
                      </a:cubicBezTo>
                      <a:cubicBezTo>
                        <a:pt x="34152" y="242919"/>
                        <a:pt x="-25512" y="197313"/>
                        <a:pt x="12207" y="150336"/>
                      </a:cubicBezTo>
                      <a:cubicBezTo>
                        <a:pt x="12892" y="149650"/>
                        <a:pt x="13236" y="148964"/>
                        <a:pt x="13921" y="148621"/>
                      </a:cubicBezTo>
                      <a:cubicBezTo>
                        <a:pt x="15979" y="146221"/>
                        <a:pt x="18379" y="144164"/>
                        <a:pt x="20779" y="142106"/>
                      </a:cubicBezTo>
                      <a:cubicBezTo>
                        <a:pt x="36210" y="129419"/>
                        <a:pt x="55412" y="127019"/>
                        <a:pt x="74614" y="123932"/>
                      </a:cubicBezTo>
                      <a:cubicBezTo>
                        <a:pt x="78043" y="123590"/>
                        <a:pt x="81472" y="122904"/>
                        <a:pt x="84901" y="122218"/>
                      </a:cubicBezTo>
                      <a:cubicBezTo>
                        <a:pt x="95188" y="120161"/>
                        <a:pt x="105133" y="117417"/>
                        <a:pt x="114048" y="112274"/>
                      </a:cubicBezTo>
                      <a:cubicBezTo>
                        <a:pt x="118849" y="109531"/>
                        <a:pt x="123306" y="106445"/>
                        <a:pt x="127421" y="102673"/>
                      </a:cubicBezTo>
                      <a:cubicBezTo>
                        <a:pt x="129822" y="100615"/>
                        <a:pt x="132222" y="98558"/>
                        <a:pt x="134279" y="96158"/>
                      </a:cubicBezTo>
                      <a:cubicBezTo>
                        <a:pt x="145938" y="84499"/>
                        <a:pt x="155196" y="70440"/>
                        <a:pt x="164454" y="55695"/>
                      </a:cubicBezTo>
                      <a:cubicBezTo>
                        <a:pt x="166169" y="52952"/>
                        <a:pt x="167883" y="50552"/>
                        <a:pt x="169255" y="47809"/>
                      </a:cubicBezTo>
                      <a:cubicBezTo>
                        <a:pt x="173713" y="40608"/>
                        <a:pt x="178170" y="33750"/>
                        <a:pt x="182971" y="26892"/>
                      </a:cubicBezTo>
                      <a:cubicBezTo>
                        <a:pt x="184000" y="25520"/>
                        <a:pt x="185028" y="23806"/>
                        <a:pt x="186057" y="22434"/>
                      </a:cubicBezTo>
                      <a:cubicBezTo>
                        <a:pt x="186743" y="21405"/>
                        <a:pt x="187429" y="20377"/>
                        <a:pt x="188457" y="19348"/>
                      </a:cubicBezTo>
                      <a:cubicBezTo>
                        <a:pt x="194973" y="10775"/>
                        <a:pt x="202516" y="2546"/>
                        <a:pt x="212803" y="488"/>
                      </a:cubicBezTo>
                      <a:cubicBezTo>
                        <a:pt x="221719" y="-1226"/>
                        <a:pt x="230634" y="1860"/>
                        <a:pt x="238864" y="5289"/>
                      </a:cubicBezTo>
                      <a:cubicBezTo>
                        <a:pt x="304701" y="31007"/>
                        <a:pt x="357164" y="70783"/>
                        <a:pt x="419229" y="102673"/>
                      </a:cubicBezTo>
                      <a:cubicBezTo>
                        <a:pt x="492952" y="141077"/>
                        <a:pt x="564961" y="191484"/>
                        <a:pt x="609538" y="263493"/>
                      </a:cubicBezTo>
                      <a:cubicBezTo>
                        <a:pt x="647257" y="324529"/>
                        <a:pt x="661659" y="396195"/>
                        <a:pt x="677433" y="466832"/>
                      </a:cubicBezTo>
                      <a:cubicBezTo>
                        <a:pt x="677433" y="466832"/>
                        <a:pt x="677433" y="466832"/>
                        <a:pt x="677433" y="466832"/>
                      </a:cubicBezTo>
                      <a:cubicBezTo>
                        <a:pt x="678804" y="473348"/>
                        <a:pt x="680176" y="479863"/>
                        <a:pt x="681891" y="486721"/>
                      </a:cubicBezTo>
                      <a:cubicBezTo>
                        <a:pt x="695949" y="547757"/>
                        <a:pt x="712752" y="607421"/>
                        <a:pt x="748070" y="658514"/>
                      </a:cubicBezTo>
                      <a:cubicBezTo>
                        <a:pt x="750471" y="661943"/>
                        <a:pt x="753214" y="665714"/>
                        <a:pt x="755957" y="670172"/>
                      </a:cubicBezTo>
                      <a:cubicBezTo>
                        <a:pt x="765215" y="683888"/>
                        <a:pt x="775845" y="701719"/>
                        <a:pt x="783732" y="719893"/>
                      </a:cubicBezTo>
                      <a:cubicBezTo>
                        <a:pt x="788875" y="732237"/>
                        <a:pt x="792990" y="744924"/>
                        <a:pt x="793676" y="756583"/>
                      </a:cubicBezTo>
                      <a:cubicBezTo>
                        <a:pt x="794019" y="761041"/>
                        <a:pt x="793676" y="765498"/>
                        <a:pt x="792990" y="769613"/>
                      </a:cubicBezTo>
                      <a:cubicBezTo>
                        <a:pt x="792990" y="770642"/>
                        <a:pt x="792647" y="771671"/>
                        <a:pt x="792304" y="772699"/>
                      </a:cubicBezTo>
                      <a:cubicBezTo>
                        <a:pt x="789904" y="778529"/>
                        <a:pt x="787846" y="782986"/>
                        <a:pt x="785103" y="786758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2476" name="Google Shape;2476;p10"/>
                <p:cNvGrpSpPr/>
                <p:nvPr/>
              </p:nvGrpSpPr>
              <p:grpSpPr>
                <a:xfrm>
                  <a:off x="7344156" y="1838898"/>
                  <a:ext cx="968464" cy="529838"/>
                  <a:chOff x="7344156" y="1838898"/>
                  <a:chExt cx="968464" cy="529838"/>
                </a:xfrm>
              </p:grpSpPr>
              <p:sp>
                <p:nvSpPr>
                  <p:cNvPr id="2477" name="Google Shape;2477;p10"/>
                  <p:cNvSpPr/>
                  <p:nvPr/>
                </p:nvSpPr>
                <p:spPr>
                  <a:xfrm>
                    <a:off x="7344409" y="1838898"/>
                    <a:ext cx="968211" cy="52983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68211" h="529838" extrusionOk="0">
                        <a:moveTo>
                          <a:pt x="944093" y="351890"/>
                        </a:moveTo>
                        <a:cubicBezTo>
                          <a:pt x="916661" y="377265"/>
                          <a:pt x="860768" y="401611"/>
                          <a:pt x="828193" y="424928"/>
                        </a:cubicBezTo>
                        <a:cubicBezTo>
                          <a:pt x="812762" y="435901"/>
                          <a:pt x="796989" y="446530"/>
                          <a:pt x="780873" y="456475"/>
                        </a:cubicBezTo>
                        <a:cubicBezTo>
                          <a:pt x="774700" y="460246"/>
                          <a:pt x="768528" y="464018"/>
                          <a:pt x="762356" y="467447"/>
                        </a:cubicBezTo>
                        <a:cubicBezTo>
                          <a:pt x="695148" y="506881"/>
                          <a:pt x="621081" y="535684"/>
                          <a:pt x="541871" y="528826"/>
                        </a:cubicBezTo>
                        <a:cubicBezTo>
                          <a:pt x="456489" y="521626"/>
                          <a:pt x="385166" y="477049"/>
                          <a:pt x="314872" y="430757"/>
                        </a:cubicBezTo>
                        <a:cubicBezTo>
                          <a:pt x="306985" y="425614"/>
                          <a:pt x="298755" y="420127"/>
                          <a:pt x="290526" y="414984"/>
                        </a:cubicBezTo>
                        <a:cubicBezTo>
                          <a:pt x="257264" y="393381"/>
                          <a:pt x="224003" y="372464"/>
                          <a:pt x="189027" y="355662"/>
                        </a:cubicBezTo>
                        <a:cubicBezTo>
                          <a:pt x="184227" y="353262"/>
                          <a:pt x="179426" y="351204"/>
                          <a:pt x="174625" y="349147"/>
                        </a:cubicBezTo>
                        <a:cubicBezTo>
                          <a:pt x="148222" y="337831"/>
                          <a:pt x="108789" y="337831"/>
                          <a:pt x="74499" y="332345"/>
                        </a:cubicBezTo>
                        <a:cubicBezTo>
                          <a:pt x="60783" y="330287"/>
                          <a:pt x="48095" y="327201"/>
                          <a:pt x="37123" y="322058"/>
                        </a:cubicBezTo>
                        <a:cubicBezTo>
                          <a:pt x="29578" y="318629"/>
                          <a:pt x="22720" y="314171"/>
                          <a:pt x="17577" y="307999"/>
                        </a:cubicBezTo>
                        <a:cubicBezTo>
                          <a:pt x="16891" y="307313"/>
                          <a:pt x="16206" y="306627"/>
                          <a:pt x="15862" y="305941"/>
                        </a:cubicBezTo>
                        <a:cubicBezTo>
                          <a:pt x="8662" y="297369"/>
                          <a:pt x="4204" y="289482"/>
                          <a:pt x="2146" y="282281"/>
                        </a:cubicBezTo>
                        <a:cubicBezTo>
                          <a:pt x="1118" y="278852"/>
                          <a:pt x="432" y="275423"/>
                          <a:pt x="89" y="272337"/>
                        </a:cubicBezTo>
                        <a:cubicBezTo>
                          <a:pt x="-254" y="268565"/>
                          <a:pt x="432" y="264793"/>
                          <a:pt x="1461" y="261364"/>
                        </a:cubicBezTo>
                        <a:cubicBezTo>
                          <a:pt x="2146" y="258278"/>
                          <a:pt x="3518" y="255192"/>
                          <a:pt x="5233" y="252449"/>
                        </a:cubicBezTo>
                        <a:cubicBezTo>
                          <a:pt x="7633" y="248677"/>
                          <a:pt x="10376" y="244905"/>
                          <a:pt x="14148" y="241476"/>
                        </a:cubicBezTo>
                        <a:cubicBezTo>
                          <a:pt x="17234" y="238390"/>
                          <a:pt x="20663" y="235647"/>
                          <a:pt x="24435" y="233247"/>
                        </a:cubicBezTo>
                        <a:cubicBezTo>
                          <a:pt x="50496" y="215416"/>
                          <a:pt x="91644" y="205815"/>
                          <a:pt x="115303" y="201014"/>
                        </a:cubicBezTo>
                        <a:cubicBezTo>
                          <a:pt x="252807" y="172553"/>
                          <a:pt x="352591" y="46366"/>
                          <a:pt x="488379" y="10705"/>
                        </a:cubicBezTo>
                        <a:cubicBezTo>
                          <a:pt x="608737" y="-21185"/>
                          <a:pt x="732867" y="23392"/>
                          <a:pt x="848081" y="75856"/>
                        </a:cubicBezTo>
                        <a:cubicBezTo>
                          <a:pt x="858025" y="80313"/>
                          <a:pt x="867626" y="84771"/>
                          <a:pt x="877228" y="89229"/>
                        </a:cubicBezTo>
                        <a:cubicBezTo>
                          <a:pt x="882714" y="91972"/>
                          <a:pt x="888200" y="94372"/>
                          <a:pt x="893687" y="97115"/>
                        </a:cubicBezTo>
                        <a:cubicBezTo>
                          <a:pt x="914947" y="107059"/>
                          <a:pt x="956437" y="141007"/>
                          <a:pt x="965696" y="163295"/>
                        </a:cubicBezTo>
                        <a:cubicBezTo>
                          <a:pt x="970839" y="175639"/>
                          <a:pt x="967410" y="187984"/>
                          <a:pt x="961581" y="200328"/>
                        </a:cubicBezTo>
                        <a:cubicBezTo>
                          <a:pt x="960209" y="203071"/>
                          <a:pt x="958838" y="205815"/>
                          <a:pt x="957466" y="208901"/>
                        </a:cubicBezTo>
                        <a:cubicBezTo>
                          <a:pt x="953351" y="217130"/>
                          <a:pt x="948894" y="225360"/>
                          <a:pt x="946493" y="233932"/>
                        </a:cubicBezTo>
                        <a:cubicBezTo>
                          <a:pt x="945465" y="237361"/>
                          <a:pt x="944436" y="240790"/>
                          <a:pt x="944093" y="243877"/>
                        </a:cubicBezTo>
                        <a:cubicBezTo>
                          <a:pt x="943750" y="245591"/>
                          <a:pt x="943750" y="247306"/>
                          <a:pt x="943750" y="248677"/>
                        </a:cubicBezTo>
                        <a:cubicBezTo>
                          <a:pt x="943064" y="278852"/>
                          <a:pt x="961238" y="298055"/>
                          <a:pt x="961924" y="318286"/>
                        </a:cubicBezTo>
                        <a:cubicBezTo>
                          <a:pt x="961924" y="321372"/>
                          <a:pt x="961581" y="324801"/>
                          <a:pt x="960552" y="327887"/>
                        </a:cubicBezTo>
                        <a:cubicBezTo>
                          <a:pt x="958152" y="335431"/>
                          <a:pt x="953008" y="343318"/>
                          <a:pt x="944093" y="35189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78" name="Google Shape;2478;p10"/>
                  <p:cNvSpPr/>
                  <p:nvPr/>
                </p:nvSpPr>
                <p:spPr>
                  <a:xfrm>
                    <a:off x="7358214" y="1903101"/>
                    <a:ext cx="863079" cy="18022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63079" h="180222" extrusionOk="0">
                        <a:moveTo>
                          <a:pt x="863080" y="25025"/>
                        </a:moveTo>
                        <a:cubicBezTo>
                          <a:pt x="845935" y="22282"/>
                          <a:pt x="828790" y="20224"/>
                          <a:pt x="811645" y="18167"/>
                        </a:cubicBezTo>
                        <a:cubicBezTo>
                          <a:pt x="728663" y="8223"/>
                          <a:pt x="643624" y="3765"/>
                          <a:pt x="561328" y="20567"/>
                        </a:cubicBezTo>
                        <a:cubicBezTo>
                          <a:pt x="483146" y="36684"/>
                          <a:pt x="409766" y="69602"/>
                          <a:pt x="336728" y="101149"/>
                        </a:cubicBezTo>
                        <a:cubicBezTo>
                          <a:pt x="231800" y="146412"/>
                          <a:pt x="114872" y="191674"/>
                          <a:pt x="0" y="177615"/>
                        </a:cubicBezTo>
                        <a:cubicBezTo>
                          <a:pt x="3086" y="174529"/>
                          <a:pt x="6515" y="171786"/>
                          <a:pt x="10287" y="169386"/>
                        </a:cubicBezTo>
                        <a:cubicBezTo>
                          <a:pt x="70637" y="174872"/>
                          <a:pt x="132017" y="164928"/>
                          <a:pt x="190310" y="147440"/>
                        </a:cubicBezTo>
                        <a:cubicBezTo>
                          <a:pt x="337071" y="103892"/>
                          <a:pt x="468059" y="15767"/>
                          <a:pt x="623735" y="2394"/>
                        </a:cubicBezTo>
                        <a:cubicBezTo>
                          <a:pt x="693687" y="-3436"/>
                          <a:pt x="764324" y="2051"/>
                          <a:pt x="833933" y="11652"/>
                        </a:cubicBezTo>
                        <a:cubicBezTo>
                          <a:pt x="843534" y="16110"/>
                          <a:pt x="853135" y="20567"/>
                          <a:pt x="863080" y="25025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79" name="Google Shape;2479;p10"/>
                  <p:cNvSpPr/>
                  <p:nvPr/>
                </p:nvSpPr>
                <p:spPr>
                  <a:xfrm>
                    <a:off x="7345184" y="2028078"/>
                    <a:ext cx="960462" cy="811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60462" h="81189" extrusionOk="0">
                        <a:moveTo>
                          <a:pt x="960463" y="11148"/>
                        </a:moveTo>
                        <a:cubicBezTo>
                          <a:pt x="959091" y="13891"/>
                          <a:pt x="957719" y="16634"/>
                          <a:pt x="956348" y="19720"/>
                        </a:cubicBezTo>
                        <a:cubicBezTo>
                          <a:pt x="898741" y="10462"/>
                          <a:pt x="840448" y="7719"/>
                          <a:pt x="781812" y="9776"/>
                        </a:cubicBezTo>
                        <a:cubicBezTo>
                          <a:pt x="521208" y="18006"/>
                          <a:pt x="260947" y="109217"/>
                          <a:pt x="0" y="72527"/>
                        </a:cubicBezTo>
                        <a:cubicBezTo>
                          <a:pt x="686" y="69441"/>
                          <a:pt x="2057" y="66354"/>
                          <a:pt x="3772" y="63611"/>
                        </a:cubicBezTo>
                        <a:cubicBezTo>
                          <a:pt x="63779" y="71841"/>
                          <a:pt x="124815" y="73555"/>
                          <a:pt x="185509" y="70469"/>
                        </a:cubicBezTo>
                        <a:cubicBezTo>
                          <a:pt x="443369" y="57782"/>
                          <a:pt x="702945" y="-30686"/>
                          <a:pt x="960463" y="11148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80" name="Google Shape;2480;p10"/>
                  <p:cNvSpPr/>
                  <p:nvPr/>
                </p:nvSpPr>
                <p:spPr>
                  <a:xfrm>
                    <a:off x="7344156" y="2072830"/>
                    <a:ext cx="946404" cy="742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46404" h="74251" extrusionOk="0">
                        <a:moveTo>
                          <a:pt x="944004" y="9944"/>
                        </a:moveTo>
                        <a:cubicBezTo>
                          <a:pt x="901827" y="22631"/>
                          <a:pt x="858965" y="32918"/>
                          <a:pt x="815416" y="40805"/>
                        </a:cubicBezTo>
                        <a:cubicBezTo>
                          <a:pt x="676885" y="66523"/>
                          <a:pt x="535610" y="71666"/>
                          <a:pt x="395364" y="72695"/>
                        </a:cubicBezTo>
                        <a:cubicBezTo>
                          <a:pt x="265405" y="73724"/>
                          <a:pt x="128930" y="81610"/>
                          <a:pt x="2057" y="48692"/>
                        </a:cubicBezTo>
                        <a:cubicBezTo>
                          <a:pt x="1029" y="45263"/>
                          <a:pt x="343" y="41834"/>
                          <a:pt x="0" y="38748"/>
                        </a:cubicBezTo>
                        <a:cubicBezTo>
                          <a:pt x="68237" y="56921"/>
                          <a:pt x="139217" y="62065"/>
                          <a:pt x="210198" y="63437"/>
                        </a:cubicBezTo>
                        <a:cubicBezTo>
                          <a:pt x="453657" y="68237"/>
                          <a:pt x="710489" y="70980"/>
                          <a:pt x="946404" y="0"/>
                        </a:cubicBezTo>
                        <a:cubicBezTo>
                          <a:pt x="945032" y="3086"/>
                          <a:pt x="944347" y="6515"/>
                          <a:pt x="944004" y="9944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81" name="Google Shape;2481;p10"/>
                  <p:cNvSpPr/>
                  <p:nvPr/>
                </p:nvSpPr>
                <p:spPr>
                  <a:xfrm>
                    <a:off x="7360272" y="2144839"/>
                    <a:ext cx="945718" cy="694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45718" h="69479" extrusionOk="0">
                        <a:moveTo>
                          <a:pt x="944347" y="22289"/>
                        </a:moveTo>
                        <a:cubicBezTo>
                          <a:pt x="914515" y="31890"/>
                          <a:pt x="884339" y="40119"/>
                          <a:pt x="853478" y="46292"/>
                        </a:cubicBezTo>
                        <a:cubicBezTo>
                          <a:pt x="776669" y="61379"/>
                          <a:pt x="698488" y="65494"/>
                          <a:pt x="620649" y="67551"/>
                        </a:cubicBezTo>
                        <a:cubicBezTo>
                          <a:pt x="544183" y="69609"/>
                          <a:pt x="467373" y="70295"/>
                          <a:pt x="390906" y="68237"/>
                        </a:cubicBezTo>
                        <a:cubicBezTo>
                          <a:pt x="318211" y="66180"/>
                          <a:pt x="245174" y="61036"/>
                          <a:pt x="173165" y="49721"/>
                        </a:cubicBezTo>
                        <a:cubicBezTo>
                          <a:pt x="134760" y="43891"/>
                          <a:pt x="96355" y="36347"/>
                          <a:pt x="58636" y="26403"/>
                        </a:cubicBezTo>
                        <a:cubicBezTo>
                          <a:pt x="46292" y="23317"/>
                          <a:pt x="33604" y="19888"/>
                          <a:pt x="21260" y="16116"/>
                        </a:cubicBezTo>
                        <a:cubicBezTo>
                          <a:pt x="13716" y="12687"/>
                          <a:pt x="6858" y="8230"/>
                          <a:pt x="1715" y="2057"/>
                        </a:cubicBezTo>
                        <a:cubicBezTo>
                          <a:pt x="1029" y="1372"/>
                          <a:pt x="343" y="686"/>
                          <a:pt x="0" y="0"/>
                        </a:cubicBezTo>
                        <a:cubicBezTo>
                          <a:pt x="63094" y="20574"/>
                          <a:pt x="127902" y="34633"/>
                          <a:pt x="193739" y="43548"/>
                        </a:cubicBezTo>
                        <a:cubicBezTo>
                          <a:pt x="345301" y="64465"/>
                          <a:pt x="500291" y="62408"/>
                          <a:pt x="652882" y="57264"/>
                        </a:cubicBezTo>
                        <a:cubicBezTo>
                          <a:pt x="727977" y="54521"/>
                          <a:pt x="803415" y="48692"/>
                          <a:pt x="876796" y="31890"/>
                        </a:cubicBezTo>
                        <a:cubicBezTo>
                          <a:pt x="900113" y="26403"/>
                          <a:pt x="923087" y="19888"/>
                          <a:pt x="945718" y="12344"/>
                        </a:cubicBezTo>
                        <a:cubicBezTo>
                          <a:pt x="945718" y="15773"/>
                          <a:pt x="945376" y="18860"/>
                          <a:pt x="944347" y="22289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82" name="Google Shape;2482;p10"/>
                  <p:cNvSpPr/>
                  <p:nvPr/>
                </p:nvSpPr>
                <p:spPr>
                  <a:xfrm>
                    <a:off x="7634592" y="2253538"/>
                    <a:ext cx="490690" cy="574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0690" h="57487" extrusionOk="0">
                        <a:moveTo>
                          <a:pt x="490690" y="41491"/>
                        </a:moveTo>
                        <a:cubicBezTo>
                          <a:pt x="484518" y="45263"/>
                          <a:pt x="478346" y="49035"/>
                          <a:pt x="472174" y="52464"/>
                        </a:cubicBezTo>
                        <a:cubicBezTo>
                          <a:pt x="322326" y="65494"/>
                          <a:pt x="170422" y="53150"/>
                          <a:pt x="24346" y="15773"/>
                        </a:cubicBezTo>
                        <a:cubicBezTo>
                          <a:pt x="16459" y="10630"/>
                          <a:pt x="8230" y="5144"/>
                          <a:pt x="0" y="0"/>
                        </a:cubicBezTo>
                        <a:cubicBezTo>
                          <a:pt x="29833" y="8573"/>
                          <a:pt x="59665" y="15773"/>
                          <a:pt x="90183" y="21945"/>
                        </a:cubicBezTo>
                        <a:cubicBezTo>
                          <a:pt x="221857" y="49035"/>
                          <a:pt x="357302" y="55207"/>
                          <a:pt x="490690" y="4149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2483" name="Google Shape;2483;p10"/>
                <p:cNvSpPr/>
                <p:nvPr/>
              </p:nvSpPr>
              <p:spPr>
                <a:xfrm>
                  <a:off x="6474904" y="2035023"/>
                  <a:ext cx="879538" cy="5869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9538" h="586904" extrusionOk="0">
                      <a:moveTo>
                        <a:pt x="869937" y="82042"/>
                      </a:moveTo>
                      <a:cubicBezTo>
                        <a:pt x="868566" y="84099"/>
                        <a:pt x="866851" y="86499"/>
                        <a:pt x="865137" y="88557"/>
                      </a:cubicBezTo>
                      <a:cubicBezTo>
                        <a:pt x="861365" y="93014"/>
                        <a:pt x="856907" y="97472"/>
                        <a:pt x="852449" y="101587"/>
                      </a:cubicBezTo>
                      <a:cubicBezTo>
                        <a:pt x="845249" y="108102"/>
                        <a:pt x="837019" y="114274"/>
                        <a:pt x="828104" y="120446"/>
                      </a:cubicBezTo>
                      <a:cubicBezTo>
                        <a:pt x="827418" y="120789"/>
                        <a:pt x="826732" y="121475"/>
                        <a:pt x="826046" y="121818"/>
                      </a:cubicBezTo>
                      <a:cubicBezTo>
                        <a:pt x="821931" y="124904"/>
                        <a:pt x="817474" y="127647"/>
                        <a:pt x="813016" y="130733"/>
                      </a:cubicBezTo>
                      <a:cubicBezTo>
                        <a:pt x="792442" y="144792"/>
                        <a:pt x="772211" y="158165"/>
                        <a:pt x="760209" y="173939"/>
                      </a:cubicBezTo>
                      <a:cubicBezTo>
                        <a:pt x="741007" y="198628"/>
                        <a:pt x="724548" y="225374"/>
                        <a:pt x="708774" y="252806"/>
                      </a:cubicBezTo>
                      <a:cubicBezTo>
                        <a:pt x="708774" y="252806"/>
                        <a:pt x="708774" y="252806"/>
                        <a:pt x="708774" y="252806"/>
                      </a:cubicBezTo>
                      <a:cubicBezTo>
                        <a:pt x="702602" y="263779"/>
                        <a:pt x="696773" y="274409"/>
                        <a:pt x="690601" y="285381"/>
                      </a:cubicBezTo>
                      <a:cubicBezTo>
                        <a:pt x="645681" y="368363"/>
                        <a:pt x="603847" y="454088"/>
                        <a:pt x="523265" y="507238"/>
                      </a:cubicBezTo>
                      <a:cubicBezTo>
                        <a:pt x="464972" y="545642"/>
                        <a:pt x="398107" y="545985"/>
                        <a:pt x="335699" y="571360"/>
                      </a:cubicBezTo>
                      <a:cubicBezTo>
                        <a:pt x="258890" y="602564"/>
                        <a:pt x="234201" y="581304"/>
                        <a:pt x="158077" y="555587"/>
                      </a:cubicBezTo>
                      <a:cubicBezTo>
                        <a:pt x="148133" y="552158"/>
                        <a:pt x="138875" y="552158"/>
                        <a:pt x="129273" y="551472"/>
                      </a:cubicBezTo>
                      <a:cubicBezTo>
                        <a:pt x="129273" y="551472"/>
                        <a:pt x="129273" y="551472"/>
                        <a:pt x="129273" y="551472"/>
                      </a:cubicBezTo>
                      <a:cubicBezTo>
                        <a:pt x="122072" y="550786"/>
                        <a:pt x="115214" y="549757"/>
                        <a:pt x="108356" y="546671"/>
                      </a:cubicBezTo>
                      <a:cubicBezTo>
                        <a:pt x="105270" y="545300"/>
                        <a:pt x="101841" y="543242"/>
                        <a:pt x="98755" y="540842"/>
                      </a:cubicBezTo>
                      <a:cubicBezTo>
                        <a:pt x="82982" y="528155"/>
                        <a:pt x="76467" y="514439"/>
                        <a:pt x="74409" y="499694"/>
                      </a:cubicBezTo>
                      <a:cubicBezTo>
                        <a:pt x="74066" y="496608"/>
                        <a:pt x="73724" y="493865"/>
                        <a:pt x="73724" y="490778"/>
                      </a:cubicBezTo>
                      <a:cubicBezTo>
                        <a:pt x="73038" y="467461"/>
                        <a:pt x="80239" y="442772"/>
                        <a:pt x="76467" y="419112"/>
                      </a:cubicBezTo>
                      <a:cubicBezTo>
                        <a:pt x="76124" y="417741"/>
                        <a:pt x="75781" y="416026"/>
                        <a:pt x="75781" y="414655"/>
                      </a:cubicBezTo>
                      <a:cubicBezTo>
                        <a:pt x="75438" y="413283"/>
                        <a:pt x="75095" y="411569"/>
                        <a:pt x="74409" y="410197"/>
                      </a:cubicBezTo>
                      <a:cubicBezTo>
                        <a:pt x="71666" y="402996"/>
                        <a:pt x="67208" y="396138"/>
                        <a:pt x="62751" y="389623"/>
                      </a:cubicBezTo>
                      <a:cubicBezTo>
                        <a:pt x="57950" y="382422"/>
                        <a:pt x="53150" y="374878"/>
                        <a:pt x="48349" y="367677"/>
                      </a:cubicBezTo>
                      <a:cubicBezTo>
                        <a:pt x="46634" y="364934"/>
                        <a:pt x="45263" y="362534"/>
                        <a:pt x="43548" y="359791"/>
                      </a:cubicBezTo>
                      <a:cubicBezTo>
                        <a:pt x="35662" y="346760"/>
                        <a:pt x="28118" y="333387"/>
                        <a:pt x="20574" y="319671"/>
                      </a:cubicBezTo>
                      <a:cubicBezTo>
                        <a:pt x="19202" y="316928"/>
                        <a:pt x="17831" y="314185"/>
                        <a:pt x="16116" y="311442"/>
                      </a:cubicBezTo>
                      <a:cubicBezTo>
                        <a:pt x="13373" y="305955"/>
                        <a:pt x="10630" y="300812"/>
                        <a:pt x="7887" y="295325"/>
                      </a:cubicBezTo>
                      <a:cubicBezTo>
                        <a:pt x="2743" y="285038"/>
                        <a:pt x="343" y="274409"/>
                        <a:pt x="0" y="263436"/>
                      </a:cubicBezTo>
                      <a:cubicBezTo>
                        <a:pt x="0" y="258978"/>
                        <a:pt x="0" y="254520"/>
                        <a:pt x="686" y="250063"/>
                      </a:cubicBezTo>
                      <a:cubicBezTo>
                        <a:pt x="8230" y="192112"/>
                        <a:pt x="73381" y="135191"/>
                        <a:pt x="119672" y="112903"/>
                      </a:cubicBezTo>
                      <a:cubicBezTo>
                        <a:pt x="182766" y="82727"/>
                        <a:pt x="254089" y="43637"/>
                        <a:pt x="321983" y="26835"/>
                      </a:cubicBezTo>
                      <a:cubicBezTo>
                        <a:pt x="393306" y="9347"/>
                        <a:pt x="468059" y="18262"/>
                        <a:pt x="541782" y="24777"/>
                      </a:cubicBezTo>
                      <a:cubicBezTo>
                        <a:pt x="567157" y="27178"/>
                        <a:pt x="592531" y="28892"/>
                        <a:pt x="617906" y="29578"/>
                      </a:cubicBezTo>
                      <a:cubicBezTo>
                        <a:pt x="639851" y="30264"/>
                        <a:pt x="661797" y="29578"/>
                        <a:pt x="683400" y="26835"/>
                      </a:cubicBezTo>
                      <a:cubicBezTo>
                        <a:pt x="683400" y="26835"/>
                        <a:pt x="683400" y="26835"/>
                        <a:pt x="683400" y="26835"/>
                      </a:cubicBezTo>
                      <a:cubicBezTo>
                        <a:pt x="697116" y="25463"/>
                        <a:pt x="710489" y="23063"/>
                        <a:pt x="723862" y="19977"/>
                      </a:cubicBezTo>
                      <a:cubicBezTo>
                        <a:pt x="728663" y="18948"/>
                        <a:pt x="733120" y="17576"/>
                        <a:pt x="737921" y="16205"/>
                      </a:cubicBezTo>
                      <a:cubicBezTo>
                        <a:pt x="738264" y="16205"/>
                        <a:pt x="738264" y="16205"/>
                        <a:pt x="738607" y="16205"/>
                      </a:cubicBezTo>
                      <a:lnTo>
                        <a:pt x="738607" y="16205"/>
                      </a:lnTo>
                      <a:cubicBezTo>
                        <a:pt x="739292" y="16205"/>
                        <a:pt x="739978" y="15862"/>
                        <a:pt x="740664" y="15519"/>
                      </a:cubicBezTo>
                      <a:cubicBezTo>
                        <a:pt x="763638" y="8661"/>
                        <a:pt x="803758" y="-2312"/>
                        <a:pt x="834962" y="431"/>
                      </a:cubicBezTo>
                      <a:cubicBezTo>
                        <a:pt x="851421" y="1803"/>
                        <a:pt x="865137" y="6946"/>
                        <a:pt x="873023" y="18262"/>
                      </a:cubicBezTo>
                      <a:cubicBezTo>
                        <a:pt x="875081" y="21348"/>
                        <a:pt x="876795" y="24777"/>
                        <a:pt x="877824" y="28549"/>
                      </a:cubicBezTo>
                      <a:cubicBezTo>
                        <a:pt x="878167" y="29578"/>
                        <a:pt x="878510" y="30607"/>
                        <a:pt x="878510" y="31635"/>
                      </a:cubicBezTo>
                      <a:cubicBezTo>
                        <a:pt x="878510" y="31978"/>
                        <a:pt x="878510" y="31978"/>
                        <a:pt x="878510" y="32321"/>
                      </a:cubicBezTo>
                      <a:cubicBezTo>
                        <a:pt x="879196" y="35064"/>
                        <a:pt x="879539" y="37807"/>
                        <a:pt x="879539" y="40894"/>
                      </a:cubicBezTo>
                      <a:cubicBezTo>
                        <a:pt x="879539" y="42265"/>
                        <a:pt x="879539" y="43980"/>
                        <a:pt x="879539" y="45694"/>
                      </a:cubicBezTo>
                      <a:cubicBezTo>
                        <a:pt x="879539" y="46380"/>
                        <a:pt x="879539" y="47409"/>
                        <a:pt x="879539" y="48094"/>
                      </a:cubicBezTo>
                      <a:cubicBezTo>
                        <a:pt x="879539" y="49466"/>
                        <a:pt x="879196" y="50838"/>
                        <a:pt x="879196" y="52552"/>
                      </a:cubicBezTo>
                      <a:cubicBezTo>
                        <a:pt x="879196" y="53924"/>
                        <a:pt x="878853" y="55295"/>
                        <a:pt x="878510" y="57010"/>
                      </a:cubicBezTo>
                      <a:cubicBezTo>
                        <a:pt x="878510" y="57010"/>
                        <a:pt x="878510" y="57010"/>
                        <a:pt x="878510" y="57010"/>
                      </a:cubicBezTo>
                      <a:cubicBezTo>
                        <a:pt x="878510" y="58039"/>
                        <a:pt x="878167" y="58724"/>
                        <a:pt x="878167" y="59753"/>
                      </a:cubicBezTo>
                      <a:cubicBezTo>
                        <a:pt x="878167" y="59753"/>
                        <a:pt x="878167" y="59753"/>
                        <a:pt x="878167" y="59753"/>
                      </a:cubicBezTo>
                      <a:cubicBezTo>
                        <a:pt x="878167" y="60439"/>
                        <a:pt x="877824" y="61468"/>
                        <a:pt x="877481" y="62496"/>
                      </a:cubicBezTo>
                      <a:cubicBezTo>
                        <a:pt x="877481" y="62839"/>
                        <a:pt x="877481" y="62839"/>
                        <a:pt x="877481" y="63182"/>
                      </a:cubicBezTo>
                      <a:cubicBezTo>
                        <a:pt x="877138" y="69697"/>
                        <a:pt x="874052" y="75869"/>
                        <a:pt x="869937" y="82042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84" name="Google Shape;2484;p10"/>
                <p:cNvSpPr/>
                <p:nvPr/>
              </p:nvSpPr>
              <p:spPr>
                <a:xfrm>
                  <a:off x="6475933" y="2060143"/>
                  <a:ext cx="617905" cy="2383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905" h="238315" extrusionOk="0">
                      <a:moveTo>
                        <a:pt x="541782" y="0"/>
                      </a:moveTo>
                      <a:cubicBezTo>
                        <a:pt x="567156" y="2400"/>
                        <a:pt x="592531" y="4115"/>
                        <a:pt x="617906" y="4801"/>
                      </a:cubicBezTo>
                      <a:cubicBezTo>
                        <a:pt x="389877" y="17831"/>
                        <a:pt x="155676" y="71323"/>
                        <a:pt x="0" y="238316"/>
                      </a:cubicBezTo>
                      <a:cubicBezTo>
                        <a:pt x="0" y="233858"/>
                        <a:pt x="0" y="229400"/>
                        <a:pt x="686" y="224943"/>
                      </a:cubicBezTo>
                      <a:cubicBezTo>
                        <a:pt x="34290" y="190653"/>
                        <a:pt x="72009" y="160477"/>
                        <a:pt x="112814" y="134417"/>
                      </a:cubicBezTo>
                      <a:cubicBezTo>
                        <a:pt x="241401" y="52121"/>
                        <a:pt x="391249" y="14059"/>
                        <a:pt x="54178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85" name="Google Shape;2485;p10"/>
                <p:cNvSpPr/>
                <p:nvPr/>
              </p:nvSpPr>
              <p:spPr>
                <a:xfrm>
                  <a:off x="7159332" y="2051570"/>
                  <a:ext cx="194424" cy="120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424" h="12001" extrusionOk="0">
                      <a:moveTo>
                        <a:pt x="194425" y="12002"/>
                      </a:moveTo>
                      <a:cubicBezTo>
                        <a:pt x="178651" y="11659"/>
                        <a:pt x="163220" y="11316"/>
                        <a:pt x="147447" y="10973"/>
                      </a:cubicBezTo>
                      <a:cubicBezTo>
                        <a:pt x="137846" y="10630"/>
                        <a:pt x="127902" y="10630"/>
                        <a:pt x="117958" y="10287"/>
                      </a:cubicBezTo>
                      <a:cubicBezTo>
                        <a:pt x="95326" y="9944"/>
                        <a:pt x="72009" y="9601"/>
                        <a:pt x="49035" y="9944"/>
                      </a:cubicBezTo>
                      <a:cubicBezTo>
                        <a:pt x="48006" y="9944"/>
                        <a:pt x="46634" y="9944"/>
                        <a:pt x="45606" y="9944"/>
                      </a:cubicBezTo>
                      <a:cubicBezTo>
                        <a:pt x="30518" y="9944"/>
                        <a:pt x="15088" y="10287"/>
                        <a:pt x="0" y="10630"/>
                      </a:cubicBezTo>
                      <a:cubicBezTo>
                        <a:pt x="13716" y="9258"/>
                        <a:pt x="27089" y="6858"/>
                        <a:pt x="40462" y="3772"/>
                      </a:cubicBezTo>
                      <a:cubicBezTo>
                        <a:pt x="38748" y="2400"/>
                        <a:pt x="37033" y="1372"/>
                        <a:pt x="35319" y="0"/>
                      </a:cubicBezTo>
                      <a:cubicBezTo>
                        <a:pt x="41834" y="0"/>
                        <a:pt x="48006" y="0"/>
                        <a:pt x="54521" y="0"/>
                      </a:cubicBezTo>
                      <a:cubicBezTo>
                        <a:pt x="54864" y="0"/>
                        <a:pt x="54864" y="0"/>
                        <a:pt x="54864" y="0"/>
                      </a:cubicBezTo>
                      <a:cubicBezTo>
                        <a:pt x="86068" y="0"/>
                        <a:pt x="117272" y="343"/>
                        <a:pt x="148476" y="686"/>
                      </a:cubicBezTo>
                      <a:cubicBezTo>
                        <a:pt x="162192" y="1029"/>
                        <a:pt x="175565" y="1372"/>
                        <a:pt x="189281" y="1715"/>
                      </a:cubicBezTo>
                      <a:cubicBezTo>
                        <a:pt x="191681" y="4801"/>
                        <a:pt x="193396" y="8230"/>
                        <a:pt x="194425" y="12002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86" name="Google Shape;2486;p10"/>
                <p:cNvSpPr/>
                <p:nvPr/>
              </p:nvSpPr>
              <p:spPr>
                <a:xfrm>
                  <a:off x="6491706" y="2066658"/>
                  <a:ext cx="863765" cy="2876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3765" h="287692" extrusionOk="0">
                      <a:moveTo>
                        <a:pt x="863765" y="9258"/>
                      </a:moveTo>
                      <a:cubicBezTo>
                        <a:pt x="828104" y="18516"/>
                        <a:pt x="792442" y="27775"/>
                        <a:pt x="756780" y="37033"/>
                      </a:cubicBezTo>
                      <a:cubicBezTo>
                        <a:pt x="600418" y="77838"/>
                        <a:pt x="443369" y="116586"/>
                        <a:pt x="287693" y="159449"/>
                      </a:cubicBezTo>
                      <a:cubicBezTo>
                        <a:pt x="188252" y="186881"/>
                        <a:pt x="84353" y="221856"/>
                        <a:pt x="4457" y="287693"/>
                      </a:cubicBezTo>
                      <a:cubicBezTo>
                        <a:pt x="3086" y="284950"/>
                        <a:pt x="1715" y="282207"/>
                        <a:pt x="0" y="279464"/>
                      </a:cubicBezTo>
                      <a:cubicBezTo>
                        <a:pt x="30518" y="254775"/>
                        <a:pt x="64465" y="233858"/>
                        <a:pt x="100469" y="216370"/>
                      </a:cubicBezTo>
                      <a:cubicBezTo>
                        <a:pt x="159791" y="187566"/>
                        <a:pt x="222885" y="168021"/>
                        <a:pt x="286322" y="150533"/>
                      </a:cubicBezTo>
                      <a:cubicBezTo>
                        <a:pt x="366217" y="128588"/>
                        <a:pt x="446456" y="108356"/>
                        <a:pt x="527037" y="87440"/>
                      </a:cubicBezTo>
                      <a:cubicBezTo>
                        <a:pt x="638822" y="58293"/>
                        <a:pt x="750951" y="29147"/>
                        <a:pt x="862736" y="0"/>
                      </a:cubicBezTo>
                      <a:cubicBezTo>
                        <a:pt x="863422" y="3086"/>
                        <a:pt x="863765" y="6172"/>
                        <a:pt x="863765" y="9258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87" name="Google Shape;2487;p10"/>
                <p:cNvSpPr/>
                <p:nvPr/>
              </p:nvSpPr>
              <p:spPr>
                <a:xfrm>
                  <a:off x="6519481" y="2087918"/>
                  <a:ext cx="835990" cy="3147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5990" h="314782" extrusionOk="0">
                      <a:moveTo>
                        <a:pt x="833933" y="9601"/>
                      </a:moveTo>
                      <a:cubicBezTo>
                        <a:pt x="832904" y="9944"/>
                        <a:pt x="831875" y="10287"/>
                        <a:pt x="831190" y="10287"/>
                      </a:cubicBezTo>
                      <a:cubicBezTo>
                        <a:pt x="825017" y="12002"/>
                        <a:pt x="819188" y="13716"/>
                        <a:pt x="813359" y="15431"/>
                      </a:cubicBezTo>
                      <a:cubicBezTo>
                        <a:pt x="783184" y="24003"/>
                        <a:pt x="753008" y="32232"/>
                        <a:pt x="723176" y="40805"/>
                      </a:cubicBezTo>
                      <a:cubicBezTo>
                        <a:pt x="579844" y="80924"/>
                        <a:pt x="434454" y="117272"/>
                        <a:pt x="293865" y="166649"/>
                      </a:cubicBezTo>
                      <a:cubicBezTo>
                        <a:pt x="190995" y="202654"/>
                        <a:pt x="90869" y="248603"/>
                        <a:pt x="4801" y="314782"/>
                      </a:cubicBezTo>
                      <a:cubicBezTo>
                        <a:pt x="3086" y="312039"/>
                        <a:pt x="1715" y="309639"/>
                        <a:pt x="0" y="306896"/>
                      </a:cubicBezTo>
                      <a:cubicBezTo>
                        <a:pt x="38405" y="277406"/>
                        <a:pt x="79553" y="251688"/>
                        <a:pt x="122758" y="229400"/>
                      </a:cubicBezTo>
                      <a:cubicBezTo>
                        <a:pt x="242773" y="167335"/>
                        <a:pt x="373418" y="129616"/>
                        <a:pt x="503034" y="93269"/>
                      </a:cubicBezTo>
                      <a:cubicBezTo>
                        <a:pt x="611048" y="62751"/>
                        <a:pt x="719061" y="32576"/>
                        <a:pt x="826732" y="2400"/>
                      </a:cubicBezTo>
                      <a:cubicBezTo>
                        <a:pt x="828446" y="1715"/>
                        <a:pt x="830504" y="1371"/>
                        <a:pt x="832218" y="1029"/>
                      </a:cubicBezTo>
                      <a:cubicBezTo>
                        <a:pt x="833590" y="686"/>
                        <a:pt x="834962" y="343"/>
                        <a:pt x="835990" y="0"/>
                      </a:cubicBezTo>
                      <a:cubicBezTo>
                        <a:pt x="835990" y="1371"/>
                        <a:pt x="835647" y="2743"/>
                        <a:pt x="835304" y="4458"/>
                      </a:cubicBezTo>
                      <a:cubicBezTo>
                        <a:pt x="835304" y="4458"/>
                        <a:pt x="835304" y="4458"/>
                        <a:pt x="835304" y="4458"/>
                      </a:cubicBezTo>
                      <a:cubicBezTo>
                        <a:pt x="835647" y="5144"/>
                        <a:pt x="835304" y="6172"/>
                        <a:pt x="834962" y="7201"/>
                      </a:cubicBezTo>
                      <a:cubicBezTo>
                        <a:pt x="834962" y="7201"/>
                        <a:pt x="834962" y="7201"/>
                        <a:pt x="834962" y="7201"/>
                      </a:cubicBezTo>
                      <a:cubicBezTo>
                        <a:pt x="834619" y="7544"/>
                        <a:pt x="834276" y="8573"/>
                        <a:pt x="833933" y="960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88" name="Google Shape;2488;p10"/>
                <p:cNvSpPr/>
                <p:nvPr/>
              </p:nvSpPr>
              <p:spPr>
                <a:xfrm>
                  <a:off x="6549656" y="2123579"/>
                  <a:ext cx="790384" cy="3305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0384" h="330555" extrusionOk="0">
                      <a:moveTo>
                        <a:pt x="790385" y="0"/>
                      </a:moveTo>
                      <a:cubicBezTo>
                        <a:pt x="780440" y="12002"/>
                        <a:pt x="766038" y="22974"/>
                        <a:pt x="751294" y="33604"/>
                      </a:cubicBezTo>
                      <a:cubicBezTo>
                        <a:pt x="742035" y="39091"/>
                        <a:pt x="732434" y="43891"/>
                        <a:pt x="722833" y="49035"/>
                      </a:cubicBezTo>
                      <a:cubicBezTo>
                        <a:pt x="713918" y="53835"/>
                        <a:pt x="704660" y="58293"/>
                        <a:pt x="695744" y="62751"/>
                      </a:cubicBezTo>
                      <a:cubicBezTo>
                        <a:pt x="693344" y="63780"/>
                        <a:pt x="691286" y="65151"/>
                        <a:pt x="688886" y="66180"/>
                      </a:cubicBezTo>
                      <a:cubicBezTo>
                        <a:pt x="468401" y="175222"/>
                        <a:pt x="227685" y="234201"/>
                        <a:pt x="2057" y="330556"/>
                      </a:cubicBezTo>
                      <a:cubicBezTo>
                        <a:pt x="1715" y="329184"/>
                        <a:pt x="1371" y="327470"/>
                        <a:pt x="1371" y="326098"/>
                      </a:cubicBezTo>
                      <a:cubicBezTo>
                        <a:pt x="1028" y="324726"/>
                        <a:pt x="686" y="323012"/>
                        <a:pt x="0" y="321640"/>
                      </a:cubicBezTo>
                      <a:cubicBezTo>
                        <a:pt x="45948" y="301752"/>
                        <a:pt x="92583" y="283578"/>
                        <a:pt x="139560" y="266433"/>
                      </a:cubicBezTo>
                      <a:cubicBezTo>
                        <a:pt x="332956" y="195110"/>
                        <a:pt x="535610" y="137160"/>
                        <a:pt x="718376" y="40805"/>
                      </a:cubicBezTo>
                      <a:cubicBezTo>
                        <a:pt x="729691" y="34976"/>
                        <a:pt x="740664" y="28804"/>
                        <a:pt x="751637" y="22632"/>
                      </a:cubicBezTo>
                      <a:cubicBezTo>
                        <a:pt x="765010" y="15088"/>
                        <a:pt x="777697" y="7544"/>
                        <a:pt x="79038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89" name="Google Shape;2489;p10"/>
                <p:cNvSpPr/>
                <p:nvPr/>
              </p:nvSpPr>
              <p:spPr>
                <a:xfrm>
                  <a:off x="6548970" y="2088261"/>
                  <a:ext cx="805815" cy="4464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815" h="446455" extrusionOk="0">
                      <a:moveTo>
                        <a:pt x="805129" y="6515"/>
                      </a:moveTo>
                      <a:cubicBezTo>
                        <a:pt x="805129" y="6515"/>
                        <a:pt x="805129" y="6515"/>
                        <a:pt x="805129" y="6515"/>
                      </a:cubicBezTo>
                      <a:cubicBezTo>
                        <a:pt x="804787" y="6858"/>
                        <a:pt x="804787" y="6858"/>
                        <a:pt x="804443" y="7201"/>
                      </a:cubicBezTo>
                      <a:cubicBezTo>
                        <a:pt x="803415" y="8230"/>
                        <a:pt x="802729" y="9258"/>
                        <a:pt x="801358" y="9944"/>
                      </a:cubicBezTo>
                      <a:cubicBezTo>
                        <a:pt x="785241" y="26060"/>
                        <a:pt x="769125" y="42177"/>
                        <a:pt x="752323" y="57607"/>
                      </a:cubicBezTo>
                      <a:cubicBezTo>
                        <a:pt x="742721" y="66523"/>
                        <a:pt x="733120" y="75438"/>
                        <a:pt x="723519" y="84010"/>
                      </a:cubicBezTo>
                      <a:cubicBezTo>
                        <a:pt x="695401" y="109042"/>
                        <a:pt x="666598" y="132702"/>
                        <a:pt x="636766" y="155677"/>
                      </a:cubicBezTo>
                      <a:cubicBezTo>
                        <a:pt x="449542" y="298666"/>
                        <a:pt x="230772" y="398793"/>
                        <a:pt x="686" y="446456"/>
                      </a:cubicBezTo>
                      <a:cubicBezTo>
                        <a:pt x="343" y="443370"/>
                        <a:pt x="0" y="440627"/>
                        <a:pt x="0" y="437540"/>
                      </a:cubicBezTo>
                      <a:cubicBezTo>
                        <a:pt x="44234" y="428282"/>
                        <a:pt x="88126" y="417309"/>
                        <a:pt x="131674" y="404279"/>
                      </a:cubicBezTo>
                      <a:cubicBezTo>
                        <a:pt x="336042" y="342557"/>
                        <a:pt x="527038" y="239001"/>
                        <a:pt x="689915" y="101155"/>
                      </a:cubicBezTo>
                      <a:cubicBezTo>
                        <a:pt x="699859" y="92926"/>
                        <a:pt x="709803" y="84353"/>
                        <a:pt x="719404" y="75781"/>
                      </a:cubicBezTo>
                      <a:cubicBezTo>
                        <a:pt x="741693" y="56236"/>
                        <a:pt x="762953" y="36004"/>
                        <a:pt x="783869" y="14745"/>
                      </a:cubicBezTo>
                      <a:cubicBezTo>
                        <a:pt x="788327" y="10630"/>
                        <a:pt x="792442" y="6172"/>
                        <a:pt x="796900" y="1714"/>
                      </a:cubicBezTo>
                      <a:cubicBezTo>
                        <a:pt x="796900" y="1714"/>
                        <a:pt x="797243" y="1372"/>
                        <a:pt x="797243" y="1372"/>
                      </a:cubicBezTo>
                      <a:cubicBezTo>
                        <a:pt x="798614" y="0"/>
                        <a:pt x="800672" y="-343"/>
                        <a:pt x="802386" y="343"/>
                      </a:cubicBezTo>
                      <a:cubicBezTo>
                        <a:pt x="804101" y="686"/>
                        <a:pt x="805129" y="2057"/>
                        <a:pt x="805815" y="3429"/>
                      </a:cubicBezTo>
                      <a:cubicBezTo>
                        <a:pt x="805815" y="3429"/>
                        <a:pt x="805815" y="3429"/>
                        <a:pt x="805815" y="3429"/>
                      </a:cubicBezTo>
                      <a:cubicBezTo>
                        <a:pt x="805815" y="4458"/>
                        <a:pt x="805815" y="5486"/>
                        <a:pt x="805129" y="651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90" name="Google Shape;2490;p10"/>
                <p:cNvSpPr/>
                <p:nvPr/>
              </p:nvSpPr>
              <p:spPr>
                <a:xfrm>
                  <a:off x="6583260" y="2288171"/>
                  <a:ext cx="600417" cy="2986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417" h="298666" extrusionOk="0">
                      <a:moveTo>
                        <a:pt x="600418" y="0"/>
                      </a:moveTo>
                      <a:cubicBezTo>
                        <a:pt x="594246" y="10973"/>
                        <a:pt x="588416" y="21603"/>
                        <a:pt x="582244" y="32576"/>
                      </a:cubicBezTo>
                      <a:cubicBezTo>
                        <a:pt x="435483" y="181051"/>
                        <a:pt x="226314" y="254432"/>
                        <a:pt x="20917" y="298666"/>
                      </a:cubicBezTo>
                      <a:cubicBezTo>
                        <a:pt x="20917" y="298666"/>
                        <a:pt x="20917" y="298666"/>
                        <a:pt x="20917" y="298666"/>
                      </a:cubicBezTo>
                      <a:cubicBezTo>
                        <a:pt x="13716" y="297980"/>
                        <a:pt x="6858" y="296952"/>
                        <a:pt x="0" y="293865"/>
                      </a:cubicBezTo>
                      <a:cubicBezTo>
                        <a:pt x="221857" y="247917"/>
                        <a:pt x="449885" y="169736"/>
                        <a:pt x="60041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91" name="Google Shape;2491;p10"/>
                <p:cNvSpPr/>
                <p:nvPr/>
              </p:nvSpPr>
              <p:spPr>
                <a:xfrm>
                  <a:off x="6576745" y="1452867"/>
                  <a:ext cx="457085" cy="5503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085" h="550354" extrusionOk="0">
                      <a:moveTo>
                        <a:pt x="457086" y="550355"/>
                      </a:moveTo>
                      <a:cubicBezTo>
                        <a:pt x="437884" y="546583"/>
                        <a:pt x="418681" y="543154"/>
                        <a:pt x="399822" y="539382"/>
                      </a:cubicBezTo>
                      <a:lnTo>
                        <a:pt x="399822" y="539382"/>
                      </a:lnTo>
                      <a:cubicBezTo>
                        <a:pt x="319583" y="508178"/>
                        <a:pt x="243802" y="467715"/>
                        <a:pt x="198196" y="393306"/>
                      </a:cubicBezTo>
                      <a:cubicBezTo>
                        <a:pt x="176594" y="358331"/>
                        <a:pt x="163906" y="318897"/>
                        <a:pt x="149505" y="280492"/>
                      </a:cubicBezTo>
                      <a:cubicBezTo>
                        <a:pt x="134760" y="241059"/>
                        <a:pt x="117615" y="202654"/>
                        <a:pt x="98413" y="164935"/>
                      </a:cubicBezTo>
                      <a:cubicBezTo>
                        <a:pt x="69952" y="109385"/>
                        <a:pt x="37033" y="56579"/>
                        <a:pt x="0" y="6515"/>
                      </a:cubicBezTo>
                      <a:cubicBezTo>
                        <a:pt x="2058" y="4115"/>
                        <a:pt x="4458" y="2057"/>
                        <a:pt x="6858" y="0"/>
                      </a:cubicBezTo>
                      <a:cubicBezTo>
                        <a:pt x="47663" y="55207"/>
                        <a:pt x="83668" y="113843"/>
                        <a:pt x="114186" y="175222"/>
                      </a:cubicBezTo>
                      <a:cubicBezTo>
                        <a:pt x="133388" y="214313"/>
                        <a:pt x="149848" y="254432"/>
                        <a:pt x="164935" y="294894"/>
                      </a:cubicBezTo>
                      <a:cubicBezTo>
                        <a:pt x="179680" y="335013"/>
                        <a:pt x="194767" y="375132"/>
                        <a:pt x="220828" y="409422"/>
                      </a:cubicBezTo>
                      <a:cubicBezTo>
                        <a:pt x="264376" y="466687"/>
                        <a:pt x="329870" y="500291"/>
                        <a:pt x="395364" y="526694"/>
                      </a:cubicBezTo>
                      <a:cubicBezTo>
                        <a:pt x="415252" y="535267"/>
                        <a:pt x="435826" y="542811"/>
                        <a:pt x="457086" y="55035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92" name="Google Shape;2492;p10"/>
                <p:cNvSpPr/>
                <p:nvPr/>
              </p:nvSpPr>
              <p:spPr>
                <a:xfrm>
                  <a:off x="6637439" y="1432979"/>
                  <a:ext cx="667283" cy="6818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7283" h="681813" extrusionOk="0">
                      <a:moveTo>
                        <a:pt x="667283" y="681685"/>
                      </a:moveTo>
                      <a:cubicBezTo>
                        <a:pt x="663169" y="682028"/>
                        <a:pt x="659054" y="681685"/>
                        <a:pt x="654596" y="680657"/>
                      </a:cubicBezTo>
                      <a:cubicBezTo>
                        <a:pt x="613448" y="630936"/>
                        <a:pt x="558584" y="593903"/>
                        <a:pt x="499948" y="565785"/>
                      </a:cubicBezTo>
                      <a:cubicBezTo>
                        <a:pt x="434111" y="534238"/>
                        <a:pt x="360731" y="520865"/>
                        <a:pt x="296609" y="486575"/>
                      </a:cubicBezTo>
                      <a:cubicBezTo>
                        <a:pt x="234887" y="453657"/>
                        <a:pt x="205397" y="398793"/>
                        <a:pt x="181737" y="335699"/>
                      </a:cubicBezTo>
                      <a:cubicBezTo>
                        <a:pt x="136131" y="215341"/>
                        <a:pt x="77153" y="103213"/>
                        <a:pt x="0" y="1715"/>
                      </a:cubicBezTo>
                      <a:cubicBezTo>
                        <a:pt x="3429" y="1372"/>
                        <a:pt x="6858" y="686"/>
                        <a:pt x="10287" y="0"/>
                      </a:cubicBezTo>
                      <a:cubicBezTo>
                        <a:pt x="45605" y="46292"/>
                        <a:pt x="77495" y="94640"/>
                        <a:pt x="105613" y="145733"/>
                      </a:cubicBezTo>
                      <a:cubicBezTo>
                        <a:pt x="142646" y="212255"/>
                        <a:pt x="169393" y="282207"/>
                        <a:pt x="197853" y="352501"/>
                      </a:cubicBezTo>
                      <a:cubicBezTo>
                        <a:pt x="212255" y="388163"/>
                        <a:pt x="230086" y="423824"/>
                        <a:pt x="258890" y="450228"/>
                      </a:cubicBezTo>
                      <a:cubicBezTo>
                        <a:pt x="289408" y="477660"/>
                        <a:pt x="328155" y="492747"/>
                        <a:pt x="366217" y="505778"/>
                      </a:cubicBezTo>
                      <a:cubicBezTo>
                        <a:pt x="478346" y="543497"/>
                        <a:pt x="593903" y="588074"/>
                        <a:pt x="667283" y="68168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93" name="Google Shape;2493;p10"/>
                <p:cNvSpPr/>
                <p:nvPr/>
              </p:nvSpPr>
              <p:spPr>
                <a:xfrm>
                  <a:off x="6690245" y="1407261"/>
                  <a:ext cx="637107" cy="7056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7107" h="705688" extrusionOk="0">
                      <a:moveTo>
                        <a:pt x="637108" y="703288"/>
                      </a:moveTo>
                      <a:cubicBezTo>
                        <a:pt x="634365" y="704317"/>
                        <a:pt x="631622" y="705002"/>
                        <a:pt x="628535" y="705688"/>
                      </a:cubicBezTo>
                      <a:cubicBezTo>
                        <a:pt x="605561" y="673799"/>
                        <a:pt x="580872" y="643623"/>
                        <a:pt x="554126" y="614820"/>
                      </a:cubicBezTo>
                      <a:cubicBezTo>
                        <a:pt x="503720" y="560299"/>
                        <a:pt x="446456" y="514350"/>
                        <a:pt x="389192" y="467373"/>
                      </a:cubicBezTo>
                      <a:cubicBezTo>
                        <a:pt x="332613" y="420395"/>
                        <a:pt x="281178" y="369989"/>
                        <a:pt x="234887" y="312725"/>
                      </a:cubicBezTo>
                      <a:cubicBezTo>
                        <a:pt x="153962" y="212941"/>
                        <a:pt x="77153" y="109385"/>
                        <a:pt x="0" y="6515"/>
                      </a:cubicBezTo>
                      <a:cubicBezTo>
                        <a:pt x="2400" y="4458"/>
                        <a:pt x="4800" y="2400"/>
                        <a:pt x="6858" y="0"/>
                      </a:cubicBezTo>
                      <a:cubicBezTo>
                        <a:pt x="45605" y="50749"/>
                        <a:pt x="84353" y="101498"/>
                        <a:pt x="122758" y="152591"/>
                      </a:cubicBezTo>
                      <a:cubicBezTo>
                        <a:pt x="170078" y="214655"/>
                        <a:pt x="215684" y="278092"/>
                        <a:pt x="266776" y="337071"/>
                      </a:cubicBezTo>
                      <a:cubicBezTo>
                        <a:pt x="317868" y="396392"/>
                        <a:pt x="376847" y="445427"/>
                        <a:pt x="437198" y="494805"/>
                      </a:cubicBezTo>
                      <a:cubicBezTo>
                        <a:pt x="512636" y="556870"/>
                        <a:pt x="580187" y="625450"/>
                        <a:pt x="637108" y="703288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94" name="Google Shape;2494;p10"/>
                <p:cNvSpPr/>
                <p:nvPr/>
              </p:nvSpPr>
              <p:spPr>
                <a:xfrm>
                  <a:off x="6727278" y="1358912"/>
                  <a:ext cx="621677" cy="7440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677" h="744093" extrusionOk="0">
                      <a:moveTo>
                        <a:pt x="621678" y="737578"/>
                      </a:moveTo>
                      <a:cubicBezTo>
                        <a:pt x="619963" y="739978"/>
                        <a:pt x="617563" y="742036"/>
                        <a:pt x="615163" y="744093"/>
                      </a:cubicBezTo>
                      <a:cubicBezTo>
                        <a:pt x="596303" y="713232"/>
                        <a:pt x="577101" y="682714"/>
                        <a:pt x="557213" y="652539"/>
                      </a:cubicBezTo>
                      <a:cubicBezTo>
                        <a:pt x="400507" y="414566"/>
                        <a:pt x="212941" y="197510"/>
                        <a:pt x="0" y="7887"/>
                      </a:cubicBezTo>
                      <a:cubicBezTo>
                        <a:pt x="1715" y="5144"/>
                        <a:pt x="3429" y="2743"/>
                        <a:pt x="4801" y="0"/>
                      </a:cubicBezTo>
                      <a:cubicBezTo>
                        <a:pt x="52807" y="42863"/>
                        <a:pt x="99784" y="87097"/>
                        <a:pt x="145733" y="132702"/>
                      </a:cubicBezTo>
                      <a:cubicBezTo>
                        <a:pt x="327470" y="314782"/>
                        <a:pt x="487261" y="518122"/>
                        <a:pt x="621678" y="737578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95" name="Google Shape;2495;p10"/>
                <p:cNvSpPr/>
                <p:nvPr/>
              </p:nvSpPr>
              <p:spPr>
                <a:xfrm>
                  <a:off x="6746138" y="1330452"/>
                  <a:ext cx="498576" cy="4673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8576" h="467372" extrusionOk="0">
                      <a:moveTo>
                        <a:pt x="498577" y="467373"/>
                      </a:moveTo>
                      <a:cubicBezTo>
                        <a:pt x="360731" y="288036"/>
                        <a:pt x="182766" y="140932"/>
                        <a:pt x="0" y="7544"/>
                      </a:cubicBezTo>
                      <a:cubicBezTo>
                        <a:pt x="1029" y="6172"/>
                        <a:pt x="2057" y="4458"/>
                        <a:pt x="3086" y="3086"/>
                      </a:cubicBezTo>
                      <a:cubicBezTo>
                        <a:pt x="3772" y="2057"/>
                        <a:pt x="4458" y="1029"/>
                        <a:pt x="5486" y="0"/>
                      </a:cubicBezTo>
                      <a:cubicBezTo>
                        <a:pt x="66523" y="44577"/>
                        <a:pt x="126530" y="90183"/>
                        <a:pt x="184823" y="138189"/>
                      </a:cubicBezTo>
                      <a:cubicBezTo>
                        <a:pt x="296951" y="230429"/>
                        <a:pt x="403936" y="333299"/>
                        <a:pt x="494119" y="447827"/>
                      </a:cubicBezTo>
                      <a:cubicBezTo>
                        <a:pt x="494119" y="447827"/>
                        <a:pt x="494119" y="447827"/>
                        <a:pt x="494119" y="447827"/>
                      </a:cubicBezTo>
                      <a:cubicBezTo>
                        <a:pt x="495491" y="454343"/>
                        <a:pt x="496862" y="460858"/>
                        <a:pt x="498577" y="467373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2496" name="Google Shape;2496;p10"/>
              <p:cNvSpPr/>
              <p:nvPr/>
            </p:nvSpPr>
            <p:spPr>
              <a:xfrm>
                <a:off x="7173938" y="1976674"/>
                <a:ext cx="306425" cy="255358"/>
              </a:xfrm>
              <a:custGeom>
                <a:avLst/>
                <a:gdLst/>
                <a:ahLst/>
                <a:cxnLst/>
                <a:rect l="l" t="t" r="r" b="b"/>
                <a:pathLst>
                  <a:path w="306425" h="255358" extrusionOk="0">
                    <a:moveTo>
                      <a:pt x="302920" y="127703"/>
                    </a:moveTo>
                    <a:cubicBezTo>
                      <a:pt x="296748" y="135246"/>
                      <a:pt x="286118" y="137647"/>
                      <a:pt x="276516" y="139018"/>
                    </a:cubicBezTo>
                    <a:cubicBezTo>
                      <a:pt x="266915" y="140390"/>
                      <a:pt x="256285" y="141076"/>
                      <a:pt x="248399" y="146562"/>
                    </a:cubicBezTo>
                    <a:cubicBezTo>
                      <a:pt x="248056" y="146905"/>
                      <a:pt x="247713" y="147248"/>
                      <a:pt x="247027" y="147591"/>
                    </a:cubicBezTo>
                    <a:cubicBezTo>
                      <a:pt x="244970" y="149305"/>
                      <a:pt x="243598" y="151020"/>
                      <a:pt x="243255" y="153420"/>
                    </a:cubicBezTo>
                    <a:cubicBezTo>
                      <a:pt x="242912" y="157878"/>
                      <a:pt x="247027" y="161307"/>
                      <a:pt x="250456" y="164050"/>
                    </a:cubicBezTo>
                    <a:cubicBezTo>
                      <a:pt x="253199" y="166107"/>
                      <a:pt x="255600" y="167479"/>
                      <a:pt x="258000" y="168851"/>
                    </a:cubicBezTo>
                    <a:cubicBezTo>
                      <a:pt x="265887" y="173994"/>
                      <a:pt x="271030" y="177423"/>
                      <a:pt x="269658" y="189082"/>
                    </a:cubicBezTo>
                    <a:cubicBezTo>
                      <a:pt x="269658" y="189767"/>
                      <a:pt x="269316" y="190453"/>
                      <a:pt x="269316" y="190796"/>
                    </a:cubicBezTo>
                    <a:cubicBezTo>
                      <a:pt x="268973" y="192854"/>
                      <a:pt x="267944" y="195254"/>
                      <a:pt x="266915" y="197311"/>
                    </a:cubicBezTo>
                    <a:cubicBezTo>
                      <a:pt x="263486" y="203826"/>
                      <a:pt x="256971" y="208627"/>
                      <a:pt x="250113" y="209313"/>
                    </a:cubicBezTo>
                    <a:cubicBezTo>
                      <a:pt x="238112" y="210341"/>
                      <a:pt x="227139" y="198683"/>
                      <a:pt x="215137" y="201426"/>
                    </a:cubicBezTo>
                    <a:cubicBezTo>
                      <a:pt x="192163" y="206570"/>
                      <a:pt x="202793" y="240517"/>
                      <a:pt x="186677" y="249775"/>
                    </a:cubicBezTo>
                    <a:cubicBezTo>
                      <a:pt x="154444" y="268977"/>
                      <a:pt x="146900" y="234344"/>
                      <a:pt x="133527" y="211027"/>
                    </a:cubicBezTo>
                    <a:cubicBezTo>
                      <a:pt x="133184" y="210341"/>
                      <a:pt x="132841" y="209656"/>
                      <a:pt x="132498" y="209313"/>
                    </a:cubicBezTo>
                    <a:cubicBezTo>
                      <a:pt x="131127" y="200054"/>
                      <a:pt x="130098" y="189425"/>
                      <a:pt x="129412" y="178795"/>
                    </a:cubicBezTo>
                    <a:cubicBezTo>
                      <a:pt x="128727" y="179138"/>
                      <a:pt x="128041" y="179823"/>
                      <a:pt x="127355" y="180166"/>
                    </a:cubicBezTo>
                    <a:cubicBezTo>
                      <a:pt x="123240" y="183252"/>
                      <a:pt x="118782" y="185996"/>
                      <a:pt x="114325" y="189082"/>
                    </a:cubicBezTo>
                    <a:cubicBezTo>
                      <a:pt x="94779" y="179138"/>
                      <a:pt x="82435" y="217885"/>
                      <a:pt x="55003" y="204169"/>
                    </a:cubicBezTo>
                    <a:cubicBezTo>
                      <a:pt x="28257" y="190796"/>
                      <a:pt x="44716" y="163707"/>
                      <a:pt x="26199" y="148277"/>
                    </a:cubicBezTo>
                    <a:cubicBezTo>
                      <a:pt x="-20092" y="110215"/>
                      <a:pt x="3568" y="112272"/>
                      <a:pt x="31343" y="84840"/>
                    </a:cubicBezTo>
                    <a:cubicBezTo>
                      <a:pt x="31686" y="84497"/>
                      <a:pt x="32372" y="83811"/>
                      <a:pt x="32715" y="83468"/>
                    </a:cubicBezTo>
                    <a:cubicBezTo>
                      <a:pt x="35458" y="80725"/>
                      <a:pt x="37858" y="77982"/>
                      <a:pt x="40601" y="74896"/>
                    </a:cubicBezTo>
                    <a:cubicBezTo>
                      <a:pt x="40601" y="74896"/>
                      <a:pt x="40601" y="74896"/>
                      <a:pt x="40601" y="74896"/>
                    </a:cubicBezTo>
                    <a:lnTo>
                      <a:pt x="40601" y="74896"/>
                    </a:lnTo>
                    <a:cubicBezTo>
                      <a:pt x="41630" y="73524"/>
                      <a:pt x="43002" y="72153"/>
                      <a:pt x="44030" y="70438"/>
                    </a:cubicBezTo>
                    <a:cubicBezTo>
                      <a:pt x="56718" y="52950"/>
                      <a:pt x="52946" y="25175"/>
                      <a:pt x="71805" y="11459"/>
                    </a:cubicBezTo>
                    <a:cubicBezTo>
                      <a:pt x="86550" y="830"/>
                      <a:pt x="105409" y="-5000"/>
                      <a:pt x="121526" y="5630"/>
                    </a:cubicBezTo>
                    <a:cubicBezTo>
                      <a:pt x="132156" y="12831"/>
                      <a:pt x="135585" y="23804"/>
                      <a:pt x="141071" y="34091"/>
                    </a:cubicBezTo>
                    <a:cubicBezTo>
                      <a:pt x="144157" y="40263"/>
                      <a:pt x="148272" y="45749"/>
                      <a:pt x="154787" y="49864"/>
                    </a:cubicBezTo>
                    <a:cubicBezTo>
                      <a:pt x="159930" y="52950"/>
                      <a:pt x="166103" y="55008"/>
                      <a:pt x="172275" y="54665"/>
                    </a:cubicBezTo>
                    <a:cubicBezTo>
                      <a:pt x="177418" y="54665"/>
                      <a:pt x="182562" y="52950"/>
                      <a:pt x="186334" y="49178"/>
                    </a:cubicBezTo>
                    <a:cubicBezTo>
                      <a:pt x="198335" y="37863"/>
                      <a:pt x="203822" y="19689"/>
                      <a:pt x="219252" y="12488"/>
                    </a:cubicBezTo>
                    <a:cubicBezTo>
                      <a:pt x="224739" y="9745"/>
                      <a:pt x="231597" y="8716"/>
                      <a:pt x="237083" y="12145"/>
                    </a:cubicBezTo>
                    <a:cubicBezTo>
                      <a:pt x="243941" y="16260"/>
                      <a:pt x="245313" y="25861"/>
                      <a:pt x="243598" y="33748"/>
                    </a:cubicBezTo>
                    <a:cubicBezTo>
                      <a:pt x="241884" y="41635"/>
                      <a:pt x="238455" y="49178"/>
                      <a:pt x="238112" y="57065"/>
                    </a:cubicBezTo>
                    <a:cubicBezTo>
                      <a:pt x="237769" y="63923"/>
                      <a:pt x="241541" y="69410"/>
                      <a:pt x="247027" y="73524"/>
                    </a:cubicBezTo>
                    <a:cubicBezTo>
                      <a:pt x="252856" y="78325"/>
                      <a:pt x="260743" y="81754"/>
                      <a:pt x="268630" y="84497"/>
                    </a:cubicBezTo>
                    <a:cubicBezTo>
                      <a:pt x="276516" y="87583"/>
                      <a:pt x="284403" y="90326"/>
                      <a:pt x="289547" y="93070"/>
                    </a:cubicBezTo>
                    <a:cubicBezTo>
                      <a:pt x="300519" y="98556"/>
                      <a:pt x="312521" y="115701"/>
                      <a:pt x="302920" y="127703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497" name="Google Shape;2497;p10"/>
              <p:cNvGrpSpPr/>
              <p:nvPr/>
            </p:nvGrpSpPr>
            <p:grpSpPr>
              <a:xfrm>
                <a:off x="7131798" y="1654499"/>
                <a:ext cx="446508" cy="686129"/>
                <a:chOff x="7131798" y="1654499"/>
                <a:chExt cx="446508" cy="686129"/>
              </a:xfrm>
            </p:grpSpPr>
            <p:sp>
              <p:nvSpPr>
                <p:cNvPr id="2498" name="Google Shape;2498;p10"/>
                <p:cNvSpPr/>
                <p:nvPr/>
              </p:nvSpPr>
              <p:spPr>
                <a:xfrm>
                  <a:off x="7381773" y="1654499"/>
                  <a:ext cx="60745" cy="623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45" h="62393" extrusionOk="0">
                      <a:moveTo>
                        <a:pt x="41936" y="2393"/>
                      </a:moveTo>
                      <a:cubicBezTo>
                        <a:pt x="4903" y="-12351"/>
                        <a:pt x="-18415" y="45256"/>
                        <a:pt x="18961" y="60001"/>
                      </a:cubicBezTo>
                      <a:cubicBezTo>
                        <a:pt x="55995" y="74745"/>
                        <a:pt x="78969" y="17138"/>
                        <a:pt x="41936" y="2393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99" name="Google Shape;2499;p10"/>
                <p:cNvSpPr/>
                <p:nvPr/>
              </p:nvSpPr>
              <p:spPr>
                <a:xfrm>
                  <a:off x="7225410" y="1681931"/>
                  <a:ext cx="60745" cy="62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45" h="62496" extrusionOk="0">
                      <a:moveTo>
                        <a:pt x="41936" y="2393"/>
                      </a:moveTo>
                      <a:cubicBezTo>
                        <a:pt x="4903" y="-12351"/>
                        <a:pt x="-18415" y="45256"/>
                        <a:pt x="18961" y="60001"/>
                      </a:cubicBezTo>
                      <a:cubicBezTo>
                        <a:pt x="55994" y="75088"/>
                        <a:pt x="78969" y="17481"/>
                        <a:pt x="41936" y="2393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00" name="Google Shape;2500;p10"/>
                <p:cNvSpPr/>
                <p:nvPr/>
              </p:nvSpPr>
              <p:spPr>
                <a:xfrm>
                  <a:off x="7131798" y="1798517"/>
                  <a:ext cx="60745" cy="62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45" h="62496" extrusionOk="0">
                      <a:moveTo>
                        <a:pt x="41936" y="2393"/>
                      </a:moveTo>
                      <a:cubicBezTo>
                        <a:pt x="4903" y="-12351"/>
                        <a:pt x="-18415" y="45256"/>
                        <a:pt x="18961" y="60000"/>
                      </a:cubicBezTo>
                      <a:cubicBezTo>
                        <a:pt x="55995" y="75088"/>
                        <a:pt x="78969" y="17481"/>
                        <a:pt x="41936" y="2393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01" name="Google Shape;2501;p10"/>
                <p:cNvSpPr/>
                <p:nvPr/>
              </p:nvSpPr>
              <p:spPr>
                <a:xfrm>
                  <a:off x="7291247" y="1902758"/>
                  <a:ext cx="60745" cy="624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45" h="62485" extrusionOk="0">
                      <a:moveTo>
                        <a:pt x="41936" y="2393"/>
                      </a:moveTo>
                      <a:cubicBezTo>
                        <a:pt x="4903" y="-12351"/>
                        <a:pt x="-18415" y="45256"/>
                        <a:pt x="18961" y="60001"/>
                      </a:cubicBezTo>
                      <a:cubicBezTo>
                        <a:pt x="55995" y="75088"/>
                        <a:pt x="78969" y="17138"/>
                        <a:pt x="41936" y="2393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02" name="Google Shape;2502;p10"/>
                <p:cNvSpPr/>
                <p:nvPr/>
              </p:nvSpPr>
              <p:spPr>
                <a:xfrm>
                  <a:off x="7517561" y="1872583"/>
                  <a:ext cx="60745" cy="62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45" h="62496" extrusionOk="0">
                      <a:moveTo>
                        <a:pt x="41936" y="2393"/>
                      </a:moveTo>
                      <a:cubicBezTo>
                        <a:pt x="4903" y="-12351"/>
                        <a:pt x="-18415" y="45256"/>
                        <a:pt x="18961" y="60000"/>
                      </a:cubicBezTo>
                      <a:cubicBezTo>
                        <a:pt x="55995" y="75088"/>
                        <a:pt x="78969" y="17481"/>
                        <a:pt x="41936" y="2393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03" name="Google Shape;2503;p10"/>
                <p:cNvSpPr/>
                <p:nvPr/>
              </p:nvSpPr>
              <p:spPr>
                <a:xfrm>
                  <a:off x="7285418" y="2101298"/>
                  <a:ext cx="60745" cy="62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45" h="62496" extrusionOk="0">
                      <a:moveTo>
                        <a:pt x="41936" y="2393"/>
                      </a:moveTo>
                      <a:cubicBezTo>
                        <a:pt x="4903" y="-12351"/>
                        <a:pt x="-18415" y="45256"/>
                        <a:pt x="18961" y="60000"/>
                      </a:cubicBezTo>
                      <a:cubicBezTo>
                        <a:pt x="55994" y="75088"/>
                        <a:pt x="78969" y="17481"/>
                        <a:pt x="41936" y="2393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04" name="Google Shape;2504;p10"/>
                <p:cNvSpPr/>
                <p:nvPr/>
              </p:nvSpPr>
              <p:spPr>
                <a:xfrm>
                  <a:off x="7187005" y="2062207"/>
                  <a:ext cx="60897" cy="623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97" h="62394" extrusionOk="0">
                      <a:moveTo>
                        <a:pt x="41936" y="2393"/>
                      </a:moveTo>
                      <a:cubicBezTo>
                        <a:pt x="4902" y="-12351"/>
                        <a:pt x="-18415" y="45256"/>
                        <a:pt x="18961" y="60001"/>
                      </a:cubicBezTo>
                      <a:cubicBezTo>
                        <a:pt x="55995" y="74745"/>
                        <a:pt x="79312" y="17138"/>
                        <a:pt x="41936" y="2393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05" name="Google Shape;2505;p10"/>
                <p:cNvSpPr/>
                <p:nvPr/>
              </p:nvSpPr>
              <p:spPr>
                <a:xfrm>
                  <a:off x="7437665" y="2088610"/>
                  <a:ext cx="60896" cy="62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96" h="62496" extrusionOk="0">
                      <a:moveTo>
                        <a:pt x="41936" y="2393"/>
                      </a:moveTo>
                      <a:cubicBezTo>
                        <a:pt x="4902" y="-12351"/>
                        <a:pt x="-18415" y="45256"/>
                        <a:pt x="18961" y="60000"/>
                      </a:cubicBezTo>
                      <a:cubicBezTo>
                        <a:pt x="55994" y="75088"/>
                        <a:pt x="79312" y="17481"/>
                        <a:pt x="41936" y="2393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06" name="Google Shape;2506;p10"/>
                <p:cNvSpPr/>
                <p:nvPr/>
              </p:nvSpPr>
              <p:spPr>
                <a:xfrm>
                  <a:off x="7274788" y="2278234"/>
                  <a:ext cx="60896" cy="623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96" h="62394" extrusionOk="0">
                      <a:moveTo>
                        <a:pt x="41936" y="2393"/>
                      </a:moveTo>
                      <a:cubicBezTo>
                        <a:pt x="4902" y="-12351"/>
                        <a:pt x="-18415" y="45256"/>
                        <a:pt x="18961" y="60001"/>
                      </a:cubicBezTo>
                      <a:cubicBezTo>
                        <a:pt x="55994" y="74745"/>
                        <a:pt x="79312" y="17138"/>
                        <a:pt x="41936" y="2393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07" name="Google Shape;2507;p10"/>
                <p:cNvSpPr/>
                <p:nvPr/>
              </p:nvSpPr>
              <p:spPr>
                <a:xfrm>
                  <a:off x="7345527" y="1695297"/>
                  <a:ext cx="71666" cy="3761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66" h="376161" extrusionOk="0">
                      <a:moveTo>
                        <a:pt x="5144" y="376161"/>
                      </a:moveTo>
                      <a:lnTo>
                        <a:pt x="0" y="372389"/>
                      </a:lnTo>
                      <a:cubicBezTo>
                        <a:pt x="34976" y="323698"/>
                        <a:pt x="52463" y="264376"/>
                        <a:pt x="49721" y="204368"/>
                      </a:cubicBezTo>
                      <a:cubicBezTo>
                        <a:pt x="49034" y="187223"/>
                        <a:pt x="46292" y="169736"/>
                        <a:pt x="43891" y="152933"/>
                      </a:cubicBezTo>
                      <a:cubicBezTo>
                        <a:pt x="41491" y="135788"/>
                        <a:pt x="38747" y="117958"/>
                        <a:pt x="38062" y="100127"/>
                      </a:cubicBezTo>
                      <a:cubicBezTo>
                        <a:pt x="36690" y="70295"/>
                        <a:pt x="40805" y="28804"/>
                        <a:pt x="67208" y="0"/>
                      </a:cubicBezTo>
                      <a:lnTo>
                        <a:pt x="71666" y="4115"/>
                      </a:lnTo>
                      <a:cubicBezTo>
                        <a:pt x="46292" y="31547"/>
                        <a:pt x="42863" y="71323"/>
                        <a:pt x="43891" y="99784"/>
                      </a:cubicBezTo>
                      <a:cubicBezTo>
                        <a:pt x="44577" y="117272"/>
                        <a:pt x="47320" y="134760"/>
                        <a:pt x="49721" y="151905"/>
                      </a:cubicBezTo>
                      <a:cubicBezTo>
                        <a:pt x="52121" y="168707"/>
                        <a:pt x="54864" y="186538"/>
                        <a:pt x="55550" y="204026"/>
                      </a:cubicBezTo>
                      <a:cubicBezTo>
                        <a:pt x="58979" y="265405"/>
                        <a:pt x="40805" y="326441"/>
                        <a:pt x="5144" y="376161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08" name="Google Shape;2508;p10"/>
                <p:cNvSpPr/>
                <p:nvPr/>
              </p:nvSpPr>
              <p:spPr>
                <a:xfrm>
                  <a:off x="7159232" y="1725815"/>
                  <a:ext cx="194182" cy="3401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182" h="340156" extrusionOk="0">
                      <a:moveTo>
                        <a:pt x="194182" y="340157"/>
                      </a:moveTo>
                      <a:lnTo>
                        <a:pt x="183895" y="334671"/>
                      </a:lnTo>
                      <a:cubicBezTo>
                        <a:pt x="173265" y="328841"/>
                        <a:pt x="161950" y="323012"/>
                        <a:pt x="150977" y="317526"/>
                      </a:cubicBezTo>
                      <a:cubicBezTo>
                        <a:pt x="116687" y="300381"/>
                        <a:pt x="81368" y="282550"/>
                        <a:pt x="55994" y="255118"/>
                      </a:cubicBezTo>
                      <a:cubicBezTo>
                        <a:pt x="18617" y="214998"/>
                        <a:pt x="-1614" y="165964"/>
                        <a:pt x="101" y="120358"/>
                      </a:cubicBezTo>
                      <a:lnTo>
                        <a:pt x="6273" y="120701"/>
                      </a:lnTo>
                      <a:cubicBezTo>
                        <a:pt x="4559" y="164592"/>
                        <a:pt x="24104" y="211912"/>
                        <a:pt x="60451" y="251003"/>
                      </a:cubicBezTo>
                      <a:cubicBezTo>
                        <a:pt x="85140" y="277749"/>
                        <a:pt x="120116" y="295237"/>
                        <a:pt x="153720" y="312039"/>
                      </a:cubicBezTo>
                      <a:cubicBezTo>
                        <a:pt x="161264" y="315811"/>
                        <a:pt x="169151" y="319926"/>
                        <a:pt x="177037" y="323698"/>
                      </a:cubicBezTo>
                      <a:cubicBezTo>
                        <a:pt x="148919" y="276720"/>
                        <a:pt x="120459" y="228029"/>
                        <a:pt x="102285" y="175565"/>
                      </a:cubicBezTo>
                      <a:cubicBezTo>
                        <a:pt x="87197" y="131331"/>
                        <a:pt x="73481" y="65151"/>
                        <a:pt x="93713" y="0"/>
                      </a:cubicBezTo>
                      <a:lnTo>
                        <a:pt x="99542" y="1715"/>
                      </a:lnTo>
                      <a:cubicBezTo>
                        <a:pt x="79654" y="65151"/>
                        <a:pt x="93027" y="130302"/>
                        <a:pt x="108114" y="173508"/>
                      </a:cubicBezTo>
                      <a:cubicBezTo>
                        <a:pt x="127317" y="229400"/>
                        <a:pt x="158178" y="280492"/>
                        <a:pt x="188010" y="330213"/>
                      </a:cubicBezTo>
                      <a:lnTo>
                        <a:pt x="194182" y="340157"/>
                      </a:ln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09" name="Google Shape;2509;p10"/>
                <p:cNvSpPr/>
                <p:nvPr/>
              </p:nvSpPr>
              <p:spPr>
                <a:xfrm>
                  <a:off x="7323924" y="1946643"/>
                  <a:ext cx="30533" cy="1224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33" h="122415" extrusionOk="0">
                      <a:moveTo>
                        <a:pt x="19546" y="120701"/>
                      </a:moveTo>
                      <a:cubicBezTo>
                        <a:pt x="30518" y="81267"/>
                        <a:pt x="22975" y="37376"/>
                        <a:pt x="0" y="3429"/>
                      </a:cubicBezTo>
                      <a:lnTo>
                        <a:pt x="5144" y="0"/>
                      </a:lnTo>
                      <a:cubicBezTo>
                        <a:pt x="29147" y="35319"/>
                        <a:pt x="36691" y="81267"/>
                        <a:pt x="25375" y="122415"/>
                      </a:cubicBezTo>
                      <a:lnTo>
                        <a:pt x="19546" y="120701"/>
                      </a:ln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10" name="Google Shape;2510;p10"/>
                <p:cNvSpPr/>
                <p:nvPr/>
              </p:nvSpPr>
              <p:spPr>
                <a:xfrm>
                  <a:off x="7339012" y="1915096"/>
                  <a:ext cx="192024" cy="210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024" h="210540" extrusionOk="0">
                      <a:moveTo>
                        <a:pt x="48349" y="196825"/>
                      </a:moveTo>
                      <a:cubicBezTo>
                        <a:pt x="40805" y="193739"/>
                        <a:pt x="33261" y="190310"/>
                        <a:pt x="26060" y="186195"/>
                      </a:cubicBezTo>
                      <a:cubicBezTo>
                        <a:pt x="12002" y="178308"/>
                        <a:pt x="5829" y="160820"/>
                        <a:pt x="1029" y="148133"/>
                      </a:cubicBezTo>
                      <a:lnTo>
                        <a:pt x="0" y="145047"/>
                      </a:lnTo>
                      <a:lnTo>
                        <a:pt x="3086" y="144018"/>
                      </a:lnTo>
                      <a:cubicBezTo>
                        <a:pt x="78181" y="119672"/>
                        <a:pt x="145390" y="67208"/>
                        <a:pt x="186881" y="0"/>
                      </a:cubicBezTo>
                      <a:lnTo>
                        <a:pt x="192024" y="3429"/>
                      </a:lnTo>
                      <a:cubicBezTo>
                        <a:pt x="150190" y="70980"/>
                        <a:pt x="83325" y="123787"/>
                        <a:pt x="7887" y="149162"/>
                      </a:cubicBezTo>
                      <a:cubicBezTo>
                        <a:pt x="12002" y="160477"/>
                        <a:pt x="17831" y="174536"/>
                        <a:pt x="28804" y="181051"/>
                      </a:cubicBezTo>
                      <a:cubicBezTo>
                        <a:pt x="55207" y="195796"/>
                        <a:pt x="85039" y="204026"/>
                        <a:pt x="114872" y="204368"/>
                      </a:cubicBezTo>
                      <a:lnTo>
                        <a:pt x="114872" y="210541"/>
                      </a:lnTo>
                      <a:cubicBezTo>
                        <a:pt x="92240" y="209855"/>
                        <a:pt x="69609" y="205397"/>
                        <a:pt x="48349" y="196825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11" name="Google Shape;2511;p10"/>
                <p:cNvSpPr/>
                <p:nvPr/>
              </p:nvSpPr>
              <p:spPr>
                <a:xfrm>
                  <a:off x="7210767" y="2052942"/>
                  <a:ext cx="135102" cy="538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102" h="53835" extrusionOk="0">
                      <a:moveTo>
                        <a:pt x="3772" y="53835"/>
                      </a:moveTo>
                      <a:lnTo>
                        <a:pt x="0" y="49035"/>
                      </a:lnTo>
                      <a:cubicBezTo>
                        <a:pt x="38062" y="18516"/>
                        <a:pt x="86068" y="1029"/>
                        <a:pt x="135103" y="0"/>
                      </a:cubicBezTo>
                      <a:lnTo>
                        <a:pt x="135103" y="6172"/>
                      </a:lnTo>
                      <a:cubicBezTo>
                        <a:pt x="87440" y="7201"/>
                        <a:pt x="40805" y="24346"/>
                        <a:pt x="3772" y="53835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12" name="Google Shape;2512;p10"/>
                <p:cNvSpPr/>
                <p:nvPr/>
              </p:nvSpPr>
              <p:spPr>
                <a:xfrm>
                  <a:off x="7305408" y="2049170"/>
                  <a:ext cx="53492" cy="1042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492" h="104241" extrusionOk="0">
                      <a:moveTo>
                        <a:pt x="0" y="102870"/>
                      </a:moveTo>
                      <a:cubicBezTo>
                        <a:pt x="10287" y="66180"/>
                        <a:pt x="26404" y="31547"/>
                        <a:pt x="48349" y="0"/>
                      </a:cubicBezTo>
                      <a:lnTo>
                        <a:pt x="53493" y="3429"/>
                      </a:lnTo>
                      <a:cubicBezTo>
                        <a:pt x="32233" y="34290"/>
                        <a:pt x="16117" y="68237"/>
                        <a:pt x="6172" y="104242"/>
                      </a:cubicBezTo>
                      <a:lnTo>
                        <a:pt x="0" y="102870"/>
                      </a:ln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13" name="Google Shape;2513;p10"/>
                <p:cNvSpPr/>
                <p:nvPr/>
              </p:nvSpPr>
              <p:spPr>
                <a:xfrm>
                  <a:off x="7295464" y="2056028"/>
                  <a:ext cx="78777" cy="2554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77" h="255460" extrusionOk="0">
                      <a:moveTo>
                        <a:pt x="5144" y="255461"/>
                      </a:moveTo>
                      <a:lnTo>
                        <a:pt x="0" y="252032"/>
                      </a:lnTo>
                      <a:cubicBezTo>
                        <a:pt x="23660" y="214313"/>
                        <a:pt x="48349" y="175565"/>
                        <a:pt x="62065" y="132702"/>
                      </a:cubicBezTo>
                      <a:cubicBezTo>
                        <a:pt x="77495" y="85039"/>
                        <a:pt x="76124" y="38748"/>
                        <a:pt x="58293" y="2743"/>
                      </a:cubicBezTo>
                      <a:lnTo>
                        <a:pt x="63779" y="0"/>
                      </a:lnTo>
                      <a:cubicBezTo>
                        <a:pt x="82296" y="37719"/>
                        <a:pt x="83667" y="85382"/>
                        <a:pt x="67894" y="134760"/>
                      </a:cubicBezTo>
                      <a:cubicBezTo>
                        <a:pt x="53835" y="178308"/>
                        <a:pt x="29147" y="217399"/>
                        <a:pt x="5144" y="255461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2514" name="Google Shape;2514;p10"/>
            <p:cNvGrpSpPr/>
            <p:nvPr/>
          </p:nvGrpSpPr>
          <p:grpSpPr>
            <a:xfrm>
              <a:off x="6847788" y="1055491"/>
              <a:ext cx="2133523" cy="635305"/>
              <a:chOff x="3657638" y="1390891"/>
              <a:chExt cx="2133523" cy="635305"/>
            </a:xfrm>
          </p:grpSpPr>
          <p:sp>
            <p:nvSpPr>
              <p:cNvPr id="2515" name="Google Shape;2515;p10"/>
              <p:cNvSpPr/>
              <p:nvPr/>
            </p:nvSpPr>
            <p:spPr>
              <a:xfrm>
                <a:off x="5025123" y="1875663"/>
                <a:ext cx="766038" cy="150533"/>
              </a:xfrm>
              <a:custGeom>
                <a:avLst/>
                <a:gdLst/>
                <a:ahLst/>
                <a:cxnLst/>
                <a:rect l="l" t="t" r="r" b="b"/>
                <a:pathLst>
                  <a:path w="766038" h="150533" extrusionOk="0">
                    <a:moveTo>
                      <a:pt x="764324" y="150533"/>
                    </a:moveTo>
                    <a:cubicBezTo>
                      <a:pt x="239344" y="115557"/>
                      <a:pt x="9601" y="25375"/>
                      <a:pt x="0" y="21260"/>
                    </a:cubicBezTo>
                    <a:lnTo>
                      <a:pt x="11316" y="343"/>
                    </a:lnTo>
                    <a:lnTo>
                      <a:pt x="5486" y="10630"/>
                    </a:lnTo>
                    <a:lnTo>
                      <a:pt x="11316" y="0"/>
                    </a:lnTo>
                    <a:cubicBezTo>
                      <a:pt x="13716" y="1029"/>
                      <a:pt x="246888" y="92583"/>
                      <a:pt x="766039" y="127216"/>
                    </a:cubicBezTo>
                    <a:lnTo>
                      <a:pt x="764324" y="150533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16" name="Google Shape;2516;p10"/>
              <p:cNvSpPr/>
              <p:nvPr/>
            </p:nvSpPr>
            <p:spPr>
              <a:xfrm>
                <a:off x="3697757" y="1390891"/>
                <a:ext cx="1281186" cy="523350"/>
              </a:xfrm>
              <a:custGeom>
                <a:avLst/>
                <a:gdLst/>
                <a:ahLst/>
                <a:cxnLst/>
                <a:rect l="l" t="t" r="r" b="b"/>
                <a:pathLst>
                  <a:path w="1281186" h="523350" extrusionOk="0">
                    <a:moveTo>
                      <a:pt x="811987" y="156273"/>
                    </a:moveTo>
                    <a:cubicBezTo>
                      <a:pt x="767753" y="117868"/>
                      <a:pt x="731749" y="71234"/>
                      <a:pt x="679628" y="41059"/>
                    </a:cubicBezTo>
                    <a:cubicBezTo>
                      <a:pt x="596989" y="-6605"/>
                      <a:pt x="488975" y="-5233"/>
                      <a:pt x="390563" y="7797"/>
                    </a:cubicBezTo>
                    <a:cubicBezTo>
                      <a:pt x="254775" y="25628"/>
                      <a:pt x="122758" y="61975"/>
                      <a:pt x="0" y="114439"/>
                    </a:cubicBezTo>
                    <a:cubicBezTo>
                      <a:pt x="44234" y="186791"/>
                      <a:pt x="133045" y="228625"/>
                      <a:pt x="217056" y="266687"/>
                    </a:cubicBezTo>
                    <a:cubicBezTo>
                      <a:pt x="325755" y="316064"/>
                      <a:pt x="435826" y="365785"/>
                      <a:pt x="555155" y="391845"/>
                    </a:cubicBezTo>
                    <a:cubicBezTo>
                      <a:pt x="648767" y="412419"/>
                      <a:pt x="746493" y="417906"/>
                      <a:pt x="839076" y="441909"/>
                    </a:cubicBezTo>
                    <a:cubicBezTo>
                      <a:pt x="900112" y="457682"/>
                      <a:pt x="1368857" y="619531"/>
                      <a:pt x="1266673" y="437794"/>
                    </a:cubicBezTo>
                    <a:cubicBezTo>
                      <a:pt x="1190892" y="304406"/>
                      <a:pt x="930631" y="259143"/>
                      <a:pt x="811987" y="156273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17" name="Google Shape;2517;p10"/>
              <p:cNvSpPr/>
              <p:nvPr/>
            </p:nvSpPr>
            <p:spPr>
              <a:xfrm>
                <a:off x="3657638" y="1465672"/>
                <a:ext cx="1228953" cy="485832"/>
              </a:xfrm>
              <a:custGeom>
                <a:avLst/>
                <a:gdLst/>
                <a:ahLst/>
                <a:cxnLst/>
                <a:rect l="l" t="t" r="r" b="b"/>
                <a:pathLst>
                  <a:path w="1228953" h="485832" extrusionOk="0">
                    <a:moveTo>
                      <a:pt x="2400" y="76006"/>
                    </a:moveTo>
                    <a:cubicBezTo>
                      <a:pt x="1029" y="71891"/>
                      <a:pt x="0" y="67777"/>
                      <a:pt x="0" y="63662"/>
                    </a:cubicBezTo>
                    <a:cubicBezTo>
                      <a:pt x="0" y="61947"/>
                      <a:pt x="0" y="60233"/>
                      <a:pt x="343" y="58861"/>
                    </a:cubicBezTo>
                    <a:cubicBezTo>
                      <a:pt x="1029" y="56461"/>
                      <a:pt x="2057" y="54061"/>
                      <a:pt x="3429" y="51660"/>
                    </a:cubicBezTo>
                    <a:cubicBezTo>
                      <a:pt x="5829" y="47203"/>
                      <a:pt x="9601" y="43431"/>
                      <a:pt x="13373" y="40002"/>
                    </a:cubicBezTo>
                    <a:cubicBezTo>
                      <a:pt x="40462" y="15313"/>
                      <a:pt x="79553" y="2968"/>
                      <a:pt x="119329" y="568"/>
                    </a:cubicBezTo>
                    <a:cubicBezTo>
                      <a:pt x="128245" y="-118"/>
                      <a:pt x="137160" y="-118"/>
                      <a:pt x="146075" y="225"/>
                    </a:cubicBezTo>
                    <a:cubicBezTo>
                      <a:pt x="151219" y="568"/>
                      <a:pt x="156362" y="911"/>
                      <a:pt x="161506" y="1254"/>
                    </a:cubicBezTo>
                    <a:cubicBezTo>
                      <a:pt x="205054" y="5712"/>
                      <a:pt x="246202" y="19085"/>
                      <a:pt x="286664" y="33487"/>
                    </a:cubicBezTo>
                    <a:cubicBezTo>
                      <a:pt x="295923" y="36916"/>
                      <a:pt x="305181" y="40002"/>
                      <a:pt x="314096" y="43431"/>
                    </a:cubicBezTo>
                    <a:cubicBezTo>
                      <a:pt x="315468" y="43774"/>
                      <a:pt x="316840" y="44459"/>
                      <a:pt x="318211" y="44802"/>
                    </a:cubicBezTo>
                    <a:cubicBezTo>
                      <a:pt x="341186" y="53032"/>
                      <a:pt x="364846" y="60919"/>
                      <a:pt x="389534" y="61947"/>
                    </a:cubicBezTo>
                    <a:cubicBezTo>
                      <a:pt x="396735" y="62290"/>
                      <a:pt x="403593" y="61947"/>
                      <a:pt x="410451" y="61261"/>
                    </a:cubicBezTo>
                    <a:cubicBezTo>
                      <a:pt x="416281" y="60576"/>
                      <a:pt x="422110" y="59890"/>
                      <a:pt x="427596" y="58518"/>
                    </a:cubicBezTo>
                    <a:cubicBezTo>
                      <a:pt x="456743" y="52689"/>
                      <a:pt x="484861" y="40687"/>
                      <a:pt x="512978" y="31772"/>
                    </a:cubicBezTo>
                    <a:cubicBezTo>
                      <a:pt x="515036" y="31086"/>
                      <a:pt x="517093" y="30400"/>
                      <a:pt x="519494" y="29715"/>
                    </a:cubicBezTo>
                    <a:cubicBezTo>
                      <a:pt x="524637" y="28000"/>
                      <a:pt x="530123" y="26629"/>
                      <a:pt x="535610" y="25600"/>
                    </a:cubicBezTo>
                    <a:cubicBezTo>
                      <a:pt x="570929" y="17370"/>
                      <a:pt x="609333" y="16684"/>
                      <a:pt x="636765" y="36230"/>
                    </a:cubicBezTo>
                    <a:cubicBezTo>
                      <a:pt x="660768" y="53375"/>
                      <a:pt x="671398" y="82864"/>
                      <a:pt x="699516" y="94866"/>
                    </a:cubicBezTo>
                    <a:cubicBezTo>
                      <a:pt x="709117" y="98980"/>
                      <a:pt x="719404" y="100352"/>
                      <a:pt x="729691" y="100352"/>
                    </a:cubicBezTo>
                    <a:cubicBezTo>
                      <a:pt x="734835" y="100352"/>
                      <a:pt x="739978" y="100009"/>
                      <a:pt x="745122" y="99323"/>
                    </a:cubicBezTo>
                    <a:cubicBezTo>
                      <a:pt x="756095" y="98295"/>
                      <a:pt x="767410" y="96237"/>
                      <a:pt x="778726" y="94523"/>
                    </a:cubicBezTo>
                    <a:cubicBezTo>
                      <a:pt x="783869" y="93837"/>
                      <a:pt x="789013" y="93151"/>
                      <a:pt x="793814" y="92808"/>
                    </a:cubicBezTo>
                    <a:cubicBezTo>
                      <a:pt x="804443" y="91780"/>
                      <a:pt x="815073" y="91780"/>
                      <a:pt x="825017" y="93837"/>
                    </a:cubicBezTo>
                    <a:cubicBezTo>
                      <a:pt x="868223" y="102752"/>
                      <a:pt x="889826" y="145272"/>
                      <a:pt x="892569" y="183334"/>
                    </a:cubicBezTo>
                    <a:cubicBezTo>
                      <a:pt x="894969" y="221396"/>
                      <a:pt x="885368" y="260143"/>
                      <a:pt x="894969" y="297520"/>
                    </a:cubicBezTo>
                    <a:cubicBezTo>
                      <a:pt x="908685" y="351012"/>
                      <a:pt x="961149" y="391131"/>
                      <a:pt x="1021842" y="411362"/>
                    </a:cubicBezTo>
                    <a:cubicBezTo>
                      <a:pt x="1033501" y="415134"/>
                      <a:pt x="1045502" y="418563"/>
                      <a:pt x="1057504" y="420621"/>
                    </a:cubicBezTo>
                    <a:cubicBezTo>
                      <a:pt x="1077735" y="425421"/>
                      <a:pt x="1102081" y="425078"/>
                      <a:pt x="1126769" y="424393"/>
                    </a:cubicBezTo>
                    <a:cubicBezTo>
                      <a:pt x="1126769" y="424393"/>
                      <a:pt x="1126769" y="424393"/>
                      <a:pt x="1127112" y="424393"/>
                    </a:cubicBezTo>
                    <a:cubicBezTo>
                      <a:pt x="1161059" y="423364"/>
                      <a:pt x="1195349" y="422335"/>
                      <a:pt x="1219352" y="434337"/>
                    </a:cubicBezTo>
                    <a:lnTo>
                      <a:pt x="1219352" y="434337"/>
                    </a:lnTo>
                    <a:cubicBezTo>
                      <a:pt x="1222781" y="436051"/>
                      <a:pt x="1225868" y="438109"/>
                      <a:pt x="1228954" y="440166"/>
                    </a:cubicBezTo>
                    <a:cubicBezTo>
                      <a:pt x="1219010" y="441538"/>
                      <a:pt x="1209408" y="442566"/>
                      <a:pt x="1199464" y="443938"/>
                    </a:cubicBezTo>
                    <a:cubicBezTo>
                      <a:pt x="1164831" y="448053"/>
                      <a:pt x="1130198" y="451482"/>
                      <a:pt x="1095566" y="454911"/>
                    </a:cubicBezTo>
                    <a:cubicBezTo>
                      <a:pt x="1078763" y="456282"/>
                      <a:pt x="1061618" y="457997"/>
                      <a:pt x="1044816" y="459368"/>
                    </a:cubicBezTo>
                    <a:cubicBezTo>
                      <a:pt x="1024585" y="461083"/>
                      <a:pt x="1004354" y="462797"/>
                      <a:pt x="983780" y="464169"/>
                    </a:cubicBezTo>
                    <a:cubicBezTo>
                      <a:pt x="971436" y="465198"/>
                      <a:pt x="958748" y="466226"/>
                      <a:pt x="946404" y="466912"/>
                    </a:cubicBezTo>
                    <a:cubicBezTo>
                      <a:pt x="921715" y="468627"/>
                      <a:pt x="897026" y="470684"/>
                      <a:pt x="872681" y="472399"/>
                    </a:cubicBezTo>
                    <a:cubicBezTo>
                      <a:pt x="861022" y="473084"/>
                      <a:pt x="849363" y="474113"/>
                      <a:pt x="837705" y="475142"/>
                    </a:cubicBezTo>
                    <a:cubicBezTo>
                      <a:pt x="821931" y="476513"/>
                      <a:pt x="805815" y="477542"/>
                      <a:pt x="790042" y="479257"/>
                    </a:cubicBezTo>
                    <a:cubicBezTo>
                      <a:pt x="780783" y="479942"/>
                      <a:pt x="771525" y="480628"/>
                      <a:pt x="762610" y="481657"/>
                    </a:cubicBezTo>
                    <a:cubicBezTo>
                      <a:pt x="754723" y="482343"/>
                      <a:pt x="747179" y="482686"/>
                      <a:pt x="739292" y="483371"/>
                    </a:cubicBezTo>
                    <a:cubicBezTo>
                      <a:pt x="711175" y="485429"/>
                      <a:pt x="682714" y="486457"/>
                      <a:pt x="654596" y="485429"/>
                    </a:cubicBezTo>
                    <a:cubicBezTo>
                      <a:pt x="646367" y="485086"/>
                      <a:pt x="638137" y="484743"/>
                      <a:pt x="629907" y="484057"/>
                    </a:cubicBezTo>
                    <a:cubicBezTo>
                      <a:pt x="608990" y="482343"/>
                      <a:pt x="588416" y="479257"/>
                      <a:pt x="568185" y="473770"/>
                    </a:cubicBezTo>
                    <a:cubicBezTo>
                      <a:pt x="564756" y="472741"/>
                      <a:pt x="561327" y="472056"/>
                      <a:pt x="557555" y="471027"/>
                    </a:cubicBezTo>
                    <a:cubicBezTo>
                      <a:pt x="544182" y="467255"/>
                      <a:pt x="531495" y="462454"/>
                      <a:pt x="519151" y="456968"/>
                    </a:cubicBezTo>
                    <a:cubicBezTo>
                      <a:pt x="388506" y="399704"/>
                      <a:pt x="313411" y="266316"/>
                      <a:pt x="184137" y="200822"/>
                    </a:cubicBezTo>
                    <a:cubicBezTo>
                      <a:pt x="116586" y="165846"/>
                      <a:pt x="24346" y="142529"/>
                      <a:pt x="2400" y="76006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18" name="Google Shape;2518;p10"/>
              <p:cNvSpPr/>
              <p:nvPr/>
            </p:nvSpPr>
            <p:spPr>
              <a:xfrm>
                <a:off x="4437392" y="1558823"/>
                <a:ext cx="452515" cy="353936"/>
              </a:xfrm>
              <a:custGeom>
                <a:avLst/>
                <a:gdLst/>
                <a:ahLst/>
                <a:cxnLst/>
                <a:rect l="l" t="t" r="r" b="b"/>
                <a:pathLst>
                  <a:path w="452515" h="353936" extrusionOk="0">
                    <a:moveTo>
                      <a:pt x="0" y="1715"/>
                    </a:moveTo>
                    <a:cubicBezTo>
                      <a:pt x="5144" y="1029"/>
                      <a:pt x="10287" y="343"/>
                      <a:pt x="15088" y="0"/>
                    </a:cubicBezTo>
                    <a:cubicBezTo>
                      <a:pt x="63094" y="60693"/>
                      <a:pt x="55893" y="145390"/>
                      <a:pt x="82639" y="213970"/>
                    </a:cubicBezTo>
                    <a:cubicBezTo>
                      <a:pt x="106642" y="275692"/>
                      <a:pt x="161163" y="305867"/>
                      <a:pt x="233858" y="317182"/>
                    </a:cubicBezTo>
                    <a:cubicBezTo>
                      <a:pt x="236944" y="317525"/>
                      <a:pt x="240030" y="318211"/>
                      <a:pt x="243116" y="318554"/>
                    </a:cubicBezTo>
                    <a:cubicBezTo>
                      <a:pt x="277749" y="323698"/>
                      <a:pt x="313068" y="327812"/>
                      <a:pt x="348044" y="331584"/>
                    </a:cubicBezTo>
                    <a:cubicBezTo>
                      <a:pt x="348044" y="331584"/>
                      <a:pt x="348044" y="331584"/>
                      <a:pt x="348387" y="331584"/>
                    </a:cubicBezTo>
                    <a:cubicBezTo>
                      <a:pt x="379248" y="335013"/>
                      <a:pt x="410109" y="338099"/>
                      <a:pt x="440627" y="341528"/>
                    </a:cubicBezTo>
                    <a:lnTo>
                      <a:pt x="440627" y="341528"/>
                    </a:lnTo>
                    <a:cubicBezTo>
                      <a:pt x="442684" y="341528"/>
                      <a:pt x="444399" y="341871"/>
                      <a:pt x="446456" y="342214"/>
                    </a:cubicBezTo>
                    <a:cubicBezTo>
                      <a:pt x="455028" y="343243"/>
                      <a:pt x="454343" y="354901"/>
                      <a:pt x="445427" y="353873"/>
                    </a:cubicBezTo>
                    <a:cubicBezTo>
                      <a:pt x="437198" y="352844"/>
                      <a:pt x="428968" y="352158"/>
                      <a:pt x="420738" y="351130"/>
                    </a:cubicBezTo>
                    <a:cubicBezTo>
                      <a:pt x="353873" y="343929"/>
                      <a:pt x="285979" y="338442"/>
                      <a:pt x="220485" y="326784"/>
                    </a:cubicBezTo>
                    <a:cubicBezTo>
                      <a:pt x="167335" y="317182"/>
                      <a:pt x="118644" y="297637"/>
                      <a:pt x="89840" y="256489"/>
                    </a:cubicBezTo>
                    <a:cubicBezTo>
                      <a:pt x="36348" y="180023"/>
                      <a:pt x="61722" y="73038"/>
                      <a:pt x="0" y="1715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19" name="Google Shape;2519;p10"/>
              <p:cNvSpPr/>
              <p:nvPr/>
            </p:nvSpPr>
            <p:spPr>
              <a:xfrm>
                <a:off x="4388358" y="1565338"/>
                <a:ext cx="365874" cy="359702"/>
              </a:xfrm>
              <a:custGeom>
                <a:avLst/>
                <a:gdLst/>
                <a:ahLst/>
                <a:cxnLst/>
                <a:rect l="l" t="t" r="r" b="b"/>
                <a:pathLst>
                  <a:path w="365874" h="359702" extrusionOk="0">
                    <a:moveTo>
                      <a:pt x="39434" y="109385"/>
                    </a:moveTo>
                    <a:cubicBezTo>
                      <a:pt x="27089" y="73038"/>
                      <a:pt x="16116" y="36005"/>
                      <a:pt x="0" y="1029"/>
                    </a:cubicBezTo>
                    <a:cubicBezTo>
                      <a:pt x="5144" y="1029"/>
                      <a:pt x="10287" y="686"/>
                      <a:pt x="15431" y="0"/>
                    </a:cubicBezTo>
                    <a:cubicBezTo>
                      <a:pt x="49721" y="72695"/>
                      <a:pt x="62408" y="155677"/>
                      <a:pt x="107328" y="223914"/>
                    </a:cubicBezTo>
                    <a:cubicBezTo>
                      <a:pt x="144018" y="279464"/>
                      <a:pt x="198539" y="320269"/>
                      <a:pt x="270205" y="339471"/>
                    </a:cubicBezTo>
                    <a:cubicBezTo>
                      <a:pt x="301409" y="347701"/>
                      <a:pt x="333299" y="352501"/>
                      <a:pt x="365874" y="355244"/>
                    </a:cubicBezTo>
                    <a:cubicBezTo>
                      <a:pt x="349072" y="356616"/>
                      <a:pt x="331927" y="358331"/>
                      <a:pt x="315125" y="359702"/>
                    </a:cubicBezTo>
                    <a:cubicBezTo>
                      <a:pt x="240030" y="347015"/>
                      <a:pt x="171107" y="320612"/>
                      <a:pt x="121044" y="262661"/>
                    </a:cubicBezTo>
                    <a:cubicBezTo>
                      <a:pt x="81267" y="217399"/>
                      <a:pt x="57950" y="163220"/>
                      <a:pt x="39434" y="109385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20" name="Google Shape;2520;p10"/>
              <p:cNvSpPr/>
              <p:nvPr/>
            </p:nvSpPr>
            <p:spPr>
              <a:xfrm>
                <a:off x="4178503" y="1491615"/>
                <a:ext cx="463943" cy="441655"/>
              </a:xfrm>
              <a:custGeom>
                <a:avLst/>
                <a:gdLst/>
                <a:ahLst/>
                <a:cxnLst/>
                <a:rect l="l" t="t" r="r" b="b"/>
                <a:pathLst>
                  <a:path w="463943" h="441655" extrusionOk="0">
                    <a:moveTo>
                      <a:pt x="0" y="4115"/>
                    </a:moveTo>
                    <a:cubicBezTo>
                      <a:pt x="5144" y="2400"/>
                      <a:pt x="10630" y="1029"/>
                      <a:pt x="16116" y="0"/>
                    </a:cubicBezTo>
                    <a:cubicBezTo>
                      <a:pt x="94298" y="50063"/>
                      <a:pt x="139560" y="130988"/>
                      <a:pt x="181737" y="206083"/>
                    </a:cubicBezTo>
                    <a:cubicBezTo>
                      <a:pt x="214313" y="264376"/>
                      <a:pt x="249288" y="325412"/>
                      <a:pt x="305524" y="370332"/>
                    </a:cubicBezTo>
                    <a:cubicBezTo>
                      <a:pt x="350787" y="406337"/>
                      <a:pt x="406337" y="424853"/>
                      <a:pt x="463944" y="438912"/>
                    </a:cubicBezTo>
                    <a:cubicBezTo>
                      <a:pt x="451599" y="439941"/>
                      <a:pt x="438912" y="440969"/>
                      <a:pt x="426568" y="441655"/>
                    </a:cubicBezTo>
                    <a:cubicBezTo>
                      <a:pt x="387820" y="431025"/>
                      <a:pt x="350787" y="416624"/>
                      <a:pt x="318211" y="395021"/>
                    </a:cubicBezTo>
                    <a:cubicBezTo>
                      <a:pt x="267119" y="361074"/>
                      <a:pt x="231115" y="313754"/>
                      <a:pt x="200939" y="265405"/>
                    </a:cubicBezTo>
                    <a:cubicBezTo>
                      <a:pt x="144704" y="174879"/>
                      <a:pt x="101156" y="63094"/>
                      <a:pt x="0" y="4115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21" name="Google Shape;2521;p10"/>
              <p:cNvSpPr/>
              <p:nvPr/>
            </p:nvSpPr>
            <p:spPr>
              <a:xfrm>
                <a:off x="4069461" y="1524190"/>
                <a:ext cx="461886" cy="416966"/>
              </a:xfrm>
              <a:custGeom>
                <a:avLst/>
                <a:gdLst/>
                <a:ahLst/>
                <a:cxnLst/>
                <a:rect l="l" t="t" r="r" b="b"/>
                <a:pathLst>
                  <a:path w="461886" h="416966" extrusionOk="0">
                    <a:moveTo>
                      <a:pt x="0" y="2743"/>
                    </a:moveTo>
                    <a:cubicBezTo>
                      <a:pt x="5829" y="2057"/>
                      <a:pt x="11659" y="1372"/>
                      <a:pt x="17145" y="0"/>
                    </a:cubicBezTo>
                    <a:cubicBezTo>
                      <a:pt x="90183" y="55550"/>
                      <a:pt x="146761" y="126873"/>
                      <a:pt x="197168" y="198882"/>
                    </a:cubicBezTo>
                    <a:cubicBezTo>
                      <a:pt x="238658" y="258547"/>
                      <a:pt x="274320" y="326098"/>
                      <a:pt x="341871" y="367589"/>
                    </a:cubicBezTo>
                    <a:cubicBezTo>
                      <a:pt x="377876" y="389534"/>
                      <a:pt x="419024" y="403593"/>
                      <a:pt x="461886" y="414223"/>
                    </a:cubicBezTo>
                    <a:cubicBezTo>
                      <a:pt x="450228" y="414909"/>
                      <a:pt x="438569" y="415938"/>
                      <a:pt x="426911" y="416966"/>
                    </a:cubicBezTo>
                    <a:cubicBezTo>
                      <a:pt x="399479" y="408737"/>
                      <a:pt x="372732" y="398793"/>
                      <a:pt x="348044" y="385077"/>
                    </a:cubicBezTo>
                    <a:cubicBezTo>
                      <a:pt x="285979" y="351473"/>
                      <a:pt x="249288" y="298666"/>
                      <a:pt x="213284" y="245516"/>
                    </a:cubicBezTo>
                    <a:cubicBezTo>
                      <a:pt x="153962" y="158077"/>
                      <a:pt x="89497" y="68580"/>
                      <a:pt x="0" y="2743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22" name="Google Shape;2522;p10"/>
              <p:cNvSpPr/>
              <p:nvPr/>
            </p:nvSpPr>
            <p:spPr>
              <a:xfrm>
                <a:off x="3945331" y="1499158"/>
                <a:ext cx="475602" cy="449884"/>
              </a:xfrm>
              <a:custGeom>
                <a:avLst/>
                <a:gdLst/>
                <a:ahLst/>
                <a:cxnLst/>
                <a:rect l="l" t="t" r="r" b="b"/>
                <a:pathLst>
                  <a:path w="475602" h="449884" extrusionOk="0">
                    <a:moveTo>
                      <a:pt x="0" y="0"/>
                    </a:moveTo>
                    <a:cubicBezTo>
                      <a:pt x="9258" y="3429"/>
                      <a:pt x="18517" y="6515"/>
                      <a:pt x="27432" y="9944"/>
                    </a:cubicBezTo>
                    <a:cubicBezTo>
                      <a:pt x="28804" y="10287"/>
                      <a:pt x="30175" y="10973"/>
                      <a:pt x="31547" y="11316"/>
                    </a:cubicBezTo>
                    <a:cubicBezTo>
                      <a:pt x="186195" y="152248"/>
                      <a:pt x="276377" y="353530"/>
                      <a:pt x="475602" y="448170"/>
                    </a:cubicBezTo>
                    <a:cubicBezTo>
                      <a:pt x="467716" y="448856"/>
                      <a:pt x="460172" y="449199"/>
                      <a:pt x="452285" y="449885"/>
                    </a:cubicBezTo>
                    <a:cubicBezTo>
                      <a:pt x="254432" y="346329"/>
                      <a:pt x="165621" y="137160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23" name="Google Shape;2523;p10"/>
              <p:cNvSpPr/>
              <p:nvPr/>
            </p:nvSpPr>
            <p:spPr>
              <a:xfrm>
                <a:off x="3777653" y="1465329"/>
                <a:ext cx="535609" cy="485428"/>
              </a:xfrm>
              <a:custGeom>
                <a:avLst/>
                <a:gdLst/>
                <a:ahLst/>
                <a:cxnLst/>
                <a:rect l="l" t="t" r="r" b="b"/>
                <a:pathLst>
                  <a:path w="535609" h="485428" extrusionOk="0">
                    <a:moveTo>
                      <a:pt x="0" y="568"/>
                    </a:moveTo>
                    <a:cubicBezTo>
                      <a:pt x="8915" y="-118"/>
                      <a:pt x="17831" y="-118"/>
                      <a:pt x="26746" y="225"/>
                    </a:cubicBezTo>
                    <a:cubicBezTo>
                      <a:pt x="119672" y="47203"/>
                      <a:pt x="194767" y="124698"/>
                      <a:pt x="259232" y="196364"/>
                    </a:cubicBezTo>
                    <a:cubicBezTo>
                      <a:pt x="344957" y="292033"/>
                      <a:pt x="418681" y="414791"/>
                      <a:pt x="535610" y="485429"/>
                    </a:cubicBezTo>
                    <a:cubicBezTo>
                      <a:pt x="527380" y="485086"/>
                      <a:pt x="519151" y="484743"/>
                      <a:pt x="510921" y="484057"/>
                    </a:cubicBezTo>
                    <a:cubicBezTo>
                      <a:pt x="419367" y="421992"/>
                      <a:pt x="354902" y="329409"/>
                      <a:pt x="287350" y="248485"/>
                    </a:cubicBezTo>
                    <a:cubicBezTo>
                      <a:pt x="212598" y="158988"/>
                      <a:pt x="119672" y="52689"/>
                      <a:pt x="0" y="568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24" name="Google Shape;2524;p10"/>
              <p:cNvSpPr/>
              <p:nvPr/>
            </p:nvSpPr>
            <p:spPr>
              <a:xfrm>
                <a:off x="3657981" y="1517332"/>
                <a:ext cx="568871" cy="421767"/>
              </a:xfrm>
              <a:custGeom>
                <a:avLst/>
                <a:gdLst/>
                <a:ahLst/>
                <a:cxnLst/>
                <a:rect l="l" t="t" r="r" b="b"/>
                <a:pathLst>
                  <a:path w="568871" h="421767" extrusionOk="0">
                    <a:moveTo>
                      <a:pt x="0" y="12002"/>
                    </a:moveTo>
                    <a:cubicBezTo>
                      <a:pt x="0" y="10287"/>
                      <a:pt x="0" y="8573"/>
                      <a:pt x="343" y="7201"/>
                    </a:cubicBezTo>
                    <a:cubicBezTo>
                      <a:pt x="1029" y="4801"/>
                      <a:pt x="2057" y="2400"/>
                      <a:pt x="3429" y="0"/>
                    </a:cubicBezTo>
                    <a:cubicBezTo>
                      <a:pt x="99784" y="36690"/>
                      <a:pt x="189281" y="84011"/>
                      <a:pt x="259232" y="154305"/>
                    </a:cubicBezTo>
                    <a:cubicBezTo>
                      <a:pt x="317183" y="212598"/>
                      <a:pt x="366903" y="274320"/>
                      <a:pt x="432397" y="326784"/>
                    </a:cubicBezTo>
                    <a:cubicBezTo>
                      <a:pt x="475259" y="361074"/>
                      <a:pt x="521551" y="391935"/>
                      <a:pt x="568871" y="421767"/>
                    </a:cubicBezTo>
                    <a:cubicBezTo>
                      <a:pt x="565442" y="420738"/>
                      <a:pt x="562013" y="420053"/>
                      <a:pt x="558241" y="419024"/>
                    </a:cubicBezTo>
                    <a:cubicBezTo>
                      <a:pt x="544868" y="415252"/>
                      <a:pt x="532181" y="410451"/>
                      <a:pt x="519836" y="404965"/>
                    </a:cubicBezTo>
                    <a:cubicBezTo>
                      <a:pt x="492404" y="386791"/>
                      <a:pt x="466001" y="368275"/>
                      <a:pt x="439941" y="348729"/>
                    </a:cubicBezTo>
                    <a:cubicBezTo>
                      <a:pt x="375818" y="300038"/>
                      <a:pt x="324726" y="244145"/>
                      <a:pt x="271920" y="186881"/>
                    </a:cubicBezTo>
                    <a:cubicBezTo>
                      <a:pt x="197853" y="105956"/>
                      <a:pt x="103899" y="52807"/>
                      <a:pt x="0" y="12002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25" name="Google Shape;2525;p10"/>
              <p:cNvSpPr/>
              <p:nvPr/>
            </p:nvSpPr>
            <p:spPr>
              <a:xfrm>
                <a:off x="4910937" y="1820799"/>
                <a:ext cx="224267" cy="125638"/>
              </a:xfrm>
              <a:custGeom>
                <a:avLst/>
                <a:gdLst/>
                <a:ahLst/>
                <a:cxnLst/>
                <a:rect l="l" t="t" r="r" b="b"/>
                <a:pathLst>
                  <a:path w="224267" h="125638" extrusionOk="0">
                    <a:moveTo>
                      <a:pt x="0" y="111100"/>
                    </a:moveTo>
                    <a:cubicBezTo>
                      <a:pt x="45606" y="118301"/>
                      <a:pt x="91897" y="123101"/>
                      <a:pt x="138189" y="125159"/>
                    </a:cubicBezTo>
                    <a:cubicBezTo>
                      <a:pt x="158077" y="126187"/>
                      <a:pt x="179337" y="126187"/>
                      <a:pt x="197168" y="118643"/>
                    </a:cubicBezTo>
                    <a:cubicBezTo>
                      <a:pt x="215341" y="111100"/>
                      <a:pt x="228714" y="93269"/>
                      <a:pt x="222885" y="76810"/>
                    </a:cubicBezTo>
                    <a:cubicBezTo>
                      <a:pt x="219799" y="68237"/>
                      <a:pt x="211912" y="61379"/>
                      <a:pt x="203340" y="55893"/>
                    </a:cubicBezTo>
                    <a:cubicBezTo>
                      <a:pt x="157391" y="27089"/>
                      <a:pt x="89154" y="33261"/>
                      <a:pt x="47320" y="0"/>
                    </a:cubicBezTo>
                    <a:cubicBezTo>
                      <a:pt x="47663" y="41834"/>
                      <a:pt x="26746" y="76467"/>
                      <a:pt x="0" y="111100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526" name="Google Shape;2526;p10"/>
              <p:cNvGrpSpPr/>
              <p:nvPr/>
            </p:nvGrpSpPr>
            <p:grpSpPr>
              <a:xfrm>
                <a:off x="4635588" y="1644509"/>
                <a:ext cx="386303" cy="364659"/>
                <a:chOff x="4635588" y="1644509"/>
                <a:chExt cx="386303" cy="364659"/>
              </a:xfrm>
            </p:grpSpPr>
            <p:sp>
              <p:nvSpPr>
                <p:cNvPr id="2527" name="Google Shape;2527;p10"/>
                <p:cNvSpPr/>
                <p:nvPr/>
              </p:nvSpPr>
              <p:spPr>
                <a:xfrm>
                  <a:off x="4837172" y="1644509"/>
                  <a:ext cx="184719" cy="2288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719" h="228894" extrusionOk="0">
                      <a:moveTo>
                        <a:pt x="184178" y="200978"/>
                      </a:moveTo>
                      <a:cubicBezTo>
                        <a:pt x="172520" y="112167"/>
                        <a:pt x="98796" y="31243"/>
                        <a:pt x="1070" y="39"/>
                      </a:cubicBezTo>
                      <a:cubicBezTo>
                        <a:pt x="-7846" y="-2704"/>
                        <a:pt x="41532" y="140285"/>
                        <a:pt x="53876" y="154687"/>
                      </a:cubicBezTo>
                      <a:cubicBezTo>
                        <a:pt x="72736" y="176632"/>
                        <a:pt x="193780" y="276759"/>
                        <a:pt x="184178" y="200978"/>
                      </a:cubicBezTo>
                      <a:close/>
                    </a:path>
                  </a:pathLst>
                </a:custGeom>
                <a:solidFill>
                  <a:srgbClr val="40512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28" name="Google Shape;2528;p10"/>
                <p:cNvSpPr/>
                <p:nvPr/>
              </p:nvSpPr>
              <p:spPr>
                <a:xfrm>
                  <a:off x="4671936" y="1744129"/>
                  <a:ext cx="344957" cy="1602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957" h="160234" extrusionOk="0">
                      <a:moveTo>
                        <a:pt x="344957" y="138391"/>
                      </a:moveTo>
                      <a:cubicBezTo>
                        <a:pt x="317525" y="134277"/>
                        <a:pt x="301409" y="110617"/>
                        <a:pt x="285293" y="91414"/>
                      </a:cubicBezTo>
                      <a:cubicBezTo>
                        <a:pt x="222542" y="17005"/>
                        <a:pt x="102527" y="-17971"/>
                        <a:pt x="0" y="9118"/>
                      </a:cubicBezTo>
                      <a:cubicBezTo>
                        <a:pt x="20231" y="69469"/>
                        <a:pt x="72009" y="121932"/>
                        <a:pt x="138875" y="147650"/>
                      </a:cubicBezTo>
                      <a:cubicBezTo>
                        <a:pt x="205397" y="173024"/>
                        <a:pt x="274663" y="154851"/>
                        <a:pt x="344957" y="138391"/>
                      </a:cubicBezTo>
                      <a:close/>
                    </a:path>
                  </a:pathLst>
                </a:custGeom>
                <a:solidFill>
                  <a:srgbClr val="7D8C6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29" name="Google Shape;2529;p10"/>
                <p:cNvSpPr/>
                <p:nvPr/>
              </p:nvSpPr>
              <p:spPr>
                <a:xfrm>
                  <a:off x="4635588" y="1862912"/>
                  <a:ext cx="371645" cy="1462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1645" h="146256" extrusionOk="0">
                      <a:moveTo>
                        <a:pt x="243116" y="120422"/>
                      </a:moveTo>
                      <a:cubicBezTo>
                        <a:pt x="216027" y="132423"/>
                        <a:pt x="188252" y="144767"/>
                        <a:pt x="157734" y="146139"/>
                      </a:cubicBezTo>
                      <a:cubicBezTo>
                        <a:pt x="93269" y="148882"/>
                        <a:pt x="41834" y="102934"/>
                        <a:pt x="0" y="60757"/>
                      </a:cubicBezTo>
                      <a:cubicBezTo>
                        <a:pt x="85725" y="64186"/>
                        <a:pt x="172136" y="52527"/>
                        <a:pt x="252375" y="26467"/>
                      </a:cubicBezTo>
                      <a:cubicBezTo>
                        <a:pt x="291465" y="13780"/>
                        <a:pt x="383705" y="-30454"/>
                        <a:pt x="370332" y="34697"/>
                      </a:cubicBezTo>
                      <a:cubicBezTo>
                        <a:pt x="362788" y="72073"/>
                        <a:pt x="276720" y="105334"/>
                        <a:pt x="243116" y="120422"/>
                      </a:cubicBezTo>
                      <a:close/>
                    </a:path>
                  </a:pathLst>
                </a:custGeom>
                <a:solidFill>
                  <a:srgbClr val="40512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2530" name="Google Shape;2530;p10"/>
            <p:cNvGrpSpPr/>
            <p:nvPr/>
          </p:nvGrpSpPr>
          <p:grpSpPr>
            <a:xfrm>
              <a:off x="10555908" y="1452791"/>
              <a:ext cx="1711071" cy="528189"/>
              <a:chOff x="7365758" y="1788191"/>
              <a:chExt cx="1711071" cy="528189"/>
            </a:xfrm>
          </p:grpSpPr>
          <p:sp>
            <p:nvSpPr>
              <p:cNvPr id="2531" name="Google Shape;2531;p10"/>
              <p:cNvSpPr/>
              <p:nvPr/>
            </p:nvSpPr>
            <p:spPr>
              <a:xfrm>
                <a:off x="7365758" y="1788191"/>
                <a:ext cx="1711071" cy="528189"/>
              </a:xfrm>
              <a:custGeom>
                <a:avLst/>
                <a:gdLst/>
                <a:ahLst/>
                <a:cxnLst/>
                <a:rect l="l" t="t" r="r" b="b"/>
                <a:pathLst>
                  <a:path w="1711071" h="528189" extrusionOk="0">
                    <a:moveTo>
                      <a:pt x="0" y="404044"/>
                    </a:moveTo>
                    <a:cubicBezTo>
                      <a:pt x="204026" y="214078"/>
                      <a:pt x="520522" y="65602"/>
                      <a:pt x="823988" y="20339"/>
                    </a:cubicBezTo>
                    <a:cubicBezTo>
                      <a:pt x="1127455" y="-24581"/>
                      <a:pt x="1464526" y="2508"/>
                      <a:pt x="1711071" y="125610"/>
                    </a:cubicBezTo>
                    <a:cubicBezTo>
                      <a:pt x="1547850" y="241853"/>
                      <a:pt x="1369200" y="359810"/>
                      <a:pt x="1173404" y="435934"/>
                    </a:cubicBezTo>
                    <a:cubicBezTo>
                      <a:pt x="862736" y="557321"/>
                      <a:pt x="491033" y="559035"/>
                      <a:pt x="205054" y="440392"/>
                    </a:cubicBezTo>
                    <a:cubicBezTo>
                      <a:pt x="141275" y="414331"/>
                      <a:pt x="71666" y="416732"/>
                      <a:pt x="0" y="404044"/>
                    </a:cubicBezTo>
                    <a:close/>
                  </a:path>
                </a:pathLst>
              </a:custGeom>
              <a:solidFill>
                <a:srgbClr val="7D8C6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32" name="Google Shape;2532;p10"/>
              <p:cNvSpPr/>
              <p:nvPr/>
            </p:nvSpPr>
            <p:spPr>
              <a:xfrm>
                <a:off x="7365758" y="1836572"/>
                <a:ext cx="1710042" cy="280835"/>
              </a:xfrm>
              <a:custGeom>
                <a:avLst/>
                <a:gdLst/>
                <a:ahLst/>
                <a:cxnLst/>
                <a:rect l="l" t="t" r="r" b="b"/>
                <a:pathLst>
                  <a:path w="1710042" h="280835" extrusionOk="0">
                    <a:moveTo>
                      <a:pt x="0" y="278778"/>
                    </a:moveTo>
                    <a:cubicBezTo>
                      <a:pt x="34976" y="270205"/>
                      <a:pt x="70295" y="261976"/>
                      <a:pt x="105270" y="253746"/>
                    </a:cubicBezTo>
                    <a:cubicBezTo>
                      <a:pt x="140589" y="245859"/>
                      <a:pt x="175907" y="237973"/>
                      <a:pt x="211226" y="230429"/>
                    </a:cubicBezTo>
                    <a:cubicBezTo>
                      <a:pt x="246545" y="222885"/>
                      <a:pt x="281864" y="215684"/>
                      <a:pt x="317525" y="208483"/>
                    </a:cubicBezTo>
                    <a:lnTo>
                      <a:pt x="423824" y="187909"/>
                    </a:lnTo>
                    <a:cubicBezTo>
                      <a:pt x="459486" y="181394"/>
                      <a:pt x="494804" y="174879"/>
                      <a:pt x="530466" y="168364"/>
                    </a:cubicBezTo>
                    <a:lnTo>
                      <a:pt x="637451" y="150533"/>
                    </a:lnTo>
                    <a:lnTo>
                      <a:pt x="744436" y="133731"/>
                    </a:lnTo>
                    <a:lnTo>
                      <a:pt x="851420" y="117272"/>
                    </a:lnTo>
                    <a:cubicBezTo>
                      <a:pt x="994410" y="95669"/>
                      <a:pt x="1137399" y="75095"/>
                      <a:pt x="1280388" y="55550"/>
                    </a:cubicBezTo>
                    <a:cubicBezTo>
                      <a:pt x="1423378" y="36348"/>
                      <a:pt x="1566710" y="18174"/>
                      <a:pt x="1710042" y="0"/>
                    </a:cubicBezTo>
                    <a:lnTo>
                      <a:pt x="1710042" y="1715"/>
                    </a:lnTo>
                    <a:cubicBezTo>
                      <a:pt x="1567053" y="21603"/>
                      <a:pt x="1424064" y="42177"/>
                      <a:pt x="1281074" y="63437"/>
                    </a:cubicBezTo>
                    <a:cubicBezTo>
                      <a:pt x="1138085" y="84354"/>
                      <a:pt x="995438" y="106299"/>
                      <a:pt x="853135" y="129616"/>
                    </a:cubicBezTo>
                    <a:lnTo>
                      <a:pt x="746493" y="147447"/>
                    </a:lnTo>
                    <a:lnTo>
                      <a:pt x="639851" y="165964"/>
                    </a:lnTo>
                    <a:lnTo>
                      <a:pt x="533210" y="184823"/>
                    </a:lnTo>
                    <a:cubicBezTo>
                      <a:pt x="497548" y="191338"/>
                      <a:pt x="462229" y="197511"/>
                      <a:pt x="426567" y="203683"/>
                    </a:cubicBezTo>
                    <a:lnTo>
                      <a:pt x="319925" y="222542"/>
                    </a:lnTo>
                    <a:cubicBezTo>
                      <a:pt x="284264" y="229057"/>
                      <a:pt x="248945" y="235572"/>
                      <a:pt x="213284" y="241745"/>
                    </a:cubicBezTo>
                    <a:lnTo>
                      <a:pt x="343" y="280835"/>
                    </a:lnTo>
                    <a:lnTo>
                      <a:pt x="0" y="278778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533" name="Google Shape;2533;p10"/>
            <p:cNvGrpSpPr/>
            <p:nvPr/>
          </p:nvGrpSpPr>
          <p:grpSpPr>
            <a:xfrm>
              <a:off x="10555565" y="1781664"/>
              <a:ext cx="1070534" cy="738263"/>
              <a:chOff x="7365415" y="2117064"/>
              <a:chExt cx="1070534" cy="738263"/>
            </a:xfrm>
          </p:grpSpPr>
          <p:sp>
            <p:nvSpPr>
              <p:cNvPr id="2534" name="Google Shape;2534;p10"/>
              <p:cNvSpPr/>
              <p:nvPr/>
            </p:nvSpPr>
            <p:spPr>
              <a:xfrm>
                <a:off x="7365415" y="2117407"/>
                <a:ext cx="1070191" cy="737920"/>
              </a:xfrm>
              <a:custGeom>
                <a:avLst/>
                <a:gdLst/>
                <a:ahLst/>
                <a:cxnLst/>
                <a:rect l="l" t="t" r="r" b="b"/>
                <a:pathLst>
                  <a:path w="1070191" h="737920" extrusionOk="0">
                    <a:moveTo>
                      <a:pt x="0" y="0"/>
                    </a:moveTo>
                    <a:cubicBezTo>
                      <a:pt x="209169" y="3086"/>
                      <a:pt x="457429" y="87097"/>
                      <a:pt x="644995" y="220485"/>
                    </a:cubicBezTo>
                    <a:cubicBezTo>
                      <a:pt x="832561" y="353530"/>
                      <a:pt x="1000925" y="543497"/>
                      <a:pt x="1070191" y="737921"/>
                    </a:cubicBezTo>
                    <a:cubicBezTo>
                      <a:pt x="921715" y="715975"/>
                      <a:pt x="763639" y="687172"/>
                      <a:pt x="618249" y="626821"/>
                    </a:cubicBezTo>
                    <a:cubicBezTo>
                      <a:pt x="387477" y="531152"/>
                      <a:pt x="185166" y="339128"/>
                      <a:pt x="92240" y="126530"/>
                    </a:cubicBezTo>
                    <a:cubicBezTo>
                      <a:pt x="71323" y="78867"/>
                      <a:pt x="32576" y="44234"/>
                      <a:pt x="0" y="0"/>
                    </a:cubicBezTo>
                    <a:close/>
                  </a:path>
                </a:pathLst>
              </a:custGeom>
              <a:solidFill>
                <a:srgbClr val="7D8C6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35" name="Google Shape;2535;p10"/>
              <p:cNvSpPr/>
              <p:nvPr/>
            </p:nvSpPr>
            <p:spPr>
              <a:xfrm>
                <a:off x="7365415" y="2117064"/>
                <a:ext cx="1070534" cy="737577"/>
              </a:xfrm>
              <a:custGeom>
                <a:avLst/>
                <a:gdLst/>
                <a:ahLst/>
                <a:cxnLst/>
                <a:rect l="l" t="t" r="r" b="b"/>
                <a:pathLst>
                  <a:path w="1070534" h="737577" extrusionOk="0">
                    <a:moveTo>
                      <a:pt x="343" y="0"/>
                    </a:moveTo>
                    <a:cubicBezTo>
                      <a:pt x="23660" y="13373"/>
                      <a:pt x="46978" y="27432"/>
                      <a:pt x="70295" y="41148"/>
                    </a:cubicBezTo>
                    <a:cubicBezTo>
                      <a:pt x="93269" y="55207"/>
                      <a:pt x="116586" y="69266"/>
                      <a:pt x="139561" y="83325"/>
                    </a:cubicBezTo>
                    <a:cubicBezTo>
                      <a:pt x="162535" y="97727"/>
                      <a:pt x="185509" y="112128"/>
                      <a:pt x="208483" y="126530"/>
                    </a:cubicBezTo>
                    <a:lnTo>
                      <a:pt x="276721" y="170421"/>
                    </a:lnTo>
                    <a:cubicBezTo>
                      <a:pt x="299352" y="185509"/>
                      <a:pt x="321983" y="200253"/>
                      <a:pt x="344615" y="215341"/>
                    </a:cubicBezTo>
                    <a:lnTo>
                      <a:pt x="411823" y="261290"/>
                    </a:lnTo>
                    <a:lnTo>
                      <a:pt x="478689" y="307581"/>
                    </a:lnTo>
                    <a:lnTo>
                      <a:pt x="545211" y="354216"/>
                    </a:lnTo>
                    <a:cubicBezTo>
                      <a:pt x="633679" y="416624"/>
                      <a:pt x="721805" y="479717"/>
                      <a:pt x="809244" y="543497"/>
                    </a:cubicBezTo>
                    <a:cubicBezTo>
                      <a:pt x="896684" y="607276"/>
                      <a:pt x="983780" y="671741"/>
                      <a:pt x="1070534" y="736549"/>
                    </a:cubicBezTo>
                    <a:lnTo>
                      <a:pt x="1069848" y="737578"/>
                    </a:lnTo>
                    <a:cubicBezTo>
                      <a:pt x="982066" y="674141"/>
                      <a:pt x="894283" y="611048"/>
                      <a:pt x="805815" y="548297"/>
                    </a:cubicBezTo>
                    <a:cubicBezTo>
                      <a:pt x="717690" y="485546"/>
                      <a:pt x="629222" y="423138"/>
                      <a:pt x="539725" y="361760"/>
                    </a:cubicBezTo>
                    <a:lnTo>
                      <a:pt x="472859" y="315811"/>
                    </a:lnTo>
                    <a:lnTo>
                      <a:pt x="405651" y="270548"/>
                    </a:lnTo>
                    <a:lnTo>
                      <a:pt x="338100" y="225285"/>
                    </a:lnTo>
                    <a:cubicBezTo>
                      <a:pt x="315468" y="210198"/>
                      <a:pt x="293180" y="195110"/>
                      <a:pt x="270548" y="180023"/>
                    </a:cubicBezTo>
                    <a:lnTo>
                      <a:pt x="202997" y="134760"/>
                    </a:lnTo>
                    <a:cubicBezTo>
                      <a:pt x="180366" y="119672"/>
                      <a:pt x="157734" y="104927"/>
                      <a:pt x="135446" y="89840"/>
                    </a:cubicBezTo>
                    <a:lnTo>
                      <a:pt x="0" y="343"/>
                    </a:lnTo>
                    <a:lnTo>
                      <a:pt x="343" y="0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536" name="Google Shape;2536;p10"/>
            <p:cNvGrpSpPr/>
            <p:nvPr/>
          </p:nvGrpSpPr>
          <p:grpSpPr>
            <a:xfrm>
              <a:off x="9642766" y="58249"/>
              <a:ext cx="2368066" cy="1923668"/>
              <a:chOff x="6452616" y="393649"/>
              <a:chExt cx="2368066" cy="1923668"/>
            </a:xfrm>
          </p:grpSpPr>
          <p:sp>
            <p:nvSpPr>
              <p:cNvPr id="2537" name="Google Shape;2537;p10"/>
              <p:cNvSpPr/>
              <p:nvPr/>
            </p:nvSpPr>
            <p:spPr>
              <a:xfrm>
                <a:off x="6452616" y="618591"/>
                <a:ext cx="2176729" cy="1698726"/>
              </a:xfrm>
              <a:custGeom>
                <a:avLst/>
                <a:gdLst/>
                <a:ahLst/>
                <a:cxnLst/>
                <a:rect l="l" t="t" r="r" b="b"/>
                <a:pathLst>
                  <a:path w="2176729" h="1698726" extrusionOk="0">
                    <a:moveTo>
                      <a:pt x="0" y="1681239"/>
                    </a:moveTo>
                    <a:cubicBezTo>
                      <a:pt x="425539" y="1512189"/>
                      <a:pt x="829475" y="1280046"/>
                      <a:pt x="1200493" y="991324"/>
                    </a:cubicBezTo>
                    <a:cubicBezTo>
                      <a:pt x="1571511" y="702602"/>
                      <a:pt x="1894523" y="368960"/>
                      <a:pt x="2160613" y="0"/>
                    </a:cubicBezTo>
                    <a:lnTo>
                      <a:pt x="2176729" y="9601"/>
                    </a:lnTo>
                    <a:cubicBezTo>
                      <a:pt x="1909267" y="380619"/>
                      <a:pt x="1584541" y="715975"/>
                      <a:pt x="1211809" y="1005726"/>
                    </a:cubicBezTo>
                    <a:cubicBezTo>
                      <a:pt x="839076" y="1295819"/>
                      <a:pt x="433083" y="1528991"/>
                      <a:pt x="5486" y="1698727"/>
                    </a:cubicBezTo>
                    <a:lnTo>
                      <a:pt x="0" y="1681239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38" name="Google Shape;2538;p10"/>
              <p:cNvSpPr/>
              <p:nvPr/>
            </p:nvSpPr>
            <p:spPr>
              <a:xfrm>
                <a:off x="8379028" y="393649"/>
                <a:ext cx="441654" cy="532523"/>
              </a:xfrm>
              <a:custGeom>
                <a:avLst/>
                <a:gdLst/>
                <a:ahLst/>
                <a:cxnLst/>
                <a:rect l="l" t="t" r="r" b="b"/>
                <a:pathLst>
                  <a:path w="441654" h="532523" extrusionOk="0">
                    <a:moveTo>
                      <a:pt x="0" y="532524"/>
                    </a:moveTo>
                    <a:cubicBezTo>
                      <a:pt x="54864" y="311696"/>
                      <a:pt x="225285" y="106299"/>
                      <a:pt x="441655" y="0"/>
                    </a:cubicBezTo>
                    <a:cubicBezTo>
                      <a:pt x="380962" y="210884"/>
                      <a:pt x="199910" y="414566"/>
                      <a:pt x="0" y="532524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39" name="Google Shape;2539;p10"/>
              <p:cNvSpPr/>
              <p:nvPr/>
            </p:nvSpPr>
            <p:spPr>
              <a:xfrm>
                <a:off x="8149971" y="534238"/>
                <a:ext cx="122238" cy="575043"/>
              </a:xfrm>
              <a:custGeom>
                <a:avLst/>
                <a:gdLst/>
                <a:ahLst/>
                <a:cxnLst/>
                <a:rect l="l" t="t" r="r" b="b"/>
                <a:pathLst>
                  <a:path w="122238" h="575043" extrusionOk="0">
                    <a:moveTo>
                      <a:pt x="76809" y="575043"/>
                    </a:moveTo>
                    <a:cubicBezTo>
                      <a:pt x="153962" y="377190"/>
                      <a:pt x="131673" y="157734"/>
                      <a:pt x="18859" y="0"/>
                    </a:cubicBezTo>
                    <a:cubicBezTo>
                      <a:pt x="-15774" y="204711"/>
                      <a:pt x="-6173" y="398107"/>
                      <a:pt x="76809" y="575043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40" name="Google Shape;2540;p10"/>
              <p:cNvSpPr/>
              <p:nvPr/>
            </p:nvSpPr>
            <p:spPr>
              <a:xfrm>
                <a:off x="7909754" y="475945"/>
                <a:ext cx="184242" cy="779754"/>
              </a:xfrm>
              <a:custGeom>
                <a:avLst/>
                <a:gdLst/>
                <a:ahLst/>
                <a:cxnLst/>
                <a:rect l="l" t="t" r="r" b="b"/>
                <a:pathLst>
                  <a:path w="184242" h="779754" extrusionOk="0">
                    <a:moveTo>
                      <a:pt x="167864" y="779755"/>
                    </a:moveTo>
                    <a:cubicBezTo>
                      <a:pt x="216556" y="499605"/>
                      <a:pt x="155520" y="216370"/>
                      <a:pt x="186" y="0"/>
                    </a:cubicBezTo>
                    <a:cubicBezTo>
                      <a:pt x="-3586" y="276720"/>
                      <a:pt x="49907" y="541096"/>
                      <a:pt x="167864" y="779755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41" name="Google Shape;2541;p10"/>
              <p:cNvSpPr/>
              <p:nvPr/>
            </p:nvSpPr>
            <p:spPr>
              <a:xfrm>
                <a:off x="7683739" y="565099"/>
                <a:ext cx="284173" cy="810958"/>
              </a:xfrm>
              <a:custGeom>
                <a:avLst/>
                <a:gdLst/>
                <a:ahLst/>
                <a:cxnLst/>
                <a:rect l="l" t="t" r="r" b="b"/>
                <a:pathLst>
                  <a:path w="284173" h="810958" extrusionOk="0">
                    <a:moveTo>
                      <a:pt x="284151" y="810958"/>
                    </a:moveTo>
                    <a:cubicBezTo>
                      <a:pt x="285866" y="510921"/>
                      <a:pt x="187110" y="223228"/>
                      <a:pt x="6060" y="0"/>
                    </a:cubicBezTo>
                    <a:cubicBezTo>
                      <a:pt x="-27545" y="313411"/>
                      <a:pt x="80469" y="592531"/>
                      <a:pt x="284151" y="810958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42" name="Google Shape;2542;p10"/>
              <p:cNvSpPr/>
              <p:nvPr/>
            </p:nvSpPr>
            <p:spPr>
              <a:xfrm>
                <a:off x="7486099" y="853135"/>
                <a:ext cx="342917" cy="617219"/>
              </a:xfrm>
              <a:custGeom>
                <a:avLst/>
                <a:gdLst/>
                <a:ahLst/>
                <a:cxnLst/>
                <a:rect l="l" t="t" r="r" b="b"/>
                <a:pathLst>
                  <a:path w="342917" h="617219" extrusionOk="0">
                    <a:moveTo>
                      <a:pt x="342917" y="617220"/>
                    </a:moveTo>
                    <a:cubicBezTo>
                      <a:pt x="288053" y="381991"/>
                      <a:pt x="169067" y="167678"/>
                      <a:pt x="17" y="0"/>
                    </a:cubicBezTo>
                    <a:cubicBezTo>
                      <a:pt x="-1697" y="265747"/>
                      <a:pt x="125518" y="477317"/>
                      <a:pt x="342917" y="617220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43" name="Google Shape;2543;p10"/>
              <p:cNvSpPr/>
              <p:nvPr/>
            </p:nvSpPr>
            <p:spPr>
              <a:xfrm>
                <a:off x="7286548" y="1202893"/>
                <a:ext cx="381305" cy="400850"/>
              </a:xfrm>
              <a:custGeom>
                <a:avLst/>
                <a:gdLst/>
                <a:ahLst/>
                <a:cxnLst/>
                <a:rect l="l" t="t" r="r" b="b"/>
                <a:pathLst>
                  <a:path w="381305" h="400850" extrusionOk="0">
                    <a:moveTo>
                      <a:pt x="381305" y="400850"/>
                    </a:moveTo>
                    <a:cubicBezTo>
                      <a:pt x="325069" y="217742"/>
                      <a:pt x="183795" y="69266"/>
                      <a:pt x="0" y="0"/>
                    </a:cubicBezTo>
                    <a:cubicBezTo>
                      <a:pt x="45606" y="184137"/>
                      <a:pt x="191338" y="351815"/>
                      <a:pt x="381305" y="400850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44" name="Google Shape;2544;p10"/>
              <p:cNvSpPr/>
              <p:nvPr/>
            </p:nvSpPr>
            <p:spPr>
              <a:xfrm>
                <a:off x="7076351" y="1538944"/>
                <a:ext cx="430682" cy="198895"/>
              </a:xfrm>
              <a:custGeom>
                <a:avLst/>
                <a:gdLst/>
                <a:ahLst/>
                <a:cxnLst/>
                <a:rect l="l" t="t" r="r" b="b"/>
                <a:pathLst>
                  <a:path w="430682" h="198895" extrusionOk="0">
                    <a:moveTo>
                      <a:pt x="430682" y="193386"/>
                    </a:moveTo>
                    <a:cubicBezTo>
                      <a:pt x="337414" y="65485"/>
                      <a:pt x="172822" y="-7896"/>
                      <a:pt x="0" y="677"/>
                    </a:cubicBezTo>
                    <a:cubicBezTo>
                      <a:pt x="69266" y="148466"/>
                      <a:pt x="251689" y="220133"/>
                      <a:pt x="430682" y="193386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45" name="Google Shape;2545;p10"/>
              <p:cNvSpPr/>
              <p:nvPr/>
            </p:nvSpPr>
            <p:spPr>
              <a:xfrm>
                <a:off x="8218893" y="995052"/>
                <a:ext cx="497205" cy="145945"/>
              </a:xfrm>
              <a:custGeom>
                <a:avLst/>
                <a:gdLst/>
                <a:ahLst/>
                <a:cxnLst/>
                <a:rect l="l" t="t" r="r" b="b"/>
                <a:pathLst>
                  <a:path w="497205" h="145945" extrusionOk="0">
                    <a:moveTo>
                      <a:pt x="497205" y="34676"/>
                    </a:moveTo>
                    <a:cubicBezTo>
                      <a:pt x="346672" y="-30818"/>
                      <a:pt x="146419" y="-1671"/>
                      <a:pt x="0" y="106342"/>
                    </a:cubicBezTo>
                    <a:cubicBezTo>
                      <a:pt x="145733" y="181437"/>
                      <a:pt x="351130" y="145433"/>
                      <a:pt x="497205" y="34676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46" name="Google Shape;2546;p10"/>
              <p:cNvSpPr/>
              <p:nvPr/>
            </p:nvSpPr>
            <p:spPr>
              <a:xfrm>
                <a:off x="8080019" y="1225648"/>
                <a:ext cx="641565" cy="124611"/>
              </a:xfrm>
              <a:custGeom>
                <a:avLst/>
                <a:gdLst/>
                <a:ahLst/>
                <a:cxnLst/>
                <a:rect l="l" t="t" r="r" b="b"/>
                <a:pathLst>
                  <a:path w="641565" h="124611" extrusionOk="0">
                    <a:moveTo>
                      <a:pt x="641566" y="87316"/>
                    </a:moveTo>
                    <a:cubicBezTo>
                      <a:pt x="454000" y="-5267"/>
                      <a:pt x="221513" y="-25156"/>
                      <a:pt x="0" y="32109"/>
                    </a:cubicBezTo>
                    <a:cubicBezTo>
                      <a:pt x="189624" y="132236"/>
                      <a:pt x="414909" y="151781"/>
                      <a:pt x="641566" y="87316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47" name="Google Shape;2547;p10"/>
              <p:cNvSpPr/>
              <p:nvPr/>
            </p:nvSpPr>
            <p:spPr>
              <a:xfrm>
                <a:off x="7951774" y="1349700"/>
                <a:ext cx="688886" cy="163107"/>
              </a:xfrm>
              <a:custGeom>
                <a:avLst/>
                <a:gdLst/>
                <a:ahLst/>
                <a:cxnLst/>
                <a:rect l="l" t="t" r="r" b="b"/>
                <a:pathLst>
                  <a:path w="688886" h="163107" extrusionOk="0">
                    <a:moveTo>
                      <a:pt x="688886" y="152888"/>
                    </a:moveTo>
                    <a:cubicBezTo>
                      <a:pt x="504406" y="16756"/>
                      <a:pt x="247917" y="-32278"/>
                      <a:pt x="0" y="21214"/>
                    </a:cubicBezTo>
                    <a:cubicBezTo>
                      <a:pt x="194425" y="138486"/>
                      <a:pt x="444742" y="185806"/>
                      <a:pt x="688886" y="152888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48" name="Google Shape;2548;p10"/>
              <p:cNvSpPr/>
              <p:nvPr/>
            </p:nvSpPr>
            <p:spPr>
              <a:xfrm>
                <a:off x="7838960" y="1459690"/>
                <a:ext cx="593217" cy="227053"/>
              </a:xfrm>
              <a:custGeom>
                <a:avLst/>
                <a:gdLst/>
                <a:ahLst/>
                <a:cxnLst/>
                <a:rect l="l" t="t" r="r" b="b"/>
                <a:pathLst>
                  <a:path w="593217" h="227053" extrusionOk="0">
                    <a:moveTo>
                      <a:pt x="593217" y="217776"/>
                    </a:moveTo>
                    <a:cubicBezTo>
                      <a:pt x="462572" y="53184"/>
                      <a:pt x="230771" y="-28426"/>
                      <a:pt x="0" y="8950"/>
                    </a:cubicBezTo>
                    <a:cubicBezTo>
                      <a:pt x="141960" y="183486"/>
                      <a:pt x="346672" y="254124"/>
                      <a:pt x="593217" y="217776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49" name="Google Shape;2549;p10"/>
              <p:cNvSpPr/>
              <p:nvPr/>
            </p:nvSpPr>
            <p:spPr>
              <a:xfrm>
                <a:off x="7659281" y="1617802"/>
                <a:ext cx="522922" cy="246888"/>
              </a:xfrm>
              <a:custGeom>
                <a:avLst/>
                <a:gdLst/>
                <a:ahLst/>
                <a:cxnLst/>
                <a:rect l="l" t="t" r="r" b="b"/>
                <a:pathLst>
                  <a:path w="522922" h="246888" extrusionOk="0">
                    <a:moveTo>
                      <a:pt x="522923" y="246888"/>
                    </a:moveTo>
                    <a:cubicBezTo>
                      <a:pt x="380276" y="105613"/>
                      <a:pt x="195453" y="18174"/>
                      <a:pt x="0" y="0"/>
                    </a:cubicBezTo>
                    <a:cubicBezTo>
                      <a:pt x="148475" y="172479"/>
                      <a:pt x="303467" y="224943"/>
                      <a:pt x="522923" y="246888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50" name="Google Shape;2550;p10"/>
              <p:cNvSpPr/>
              <p:nvPr/>
            </p:nvSpPr>
            <p:spPr>
              <a:xfrm>
                <a:off x="7505319" y="1731017"/>
                <a:ext cx="444741" cy="275290"/>
              </a:xfrm>
              <a:custGeom>
                <a:avLst/>
                <a:gdLst/>
                <a:ahLst/>
                <a:cxnLst/>
                <a:rect l="l" t="t" r="r" b="b"/>
                <a:pathLst>
                  <a:path w="444741" h="275290" extrusionOk="0">
                    <a:moveTo>
                      <a:pt x="444741" y="275290"/>
                    </a:moveTo>
                    <a:cubicBezTo>
                      <a:pt x="392963" y="96640"/>
                      <a:pt x="201282" y="-20632"/>
                      <a:pt x="0" y="3028"/>
                    </a:cubicBezTo>
                    <a:cubicBezTo>
                      <a:pt x="98755" y="139159"/>
                      <a:pt x="269177" y="242372"/>
                      <a:pt x="444741" y="275290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551" name="Google Shape;2551;p10"/>
            <p:cNvGrpSpPr/>
            <p:nvPr/>
          </p:nvGrpSpPr>
          <p:grpSpPr>
            <a:xfrm>
              <a:off x="7634743" y="432353"/>
              <a:ext cx="1029385" cy="1090421"/>
              <a:chOff x="4444593" y="767753"/>
              <a:chExt cx="1029385" cy="1090421"/>
            </a:xfrm>
          </p:grpSpPr>
          <p:sp>
            <p:nvSpPr>
              <p:cNvPr id="2552" name="Google Shape;2552;p10"/>
              <p:cNvSpPr/>
              <p:nvPr/>
            </p:nvSpPr>
            <p:spPr>
              <a:xfrm>
                <a:off x="4444936" y="767753"/>
                <a:ext cx="1028014" cy="1089736"/>
              </a:xfrm>
              <a:custGeom>
                <a:avLst/>
                <a:gdLst/>
                <a:ahLst/>
                <a:cxnLst/>
                <a:rect l="l" t="t" r="r" b="b"/>
                <a:pathLst>
                  <a:path w="1028014" h="1089736" extrusionOk="0">
                    <a:moveTo>
                      <a:pt x="1028014" y="1089736"/>
                    </a:moveTo>
                    <a:cubicBezTo>
                      <a:pt x="764324" y="1063676"/>
                      <a:pt x="486575" y="926516"/>
                      <a:pt x="308267" y="730377"/>
                    </a:cubicBezTo>
                    <a:cubicBezTo>
                      <a:pt x="129959" y="534238"/>
                      <a:pt x="1029" y="265062"/>
                      <a:pt x="0" y="0"/>
                    </a:cubicBezTo>
                    <a:cubicBezTo>
                      <a:pt x="178651" y="44577"/>
                      <a:pt x="365874" y="99441"/>
                      <a:pt x="523608" y="194424"/>
                    </a:cubicBezTo>
                    <a:cubicBezTo>
                      <a:pt x="773925" y="345300"/>
                      <a:pt x="944347" y="620992"/>
                      <a:pt x="967664" y="912457"/>
                    </a:cubicBezTo>
                    <a:cubicBezTo>
                      <a:pt x="973150" y="977951"/>
                      <a:pt x="1006754" y="1028014"/>
                      <a:pt x="1028014" y="1089736"/>
                    </a:cubicBezTo>
                    <a:close/>
                  </a:path>
                </a:pathLst>
              </a:custGeom>
              <a:solidFill>
                <a:srgbClr val="A6BA8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53" name="Google Shape;2553;p10"/>
              <p:cNvSpPr/>
              <p:nvPr/>
            </p:nvSpPr>
            <p:spPr>
              <a:xfrm>
                <a:off x="4444593" y="768438"/>
                <a:ext cx="1029385" cy="1089736"/>
              </a:xfrm>
              <a:custGeom>
                <a:avLst/>
                <a:gdLst/>
                <a:ahLst/>
                <a:cxnLst/>
                <a:rect l="l" t="t" r="r" b="b"/>
                <a:pathLst>
                  <a:path w="1029385" h="1089736" extrusionOk="0">
                    <a:moveTo>
                      <a:pt x="1027671" y="1089736"/>
                    </a:moveTo>
                    <a:cubicBezTo>
                      <a:pt x="1004011" y="1069505"/>
                      <a:pt x="980694" y="1048588"/>
                      <a:pt x="957377" y="1028014"/>
                    </a:cubicBezTo>
                    <a:cubicBezTo>
                      <a:pt x="934403" y="1007097"/>
                      <a:pt x="911085" y="985838"/>
                      <a:pt x="888454" y="964578"/>
                    </a:cubicBezTo>
                    <a:cubicBezTo>
                      <a:pt x="865823" y="943318"/>
                      <a:pt x="843191" y="921715"/>
                      <a:pt x="820560" y="900113"/>
                    </a:cubicBezTo>
                    <a:lnTo>
                      <a:pt x="753694" y="834619"/>
                    </a:lnTo>
                    <a:cubicBezTo>
                      <a:pt x="731749" y="812330"/>
                      <a:pt x="709803" y="790385"/>
                      <a:pt x="687857" y="768096"/>
                    </a:cubicBezTo>
                    <a:lnTo>
                      <a:pt x="622706" y="700202"/>
                    </a:lnTo>
                    <a:lnTo>
                      <a:pt x="558927" y="631622"/>
                    </a:lnTo>
                    <a:lnTo>
                      <a:pt x="495491" y="562699"/>
                    </a:lnTo>
                    <a:cubicBezTo>
                      <a:pt x="411137" y="470802"/>
                      <a:pt x="327812" y="377876"/>
                      <a:pt x="245174" y="284264"/>
                    </a:cubicBezTo>
                    <a:cubicBezTo>
                      <a:pt x="162878" y="190310"/>
                      <a:pt x="81267" y="96012"/>
                      <a:pt x="0" y="1029"/>
                    </a:cubicBezTo>
                    <a:lnTo>
                      <a:pt x="1371" y="0"/>
                    </a:lnTo>
                    <a:cubicBezTo>
                      <a:pt x="84353" y="93269"/>
                      <a:pt x="167678" y="186195"/>
                      <a:pt x="251688" y="278435"/>
                    </a:cubicBezTo>
                    <a:cubicBezTo>
                      <a:pt x="335356" y="371018"/>
                      <a:pt x="420053" y="462572"/>
                      <a:pt x="505778" y="553441"/>
                    </a:cubicBezTo>
                    <a:lnTo>
                      <a:pt x="570243" y="620992"/>
                    </a:lnTo>
                    <a:lnTo>
                      <a:pt x="635394" y="688200"/>
                    </a:lnTo>
                    <a:lnTo>
                      <a:pt x="700888" y="755066"/>
                    </a:lnTo>
                    <a:cubicBezTo>
                      <a:pt x="722833" y="777354"/>
                      <a:pt x="744436" y="799643"/>
                      <a:pt x="766039" y="821931"/>
                    </a:cubicBezTo>
                    <a:lnTo>
                      <a:pt x="831533" y="888797"/>
                    </a:lnTo>
                    <a:cubicBezTo>
                      <a:pt x="853478" y="911085"/>
                      <a:pt x="875424" y="933031"/>
                      <a:pt x="897369" y="955319"/>
                    </a:cubicBezTo>
                    <a:lnTo>
                      <a:pt x="1029386" y="1088022"/>
                    </a:lnTo>
                    <a:lnTo>
                      <a:pt x="1027671" y="1089736"/>
                    </a:lnTo>
                    <a:close/>
                  </a:path>
                </a:pathLst>
              </a:custGeom>
              <a:solidFill>
                <a:srgbClr val="4C262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54" name="Google Shape;2554;p10"/>
              <p:cNvSpPr/>
              <p:nvPr/>
            </p:nvSpPr>
            <p:spPr>
              <a:xfrm>
                <a:off x="4916424" y="1093165"/>
                <a:ext cx="86753" cy="295236"/>
              </a:xfrm>
              <a:custGeom>
                <a:avLst/>
                <a:gdLst/>
                <a:ahLst/>
                <a:cxnLst/>
                <a:rect l="l" t="t" r="r" b="b"/>
                <a:pathLst>
                  <a:path w="86753" h="295236" extrusionOk="0">
                    <a:moveTo>
                      <a:pt x="85039" y="295237"/>
                    </a:moveTo>
                    <a:cubicBezTo>
                      <a:pt x="80924" y="290093"/>
                      <a:pt x="77153" y="284607"/>
                      <a:pt x="73381" y="279464"/>
                    </a:cubicBezTo>
                    <a:cubicBezTo>
                      <a:pt x="69952" y="273977"/>
                      <a:pt x="66180" y="268491"/>
                      <a:pt x="63094" y="263004"/>
                    </a:cubicBezTo>
                    <a:cubicBezTo>
                      <a:pt x="59665" y="257518"/>
                      <a:pt x="56921" y="251689"/>
                      <a:pt x="53492" y="245859"/>
                    </a:cubicBezTo>
                    <a:cubicBezTo>
                      <a:pt x="50406" y="240030"/>
                      <a:pt x="47663" y="234201"/>
                      <a:pt x="44920" y="228371"/>
                    </a:cubicBezTo>
                    <a:cubicBezTo>
                      <a:pt x="39434" y="216370"/>
                      <a:pt x="34976" y="204368"/>
                      <a:pt x="31204" y="191681"/>
                    </a:cubicBezTo>
                    <a:cubicBezTo>
                      <a:pt x="27432" y="179337"/>
                      <a:pt x="24003" y="166649"/>
                      <a:pt x="20917" y="153962"/>
                    </a:cubicBezTo>
                    <a:cubicBezTo>
                      <a:pt x="17488" y="141275"/>
                      <a:pt x="14745" y="128588"/>
                      <a:pt x="12002" y="115900"/>
                    </a:cubicBezTo>
                    <a:cubicBezTo>
                      <a:pt x="9601" y="103213"/>
                      <a:pt x="7201" y="90183"/>
                      <a:pt x="5486" y="77495"/>
                    </a:cubicBezTo>
                    <a:cubicBezTo>
                      <a:pt x="2057" y="51778"/>
                      <a:pt x="0" y="25718"/>
                      <a:pt x="0" y="0"/>
                    </a:cubicBezTo>
                    <a:lnTo>
                      <a:pt x="1715" y="0"/>
                    </a:lnTo>
                    <a:cubicBezTo>
                      <a:pt x="4458" y="25718"/>
                      <a:pt x="8573" y="51092"/>
                      <a:pt x="14059" y="76124"/>
                    </a:cubicBezTo>
                    <a:cubicBezTo>
                      <a:pt x="16802" y="88468"/>
                      <a:pt x="19888" y="101156"/>
                      <a:pt x="23317" y="113500"/>
                    </a:cubicBezTo>
                    <a:cubicBezTo>
                      <a:pt x="26746" y="125844"/>
                      <a:pt x="30175" y="138189"/>
                      <a:pt x="34290" y="150190"/>
                    </a:cubicBezTo>
                    <a:cubicBezTo>
                      <a:pt x="38405" y="162192"/>
                      <a:pt x="42863" y="174193"/>
                      <a:pt x="47663" y="186195"/>
                    </a:cubicBezTo>
                    <a:cubicBezTo>
                      <a:pt x="52464" y="197853"/>
                      <a:pt x="56921" y="209855"/>
                      <a:pt x="61379" y="221856"/>
                    </a:cubicBezTo>
                    <a:lnTo>
                      <a:pt x="67894" y="240030"/>
                    </a:lnTo>
                    <a:cubicBezTo>
                      <a:pt x="69952" y="246202"/>
                      <a:pt x="72352" y="252032"/>
                      <a:pt x="74409" y="258204"/>
                    </a:cubicBezTo>
                    <a:cubicBezTo>
                      <a:pt x="76810" y="264376"/>
                      <a:pt x="78867" y="270205"/>
                      <a:pt x="80924" y="276377"/>
                    </a:cubicBezTo>
                    <a:cubicBezTo>
                      <a:pt x="82982" y="282550"/>
                      <a:pt x="85039" y="288722"/>
                      <a:pt x="86754" y="294894"/>
                    </a:cubicBezTo>
                    <a:lnTo>
                      <a:pt x="85039" y="295237"/>
                    </a:lnTo>
                    <a:close/>
                  </a:path>
                </a:pathLst>
              </a:custGeom>
              <a:solidFill>
                <a:srgbClr val="4C262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55" name="Google Shape;2555;p10"/>
              <p:cNvSpPr/>
              <p:nvPr/>
            </p:nvSpPr>
            <p:spPr>
              <a:xfrm>
                <a:off x="4605756" y="1214851"/>
                <a:ext cx="299351" cy="82681"/>
              </a:xfrm>
              <a:custGeom>
                <a:avLst/>
                <a:gdLst/>
                <a:ahLst/>
                <a:cxnLst/>
                <a:rect l="l" t="t" r="r" b="b"/>
                <a:pathLst>
                  <a:path w="299351" h="82681" extrusionOk="0">
                    <a:moveTo>
                      <a:pt x="297980" y="82682"/>
                    </a:moveTo>
                    <a:cubicBezTo>
                      <a:pt x="276035" y="68280"/>
                      <a:pt x="252032" y="59707"/>
                      <a:pt x="227685" y="51135"/>
                    </a:cubicBezTo>
                    <a:cubicBezTo>
                      <a:pt x="224600" y="50106"/>
                      <a:pt x="221513" y="48735"/>
                      <a:pt x="218427" y="48049"/>
                    </a:cubicBezTo>
                    <a:lnTo>
                      <a:pt x="209169" y="44620"/>
                    </a:lnTo>
                    <a:lnTo>
                      <a:pt x="199911" y="41191"/>
                    </a:lnTo>
                    <a:cubicBezTo>
                      <a:pt x="196824" y="40162"/>
                      <a:pt x="193739" y="38791"/>
                      <a:pt x="190995" y="37762"/>
                    </a:cubicBezTo>
                    <a:cubicBezTo>
                      <a:pt x="184823" y="35362"/>
                      <a:pt x="178994" y="33304"/>
                      <a:pt x="172821" y="31247"/>
                    </a:cubicBezTo>
                    <a:cubicBezTo>
                      <a:pt x="166649" y="29189"/>
                      <a:pt x="160477" y="27475"/>
                      <a:pt x="154305" y="25417"/>
                    </a:cubicBezTo>
                    <a:cubicBezTo>
                      <a:pt x="148133" y="23703"/>
                      <a:pt x="141618" y="21988"/>
                      <a:pt x="135446" y="20617"/>
                    </a:cubicBezTo>
                    <a:cubicBezTo>
                      <a:pt x="129273" y="19245"/>
                      <a:pt x="122758" y="17531"/>
                      <a:pt x="116586" y="16502"/>
                    </a:cubicBezTo>
                    <a:lnTo>
                      <a:pt x="106985" y="14445"/>
                    </a:lnTo>
                    <a:lnTo>
                      <a:pt x="97383" y="12730"/>
                    </a:lnTo>
                    <a:cubicBezTo>
                      <a:pt x="90869" y="11359"/>
                      <a:pt x="84696" y="10673"/>
                      <a:pt x="78181" y="9644"/>
                    </a:cubicBezTo>
                    <a:cubicBezTo>
                      <a:pt x="52464" y="5872"/>
                      <a:pt x="26403" y="4158"/>
                      <a:pt x="0" y="3815"/>
                    </a:cubicBezTo>
                    <a:lnTo>
                      <a:pt x="0" y="2100"/>
                    </a:lnTo>
                    <a:cubicBezTo>
                      <a:pt x="26060" y="-300"/>
                      <a:pt x="52806" y="-643"/>
                      <a:pt x="79210" y="1072"/>
                    </a:cubicBezTo>
                    <a:cubicBezTo>
                      <a:pt x="85725" y="1757"/>
                      <a:pt x="92583" y="2100"/>
                      <a:pt x="99098" y="2786"/>
                    </a:cubicBezTo>
                    <a:lnTo>
                      <a:pt x="109042" y="3815"/>
                    </a:lnTo>
                    <a:lnTo>
                      <a:pt x="118986" y="5186"/>
                    </a:lnTo>
                    <a:cubicBezTo>
                      <a:pt x="125501" y="5872"/>
                      <a:pt x="132017" y="7244"/>
                      <a:pt x="138531" y="8272"/>
                    </a:cubicBezTo>
                    <a:cubicBezTo>
                      <a:pt x="145047" y="9644"/>
                      <a:pt x="151562" y="10673"/>
                      <a:pt x="158077" y="12044"/>
                    </a:cubicBezTo>
                    <a:cubicBezTo>
                      <a:pt x="171107" y="14788"/>
                      <a:pt x="184137" y="17874"/>
                      <a:pt x="196824" y="21303"/>
                    </a:cubicBezTo>
                    <a:cubicBezTo>
                      <a:pt x="203340" y="23017"/>
                      <a:pt x="209512" y="25075"/>
                      <a:pt x="216027" y="27132"/>
                    </a:cubicBezTo>
                    <a:cubicBezTo>
                      <a:pt x="222199" y="29532"/>
                      <a:pt x="228371" y="31933"/>
                      <a:pt x="234543" y="34676"/>
                    </a:cubicBezTo>
                    <a:cubicBezTo>
                      <a:pt x="246545" y="40162"/>
                      <a:pt x="258546" y="45991"/>
                      <a:pt x="269862" y="53535"/>
                    </a:cubicBezTo>
                    <a:cubicBezTo>
                      <a:pt x="281178" y="61079"/>
                      <a:pt x="291808" y="69994"/>
                      <a:pt x="299352" y="81310"/>
                    </a:cubicBezTo>
                    <a:lnTo>
                      <a:pt x="297980" y="82682"/>
                    </a:lnTo>
                    <a:close/>
                  </a:path>
                </a:pathLst>
              </a:custGeom>
              <a:solidFill>
                <a:srgbClr val="4C262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56" name="Google Shape;2556;p10"/>
              <p:cNvSpPr/>
              <p:nvPr/>
            </p:nvSpPr>
            <p:spPr>
              <a:xfrm>
                <a:off x="4547463" y="1060246"/>
                <a:ext cx="211226" cy="67551"/>
              </a:xfrm>
              <a:custGeom>
                <a:avLst/>
                <a:gdLst/>
                <a:ahLst/>
                <a:cxnLst/>
                <a:rect l="l" t="t" r="r" b="b"/>
                <a:pathLst>
                  <a:path w="211226" h="67551" extrusionOk="0">
                    <a:moveTo>
                      <a:pt x="211226" y="67551"/>
                    </a:moveTo>
                    <a:cubicBezTo>
                      <a:pt x="206426" y="66866"/>
                      <a:pt x="201968" y="66180"/>
                      <a:pt x="197168" y="65151"/>
                    </a:cubicBezTo>
                    <a:cubicBezTo>
                      <a:pt x="192710" y="64122"/>
                      <a:pt x="187909" y="63094"/>
                      <a:pt x="183452" y="62065"/>
                    </a:cubicBezTo>
                    <a:cubicBezTo>
                      <a:pt x="178994" y="61036"/>
                      <a:pt x="174536" y="59665"/>
                      <a:pt x="170078" y="58636"/>
                    </a:cubicBezTo>
                    <a:cubicBezTo>
                      <a:pt x="165621" y="57264"/>
                      <a:pt x="161163" y="56236"/>
                      <a:pt x="156705" y="54864"/>
                    </a:cubicBezTo>
                    <a:cubicBezTo>
                      <a:pt x="147790" y="52121"/>
                      <a:pt x="139217" y="49035"/>
                      <a:pt x="130988" y="45606"/>
                    </a:cubicBezTo>
                    <a:cubicBezTo>
                      <a:pt x="122415" y="42177"/>
                      <a:pt x="113843" y="38748"/>
                      <a:pt x="105270" y="35319"/>
                    </a:cubicBezTo>
                    <a:cubicBezTo>
                      <a:pt x="96698" y="32233"/>
                      <a:pt x="87782" y="29147"/>
                      <a:pt x="79210" y="26403"/>
                    </a:cubicBezTo>
                    <a:cubicBezTo>
                      <a:pt x="70637" y="23317"/>
                      <a:pt x="61722" y="20574"/>
                      <a:pt x="53150" y="17831"/>
                    </a:cubicBezTo>
                    <a:cubicBezTo>
                      <a:pt x="35661" y="12002"/>
                      <a:pt x="17831" y="6858"/>
                      <a:pt x="0" y="1715"/>
                    </a:cubicBezTo>
                    <a:lnTo>
                      <a:pt x="343" y="0"/>
                    </a:lnTo>
                    <a:cubicBezTo>
                      <a:pt x="18860" y="2400"/>
                      <a:pt x="37033" y="5829"/>
                      <a:pt x="55207" y="9258"/>
                    </a:cubicBezTo>
                    <a:cubicBezTo>
                      <a:pt x="64465" y="10973"/>
                      <a:pt x="73380" y="13030"/>
                      <a:pt x="82296" y="15088"/>
                    </a:cubicBezTo>
                    <a:cubicBezTo>
                      <a:pt x="91211" y="17145"/>
                      <a:pt x="100470" y="19545"/>
                      <a:pt x="109385" y="21946"/>
                    </a:cubicBezTo>
                    <a:cubicBezTo>
                      <a:pt x="113843" y="23317"/>
                      <a:pt x="118301" y="24346"/>
                      <a:pt x="122758" y="25375"/>
                    </a:cubicBezTo>
                    <a:lnTo>
                      <a:pt x="136131" y="28804"/>
                    </a:lnTo>
                    <a:cubicBezTo>
                      <a:pt x="140589" y="30175"/>
                      <a:pt x="145047" y="31547"/>
                      <a:pt x="149504" y="32918"/>
                    </a:cubicBezTo>
                    <a:cubicBezTo>
                      <a:pt x="153962" y="34633"/>
                      <a:pt x="158077" y="36347"/>
                      <a:pt x="162534" y="38062"/>
                    </a:cubicBezTo>
                    <a:cubicBezTo>
                      <a:pt x="171107" y="41834"/>
                      <a:pt x="179337" y="45949"/>
                      <a:pt x="187566" y="50406"/>
                    </a:cubicBezTo>
                    <a:cubicBezTo>
                      <a:pt x="195796" y="54864"/>
                      <a:pt x="203682" y="60008"/>
                      <a:pt x="211226" y="65837"/>
                    </a:cubicBezTo>
                    <a:lnTo>
                      <a:pt x="211226" y="67551"/>
                    </a:lnTo>
                    <a:close/>
                  </a:path>
                </a:pathLst>
              </a:custGeom>
              <a:solidFill>
                <a:srgbClr val="4C262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57" name="Google Shape;2557;p10"/>
              <p:cNvSpPr/>
              <p:nvPr/>
            </p:nvSpPr>
            <p:spPr>
              <a:xfrm>
                <a:off x="4668164" y="894283"/>
                <a:ext cx="29146" cy="152590"/>
              </a:xfrm>
              <a:custGeom>
                <a:avLst/>
                <a:gdLst/>
                <a:ahLst/>
                <a:cxnLst/>
                <a:rect l="l" t="t" r="r" b="b"/>
                <a:pathLst>
                  <a:path w="29146" h="152590" extrusionOk="0">
                    <a:moveTo>
                      <a:pt x="27432" y="152591"/>
                    </a:moveTo>
                    <a:cubicBezTo>
                      <a:pt x="25032" y="149847"/>
                      <a:pt x="23317" y="147104"/>
                      <a:pt x="21260" y="144361"/>
                    </a:cubicBezTo>
                    <a:cubicBezTo>
                      <a:pt x="19545" y="141618"/>
                      <a:pt x="17831" y="138532"/>
                      <a:pt x="16116" y="135788"/>
                    </a:cubicBezTo>
                    <a:cubicBezTo>
                      <a:pt x="14745" y="132702"/>
                      <a:pt x="13030" y="129959"/>
                      <a:pt x="11659" y="126873"/>
                    </a:cubicBezTo>
                    <a:cubicBezTo>
                      <a:pt x="10287" y="123787"/>
                      <a:pt x="9258" y="120701"/>
                      <a:pt x="8230" y="117615"/>
                    </a:cubicBezTo>
                    <a:cubicBezTo>
                      <a:pt x="7201" y="114529"/>
                      <a:pt x="6172" y="111443"/>
                      <a:pt x="5487" y="108014"/>
                    </a:cubicBezTo>
                    <a:cubicBezTo>
                      <a:pt x="4801" y="104927"/>
                      <a:pt x="4115" y="101498"/>
                      <a:pt x="3772" y="98412"/>
                    </a:cubicBezTo>
                    <a:lnTo>
                      <a:pt x="2743" y="88468"/>
                    </a:lnTo>
                    <a:cubicBezTo>
                      <a:pt x="2400" y="85039"/>
                      <a:pt x="2058" y="81953"/>
                      <a:pt x="1715" y="78524"/>
                    </a:cubicBezTo>
                    <a:lnTo>
                      <a:pt x="1029" y="68580"/>
                    </a:lnTo>
                    <a:lnTo>
                      <a:pt x="343" y="58636"/>
                    </a:lnTo>
                    <a:lnTo>
                      <a:pt x="0" y="48692"/>
                    </a:lnTo>
                    <a:lnTo>
                      <a:pt x="0" y="38748"/>
                    </a:lnTo>
                    <a:cubicBezTo>
                      <a:pt x="343" y="25718"/>
                      <a:pt x="1029" y="12687"/>
                      <a:pt x="3086" y="0"/>
                    </a:cubicBezTo>
                    <a:lnTo>
                      <a:pt x="4801" y="0"/>
                    </a:lnTo>
                    <a:cubicBezTo>
                      <a:pt x="5829" y="13030"/>
                      <a:pt x="6858" y="25718"/>
                      <a:pt x="8916" y="38405"/>
                    </a:cubicBezTo>
                    <a:lnTo>
                      <a:pt x="10287" y="48006"/>
                    </a:lnTo>
                    <a:lnTo>
                      <a:pt x="12002" y="57264"/>
                    </a:lnTo>
                    <a:lnTo>
                      <a:pt x="13716" y="66523"/>
                    </a:lnTo>
                    <a:lnTo>
                      <a:pt x="15774" y="75781"/>
                    </a:lnTo>
                    <a:cubicBezTo>
                      <a:pt x="16459" y="78867"/>
                      <a:pt x="17145" y="81953"/>
                      <a:pt x="18174" y="85039"/>
                    </a:cubicBezTo>
                    <a:lnTo>
                      <a:pt x="20917" y="94298"/>
                    </a:lnTo>
                    <a:cubicBezTo>
                      <a:pt x="22632" y="100470"/>
                      <a:pt x="24346" y="106299"/>
                      <a:pt x="25375" y="112471"/>
                    </a:cubicBezTo>
                    <a:cubicBezTo>
                      <a:pt x="26061" y="115557"/>
                      <a:pt x="26403" y="118643"/>
                      <a:pt x="26746" y="121730"/>
                    </a:cubicBezTo>
                    <a:cubicBezTo>
                      <a:pt x="27089" y="124816"/>
                      <a:pt x="27775" y="127902"/>
                      <a:pt x="28118" y="131331"/>
                    </a:cubicBezTo>
                    <a:cubicBezTo>
                      <a:pt x="28461" y="134417"/>
                      <a:pt x="28804" y="137846"/>
                      <a:pt x="28804" y="140932"/>
                    </a:cubicBezTo>
                    <a:cubicBezTo>
                      <a:pt x="29147" y="144361"/>
                      <a:pt x="29147" y="147447"/>
                      <a:pt x="29147" y="150876"/>
                    </a:cubicBezTo>
                    <a:lnTo>
                      <a:pt x="27432" y="152591"/>
                    </a:lnTo>
                    <a:close/>
                  </a:path>
                </a:pathLst>
              </a:custGeom>
              <a:solidFill>
                <a:srgbClr val="4C262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58" name="Google Shape;2558;p10"/>
              <p:cNvSpPr/>
              <p:nvPr/>
            </p:nvSpPr>
            <p:spPr>
              <a:xfrm>
                <a:off x="4831727" y="1454238"/>
                <a:ext cx="270205" cy="46634"/>
              </a:xfrm>
              <a:custGeom>
                <a:avLst/>
                <a:gdLst/>
                <a:ahLst/>
                <a:cxnLst/>
                <a:rect l="l" t="t" r="r" b="b"/>
                <a:pathLst>
                  <a:path w="270205" h="46634" extrusionOk="0">
                    <a:moveTo>
                      <a:pt x="269177" y="46634"/>
                    </a:moveTo>
                    <a:cubicBezTo>
                      <a:pt x="248603" y="35662"/>
                      <a:pt x="227000" y="33261"/>
                      <a:pt x="204369" y="30175"/>
                    </a:cubicBezTo>
                    <a:cubicBezTo>
                      <a:pt x="193053" y="28461"/>
                      <a:pt x="181737" y="26746"/>
                      <a:pt x="170764" y="24346"/>
                    </a:cubicBezTo>
                    <a:cubicBezTo>
                      <a:pt x="159449" y="21946"/>
                      <a:pt x="148476" y="19888"/>
                      <a:pt x="137160" y="17831"/>
                    </a:cubicBezTo>
                    <a:cubicBezTo>
                      <a:pt x="125844" y="16116"/>
                      <a:pt x="114529" y="14402"/>
                      <a:pt x="103213" y="13030"/>
                    </a:cubicBezTo>
                    <a:cubicBezTo>
                      <a:pt x="91897" y="11659"/>
                      <a:pt x="80582" y="10287"/>
                      <a:pt x="68923" y="8915"/>
                    </a:cubicBezTo>
                    <a:cubicBezTo>
                      <a:pt x="45949" y="6172"/>
                      <a:pt x="23317" y="4801"/>
                      <a:pt x="0" y="3429"/>
                    </a:cubicBezTo>
                    <a:lnTo>
                      <a:pt x="0" y="1715"/>
                    </a:lnTo>
                    <a:cubicBezTo>
                      <a:pt x="22974" y="343"/>
                      <a:pt x="46292" y="0"/>
                      <a:pt x="69266" y="0"/>
                    </a:cubicBezTo>
                    <a:cubicBezTo>
                      <a:pt x="80925" y="0"/>
                      <a:pt x="92240" y="686"/>
                      <a:pt x="103899" y="1029"/>
                    </a:cubicBezTo>
                    <a:cubicBezTo>
                      <a:pt x="115557" y="1715"/>
                      <a:pt x="126873" y="2400"/>
                      <a:pt x="138532" y="3429"/>
                    </a:cubicBezTo>
                    <a:cubicBezTo>
                      <a:pt x="150190" y="4458"/>
                      <a:pt x="161506" y="5486"/>
                      <a:pt x="173165" y="6515"/>
                    </a:cubicBezTo>
                    <a:cubicBezTo>
                      <a:pt x="184823" y="7544"/>
                      <a:pt x="196139" y="9601"/>
                      <a:pt x="207455" y="12344"/>
                    </a:cubicBezTo>
                    <a:cubicBezTo>
                      <a:pt x="218770" y="15088"/>
                      <a:pt x="230429" y="18174"/>
                      <a:pt x="241402" y="23317"/>
                    </a:cubicBezTo>
                    <a:cubicBezTo>
                      <a:pt x="252375" y="28118"/>
                      <a:pt x="263004" y="35319"/>
                      <a:pt x="270205" y="44920"/>
                    </a:cubicBezTo>
                    <a:lnTo>
                      <a:pt x="269177" y="46634"/>
                    </a:lnTo>
                    <a:close/>
                  </a:path>
                </a:pathLst>
              </a:custGeom>
              <a:solidFill>
                <a:srgbClr val="4C262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59" name="Google Shape;2559;p10"/>
              <p:cNvSpPr/>
              <p:nvPr/>
            </p:nvSpPr>
            <p:spPr>
              <a:xfrm>
                <a:off x="5134851" y="1300276"/>
                <a:ext cx="41833" cy="256832"/>
              </a:xfrm>
              <a:custGeom>
                <a:avLst/>
                <a:gdLst/>
                <a:ahLst/>
                <a:cxnLst/>
                <a:rect l="l" t="t" r="r" b="b"/>
                <a:pathLst>
                  <a:path w="41833" h="256832" extrusionOk="0">
                    <a:moveTo>
                      <a:pt x="40119" y="256832"/>
                    </a:moveTo>
                    <a:cubicBezTo>
                      <a:pt x="37033" y="252032"/>
                      <a:pt x="34633" y="247231"/>
                      <a:pt x="31890" y="242430"/>
                    </a:cubicBezTo>
                    <a:cubicBezTo>
                      <a:pt x="29489" y="237630"/>
                      <a:pt x="27089" y="232486"/>
                      <a:pt x="25032" y="227343"/>
                    </a:cubicBezTo>
                    <a:cubicBezTo>
                      <a:pt x="22974" y="222199"/>
                      <a:pt x="20917" y="217056"/>
                      <a:pt x="19202" y="211912"/>
                    </a:cubicBezTo>
                    <a:cubicBezTo>
                      <a:pt x="17488" y="206769"/>
                      <a:pt x="15773" y="201625"/>
                      <a:pt x="14059" y="196139"/>
                    </a:cubicBezTo>
                    <a:cubicBezTo>
                      <a:pt x="12687" y="190995"/>
                      <a:pt x="11316" y="185509"/>
                      <a:pt x="9944" y="180023"/>
                    </a:cubicBezTo>
                    <a:cubicBezTo>
                      <a:pt x="8915" y="174536"/>
                      <a:pt x="7887" y="169393"/>
                      <a:pt x="7201" y="163906"/>
                    </a:cubicBezTo>
                    <a:lnTo>
                      <a:pt x="5144" y="147447"/>
                    </a:lnTo>
                    <a:cubicBezTo>
                      <a:pt x="4458" y="141961"/>
                      <a:pt x="4115" y="136474"/>
                      <a:pt x="3429" y="130988"/>
                    </a:cubicBezTo>
                    <a:lnTo>
                      <a:pt x="2057" y="114529"/>
                    </a:lnTo>
                    <a:lnTo>
                      <a:pt x="1029" y="98069"/>
                    </a:lnTo>
                    <a:lnTo>
                      <a:pt x="343" y="81610"/>
                    </a:lnTo>
                    <a:lnTo>
                      <a:pt x="0" y="65151"/>
                    </a:lnTo>
                    <a:cubicBezTo>
                      <a:pt x="0" y="43205"/>
                      <a:pt x="1029" y="21603"/>
                      <a:pt x="3429" y="0"/>
                    </a:cubicBezTo>
                    <a:lnTo>
                      <a:pt x="5144" y="0"/>
                    </a:lnTo>
                    <a:cubicBezTo>
                      <a:pt x="5486" y="21603"/>
                      <a:pt x="6515" y="43205"/>
                      <a:pt x="8573" y="64808"/>
                    </a:cubicBezTo>
                    <a:lnTo>
                      <a:pt x="10287" y="80924"/>
                    </a:lnTo>
                    <a:lnTo>
                      <a:pt x="12344" y="97041"/>
                    </a:lnTo>
                    <a:lnTo>
                      <a:pt x="14745" y="113157"/>
                    </a:lnTo>
                    <a:lnTo>
                      <a:pt x="17488" y="128930"/>
                    </a:lnTo>
                    <a:cubicBezTo>
                      <a:pt x="18516" y="134074"/>
                      <a:pt x="19545" y="139560"/>
                      <a:pt x="20574" y="144704"/>
                    </a:cubicBezTo>
                    <a:lnTo>
                      <a:pt x="24346" y="160477"/>
                    </a:lnTo>
                    <a:cubicBezTo>
                      <a:pt x="25718" y="165621"/>
                      <a:pt x="26746" y="170764"/>
                      <a:pt x="28118" y="176251"/>
                    </a:cubicBezTo>
                    <a:cubicBezTo>
                      <a:pt x="29489" y="181394"/>
                      <a:pt x="30175" y="186538"/>
                      <a:pt x="31204" y="192024"/>
                    </a:cubicBezTo>
                    <a:cubicBezTo>
                      <a:pt x="32232" y="197168"/>
                      <a:pt x="33261" y="202654"/>
                      <a:pt x="34290" y="207797"/>
                    </a:cubicBezTo>
                    <a:cubicBezTo>
                      <a:pt x="35319" y="212941"/>
                      <a:pt x="36347" y="218427"/>
                      <a:pt x="37033" y="223571"/>
                    </a:cubicBezTo>
                    <a:cubicBezTo>
                      <a:pt x="38062" y="228714"/>
                      <a:pt x="38748" y="234201"/>
                      <a:pt x="39776" y="239687"/>
                    </a:cubicBezTo>
                    <a:cubicBezTo>
                      <a:pt x="40462" y="245174"/>
                      <a:pt x="41491" y="250317"/>
                      <a:pt x="41834" y="256146"/>
                    </a:cubicBezTo>
                    <a:lnTo>
                      <a:pt x="40119" y="256832"/>
                    </a:lnTo>
                    <a:close/>
                  </a:path>
                </a:pathLst>
              </a:custGeom>
              <a:solidFill>
                <a:srgbClr val="4C262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60" name="Google Shape;2560;p10"/>
              <p:cNvSpPr/>
              <p:nvPr/>
            </p:nvSpPr>
            <p:spPr>
              <a:xfrm>
                <a:off x="5054612" y="1676438"/>
                <a:ext cx="259575" cy="36004"/>
              </a:xfrm>
              <a:custGeom>
                <a:avLst/>
                <a:gdLst/>
                <a:ahLst/>
                <a:cxnLst/>
                <a:rect l="l" t="t" r="r" b="b"/>
                <a:pathLst>
                  <a:path w="259575" h="36004" extrusionOk="0">
                    <a:moveTo>
                      <a:pt x="259233" y="36005"/>
                    </a:moveTo>
                    <a:cubicBezTo>
                      <a:pt x="253746" y="35662"/>
                      <a:pt x="248260" y="35319"/>
                      <a:pt x="242773" y="34633"/>
                    </a:cubicBezTo>
                    <a:cubicBezTo>
                      <a:pt x="237287" y="33947"/>
                      <a:pt x="231801" y="33604"/>
                      <a:pt x="226314" y="32576"/>
                    </a:cubicBezTo>
                    <a:cubicBezTo>
                      <a:pt x="220828" y="31890"/>
                      <a:pt x="215341" y="31204"/>
                      <a:pt x="210198" y="30518"/>
                    </a:cubicBezTo>
                    <a:cubicBezTo>
                      <a:pt x="204711" y="29832"/>
                      <a:pt x="199568" y="29147"/>
                      <a:pt x="194082" y="28118"/>
                    </a:cubicBezTo>
                    <a:cubicBezTo>
                      <a:pt x="188595" y="27432"/>
                      <a:pt x="183452" y="26403"/>
                      <a:pt x="177965" y="25375"/>
                    </a:cubicBezTo>
                    <a:cubicBezTo>
                      <a:pt x="172479" y="24346"/>
                      <a:pt x="167335" y="23317"/>
                      <a:pt x="162192" y="22289"/>
                    </a:cubicBezTo>
                    <a:lnTo>
                      <a:pt x="146076" y="18860"/>
                    </a:lnTo>
                    <a:cubicBezTo>
                      <a:pt x="140589" y="17831"/>
                      <a:pt x="135446" y="17145"/>
                      <a:pt x="129959" y="16116"/>
                    </a:cubicBezTo>
                    <a:lnTo>
                      <a:pt x="113843" y="13716"/>
                    </a:lnTo>
                    <a:lnTo>
                      <a:pt x="97727" y="11659"/>
                    </a:lnTo>
                    <a:lnTo>
                      <a:pt x="81610" y="9944"/>
                    </a:lnTo>
                    <a:lnTo>
                      <a:pt x="65494" y="8573"/>
                    </a:lnTo>
                    <a:cubicBezTo>
                      <a:pt x="43891" y="6858"/>
                      <a:pt x="21946" y="6172"/>
                      <a:pt x="0" y="6172"/>
                    </a:cubicBezTo>
                    <a:lnTo>
                      <a:pt x="0" y="4458"/>
                    </a:lnTo>
                    <a:cubicBezTo>
                      <a:pt x="21946" y="1715"/>
                      <a:pt x="43891" y="686"/>
                      <a:pt x="65837" y="0"/>
                    </a:cubicBezTo>
                    <a:lnTo>
                      <a:pt x="82296" y="0"/>
                    </a:lnTo>
                    <a:lnTo>
                      <a:pt x="98755" y="343"/>
                    </a:lnTo>
                    <a:lnTo>
                      <a:pt x="115215" y="1029"/>
                    </a:lnTo>
                    <a:lnTo>
                      <a:pt x="131674" y="2057"/>
                    </a:lnTo>
                    <a:cubicBezTo>
                      <a:pt x="137160" y="2400"/>
                      <a:pt x="142647" y="3086"/>
                      <a:pt x="148133" y="3429"/>
                    </a:cubicBezTo>
                    <a:lnTo>
                      <a:pt x="164592" y="4801"/>
                    </a:lnTo>
                    <a:cubicBezTo>
                      <a:pt x="170079" y="5486"/>
                      <a:pt x="175565" y="6172"/>
                      <a:pt x="181051" y="7201"/>
                    </a:cubicBezTo>
                    <a:cubicBezTo>
                      <a:pt x="186538" y="8230"/>
                      <a:pt x="192024" y="9258"/>
                      <a:pt x="197168" y="10630"/>
                    </a:cubicBezTo>
                    <a:cubicBezTo>
                      <a:pt x="202654" y="12002"/>
                      <a:pt x="207798" y="13373"/>
                      <a:pt x="213284" y="15088"/>
                    </a:cubicBezTo>
                    <a:cubicBezTo>
                      <a:pt x="218427" y="16802"/>
                      <a:pt x="223914" y="18517"/>
                      <a:pt x="229057" y="20574"/>
                    </a:cubicBezTo>
                    <a:cubicBezTo>
                      <a:pt x="234201" y="22631"/>
                      <a:pt x="239344" y="24689"/>
                      <a:pt x="244488" y="26746"/>
                    </a:cubicBezTo>
                    <a:cubicBezTo>
                      <a:pt x="249631" y="29147"/>
                      <a:pt x="254432" y="31547"/>
                      <a:pt x="259575" y="34290"/>
                    </a:cubicBezTo>
                    <a:lnTo>
                      <a:pt x="259233" y="36005"/>
                    </a:lnTo>
                    <a:close/>
                  </a:path>
                </a:pathLst>
              </a:custGeom>
              <a:solidFill>
                <a:srgbClr val="4C262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61" name="Google Shape;2561;p10"/>
              <p:cNvSpPr/>
              <p:nvPr/>
            </p:nvSpPr>
            <p:spPr>
              <a:xfrm>
                <a:off x="5316267" y="1518704"/>
                <a:ext cx="56213" cy="242087"/>
              </a:xfrm>
              <a:custGeom>
                <a:avLst/>
                <a:gdLst/>
                <a:ahLst/>
                <a:cxnLst/>
                <a:rect l="l" t="t" r="r" b="b"/>
                <a:pathLst>
                  <a:path w="56213" h="242087" extrusionOk="0">
                    <a:moveTo>
                      <a:pt x="54842" y="242087"/>
                    </a:moveTo>
                    <a:cubicBezTo>
                      <a:pt x="51413" y="237973"/>
                      <a:pt x="48327" y="233515"/>
                      <a:pt x="45241" y="229400"/>
                    </a:cubicBezTo>
                    <a:cubicBezTo>
                      <a:pt x="42498" y="224942"/>
                      <a:pt x="39412" y="220485"/>
                      <a:pt x="36668" y="216027"/>
                    </a:cubicBezTo>
                    <a:cubicBezTo>
                      <a:pt x="33925" y="211569"/>
                      <a:pt x="31525" y="206769"/>
                      <a:pt x="29125" y="201968"/>
                    </a:cubicBezTo>
                    <a:cubicBezTo>
                      <a:pt x="26724" y="197168"/>
                      <a:pt x="24667" y="192367"/>
                      <a:pt x="22610" y="187566"/>
                    </a:cubicBezTo>
                    <a:cubicBezTo>
                      <a:pt x="20552" y="182766"/>
                      <a:pt x="18838" y="177622"/>
                      <a:pt x="17123" y="172479"/>
                    </a:cubicBezTo>
                    <a:cubicBezTo>
                      <a:pt x="15752" y="167335"/>
                      <a:pt x="14380" y="162192"/>
                      <a:pt x="13008" y="157048"/>
                    </a:cubicBezTo>
                    <a:lnTo>
                      <a:pt x="9922" y="141618"/>
                    </a:lnTo>
                    <a:cubicBezTo>
                      <a:pt x="8894" y="136474"/>
                      <a:pt x="7865" y="131331"/>
                      <a:pt x="7179" y="126187"/>
                    </a:cubicBezTo>
                    <a:lnTo>
                      <a:pt x="4779" y="110071"/>
                    </a:lnTo>
                    <a:lnTo>
                      <a:pt x="2721" y="94298"/>
                    </a:lnTo>
                    <a:lnTo>
                      <a:pt x="1350" y="78524"/>
                    </a:lnTo>
                    <a:lnTo>
                      <a:pt x="321" y="62751"/>
                    </a:lnTo>
                    <a:cubicBezTo>
                      <a:pt x="-365" y="41834"/>
                      <a:pt x="-22" y="20574"/>
                      <a:pt x="2036" y="0"/>
                    </a:cubicBezTo>
                    <a:lnTo>
                      <a:pt x="3750" y="0"/>
                    </a:lnTo>
                    <a:cubicBezTo>
                      <a:pt x="4436" y="20917"/>
                      <a:pt x="5807" y="41491"/>
                      <a:pt x="8894" y="62065"/>
                    </a:cubicBezTo>
                    <a:lnTo>
                      <a:pt x="11294" y="77495"/>
                    </a:lnTo>
                    <a:lnTo>
                      <a:pt x="14037" y="92583"/>
                    </a:lnTo>
                    <a:lnTo>
                      <a:pt x="17123" y="107671"/>
                    </a:lnTo>
                    <a:lnTo>
                      <a:pt x="20895" y="122758"/>
                    </a:lnTo>
                    <a:cubicBezTo>
                      <a:pt x="22267" y="127559"/>
                      <a:pt x="23638" y="132702"/>
                      <a:pt x="25010" y="137503"/>
                    </a:cubicBezTo>
                    <a:lnTo>
                      <a:pt x="29810" y="152248"/>
                    </a:lnTo>
                    <a:cubicBezTo>
                      <a:pt x="31525" y="157048"/>
                      <a:pt x="33239" y="161849"/>
                      <a:pt x="34611" y="166649"/>
                    </a:cubicBezTo>
                    <a:cubicBezTo>
                      <a:pt x="36326" y="171450"/>
                      <a:pt x="37697" y="176251"/>
                      <a:pt x="39069" y="181394"/>
                    </a:cubicBezTo>
                    <a:cubicBezTo>
                      <a:pt x="40440" y="186195"/>
                      <a:pt x="42155" y="191338"/>
                      <a:pt x="43526" y="196139"/>
                    </a:cubicBezTo>
                    <a:cubicBezTo>
                      <a:pt x="44898" y="200939"/>
                      <a:pt x="46613" y="206083"/>
                      <a:pt x="47984" y="210884"/>
                    </a:cubicBezTo>
                    <a:cubicBezTo>
                      <a:pt x="49699" y="215684"/>
                      <a:pt x="51070" y="220828"/>
                      <a:pt x="52442" y="225971"/>
                    </a:cubicBezTo>
                    <a:cubicBezTo>
                      <a:pt x="53813" y="231115"/>
                      <a:pt x="55185" y="235915"/>
                      <a:pt x="56214" y="241402"/>
                    </a:cubicBezTo>
                    <a:lnTo>
                      <a:pt x="54842" y="242087"/>
                    </a:lnTo>
                    <a:close/>
                  </a:path>
                </a:pathLst>
              </a:custGeom>
              <a:solidFill>
                <a:srgbClr val="4C262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562" name="Google Shape;2562;p10"/>
            <p:cNvGrpSpPr/>
            <p:nvPr/>
          </p:nvGrpSpPr>
          <p:grpSpPr>
            <a:xfrm>
              <a:off x="9154133" y="357233"/>
              <a:ext cx="1002639" cy="771549"/>
              <a:chOff x="5963983" y="692633"/>
              <a:chExt cx="1002639" cy="771549"/>
            </a:xfrm>
          </p:grpSpPr>
          <p:sp>
            <p:nvSpPr>
              <p:cNvPr id="2563" name="Google Shape;2563;p10"/>
              <p:cNvSpPr/>
              <p:nvPr/>
            </p:nvSpPr>
            <p:spPr>
              <a:xfrm>
                <a:off x="5964326" y="692633"/>
                <a:ext cx="1002296" cy="771206"/>
              </a:xfrm>
              <a:custGeom>
                <a:avLst/>
                <a:gdLst/>
                <a:ahLst/>
                <a:cxnLst/>
                <a:rect l="l" t="t" r="r" b="b"/>
                <a:pathLst>
                  <a:path w="1002296" h="771206" extrusionOk="0">
                    <a:moveTo>
                      <a:pt x="0" y="771207"/>
                    </a:moveTo>
                    <a:cubicBezTo>
                      <a:pt x="44577" y="552437"/>
                      <a:pt x="183795" y="331609"/>
                      <a:pt x="363474" y="198907"/>
                    </a:cubicBezTo>
                    <a:cubicBezTo>
                      <a:pt x="543154" y="66205"/>
                      <a:pt x="780098" y="-18492"/>
                      <a:pt x="1002297" y="3454"/>
                    </a:cubicBezTo>
                    <a:cubicBezTo>
                      <a:pt x="949490" y="149529"/>
                      <a:pt x="887425" y="301777"/>
                      <a:pt x="793814" y="425907"/>
                    </a:cubicBezTo>
                    <a:cubicBezTo>
                      <a:pt x="645681" y="622731"/>
                      <a:pt x="399821" y="741718"/>
                      <a:pt x="153619" y="736231"/>
                    </a:cubicBezTo>
                    <a:cubicBezTo>
                      <a:pt x="98412" y="734517"/>
                      <a:pt x="53493" y="758520"/>
                      <a:pt x="0" y="771207"/>
                    </a:cubicBezTo>
                    <a:close/>
                  </a:path>
                </a:pathLst>
              </a:custGeom>
              <a:solidFill>
                <a:srgbClr val="A6BA8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64" name="Google Shape;2564;p10"/>
              <p:cNvSpPr/>
              <p:nvPr/>
            </p:nvSpPr>
            <p:spPr>
              <a:xfrm>
                <a:off x="5963983" y="695744"/>
                <a:ext cx="1001953" cy="768438"/>
              </a:xfrm>
              <a:custGeom>
                <a:avLst/>
                <a:gdLst/>
                <a:ahLst/>
                <a:cxnLst/>
                <a:rect l="l" t="t" r="r" b="b"/>
                <a:pathLst>
                  <a:path w="1001953" h="768438" extrusionOk="0">
                    <a:moveTo>
                      <a:pt x="0" y="767410"/>
                    </a:moveTo>
                    <a:cubicBezTo>
                      <a:pt x="19202" y="749237"/>
                      <a:pt x="38748" y="731749"/>
                      <a:pt x="57950" y="713918"/>
                    </a:cubicBezTo>
                    <a:cubicBezTo>
                      <a:pt x="77495" y="696430"/>
                      <a:pt x="97384" y="678942"/>
                      <a:pt x="116929" y="661454"/>
                    </a:cubicBezTo>
                    <a:cubicBezTo>
                      <a:pt x="136817" y="644309"/>
                      <a:pt x="157048" y="627164"/>
                      <a:pt x="176936" y="610019"/>
                    </a:cubicBezTo>
                    <a:lnTo>
                      <a:pt x="237630" y="559613"/>
                    </a:lnTo>
                    <a:cubicBezTo>
                      <a:pt x="258204" y="543154"/>
                      <a:pt x="278435" y="526352"/>
                      <a:pt x="299009" y="510235"/>
                    </a:cubicBezTo>
                    <a:lnTo>
                      <a:pt x="361417" y="461886"/>
                    </a:lnTo>
                    <a:lnTo>
                      <a:pt x="424510" y="414223"/>
                    </a:lnTo>
                    <a:lnTo>
                      <a:pt x="487604" y="366903"/>
                    </a:lnTo>
                    <a:cubicBezTo>
                      <a:pt x="571957" y="304152"/>
                      <a:pt x="657339" y="242087"/>
                      <a:pt x="742721" y="181051"/>
                    </a:cubicBezTo>
                    <a:cubicBezTo>
                      <a:pt x="828446" y="120015"/>
                      <a:pt x="914857" y="60008"/>
                      <a:pt x="1001268" y="0"/>
                    </a:cubicBezTo>
                    <a:lnTo>
                      <a:pt x="1001954" y="1372"/>
                    </a:lnTo>
                    <a:cubicBezTo>
                      <a:pt x="916572" y="62751"/>
                      <a:pt x="831533" y="124816"/>
                      <a:pt x="746836" y="187223"/>
                    </a:cubicBezTo>
                    <a:cubicBezTo>
                      <a:pt x="662140" y="249631"/>
                      <a:pt x="577787" y="312382"/>
                      <a:pt x="494462" y="376504"/>
                    </a:cubicBezTo>
                    <a:lnTo>
                      <a:pt x="432054" y="424853"/>
                    </a:lnTo>
                    <a:lnTo>
                      <a:pt x="369989" y="473545"/>
                    </a:lnTo>
                    <a:lnTo>
                      <a:pt x="308267" y="522580"/>
                    </a:lnTo>
                    <a:cubicBezTo>
                      <a:pt x="287693" y="539039"/>
                      <a:pt x="267119" y="555155"/>
                      <a:pt x="246545" y="571614"/>
                    </a:cubicBezTo>
                    <a:lnTo>
                      <a:pt x="184823" y="620649"/>
                    </a:lnTo>
                    <a:cubicBezTo>
                      <a:pt x="164249" y="637108"/>
                      <a:pt x="144018" y="653567"/>
                      <a:pt x="123444" y="670027"/>
                    </a:cubicBezTo>
                    <a:lnTo>
                      <a:pt x="686" y="768439"/>
                    </a:lnTo>
                    <a:lnTo>
                      <a:pt x="0" y="767410"/>
                    </a:lnTo>
                    <a:close/>
                  </a:path>
                </a:pathLst>
              </a:custGeom>
              <a:solidFill>
                <a:srgbClr val="4C262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65" name="Google Shape;2565;p10"/>
              <p:cNvSpPr/>
              <p:nvPr/>
            </p:nvSpPr>
            <p:spPr>
              <a:xfrm>
                <a:off x="6398437" y="1060675"/>
                <a:ext cx="255117" cy="49291"/>
              </a:xfrm>
              <a:custGeom>
                <a:avLst/>
                <a:gdLst/>
                <a:ahLst/>
                <a:cxnLst/>
                <a:rect l="l" t="t" r="r" b="b"/>
                <a:pathLst>
                  <a:path w="255117" h="49291" extrusionOk="0">
                    <a:moveTo>
                      <a:pt x="0" y="48263"/>
                    </a:moveTo>
                    <a:cubicBezTo>
                      <a:pt x="4801" y="45177"/>
                      <a:pt x="9601" y="42434"/>
                      <a:pt x="14402" y="40034"/>
                    </a:cubicBezTo>
                    <a:cubicBezTo>
                      <a:pt x="19203" y="37633"/>
                      <a:pt x="24346" y="35233"/>
                      <a:pt x="29147" y="32833"/>
                    </a:cubicBezTo>
                    <a:cubicBezTo>
                      <a:pt x="34290" y="30432"/>
                      <a:pt x="39091" y="28375"/>
                      <a:pt x="44234" y="26318"/>
                    </a:cubicBezTo>
                    <a:cubicBezTo>
                      <a:pt x="49378" y="24260"/>
                      <a:pt x="54521" y="22546"/>
                      <a:pt x="59665" y="20488"/>
                    </a:cubicBezTo>
                    <a:cubicBezTo>
                      <a:pt x="69952" y="17059"/>
                      <a:pt x="80582" y="14316"/>
                      <a:pt x="91555" y="11916"/>
                    </a:cubicBezTo>
                    <a:cubicBezTo>
                      <a:pt x="102527" y="9858"/>
                      <a:pt x="113157" y="8144"/>
                      <a:pt x="124130" y="6429"/>
                    </a:cubicBezTo>
                    <a:cubicBezTo>
                      <a:pt x="135103" y="4715"/>
                      <a:pt x="145733" y="3343"/>
                      <a:pt x="156706" y="2315"/>
                    </a:cubicBezTo>
                    <a:cubicBezTo>
                      <a:pt x="167678" y="1286"/>
                      <a:pt x="178651" y="600"/>
                      <a:pt x="189624" y="257"/>
                    </a:cubicBezTo>
                    <a:cubicBezTo>
                      <a:pt x="211570" y="-429"/>
                      <a:pt x="233515" y="257"/>
                      <a:pt x="255118" y="2315"/>
                    </a:cubicBezTo>
                    <a:lnTo>
                      <a:pt x="255118" y="3686"/>
                    </a:lnTo>
                    <a:cubicBezTo>
                      <a:pt x="233515" y="3686"/>
                      <a:pt x="211912" y="5058"/>
                      <a:pt x="190310" y="7458"/>
                    </a:cubicBezTo>
                    <a:cubicBezTo>
                      <a:pt x="179680" y="8830"/>
                      <a:pt x="169050" y="10201"/>
                      <a:pt x="158420" y="11916"/>
                    </a:cubicBezTo>
                    <a:cubicBezTo>
                      <a:pt x="147790" y="13630"/>
                      <a:pt x="137160" y="15688"/>
                      <a:pt x="126530" y="18088"/>
                    </a:cubicBezTo>
                    <a:cubicBezTo>
                      <a:pt x="115900" y="20488"/>
                      <a:pt x="105613" y="23231"/>
                      <a:pt x="95326" y="26318"/>
                    </a:cubicBezTo>
                    <a:cubicBezTo>
                      <a:pt x="85039" y="29404"/>
                      <a:pt x="74752" y="32147"/>
                      <a:pt x="64123" y="34547"/>
                    </a:cubicBezTo>
                    <a:lnTo>
                      <a:pt x="48349" y="38319"/>
                    </a:lnTo>
                    <a:cubicBezTo>
                      <a:pt x="43206" y="39691"/>
                      <a:pt x="38062" y="41062"/>
                      <a:pt x="32576" y="42091"/>
                    </a:cubicBezTo>
                    <a:cubicBezTo>
                      <a:pt x="27432" y="43463"/>
                      <a:pt x="21946" y="44491"/>
                      <a:pt x="16802" y="45863"/>
                    </a:cubicBezTo>
                    <a:cubicBezTo>
                      <a:pt x="11659" y="47234"/>
                      <a:pt x="6172" y="48263"/>
                      <a:pt x="686" y="49292"/>
                    </a:cubicBezTo>
                    <a:lnTo>
                      <a:pt x="0" y="48263"/>
                    </a:lnTo>
                    <a:close/>
                  </a:path>
                </a:pathLst>
              </a:custGeom>
              <a:solidFill>
                <a:srgbClr val="4C262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66" name="Google Shape;2566;p10"/>
              <p:cNvSpPr/>
              <p:nvPr/>
            </p:nvSpPr>
            <p:spPr>
              <a:xfrm>
                <a:off x="6483134" y="792784"/>
                <a:ext cx="92583" cy="244144"/>
              </a:xfrm>
              <a:custGeom>
                <a:avLst/>
                <a:gdLst/>
                <a:ahLst/>
                <a:cxnLst/>
                <a:rect l="l" t="t" r="r" b="b"/>
                <a:pathLst>
                  <a:path w="92583" h="244144" extrusionOk="0">
                    <a:moveTo>
                      <a:pt x="0" y="242087"/>
                    </a:moveTo>
                    <a:cubicBezTo>
                      <a:pt x="14059" y="224942"/>
                      <a:pt x="23317" y="205740"/>
                      <a:pt x="32576" y="185852"/>
                    </a:cubicBezTo>
                    <a:cubicBezTo>
                      <a:pt x="33947" y="183452"/>
                      <a:pt x="34976" y="181051"/>
                      <a:pt x="36005" y="178651"/>
                    </a:cubicBezTo>
                    <a:lnTo>
                      <a:pt x="39434" y="171450"/>
                    </a:lnTo>
                    <a:lnTo>
                      <a:pt x="42863" y="164249"/>
                    </a:lnTo>
                    <a:cubicBezTo>
                      <a:pt x="44234" y="161849"/>
                      <a:pt x="45263" y="159449"/>
                      <a:pt x="46292" y="157048"/>
                    </a:cubicBezTo>
                    <a:cubicBezTo>
                      <a:pt x="48692" y="152248"/>
                      <a:pt x="51092" y="147104"/>
                      <a:pt x="53150" y="142304"/>
                    </a:cubicBezTo>
                    <a:cubicBezTo>
                      <a:pt x="55550" y="137503"/>
                      <a:pt x="57607" y="132359"/>
                      <a:pt x="59665" y="127216"/>
                    </a:cubicBezTo>
                    <a:cubicBezTo>
                      <a:pt x="61722" y="122072"/>
                      <a:pt x="63437" y="116929"/>
                      <a:pt x="65494" y="111785"/>
                    </a:cubicBezTo>
                    <a:cubicBezTo>
                      <a:pt x="67208" y="106642"/>
                      <a:pt x="69266" y="101498"/>
                      <a:pt x="70637" y="96355"/>
                    </a:cubicBezTo>
                    <a:lnTo>
                      <a:pt x="73037" y="88468"/>
                    </a:lnTo>
                    <a:lnTo>
                      <a:pt x="75438" y="80582"/>
                    </a:lnTo>
                    <a:cubicBezTo>
                      <a:pt x="77153" y="75438"/>
                      <a:pt x="78181" y="69952"/>
                      <a:pt x="79553" y="64808"/>
                    </a:cubicBezTo>
                    <a:cubicBezTo>
                      <a:pt x="85039" y="43548"/>
                      <a:pt x="88468" y="21946"/>
                      <a:pt x="91211" y="0"/>
                    </a:cubicBezTo>
                    <a:lnTo>
                      <a:pt x="92583" y="0"/>
                    </a:lnTo>
                    <a:cubicBezTo>
                      <a:pt x="92240" y="22289"/>
                      <a:pt x="90182" y="44234"/>
                      <a:pt x="86753" y="66523"/>
                    </a:cubicBezTo>
                    <a:cubicBezTo>
                      <a:pt x="85725" y="72009"/>
                      <a:pt x="85039" y="77495"/>
                      <a:pt x="83668" y="82982"/>
                    </a:cubicBezTo>
                    <a:lnTo>
                      <a:pt x="81953" y="91211"/>
                    </a:lnTo>
                    <a:lnTo>
                      <a:pt x="79895" y="99441"/>
                    </a:lnTo>
                    <a:cubicBezTo>
                      <a:pt x="78524" y="104927"/>
                      <a:pt x="77153" y="110071"/>
                      <a:pt x="75438" y="115557"/>
                    </a:cubicBezTo>
                    <a:cubicBezTo>
                      <a:pt x="73724" y="121044"/>
                      <a:pt x="72352" y="126187"/>
                      <a:pt x="70637" y="131674"/>
                    </a:cubicBezTo>
                    <a:cubicBezTo>
                      <a:pt x="67208" y="142304"/>
                      <a:pt x="63779" y="152933"/>
                      <a:pt x="59665" y="163563"/>
                    </a:cubicBezTo>
                    <a:cubicBezTo>
                      <a:pt x="57607" y="168707"/>
                      <a:pt x="55207" y="173850"/>
                      <a:pt x="53150" y="178994"/>
                    </a:cubicBezTo>
                    <a:cubicBezTo>
                      <a:pt x="50749" y="184137"/>
                      <a:pt x="48006" y="188938"/>
                      <a:pt x="45263" y="193739"/>
                    </a:cubicBezTo>
                    <a:cubicBezTo>
                      <a:pt x="39776" y="203340"/>
                      <a:pt x="33604" y="212941"/>
                      <a:pt x="26403" y="221856"/>
                    </a:cubicBezTo>
                    <a:cubicBezTo>
                      <a:pt x="19202" y="230772"/>
                      <a:pt x="10630" y="238658"/>
                      <a:pt x="686" y="244145"/>
                    </a:cubicBezTo>
                    <a:lnTo>
                      <a:pt x="0" y="242087"/>
                    </a:lnTo>
                    <a:close/>
                  </a:path>
                </a:pathLst>
              </a:custGeom>
              <a:solidFill>
                <a:srgbClr val="4C262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67" name="Google Shape;2567;p10"/>
              <p:cNvSpPr/>
              <p:nvPr/>
            </p:nvSpPr>
            <p:spPr>
              <a:xfrm>
                <a:off x="6638124" y="756780"/>
                <a:ext cx="75095" cy="171792"/>
              </a:xfrm>
              <a:custGeom>
                <a:avLst/>
                <a:gdLst/>
                <a:ahLst/>
                <a:cxnLst/>
                <a:rect l="l" t="t" r="r" b="b"/>
                <a:pathLst>
                  <a:path w="75095" h="171792" extrusionOk="0">
                    <a:moveTo>
                      <a:pt x="0" y="171107"/>
                    </a:moveTo>
                    <a:cubicBezTo>
                      <a:pt x="1029" y="166992"/>
                      <a:pt x="2057" y="163220"/>
                      <a:pt x="3086" y="159449"/>
                    </a:cubicBezTo>
                    <a:cubicBezTo>
                      <a:pt x="4458" y="155677"/>
                      <a:pt x="5486" y="151905"/>
                      <a:pt x="6858" y="148476"/>
                    </a:cubicBezTo>
                    <a:cubicBezTo>
                      <a:pt x="8230" y="144704"/>
                      <a:pt x="9601" y="141275"/>
                      <a:pt x="10973" y="137503"/>
                    </a:cubicBezTo>
                    <a:cubicBezTo>
                      <a:pt x="12344" y="133731"/>
                      <a:pt x="13716" y="130302"/>
                      <a:pt x="15431" y="126873"/>
                    </a:cubicBezTo>
                    <a:cubicBezTo>
                      <a:pt x="18517" y="119672"/>
                      <a:pt x="21603" y="112814"/>
                      <a:pt x="25375" y="105956"/>
                    </a:cubicBezTo>
                    <a:cubicBezTo>
                      <a:pt x="29147" y="99098"/>
                      <a:pt x="32576" y="92240"/>
                      <a:pt x="36005" y="85382"/>
                    </a:cubicBezTo>
                    <a:cubicBezTo>
                      <a:pt x="39434" y="78524"/>
                      <a:pt x="42520" y="71323"/>
                      <a:pt x="45949" y="64465"/>
                    </a:cubicBezTo>
                    <a:cubicBezTo>
                      <a:pt x="49035" y="57264"/>
                      <a:pt x="52464" y="50406"/>
                      <a:pt x="55550" y="43205"/>
                    </a:cubicBezTo>
                    <a:cubicBezTo>
                      <a:pt x="62065" y="29147"/>
                      <a:pt x="67894" y="14745"/>
                      <a:pt x="73724" y="0"/>
                    </a:cubicBezTo>
                    <a:lnTo>
                      <a:pt x="75095" y="343"/>
                    </a:lnTo>
                    <a:cubicBezTo>
                      <a:pt x="71666" y="15431"/>
                      <a:pt x="67208" y="30518"/>
                      <a:pt x="62751" y="45606"/>
                    </a:cubicBezTo>
                    <a:cubicBezTo>
                      <a:pt x="60350" y="53150"/>
                      <a:pt x="57950" y="60350"/>
                      <a:pt x="55550" y="67894"/>
                    </a:cubicBezTo>
                    <a:cubicBezTo>
                      <a:pt x="52807" y="75438"/>
                      <a:pt x="50407" y="82639"/>
                      <a:pt x="47320" y="89840"/>
                    </a:cubicBezTo>
                    <a:cubicBezTo>
                      <a:pt x="45949" y="93612"/>
                      <a:pt x="44577" y="97041"/>
                      <a:pt x="43205" y="100813"/>
                    </a:cubicBezTo>
                    <a:lnTo>
                      <a:pt x="39091" y="111785"/>
                    </a:lnTo>
                    <a:cubicBezTo>
                      <a:pt x="37719" y="115557"/>
                      <a:pt x="36005" y="118986"/>
                      <a:pt x="34290" y="122758"/>
                    </a:cubicBezTo>
                    <a:cubicBezTo>
                      <a:pt x="32576" y="126187"/>
                      <a:pt x="30861" y="129616"/>
                      <a:pt x="28804" y="133388"/>
                    </a:cubicBezTo>
                    <a:cubicBezTo>
                      <a:pt x="25032" y="140246"/>
                      <a:pt x="20917" y="146761"/>
                      <a:pt x="16117" y="153276"/>
                    </a:cubicBezTo>
                    <a:cubicBezTo>
                      <a:pt x="11659" y="159791"/>
                      <a:pt x="6858" y="165964"/>
                      <a:pt x="1029" y="171793"/>
                    </a:cubicBezTo>
                    <a:lnTo>
                      <a:pt x="0" y="171107"/>
                    </a:lnTo>
                    <a:close/>
                  </a:path>
                </a:pathLst>
              </a:custGeom>
              <a:solidFill>
                <a:srgbClr val="4C262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68" name="Google Shape;2568;p10"/>
              <p:cNvSpPr/>
              <p:nvPr/>
            </p:nvSpPr>
            <p:spPr>
              <a:xfrm>
                <a:off x="6711162" y="867537"/>
                <a:ext cx="128930" cy="16459"/>
              </a:xfrm>
              <a:custGeom>
                <a:avLst/>
                <a:gdLst/>
                <a:ahLst/>
                <a:cxnLst/>
                <a:rect l="l" t="t" r="r" b="b"/>
                <a:pathLst>
                  <a:path w="128930" h="16459" extrusionOk="0">
                    <a:moveTo>
                      <a:pt x="343" y="14745"/>
                    </a:moveTo>
                    <a:cubicBezTo>
                      <a:pt x="2743" y="13030"/>
                      <a:pt x="5144" y="11659"/>
                      <a:pt x="7544" y="10287"/>
                    </a:cubicBezTo>
                    <a:cubicBezTo>
                      <a:pt x="9944" y="8915"/>
                      <a:pt x="12687" y="7887"/>
                      <a:pt x="15088" y="6858"/>
                    </a:cubicBezTo>
                    <a:cubicBezTo>
                      <a:pt x="17831" y="5829"/>
                      <a:pt x="20231" y="4801"/>
                      <a:pt x="22974" y="4115"/>
                    </a:cubicBezTo>
                    <a:cubicBezTo>
                      <a:pt x="25718" y="3429"/>
                      <a:pt x="28460" y="2743"/>
                      <a:pt x="30861" y="2057"/>
                    </a:cubicBezTo>
                    <a:cubicBezTo>
                      <a:pt x="33604" y="1372"/>
                      <a:pt x="36347" y="1029"/>
                      <a:pt x="39091" y="686"/>
                    </a:cubicBezTo>
                    <a:cubicBezTo>
                      <a:pt x="41834" y="343"/>
                      <a:pt x="44577" y="343"/>
                      <a:pt x="47320" y="0"/>
                    </a:cubicBezTo>
                    <a:lnTo>
                      <a:pt x="55550" y="0"/>
                    </a:lnTo>
                    <a:cubicBezTo>
                      <a:pt x="58293" y="0"/>
                      <a:pt x="61036" y="0"/>
                      <a:pt x="63779" y="0"/>
                    </a:cubicBezTo>
                    <a:lnTo>
                      <a:pt x="72009" y="0"/>
                    </a:lnTo>
                    <a:lnTo>
                      <a:pt x="80239" y="343"/>
                    </a:lnTo>
                    <a:lnTo>
                      <a:pt x="88468" y="1029"/>
                    </a:lnTo>
                    <a:lnTo>
                      <a:pt x="96698" y="1715"/>
                    </a:lnTo>
                    <a:cubicBezTo>
                      <a:pt x="107671" y="3086"/>
                      <a:pt x="118301" y="4801"/>
                      <a:pt x="128930" y="7544"/>
                    </a:cubicBezTo>
                    <a:lnTo>
                      <a:pt x="128588" y="8915"/>
                    </a:lnTo>
                    <a:cubicBezTo>
                      <a:pt x="117614" y="8573"/>
                      <a:pt x="106985" y="8573"/>
                      <a:pt x="96012" y="8915"/>
                    </a:cubicBezTo>
                    <a:lnTo>
                      <a:pt x="88125" y="9258"/>
                    </a:lnTo>
                    <a:lnTo>
                      <a:pt x="80239" y="9944"/>
                    </a:lnTo>
                    <a:lnTo>
                      <a:pt x="72352" y="10630"/>
                    </a:lnTo>
                    <a:lnTo>
                      <a:pt x="64465" y="11316"/>
                    </a:lnTo>
                    <a:cubicBezTo>
                      <a:pt x="61722" y="11659"/>
                      <a:pt x="59321" y="12002"/>
                      <a:pt x="56579" y="12344"/>
                    </a:cubicBezTo>
                    <a:lnTo>
                      <a:pt x="48692" y="13716"/>
                    </a:lnTo>
                    <a:cubicBezTo>
                      <a:pt x="43548" y="14745"/>
                      <a:pt x="38405" y="15431"/>
                      <a:pt x="32918" y="15773"/>
                    </a:cubicBezTo>
                    <a:cubicBezTo>
                      <a:pt x="30175" y="16116"/>
                      <a:pt x="27775" y="16116"/>
                      <a:pt x="25031" y="16116"/>
                    </a:cubicBezTo>
                    <a:cubicBezTo>
                      <a:pt x="22289" y="16116"/>
                      <a:pt x="19545" y="16459"/>
                      <a:pt x="16802" y="16459"/>
                    </a:cubicBezTo>
                    <a:cubicBezTo>
                      <a:pt x="14059" y="16459"/>
                      <a:pt x="11315" y="16459"/>
                      <a:pt x="8573" y="16459"/>
                    </a:cubicBezTo>
                    <a:cubicBezTo>
                      <a:pt x="5829" y="16459"/>
                      <a:pt x="3086" y="16116"/>
                      <a:pt x="0" y="15773"/>
                    </a:cubicBezTo>
                    <a:lnTo>
                      <a:pt x="343" y="14745"/>
                    </a:lnTo>
                    <a:close/>
                  </a:path>
                </a:pathLst>
              </a:custGeom>
              <a:solidFill>
                <a:srgbClr val="4C262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69" name="Google Shape;2569;p10"/>
              <p:cNvSpPr/>
              <p:nvPr/>
            </p:nvSpPr>
            <p:spPr>
              <a:xfrm>
                <a:off x="6295567" y="960462"/>
                <a:ext cx="60693" cy="223227"/>
              </a:xfrm>
              <a:custGeom>
                <a:avLst/>
                <a:gdLst/>
                <a:ahLst/>
                <a:cxnLst/>
                <a:rect l="l" t="t" r="r" b="b"/>
                <a:pathLst>
                  <a:path w="60693" h="223227" extrusionOk="0">
                    <a:moveTo>
                      <a:pt x="0" y="222199"/>
                    </a:moveTo>
                    <a:cubicBezTo>
                      <a:pt x="10973" y="206083"/>
                      <a:pt x="14745" y="187909"/>
                      <a:pt x="19546" y="169393"/>
                    </a:cubicBezTo>
                    <a:cubicBezTo>
                      <a:pt x="21946" y="160134"/>
                      <a:pt x="24346" y="150876"/>
                      <a:pt x="27432" y="141618"/>
                    </a:cubicBezTo>
                    <a:cubicBezTo>
                      <a:pt x="30518" y="132359"/>
                      <a:pt x="33262" y="123101"/>
                      <a:pt x="35662" y="113843"/>
                    </a:cubicBezTo>
                    <a:cubicBezTo>
                      <a:pt x="38062" y="104585"/>
                      <a:pt x="40462" y="94983"/>
                      <a:pt x="42520" y="85725"/>
                    </a:cubicBezTo>
                    <a:cubicBezTo>
                      <a:pt x="44577" y="76467"/>
                      <a:pt x="46978" y="66866"/>
                      <a:pt x="48692" y="57264"/>
                    </a:cubicBezTo>
                    <a:cubicBezTo>
                      <a:pt x="52807" y="38405"/>
                      <a:pt x="56236" y="19202"/>
                      <a:pt x="59322" y="0"/>
                    </a:cubicBezTo>
                    <a:lnTo>
                      <a:pt x="60694" y="0"/>
                    </a:lnTo>
                    <a:cubicBezTo>
                      <a:pt x="60008" y="19545"/>
                      <a:pt x="58293" y="38748"/>
                      <a:pt x="55893" y="58293"/>
                    </a:cubicBezTo>
                    <a:cubicBezTo>
                      <a:pt x="54864" y="67894"/>
                      <a:pt x="53493" y="77495"/>
                      <a:pt x="51778" y="87440"/>
                    </a:cubicBezTo>
                    <a:cubicBezTo>
                      <a:pt x="50064" y="97041"/>
                      <a:pt x="48692" y="106642"/>
                      <a:pt x="46635" y="116243"/>
                    </a:cubicBezTo>
                    <a:cubicBezTo>
                      <a:pt x="44920" y="125844"/>
                      <a:pt x="42863" y="135446"/>
                      <a:pt x="41148" y="145047"/>
                    </a:cubicBezTo>
                    <a:cubicBezTo>
                      <a:pt x="39091" y="154648"/>
                      <a:pt x="36691" y="163906"/>
                      <a:pt x="33262" y="173507"/>
                    </a:cubicBezTo>
                    <a:cubicBezTo>
                      <a:pt x="30175" y="182766"/>
                      <a:pt x="26404" y="192367"/>
                      <a:pt x="21260" y="200939"/>
                    </a:cubicBezTo>
                    <a:cubicBezTo>
                      <a:pt x="16117" y="209855"/>
                      <a:pt x="9259" y="218084"/>
                      <a:pt x="686" y="223228"/>
                    </a:cubicBezTo>
                    <a:lnTo>
                      <a:pt x="0" y="222199"/>
                    </a:lnTo>
                    <a:close/>
                  </a:path>
                </a:pathLst>
              </a:custGeom>
              <a:solidFill>
                <a:srgbClr val="4C262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70" name="Google Shape;2570;p10"/>
              <p:cNvSpPr/>
              <p:nvPr/>
            </p:nvSpPr>
            <p:spPr>
              <a:xfrm>
                <a:off x="6241732" y="1220038"/>
                <a:ext cx="217741" cy="21259"/>
              </a:xfrm>
              <a:custGeom>
                <a:avLst/>
                <a:gdLst/>
                <a:ahLst/>
                <a:cxnLst/>
                <a:rect l="l" t="t" r="r" b="b"/>
                <a:pathLst>
                  <a:path w="217741" h="21259" extrusionOk="0">
                    <a:moveTo>
                      <a:pt x="343" y="19888"/>
                    </a:moveTo>
                    <a:cubicBezTo>
                      <a:pt x="4458" y="17831"/>
                      <a:pt x="8915" y="16116"/>
                      <a:pt x="13373" y="14402"/>
                    </a:cubicBezTo>
                    <a:cubicBezTo>
                      <a:pt x="17831" y="12687"/>
                      <a:pt x="22289" y="11316"/>
                      <a:pt x="26403" y="9944"/>
                    </a:cubicBezTo>
                    <a:cubicBezTo>
                      <a:pt x="30861" y="8573"/>
                      <a:pt x="35319" y="7544"/>
                      <a:pt x="39776" y="6172"/>
                    </a:cubicBezTo>
                    <a:cubicBezTo>
                      <a:pt x="44234" y="5144"/>
                      <a:pt x="48692" y="4115"/>
                      <a:pt x="53492" y="3429"/>
                    </a:cubicBezTo>
                    <a:cubicBezTo>
                      <a:pt x="57950" y="2743"/>
                      <a:pt x="62751" y="2057"/>
                      <a:pt x="67208" y="1372"/>
                    </a:cubicBezTo>
                    <a:cubicBezTo>
                      <a:pt x="71666" y="1029"/>
                      <a:pt x="76467" y="686"/>
                      <a:pt x="80924" y="343"/>
                    </a:cubicBezTo>
                    <a:lnTo>
                      <a:pt x="94640" y="0"/>
                    </a:lnTo>
                    <a:cubicBezTo>
                      <a:pt x="99098" y="0"/>
                      <a:pt x="103899" y="0"/>
                      <a:pt x="108356" y="0"/>
                    </a:cubicBezTo>
                    <a:lnTo>
                      <a:pt x="122072" y="0"/>
                    </a:lnTo>
                    <a:lnTo>
                      <a:pt x="135788" y="343"/>
                    </a:lnTo>
                    <a:lnTo>
                      <a:pt x="149504" y="1372"/>
                    </a:lnTo>
                    <a:lnTo>
                      <a:pt x="163220" y="2743"/>
                    </a:lnTo>
                    <a:cubicBezTo>
                      <a:pt x="181394" y="4801"/>
                      <a:pt x="199568" y="7544"/>
                      <a:pt x="217742" y="11316"/>
                    </a:cubicBezTo>
                    <a:lnTo>
                      <a:pt x="217399" y="12687"/>
                    </a:lnTo>
                    <a:cubicBezTo>
                      <a:pt x="199225" y="11316"/>
                      <a:pt x="181051" y="9944"/>
                      <a:pt x="162878" y="9944"/>
                    </a:cubicBezTo>
                    <a:lnTo>
                      <a:pt x="149162" y="9944"/>
                    </a:lnTo>
                    <a:lnTo>
                      <a:pt x="135446" y="10287"/>
                    </a:lnTo>
                    <a:lnTo>
                      <a:pt x="121730" y="10973"/>
                    </a:lnTo>
                    <a:lnTo>
                      <a:pt x="108356" y="12002"/>
                    </a:lnTo>
                    <a:cubicBezTo>
                      <a:pt x="103899" y="12344"/>
                      <a:pt x="99441" y="12687"/>
                      <a:pt x="94983" y="13373"/>
                    </a:cubicBezTo>
                    <a:lnTo>
                      <a:pt x="81610" y="15088"/>
                    </a:lnTo>
                    <a:cubicBezTo>
                      <a:pt x="77153" y="15773"/>
                      <a:pt x="72695" y="16459"/>
                      <a:pt x="68237" y="16802"/>
                    </a:cubicBezTo>
                    <a:cubicBezTo>
                      <a:pt x="63779" y="17488"/>
                      <a:pt x="59322" y="17831"/>
                      <a:pt x="54864" y="18174"/>
                    </a:cubicBezTo>
                    <a:cubicBezTo>
                      <a:pt x="50406" y="18517"/>
                      <a:pt x="45949" y="18860"/>
                      <a:pt x="41491" y="19202"/>
                    </a:cubicBezTo>
                    <a:cubicBezTo>
                      <a:pt x="37033" y="19545"/>
                      <a:pt x="32576" y="19888"/>
                      <a:pt x="27775" y="20231"/>
                    </a:cubicBezTo>
                    <a:cubicBezTo>
                      <a:pt x="23317" y="20574"/>
                      <a:pt x="18517" y="20917"/>
                      <a:pt x="14059" y="20917"/>
                    </a:cubicBezTo>
                    <a:cubicBezTo>
                      <a:pt x="9601" y="21260"/>
                      <a:pt x="4801" y="21260"/>
                      <a:pt x="0" y="21260"/>
                    </a:cubicBezTo>
                    <a:lnTo>
                      <a:pt x="343" y="19888"/>
                    </a:lnTo>
                    <a:close/>
                  </a:path>
                </a:pathLst>
              </a:custGeom>
              <a:solidFill>
                <a:srgbClr val="4C262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71" name="Google Shape;2571;p10"/>
              <p:cNvSpPr/>
              <p:nvPr/>
            </p:nvSpPr>
            <p:spPr>
              <a:xfrm>
                <a:off x="6099771" y="1128483"/>
                <a:ext cx="49120" cy="214998"/>
              </a:xfrm>
              <a:custGeom>
                <a:avLst/>
                <a:gdLst/>
                <a:ahLst/>
                <a:cxnLst/>
                <a:rect l="l" t="t" r="r" b="b"/>
                <a:pathLst>
                  <a:path w="49120" h="214998" extrusionOk="0">
                    <a:moveTo>
                      <a:pt x="0" y="214655"/>
                    </a:moveTo>
                    <a:cubicBezTo>
                      <a:pt x="686" y="209855"/>
                      <a:pt x="1715" y="205397"/>
                      <a:pt x="2743" y="200939"/>
                    </a:cubicBezTo>
                    <a:cubicBezTo>
                      <a:pt x="3772" y="196482"/>
                      <a:pt x="4801" y="192024"/>
                      <a:pt x="5829" y="187566"/>
                    </a:cubicBezTo>
                    <a:cubicBezTo>
                      <a:pt x="6858" y="183109"/>
                      <a:pt x="7887" y="178651"/>
                      <a:pt x="8916" y="174193"/>
                    </a:cubicBezTo>
                    <a:cubicBezTo>
                      <a:pt x="9944" y="169736"/>
                      <a:pt x="10973" y="165278"/>
                      <a:pt x="12345" y="160820"/>
                    </a:cubicBezTo>
                    <a:cubicBezTo>
                      <a:pt x="13373" y="156362"/>
                      <a:pt x="14745" y="151905"/>
                      <a:pt x="16116" y="147790"/>
                    </a:cubicBezTo>
                    <a:cubicBezTo>
                      <a:pt x="17488" y="143332"/>
                      <a:pt x="18860" y="138875"/>
                      <a:pt x="20231" y="134760"/>
                    </a:cubicBezTo>
                    <a:lnTo>
                      <a:pt x="24346" y="121730"/>
                    </a:lnTo>
                    <a:cubicBezTo>
                      <a:pt x="25718" y="117272"/>
                      <a:pt x="26746" y="112814"/>
                      <a:pt x="28118" y="108356"/>
                    </a:cubicBezTo>
                    <a:lnTo>
                      <a:pt x="31547" y="94983"/>
                    </a:lnTo>
                    <a:lnTo>
                      <a:pt x="34633" y="81610"/>
                    </a:lnTo>
                    <a:lnTo>
                      <a:pt x="37376" y="68237"/>
                    </a:lnTo>
                    <a:lnTo>
                      <a:pt x="39777" y="54864"/>
                    </a:lnTo>
                    <a:cubicBezTo>
                      <a:pt x="43206" y="36690"/>
                      <a:pt x="45606" y="18517"/>
                      <a:pt x="47663" y="0"/>
                    </a:cubicBezTo>
                    <a:lnTo>
                      <a:pt x="49035" y="0"/>
                    </a:lnTo>
                    <a:cubicBezTo>
                      <a:pt x="49378" y="18517"/>
                      <a:pt x="48692" y="37033"/>
                      <a:pt x="46977" y="55550"/>
                    </a:cubicBezTo>
                    <a:lnTo>
                      <a:pt x="45606" y="69266"/>
                    </a:lnTo>
                    <a:lnTo>
                      <a:pt x="43891" y="82982"/>
                    </a:lnTo>
                    <a:lnTo>
                      <a:pt x="41834" y="96698"/>
                    </a:lnTo>
                    <a:lnTo>
                      <a:pt x="39434" y="110414"/>
                    </a:lnTo>
                    <a:cubicBezTo>
                      <a:pt x="38405" y="114872"/>
                      <a:pt x="37719" y="119672"/>
                      <a:pt x="37033" y="124130"/>
                    </a:cubicBezTo>
                    <a:lnTo>
                      <a:pt x="34290" y="137846"/>
                    </a:lnTo>
                    <a:cubicBezTo>
                      <a:pt x="33261" y="142304"/>
                      <a:pt x="32233" y="147104"/>
                      <a:pt x="30861" y="151562"/>
                    </a:cubicBezTo>
                    <a:cubicBezTo>
                      <a:pt x="29490" y="156020"/>
                      <a:pt x="28118" y="160477"/>
                      <a:pt x="26403" y="164935"/>
                    </a:cubicBezTo>
                    <a:cubicBezTo>
                      <a:pt x="24689" y="169393"/>
                      <a:pt x="22974" y="173507"/>
                      <a:pt x="21260" y="177965"/>
                    </a:cubicBezTo>
                    <a:cubicBezTo>
                      <a:pt x="19545" y="182080"/>
                      <a:pt x="17488" y="186538"/>
                      <a:pt x="15431" y="190652"/>
                    </a:cubicBezTo>
                    <a:cubicBezTo>
                      <a:pt x="13373" y="194767"/>
                      <a:pt x="10973" y="198882"/>
                      <a:pt x="8916" y="202997"/>
                    </a:cubicBezTo>
                    <a:cubicBezTo>
                      <a:pt x="6515" y="207112"/>
                      <a:pt x="4115" y="211226"/>
                      <a:pt x="1372" y="214998"/>
                    </a:cubicBezTo>
                    <a:lnTo>
                      <a:pt x="0" y="214655"/>
                    </a:lnTo>
                    <a:close/>
                  </a:path>
                </a:pathLst>
              </a:custGeom>
              <a:solidFill>
                <a:srgbClr val="4C262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72" name="Google Shape;2572;p10"/>
              <p:cNvSpPr/>
              <p:nvPr/>
            </p:nvSpPr>
            <p:spPr>
              <a:xfrm>
                <a:off x="6054166" y="1356169"/>
                <a:ext cx="207797" cy="32232"/>
              </a:xfrm>
              <a:custGeom>
                <a:avLst/>
                <a:gdLst/>
                <a:ahLst/>
                <a:cxnLst/>
                <a:rect l="l" t="t" r="r" b="b"/>
                <a:pathLst>
                  <a:path w="207797" h="32232" extrusionOk="0">
                    <a:moveTo>
                      <a:pt x="0" y="30518"/>
                    </a:moveTo>
                    <a:cubicBezTo>
                      <a:pt x="3772" y="28118"/>
                      <a:pt x="7544" y="25718"/>
                      <a:pt x="11659" y="23660"/>
                    </a:cubicBezTo>
                    <a:cubicBezTo>
                      <a:pt x="15774" y="21603"/>
                      <a:pt x="19545" y="19545"/>
                      <a:pt x="23660" y="17831"/>
                    </a:cubicBezTo>
                    <a:cubicBezTo>
                      <a:pt x="27775" y="16116"/>
                      <a:pt x="31890" y="14402"/>
                      <a:pt x="36005" y="12687"/>
                    </a:cubicBezTo>
                    <a:cubicBezTo>
                      <a:pt x="40119" y="11316"/>
                      <a:pt x="44577" y="9944"/>
                      <a:pt x="48692" y="8573"/>
                    </a:cubicBezTo>
                    <a:cubicBezTo>
                      <a:pt x="53150" y="7544"/>
                      <a:pt x="57264" y="6172"/>
                      <a:pt x="61722" y="5486"/>
                    </a:cubicBezTo>
                    <a:cubicBezTo>
                      <a:pt x="66180" y="4801"/>
                      <a:pt x="70638" y="4115"/>
                      <a:pt x="75095" y="3429"/>
                    </a:cubicBezTo>
                    <a:lnTo>
                      <a:pt x="88468" y="2057"/>
                    </a:lnTo>
                    <a:cubicBezTo>
                      <a:pt x="92926" y="1715"/>
                      <a:pt x="97384" y="1372"/>
                      <a:pt x="101841" y="1029"/>
                    </a:cubicBezTo>
                    <a:lnTo>
                      <a:pt x="115215" y="343"/>
                    </a:lnTo>
                    <a:lnTo>
                      <a:pt x="128588" y="0"/>
                    </a:lnTo>
                    <a:lnTo>
                      <a:pt x="141960" y="0"/>
                    </a:lnTo>
                    <a:lnTo>
                      <a:pt x="155334" y="686"/>
                    </a:lnTo>
                    <a:cubicBezTo>
                      <a:pt x="173165" y="2057"/>
                      <a:pt x="190653" y="4115"/>
                      <a:pt x="207798" y="7544"/>
                    </a:cubicBezTo>
                    <a:lnTo>
                      <a:pt x="207455" y="8915"/>
                    </a:lnTo>
                    <a:cubicBezTo>
                      <a:pt x="189966" y="7544"/>
                      <a:pt x="172479" y="7201"/>
                      <a:pt x="154991" y="7887"/>
                    </a:cubicBezTo>
                    <a:lnTo>
                      <a:pt x="141960" y="8573"/>
                    </a:lnTo>
                    <a:lnTo>
                      <a:pt x="128931" y="9601"/>
                    </a:lnTo>
                    <a:lnTo>
                      <a:pt x="115900" y="10973"/>
                    </a:lnTo>
                    <a:lnTo>
                      <a:pt x="102870" y="12687"/>
                    </a:lnTo>
                    <a:cubicBezTo>
                      <a:pt x="98755" y="13373"/>
                      <a:pt x="94298" y="14059"/>
                      <a:pt x="90183" y="15088"/>
                    </a:cubicBezTo>
                    <a:lnTo>
                      <a:pt x="77496" y="17831"/>
                    </a:lnTo>
                    <a:cubicBezTo>
                      <a:pt x="73381" y="18860"/>
                      <a:pt x="69266" y="19888"/>
                      <a:pt x="64808" y="20574"/>
                    </a:cubicBezTo>
                    <a:cubicBezTo>
                      <a:pt x="60693" y="21603"/>
                      <a:pt x="56236" y="22289"/>
                      <a:pt x="52121" y="22974"/>
                    </a:cubicBezTo>
                    <a:cubicBezTo>
                      <a:pt x="48006" y="23660"/>
                      <a:pt x="43548" y="24689"/>
                      <a:pt x="39434" y="25375"/>
                    </a:cubicBezTo>
                    <a:cubicBezTo>
                      <a:pt x="35319" y="26060"/>
                      <a:pt x="30861" y="27089"/>
                      <a:pt x="26746" y="27775"/>
                    </a:cubicBezTo>
                    <a:cubicBezTo>
                      <a:pt x="22632" y="28804"/>
                      <a:pt x="18174" y="29489"/>
                      <a:pt x="13716" y="30175"/>
                    </a:cubicBezTo>
                    <a:cubicBezTo>
                      <a:pt x="9258" y="30861"/>
                      <a:pt x="5144" y="31547"/>
                      <a:pt x="343" y="32233"/>
                    </a:cubicBezTo>
                    <a:lnTo>
                      <a:pt x="0" y="30518"/>
                    </a:lnTo>
                    <a:close/>
                  </a:path>
                </a:pathLst>
              </a:custGeom>
              <a:solidFill>
                <a:srgbClr val="4C262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573" name="Google Shape;2573;p10"/>
            <p:cNvGrpSpPr/>
            <p:nvPr/>
          </p:nvGrpSpPr>
          <p:grpSpPr>
            <a:xfrm>
              <a:off x="8176525" y="24645"/>
              <a:ext cx="1059217" cy="1354797"/>
              <a:chOff x="4986375" y="360045"/>
              <a:chExt cx="1059217" cy="1354797"/>
            </a:xfrm>
          </p:grpSpPr>
          <p:sp>
            <p:nvSpPr>
              <p:cNvPr id="2574" name="Google Shape;2574;p10"/>
              <p:cNvSpPr/>
              <p:nvPr/>
            </p:nvSpPr>
            <p:spPr>
              <a:xfrm>
                <a:off x="4986718" y="360045"/>
                <a:ext cx="1057846" cy="1354112"/>
              </a:xfrm>
              <a:custGeom>
                <a:avLst/>
                <a:gdLst/>
                <a:ahLst/>
                <a:cxnLst/>
                <a:rect l="l" t="t" r="r" b="b"/>
                <a:pathLst>
                  <a:path w="1057846" h="1354112" extrusionOk="0">
                    <a:moveTo>
                      <a:pt x="1057847" y="1354112"/>
                    </a:moveTo>
                    <a:cubicBezTo>
                      <a:pt x="795528" y="1267358"/>
                      <a:pt x="515379" y="1063333"/>
                      <a:pt x="331584" y="820903"/>
                    </a:cubicBezTo>
                    <a:cubicBezTo>
                      <a:pt x="147790" y="578815"/>
                      <a:pt x="10630" y="272606"/>
                      <a:pt x="0" y="0"/>
                    </a:cubicBezTo>
                    <a:cubicBezTo>
                      <a:pt x="178651" y="86411"/>
                      <a:pt x="366560" y="185509"/>
                      <a:pt x="526009" y="319240"/>
                    </a:cubicBezTo>
                    <a:cubicBezTo>
                      <a:pt x="779412" y="531152"/>
                      <a:pt x="958406" y="853821"/>
                      <a:pt x="991667" y="1158659"/>
                    </a:cubicBezTo>
                    <a:cubicBezTo>
                      <a:pt x="999211" y="1226553"/>
                      <a:pt x="1034529" y="1285875"/>
                      <a:pt x="1057847" y="1354112"/>
                    </a:cubicBezTo>
                    <a:close/>
                  </a:path>
                </a:pathLst>
              </a:custGeom>
              <a:solidFill>
                <a:srgbClr val="7D8C6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75" name="Google Shape;2575;p10"/>
              <p:cNvSpPr/>
              <p:nvPr/>
            </p:nvSpPr>
            <p:spPr>
              <a:xfrm>
                <a:off x="4986375" y="360387"/>
                <a:ext cx="1059217" cy="1354455"/>
              </a:xfrm>
              <a:custGeom>
                <a:avLst/>
                <a:gdLst/>
                <a:ahLst/>
                <a:cxnLst/>
                <a:rect l="l" t="t" r="r" b="b"/>
                <a:pathLst>
                  <a:path w="1059217" h="1354455" extrusionOk="0">
                    <a:moveTo>
                      <a:pt x="1057504" y="1354455"/>
                    </a:moveTo>
                    <a:cubicBezTo>
                      <a:pt x="1033158" y="1328052"/>
                      <a:pt x="1009498" y="1301306"/>
                      <a:pt x="985495" y="1274902"/>
                    </a:cubicBezTo>
                    <a:cubicBezTo>
                      <a:pt x="961835" y="1248156"/>
                      <a:pt x="938174" y="1221067"/>
                      <a:pt x="914857" y="1193978"/>
                    </a:cubicBezTo>
                    <a:cubicBezTo>
                      <a:pt x="891540" y="1166889"/>
                      <a:pt x="868223" y="1139457"/>
                      <a:pt x="845249" y="1112368"/>
                    </a:cubicBezTo>
                    <a:lnTo>
                      <a:pt x="776669" y="1029729"/>
                    </a:lnTo>
                    <a:cubicBezTo>
                      <a:pt x="754037" y="1001954"/>
                      <a:pt x="731406" y="974179"/>
                      <a:pt x="709117" y="946404"/>
                    </a:cubicBezTo>
                    <a:lnTo>
                      <a:pt x="642595" y="862051"/>
                    </a:lnTo>
                    <a:lnTo>
                      <a:pt x="576758" y="777011"/>
                    </a:lnTo>
                    <a:lnTo>
                      <a:pt x="511264" y="691629"/>
                    </a:lnTo>
                    <a:cubicBezTo>
                      <a:pt x="424167" y="577787"/>
                      <a:pt x="338442" y="463258"/>
                      <a:pt x="253060" y="348044"/>
                    </a:cubicBezTo>
                    <a:cubicBezTo>
                      <a:pt x="168021" y="232829"/>
                      <a:pt x="84011" y="116929"/>
                      <a:pt x="0" y="1029"/>
                    </a:cubicBezTo>
                    <a:lnTo>
                      <a:pt x="1371" y="0"/>
                    </a:lnTo>
                    <a:cubicBezTo>
                      <a:pt x="87096" y="114872"/>
                      <a:pt x="172821" y="229400"/>
                      <a:pt x="259575" y="343243"/>
                    </a:cubicBezTo>
                    <a:cubicBezTo>
                      <a:pt x="345986" y="457429"/>
                      <a:pt x="433083" y="570929"/>
                      <a:pt x="521208" y="683743"/>
                    </a:cubicBezTo>
                    <a:lnTo>
                      <a:pt x="587731" y="768096"/>
                    </a:lnTo>
                    <a:lnTo>
                      <a:pt x="654596" y="852107"/>
                    </a:lnTo>
                    <a:lnTo>
                      <a:pt x="721805" y="935774"/>
                    </a:lnTo>
                    <a:cubicBezTo>
                      <a:pt x="744436" y="963549"/>
                      <a:pt x="766724" y="991667"/>
                      <a:pt x="789013" y="1019442"/>
                    </a:cubicBezTo>
                    <a:lnTo>
                      <a:pt x="856221" y="1103109"/>
                    </a:lnTo>
                    <a:cubicBezTo>
                      <a:pt x="878853" y="1130884"/>
                      <a:pt x="901484" y="1158659"/>
                      <a:pt x="923773" y="1186434"/>
                    </a:cubicBezTo>
                    <a:lnTo>
                      <a:pt x="1059218" y="1353084"/>
                    </a:lnTo>
                    <a:lnTo>
                      <a:pt x="1057504" y="1354455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576" name="Google Shape;2576;p10"/>
            <p:cNvGrpSpPr/>
            <p:nvPr/>
          </p:nvGrpSpPr>
          <p:grpSpPr>
            <a:xfrm>
              <a:off x="9271405" y="692353"/>
              <a:ext cx="1555394" cy="746440"/>
              <a:chOff x="6081255" y="1027753"/>
              <a:chExt cx="1555394" cy="746440"/>
            </a:xfrm>
          </p:grpSpPr>
          <p:sp>
            <p:nvSpPr>
              <p:cNvPr id="2577" name="Google Shape;2577;p10"/>
              <p:cNvSpPr/>
              <p:nvPr/>
            </p:nvSpPr>
            <p:spPr>
              <a:xfrm>
                <a:off x="6082284" y="1027753"/>
                <a:ext cx="1554365" cy="746440"/>
              </a:xfrm>
              <a:custGeom>
                <a:avLst/>
                <a:gdLst/>
                <a:ahLst/>
                <a:cxnLst/>
                <a:rect l="l" t="t" r="r" b="b"/>
                <a:pathLst>
                  <a:path w="1554365" h="746440" extrusionOk="0">
                    <a:moveTo>
                      <a:pt x="0" y="733381"/>
                    </a:moveTo>
                    <a:cubicBezTo>
                      <a:pt x="273291" y="774186"/>
                      <a:pt x="615506" y="717950"/>
                      <a:pt x="888454" y="584562"/>
                    </a:cubicBezTo>
                    <a:cubicBezTo>
                      <a:pt x="1161745" y="451174"/>
                      <a:pt x="1422006" y="239605"/>
                      <a:pt x="1554366" y="946"/>
                    </a:cubicBezTo>
                    <a:cubicBezTo>
                      <a:pt x="1355827" y="-2483"/>
                      <a:pt x="1143572" y="1289"/>
                      <a:pt x="940918" y="48609"/>
                    </a:cubicBezTo>
                    <a:cubicBezTo>
                      <a:pt x="618935" y="123704"/>
                      <a:pt x="314096" y="330816"/>
                      <a:pt x="147104" y="587991"/>
                    </a:cubicBezTo>
                    <a:cubicBezTo>
                      <a:pt x="109728" y="645941"/>
                      <a:pt x="51435" y="682974"/>
                      <a:pt x="0" y="733381"/>
                    </a:cubicBezTo>
                    <a:close/>
                  </a:path>
                </a:pathLst>
              </a:custGeom>
              <a:solidFill>
                <a:srgbClr val="7D8C6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78" name="Google Shape;2578;p10"/>
              <p:cNvSpPr/>
              <p:nvPr/>
            </p:nvSpPr>
            <p:spPr>
              <a:xfrm>
                <a:off x="6081255" y="1028700"/>
                <a:ext cx="1555051" cy="733120"/>
              </a:xfrm>
              <a:custGeom>
                <a:avLst/>
                <a:gdLst/>
                <a:ahLst/>
                <a:cxnLst/>
                <a:rect l="l" t="t" r="r" b="b"/>
                <a:pathLst>
                  <a:path w="1555051" h="733120" extrusionOk="0">
                    <a:moveTo>
                      <a:pt x="1371" y="733120"/>
                    </a:moveTo>
                    <a:cubicBezTo>
                      <a:pt x="34976" y="720433"/>
                      <a:pt x="68237" y="707403"/>
                      <a:pt x="101499" y="694373"/>
                    </a:cubicBezTo>
                    <a:cubicBezTo>
                      <a:pt x="134760" y="680999"/>
                      <a:pt x="168021" y="667626"/>
                      <a:pt x="200940" y="653910"/>
                    </a:cubicBezTo>
                    <a:cubicBezTo>
                      <a:pt x="233858" y="640194"/>
                      <a:pt x="267119" y="626135"/>
                      <a:pt x="300037" y="612419"/>
                    </a:cubicBezTo>
                    <a:lnTo>
                      <a:pt x="398450" y="569557"/>
                    </a:lnTo>
                    <a:cubicBezTo>
                      <a:pt x="431025" y="554812"/>
                      <a:pt x="463944" y="540410"/>
                      <a:pt x="496519" y="525666"/>
                    </a:cubicBezTo>
                    <a:lnTo>
                      <a:pt x="593903" y="480403"/>
                    </a:lnTo>
                    <a:lnTo>
                      <a:pt x="690943" y="434111"/>
                    </a:lnTo>
                    <a:lnTo>
                      <a:pt x="787641" y="387477"/>
                    </a:lnTo>
                    <a:cubicBezTo>
                      <a:pt x="916572" y="325069"/>
                      <a:pt x="1044816" y="261633"/>
                      <a:pt x="1172718" y="197168"/>
                    </a:cubicBezTo>
                    <a:cubicBezTo>
                      <a:pt x="1300620" y="132702"/>
                      <a:pt x="1427836" y="67208"/>
                      <a:pt x="1555051" y="1372"/>
                    </a:cubicBezTo>
                    <a:lnTo>
                      <a:pt x="1554366" y="0"/>
                    </a:lnTo>
                    <a:cubicBezTo>
                      <a:pt x="1426121" y="63779"/>
                      <a:pt x="1297876" y="127559"/>
                      <a:pt x="1169289" y="190310"/>
                    </a:cubicBezTo>
                    <a:cubicBezTo>
                      <a:pt x="1040701" y="253403"/>
                      <a:pt x="911771" y="315468"/>
                      <a:pt x="782155" y="376504"/>
                    </a:cubicBezTo>
                    <a:lnTo>
                      <a:pt x="684771" y="421767"/>
                    </a:lnTo>
                    <a:lnTo>
                      <a:pt x="587045" y="466344"/>
                    </a:lnTo>
                    <a:lnTo>
                      <a:pt x="489318" y="510921"/>
                    </a:lnTo>
                    <a:cubicBezTo>
                      <a:pt x="456743" y="525666"/>
                      <a:pt x="424167" y="540410"/>
                      <a:pt x="391592" y="555498"/>
                    </a:cubicBezTo>
                    <a:lnTo>
                      <a:pt x="293865" y="599732"/>
                    </a:lnTo>
                    <a:cubicBezTo>
                      <a:pt x="261290" y="614477"/>
                      <a:pt x="228714" y="628879"/>
                      <a:pt x="196139" y="643966"/>
                    </a:cubicBezTo>
                    <a:lnTo>
                      <a:pt x="0" y="731749"/>
                    </a:lnTo>
                    <a:lnTo>
                      <a:pt x="1371" y="733120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579" name="Google Shape;2579;p10"/>
            <p:cNvGrpSpPr/>
            <p:nvPr/>
          </p:nvGrpSpPr>
          <p:grpSpPr>
            <a:xfrm>
              <a:off x="9493404" y="979842"/>
              <a:ext cx="1837716" cy="1889167"/>
              <a:chOff x="6474904" y="1227742"/>
              <a:chExt cx="1837716" cy="1889167"/>
            </a:xfrm>
          </p:grpSpPr>
          <p:grpSp>
            <p:nvGrpSpPr>
              <p:cNvPr id="2580" name="Google Shape;2580;p10"/>
              <p:cNvGrpSpPr/>
              <p:nvPr/>
            </p:nvGrpSpPr>
            <p:grpSpPr>
              <a:xfrm>
                <a:off x="6474904" y="1227742"/>
                <a:ext cx="1837716" cy="1889167"/>
                <a:chOff x="6474904" y="1227742"/>
                <a:chExt cx="1837716" cy="1889167"/>
              </a:xfrm>
            </p:grpSpPr>
            <p:sp>
              <p:nvSpPr>
                <p:cNvPr id="2581" name="Google Shape;2581;p10"/>
                <p:cNvSpPr/>
                <p:nvPr/>
              </p:nvSpPr>
              <p:spPr>
                <a:xfrm>
                  <a:off x="7257569" y="2066622"/>
                  <a:ext cx="536289" cy="1050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6289" h="1050287" extrusionOk="0">
                      <a:moveTo>
                        <a:pt x="436345" y="892604"/>
                      </a:moveTo>
                      <a:cubicBezTo>
                        <a:pt x="433258" y="899462"/>
                        <a:pt x="430515" y="906320"/>
                        <a:pt x="428115" y="913178"/>
                      </a:cubicBezTo>
                      <a:cubicBezTo>
                        <a:pt x="413027" y="953640"/>
                        <a:pt x="404112" y="998217"/>
                        <a:pt x="386624" y="1037308"/>
                      </a:cubicBezTo>
                      <a:cubicBezTo>
                        <a:pt x="384567" y="1042108"/>
                        <a:pt x="381823" y="1047252"/>
                        <a:pt x="377023" y="1049310"/>
                      </a:cubicBezTo>
                      <a:cubicBezTo>
                        <a:pt x="371536" y="1051710"/>
                        <a:pt x="365021" y="1049310"/>
                        <a:pt x="359878" y="1046223"/>
                      </a:cubicBezTo>
                      <a:cubicBezTo>
                        <a:pt x="358506" y="1045537"/>
                        <a:pt x="357135" y="1044852"/>
                        <a:pt x="355763" y="1043823"/>
                      </a:cubicBezTo>
                      <a:cubicBezTo>
                        <a:pt x="352334" y="1041766"/>
                        <a:pt x="349248" y="1039708"/>
                        <a:pt x="346162" y="1037651"/>
                      </a:cubicBezTo>
                      <a:cubicBezTo>
                        <a:pt x="329017" y="1025649"/>
                        <a:pt x="314958" y="1010219"/>
                        <a:pt x="301242" y="994788"/>
                      </a:cubicBezTo>
                      <a:cubicBezTo>
                        <a:pt x="295413" y="988273"/>
                        <a:pt x="289583" y="981758"/>
                        <a:pt x="283754" y="975243"/>
                      </a:cubicBezTo>
                      <a:cubicBezTo>
                        <a:pt x="263866" y="953297"/>
                        <a:pt x="242606" y="934095"/>
                        <a:pt x="212774" y="926208"/>
                      </a:cubicBezTo>
                      <a:cubicBezTo>
                        <a:pt x="211059" y="925865"/>
                        <a:pt x="209345" y="925522"/>
                        <a:pt x="207973" y="924837"/>
                      </a:cubicBezTo>
                      <a:cubicBezTo>
                        <a:pt x="204201" y="923808"/>
                        <a:pt x="200429" y="922779"/>
                        <a:pt x="197000" y="922093"/>
                      </a:cubicBezTo>
                      <a:lnTo>
                        <a:pt x="197000" y="922093"/>
                      </a:lnTo>
                      <a:cubicBezTo>
                        <a:pt x="168197" y="914207"/>
                        <a:pt x="148994" y="908035"/>
                        <a:pt x="133221" y="896033"/>
                      </a:cubicBezTo>
                      <a:cubicBezTo>
                        <a:pt x="133221" y="896033"/>
                        <a:pt x="133221" y="896033"/>
                        <a:pt x="133221" y="896033"/>
                      </a:cubicBezTo>
                      <a:cubicBezTo>
                        <a:pt x="126363" y="890890"/>
                        <a:pt x="120191" y="884717"/>
                        <a:pt x="114361" y="877174"/>
                      </a:cubicBezTo>
                      <a:cubicBezTo>
                        <a:pt x="104760" y="865172"/>
                        <a:pt x="95159" y="849399"/>
                        <a:pt x="83500" y="827453"/>
                      </a:cubicBezTo>
                      <a:cubicBezTo>
                        <a:pt x="62926" y="788362"/>
                        <a:pt x="35837" y="752358"/>
                        <a:pt x="20064" y="710867"/>
                      </a:cubicBezTo>
                      <a:cubicBezTo>
                        <a:pt x="-8740" y="635772"/>
                        <a:pt x="-1882" y="505127"/>
                        <a:pt x="11834" y="426946"/>
                      </a:cubicBezTo>
                      <a:cubicBezTo>
                        <a:pt x="28979" y="330248"/>
                        <a:pt x="67041" y="233893"/>
                        <a:pt x="51268" y="134452"/>
                      </a:cubicBezTo>
                      <a:cubicBezTo>
                        <a:pt x="50582" y="129994"/>
                        <a:pt x="49896" y="124851"/>
                        <a:pt x="49210" y="119022"/>
                      </a:cubicBezTo>
                      <a:cubicBezTo>
                        <a:pt x="47839" y="109763"/>
                        <a:pt x="46810" y="99133"/>
                        <a:pt x="46124" y="88504"/>
                      </a:cubicBezTo>
                      <a:cubicBezTo>
                        <a:pt x="45439" y="74788"/>
                        <a:pt x="45781" y="60729"/>
                        <a:pt x="47496" y="47698"/>
                      </a:cubicBezTo>
                      <a:cubicBezTo>
                        <a:pt x="48182" y="43241"/>
                        <a:pt x="48868" y="38783"/>
                        <a:pt x="50239" y="35011"/>
                      </a:cubicBezTo>
                      <a:cubicBezTo>
                        <a:pt x="52297" y="27467"/>
                        <a:pt x="55040" y="20952"/>
                        <a:pt x="59155" y="15466"/>
                      </a:cubicBezTo>
                      <a:lnTo>
                        <a:pt x="59155" y="15466"/>
                      </a:lnTo>
                      <a:cubicBezTo>
                        <a:pt x="61555" y="12037"/>
                        <a:pt x="64298" y="9294"/>
                        <a:pt x="67384" y="6893"/>
                      </a:cubicBezTo>
                      <a:lnTo>
                        <a:pt x="67384" y="6893"/>
                      </a:lnTo>
                      <a:cubicBezTo>
                        <a:pt x="74928" y="1407"/>
                        <a:pt x="84186" y="-993"/>
                        <a:pt x="96874" y="378"/>
                      </a:cubicBezTo>
                      <a:cubicBezTo>
                        <a:pt x="97216" y="378"/>
                        <a:pt x="97559" y="378"/>
                        <a:pt x="97559" y="378"/>
                      </a:cubicBezTo>
                      <a:cubicBezTo>
                        <a:pt x="97902" y="378"/>
                        <a:pt x="98588" y="378"/>
                        <a:pt x="99274" y="721"/>
                      </a:cubicBezTo>
                      <a:cubicBezTo>
                        <a:pt x="101674" y="1064"/>
                        <a:pt x="104074" y="1407"/>
                        <a:pt x="106475" y="2093"/>
                      </a:cubicBezTo>
                      <a:cubicBezTo>
                        <a:pt x="108875" y="2436"/>
                        <a:pt x="110932" y="3121"/>
                        <a:pt x="113333" y="4150"/>
                      </a:cubicBezTo>
                      <a:cubicBezTo>
                        <a:pt x="114704" y="4493"/>
                        <a:pt x="115733" y="4836"/>
                        <a:pt x="117105" y="5522"/>
                      </a:cubicBezTo>
                      <a:cubicBezTo>
                        <a:pt x="118819" y="6208"/>
                        <a:pt x="120534" y="6893"/>
                        <a:pt x="121905" y="7579"/>
                      </a:cubicBezTo>
                      <a:cubicBezTo>
                        <a:pt x="126020" y="9637"/>
                        <a:pt x="130135" y="12380"/>
                        <a:pt x="133907" y="15809"/>
                      </a:cubicBezTo>
                      <a:cubicBezTo>
                        <a:pt x="141793" y="23010"/>
                        <a:pt x="148994" y="32268"/>
                        <a:pt x="155509" y="42555"/>
                      </a:cubicBezTo>
                      <a:cubicBezTo>
                        <a:pt x="158253" y="47356"/>
                        <a:pt x="160996" y="52156"/>
                        <a:pt x="163739" y="56957"/>
                      </a:cubicBezTo>
                      <a:cubicBezTo>
                        <a:pt x="167511" y="63815"/>
                        <a:pt x="170940" y="71359"/>
                        <a:pt x="174712" y="78559"/>
                      </a:cubicBezTo>
                      <a:cubicBezTo>
                        <a:pt x="178484" y="86103"/>
                        <a:pt x="181913" y="93647"/>
                        <a:pt x="186028" y="100848"/>
                      </a:cubicBezTo>
                      <a:cubicBezTo>
                        <a:pt x="187399" y="103248"/>
                        <a:pt x="188771" y="105649"/>
                        <a:pt x="189799" y="108049"/>
                      </a:cubicBezTo>
                      <a:cubicBezTo>
                        <a:pt x="191857" y="111478"/>
                        <a:pt x="193571" y="114564"/>
                        <a:pt x="195629" y="117650"/>
                      </a:cubicBezTo>
                      <a:cubicBezTo>
                        <a:pt x="200429" y="125194"/>
                        <a:pt x="205230" y="132395"/>
                        <a:pt x="210716" y="137881"/>
                      </a:cubicBezTo>
                      <a:cubicBezTo>
                        <a:pt x="211745" y="139253"/>
                        <a:pt x="213117" y="140281"/>
                        <a:pt x="214488" y="141653"/>
                      </a:cubicBezTo>
                      <a:cubicBezTo>
                        <a:pt x="234376" y="161884"/>
                        <a:pt x="256322" y="180401"/>
                        <a:pt x="279296" y="197889"/>
                      </a:cubicBezTo>
                      <a:cubicBezTo>
                        <a:pt x="284783" y="202346"/>
                        <a:pt x="290612" y="206461"/>
                        <a:pt x="296098" y="210576"/>
                      </a:cubicBezTo>
                      <a:cubicBezTo>
                        <a:pt x="309472" y="220520"/>
                        <a:pt x="322845" y="230464"/>
                        <a:pt x="336218" y="240408"/>
                      </a:cubicBezTo>
                      <a:cubicBezTo>
                        <a:pt x="341361" y="244180"/>
                        <a:pt x="346505" y="247952"/>
                        <a:pt x="351648" y="251724"/>
                      </a:cubicBezTo>
                      <a:cubicBezTo>
                        <a:pt x="381823" y="274355"/>
                        <a:pt x="411656" y="297330"/>
                        <a:pt x="438059" y="323390"/>
                      </a:cubicBezTo>
                      <a:cubicBezTo>
                        <a:pt x="445603" y="330934"/>
                        <a:pt x="452804" y="338478"/>
                        <a:pt x="459662" y="346364"/>
                      </a:cubicBezTo>
                      <a:cubicBezTo>
                        <a:pt x="478521" y="367967"/>
                        <a:pt x="494980" y="391627"/>
                        <a:pt x="507668" y="418716"/>
                      </a:cubicBezTo>
                      <a:cubicBezTo>
                        <a:pt x="530299" y="466036"/>
                        <a:pt x="537500" y="516786"/>
                        <a:pt x="536128" y="567535"/>
                      </a:cubicBezTo>
                      <a:cubicBezTo>
                        <a:pt x="536128" y="567535"/>
                        <a:pt x="536128" y="567878"/>
                        <a:pt x="536128" y="567878"/>
                      </a:cubicBezTo>
                      <a:cubicBezTo>
                        <a:pt x="535786" y="579536"/>
                        <a:pt x="535100" y="590852"/>
                        <a:pt x="534071" y="602511"/>
                      </a:cubicBezTo>
                      <a:cubicBezTo>
                        <a:pt x="529613" y="646402"/>
                        <a:pt x="520012" y="690293"/>
                        <a:pt x="508696" y="732470"/>
                      </a:cubicBezTo>
                      <a:cubicBezTo>
                        <a:pt x="504239" y="749958"/>
                        <a:pt x="498752" y="765731"/>
                        <a:pt x="492923" y="780819"/>
                      </a:cubicBezTo>
                      <a:cubicBezTo>
                        <a:pt x="490523" y="786991"/>
                        <a:pt x="487780" y="793163"/>
                        <a:pt x="485036" y="798992"/>
                      </a:cubicBezTo>
                      <a:cubicBezTo>
                        <a:pt x="474064" y="823681"/>
                        <a:pt x="461376" y="846655"/>
                        <a:pt x="446632" y="872373"/>
                      </a:cubicBezTo>
                      <a:cubicBezTo>
                        <a:pt x="442517" y="879231"/>
                        <a:pt x="439088" y="885746"/>
                        <a:pt x="436345" y="892604"/>
                      </a:cubicBezTo>
                      <a:cubicBezTo>
                        <a:pt x="436345" y="892604"/>
                        <a:pt x="436345" y="892604"/>
                        <a:pt x="436345" y="892604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82" name="Google Shape;2582;p10"/>
                <p:cNvSpPr/>
                <p:nvPr/>
              </p:nvSpPr>
              <p:spPr>
                <a:xfrm>
                  <a:off x="7313888" y="2073173"/>
                  <a:ext cx="76559" cy="88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559" h="889825" extrusionOk="0">
                      <a:moveTo>
                        <a:pt x="76560" y="889826"/>
                      </a:moveTo>
                      <a:cubicBezTo>
                        <a:pt x="69702" y="884682"/>
                        <a:pt x="63529" y="878510"/>
                        <a:pt x="57700" y="870966"/>
                      </a:cubicBezTo>
                      <a:cubicBezTo>
                        <a:pt x="48442" y="849706"/>
                        <a:pt x="40555" y="827418"/>
                        <a:pt x="34040" y="804786"/>
                      </a:cubicBezTo>
                      <a:cubicBezTo>
                        <a:pt x="-4365" y="671398"/>
                        <a:pt x="-3679" y="525323"/>
                        <a:pt x="4550" y="387477"/>
                      </a:cubicBezTo>
                      <a:cubicBezTo>
                        <a:pt x="9008" y="312382"/>
                        <a:pt x="23067" y="237287"/>
                        <a:pt x="24782" y="162192"/>
                      </a:cubicBezTo>
                      <a:cubicBezTo>
                        <a:pt x="25810" y="123444"/>
                        <a:pt x="19295" y="87440"/>
                        <a:pt x="10380" y="50064"/>
                      </a:cubicBezTo>
                      <a:cubicBezTo>
                        <a:pt x="7294" y="36348"/>
                        <a:pt x="4208" y="22289"/>
                        <a:pt x="2493" y="8573"/>
                      </a:cubicBezTo>
                      <a:lnTo>
                        <a:pt x="2493" y="8573"/>
                      </a:lnTo>
                      <a:cubicBezTo>
                        <a:pt x="4893" y="5144"/>
                        <a:pt x="7637" y="2400"/>
                        <a:pt x="10723" y="0"/>
                      </a:cubicBezTo>
                      <a:cubicBezTo>
                        <a:pt x="13123" y="25032"/>
                        <a:pt x="19981" y="49378"/>
                        <a:pt x="25467" y="74067"/>
                      </a:cubicBezTo>
                      <a:cubicBezTo>
                        <a:pt x="33354" y="109728"/>
                        <a:pt x="35069" y="146076"/>
                        <a:pt x="33011" y="182766"/>
                      </a:cubicBezTo>
                      <a:cubicBezTo>
                        <a:pt x="28896" y="256146"/>
                        <a:pt x="16895" y="328498"/>
                        <a:pt x="12780" y="401879"/>
                      </a:cubicBezTo>
                      <a:cubicBezTo>
                        <a:pt x="9008" y="477317"/>
                        <a:pt x="8665" y="553441"/>
                        <a:pt x="14152" y="628879"/>
                      </a:cubicBezTo>
                      <a:cubicBezTo>
                        <a:pt x="20324" y="718376"/>
                        <a:pt x="36440" y="809930"/>
                        <a:pt x="76560" y="889826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83" name="Google Shape;2583;p10"/>
                <p:cNvSpPr/>
                <p:nvPr/>
              </p:nvSpPr>
              <p:spPr>
                <a:xfrm>
                  <a:off x="7353757" y="2067344"/>
                  <a:ext cx="111785" cy="9248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785" h="924801" extrusionOk="0">
                      <a:moveTo>
                        <a:pt x="111785" y="924801"/>
                      </a:moveTo>
                      <a:cubicBezTo>
                        <a:pt x="108014" y="923773"/>
                        <a:pt x="104241" y="922744"/>
                        <a:pt x="100812" y="922058"/>
                      </a:cubicBezTo>
                      <a:lnTo>
                        <a:pt x="100812" y="922058"/>
                      </a:lnTo>
                      <a:cubicBezTo>
                        <a:pt x="94983" y="904913"/>
                        <a:pt x="89840" y="887425"/>
                        <a:pt x="85382" y="869937"/>
                      </a:cubicBezTo>
                      <a:cubicBezTo>
                        <a:pt x="67551" y="796900"/>
                        <a:pt x="64122" y="721805"/>
                        <a:pt x="61722" y="647052"/>
                      </a:cubicBezTo>
                      <a:cubicBezTo>
                        <a:pt x="59321" y="569214"/>
                        <a:pt x="56235" y="491376"/>
                        <a:pt x="50406" y="413537"/>
                      </a:cubicBezTo>
                      <a:cubicBezTo>
                        <a:pt x="40119" y="275006"/>
                        <a:pt x="23317" y="137160"/>
                        <a:pt x="0" y="0"/>
                      </a:cubicBezTo>
                      <a:cubicBezTo>
                        <a:pt x="3086" y="343"/>
                        <a:pt x="6172" y="1029"/>
                        <a:pt x="9601" y="1715"/>
                      </a:cubicBezTo>
                      <a:cubicBezTo>
                        <a:pt x="20917" y="67208"/>
                        <a:pt x="30518" y="133045"/>
                        <a:pt x="38747" y="198882"/>
                      </a:cubicBezTo>
                      <a:cubicBezTo>
                        <a:pt x="57264" y="350101"/>
                        <a:pt x="65837" y="501320"/>
                        <a:pt x="70980" y="653567"/>
                      </a:cubicBezTo>
                      <a:cubicBezTo>
                        <a:pt x="73724" y="744436"/>
                        <a:pt x="80582" y="839419"/>
                        <a:pt x="111785" y="92480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84" name="Google Shape;2584;p10"/>
                <p:cNvSpPr/>
                <p:nvPr/>
              </p:nvSpPr>
              <p:spPr>
                <a:xfrm>
                  <a:off x="7378788" y="2074202"/>
                  <a:ext cx="180022" cy="9875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022" h="987552" extrusionOk="0">
                      <a:moveTo>
                        <a:pt x="180023" y="987552"/>
                      </a:moveTo>
                      <a:cubicBezTo>
                        <a:pt x="174193" y="981037"/>
                        <a:pt x="168364" y="974522"/>
                        <a:pt x="162535" y="968007"/>
                      </a:cubicBezTo>
                      <a:cubicBezTo>
                        <a:pt x="160135" y="961835"/>
                        <a:pt x="157734" y="955662"/>
                        <a:pt x="155334" y="949490"/>
                      </a:cubicBezTo>
                      <a:cubicBezTo>
                        <a:pt x="128245" y="876452"/>
                        <a:pt x="108014" y="800329"/>
                        <a:pt x="101842" y="722490"/>
                      </a:cubicBezTo>
                      <a:cubicBezTo>
                        <a:pt x="94640" y="634708"/>
                        <a:pt x="103899" y="546926"/>
                        <a:pt x="97384" y="459143"/>
                      </a:cubicBezTo>
                      <a:cubicBezTo>
                        <a:pt x="86068" y="302438"/>
                        <a:pt x="44234" y="150190"/>
                        <a:pt x="0" y="0"/>
                      </a:cubicBezTo>
                      <a:cubicBezTo>
                        <a:pt x="4115" y="2057"/>
                        <a:pt x="8230" y="4800"/>
                        <a:pt x="12002" y="8229"/>
                      </a:cubicBezTo>
                      <a:cubicBezTo>
                        <a:pt x="32918" y="79896"/>
                        <a:pt x="53150" y="151905"/>
                        <a:pt x="69952" y="224942"/>
                      </a:cubicBezTo>
                      <a:cubicBezTo>
                        <a:pt x="88811" y="308267"/>
                        <a:pt x="103213" y="392963"/>
                        <a:pt x="108014" y="478346"/>
                      </a:cubicBezTo>
                      <a:cubicBezTo>
                        <a:pt x="112814" y="565442"/>
                        <a:pt x="103556" y="653225"/>
                        <a:pt x="112814" y="740321"/>
                      </a:cubicBezTo>
                      <a:cubicBezTo>
                        <a:pt x="122416" y="826046"/>
                        <a:pt x="147447" y="907999"/>
                        <a:pt x="180023" y="987552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85" name="Google Shape;2585;p10"/>
                <p:cNvSpPr/>
                <p:nvPr/>
              </p:nvSpPr>
              <p:spPr>
                <a:xfrm>
                  <a:off x="7452169" y="2184273"/>
                  <a:ext cx="161163" cy="9265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163" h="926515" extrusionOk="0">
                      <a:moveTo>
                        <a:pt x="161163" y="926516"/>
                      </a:moveTo>
                      <a:cubicBezTo>
                        <a:pt x="157734" y="924458"/>
                        <a:pt x="154648" y="922401"/>
                        <a:pt x="151562" y="920344"/>
                      </a:cubicBezTo>
                      <a:cubicBezTo>
                        <a:pt x="150533" y="893940"/>
                        <a:pt x="149162" y="867194"/>
                        <a:pt x="147790" y="840448"/>
                      </a:cubicBezTo>
                      <a:cubicBezTo>
                        <a:pt x="133388" y="555841"/>
                        <a:pt x="100470" y="267462"/>
                        <a:pt x="0" y="0"/>
                      </a:cubicBezTo>
                      <a:cubicBezTo>
                        <a:pt x="4801" y="7544"/>
                        <a:pt x="9601" y="14745"/>
                        <a:pt x="15088" y="20231"/>
                      </a:cubicBezTo>
                      <a:cubicBezTo>
                        <a:pt x="16116" y="21603"/>
                        <a:pt x="17488" y="22631"/>
                        <a:pt x="18860" y="24003"/>
                      </a:cubicBezTo>
                      <a:cubicBezTo>
                        <a:pt x="31547" y="58636"/>
                        <a:pt x="42863" y="93955"/>
                        <a:pt x="53150" y="129273"/>
                      </a:cubicBezTo>
                      <a:cubicBezTo>
                        <a:pt x="128588" y="388163"/>
                        <a:pt x="150533" y="657682"/>
                        <a:pt x="161163" y="926516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86" name="Google Shape;2586;p10"/>
                <p:cNvSpPr/>
                <p:nvPr/>
              </p:nvSpPr>
              <p:spPr>
                <a:xfrm>
                  <a:off x="7535837" y="2265197"/>
                  <a:ext cx="158076" cy="7149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076" h="714946" extrusionOk="0">
                      <a:moveTo>
                        <a:pt x="158077" y="694030"/>
                      </a:moveTo>
                      <a:cubicBezTo>
                        <a:pt x="158077" y="694030"/>
                        <a:pt x="158077" y="694030"/>
                        <a:pt x="158077" y="694030"/>
                      </a:cubicBezTo>
                      <a:cubicBezTo>
                        <a:pt x="154991" y="700888"/>
                        <a:pt x="152248" y="707746"/>
                        <a:pt x="149504" y="714947"/>
                      </a:cubicBezTo>
                      <a:cubicBezTo>
                        <a:pt x="142646" y="468402"/>
                        <a:pt x="116929" y="218085"/>
                        <a:pt x="0" y="0"/>
                      </a:cubicBezTo>
                      <a:cubicBezTo>
                        <a:pt x="5486" y="4458"/>
                        <a:pt x="11315" y="8573"/>
                        <a:pt x="16802" y="12687"/>
                      </a:cubicBezTo>
                      <a:cubicBezTo>
                        <a:pt x="123787" y="221856"/>
                        <a:pt x="150533" y="458800"/>
                        <a:pt x="158077" y="69403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87" name="Google Shape;2587;p10"/>
                <p:cNvSpPr/>
                <p:nvPr/>
              </p:nvSpPr>
              <p:spPr>
                <a:xfrm>
                  <a:off x="7592758" y="2307031"/>
                  <a:ext cx="157048" cy="5589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048" h="558927" extrusionOk="0">
                      <a:moveTo>
                        <a:pt x="157048" y="540753"/>
                      </a:moveTo>
                      <a:cubicBezTo>
                        <a:pt x="154648" y="546926"/>
                        <a:pt x="151905" y="553098"/>
                        <a:pt x="149162" y="558927"/>
                      </a:cubicBezTo>
                      <a:cubicBezTo>
                        <a:pt x="135103" y="365532"/>
                        <a:pt x="84696" y="175222"/>
                        <a:pt x="0" y="0"/>
                      </a:cubicBezTo>
                      <a:cubicBezTo>
                        <a:pt x="5144" y="3772"/>
                        <a:pt x="10287" y="7544"/>
                        <a:pt x="15431" y="11316"/>
                      </a:cubicBezTo>
                      <a:cubicBezTo>
                        <a:pt x="93955" y="178308"/>
                        <a:pt x="141618" y="357988"/>
                        <a:pt x="157048" y="540753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88" name="Google Shape;2588;p10"/>
                <p:cNvSpPr/>
                <p:nvPr/>
              </p:nvSpPr>
              <p:spPr>
                <a:xfrm>
                  <a:off x="7694942" y="2390698"/>
                  <a:ext cx="98412" cy="2791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412" h="279120" extrusionOk="0">
                      <a:moveTo>
                        <a:pt x="96012" y="279120"/>
                      </a:moveTo>
                      <a:cubicBezTo>
                        <a:pt x="78181" y="182080"/>
                        <a:pt x="45948" y="87782"/>
                        <a:pt x="0" y="0"/>
                      </a:cubicBezTo>
                      <a:cubicBezTo>
                        <a:pt x="7544" y="7544"/>
                        <a:pt x="14744" y="15087"/>
                        <a:pt x="21602" y="22974"/>
                      </a:cubicBezTo>
                      <a:cubicBezTo>
                        <a:pt x="55892" y="93612"/>
                        <a:pt x="81610" y="168021"/>
                        <a:pt x="98412" y="244145"/>
                      </a:cubicBezTo>
                      <a:cubicBezTo>
                        <a:pt x="98412" y="244145"/>
                        <a:pt x="98412" y="244488"/>
                        <a:pt x="98412" y="244488"/>
                      </a:cubicBezTo>
                      <a:cubicBezTo>
                        <a:pt x="98069" y="255803"/>
                        <a:pt x="97383" y="267462"/>
                        <a:pt x="96012" y="27912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89" name="Google Shape;2589;p10"/>
                <p:cNvSpPr/>
                <p:nvPr/>
              </p:nvSpPr>
              <p:spPr>
                <a:xfrm>
                  <a:off x="7239475" y="1227742"/>
                  <a:ext cx="538774" cy="9221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8774" h="922105" extrusionOk="0">
                      <a:moveTo>
                        <a:pt x="489414" y="521390"/>
                      </a:moveTo>
                      <a:cubicBezTo>
                        <a:pt x="441751" y="602314"/>
                        <a:pt x="359112" y="656835"/>
                        <a:pt x="290532" y="721644"/>
                      </a:cubicBezTo>
                      <a:cubicBezTo>
                        <a:pt x="280245" y="731245"/>
                        <a:pt x="270301" y="741189"/>
                        <a:pt x="261043" y="751133"/>
                      </a:cubicBezTo>
                      <a:cubicBezTo>
                        <a:pt x="239097" y="774793"/>
                        <a:pt x="219895" y="800168"/>
                        <a:pt x="204807" y="828628"/>
                      </a:cubicBezTo>
                      <a:cubicBezTo>
                        <a:pt x="199663" y="838572"/>
                        <a:pt x="192463" y="851946"/>
                        <a:pt x="183547" y="865662"/>
                      </a:cubicBezTo>
                      <a:cubicBezTo>
                        <a:pt x="178061" y="874234"/>
                        <a:pt x="171889" y="882807"/>
                        <a:pt x="165373" y="890693"/>
                      </a:cubicBezTo>
                      <a:cubicBezTo>
                        <a:pt x="159887" y="897551"/>
                        <a:pt x="154058" y="903381"/>
                        <a:pt x="147886" y="908524"/>
                      </a:cubicBezTo>
                      <a:cubicBezTo>
                        <a:pt x="144457" y="911267"/>
                        <a:pt x="141028" y="914010"/>
                        <a:pt x="137256" y="915725"/>
                      </a:cubicBezTo>
                      <a:cubicBezTo>
                        <a:pt x="126969" y="921554"/>
                        <a:pt x="116339" y="923955"/>
                        <a:pt x="105709" y="920526"/>
                      </a:cubicBezTo>
                      <a:cubicBezTo>
                        <a:pt x="102966" y="919840"/>
                        <a:pt x="100222" y="918468"/>
                        <a:pt x="97479" y="916754"/>
                      </a:cubicBezTo>
                      <a:cubicBezTo>
                        <a:pt x="89935" y="912296"/>
                        <a:pt x="82392" y="904752"/>
                        <a:pt x="75191" y="893436"/>
                      </a:cubicBezTo>
                      <a:cubicBezTo>
                        <a:pt x="70047" y="885550"/>
                        <a:pt x="67304" y="876291"/>
                        <a:pt x="66276" y="865662"/>
                      </a:cubicBezTo>
                      <a:cubicBezTo>
                        <a:pt x="62161" y="824856"/>
                        <a:pt x="83763" y="769650"/>
                        <a:pt x="78277" y="731245"/>
                      </a:cubicBezTo>
                      <a:cubicBezTo>
                        <a:pt x="76905" y="722329"/>
                        <a:pt x="75534" y="713071"/>
                        <a:pt x="73819" y="704156"/>
                      </a:cubicBezTo>
                      <a:cubicBezTo>
                        <a:pt x="49816" y="579340"/>
                        <a:pt x="-19449" y="458639"/>
                        <a:pt x="5239" y="329023"/>
                      </a:cubicBezTo>
                      <a:cubicBezTo>
                        <a:pt x="30271" y="199407"/>
                        <a:pt x="143771" y="108881"/>
                        <a:pt x="249727" y="30700"/>
                      </a:cubicBezTo>
                      <a:cubicBezTo>
                        <a:pt x="266529" y="18356"/>
                        <a:pt x="284360" y="5326"/>
                        <a:pt x="304591" y="1211"/>
                      </a:cubicBezTo>
                      <a:cubicBezTo>
                        <a:pt x="319336" y="-1875"/>
                        <a:pt x="330994" y="1211"/>
                        <a:pt x="341281" y="7383"/>
                      </a:cubicBezTo>
                      <a:cubicBezTo>
                        <a:pt x="344025" y="9097"/>
                        <a:pt x="346425" y="10812"/>
                        <a:pt x="349168" y="12526"/>
                      </a:cubicBezTo>
                      <a:cubicBezTo>
                        <a:pt x="357055" y="18356"/>
                        <a:pt x="364599" y="24871"/>
                        <a:pt x="372828" y="31043"/>
                      </a:cubicBezTo>
                      <a:cubicBezTo>
                        <a:pt x="375228" y="32758"/>
                        <a:pt x="377629" y="34815"/>
                        <a:pt x="380372" y="36187"/>
                      </a:cubicBezTo>
                      <a:cubicBezTo>
                        <a:pt x="381744" y="37215"/>
                        <a:pt x="383115" y="37901"/>
                        <a:pt x="384487" y="38587"/>
                      </a:cubicBezTo>
                      <a:cubicBezTo>
                        <a:pt x="392716" y="43387"/>
                        <a:pt x="400260" y="46131"/>
                        <a:pt x="407461" y="47845"/>
                      </a:cubicBezTo>
                      <a:cubicBezTo>
                        <a:pt x="410890" y="48531"/>
                        <a:pt x="413976" y="49217"/>
                        <a:pt x="417062" y="49560"/>
                      </a:cubicBezTo>
                      <a:cubicBezTo>
                        <a:pt x="427349" y="50931"/>
                        <a:pt x="437293" y="50245"/>
                        <a:pt x="447237" y="49903"/>
                      </a:cubicBezTo>
                      <a:cubicBezTo>
                        <a:pt x="450666" y="49903"/>
                        <a:pt x="453753" y="49560"/>
                        <a:pt x="457182" y="49903"/>
                      </a:cubicBezTo>
                      <a:cubicBezTo>
                        <a:pt x="466097" y="50245"/>
                        <a:pt x="475355" y="51274"/>
                        <a:pt x="484956" y="54703"/>
                      </a:cubicBezTo>
                      <a:cubicBezTo>
                        <a:pt x="485299" y="54703"/>
                        <a:pt x="485642" y="54703"/>
                        <a:pt x="485985" y="55046"/>
                      </a:cubicBezTo>
                      <a:cubicBezTo>
                        <a:pt x="489071" y="56075"/>
                        <a:pt x="491814" y="57789"/>
                        <a:pt x="494215" y="59504"/>
                      </a:cubicBezTo>
                      <a:cubicBezTo>
                        <a:pt x="507931" y="69791"/>
                        <a:pt x="513074" y="90022"/>
                        <a:pt x="515817" y="107853"/>
                      </a:cubicBezTo>
                      <a:cubicBezTo>
                        <a:pt x="540163" y="247070"/>
                        <a:pt x="561423" y="400003"/>
                        <a:pt x="489414" y="52139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2590" name="Google Shape;2590;p10"/>
                <p:cNvGrpSpPr/>
                <p:nvPr/>
              </p:nvGrpSpPr>
              <p:grpSpPr>
                <a:xfrm>
                  <a:off x="7305569" y="1235125"/>
                  <a:ext cx="429487" cy="913142"/>
                  <a:chOff x="7305569" y="1235125"/>
                  <a:chExt cx="429487" cy="913142"/>
                </a:xfrm>
              </p:grpSpPr>
              <p:sp>
                <p:nvSpPr>
                  <p:cNvPr id="2591" name="Google Shape;2591;p10"/>
                  <p:cNvSpPr/>
                  <p:nvPr/>
                </p:nvSpPr>
                <p:spPr>
                  <a:xfrm>
                    <a:off x="7305569" y="1235125"/>
                    <a:ext cx="283417" cy="85862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3417" h="858621" extrusionOk="0">
                        <a:moveTo>
                          <a:pt x="525" y="858622"/>
                        </a:moveTo>
                        <a:cubicBezTo>
                          <a:pt x="-3590" y="817817"/>
                          <a:pt x="18013" y="762610"/>
                          <a:pt x="12526" y="724205"/>
                        </a:cubicBezTo>
                        <a:cubicBezTo>
                          <a:pt x="11155" y="715289"/>
                          <a:pt x="9783" y="706031"/>
                          <a:pt x="8069" y="697116"/>
                        </a:cubicBezTo>
                        <a:cubicBezTo>
                          <a:pt x="10126" y="655968"/>
                          <a:pt x="10812" y="614477"/>
                          <a:pt x="10126" y="572986"/>
                        </a:cubicBezTo>
                        <a:cubicBezTo>
                          <a:pt x="8755" y="484175"/>
                          <a:pt x="5668" y="393992"/>
                          <a:pt x="24871" y="306553"/>
                        </a:cubicBezTo>
                        <a:cubicBezTo>
                          <a:pt x="41673" y="230772"/>
                          <a:pt x="74934" y="157391"/>
                          <a:pt x="132884" y="104585"/>
                        </a:cubicBezTo>
                        <a:cubicBezTo>
                          <a:pt x="176776" y="64808"/>
                          <a:pt x="230954" y="38062"/>
                          <a:pt x="275531" y="0"/>
                        </a:cubicBezTo>
                        <a:cubicBezTo>
                          <a:pt x="278274" y="1715"/>
                          <a:pt x="280674" y="3429"/>
                          <a:pt x="283417" y="5144"/>
                        </a:cubicBezTo>
                        <a:cubicBezTo>
                          <a:pt x="232668" y="48692"/>
                          <a:pt x="169574" y="77838"/>
                          <a:pt x="122940" y="126873"/>
                        </a:cubicBezTo>
                        <a:cubicBezTo>
                          <a:pt x="-4619" y="261633"/>
                          <a:pt x="20413" y="463944"/>
                          <a:pt x="19384" y="633336"/>
                        </a:cubicBezTo>
                        <a:cubicBezTo>
                          <a:pt x="19042" y="709117"/>
                          <a:pt x="12869" y="784212"/>
                          <a:pt x="525" y="858622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92" name="Google Shape;2592;p10"/>
                  <p:cNvSpPr/>
                  <p:nvPr/>
                </p:nvSpPr>
                <p:spPr>
                  <a:xfrm>
                    <a:off x="7337298" y="1258785"/>
                    <a:ext cx="282892" cy="8894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2892" h="889482" extrusionOk="0">
                        <a:moveTo>
                          <a:pt x="27089" y="688886"/>
                        </a:moveTo>
                        <a:cubicBezTo>
                          <a:pt x="21946" y="756437"/>
                          <a:pt x="17831" y="822960"/>
                          <a:pt x="8230" y="889483"/>
                        </a:cubicBezTo>
                        <a:cubicBezTo>
                          <a:pt x="5486" y="888797"/>
                          <a:pt x="2743" y="887425"/>
                          <a:pt x="0" y="885711"/>
                        </a:cubicBezTo>
                        <a:cubicBezTo>
                          <a:pt x="13716" y="798614"/>
                          <a:pt x="14745" y="710832"/>
                          <a:pt x="23660" y="623392"/>
                        </a:cubicBezTo>
                        <a:cubicBezTo>
                          <a:pt x="32576" y="537667"/>
                          <a:pt x="46634" y="452285"/>
                          <a:pt x="70295" y="368960"/>
                        </a:cubicBezTo>
                        <a:cubicBezTo>
                          <a:pt x="109042" y="232143"/>
                          <a:pt x="175222" y="101498"/>
                          <a:pt x="275349" y="0"/>
                        </a:cubicBezTo>
                        <a:cubicBezTo>
                          <a:pt x="277749" y="1715"/>
                          <a:pt x="280149" y="3772"/>
                          <a:pt x="282893" y="5144"/>
                        </a:cubicBezTo>
                        <a:cubicBezTo>
                          <a:pt x="229743" y="58636"/>
                          <a:pt x="185852" y="120358"/>
                          <a:pt x="151219" y="187566"/>
                        </a:cubicBezTo>
                        <a:cubicBezTo>
                          <a:pt x="70637" y="342214"/>
                          <a:pt x="40119" y="516407"/>
                          <a:pt x="27089" y="688886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93" name="Google Shape;2593;p10"/>
                  <p:cNvSpPr/>
                  <p:nvPr/>
                </p:nvSpPr>
                <p:spPr>
                  <a:xfrm>
                    <a:off x="7377074" y="1275930"/>
                    <a:ext cx="279806" cy="8675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9806" h="867536" extrusionOk="0">
                        <a:moveTo>
                          <a:pt x="178308" y="210541"/>
                        </a:moveTo>
                        <a:cubicBezTo>
                          <a:pt x="97041" y="420053"/>
                          <a:pt x="59665" y="641909"/>
                          <a:pt x="10630" y="860336"/>
                        </a:cubicBezTo>
                        <a:cubicBezTo>
                          <a:pt x="7201" y="863079"/>
                          <a:pt x="3772" y="865822"/>
                          <a:pt x="0" y="867537"/>
                        </a:cubicBezTo>
                        <a:cubicBezTo>
                          <a:pt x="33947" y="718375"/>
                          <a:pt x="61722" y="568185"/>
                          <a:pt x="101156" y="420395"/>
                        </a:cubicBezTo>
                        <a:cubicBezTo>
                          <a:pt x="124816" y="331927"/>
                          <a:pt x="152933" y="244488"/>
                          <a:pt x="188595" y="160134"/>
                        </a:cubicBezTo>
                        <a:cubicBezTo>
                          <a:pt x="211570" y="105956"/>
                          <a:pt x="236944" y="50063"/>
                          <a:pt x="270205" y="0"/>
                        </a:cubicBezTo>
                        <a:cubicBezTo>
                          <a:pt x="273634" y="686"/>
                          <a:pt x="276721" y="1372"/>
                          <a:pt x="279806" y="1715"/>
                        </a:cubicBezTo>
                        <a:cubicBezTo>
                          <a:pt x="236601" y="65837"/>
                          <a:pt x="205397" y="139903"/>
                          <a:pt x="178308" y="21054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94" name="Google Shape;2594;p10"/>
                  <p:cNvSpPr/>
                  <p:nvPr/>
                </p:nvSpPr>
                <p:spPr>
                  <a:xfrm>
                    <a:off x="7405192" y="1277835"/>
                    <a:ext cx="291807" cy="840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1807" h="840600" extrusionOk="0">
                        <a:moveTo>
                          <a:pt x="0" y="840600"/>
                        </a:moveTo>
                        <a:cubicBezTo>
                          <a:pt x="98755" y="562165"/>
                          <a:pt x="163563" y="271386"/>
                          <a:pt x="281864" y="152"/>
                        </a:cubicBezTo>
                        <a:cubicBezTo>
                          <a:pt x="285293" y="152"/>
                          <a:pt x="288379" y="-191"/>
                          <a:pt x="291808" y="152"/>
                        </a:cubicBezTo>
                        <a:cubicBezTo>
                          <a:pt x="261975" y="67704"/>
                          <a:pt x="235572" y="136969"/>
                          <a:pt x="211226" y="206921"/>
                        </a:cubicBezTo>
                        <a:cubicBezTo>
                          <a:pt x="141275" y="407518"/>
                          <a:pt x="87782" y="614629"/>
                          <a:pt x="18173" y="815911"/>
                        </a:cubicBezTo>
                        <a:cubicBezTo>
                          <a:pt x="12687" y="824141"/>
                          <a:pt x="6858" y="832714"/>
                          <a:pt x="0" y="84060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95" name="Google Shape;2595;p10"/>
                  <p:cNvSpPr/>
                  <p:nvPr/>
                </p:nvSpPr>
                <p:spPr>
                  <a:xfrm>
                    <a:off x="7500861" y="1282446"/>
                    <a:ext cx="234195" cy="6964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4195" h="696429" extrusionOk="0">
                        <a:moveTo>
                          <a:pt x="29490" y="666941"/>
                        </a:moveTo>
                        <a:cubicBezTo>
                          <a:pt x="19203" y="676542"/>
                          <a:pt x="9259" y="686486"/>
                          <a:pt x="0" y="696430"/>
                        </a:cubicBezTo>
                        <a:cubicBezTo>
                          <a:pt x="51092" y="610705"/>
                          <a:pt x="100813" y="523951"/>
                          <a:pt x="141275" y="432397"/>
                        </a:cubicBezTo>
                        <a:cubicBezTo>
                          <a:pt x="174536" y="356616"/>
                          <a:pt x="200940" y="277406"/>
                          <a:pt x="214313" y="195453"/>
                        </a:cubicBezTo>
                        <a:cubicBezTo>
                          <a:pt x="224600" y="130645"/>
                          <a:pt x="225971" y="65494"/>
                          <a:pt x="224600" y="0"/>
                        </a:cubicBezTo>
                        <a:cubicBezTo>
                          <a:pt x="224943" y="0"/>
                          <a:pt x="225286" y="0"/>
                          <a:pt x="225628" y="343"/>
                        </a:cubicBezTo>
                        <a:cubicBezTo>
                          <a:pt x="228715" y="1372"/>
                          <a:pt x="231458" y="3086"/>
                          <a:pt x="233858" y="4801"/>
                        </a:cubicBezTo>
                        <a:cubicBezTo>
                          <a:pt x="235230" y="77153"/>
                          <a:pt x="232829" y="149504"/>
                          <a:pt x="219113" y="220828"/>
                        </a:cubicBezTo>
                        <a:cubicBezTo>
                          <a:pt x="187567" y="382676"/>
                          <a:pt x="112129" y="526352"/>
                          <a:pt x="29490" y="66694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2596" name="Google Shape;2596;p10"/>
                <p:cNvSpPr/>
                <p:nvPr/>
              </p:nvSpPr>
              <p:spPr>
                <a:xfrm>
                  <a:off x="6563853" y="1309732"/>
                  <a:ext cx="793810" cy="8043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3810" h="804374" extrusionOk="0">
                      <a:moveTo>
                        <a:pt x="785103" y="786758"/>
                      </a:moveTo>
                      <a:cubicBezTo>
                        <a:pt x="784075" y="788130"/>
                        <a:pt x="783046" y="789501"/>
                        <a:pt x="781674" y="790530"/>
                      </a:cubicBezTo>
                      <a:cubicBezTo>
                        <a:pt x="780646" y="791559"/>
                        <a:pt x="779617" y="792245"/>
                        <a:pt x="778588" y="792930"/>
                      </a:cubicBezTo>
                      <a:cubicBezTo>
                        <a:pt x="774474" y="796016"/>
                        <a:pt x="769673" y="798760"/>
                        <a:pt x="763501" y="800474"/>
                      </a:cubicBezTo>
                      <a:cubicBezTo>
                        <a:pt x="760758" y="801503"/>
                        <a:pt x="758014" y="802189"/>
                        <a:pt x="754928" y="802874"/>
                      </a:cubicBezTo>
                      <a:cubicBezTo>
                        <a:pt x="752528" y="803217"/>
                        <a:pt x="750127" y="803560"/>
                        <a:pt x="747727" y="803903"/>
                      </a:cubicBezTo>
                      <a:cubicBezTo>
                        <a:pt x="746698" y="804246"/>
                        <a:pt x="745327" y="804246"/>
                        <a:pt x="744298" y="804246"/>
                      </a:cubicBezTo>
                      <a:cubicBezTo>
                        <a:pt x="743269" y="804246"/>
                        <a:pt x="742241" y="804246"/>
                        <a:pt x="741555" y="804246"/>
                      </a:cubicBezTo>
                      <a:cubicBezTo>
                        <a:pt x="741555" y="804246"/>
                        <a:pt x="741555" y="804246"/>
                        <a:pt x="741555" y="804246"/>
                      </a:cubicBezTo>
                      <a:lnTo>
                        <a:pt x="741555" y="804246"/>
                      </a:lnTo>
                      <a:cubicBezTo>
                        <a:pt x="737440" y="804589"/>
                        <a:pt x="733326" y="804246"/>
                        <a:pt x="729211" y="803217"/>
                      </a:cubicBezTo>
                      <a:cubicBezTo>
                        <a:pt x="701436" y="797731"/>
                        <a:pt x="672975" y="772013"/>
                        <a:pt x="645543" y="751097"/>
                      </a:cubicBezTo>
                      <a:cubicBezTo>
                        <a:pt x="644857" y="750754"/>
                        <a:pt x="644172" y="750068"/>
                        <a:pt x="643486" y="749725"/>
                      </a:cubicBezTo>
                      <a:cubicBezTo>
                        <a:pt x="641085" y="748010"/>
                        <a:pt x="639028" y="746296"/>
                        <a:pt x="636628" y="744924"/>
                      </a:cubicBezTo>
                      <a:cubicBezTo>
                        <a:pt x="634913" y="743553"/>
                        <a:pt x="633199" y="742524"/>
                        <a:pt x="631484" y="741152"/>
                      </a:cubicBezTo>
                      <a:cubicBezTo>
                        <a:pt x="621883" y="734637"/>
                        <a:pt x="612282" y="728808"/>
                        <a:pt x="603024" y="725379"/>
                      </a:cubicBezTo>
                      <a:cubicBezTo>
                        <a:pt x="560847" y="709949"/>
                        <a:pt x="515927" y="701033"/>
                        <a:pt x="471007" y="692461"/>
                      </a:cubicBezTo>
                      <a:cubicBezTo>
                        <a:pt x="451804" y="688689"/>
                        <a:pt x="432602" y="685260"/>
                        <a:pt x="413743" y="681488"/>
                      </a:cubicBezTo>
                      <a:lnTo>
                        <a:pt x="413743" y="681488"/>
                      </a:lnTo>
                      <a:cubicBezTo>
                        <a:pt x="341734" y="667429"/>
                        <a:pt x="271782" y="648569"/>
                        <a:pt x="213489" y="601592"/>
                      </a:cubicBezTo>
                      <a:cubicBezTo>
                        <a:pt x="106161" y="515524"/>
                        <a:pt x="118849" y="389680"/>
                        <a:pt x="56784" y="282352"/>
                      </a:cubicBezTo>
                      <a:cubicBezTo>
                        <a:pt x="34152" y="242919"/>
                        <a:pt x="-25512" y="197313"/>
                        <a:pt x="12207" y="150336"/>
                      </a:cubicBezTo>
                      <a:cubicBezTo>
                        <a:pt x="12892" y="149650"/>
                        <a:pt x="13236" y="148964"/>
                        <a:pt x="13921" y="148621"/>
                      </a:cubicBezTo>
                      <a:cubicBezTo>
                        <a:pt x="15979" y="146221"/>
                        <a:pt x="18379" y="144164"/>
                        <a:pt x="20779" y="142106"/>
                      </a:cubicBezTo>
                      <a:cubicBezTo>
                        <a:pt x="36210" y="129419"/>
                        <a:pt x="55412" y="127019"/>
                        <a:pt x="74614" y="123932"/>
                      </a:cubicBezTo>
                      <a:cubicBezTo>
                        <a:pt x="78043" y="123590"/>
                        <a:pt x="81472" y="122904"/>
                        <a:pt x="84901" y="122218"/>
                      </a:cubicBezTo>
                      <a:cubicBezTo>
                        <a:pt x="95188" y="120161"/>
                        <a:pt x="105133" y="117417"/>
                        <a:pt x="114048" y="112274"/>
                      </a:cubicBezTo>
                      <a:cubicBezTo>
                        <a:pt x="118849" y="109531"/>
                        <a:pt x="123306" y="106445"/>
                        <a:pt x="127421" y="102673"/>
                      </a:cubicBezTo>
                      <a:cubicBezTo>
                        <a:pt x="129822" y="100615"/>
                        <a:pt x="132222" y="98558"/>
                        <a:pt x="134279" y="96158"/>
                      </a:cubicBezTo>
                      <a:cubicBezTo>
                        <a:pt x="145938" y="84499"/>
                        <a:pt x="155196" y="70440"/>
                        <a:pt x="164454" y="55695"/>
                      </a:cubicBezTo>
                      <a:cubicBezTo>
                        <a:pt x="166169" y="52952"/>
                        <a:pt x="167883" y="50552"/>
                        <a:pt x="169255" y="47809"/>
                      </a:cubicBezTo>
                      <a:cubicBezTo>
                        <a:pt x="173713" y="40608"/>
                        <a:pt x="178170" y="33750"/>
                        <a:pt x="182971" y="26892"/>
                      </a:cubicBezTo>
                      <a:cubicBezTo>
                        <a:pt x="184000" y="25520"/>
                        <a:pt x="185028" y="23806"/>
                        <a:pt x="186057" y="22434"/>
                      </a:cubicBezTo>
                      <a:cubicBezTo>
                        <a:pt x="186743" y="21405"/>
                        <a:pt x="187429" y="20377"/>
                        <a:pt x="188457" y="19348"/>
                      </a:cubicBezTo>
                      <a:cubicBezTo>
                        <a:pt x="194973" y="10775"/>
                        <a:pt x="202516" y="2546"/>
                        <a:pt x="212803" y="488"/>
                      </a:cubicBezTo>
                      <a:cubicBezTo>
                        <a:pt x="221719" y="-1226"/>
                        <a:pt x="230634" y="1860"/>
                        <a:pt x="238864" y="5289"/>
                      </a:cubicBezTo>
                      <a:cubicBezTo>
                        <a:pt x="304701" y="31007"/>
                        <a:pt x="357164" y="70783"/>
                        <a:pt x="419229" y="102673"/>
                      </a:cubicBezTo>
                      <a:cubicBezTo>
                        <a:pt x="492952" y="141077"/>
                        <a:pt x="564961" y="191484"/>
                        <a:pt x="609538" y="263493"/>
                      </a:cubicBezTo>
                      <a:cubicBezTo>
                        <a:pt x="647257" y="324529"/>
                        <a:pt x="661659" y="396195"/>
                        <a:pt x="677433" y="466832"/>
                      </a:cubicBezTo>
                      <a:cubicBezTo>
                        <a:pt x="677433" y="466832"/>
                        <a:pt x="677433" y="466832"/>
                        <a:pt x="677433" y="466832"/>
                      </a:cubicBezTo>
                      <a:cubicBezTo>
                        <a:pt x="678804" y="473348"/>
                        <a:pt x="680176" y="479863"/>
                        <a:pt x="681891" y="486721"/>
                      </a:cubicBezTo>
                      <a:cubicBezTo>
                        <a:pt x="695949" y="547757"/>
                        <a:pt x="712752" y="607421"/>
                        <a:pt x="748070" y="658514"/>
                      </a:cubicBezTo>
                      <a:cubicBezTo>
                        <a:pt x="750471" y="661943"/>
                        <a:pt x="753214" y="665714"/>
                        <a:pt x="755957" y="670172"/>
                      </a:cubicBezTo>
                      <a:cubicBezTo>
                        <a:pt x="765215" y="683888"/>
                        <a:pt x="775845" y="701719"/>
                        <a:pt x="783732" y="719893"/>
                      </a:cubicBezTo>
                      <a:cubicBezTo>
                        <a:pt x="788875" y="732237"/>
                        <a:pt x="792990" y="744924"/>
                        <a:pt x="793676" y="756583"/>
                      </a:cubicBezTo>
                      <a:cubicBezTo>
                        <a:pt x="794019" y="761041"/>
                        <a:pt x="793676" y="765498"/>
                        <a:pt x="792990" y="769613"/>
                      </a:cubicBezTo>
                      <a:cubicBezTo>
                        <a:pt x="792990" y="770642"/>
                        <a:pt x="792647" y="771671"/>
                        <a:pt x="792304" y="772699"/>
                      </a:cubicBezTo>
                      <a:cubicBezTo>
                        <a:pt x="789904" y="778529"/>
                        <a:pt x="787846" y="782986"/>
                        <a:pt x="785103" y="786758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2597" name="Google Shape;2597;p10"/>
                <p:cNvGrpSpPr/>
                <p:nvPr/>
              </p:nvGrpSpPr>
              <p:grpSpPr>
                <a:xfrm>
                  <a:off x="7344156" y="1838898"/>
                  <a:ext cx="968464" cy="529838"/>
                  <a:chOff x="7344156" y="1838898"/>
                  <a:chExt cx="968464" cy="529838"/>
                </a:xfrm>
              </p:grpSpPr>
              <p:sp>
                <p:nvSpPr>
                  <p:cNvPr id="2598" name="Google Shape;2598;p10"/>
                  <p:cNvSpPr/>
                  <p:nvPr/>
                </p:nvSpPr>
                <p:spPr>
                  <a:xfrm>
                    <a:off x="7344409" y="1838898"/>
                    <a:ext cx="968211" cy="52983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68211" h="529838" extrusionOk="0">
                        <a:moveTo>
                          <a:pt x="944093" y="351890"/>
                        </a:moveTo>
                        <a:cubicBezTo>
                          <a:pt x="916661" y="377265"/>
                          <a:pt x="860768" y="401611"/>
                          <a:pt x="828193" y="424928"/>
                        </a:cubicBezTo>
                        <a:cubicBezTo>
                          <a:pt x="812762" y="435901"/>
                          <a:pt x="796989" y="446530"/>
                          <a:pt x="780873" y="456475"/>
                        </a:cubicBezTo>
                        <a:cubicBezTo>
                          <a:pt x="774700" y="460246"/>
                          <a:pt x="768528" y="464018"/>
                          <a:pt x="762356" y="467447"/>
                        </a:cubicBezTo>
                        <a:cubicBezTo>
                          <a:pt x="695148" y="506881"/>
                          <a:pt x="621081" y="535684"/>
                          <a:pt x="541871" y="528826"/>
                        </a:cubicBezTo>
                        <a:cubicBezTo>
                          <a:pt x="456489" y="521626"/>
                          <a:pt x="385166" y="477049"/>
                          <a:pt x="314872" y="430757"/>
                        </a:cubicBezTo>
                        <a:cubicBezTo>
                          <a:pt x="306985" y="425614"/>
                          <a:pt x="298755" y="420127"/>
                          <a:pt x="290526" y="414984"/>
                        </a:cubicBezTo>
                        <a:cubicBezTo>
                          <a:pt x="257264" y="393381"/>
                          <a:pt x="224003" y="372464"/>
                          <a:pt x="189027" y="355662"/>
                        </a:cubicBezTo>
                        <a:cubicBezTo>
                          <a:pt x="184227" y="353262"/>
                          <a:pt x="179426" y="351204"/>
                          <a:pt x="174625" y="349147"/>
                        </a:cubicBezTo>
                        <a:cubicBezTo>
                          <a:pt x="148222" y="337831"/>
                          <a:pt x="108789" y="337831"/>
                          <a:pt x="74499" y="332345"/>
                        </a:cubicBezTo>
                        <a:cubicBezTo>
                          <a:pt x="60783" y="330287"/>
                          <a:pt x="48095" y="327201"/>
                          <a:pt x="37123" y="322058"/>
                        </a:cubicBezTo>
                        <a:cubicBezTo>
                          <a:pt x="29578" y="318629"/>
                          <a:pt x="22720" y="314171"/>
                          <a:pt x="17577" y="307999"/>
                        </a:cubicBezTo>
                        <a:cubicBezTo>
                          <a:pt x="16891" y="307313"/>
                          <a:pt x="16206" y="306627"/>
                          <a:pt x="15862" y="305941"/>
                        </a:cubicBezTo>
                        <a:cubicBezTo>
                          <a:pt x="8662" y="297369"/>
                          <a:pt x="4204" y="289482"/>
                          <a:pt x="2146" y="282281"/>
                        </a:cubicBezTo>
                        <a:cubicBezTo>
                          <a:pt x="1118" y="278852"/>
                          <a:pt x="432" y="275423"/>
                          <a:pt x="89" y="272337"/>
                        </a:cubicBezTo>
                        <a:cubicBezTo>
                          <a:pt x="-254" y="268565"/>
                          <a:pt x="432" y="264793"/>
                          <a:pt x="1461" y="261364"/>
                        </a:cubicBezTo>
                        <a:cubicBezTo>
                          <a:pt x="2146" y="258278"/>
                          <a:pt x="3518" y="255192"/>
                          <a:pt x="5233" y="252449"/>
                        </a:cubicBezTo>
                        <a:cubicBezTo>
                          <a:pt x="7633" y="248677"/>
                          <a:pt x="10376" y="244905"/>
                          <a:pt x="14148" y="241476"/>
                        </a:cubicBezTo>
                        <a:cubicBezTo>
                          <a:pt x="17234" y="238390"/>
                          <a:pt x="20663" y="235647"/>
                          <a:pt x="24435" y="233247"/>
                        </a:cubicBezTo>
                        <a:cubicBezTo>
                          <a:pt x="50496" y="215416"/>
                          <a:pt x="91644" y="205815"/>
                          <a:pt x="115303" y="201014"/>
                        </a:cubicBezTo>
                        <a:cubicBezTo>
                          <a:pt x="252807" y="172553"/>
                          <a:pt x="352591" y="46366"/>
                          <a:pt x="488379" y="10705"/>
                        </a:cubicBezTo>
                        <a:cubicBezTo>
                          <a:pt x="608737" y="-21185"/>
                          <a:pt x="732867" y="23392"/>
                          <a:pt x="848081" y="75856"/>
                        </a:cubicBezTo>
                        <a:cubicBezTo>
                          <a:pt x="858025" y="80313"/>
                          <a:pt x="867626" y="84771"/>
                          <a:pt x="877228" y="89229"/>
                        </a:cubicBezTo>
                        <a:cubicBezTo>
                          <a:pt x="882714" y="91972"/>
                          <a:pt x="888200" y="94372"/>
                          <a:pt x="893687" y="97115"/>
                        </a:cubicBezTo>
                        <a:cubicBezTo>
                          <a:pt x="914947" y="107059"/>
                          <a:pt x="956437" y="141007"/>
                          <a:pt x="965696" y="163295"/>
                        </a:cubicBezTo>
                        <a:cubicBezTo>
                          <a:pt x="970839" y="175639"/>
                          <a:pt x="967410" y="187984"/>
                          <a:pt x="961581" y="200328"/>
                        </a:cubicBezTo>
                        <a:cubicBezTo>
                          <a:pt x="960209" y="203071"/>
                          <a:pt x="958838" y="205815"/>
                          <a:pt x="957466" y="208901"/>
                        </a:cubicBezTo>
                        <a:cubicBezTo>
                          <a:pt x="953351" y="217130"/>
                          <a:pt x="948894" y="225360"/>
                          <a:pt x="946493" y="233932"/>
                        </a:cubicBezTo>
                        <a:cubicBezTo>
                          <a:pt x="945465" y="237361"/>
                          <a:pt x="944436" y="240790"/>
                          <a:pt x="944093" y="243877"/>
                        </a:cubicBezTo>
                        <a:cubicBezTo>
                          <a:pt x="943750" y="245591"/>
                          <a:pt x="943750" y="247306"/>
                          <a:pt x="943750" y="248677"/>
                        </a:cubicBezTo>
                        <a:cubicBezTo>
                          <a:pt x="943064" y="278852"/>
                          <a:pt x="961238" y="298055"/>
                          <a:pt x="961924" y="318286"/>
                        </a:cubicBezTo>
                        <a:cubicBezTo>
                          <a:pt x="961924" y="321372"/>
                          <a:pt x="961581" y="324801"/>
                          <a:pt x="960552" y="327887"/>
                        </a:cubicBezTo>
                        <a:cubicBezTo>
                          <a:pt x="958152" y="335431"/>
                          <a:pt x="953008" y="343318"/>
                          <a:pt x="944093" y="35189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99" name="Google Shape;2599;p10"/>
                  <p:cNvSpPr/>
                  <p:nvPr/>
                </p:nvSpPr>
                <p:spPr>
                  <a:xfrm>
                    <a:off x="7358214" y="1903101"/>
                    <a:ext cx="863079" cy="18022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63079" h="180222" extrusionOk="0">
                        <a:moveTo>
                          <a:pt x="863080" y="25025"/>
                        </a:moveTo>
                        <a:cubicBezTo>
                          <a:pt x="845935" y="22282"/>
                          <a:pt x="828790" y="20224"/>
                          <a:pt x="811645" y="18167"/>
                        </a:cubicBezTo>
                        <a:cubicBezTo>
                          <a:pt x="728663" y="8223"/>
                          <a:pt x="643624" y="3765"/>
                          <a:pt x="561328" y="20567"/>
                        </a:cubicBezTo>
                        <a:cubicBezTo>
                          <a:pt x="483146" y="36684"/>
                          <a:pt x="409766" y="69602"/>
                          <a:pt x="336728" y="101149"/>
                        </a:cubicBezTo>
                        <a:cubicBezTo>
                          <a:pt x="231800" y="146412"/>
                          <a:pt x="114872" y="191674"/>
                          <a:pt x="0" y="177615"/>
                        </a:cubicBezTo>
                        <a:cubicBezTo>
                          <a:pt x="3086" y="174529"/>
                          <a:pt x="6515" y="171786"/>
                          <a:pt x="10287" y="169386"/>
                        </a:cubicBezTo>
                        <a:cubicBezTo>
                          <a:pt x="70637" y="174872"/>
                          <a:pt x="132017" y="164928"/>
                          <a:pt x="190310" y="147440"/>
                        </a:cubicBezTo>
                        <a:cubicBezTo>
                          <a:pt x="337071" y="103892"/>
                          <a:pt x="468059" y="15767"/>
                          <a:pt x="623735" y="2394"/>
                        </a:cubicBezTo>
                        <a:cubicBezTo>
                          <a:pt x="693687" y="-3436"/>
                          <a:pt x="764324" y="2051"/>
                          <a:pt x="833933" y="11652"/>
                        </a:cubicBezTo>
                        <a:cubicBezTo>
                          <a:pt x="843534" y="16110"/>
                          <a:pt x="853135" y="20567"/>
                          <a:pt x="863080" y="25025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00" name="Google Shape;2600;p10"/>
                  <p:cNvSpPr/>
                  <p:nvPr/>
                </p:nvSpPr>
                <p:spPr>
                  <a:xfrm>
                    <a:off x="7345184" y="2028078"/>
                    <a:ext cx="960462" cy="811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60462" h="81189" extrusionOk="0">
                        <a:moveTo>
                          <a:pt x="960463" y="11148"/>
                        </a:moveTo>
                        <a:cubicBezTo>
                          <a:pt x="959091" y="13891"/>
                          <a:pt x="957719" y="16634"/>
                          <a:pt x="956348" y="19720"/>
                        </a:cubicBezTo>
                        <a:cubicBezTo>
                          <a:pt x="898741" y="10462"/>
                          <a:pt x="840448" y="7719"/>
                          <a:pt x="781812" y="9776"/>
                        </a:cubicBezTo>
                        <a:cubicBezTo>
                          <a:pt x="521208" y="18006"/>
                          <a:pt x="260947" y="109217"/>
                          <a:pt x="0" y="72527"/>
                        </a:cubicBezTo>
                        <a:cubicBezTo>
                          <a:pt x="686" y="69441"/>
                          <a:pt x="2057" y="66354"/>
                          <a:pt x="3772" y="63611"/>
                        </a:cubicBezTo>
                        <a:cubicBezTo>
                          <a:pt x="63779" y="71841"/>
                          <a:pt x="124815" y="73555"/>
                          <a:pt x="185509" y="70469"/>
                        </a:cubicBezTo>
                        <a:cubicBezTo>
                          <a:pt x="443369" y="57782"/>
                          <a:pt x="702945" y="-30686"/>
                          <a:pt x="960463" y="11148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01" name="Google Shape;2601;p10"/>
                  <p:cNvSpPr/>
                  <p:nvPr/>
                </p:nvSpPr>
                <p:spPr>
                  <a:xfrm>
                    <a:off x="7344156" y="2072830"/>
                    <a:ext cx="946404" cy="742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46404" h="74251" extrusionOk="0">
                        <a:moveTo>
                          <a:pt x="944004" y="9944"/>
                        </a:moveTo>
                        <a:cubicBezTo>
                          <a:pt x="901827" y="22631"/>
                          <a:pt x="858965" y="32918"/>
                          <a:pt x="815416" y="40805"/>
                        </a:cubicBezTo>
                        <a:cubicBezTo>
                          <a:pt x="676885" y="66523"/>
                          <a:pt x="535610" y="71666"/>
                          <a:pt x="395364" y="72695"/>
                        </a:cubicBezTo>
                        <a:cubicBezTo>
                          <a:pt x="265405" y="73724"/>
                          <a:pt x="128930" y="81610"/>
                          <a:pt x="2057" y="48692"/>
                        </a:cubicBezTo>
                        <a:cubicBezTo>
                          <a:pt x="1029" y="45263"/>
                          <a:pt x="343" y="41834"/>
                          <a:pt x="0" y="38748"/>
                        </a:cubicBezTo>
                        <a:cubicBezTo>
                          <a:pt x="68237" y="56921"/>
                          <a:pt x="139217" y="62065"/>
                          <a:pt x="210198" y="63437"/>
                        </a:cubicBezTo>
                        <a:cubicBezTo>
                          <a:pt x="453657" y="68237"/>
                          <a:pt x="710489" y="70980"/>
                          <a:pt x="946404" y="0"/>
                        </a:cubicBezTo>
                        <a:cubicBezTo>
                          <a:pt x="945032" y="3086"/>
                          <a:pt x="944347" y="6515"/>
                          <a:pt x="944004" y="9944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02" name="Google Shape;2602;p10"/>
                  <p:cNvSpPr/>
                  <p:nvPr/>
                </p:nvSpPr>
                <p:spPr>
                  <a:xfrm>
                    <a:off x="7360272" y="2144839"/>
                    <a:ext cx="945718" cy="694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45718" h="69479" extrusionOk="0">
                        <a:moveTo>
                          <a:pt x="944347" y="22289"/>
                        </a:moveTo>
                        <a:cubicBezTo>
                          <a:pt x="914515" y="31890"/>
                          <a:pt x="884339" y="40119"/>
                          <a:pt x="853478" y="46292"/>
                        </a:cubicBezTo>
                        <a:cubicBezTo>
                          <a:pt x="776669" y="61379"/>
                          <a:pt x="698488" y="65494"/>
                          <a:pt x="620649" y="67551"/>
                        </a:cubicBezTo>
                        <a:cubicBezTo>
                          <a:pt x="544183" y="69609"/>
                          <a:pt x="467373" y="70295"/>
                          <a:pt x="390906" y="68237"/>
                        </a:cubicBezTo>
                        <a:cubicBezTo>
                          <a:pt x="318211" y="66180"/>
                          <a:pt x="245174" y="61036"/>
                          <a:pt x="173165" y="49721"/>
                        </a:cubicBezTo>
                        <a:cubicBezTo>
                          <a:pt x="134760" y="43891"/>
                          <a:pt x="96355" y="36347"/>
                          <a:pt x="58636" y="26403"/>
                        </a:cubicBezTo>
                        <a:cubicBezTo>
                          <a:pt x="46292" y="23317"/>
                          <a:pt x="33604" y="19888"/>
                          <a:pt x="21260" y="16116"/>
                        </a:cubicBezTo>
                        <a:cubicBezTo>
                          <a:pt x="13716" y="12687"/>
                          <a:pt x="6858" y="8230"/>
                          <a:pt x="1715" y="2057"/>
                        </a:cubicBezTo>
                        <a:cubicBezTo>
                          <a:pt x="1029" y="1372"/>
                          <a:pt x="343" y="686"/>
                          <a:pt x="0" y="0"/>
                        </a:cubicBezTo>
                        <a:cubicBezTo>
                          <a:pt x="63094" y="20574"/>
                          <a:pt x="127902" y="34633"/>
                          <a:pt x="193739" y="43548"/>
                        </a:cubicBezTo>
                        <a:cubicBezTo>
                          <a:pt x="345301" y="64465"/>
                          <a:pt x="500291" y="62408"/>
                          <a:pt x="652882" y="57264"/>
                        </a:cubicBezTo>
                        <a:cubicBezTo>
                          <a:pt x="727977" y="54521"/>
                          <a:pt x="803415" y="48692"/>
                          <a:pt x="876796" y="31890"/>
                        </a:cubicBezTo>
                        <a:cubicBezTo>
                          <a:pt x="900113" y="26403"/>
                          <a:pt x="923087" y="19888"/>
                          <a:pt x="945718" y="12344"/>
                        </a:cubicBezTo>
                        <a:cubicBezTo>
                          <a:pt x="945718" y="15773"/>
                          <a:pt x="945376" y="18860"/>
                          <a:pt x="944347" y="22289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03" name="Google Shape;2603;p10"/>
                  <p:cNvSpPr/>
                  <p:nvPr/>
                </p:nvSpPr>
                <p:spPr>
                  <a:xfrm>
                    <a:off x="7634592" y="2253538"/>
                    <a:ext cx="490690" cy="574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0690" h="57487" extrusionOk="0">
                        <a:moveTo>
                          <a:pt x="490690" y="41491"/>
                        </a:moveTo>
                        <a:cubicBezTo>
                          <a:pt x="484518" y="45263"/>
                          <a:pt x="478346" y="49035"/>
                          <a:pt x="472174" y="52464"/>
                        </a:cubicBezTo>
                        <a:cubicBezTo>
                          <a:pt x="322326" y="65494"/>
                          <a:pt x="170422" y="53150"/>
                          <a:pt x="24346" y="15773"/>
                        </a:cubicBezTo>
                        <a:cubicBezTo>
                          <a:pt x="16459" y="10630"/>
                          <a:pt x="8230" y="5144"/>
                          <a:pt x="0" y="0"/>
                        </a:cubicBezTo>
                        <a:cubicBezTo>
                          <a:pt x="29833" y="8573"/>
                          <a:pt x="59665" y="15773"/>
                          <a:pt x="90183" y="21945"/>
                        </a:cubicBezTo>
                        <a:cubicBezTo>
                          <a:pt x="221857" y="49035"/>
                          <a:pt x="357302" y="55207"/>
                          <a:pt x="490690" y="4149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2604" name="Google Shape;2604;p10"/>
                <p:cNvSpPr/>
                <p:nvPr/>
              </p:nvSpPr>
              <p:spPr>
                <a:xfrm>
                  <a:off x="6474904" y="2035023"/>
                  <a:ext cx="879538" cy="5869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9538" h="586904" extrusionOk="0">
                      <a:moveTo>
                        <a:pt x="869937" y="82042"/>
                      </a:moveTo>
                      <a:cubicBezTo>
                        <a:pt x="868566" y="84099"/>
                        <a:pt x="866851" y="86499"/>
                        <a:pt x="865137" y="88557"/>
                      </a:cubicBezTo>
                      <a:cubicBezTo>
                        <a:pt x="861365" y="93014"/>
                        <a:pt x="856907" y="97472"/>
                        <a:pt x="852449" y="101587"/>
                      </a:cubicBezTo>
                      <a:cubicBezTo>
                        <a:pt x="845249" y="108102"/>
                        <a:pt x="837019" y="114274"/>
                        <a:pt x="828104" y="120446"/>
                      </a:cubicBezTo>
                      <a:cubicBezTo>
                        <a:pt x="827418" y="120789"/>
                        <a:pt x="826732" y="121475"/>
                        <a:pt x="826046" y="121818"/>
                      </a:cubicBezTo>
                      <a:cubicBezTo>
                        <a:pt x="821931" y="124904"/>
                        <a:pt x="817474" y="127647"/>
                        <a:pt x="813016" y="130733"/>
                      </a:cubicBezTo>
                      <a:cubicBezTo>
                        <a:pt x="792442" y="144792"/>
                        <a:pt x="772211" y="158165"/>
                        <a:pt x="760209" y="173939"/>
                      </a:cubicBezTo>
                      <a:cubicBezTo>
                        <a:pt x="741007" y="198628"/>
                        <a:pt x="724548" y="225374"/>
                        <a:pt x="708774" y="252806"/>
                      </a:cubicBezTo>
                      <a:cubicBezTo>
                        <a:pt x="708774" y="252806"/>
                        <a:pt x="708774" y="252806"/>
                        <a:pt x="708774" y="252806"/>
                      </a:cubicBezTo>
                      <a:cubicBezTo>
                        <a:pt x="702602" y="263779"/>
                        <a:pt x="696773" y="274409"/>
                        <a:pt x="690601" y="285381"/>
                      </a:cubicBezTo>
                      <a:cubicBezTo>
                        <a:pt x="645681" y="368363"/>
                        <a:pt x="603847" y="454088"/>
                        <a:pt x="523265" y="507238"/>
                      </a:cubicBezTo>
                      <a:cubicBezTo>
                        <a:pt x="464972" y="545642"/>
                        <a:pt x="398107" y="545985"/>
                        <a:pt x="335699" y="571360"/>
                      </a:cubicBezTo>
                      <a:cubicBezTo>
                        <a:pt x="258890" y="602564"/>
                        <a:pt x="234201" y="581304"/>
                        <a:pt x="158077" y="555587"/>
                      </a:cubicBezTo>
                      <a:cubicBezTo>
                        <a:pt x="148133" y="552158"/>
                        <a:pt x="138875" y="552158"/>
                        <a:pt x="129273" y="551472"/>
                      </a:cubicBezTo>
                      <a:cubicBezTo>
                        <a:pt x="129273" y="551472"/>
                        <a:pt x="129273" y="551472"/>
                        <a:pt x="129273" y="551472"/>
                      </a:cubicBezTo>
                      <a:cubicBezTo>
                        <a:pt x="122072" y="550786"/>
                        <a:pt x="115214" y="549757"/>
                        <a:pt x="108356" y="546671"/>
                      </a:cubicBezTo>
                      <a:cubicBezTo>
                        <a:pt x="105270" y="545300"/>
                        <a:pt x="101841" y="543242"/>
                        <a:pt x="98755" y="540842"/>
                      </a:cubicBezTo>
                      <a:cubicBezTo>
                        <a:pt x="82982" y="528155"/>
                        <a:pt x="76467" y="514439"/>
                        <a:pt x="74409" y="499694"/>
                      </a:cubicBezTo>
                      <a:cubicBezTo>
                        <a:pt x="74066" y="496608"/>
                        <a:pt x="73724" y="493865"/>
                        <a:pt x="73724" y="490778"/>
                      </a:cubicBezTo>
                      <a:cubicBezTo>
                        <a:pt x="73038" y="467461"/>
                        <a:pt x="80239" y="442772"/>
                        <a:pt x="76467" y="419112"/>
                      </a:cubicBezTo>
                      <a:cubicBezTo>
                        <a:pt x="76124" y="417741"/>
                        <a:pt x="75781" y="416026"/>
                        <a:pt x="75781" y="414655"/>
                      </a:cubicBezTo>
                      <a:cubicBezTo>
                        <a:pt x="75438" y="413283"/>
                        <a:pt x="75095" y="411569"/>
                        <a:pt x="74409" y="410197"/>
                      </a:cubicBezTo>
                      <a:cubicBezTo>
                        <a:pt x="71666" y="402996"/>
                        <a:pt x="67208" y="396138"/>
                        <a:pt x="62751" y="389623"/>
                      </a:cubicBezTo>
                      <a:cubicBezTo>
                        <a:pt x="57950" y="382422"/>
                        <a:pt x="53150" y="374878"/>
                        <a:pt x="48349" y="367677"/>
                      </a:cubicBezTo>
                      <a:cubicBezTo>
                        <a:pt x="46634" y="364934"/>
                        <a:pt x="45263" y="362534"/>
                        <a:pt x="43548" y="359791"/>
                      </a:cubicBezTo>
                      <a:cubicBezTo>
                        <a:pt x="35662" y="346760"/>
                        <a:pt x="28118" y="333387"/>
                        <a:pt x="20574" y="319671"/>
                      </a:cubicBezTo>
                      <a:cubicBezTo>
                        <a:pt x="19202" y="316928"/>
                        <a:pt x="17831" y="314185"/>
                        <a:pt x="16116" y="311442"/>
                      </a:cubicBezTo>
                      <a:cubicBezTo>
                        <a:pt x="13373" y="305955"/>
                        <a:pt x="10630" y="300812"/>
                        <a:pt x="7887" y="295325"/>
                      </a:cubicBezTo>
                      <a:cubicBezTo>
                        <a:pt x="2743" y="285038"/>
                        <a:pt x="343" y="274409"/>
                        <a:pt x="0" y="263436"/>
                      </a:cubicBezTo>
                      <a:cubicBezTo>
                        <a:pt x="0" y="258978"/>
                        <a:pt x="0" y="254520"/>
                        <a:pt x="686" y="250063"/>
                      </a:cubicBezTo>
                      <a:cubicBezTo>
                        <a:pt x="8230" y="192112"/>
                        <a:pt x="73381" y="135191"/>
                        <a:pt x="119672" y="112903"/>
                      </a:cubicBezTo>
                      <a:cubicBezTo>
                        <a:pt x="182766" y="82727"/>
                        <a:pt x="254089" y="43637"/>
                        <a:pt x="321983" y="26835"/>
                      </a:cubicBezTo>
                      <a:cubicBezTo>
                        <a:pt x="393306" y="9347"/>
                        <a:pt x="468059" y="18262"/>
                        <a:pt x="541782" y="24777"/>
                      </a:cubicBezTo>
                      <a:cubicBezTo>
                        <a:pt x="567157" y="27178"/>
                        <a:pt x="592531" y="28892"/>
                        <a:pt x="617906" y="29578"/>
                      </a:cubicBezTo>
                      <a:cubicBezTo>
                        <a:pt x="639851" y="30264"/>
                        <a:pt x="661797" y="29578"/>
                        <a:pt x="683400" y="26835"/>
                      </a:cubicBezTo>
                      <a:cubicBezTo>
                        <a:pt x="683400" y="26835"/>
                        <a:pt x="683400" y="26835"/>
                        <a:pt x="683400" y="26835"/>
                      </a:cubicBezTo>
                      <a:cubicBezTo>
                        <a:pt x="697116" y="25463"/>
                        <a:pt x="710489" y="23063"/>
                        <a:pt x="723862" y="19977"/>
                      </a:cubicBezTo>
                      <a:cubicBezTo>
                        <a:pt x="728663" y="18948"/>
                        <a:pt x="733120" y="17576"/>
                        <a:pt x="737921" y="16205"/>
                      </a:cubicBezTo>
                      <a:cubicBezTo>
                        <a:pt x="738264" y="16205"/>
                        <a:pt x="738264" y="16205"/>
                        <a:pt x="738607" y="16205"/>
                      </a:cubicBezTo>
                      <a:lnTo>
                        <a:pt x="738607" y="16205"/>
                      </a:lnTo>
                      <a:cubicBezTo>
                        <a:pt x="739292" y="16205"/>
                        <a:pt x="739978" y="15862"/>
                        <a:pt x="740664" y="15519"/>
                      </a:cubicBezTo>
                      <a:cubicBezTo>
                        <a:pt x="763638" y="8661"/>
                        <a:pt x="803758" y="-2312"/>
                        <a:pt x="834962" y="431"/>
                      </a:cubicBezTo>
                      <a:cubicBezTo>
                        <a:pt x="851421" y="1803"/>
                        <a:pt x="865137" y="6946"/>
                        <a:pt x="873023" y="18262"/>
                      </a:cubicBezTo>
                      <a:cubicBezTo>
                        <a:pt x="875081" y="21348"/>
                        <a:pt x="876795" y="24777"/>
                        <a:pt x="877824" y="28549"/>
                      </a:cubicBezTo>
                      <a:cubicBezTo>
                        <a:pt x="878167" y="29578"/>
                        <a:pt x="878510" y="30607"/>
                        <a:pt x="878510" y="31635"/>
                      </a:cubicBezTo>
                      <a:cubicBezTo>
                        <a:pt x="878510" y="31978"/>
                        <a:pt x="878510" y="31978"/>
                        <a:pt x="878510" y="32321"/>
                      </a:cubicBezTo>
                      <a:cubicBezTo>
                        <a:pt x="879196" y="35064"/>
                        <a:pt x="879539" y="37807"/>
                        <a:pt x="879539" y="40894"/>
                      </a:cubicBezTo>
                      <a:cubicBezTo>
                        <a:pt x="879539" y="42265"/>
                        <a:pt x="879539" y="43980"/>
                        <a:pt x="879539" y="45694"/>
                      </a:cubicBezTo>
                      <a:cubicBezTo>
                        <a:pt x="879539" y="46380"/>
                        <a:pt x="879539" y="47409"/>
                        <a:pt x="879539" y="48094"/>
                      </a:cubicBezTo>
                      <a:cubicBezTo>
                        <a:pt x="879539" y="49466"/>
                        <a:pt x="879196" y="50838"/>
                        <a:pt x="879196" y="52552"/>
                      </a:cubicBezTo>
                      <a:cubicBezTo>
                        <a:pt x="879196" y="53924"/>
                        <a:pt x="878853" y="55295"/>
                        <a:pt x="878510" y="57010"/>
                      </a:cubicBezTo>
                      <a:cubicBezTo>
                        <a:pt x="878510" y="57010"/>
                        <a:pt x="878510" y="57010"/>
                        <a:pt x="878510" y="57010"/>
                      </a:cubicBezTo>
                      <a:cubicBezTo>
                        <a:pt x="878510" y="58039"/>
                        <a:pt x="878167" y="58724"/>
                        <a:pt x="878167" y="59753"/>
                      </a:cubicBezTo>
                      <a:cubicBezTo>
                        <a:pt x="878167" y="59753"/>
                        <a:pt x="878167" y="59753"/>
                        <a:pt x="878167" y="59753"/>
                      </a:cubicBezTo>
                      <a:cubicBezTo>
                        <a:pt x="878167" y="60439"/>
                        <a:pt x="877824" y="61468"/>
                        <a:pt x="877481" y="62496"/>
                      </a:cubicBezTo>
                      <a:cubicBezTo>
                        <a:pt x="877481" y="62839"/>
                        <a:pt x="877481" y="62839"/>
                        <a:pt x="877481" y="63182"/>
                      </a:cubicBezTo>
                      <a:cubicBezTo>
                        <a:pt x="877138" y="69697"/>
                        <a:pt x="874052" y="75869"/>
                        <a:pt x="869937" y="82042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05" name="Google Shape;2605;p10"/>
                <p:cNvSpPr/>
                <p:nvPr/>
              </p:nvSpPr>
              <p:spPr>
                <a:xfrm>
                  <a:off x="6475933" y="2060143"/>
                  <a:ext cx="617905" cy="2383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905" h="238315" extrusionOk="0">
                      <a:moveTo>
                        <a:pt x="541782" y="0"/>
                      </a:moveTo>
                      <a:cubicBezTo>
                        <a:pt x="567156" y="2400"/>
                        <a:pt x="592531" y="4115"/>
                        <a:pt x="617906" y="4801"/>
                      </a:cubicBezTo>
                      <a:cubicBezTo>
                        <a:pt x="389877" y="17831"/>
                        <a:pt x="155676" y="71323"/>
                        <a:pt x="0" y="238316"/>
                      </a:cubicBezTo>
                      <a:cubicBezTo>
                        <a:pt x="0" y="233858"/>
                        <a:pt x="0" y="229400"/>
                        <a:pt x="686" y="224943"/>
                      </a:cubicBezTo>
                      <a:cubicBezTo>
                        <a:pt x="34290" y="190653"/>
                        <a:pt x="72009" y="160477"/>
                        <a:pt x="112814" y="134417"/>
                      </a:cubicBezTo>
                      <a:cubicBezTo>
                        <a:pt x="241401" y="52121"/>
                        <a:pt x="391249" y="14059"/>
                        <a:pt x="54178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06" name="Google Shape;2606;p10"/>
                <p:cNvSpPr/>
                <p:nvPr/>
              </p:nvSpPr>
              <p:spPr>
                <a:xfrm>
                  <a:off x="7159332" y="2051570"/>
                  <a:ext cx="194424" cy="120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424" h="12001" extrusionOk="0">
                      <a:moveTo>
                        <a:pt x="194425" y="12002"/>
                      </a:moveTo>
                      <a:cubicBezTo>
                        <a:pt x="178651" y="11659"/>
                        <a:pt x="163220" y="11316"/>
                        <a:pt x="147447" y="10973"/>
                      </a:cubicBezTo>
                      <a:cubicBezTo>
                        <a:pt x="137846" y="10630"/>
                        <a:pt x="127902" y="10630"/>
                        <a:pt x="117958" y="10287"/>
                      </a:cubicBezTo>
                      <a:cubicBezTo>
                        <a:pt x="95326" y="9944"/>
                        <a:pt x="72009" y="9601"/>
                        <a:pt x="49035" y="9944"/>
                      </a:cubicBezTo>
                      <a:cubicBezTo>
                        <a:pt x="48006" y="9944"/>
                        <a:pt x="46634" y="9944"/>
                        <a:pt x="45606" y="9944"/>
                      </a:cubicBezTo>
                      <a:cubicBezTo>
                        <a:pt x="30518" y="9944"/>
                        <a:pt x="15088" y="10287"/>
                        <a:pt x="0" y="10630"/>
                      </a:cubicBezTo>
                      <a:cubicBezTo>
                        <a:pt x="13716" y="9258"/>
                        <a:pt x="27089" y="6858"/>
                        <a:pt x="40462" y="3772"/>
                      </a:cubicBezTo>
                      <a:cubicBezTo>
                        <a:pt x="38748" y="2400"/>
                        <a:pt x="37033" y="1372"/>
                        <a:pt x="35319" y="0"/>
                      </a:cubicBezTo>
                      <a:cubicBezTo>
                        <a:pt x="41834" y="0"/>
                        <a:pt x="48006" y="0"/>
                        <a:pt x="54521" y="0"/>
                      </a:cubicBezTo>
                      <a:cubicBezTo>
                        <a:pt x="54864" y="0"/>
                        <a:pt x="54864" y="0"/>
                        <a:pt x="54864" y="0"/>
                      </a:cubicBezTo>
                      <a:cubicBezTo>
                        <a:pt x="86068" y="0"/>
                        <a:pt x="117272" y="343"/>
                        <a:pt x="148476" y="686"/>
                      </a:cubicBezTo>
                      <a:cubicBezTo>
                        <a:pt x="162192" y="1029"/>
                        <a:pt x="175565" y="1372"/>
                        <a:pt x="189281" y="1715"/>
                      </a:cubicBezTo>
                      <a:cubicBezTo>
                        <a:pt x="191681" y="4801"/>
                        <a:pt x="193396" y="8230"/>
                        <a:pt x="194425" y="12002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07" name="Google Shape;2607;p10"/>
                <p:cNvSpPr/>
                <p:nvPr/>
              </p:nvSpPr>
              <p:spPr>
                <a:xfrm>
                  <a:off x="6491706" y="2066658"/>
                  <a:ext cx="863765" cy="2876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3765" h="287692" extrusionOk="0">
                      <a:moveTo>
                        <a:pt x="863765" y="9258"/>
                      </a:moveTo>
                      <a:cubicBezTo>
                        <a:pt x="828104" y="18516"/>
                        <a:pt x="792442" y="27775"/>
                        <a:pt x="756780" y="37033"/>
                      </a:cubicBezTo>
                      <a:cubicBezTo>
                        <a:pt x="600418" y="77838"/>
                        <a:pt x="443369" y="116586"/>
                        <a:pt x="287693" y="159449"/>
                      </a:cubicBezTo>
                      <a:cubicBezTo>
                        <a:pt x="188252" y="186881"/>
                        <a:pt x="84353" y="221856"/>
                        <a:pt x="4457" y="287693"/>
                      </a:cubicBezTo>
                      <a:cubicBezTo>
                        <a:pt x="3086" y="284950"/>
                        <a:pt x="1715" y="282207"/>
                        <a:pt x="0" y="279464"/>
                      </a:cubicBezTo>
                      <a:cubicBezTo>
                        <a:pt x="30518" y="254775"/>
                        <a:pt x="64465" y="233858"/>
                        <a:pt x="100469" y="216370"/>
                      </a:cubicBezTo>
                      <a:cubicBezTo>
                        <a:pt x="159791" y="187566"/>
                        <a:pt x="222885" y="168021"/>
                        <a:pt x="286322" y="150533"/>
                      </a:cubicBezTo>
                      <a:cubicBezTo>
                        <a:pt x="366217" y="128588"/>
                        <a:pt x="446456" y="108356"/>
                        <a:pt x="527037" y="87440"/>
                      </a:cubicBezTo>
                      <a:cubicBezTo>
                        <a:pt x="638822" y="58293"/>
                        <a:pt x="750951" y="29147"/>
                        <a:pt x="862736" y="0"/>
                      </a:cubicBezTo>
                      <a:cubicBezTo>
                        <a:pt x="863422" y="3086"/>
                        <a:pt x="863765" y="6172"/>
                        <a:pt x="863765" y="9258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08" name="Google Shape;2608;p10"/>
                <p:cNvSpPr/>
                <p:nvPr/>
              </p:nvSpPr>
              <p:spPr>
                <a:xfrm>
                  <a:off x="6519481" y="2087918"/>
                  <a:ext cx="835990" cy="3147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5990" h="314782" extrusionOk="0">
                      <a:moveTo>
                        <a:pt x="833933" y="9601"/>
                      </a:moveTo>
                      <a:cubicBezTo>
                        <a:pt x="832904" y="9944"/>
                        <a:pt x="831875" y="10287"/>
                        <a:pt x="831190" y="10287"/>
                      </a:cubicBezTo>
                      <a:cubicBezTo>
                        <a:pt x="825017" y="12002"/>
                        <a:pt x="819188" y="13716"/>
                        <a:pt x="813359" y="15431"/>
                      </a:cubicBezTo>
                      <a:cubicBezTo>
                        <a:pt x="783184" y="24003"/>
                        <a:pt x="753008" y="32232"/>
                        <a:pt x="723176" y="40805"/>
                      </a:cubicBezTo>
                      <a:cubicBezTo>
                        <a:pt x="579844" y="80924"/>
                        <a:pt x="434454" y="117272"/>
                        <a:pt x="293865" y="166649"/>
                      </a:cubicBezTo>
                      <a:cubicBezTo>
                        <a:pt x="190995" y="202654"/>
                        <a:pt x="90869" y="248603"/>
                        <a:pt x="4801" y="314782"/>
                      </a:cubicBezTo>
                      <a:cubicBezTo>
                        <a:pt x="3086" y="312039"/>
                        <a:pt x="1715" y="309639"/>
                        <a:pt x="0" y="306896"/>
                      </a:cubicBezTo>
                      <a:cubicBezTo>
                        <a:pt x="38405" y="277406"/>
                        <a:pt x="79553" y="251688"/>
                        <a:pt x="122758" y="229400"/>
                      </a:cubicBezTo>
                      <a:cubicBezTo>
                        <a:pt x="242773" y="167335"/>
                        <a:pt x="373418" y="129616"/>
                        <a:pt x="503034" y="93269"/>
                      </a:cubicBezTo>
                      <a:cubicBezTo>
                        <a:pt x="611048" y="62751"/>
                        <a:pt x="719061" y="32576"/>
                        <a:pt x="826732" y="2400"/>
                      </a:cubicBezTo>
                      <a:cubicBezTo>
                        <a:pt x="828446" y="1715"/>
                        <a:pt x="830504" y="1371"/>
                        <a:pt x="832218" y="1029"/>
                      </a:cubicBezTo>
                      <a:cubicBezTo>
                        <a:pt x="833590" y="686"/>
                        <a:pt x="834962" y="343"/>
                        <a:pt x="835990" y="0"/>
                      </a:cubicBezTo>
                      <a:cubicBezTo>
                        <a:pt x="835990" y="1371"/>
                        <a:pt x="835647" y="2743"/>
                        <a:pt x="835304" y="4458"/>
                      </a:cubicBezTo>
                      <a:cubicBezTo>
                        <a:pt x="835304" y="4458"/>
                        <a:pt x="835304" y="4458"/>
                        <a:pt x="835304" y="4458"/>
                      </a:cubicBezTo>
                      <a:cubicBezTo>
                        <a:pt x="835647" y="5144"/>
                        <a:pt x="835304" y="6172"/>
                        <a:pt x="834962" y="7201"/>
                      </a:cubicBezTo>
                      <a:cubicBezTo>
                        <a:pt x="834962" y="7201"/>
                        <a:pt x="834962" y="7201"/>
                        <a:pt x="834962" y="7201"/>
                      </a:cubicBezTo>
                      <a:cubicBezTo>
                        <a:pt x="834619" y="7544"/>
                        <a:pt x="834276" y="8573"/>
                        <a:pt x="833933" y="960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09" name="Google Shape;2609;p10"/>
                <p:cNvSpPr/>
                <p:nvPr/>
              </p:nvSpPr>
              <p:spPr>
                <a:xfrm>
                  <a:off x="6549656" y="2123579"/>
                  <a:ext cx="790384" cy="3305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0384" h="330555" extrusionOk="0">
                      <a:moveTo>
                        <a:pt x="790385" y="0"/>
                      </a:moveTo>
                      <a:cubicBezTo>
                        <a:pt x="780440" y="12002"/>
                        <a:pt x="766038" y="22974"/>
                        <a:pt x="751294" y="33604"/>
                      </a:cubicBezTo>
                      <a:cubicBezTo>
                        <a:pt x="742035" y="39091"/>
                        <a:pt x="732434" y="43891"/>
                        <a:pt x="722833" y="49035"/>
                      </a:cubicBezTo>
                      <a:cubicBezTo>
                        <a:pt x="713918" y="53835"/>
                        <a:pt x="704660" y="58293"/>
                        <a:pt x="695744" y="62751"/>
                      </a:cubicBezTo>
                      <a:cubicBezTo>
                        <a:pt x="693344" y="63780"/>
                        <a:pt x="691286" y="65151"/>
                        <a:pt x="688886" y="66180"/>
                      </a:cubicBezTo>
                      <a:cubicBezTo>
                        <a:pt x="468401" y="175222"/>
                        <a:pt x="227685" y="234201"/>
                        <a:pt x="2057" y="330556"/>
                      </a:cubicBezTo>
                      <a:cubicBezTo>
                        <a:pt x="1715" y="329184"/>
                        <a:pt x="1371" y="327470"/>
                        <a:pt x="1371" y="326098"/>
                      </a:cubicBezTo>
                      <a:cubicBezTo>
                        <a:pt x="1028" y="324726"/>
                        <a:pt x="686" y="323012"/>
                        <a:pt x="0" y="321640"/>
                      </a:cubicBezTo>
                      <a:cubicBezTo>
                        <a:pt x="45948" y="301752"/>
                        <a:pt x="92583" y="283578"/>
                        <a:pt x="139560" y="266433"/>
                      </a:cubicBezTo>
                      <a:cubicBezTo>
                        <a:pt x="332956" y="195110"/>
                        <a:pt x="535610" y="137160"/>
                        <a:pt x="718376" y="40805"/>
                      </a:cubicBezTo>
                      <a:cubicBezTo>
                        <a:pt x="729691" y="34976"/>
                        <a:pt x="740664" y="28804"/>
                        <a:pt x="751637" y="22632"/>
                      </a:cubicBezTo>
                      <a:cubicBezTo>
                        <a:pt x="765010" y="15088"/>
                        <a:pt x="777697" y="7544"/>
                        <a:pt x="79038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10" name="Google Shape;2610;p10"/>
                <p:cNvSpPr/>
                <p:nvPr/>
              </p:nvSpPr>
              <p:spPr>
                <a:xfrm>
                  <a:off x="6548970" y="2088261"/>
                  <a:ext cx="805815" cy="4464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815" h="446455" extrusionOk="0">
                      <a:moveTo>
                        <a:pt x="805129" y="6515"/>
                      </a:moveTo>
                      <a:cubicBezTo>
                        <a:pt x="805129" y="6515"/>
                        <a:pt x="805129" y="6515"/>
                        <a:pt x="805129" y="6515"/>
                      </a:cubicBezTo>
                      <a:cubicBezTo>
                        <a:pt x="804787" y="6858"/>
                        <a:pt x="804787" y="6858"/>
                        <a:pt x="804443" y="7201"/>
                      </a:cubicBezTo>
                      <a:cubicBezTo>
                        <a:pt x="803415" y="8230"/>
                        <a:pt x="802729" y="9258"/>
                        <a:pt x="801358" y="9944"/>
                      </a:cubicBezTo>
                      <a:cubicBezTo>
                        <a:pt x="785241" y="26060"/>
                        <a:pt x="769125" y="42177"/>
                        <a:pt x="752323" y="57607"/>
                      </a:cubicBezTo>
                      <a:cubicBezTo>
                        <a:pt x="742721" y="66523"/>
                        <a:pt x="733120" y="75438"/>
                        <a:pt x="723519" y="84010"/>
                      </a:cubicBezTo>
                      <a:cubicBezTo>
                        <a:pt x="695401" y="109042"/>
                        <a:pt x="666598" y="132702"/>
                        <a:pt x="636766" y="155677"/>
                      </a:cubicBezTo>
                      <a:cubicBezTo>
                        <a:pt x="449542" y="298666"/>
                        <a:pt x="230772" y="398793"/>
                        <a:pt x="686" y="446456"/>
                      </a:cubicBezTo>
                      <a:cubicBezTo>
                        <a:pt x="343" y="443370"/>
                        <a:pt x="0" y="440627"/>
                        <a:pt x="0" y="437540"/>
                      </a:cubicBezTo>
                      <a:cubicBezTo>
                        <a:pt x="44234" y="428282"/>
                        <a:pt x="88126" y="417309"/>
                        <a:pt x="131674" y="404279"/>
                      </a:cubicBezTo>
                      <a:cubicBezTo>
                        <a:pt x="336042" y="342557"/>
                        <a:pt x="527038" y="239001"/>
                        <a:pt x="689915" y="101155"/>
                      </a:cubicBezTo>
                      <a:cubicBezTo>
                        <a:pt x="699859" y="92926"/>
                        <a:pt x="709803" y="84353"/>
                        <a:pt x="719404" y="75781"/>
                      </a:cubicBezTo>
                      <a:cubicBezTo>
                        <a:pt x="741693" y="56236"/>
                        <a:pt x="762953" y="36004"/>
                        <a:pt x="783869" y="14745"/>
                      </a:cubicBezTo>
                      <a:cubicBezTo>
                        <a:pt x="788327" y="10630"/>
                        <a:pt x="792442" y="6172"/>
                        <a:pt x="796900" y="1714"/>
                      </a:cubicBezTo>
                      <a:cubicBezTo>
                        <a:pt x="796900" y="1714"/>
                        <a:pt x="797243" y="1372"/>
                        <a:pt x="797243" y="1372"/>
                      </a:cubicBezTo>
                      <a:cubicBezTo>
                        <a:pt x="798614" y="0"/>
                        <a:pt x="800672" y="-343"/>
                        <a:pt x="802386" y="343"/>
                      </a:cubicBezTo>
                      <a:cubicBezTo>
                        <a:pt x="804101" y="686"/>
                        <a:pt x="805129" y="2057"/>
                        <a:pt x="805815" y="3429"/>
                      </a:cubicBezTo>
                      <a:cubicBezTo>
                        <a:pt x="805815" y="3429"/>
                        <a:pt x="805815" y="3429"/>
                        <a:pt x="805815" y="3429"/>
                      </a:cubicBezTo>
                      <a:cubicBezTo>
                        <a:pt x="805815" y="4458"/>
                        <a:pt x="805815" y="5486"/>
                        <a:pt x="805129" y="651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11" name="Google Shape;2611;p10"/>
                <p:cNvSpPr/>
                <p:nvPr/>
              </p:nvSpPr>
              <p:spPr>
                <a:xfrm>
                  <a:off x="6583260" y="2288171"/>
                  <a:ext cx="600417" cy="2986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417" h="298666" extrusionOk="0">
                      <a:moveTo>
                        <a:pt x="600418" y="0"/>
                      </a:moveTo>
                      <a:cubicBezTo>
                        <a:pt x="594246" y="10973"/>
                        <a:pt x="588416" y="21603"/>
                        <a:pt x="582244" y="32576"/>
                      </a:cubicBezTo>
                      <a:cubicBezTo>
                        <a:pt x="435483" y="181051"/>
                        <a:pt x="226314" y="254432"/>
                        <a:pt x="20917" y="298666"/>
                      </a:cubicBezTo>
                      <a:cubicBezTo>
                        <a:pt x="20917" y="298666"/>
                        <a:pt x="20917" y="298666"/>
                        <a:pt x="20917" y="298666"/>
                      </a:cubicBezTo>
                      <a:cubicBezTo>
                        <a:pt x="13716" y="297980"/>
                        <a:pt x="6858" y="296952"/>
                        <a:pt x="0" y="293865"/>
                      </a:cubicBezTo>
                      <a:cubicBezTo>
                        <a:pt x="221857" y="247917"/>
                        <a:pt x="449885" y="169736"/>
                        <a:pt x="60041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12" name="Google Shape;2612;p10"/>
                <p:cNvSpPr/>
                <p:nvPr/>
              </p:nvSpPr>
              <p:spPr>
                <a:xfrm>
                  <a:off x="6576745" y="1452867"/>
                  <a:ext cx="457085" cy="5503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085" h="550354" extrusionOk="0">
                      <a:moveTo>
                        <a:pt x="457086" y="550355"/>
                      </a:moveTo>
                      <a:cubicBezTo>
                        <a:pt x="437884" y="546583"/>
                        <a:pt x="418681" y="543154"/>
                        <a:pt x="399822" y="539382"/>
                      </a:cubicBezTo>
                      <a:lnTo>
                        <a:pt x="399822" y="539382"/>
                      </a:lnTo>
                      <a:cubicBezTo>
                        <a:pt x="319583" y="508178"/>
                        <a:pt x="243802" y="467715"/>
                        <a:pt x="198196" y="393306"/>
                      </a:cubicBezTo>
                      <a:cubicBezTo>
                        <a:pt x="176594" y="358331"/>
                        <a:pt x="163906" y="318897"/>
                        <a:pt x="149505" y="280492"/>
                      </a:cubicBezTo>
                      <a:cubicBezTo>
                        <a:pt x="134760" y="241059"/>
                        <a:pt x="117615" y="202654"/>
                        <a:pt x="98413" y="164935"/>
                      </a:cubicBezTo>
                      <a:cubicBezTo>
                        <a:pt x="69952" y="109385"/>
                        <a:pt x="37033" y="56579"/>
                        <a:pt x="0" y="6515"/>
                      </a:cubicBezTo>
                      <a:cubicBezTo>
                        <a:pt x="2058" y="4115"/>
                        <a:pt x="4458" y="2057"/>
                        <a:pt x="6858" y="0"/>
                      </a:cubicBezTo>
                      <a:cubicBezTo>
                        <a:pt x="47663" y="55207"/>
                        <a:pt x="83668" y="113843"/>
                        <a:pt x="114186" y="175222"/>
                      </a:cubicBezTo>
                      <a:cubicBezTo>
                        <a:pt x="133388" y="214313"/>
                        <a:pt x="149848" y="254432"/>
                        <a:pt x="164935" y="294894"/>
                      </a:cubicBezTo>
                      <a:cubicBezTo>
                        <a:pt x="179680" y="335013"/>
                        <a:pt x="194767" y="375132"/>
                        <a:pt x="220828" y="409422"/>
                      </a:cubicBezTo>
                      <a:cubicBezTo>
                        <a:pt x="264376" y="466687"/>
                        <a:pt x="329870" y="500291"/>
                        <a:pt x="395364" y="526694"/>
                      </a:cubicBezTo>
                      <a:cubicBezTo>
                        <a:pt x="415252" y="535267"/>
                        <a:pt x="435826" y="542811"/>
                        <a:pt x="457086" y="55035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13" name="Google Shape;2613;p10"/>
                <p:cNvSpPr/>
                <p:nvPr/>
              </p:nvSpPr>
              <p:spPr>
                <a:xfrm>
                  <a:off x="6637439" y="1432979"/>
                  <a:ext cx="667283" cy="6818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7283" h="681813" extrusionOk="0">
                      <a:moveTo>
                        <a:pt x="667283" y="681685"/>
                      </a:moveTo>
                      <a:cubicBezTo>
                        <a:pt x="663169" y="682028"/>
                        <a:pt x="659054" y="681685"/>
                        <a:pt x="654596" y="680657"/>
                      </a:cubicBezTo>
                      <a:cubicBezTo>
                        <a:pt x="613448" y="630936"/>
                        <a:pt x="558584" y="593903"/>
                        <a:pt x="499948" y="565785"/>
                      </a:cubicBezTo>
                      <a:cubicBezTo>
                        <a:pt x="434111" y="534238"/>
                        <a:pt x="360731" y="520865"/>
                        <a:pt x="296609" y="486575"/>
                      </a:cubicBezTo>
                      <a:cubicBezTo>
                        <a:pt x="234887" y="453657"/>
                        <a:pt x="205397" y="398793"/>
                        <a:pt x="181737" y="335699"/>
                      </a:cubicBezTo>
                      <a:cubicBezTo>
                        <a:pt x="136131" y="215341"/>
                        <a:pt x="77153" y="103213"/>
                        <a:pt x="0" y="1715"/>
                      </a:cubicBezTo>
                      <a:cubicBezTo>
                        <a:pt x="3429" y="1372"/>
                        <a:pt x="6858" y="686"/>
                        <a:pt x="10287" y="0"/>
                      </a:cubicBezTo>
                      <a:cubicBezTo>
                        <a:pt x="45605" y="46292"/>
                        <a:pt x="77495" y="94640"/>
                        <a:pt x="105613" y="145733"/>
                      </a:cubicBezTo>
                      <a:cubicBezTo>
                        <a:pt x="142646" y="212255"/>
                        <a:pt x="169393" y="282207"/>
                        <a:pt x="197853" y="352501"/>
                      </a:cubicBezTo>
                      <a:cubicBezTo>
                        <a:pt x="212255" y="388163"/>
                        <a:pt x="230086" y="423824"/>
                        <a:pt x="258890" y="450228"/>
                      </a:cubicBezTo>
                      <a:cubicBezTo>
                        <a:pt x="289408" y="477660"/>
                        <a:pt x="328155" y="492747"/>
                        <a:pt x="366217" y="505778"/>
                      </a:cubicBezTo>
                      <a:cubicBezTo>
                        <a:pt x="478346" y="543497"/>
                        <a:pt x="593903" y="588074"/>
                        <a:pt x="667283" y="68168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14" name="Google Shape;2614;p10"/>
                <p:cNvSpPr/>
                <p:nvPr/>
              </p:nvSpPr>
              <p:spPr>
                <a:xfrm>
                  <a:off x="6690245" y="1407261"/>
                  <a:ext cx="637107" cy="7056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7107" h="705688" extrusionOk="0">
                      <a:moveTo>
                        <a:pt x="637108" y="703288"/>
                      </a:moveTo>
                      <a:cubicBezTo>
                        <a:pt x="634365" y="704317"/>
                        <a:pt x="631622" y="705002"/>
                        <a:pt x="628535" y="705688"/>
                      </a:cubicBezTo>
                      <a:cubicBezTo>
                        <a:pt x="605561" y="673799"/>
                        <a:pt x="580872" y="643623"/>
                        <a:pt x="554126" y="614820"/>
                      </a:cubicBezTo>
                      <a:cubicBezTo>
                        <a:pt x="503720" y="560299"/>
                        <a:pt x="446456" y="514350"/>
                        <a:pt x="389192" y="467373"/>
                      </a:cubicBezTo>
                      <a:cubicBezTo>
                        <a:pt x="332613" y="420395"/>
                        <a:pt x="281178" y="369989"/>
                        <a:pt x="234887" y="312725"/>
                      </a:cubicBezTo>
                      <a:cubicBezTo>
                        <a:pt x="153962" y="212941"/>
                        <a:pt x="77153" y="109385"/>
                        <a:pt x="0" y="6515"/>
                      </a:cubicBezTo>
                      <a:cubicBezTo>
                        <a:pt x="2400" y="4458"/>
                        <a:pt x="4800" y="2400"/>
                        <a:pt x="6858" y="0"/>
                      </a:cubicBezTo>
                      <a:cubicBezTo>
                        <a:pt x="45605" y="50749"/>
                        <a:pt x="84353" y="101498"/>
                        <a:pt x="122758" y="152591"/>
                      </a:cubicBezTo>
                      <a:cubicBezTo>
                        <a:pt x="170078" y="214655"/>
                        <a:pt x="215684" y="278092"/>
                        <a:pt x="266776" y="337071"/>
                      </a:cubicBezTo>
                      <a:cubicBezTo>
                        <a:pt x="317868" y="396392"/>
                        <a:pt x="376847" y="445427"/>
                        <a:pt x="437198" y="494805"/>
                      </a:cubicBezTo>
                      <a:cubicBezTo>
                        <a:pt x="512636" y="556870"/>
                        <a:pt x="580187" y="625450"/>
                        <a:pt x="637108" y="703288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15" name="Google Shape;2615;p10"/>
                <p:cNvSpPr/>
                <p:nvPr/>
              </p:nvSpPr>
              <p:spPr>
                <a:xfrm>
                  <a:off x="6727278" y="1358912"/>
                  <a:ext cx="621677" cy="7440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677" h="744093" extrusionOk="0">
                      <a:moveTo>
                        <a:pt x="621678" y="737578"/>
                      </a:moveTo>
                      <a:cubicBezTo>
                        <a:pt x="619963" y="739978"/>
                        <a:pt x="617563" y="742036"/>
                        <a:pt x="615163" y="744093"/>
                      </a:cubicBezTo>
                      <a:cubicBezTo>
                        <a:pt x="596303" y="713232"/>
                        <a:pt x="577101" y="682714"/>
                        <a:pt x="557213" y="652539"/>
                      </a:cubicBezTo>
                      <a:cubicBezTo>
                        <a:pt x="400507" y="414566"/>
                        <a:pt x="212941" y="197510"/>
                        <a:pt x="0" y="7887"/>
                      </a:cubicBezTo>
                      <a:cubicBezTo>
                        <a:pt x="1715" y="5144"/>
                        <a:pt x="3429" y="2743"/>
                        <a:pt x="4801" y="0"/>
                      </a:cubicBezTo>
                      <a:cubicBezTo>
                        <a:pt x="52807" y="42863"/>
                        <a:pt x="99784" y="87097"/>
                        <a:pt x="145733" y="132702"/>
                      </a:cubicBezTo>
                      <a:cubicBezTo>
                        <a:pt x="327470" y="314782"/>
                        <a:pt x="487261" y="518122"/>
                        <a:pt x="621678" y="737578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16" name="Google Shape;2616;p10"/>
                <p:cNvSpPr/>
                <p:nvPr/>
              </p:nvSpPr>
              <p:spPr>
                <a:xfrm>
                  <a:off x="6746138" y="1330452"/>
                  <a:ext cx="498576" cy="4673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8576" h="467372" extrusionOk="0">
                      <a:moveTo>
                        <a:pt x="498577" y="467373"/>
                      </a:moveTo>
                      <a:cubicBezTo>
                        <a:pt x="360731" y="288036"/>
                        <a:pt x="182766" y="140932"/>
                        <a:pt x="0" y="7544"/>
                      </a:cubicBezTo>
                      <a:cubicBezTo>
                        <a:pt x="1029" y="6172"/>
                        <a:pt x="2057" y="4458"/>
                        <a:pt x="3086" y="3086"/>
                      </a:cubicBezTo>
                      <a:cubicBezTo>
                        <a:pt x="3772" y="2057"/>
                        <a:pt x="4458" y="1029"/>
                        <a:pt x="5486" y="0"/>
                      </a:cubicBezTo>
                      <a:cubicBezTo>
                        <a:pt x="66523" y="44577"/>
                        <a:pt x="126530" y="90183"/>
                        <a:pt x="184823" y="138189"/>
                      </a:cubicBezTo>
                      <a:cubicBezTo>
                        <a:pt x="296951" y="230429"/>
                        <a:pt x="403936" y="333299"/>
                        <a:pt x="494119" y="447827"/>
                      </a:cubicBezTo>
                      <a:cubicBezTo>
                        <a:pt x="494119" y="447827"/>
                        <a:pt x="494119" y="447827"/>
                        <a:pt x="494119" y="447827"/>
                      </a:cubicBezTo>
                      <a:cubicBezTo>
                        <a:pt x="495491" y="454343"/>
                        <a:pt x="496862" y="460858"/>
                        <a:pt x="498577" y="467373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2617" name="Google Shape;2617;p10"/>
              <p:cNvSpPr/>
              <p:nvPr/>
            </p:nvSpPr>
            <p:spPr>
              <a:xfrm>
                <a:off x="7173938" y="1976674"/>
                <a:ext cx="306425" cy="255358"/>
              </a:xfrm>
              <a:custGeom>
                <a:avLst/>
                <a:gdLst/>
                <a:ahLst/>
                <a:cxnLst/>
                <a:rect l="l" t="t" r="r" b="b"/>
                <a:pathLst>
                  <a:path w="306425" h="255358" extrusionOk="0">
                    <a:moveTo>
                      <a:pt x="302920" y="127703"/>
                    </a:moveTo>
                    <a:cubicBezTo>
                      <a:pt x="296748" y="135246"/>
                      <a:pt x="286118" y="137647"/>
                      <a:pt x="276516" y="139018"/>
                    </a:cubicBezTo>
                    <a:cubicBezTo>
                      <a:pt x="266915" y="140390"/>
                      <a:pt x="256285" y="141076"/>
                      <a:pt x="248399" y="146562"/>
                    </a:cubicBezTo>
                    <a:cubicBezTo>
                      <a:pt x="248056" y="146905"/>
                      <a:pt x="247713" y="147248"/>
                      <a:pt x="247027" y="147591"/>
                    </a:cubicBezTo>
                    <a:cubicBezTo>
                      <a:pt x="244970" y="149305"/>
                      <a:pt x="243598" y="151020"/>
                      <a:pt x="243255" y="153420"/>
                    </a:cubicBezTo>
                    <a:cubicBezTo>
                      <a:pt x="242912" y="157878"/>
                      <a:pt x="247027" y="161307"/>
                      <a:pt x="250456" y="164050"/>
                    </a:cubicBezTo>
                    <a:cubicBezTo>
                      <a:pt x="253199" y="166107"/>
                      <a:pt x="255600" y="167479"/>
                      <a:pt x="258000" y="168851"/>
                    </a:cubicBezTo>
                    <a:cubicBezTo>
                      <a:pt x="265887" y="173994"/>
                      <a:pt x="271030" y="177423"/>
                      <a:pt x="269658" y="189082"/>
                    </a:cubicBezTo>
                    <a:cubicBezTo>
                      <a:pt x="269658" y="189767"/>
                      <a:pt x="269316" y="190453"/>
                      <a:pt x="269316" y="190796"/>
                    </a:cubicBezTo>
                    <a:cubicBezTo>
                      <a:pt x="268973" y="192854"/>
                      <a:pt x="267944" y="195254"/>
                      <a:pt x="266915" y="197311"/>
                    </a:cubicBezTo>
                    <a:cubicBezTo>
                      <a:pt x="263486" y="203826"/>
                      <a:pt x="256971" y="208627"/>
                      <a:pt x="250113" y="209313"/>
                    </a:cubicBezTo>
                    <a:cubicBezTo>
                      <a:pt x="238112" y="210341"/>
                      <a:pt x="227139" y="198683"/>
                      <a:pt x="215137" y="201426"/>
                    </a:cubicBezTo>
                    <a:cubicBezTo>
                      <a:pt x="192163" y="206570"/>
                      <a:pt x="202793" y="240517"/>
                      <a:pt x="186677" y="249775"/>
                    </a:cubicBezTo>
                    <a:cubicBezTo>
                      <a:pt x="154444" y="268977"/>
                      <a:pt x="146900" y="234344"/>
                      <a:pt x="133527" y="211027"/>
                    </a:cubicBezTo>
                    <a:cubicBezTo>
                      <a:pt x="133184" y="210341"/>
                      <a:pt x="132841" y="209656"/>
                      <a:pt x="132498" y="209313"/>
                    </a:cubicBezTo>
                    <a:cubicBezTo>
                      <a:pt x="131127" y="200054"/>
                      <a:pt x="130098" y="189425"/>
                      <a:pt x="129412" y="178795"/>
                    </a:cubicBezTo>
                    <a:cubicBezTo>
                      <a:pt x="128727" y="179138"/>
                      <a:pt x="128041" y="179823"/>
                      <a:pt x="127355" y="180166"/>
                    </a:cubicBezTo>
                    <a:cubicBezTo>
                      <a:pt x="123240" y="183252"/>
                      <a:pt x="118782" y="185996"/>
                      <a:pt x="114325" y="189082"/>
                    </a:cubicBezTo>
                    <a:cubicBezTo>
                      <a:pt x="94779" y="179138"/>
                      <a:pt x="82435" y="217885"/>
                      <a:pt x="55003" y="204169"/>
                    </a:cubicBezTo>
                    <a:cubicBezTo>
                      <a:pt x="28257" y="190796"/>
                      <a:pt x="44716" y="163707"/>
                      <a:pt x="26199" y="148277"/>
                    </a:cubicBezTo>
                    <a:cubicBezTo>
                      <a:pt x="-20092" y="110215"/>
                      <a:pt x="3568" y="112272"/>
                      <a:pt x="31343" y="84840"/>
                    </a:cubicBezTo>
                    <a:cubicBezTo>
                      <a:pt x="31686" y="84497"/>
                      <a:pt x="32372" y="83811"/>
                      <a:pt x="32715" y="83468"/>
                    </a:cubicBezTo>
                    <a:cubicBezTo>
                      <a:pt x="35458" y="80725"/>
                      <a:pt x="37858" y="77982"/>
                      <a:pt x="40601" y="74896"/>
                    </a:cubicBezTo>
                    <a:cubicBezTo>
                      <a:pt x="40601" y="74896"/>
                      <a:pt x="40601" y="74896"/>
                      <a:pt x="40601" y="74896"/>
                    </a:cubicBezTo>
                    <a:lnTo>
                      <a:pt x="40601" y="74896"/>
                    </a:lnTo>
                    <a:cubicBezTo>
                      <a:pt x="41630" y="73524"/>
                      <a:pt x="43002" y="72153"/>
                      <a:pt x="44030" y="70438"/>
                    </a:cubicBezTo>
                    <a:cubicBezTo>
                      <a:pt x="56718" y="52950"/>
                      <a:pt x="52946" y="25175"/>
                      <a:pt x="71805" y="11459"/>
                    </a:cubicBezTo>
                    <a:cubicBezTo>
                      <a:pt x="86550" y="830"/>
                      <a:pt x="105409" y="-5000"/>
                      <a:pt x="121526" y="5630"/>
                    </a:cubicBezTo>
                    <a:cubicBezTo>
                      <a:pt x="132156" y="12831"/>
                      <a:pt x="135585" y="23804"/>
                      <a:pt x="141071" y="34091"/>
                    </a:cubicBezTo>
                    <a:cubicBezTo>
                      <a:pt x="144157" y="40263"/>
                      <a:pt x="148272" y="45749"/>
                      <a:pt x="154787" y="49864"/>
                    </a:cubicBezTo>
                    <a:cubicBezTo>
                      <a:pt x="159930" y="52950"/>
                      <a:pt x="166103" y="55008"/>
                      <a:pt x="172275" y="54665"/>
                    </a:cubicBezTo>
                    <a:cubicBezTo>
                      <a:pt x="177418" y="54665"/>
                      <a:pt x="182562" y="52950"/>
                      <a:pt x="186334" y="49178"/>
                    </a:cubicBezTo>
                    <a:cubicBezTo>
                      <a:pt x="198335" y="37863"/>
                      <a:pt x="203822" y="19689"/>
                      <a:pt x="219252" y="12488"/>
                    </a:cubicBezTo>
                    <a:cubicBezTo>
                      <a:pt x="224739" y="9745"/>
                      <a:pt x="231597" y="8716"/>
                      <a:pt x="237083" y="12145"/>
                    </a:cubicBezTo>
                    <a:cubicBezTo>
                      <a:pt x="243941" y="16260"/>
                      <a:pt x="245313" y="25861"/>
                      <a:pt x="243598" y="33748"/>
                    </a:cubicBezTo>
                    <a:cubicBezTo>
                      <a:pt x="241884" y="41635"/>
                      <a:pt x="238455" y="49178"/>
                      <a:pt x="238112" y="57065"/>
                    </a:cubicBezTo>
                    <a:cubicBezTo>
                      <a:pt x="237769" y="63923"/>
                      <a:pt x="241541" y="69410"/>
                      <a:pt x="247027" y="73524"/>
                    </a:cubicBezTo>
                    <a:cubicBezTo>
                      <a:pt x="252856" y="78325"/>
                      <a:pt x="260743" y="81754"/>
                      <a:pt x="268630" y="84497"/>
                    </a:cubicBezTo>
                    <a:cubicBezTo>
                      <a:pt x="276516" y="87583"/>
                      <a:pt x="284403" y="90326"/>
                      <a:pt x="289547" y="93070"/>
                    </a:cubicBezTo>
                    <a:cubicBezTo>
                      <a:pt x="300519" y="98556"/>
                      <a:pt x="312521" y="115701"/>
                      <a:pt x="302920" y="127703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618" name="Google Shape;2618;p10"/>
              <p:cNvGrpSpPr/>
              <p:nvPr/>
            </p:nvGrpSpPr>
            <p:grpSpPr>
              <a:xfrm>
                <a:off x="7131798" y="1654499"/>
                <a:ext cx="446508" cy="686129"/>
                <a:chOff x="7131798" y="1654499"/>
                <a:chExt cx="446508" cy="686129"/>
              </a:xfrm>
            </p:grpSpPr>
            <p:sp>
              <p:nvSpPr>
                <p:cNvPr id="2619" name="Google Shape;2619;p10"/>
                <p:cNvSpPr/>
                <p:nvPr/>
              </p:nvSpPr>
              <p:spPr>
                <a:xfrm>
                  <a:off x="7381773" y="1654499"/>
                  <a:ext cx="60745" cy="623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45" h="62393" extrusionOk="0">
                      <a:moveTo>
                        <a:pt x="41936" y="2393"/>
                      </a:moveTo>
                      <a:cubicBezTo>
                        <a:pt x="4903" y="-12351"/>
                        <a:pt x="-18415" y="45256"/>
                        <a:pt x="18961" y="60001"/>
                      </a:cubicBezTo>
                      <a:cubicBezTo>
                        <a:pt x="55995" y="74745"/>
                        <a:pt x="78969" y="17138"/>
                        <a:pt x="41936" y="2393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20" name="Google Shape;2620;p10"/>
                <p:cNvSpPr/>
                <p:nvPr/>
              </p:nvSpPr>
              <p:spPr>
                <a:xfrm>
                  <a:off x="7225410" y="1681931"/>
                  <a:ext cx="60745" cy="62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45" h="62496" extrusionOk="0">
                      <a:moveTo>
                        <a:pt x="41936" y="2393"/>
                      </a:moveTo>
                      <a:cubicBezTo>
                        <a:pt x="4903" y="-12351"/>
                        <a:pt x="-18415" y="45256"/>
                        <a:pt x="18961" y="60001"/>
                      </a:cubicBezTo>
                      <a:cubicBezTo>
                        <a:pt x="55994" y="75088"/>
                        <a:pt x="78969" y="17481"/>
                        <a:pt x="41936" y="2393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21" name="Google Shape;2621;p10"/>
                <p:cNvSpPr/>
                <p:nvPr/>
              </p:nvSpPr>
              <p:spPr>
                <a:xfrm>
                  <a:off x="7131798" y="1798517"/>
                  <a:ext cx="60745" cy="62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45" h="62496" extrusionOk="0">
                      <a:moveTo>
                        <a:pt x="41936" y="2393"/>
                      </a:moveTo>
                      <a:cubicBezTo>
                        <a:pt x="4903" y="-12351"/>
                        <a:pt x="-18415" y="45256"/>
                        <a:pt x="18961" y="60000"/>
                      </a:cubicBezTo>
                      <a:cubicBezTo>
                        <a:pt x="55995" y="75088"/>
                        <a:pt x="78969" y="17481"/>
                        <a:pt x="41936" y="2393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22" name="Google Shape;2622;p10"/>
                <p:cNvSpPr/>
                <p:nvPr/>
              </p:nvSpPr>
              <p:spPr>
                <a:xfrm>
                  <a:off x="7291247" y="1902758"/>
                  <a:ext cx="60745" cy="624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45" h="62485" extrusionOk="0">
                      <a:moveTo>
                        <a:pt x="41936" y="2393"/>
                      </a:moveTo>
                      <a:cubicBezTo>
                        <a:pt x="4903" y="-12351"/>
                        <a:pt x="-18415" y="45256"/>
                        <a:pt x="18961" y="60001"/>
                      </a:cubicBezTo>
                      <a:cubicBezTo>
                        <a:pt x="55995" y="75088"/>
                        <a:pt x="78969" y="17138"/>
                        <a:pt x="41936" y="2393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23" name="Google Shape;2623;p10"/>
                <p:cNvSpPr/>
                <p:nvPr/>
              </p:nvSpPr>
              <p:spPr>
                <a:xfrm>
                  <a:off x="7517561" y="1872583"/>
                  <a:ext cx="60745" cy="62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45" h="62496" extrusionOk="0">
                      <a:moveTo>
                        <a:pt x="41936" y="2393"/>
                      </a:moveTo>
                      <a:cubicBezTo>
                        <a:pt x="4903" y="-12351"/>
                        <a:pt x="-18415" y="45256"/>
                        <a:pt x="18961" y="60000"/>
                      </a:cubicBezTo>
                      <a:cubicBezTo>
                        <a:pt x="55995" y="75088"/>
                        <a:pt x="78969" y="17481"/>
                        <a:pt x="41936" y="2393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24" name="Google Shape;2624;p10"/>
                <p:cNvSpPr/>
                <p:nvPr/>
              </p:nvSpPr>
              <p:spPr>
                <a:xfrm>
                  <a:off x="7285418" y="2101298"/>
                  <a:ext cx="60745" cy="62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45" h="62496" extrusionOk="0">
                      <a:moveTo>
                        <a:pt x="41936" y="2393"/>
                      </a:moveTo>
                      <a:cubicBezTo>
                        <a:pt x="4903" y="-12351"/>
                        <a:pt x="-18415" y="45256"/>
                        <a:pt x="18961" y="60000"/>
                      </a:cubicBezTo>
                      <a:cubicBezTo>
                        <a:pt x="55994" y="75088"/>
                        <a:pt x="78969" y="17481"/>
                        <a:pt x="41936" y="2393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25" name="Google Shape;2625;p10"/>
                <p:cNvSpPr/>
                <p:nvPr/>
              </p:nvSpPr>
              <p:spPr>
                <a:xfrm>
                  <a:off x="7187005" y="2062207"/>
                  <a:ext cx="60897" cy="623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97" h="62394" extrusionOk="0">
                      <a:moveTo>
                        <a:pt x="41936" y="2393"/>
                      </a:moveTo>
                      <a:cubicBezTo>
                        <a:pt x="4902" y="-12351"/>
                        <a:pt x="-18415" y="45256"/>
                        <a:pt x="18961" y="60001"/>
                      </a:cubicBezTo>
                      <a:cubicBezTo>
                        <a:pt x="55995" y="74745"/>
                        <a:pt x="79312" y="17138"/>
                        <a:pt x="41936" y="2393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26" name="Google Shape;2626;p10"/>
                <p:cNvSpPr/>
                <p:nvPr/>
              </p:nvSpPr>
              <p:spPr>
                <a:xfrm>
                  <a:off x="7437665" y="2088610"/>
                  <a:ext cx="60896" cy="62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96" h="62496" extrusionOk="0">
                      <a:moveTo>
                        <a:pt x="41936" y="2393"/>
                      </a:moveTo>
                      <a:cubicBezTo>
                        <a:pt x="4902" y="-12351"/>
                        <a:pt x="-18415" y="45256"/>
                        <a:pt x="18961" y="60000"/>
                      </a:cubicBezTo>
                      <a:cubicBezTo>
                        <a:pt x="55994" y="75088"/>
                        <a:pt x="79312" y="17481"/>
                        <a:pt x="41936" y="2393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27" name="Google Shape;2627;p10"/>
                <p:cNvSpPr/>
                <p:nvPr/>
              </p:nvSpPr>
              <p:spPr>
                <a:xfrm>
                  <a:off x="7274788" y="2278234"/>
                  <a:ext cx="60896" cy="623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96" h="62394" extrusionOk="0">
                      <a:moveTo>
                        <a:pt x="41936" y="2393"/>
                      </a:moveTo>
                      <a:cubicBezTo>
                        <a:pt x="4902" y="-12351"/>
                        <a:pt x="-18415" y="45256"/>
                        <a:pt x="18961" y="60001"/>
                      </a:cubicBezTo>
                      <a:cubicBezTo>
                        <a:pt x="55994" y="74745"/>
                        <a:pt x="79312" y="17138"/>
                        <a:pt x="41936" y="2393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28" name="Google Shape;2628;p10"/>
                <p:cNvSpPr/>
                <p:nvPr/>
              </p:nvSpPr>
              <p:spPr>
                <a:xfrm>
                  <a:off x="7345527" y="1695297"/>
                  <a:ext cx="71666" cy="3761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66" h="376161" extrusionOk="0">
                      <a:moveTo>
                        <a:pt x="5144" y="376161"/>
                      </a:moveTo>
                      <a:lnTo>
                        <a:pt x="0" y="372389"/>
                      </a:lnTo>
                      <a:cubicBezTo>
                        <a:pt x="34976" y="323698"/>
                        <a:pt x="52463" y="264376"/>
                        <a:pt x="49721" y="204368"/>
                      </a:cubicBezTo>
                      <a:cubicBezTo>
                        <a:pt x="49034" y="187223"/>
                        <a:pt x="46292" y="169736"/>
                        <a:pt x="43891" y="152933"/>
                      </a:cubicBezTo>
                      <a:cubicBezTo>
                        <a:pt x="41491" y="135788"/>
                        <a:pt x="38747" y="117958"/>
                        <a:pt x="38062" y="100127"/>
                      </a:cubicBezTo>
                      <a:cubicBezTo>
                        <a:pt x="36690" y="70295"/>
                        <a:pt x="40805" y="28804"/>
                        <a:pt x="67208" y="0"/>
                      </a:cubicBezTo>
                      <a:lnTo>
                        <a:pt x="71666" y="4115"/>
                      </a:lnTo>
                      <a:cubicBezTo>
                        <a:pt x="46292" y="31547"/>
                        <a:pt x="42863" y="71323"/>
                        <a:pt x="43891" y="99784"/>
                      </a:cubicBezTo>
                      <a:cubicBezTo>
                        <a:pt x="44577" y="117272"/>
                        <a:pt x="47320" y="134760"/>
                        <a:pt x="49721" y="151905"/>
                      </a:cubicBezTo>
                      <a:cubicBezTo>
                        <a:pt x="52121" y="168707"/>
                        <a:pt x="54864" y="186538"/>
                        <a:pt x="55550" y="204026"/>
                      </a:cubicBezTo>
                      <a:cubicBezTo>
                        <a:pt x="58979" y="265405"/>
                        <a:pt x="40805" y="326441"/>
                        <a:pt x="5144" y="376161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29" name="Google Shape;2629;p10"/>
                <p:cNvSpPr/>
                <p:nvPr/>
              </p:nvSpPr>
              <p:spPr>
                <a:xfrm>
                  <a:off x="7159232" y="1725815"/>
                  <a:ext cx="194182" cy="3401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182" h="340156" extrusionOk="0">
                      <a:moveTo>
                        <a:pt x="194182" y="340157"/>
                      </a:moveTo>
                      <a:lnTo>
                        <a:pt x="183895" y="334671"/>
                      </a:lnTo>
                      <a:cubicBezTo>
                        <a:pt x="173265" y="328841"/>
                        <a:pt x="161950" y="323012"/>
                        <a:pt x="150977" y="317526"/>
                      </a:cubicBezTo>
                      <a:cubicBezTo>
                        <a:pt x="116687" y="300381"/>
                        <a:pt x="81368" y="282550"/>
                        <a:pt x="55994" y="255118"/>
                      </a:cubicBezTo>
                      <a:cubicBezTo>
                        <a:pt x="18617" y="214998"/>
                        <a:pt x="-1614" y="165964"/>
                        <a:pt x="101" y="120358"/>
                      </a:cubicBezTo>
                      <a:lnTo>
                        <a:pt x="6273" y="120701"/>
                      </a:lnTo>
                      <a:cubicBezTo>
                        <a:pt x="4559" y="164592"/>
                        <a:pt x="24104" y="211912"/>
                        <a:pt x="60451" y="251003"/>
                      </a:cubicBezTo>
                      <a:cubicBezTo>
                        <a:pt x="85140" y="277749"/>
                        <a:pt x="120116" y="295237"/>
                        <a:pt x="153720" y="312039"/>
                      </a:cubicBezTo>
                      <a:cubicBezTo>
                        <a:pt x="161264" y="315811"/>
                        <a:pt x="169151" y="319926"/>
                        <a:pt x="177037" y="323698"/>
                      </a:cubicBezTo>
                      <a:cubicBezTo>
                        <a:pt x="148919" y="276720"/>
                        <a:pt x="120459" y="228029"/>
                        <a:pt x="102285" y="175565"/>
                      </a:cubicBezTo>
                      <a:cubicBezTo>
                        <a:pt x="87197" y="131331"/>
                        <a:pt x="73481" y="65151"/>
                        <a:pt x="93713" y="0"/>
                      </a:cubicBezTo>
                      <a:lnTo>
                        <a:pt x="99542" y="1715"/>
                      </a:lnTo>
                      <a:cubicBezTo>
                        <a:pt x="79654" y="65151"/>
                        <a:pt x="93027" y="130302"/>
                        <a:pt x="108114" y="173508"/>
                      </a:cubicBezTo>
                      <a:cubicBezTo>
                        <a:pt x="127317" y="229400"/>
                        <a:pt x="158178" y="280492"/>
                        <a:pt x="188010" y="330213"/>
                      </a:cubicBezTo>
                      <a:lnTo>
                        <a:pt x="194182" y="340157"/>
                      </a:ln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30" name="Google Shape;2630;p10"/>
                <p:cNvSpPr/>
                <p:nvPr/>
              </p:nvSpPr>
              <p:spPr>
                <a:xfrm>
                  <a:off x="7323924" y="1946643"/>
                  <a:ext cx="30533" cy="1224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33" h="122415" extrusionOk="0">
                      <a:moveTo>
                        <a:pt x="19546" y="120701"/>
                      </a:moveTo>
                      <a:cubicBezTo>
                        <a:pt x="30518" y="81267"/>
                        <a:pt x="22975" y="37376"/>
                        <a:pt x="0" y="3429"/>
                      </a:cubicBezTo>
                      <a:lnTo>
                        <a:pt x="5144" y="0"/>
                      </a:lnTo>
                      <a:cubicBezTo>
                        <a:pt x="29147" y="35319"/>
                        <a:pt x="36691" y="81267"/>
                        <a:pt x="25375" y="122415"/>
                      </a:cubicBezTo>
                      <a:lnTo>
                        <a:pt x="19546" y="120701"/>
                      </a:ln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31" name="Google Shape;2631;p10"/>
                <p:cNvSpPr/>
                <p:nvPr/>
              </p:nvSpPr>
              <p:spPr>
                <a:xfrm>
                  <a:off x="7339012" y="1915096"/>
                  <a:ext cx="192024" cy="210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024" h="210540" extrusionOk="0">
                      <a:moveTo>
                        <a:pt x="48349" y="196825"/>
                      </a:moveTo>
                      <a:cubicBezTo>
                        <a:pt x="40805" y="193739"/>
                        <a:pt x="33261" y="190310"/>
                        <a:pt x="26060" y="186195"/>
                      </a:cubicBezTo>
                      <a:cubicBezTo>
                        <a:pt x="12002" y="178308"/>
                        <a:pt x="5829" y="160820"/>
                        <a:pt x="1029" y="148133"/>
                      </a:cubicBezTo>
                      <a:lnTo>
                        <a:pt x="0" y="145047"/>
                      </a:lnTo>
                      <a:lnTo>
                        <a:pt x="3086" y="144018"/>
                      </a:lnTo>
                      <a:cubicBezTo>
                        <a:pt x="78181" y="119672"/>
                        <a:pt x="145390" y="67208"/>
                        <a:pt x="186881" y="0"/>
                      </a:cubicBezTo>
                      <a:lnTo>
                        <a:pt x="192024" y="3429"/>
                      </a:lnTo>
                      <a:cubicBezTo>
                        <a:pt x="150190" y="70980"/>
                        <a:pt x="83325" y="123787"/>
                        <a:pt x="7887" y="149162"/>
                      </a:cubicBezTo>
                      <a:cubicBezTo>
                        <a:pt x="12002" y="160477"/>
                        <a:pt x="17831" y="174536"/>
                        <a:pt x="28804" y="181051"/>
                      </a:cubicBezTo>
                      <a:cubicBezTo>
                        <a:pt x="55207" y="195796"/>
                        <a:pt x="85039" y="204026"/>
                        <a:pt x="114872" y="204368"/>
                      </a:cubicBezTo>
                      <a:lnTo>
                        <a:pt x="114872" y="210541"/>
                      </a:lnTo>
                      <a:cubicBezTo>
                        <a:pt x="92240" y="209855"/>
                        <a:pt x="69609" y="205397"/>
                        <a:pt x="48349" y="196825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32" name="Google Shape;2632;p10"/>
                <p:cNvSpPr/>
                <p:nvPr/>
              </p:nvSpPr>
              <p:spPr>
                <a:xfrm>
                  <a:off x="7210767" y="2052942"/>
                  <a:ext cx="135102" cy="538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102" h="53835" extrusionOk="0">
                      <a:moveTo>
                        <a:pt x="3772" y="53835"/>
                      </a:moveTo>
                      <a:lnTo>
                        <a:pt x="0" y="49035"/>
                      </a:lnTo>
                      <a:cubicBezTo>
                        <a:pt x="38062" y="18516"/>
                        <a:pt x="86068" y="1029"/>
                        <a:pt x="135103" y="0"/>
                      </a:cubicBezTo>
                      <a:lnTo>
                        <a:pt x="135103" y="6172"/>
                      </a:lnTo>
                      <a:cubicBezTo>
                        <a:pt x="87440" y="7201"/>
                        <a:pt x="40805" y="24346"/>
                        <a:pt x="3772" y="53835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33" name="Google Shape;2633;p10"/>
                <p:cNvSpPr/>
                <p:nvPr/>
              </p:nvSpPr>
              <p:spPr>
                <a:xfrm>
                  <a:off x="7305408" y="2049170"/>
                  <a:ext cx="53492" cy="1042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492" h="104241" extrusionOk="0">
                      <a:moveTo>
                        <a:pt x="0" y="102870"/>
                      </a:moveTo>
                      <a:cubicBezTo>
                        <a:pt x="10287" y="66180"/>
                        <a:pt x="26404" y="31547"/>
                        <a:pt x="48349" y="0"/>
                      </a:cubicBezTo>
                      <a:lnTo>
                        <a:pt x="53493" y="3429"/>
                      </a:lnTo>
                      <a:cubicBezTo>
                        <a:pt x="32233" y="34290"/>
                        <a:pt x="16117" y="68237"/>
                        <a:pt x="6172" y="104242"/>
                      </a:cubicBezTo>
                      <a:lnTo>
                        <a:pt x="0" y="102870"/>
                      </a:ln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34" name="Google Shape;2634;p10"/>
                <p:cNvSpPr/>
                <p:nvPr/>
              </p:nvSpPr>
              <p:spPr>
                <a:xfrm>
                  <a:off x="7295464" y="2056028"/>
                  <a:ext cx="78777" cy="2554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77" h="255460" extrusionOk="0">
                      <a:moveTo>
                        <a:pt x="5144" y="255461"/>
                      </a:moveTo>
                      <a:lnTo>
                        <a:pt x="0" y="252032"/>
                      </a:lnTo>
                      <a:cubicBezTo>
                        <a:pt x="23660" y="214313"/>
                        <a:pt x="48349" y="175565"/>
                        <a:pt x="62065" y="132702"/>
                      </a:cubicBezTo>
                      <a:cubicBezTo>
                        <a:pt x="77495" y="85039"/>
                        <a:pt x="76124" y="38748"/>
                        <a:pt x="58293" y="2743"/>
                      </a:cubicBezTo>
                      <a:lnTo>
                        <a:pt x="63779" y="0"/>
                      </a:lnTo>
                      <a:cubicBezTo>
                        <a:pt x="82296" y="37719"/>
                        <a:pt x="83667" y="85382"/>
                        <a:pt x="67894" y="134760"/>
                      </a:cubicBezTo>
                      <a:cubicBezTo>
                        <a:pt x="53835" y="178308"/>
                        <a:pt x="29147" y="217399"/>
                        <a:pt x="5144" y="255461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2635" name="Google Shape;2635;p10"/>
            <p:cNvGrpSpPr/>
            <p:nvPr/>
          </p:nvGrpSpPr>
          <p:grpSpPr>
            <a:xfrm>
              <a:off x="8152368" y="433370"/>
              <a:ext cx="1582998" cy="1722463"/>
              <a:chOff x="3941043" y="3990670"/>
              <a:chExt cx="1582998" cy="1722463"/>
            </a:xfrm>
          </p:grpSpPr>
          <p:grpSp>
            <p:nvGrpSpPr>
              <p:cNvPr id="2636" name="Google Shape;2636;p10"/>
              <p:cNvGrpSpPr/>
              <p:nvPr/>
            </p:nvGrpSpPr>
            <p:grpSpPr>
              <a:xfrm>
                <a:off x="3941043" y="3990670"/>
                <a:ext cx="1582998" cy="1722463"/>
                <a:chOff x="3941043" y="3990670"/>
                <a:chExt cx="1582998" cy="1722463"/>
              </a:xfrm>
            </p:grpSpPr>
            <p:grpSp>
              <p:nvGrpSpPr>
                <p:cNvPr id="2637" name="Google Shape;2637;p10"/>
                <p:cNvGrpSpPr/>
                <p:nvPr/>
              </p:nvGrpSpPr>
              <p:grpSpPr>
                <a:xfrm>
                  <a:off x="3941043" y="4413009"/>
                  <a:ext cx="736521" cy="614995"/>
                  <a:chOff x="3941043" y="4413009"/>
                  <a:chExt cx="736521" cy="614995"/>
                </a:xfrm>
              </p:grpSpPr>
              <p:sp>
                <p:nvSpPr>
                  <p:cNvPr id="2638" name="Google Shape;2638;p10"/>
                  <p:cNvSpPr/>
                  <p:nvPr/>
                </p:nvSpPr>
                <p:spPr>
                  <a:xfrm>
                    <a:off x="3941043" y="4413009"/>
                    <a:ext cx="736521" cy="61499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36521" h="614995" extrusionOk="0">
                        <a:moveTo>
                          <a:pt x="696946" y="481888"/>
                        </a:moveTo>
                        <a:lnTo>
                          <a:pt x="696946" y="481888"/>
                        </a:lnTo>
                        <a:cubicBezTo>
                          <a:pt x="690431" y="483945"/>
                          <a:pt x="683230" y="484974"/>
                          <a:pt x="674657" y="485659"/>
                        </a:cubicBezTo>
                        <a:cubicBezTo>
                          <a:pt x="670542" y="486002"/>
                          <a:pt x="666085" y="486346"/>
                          <a:pt x="661627" y="486346"/>
                        </a:cubicBezTo>
                        <a:cubicBezTo>
                          <a:pt x="657169" y="486346"/>
                          <a:pt x="652712" y="486346"/>
                          <a:pt x="647911" y="486002"/>
                        </a:cubicBezTo>
                        <a:cubicBezTo>
                          <a:pt x="632823" y="485317"/>
                          <a:pt x="618079" y="482573"/>
                          <a:pt x="603334" y="479830"/>
                        </a:cubicBezTo>
                        <a:cubicBezTo>
                          <a:pt x="593733" y="478116"/>
                          <a:pt x="584132" y="476059"/>
                          <a:pt x="574188" y="474687"/>
                        </a:cubicBezTo>
                        <a:cubicBezTo>
                          <a:pt x="558414" y="472286"/>
                          <a:pt x="542984" y="470572"/>
                          <a:pt x="527210" y="471258"/>
                        </a:cubicBezTo>
                        <a:cubicBezTo>
                          <a:pt x="521038" y="471601"/>
                          <a:pt x="515209" y="472286"/>
                          <a:pt x="509379" y="473315"/>
                        </a:cubicBezTo>
                        <a:cubicBezTo>
                          <a:pt x="477147" y="478459"/>
                          <a:pt x="446286" y="492860"/>
                          <a:pt x="416454" y="506920"/>
                        </a:cubicBezTo>
                        <a:cubicBezTo>
                          <a:pt x="371877" y="527836"/>
                          <a:pt x="326957" y="549096"/>
                          <a:pt x="282380" y="570013"/>
                        </a:cubicBezTo>
                        <a:cubicBezTo>
                          <a:pt x="228544" y="595387"/>
                          <a:pt x="170594" y="621448"/>
                          <a:pt x="111615" y="613561"/>
                        </a:cubicBezTo>
                        <a:cubicBezTo>
                          <a:pt x="109215" y="613219"/>
                          <a:pt x="106472" y="612875"/>
                          <a:pt x="104072" y="612190"/>
                        </a:cubicBezTo>
                        <a:cubicBezTo>
                          <a:pt x="99614" y="611161"/>
                          <a:pt x="95156" y="610132"/>
                          <a:pt x="90699" y="608761"/>
                        </a:cubicBezTo>
                        <a:cubicBezTo>
                          <a:pt x="60523" y="598816"/>
                          <a:pt x="33434" y="576871"/>
                          <a:pt x="19718" y="550125"/>
                        </a:cubicBezTo>
                        <a:cubicBezTo>
                          <a:pt x="18004" y="547039"/>
                          <a:pt x="16632" y="543952"/>
                          <a:pt x="15603" y="540866"/>
                        </a:cubicBezTo>
                        <a:cubicBezTo>
                          <a:pt x="9431" y="525093"/>
                          <a:pt x="8060" y="508291"/>
                          <a:pt x="12860" y="491146"/>
                        </a:cubicBezTo>
                        <a:cubicBezTo>
                          <a:pt x="19032" y="469201"/>
                          <a:pt x="34806" y="451027"/>
                          <a:pt x="40635" y="429081"/>
                        </a:cubicBezTo>
                        <a:cubicBezTo>
                          <a:pt x="44750" y="412965"/>
                          <a:pt x="43721" y="396848"/>
                          <a:pt x="39949" y="381075"/>
                        </a:cubicBezTo>
                        <a:cubicBezTo>
                          <a:pt x="39264" y="377989"/>
                          <a:pt x="38235" y="374560"/>
                          <a:pt x="37206" y="371474"/>
                        </a:cubicBezTo>
                        <a:cubicBezTo>
                          <a:pt x="31377" y="352615"/>
                          <a:pt x="22461" y="334098"/>
                          <a:pt x="14918" y="316267"/>
                        </a:cubicBezTo>
                        <a:cubicBezTo>
                          <a:pt x="10460" y="305980"/>
                          <a:pt x="6688" y="295007"/>
                          <a:pt x="3945" y="283691"/>
                        </a:cubicBezTo>
                        <a:cubicBezTo>
                          <a:pt x="3259" y="280606"/>
                          <a:pt x="2573" y="277177"/>
                          <a:pt x="1887" y="274090"/>
                        </a:cubicBezTo>
                        <a:cubicBezTo>
                          <a:pt x="-2570" y="248373"/>
                          <a:pt x="173" y="222998"/>
                          <a:pt x="17661" y="204824"/>
                        </a:cubicBezTo>
                        <a:cubicBezTo>
                          <a:pt x="20747" y="201395"/>
                          <a:pt x="24519" y="198652"/>
                          <a:pt x="27948" y="195909"/>
                        </a:cubicBezTo>
                        <a:cubicBezTo>
                          <a:pt x="32406" y="192480"/>
                          <a:pt x="37549" y="189737"/>
                          <a:pt x="42350" y="186651"/>
                        </a:cubicBezTo>
                        <a:cubicBezTo>
                          <a:pt x="45093" y="184936"/>
                          <a:pt x="47836" y="183222"/>
                          <a:pt x="50579" y="181507"/>
                        </a:cubicBezTo>
                        <a:cubicBezTo>
                          <a:pt x="65324" y="171220"/>
                          <a:pt x="77325" y="158190"/>
                          <a:pt x="87955" y="144131"/>
                        </a:cubicBezTo>
                        <a:cubicBezTo>
                          <a:pt x="90356" y="141045"/>
                          <a:pt x="92413" y="137959"/>
                          <a:pt x="94470" y="135216"/>
                        </a:cubicBezTo>
                        <a:cubicBezTo>
                          <a:pt x="102014" y="124586"/>
                          <a:pt x="108872" y="113270"/>
                          <a:pt x="116073" y="101954"/>
                        </a:cubicBezTo>
                        <a:cubicBezTo>
                          <a:pt x="118131" y="98869"/>
                          <a:pt x="119845" y="95782"/>
                          <a:pt x="121902" y="92696"/>
                        </a:cubicBezTo>
                        <a:cubicBezTo>
                          <a:pt x="128075" y="83095"/>
                          <a:pt x="133904" y="73837"/>
                          <a:pt x="140762" y="64921"/>
                        </a:cubicBezTo>
                        <a:cubicBezTo>
                          <a:pt x="143162" y="61835"/>
                          <a:pt x="145563" y="58406"/>
                          <a:pt x="147963" y="55320"/>
                        </a:cubicBezTo>
                        <a:cubicBezTo>
                          <a:pt x="157564" y="43661"/>
                          <a:pt x="167851" y="33374"/>
                          <a:pt x="180195" y="24802"/>
                        </a:cubicBezTo>
                        <a:cubicBezTo>
                          <a:pt x="241575" y="-18061"/>
                          <a:pt x="326271" y="1142"/>
                          <a:pt x="393822" y="33374"/>
                        </a:cubicBezTo>
                        <a:cubicBezTo>
                          <a:pt x="502179" y="85153"/>
                          <a:pt x="595104" y="167449"/>
                          <a:pt x="661970" y="267232"/>
                        </a:cubicBezTo>
                        <a:cubicBezTo>
                          <a:pt x="682544" y="298436"/>
                          <a:pt x="714434" y="347128"/>
                          <a:pt x="728835" y="391019"/>
                        </a:cubicBezTo>
                        <a:lnTo>
                          <a:pt x="728835" y="391019"/>
                        </a:lnTo>
                        <a:cubicBezTo>
                          <a:pt x="732264" y="400963"/>
                          <a:pt x="734665" y="410564"/>
                          <a:pt x="735693" y="419823"/>
                        </a:cubicBezTo>
                        <a:lnTo>
                          <a:pt x="735693" y="419823"/>
                        </a:lnTo>
                        <a:cubicBezTo>
                          <a:pt x="735693" y="421195"/>
                          <a:pt x="736036" y="422566"/>
                          <a:pt x="736036" y="423937"/>
                        </a:cubicBezTo>
                        <a:cubicBezTo>
                          <a:pt x="736379" y="428738"/>
                          <a:pt x="736722" y="433196"/>
                          <a:pt x="736379" y="437653"/>
                        </a:cubicBezTo>
                        <a:cubicBezTo>
                          <a:pt x="736036" y="445198"/>
                          <a:pt x="734322" y="452056"/>
                          <a:pt x="731236" y="457885"/>
                        </a:cubicBezTo>
                        <a:cubicBezTo>
                          <a:pt x="729864" y="460971"/>
                          <a:pt x="727807" y="463714"/>
                          <a:pt x="725749" y="466457"/>
                        </a:cubicBezTo>
                        <a:cubicBezTo>
                          <a:pt x="723349" y="469201"/>
                          <a:pt x="720606" y="471943"/>
                          <a:pt x="717520" y="474344"/>
                        </a:cubicBezTo>
                        <a:cubicBezTo>
                          <a:pt x="715119" y="476059"/>
                          <a:pt x="712719" y="477773"/>
                          <a:pt x="709633" y="479144"/>
                        </a:cubicBezTo>
                        <a:cubicBezTo>
                          <a:pt x="708947" y="479488"/>
                          <a:pt x="708261" y="479830"/>
                          <a:pt x="707576" y="480173"/>
                        </a:cubicBezTo>
                        <a:cubicBezTo>
                          <a:pt x="703804" y="479830"/>
                          <a:pt x="700375" y="481202"/>
                          <a:pt x="696946" y="481888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39" name="Google Shape;2639;p10"/>
                  <p:cNvSpPr/>
                  <p:nvPr/>
                </p:nvSpPr>
                <p:spPr>
                  <a:xfrm>
                    <a:off x="4081462" y="4466958"/>
                    <a:ext cx="594588" cy="36450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4588" h="364502" extrusionOk="0">
                        <a:moveTo>
                          <a:pt x="594589" y="364503"/>
                        </a:moveTo>
                        <a:cubicBezTo>
                          <a:pt x="465658" y="161163"/>
                          <a:pt x="239344" y="27432"/>
                          <a:pt x="0" y="9601"/>
                        </a:cubicBezTo>
                        <a:cubicBezTo>
                          <a:pt x="2400" y="6515"/>
                          <a:pt x="4801" y="3086"/>
                          <a:pt x="7201" y="0"/>
                        </a:cubicBezTo>
                        <a:cubicBezTo>
                          <a:pt x="237973" y="19203"/>
                          <a:pt x="456057" y="144361"/>
                          <a:pt x="587388" y="335356"/>
                        </a:cubicBezTo>
                        <a:lnTo>
                          <a:pt x="587388" y="335356"/>
                        </a:lnTo>
                        <a:cubicBezTo>
                          <a:pt x="590817" y="345643"/>
                          <a:pt x="593217" y="355245"/>
                          <a:pt x="594589" y="364503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40" name="Google Shape;2640;p10"/>
                  <p:cNvSpPr/>
                  <p:nvPr/>
                </p:nvSpPr>
                <p:spPr>
                  <a:xfrm>
                    <a:off x="4057116" y="4504677"/>
                    <a:ext cx="619762" cy="3446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9762" h="344614" extrusionOk="0">
                        <a:moveTo>
                          <a:pt x="619277" y="330899"/>
                        </a:moveTo>
                        <a:cubicBezTo>
                          <a:pt x="619620" y="335699"/>
                          <a:pt x="619963" y="340157"/>
                          <a:pt x="619620" y="344615"/>
                        </a:cubicBezTo>
                        <a:cubicBezTo>
                          <a:pt x="444741" y="181737"/>
                          <a:pt x="235572" y="41148"/>
                          <a:pt x="0" y="9259"/>
                        </a:cubicBezTo>
                        <a:cubicBezTo>
                          <a:pt x="2057" y="6172"/>
                          <a:pt x="3772" y="3086"/>
                          <a:pt x="5829" y="0"/>
                        </a:cubicBezTo>
                        <a:cubicBezTo>
                          <a:pt x="238316" y="32919"/>
                          <a:pt x="445427" y="170079"/>
                          <a:pt x="619277" y="330899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41" name="Google Shape;2641;p10"/>
                  <p:cNvSpPr/>
                  <p:nvPr/>
                </p:nvSpPr>
                <p:spPr>
                  <a:xfrm>
                    <a:off x="4028998" y="4547539"/>
                    <a:ext cx="642594" cy="3305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2594" h="330555" extrusionOk="0">
                        <a:moveTo>
                          <a:pt x="636765" y="330556"/>
                        </a:moveTo>
                        <a:cubicBezTo>
                          <a:pt x="528409" y="232829"/>
                          <a:pt x="404965" y="152248"/>
                          <a:pt x="271234" y="93612"/>
                        </a:cubicBezTo>
                        <a:cubicBezTo>
                          <a:pt x="189281" y="57950"/>
                          <a:pt x="103556" y="29490"/>
                          <a:pt x="16116" y="12002"/>
                        </a:cubicBezTo>
                        <a:cubicBezTo>
                          <a:pt x="10630" y="10973"/>
                          <a:pt x="5144" y="9944"/>
                          <a:pt x="0" y="8916"/>
                        </a:cubicBezTo>
                        <a:cubicBezTo>
                          <a:pt x="2400" y="5830"/>
                          <a:pt x="4458" y="2743"/>
                          <a:pt x="6515" y="0"/>
                        </a:cubicBezTo>
                        <a:cubicBezTo>
                          <a:pt x="92926" y="16117"/>
                          <a:pt x="177965" y="43549"/>
                          <a:pt x="258890" y="77496"/>
                        </a:cubicBezTo>
                        <a:cubicBezTo>
                          <a:pt x="399821" y="136817"/>
                          <a:pt x="529438" y="220142"/>
                          <a:pt x="642595" y="322326"/>
                        </a:cubicBezTo>
                        <a:cubicBezTo>
                          <a:pt x="640880" y="325069"/>
                          <a:pt x="639166" y="327813"/>
                          <a:pt x="636765" y="330556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42" name="Google Shape;2642;p10"/>
                  <p:cNvSpPr/>
                  <p:nvPr/>
                </p:nvSpPr>
                <p:spPr>
                  <a:xfrm>
                    <a:off x="3968305" y="4598631"/>
                    <a:ext cx="690257" cy="2993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0257" h="299351" extrusionOk="0">
                        <a:moveTo>
                          <a:pt x="690258" y="299352"/>
                        </a:moveTo>
                        <a:cubicBezTo>
                          <a:pt x="686486" y="297295"/>
                          <a:pt x="683057" y="294894"/>
                          <a:pt x="679285" y="292837"/>
                        </a:cubicBezTo>
                        <a:cubicBezTo>
                          <a:pt x="659397" y="280835"/>
                          <a:pt x="639509" y="268834"/>
                          <a:pt x="619620" y="256832"/>
                        </a:cubicBezTo>
                        <a:cubicBezTo>
                          <a:pt x="508178" y="190310"/>
                          <a:pt x="393649" y="126187"/>
                          <a:pt x="274320" y="75438"/>
                        </a:cubicBezTo>
                        <a:cubicBezTo>
                          <a:pt x="187566" y="38748"/>
                          <a:pt x="93955" y="12002"/>
                          <a:pt x="0" y="9259"/>
                        </a:cubicBezTo>
                        <a:cubicBezTo>
                          <a:pt x="4458" y="5830"/>
                          <a:pt x="9601" y="3086"/>
                          <a:pt x="14402" y="0"/>
                        </a:cubicBezTo>
                        <a:cubicBezTo>
                          <a:pt x="98755" y="4458"/>
                          <a:pt x="183109" y="27432"/>
                          <a:pt x="261633" y="59322"/>
                        </a:cubicBezTo>
                        <a:cubicBezTo>
                          <a:pt x="410451" y="119672"/>
                          <a:pt x="551726" y="203340"/>
                          <a:pt x="689229" y="287008"/>
                        </a:cubicBezTo>
                        <a:cubicBezTo>
                          <a:pt x="686829" y="288722"/>
                          <a:pt x="684428" y="290437"/>
                          <a:pt x="681342" y="291808"/>
                        </a:cubicBezTo>
                        <a:cubicBezTo>
                          <a:pt x="683400" y="293180"/>
                          <a:pt x="685800" y="294208"/>
                          <a:pt x="687857" y="295580"/>
                        </a:cubicBezTo>
                        <a:cubicBezTo>
                          <a:pt x="689572" y="296609"/>
                          <a:pt x="690258" y="297980"/>
                          <a:pt x="690258" y="299352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43" name="Google Shape;2643;p10"/>
                  <p:cNvSpPr/>
                  <p:nvPr/>
                </p:nvSpPr>
                <p:spPr>
                  <a:xfrm>
                    <a:off x="3977220" y="4741222"/>
                    <a:ext cx="676968" cy="16768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76968" h="167681" extrusionOk="0">
                        <a:moveTo>
                          <a:pt x="672084" y="167391"/>
                        </a:moveTo>
                        <a:cubicBezTo>
                          <a:pt x="660768" y="164304"/>
                          <a:pt x="649795" y="160875"/>
                          <a:pt x="638480" y="157789"/>
                        </a:cubicBezTo>
                        <a:cubicBezTo>
                          <a:pt x="579158" y="139959"/>
                          <a:pt x="520865" y="119385"/>
                          <a:pt x="463944" y="95724"/>
                        </a:cubicBezTo>
                        <a:cubicBezTo>
                          <a:pt x="400850" y="69321"/>
                          <a:pt x="339128" y="38117"/>
                          <a:pt x="272263" y="20972"/>
                        </a:cubicBezTo>
                        <a:cubicBezTo>
                          <a:pt x="195110" y="1427"/>
                          <a:pt x="123444" y="11714"/>
                          <a:pt x="48692" y="36746"/>
                        </a:cubicBezTo>
                        <a:cubicBezTo>
                          <a:pt x="33604" y="41889"/>
                          <a:pt x="18174" y="47033"/>
                          <a:pt x="2743" y="52519"/>
                        </a:cubicBezTo>
                        <a:cubicBezTo>
                          <a:pt x="2057" y="49433"/>
                          <a:pt x="1029" y="46004"/>
                          <a:pt x="0" y="42918"/>
                        </a:cubicBezTo>
                        <a:cubicBezTo>
                          <a:pt x="14745" y="37774"/>
                          <a:pt x="29832" y="32631"/>
                          <a:pt x="44577" y="27487"/>
                        </a:cubicBezTo>
                        <a:cubicBezTo>
                          <a:pt x="111785" y="4513"/>
                          <a:pt x="178994" y="-8174"/>
                          <a:pt x="249631" y="5885"/>
                        </a:cubicBezTo>
                        <a:cubicBezTo>
                          <a:pt x="316154" y="18915"/>
                          <a:pt x="377876" y="47718"/>
                          <a:pt x="439255" y="74808"/>
                        </a:cubicBezTo>
                        <a:cubicBezTo>
                          <a:pt x="511264" y="106011"/>
                          <a:pt x="584644" y="132415"/>
                          <a:pt x="660082" y="154360"/>
                        </a:cubicBezTo>
                        <a:cubicBezTo>
                          <a:pt x="660082" y="154360"/>
                          <a:pt x="660082" y="154360"/>
                          <a:pt x="660082" y="154360"/>
                        </a:cubicBezTo>
                        <a:lnTo>
                          <a:pt x="660082" y="154360"/>
                        </a:lnTo>
                        <a:cubicBezTo>
                          <a:pt x="664197" y="155732"/>
                          <a:pt x="668655" y="156761"/>
                          <a:pt x="672770" y="158132"/>
                        </a:cubicBezTo>
                        <a:cubicBezTo>
                          <a:pt x="674827" y="158818"/>
                          <a:pt x="676199" y="160533"/>
                          <a:pt x="676542" y="162247"/>
                        </a:cubicBezTo>
                        <a:cubicBezTo>
                          <a:pt x="677913" y="164990"/>
                          <a:pt x="675856" y="168762"/>
                          <a:pt x="672084" y="16739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44" name="Google Shape;2644;p10"/>
                  <p:cNvSpPr/>
                  <p:nvPr/>
                </p:nvSpPr>
                <p:spPr>
                  <a:xfrm>
                    <a:off x="3956304" y="4848293"/>
                    <a:ext cx="656620" cy="1144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6620" h="114498" extrusionOk="0">
                        <a:moveTo>
                          <a:pt x="649453" y="62720"/>
                        </a:moveTo>
                        <a:cubicBezTo>
                          <a:pt x="629222" y="56548"/>
                          <a:pt x="608648" y="50376"/>
                          <a:pt x="587731" y="44890"/>
                        </a:cubicBezTo>
                        <a:cubicBezTo>
                          <a:pt x="578129" y="42490"/>
                          <a:pt x="568528" y="39746"/>
                          <a:pt x="558927" y="37689"/>
                        </a:cubicBezTo>
                        <a:cubicBezTo>
                          <a:pt x="547268" y="34946"/>
                          <a:pt x="535267" y="32203"/>
                          <a:pt x="523608" y="29459"/>
                        </a:cubicBezTo>
                        <a:cubicBezTo>
                          <a:pt x="523608" y="29459"/>
                          <a:pt x="523608" y="29459"/>
                          <a:pt x="523608" y="29459"/>
                        </a:cubicBezTo>
                        <a:cubicBezTo>
                          <a:pt x="442341" y="12314"/>
                          <a:pt x="359359" y="4427"/>
                          <a:pt x="276720" y="15058"/>
                        </a:cubicBezTo>
                        <a:cubicBezTo>
                          <a:pt x="178994" y="27402"/>
                          <a:pt x="89497" y="67178"/>
                          <a:pt x="4115" y="114499"/>
                        </a:cubicBezTo>
                        <a:cubicBezTo>
                          <a:pt x="2400" y="111412"/>
                          <a:pt x="1029" y="108326"/>
                          <a:pt x="0" y="105240"/>
                        </a:cubicBezTo>
                        <a:cubicBezTo>
                          <a:pt x="86411" y="57234"/>
                          <a:pt x="176936" y="17458"/>
                          <a:pt x="275692" y="4771"/>
                        </a:cubicBezTo>
                        <a:cubicBezTo>
                          <a:pt x="400850" y="-11003"/>
                          <a:pt x="527037" y="14372"/>
                          <a:pt x="646367" y="51062"/>
                        </a:cubicBezTo>
                        <a:cubicBezTo>
                          <a:pt x="648767" y="51748"/>
                          <a:pt x="651167" y="52433"/>
                          <a:pt x="653567" y="53119"/>
                        </a:cubicBezTo>
                        <a:cubicBezTo>
                          <a:pt x="659740" y="55520"/>
                          <a:pt x="655625" y="64778"/>
                          <a:pt x="649453" y="6272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45" name="Google Shape;2645;p10"/>
                  <p:cNvSpPr/>
                  <p:nvPr/>
                </p:nvSpPr>
                <p:spPr>
                  <a:xfrm>
                    <a:off x="3942245" y="4670563"/>
                    <a:ext cx="716060" cy="232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16060" h="232425" extrusionOk="0">
                        <a:moveTo>
                          <a:pt x="712203" y="232221"/>
                        </a:moveTo>
                        <a:cubicBezTo>
                          <a:pt x="710832" y="232564"/>
                          <a:pt x="709460" y="232564"/>
                          <a:pt x="707746" y="231535"/>
                        </a:cubicBezTo>
                        <a:cubicBezTo>
                          <a:pt x="703631" y="229135"/>
                          <a:pt x="699516" y="226734"/>
                          <a:pt x="695401" y="224334"/>
                        </a:cubicBezTo>
                        <a:lnTo>
                          <a:pt x="695401" y="224334"/>
                        </a:lnTo>
                        <a:lnTo>
                          <a:pt x="695401" y="224334"/>
                        </a:lnTo>
                        <a:cubicBezTo>
                          <a:pt x="581216" y="157811"/>
                          <a:pt x="460858" y="101919"/>
                          <a:pt x="336042" y="58370"/>
                        </a:cubicBezTo>
                        <a:cubicBezTo>
                          <a:pt x="230772" y="21680"/>
                          <a:pt x="109385" y="-10553"/>
                          <a:pt x="2057" y="25452"/>
                        </a:cubicBezTo>
                        <a:cubicBezTo>
                          <a:pt x="1372" y="22366"/>
                          <a:pt x="686" y="18937"/>
                          <a:pt x="0" y="15850"/>
                        </a:cubicBezTo>
                        <a:cubicBezTo>
                          <a:pt x="100813" y="-17411"/>
                          <a:pt x="213627" y="6935"/>
                          <a:pt x="314096" y="40539"/>
                        </a:cubicBezTo>
                        <a:cubicBezTo>
                          <a:pt x="428625" y="78944"/>
                          <a:pt x="539725" y="127636"/>
                          <a:pt x="645681" y="185243"/>
                        </a:cubicBezTo>
                        <a:cubicBezTo>
                          <a:pt x="666598" y="196559"/>
                          <a:pt x="687172" y="208218"/>
                          <a:pt x="707403" y="220219"/>
                        </a:cubicBezTo>
                        <a:cubicBezTo>
                          <a:pt x="709460" y="221590"/>
                          <a:pt x="711860" y="222619"/>
                          <a:pt x="713918" y="223991"/>
                        </a:cubicBezTo>
                        <a:cubicBezTo>
                          <a:pt x="715632" y="225019"/>
                          <a:pt x="716318" y="226391"/>
                          <a:pt x="715975" y="227763"/>
                        </a:cubicBezTo>
                        <a:cubicBezTo>
                          <a:pt x="715975" y="229477"/>
                          <a:pt x="714261" y="231535"/>
                          <a:pt x="712203" y="23222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46" name="Google Shape;2646;p10"/>
                  <p:cNvSpPr/>
                  <p:nvPr/>
                </p:nvSpPr>
                <p:spPr>
                  <a:xfrm>
                    <a:off x="4031056" y="4876025"/>
                    <a:ext cx="483832" cy="1488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3832" h="148831" extrusionOk="0">
                        <a:moveTo>
                          <a:pt x="478689" y="15100"/>
                        </a:moveTo>
                        <a:cubicBezTo>
                          <a:pt x="458457" y="12357"/>
                          <a:pt x="438912" y="10643"/>
                          <a:pt x="419024" y="10300"/>
                        </a:cubicBezTo>
                        <a:cubicBezTo>
                          <a:pt x="272948" y="7900"/>
                          <a:pt x="138189" y="72707"/>
                          <a:pt x="13373" y="148831"/>
                        </a:cubicBezTo>
                        <a:cubicBezTo>
                          <a:pt x="8915" y="147803"/>
                          <a:pt x="4458" y="146774"/>
                          <a:pt x="0" y="145402"/>
                        </a:cubicBezTo>
                        <a:cubicBezTo>
                          <a:pt x="136817" y="61049"/>
                          <a:pt x="285979" y="-10960"/>
                          <a:pt x="448513" y="1384"/>
                        </a:cubicBezTo>
                        <a:cubicBezTo>
                          <a:pt x="448513" y="1384"/>
                          <a:pt x="448513" y="1384"/>
                          <a:pt x="448513" y="1384"/>
                        </a:cubicBezTo>
                        <a:cubicBezTo>
                          <a:pt x="458800" y="2070"/>
                          <a:pt x="469430" y="3442"/>
                          <a:pt x="479717" y="4813"/>
                        </a:cubicBezTo>
                        <a:cubicBezTo>
                          <a:pt x="482460" y="5156"/>
                          <a:pt x="483832" y="7214"/>
                          <a:pt x="483832" y="9271"/>
                        </a:cubicBezTo>
                        <a:cubicBezTo>
                          <a:pt x="483832" y="9957"/>
                          <a:pt x="483832" y="10643"/>
                          <a:pt x="483489" y="11329"/>
                        </a:cubicBezTo>
                        <a:cubicBezTo>
                          <a:pt x="483489" y="14072"/>
                          <a:pt x="481432" y="15443"/>
                          <a:pt x="478689" y="1510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2647" name="Google Shape;2647;p10"/>
                <p:cNvSpPr/>
                <p:nvPr/>
              </p:nvSpPr>
              <p:spPr>
                <a:xfrm>
                  <a:off x="4067180" y="4853063"/>
                  <a:ext cx="665822" cy="6953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822" h="695331" extrusionOk="0">
                      <a:moveTo>
                        <a:pt x="389072" y="677570"/>
                      </a:moveTo>
                      <a:cubicBezTo>
                        <a:pt x="365755" y="683399"/>
                        <a:pt x="342095" y="686143"/>
                        <a:pt x="318435" y="689229"/>
                      </a:cubicBezTo>
                      <a:cubicBezTo>
                        <a:pt x="281058" y="693686"/>
                        <a:pt x="252255" y="699859"/>
                        <a:pt x="223794" y="690257"/>
                      </a:cubicBezTo>
                      <a:cubicBezTo>
                        <a:pt x="219679" y="688886"/>
                        <a:pt x="215565" y="687171"/>
                        <a:pt x="211793" y="685114"/>
                      </a:cubicBezTo>
                      <a:cubicBezTo>
                        <a:pt x="204592" y="681685"/>
                        <a:pt x="197391" y="676884"/>
                        <a:pt x="190190" y="670712"/>
                      </a:cubicBezTo>
                      <a:cubicBezTo>
                        <a:pt x="156243" y="642938"/>
                        <a:pt x="157957" y="610705"/>
                        <a:pt x="153500" y="579501"/>
                      </a:cubicBezTo>
                      <a:cubicBezTo>
                        <a:pt x="153157" y="576072"/>
                        <a:pt x="152471" y="572643"/>
                        <a:pt x="151785" y="569214"/>
                      </a:cubicBezTo>
                      <a:cubicBezTo>
                        <a:pt x="148699" y="553440"/>
                        <a:pt x="142870" y="537667"/>
                        <a:pt x="129154" y="522923"/>
                      </a:cubicBezTo>
                      <a:cubicBezTo>
                        <a:pt x="121267" y="514693"/>
                        <a:pt x="112695" y="507149"/>
                        <a:pt x="103779" y="500291"/>
                      </a:cubicBezTo>
                      <a:cubicBezTo>
                        <a:pt x="100693" y="497891"/>
                        <a:pt x="97607" y="495491"/>
                        <a:pt x="94178" y="493090"/>
                      </a:cubicBezTo>
                      <a:cubicBezTo>
                        <a:pt x="78062" y="481088"/>
                        <a:pt x="61602" y="469773"/>
                        <a:pt x="47544" y="455028"/>
                      </a:cubicBezTo>
                      <a:cubicBezTo>
                        <a:pt x="35199" y="441655"/>
                        <a:pt x="25255" y="428968"/>
                        <a:pt x="18054" y="416966"/>
                      </a:cubicBezTo>
                      <a:cubicBezTo>
                        <a:pt x="16340" y="413880"/>
                        <a:pt x="14625" y="410794"/>
                        <a:pt x="12911" y="408051"/>
                      </a:cubicBezTo>
                      <a:cubicBezTo>
                        <a:pt x="-805" y="381647"/>
                        <a:pt x="-2863" y="357644"/>
                        <a:pt x="3309" y="336042"/>
                      </a:cubicBezTo>
                      <a:cubicBezTo>
                        <a:pt x="4338" y="332270"/>
                        <a:pt x="5710" y="328841"/>
                        <a:pt x="7081" y="325069"/>
                      </a:cubicBezTo>
                      <a:cubicBezTo>
                        <a:pt x="38628" y="250660"/>
                        <a:pt x="166873" y="205054"/>
                        <a:pt x="232024" y="171793"/>
                      </a:cubicBezTo>
                      <a:cubicBezTo>
                        <a:pt x="280373" y="147447"/>
                        <a:pt x="320149" y="109385"/>
                        <a:pt x="366098" y="80582"/>
                      </a:cubicBezTo>
                      <a:cubicBezTo>
                        <a:pt x="380157" y="71666"/>
                        <a:pt x="416847" y="53492"/>
                        <a:pt x="459366" y="36690"/>
                      </a:cubicBezTo>
                      <a:cubicBezTo>
                        <a:pt x="478226" y="29147"/>
                        <a:pt x="498457" y="21945"/>
                        <a:pt x="518345" y="16116"/>
                      </a:cubicBezTo>
                      <a:lnTo>
                        <a:pt x="518345" y="16116"/>
                      </a:lnTo>
                      <a:cubicBezTo>
                        <a:pt x="530690" y="12344"/>
                        <a:pt x="542691" y="9258"/>
                        <a:pt x="554693" y="6515"/>
                      </a:cubicBezTo>
                      <a:cubicBezTo>
                        <a:pt x="561551" y="5144"/>
                        <a:pt x="568409" y="3772"/>
                        <a:pt x="574924" y="2743"/>
                      </a:cubicBezTo>
                      <a:cubicBezTo>
                        <a:pt x="574924" y="2743"/>
                        <a:pt x="574924" y="2743"/>
                        <a:pt x="574924" y="2743"/>
                      </a:cubicBezTo>
                      <a:cubicBezTo>
                        <a:pt x="577667" y="2400"/>
                        <a:pt x="580067" y="2057"/>
                        <a:pt x="582810" y="1715"/>
                      </a:cubicBezTo>
                      <a:cubicBezTo>
                        <a:pt x="582810" y="1715"/>
                        <a:pt x="582810" y="1715"/>
                        <a:pt x="582810" y="1715"/>
                      </a:cubicBezTo>
                      <a:cubicBezTo>
                        <a:pt x="591726" y="686"/>
                        <a:pt x="600641" y="0"/>
                        <a:pt x="608528" y="0"/>
                      </a:cubicBezTo>
                      <a:cubicBezTo>
                        <a:pt x="616072" y="0"/>
                        <a:pt x="622930" y="686"/>
                        <a:pt x="629102" y="2057"/>
                      </a:cubicBezTo>
                      <a:cubicBezTo>
                        <a:pt x="656534" y="7544"/>
                        <a:pt x="671622" y="25718"/>
                        <a:pt x="663735" y="63093"/>
                      </a:cubicBezTo>
                      <a:cubicBezTo>
                        <a:pt x="663049" y="66522"/>
                        <a:pt x="662363" y="69608"/>
                        <a:pt x="661335" y="73380"/>
                      </a:cubicBezTo>
                      <a:cubicBezTo>
                        <a:pt x="658934" y="81267"/>
                        <a:pt x="655848" y="88811"/>
                        <a:pt x="652076" y="96012"/>
                      </a:cubicBezTo>
                      <a:cubicBezTo>
                        <a:pt x="651048" y="98069"/>
                        <a:pt x="650019" y="100469"/>
                        <a:pt x="648647" y="102527"/>
                      </a:cubicBezTo>
                      <a:cubicBezTo>
                        <a:pt x="646590" y="106299"/>
                        <a:pt x="644190" y="110071"/>
                        <a:pt x="642132" y="113843"/>
                      </a:cubicBezTo>
                      <a:cubicBezTo>
                        <a:pt x="631502" y="130988"/>
                        <a:pt x="619158" y="147790"/>
                        <a:pt x="609557" y="165620"/>
                      </a:cubicBezTo>
                      <a:cubicBezTo>
                        <a:pt x="599270" y="185509"/>
                        <a:pt x="593097" y="205054"/>
                        <a:pt x="590011" y="224942"/>
                      </a:cubicBezTo>
                      <a:cubicBezTo>
                        <a:pt x="588297" y="235572"/>
                        <a:pt x="587268" y="246545"/>
                        <a:pt x="586925" y="257175"/>
                      </a:cubicBezTo>
                      <a:cubicBezTo>
                        <a:pt x="586582" y="263690"/>
                        <a:pt x="586582" y="270205"/>
                        <a:pt x="586925" y="276720"/>
                      </a:cubicBezTo>
                      <a:cubicBezTo>
                        <a:pt x="587611" y="296951"/>
                        <a:pt x="589668" y="317183"/>
                        <a:pt x="592069" y="337413"/>
                      </a:cubicBezTo>
                      <a:cubicBezTo>
                        <a:pt x="594469" y="357644"/>
                        <a:pt x="596526" y="377876"/>
                        <a:pt x="597555" y="398450"/>
                      </a:cubicBezTo>
                      <a:cubicBezTo>
                        <a:pt x="598584" y="421081"/>
                        <a:pt x="597898" y="444056"/>
                        <a:pt x="593097" y="467030"/>
                      </a:cubicBezTo>
                      <a:cubicBezTo>
                        <a:pt x="590354" y="480746"/>
                        <a:pt x="585897" y="494804"/>
                        <a:pt x="580067" y="508178"/>
                      </a:cubicBezTo>
                      <a:cubicBezTo>
                        <a:pt x="572523" y="526008"/>
                        <a:pt x="562922" y="543153"/>
                        <a:pt x="551607" y="559270"/>
                      </a:cubicBezTo>
                      <a:cubicBezTo>
                        <a:pt x="524517" y="597674"/>
                        <a:pt x="487827" y="630936"/>
                        <a:pt x="447365" y="653567"/>
                      </a:cubicBezTo>
                      <a:cubicBezTo>
                        <a:pt x="438792" y="658368"/>
                        <a:pt x="429877" y="662483"/>
                        <a:pt x="420962" y="666254"/>
                      </a:cubicBezTo>
                      <a:cubicBezTo>
                        <a:pt x="411018" y="671055"/>
                        <a:pt x="400045" y="674827"/>
                        <a:pt x="389072" y="67757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48" name="Google Shape;2648;p10"/>
                <p:cNvSpPr/>
                <p:nvPr/>
              </p:nvSpPr>
              <p:spPr>
                <a:xfrm>
                  <a:off x="4070146" y="4839273"/>
                  <a:ext cx="602762" cy="3498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2762" h="349832" extrusionOk="0">
                      <a:moveTo>
                        <a:pt x="0" y="349833"/>
                      </a:moveTo>
                      <a:cubicBezTo>
                        <a:pt x="1029" y="346060"/>
                        <a:pt x="2400" y="342631"/>
                        <a:pt x="3772" y="338860"/>
                      </a:cubicBezTo>
                      <a:cubicBezTo>
                        <a:pt x="112814" y="319314"/>
                        <a:pt x="216713" y="273709"/>
                        <a:pt x="304495" y="204786"/>
                      </a:cubicBezTo>
                      <a:cubicBezTo>
                        <a:pt x="375132" y="148893"/>
                        <a:pt x="436169" y="73112"/>
                        <a:pt x="515379" y="29907"/>
                      </a:cubicBezTo>
                      <a:lnTo>
                        <a:pt x="515379" y="29907"/>
                      </a:lnTo>
                      <a:cubicBezTo>
                        <a:pt x="540753" y="16191"/>
                        <a:pt x="567500" y="5561"/>
                        <a:pt x="597332" y="75"/>
                      </a:cubicBezTo>
                      <a:cubicBezTo>
                        <a:pt x="603847" y="-954"/>
                        <a:pt x="604876" y="8990"/>
                        <a:pt x="598361" y="10018"/>
                      </a:cubicBezTo>
                      <a:cubicBezTo>
                        <a:pt x="589445" y="11733"/>
                        <a:pt x="580530" y="13791"/>
                        <a:pt x="571957" y="16533"/>
                      </a:cubicBezTo>
                      <a:cubicBezTo>
                        <a:pt x="571957" y="16533"/>
                        <a:pt x="571957" y="16533"/>
                        <a:pt x="571957" y="16533"/>
                      </a:cubicBezTo>
                      <a:cubicBezTo>
                        <a:pt x="454685" y="51852"/>
                        <a:pt x="378561" y="166381"/>
                        <a:pt x="281178" y="234618"/>
                      </a:cubicBezTo>
                      <a:cubicBezTo>
                        <a:pt x="197510" y="293940"/>
                        <a:pt x="100813" y="332688"/>
                        <a:pt x="0" y="349833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49" name="Google Shape;2649;p10"/>
                <p:cNvSpPr/>
                <p:nvPr/>
              </p:nvSpPr>
              <p:spPr>
                <a:xfrm>
                  <a:off x="4079748" y="4860382"/>
                  <a:ext cx="597674" cy="4096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674" h="409647" extrusionOk="0">
                      <a:moveTo>
                        <a:pt x="5144" y="409648"/>
                      </a:moveTo>
                      <a:cubicBezTo>
                        <a:pt x="3429" y="406562"/>
                        <a:pt x="1715" y="403476"/>
                        <a:pt x="0" y="400733"/>
                      </a:cubicBezTo>
                      <a:cubicBezTo>
                        <a:pt x="59322" y="382902"/>
                        <a:pt x="118643" y="364728"/>
                        <a:pt x="174536" y="337982"/>
                      </a:cubicBezTo>
                      <a:cubicBezTo>
                        <a:pt x="234544" y="309521"/>
                        <a:pt x="284950" y="270431"/>
                        <a:pt x="329870" y="221739"/>
                      </a:cubicBezTo>
                      <a:cubicBezTo>
                        <a:pt x="387820" y="159331"/>
                        <a:pt x="440284" y="86636"/>
                        <a:pt x="510578" y="38973"/>
                      </a:cubicBezTo>
                      <a:cubicBezTo>
                        <a:pt x="521551" y="31772"/>
                        <a:pt x="532867" y="24914"/>
                        <a:pt x="544525" y="19085"/>
                      </a:cubicBezTo>
                      <a:cubicBezTo>
                        <a:pt x="556184" y="12912"/>
                        <a:pt x="568871" y="7769"/>
                        <a:pt x="581558" y="3311"/>
                      </a:cubicBezTo>
                      <a:cubicBezTo>
                        <a:pt x="584645" y="2282"/>
                        <a:pt x="587731" y="1254"/>
                        <a:pt x="590817" y="225"/>
                      </a:cubicBezTo>
                      <a:cubicBezTo>
                        <a:pt x="592188" y="-118"/>
                        <a:pt x="593560" y="-118"/>
                        <a:pt x="594589" y="568"/>
                      </a:cubicBezTo>
                      <a:cubicBezTo>
                        <a:pt x="596646" y="1597"/>
                        <a:pt x="597675" y="3654"/>
                        <a:pt x="597675" y="5369"/>
                      </a:cubicBezTo>
                      <a:cubicBezTo>
                        <a:pt x="597675" y="7083"/>
                        <a:pt x="596646" y="8798"/>
                        <a:pt x="594589" y="9483"/>
                      </a:cubicBezTo>
                      <a:cubicBezTo>
                        <a:pt x="593217" y="9827"/>
                        <a:pt x="591845" y="10169"/>
                        <a:pt x="590474" y="10855"/>
                      </a:cubicBezTo>
                      <a:cubicBezTo>
                        <a:pt x="576072" y="15656"/>
                        <a:pt x="562013" y="21142"/>
                        <a:pt x="548983" y="28000"/>
                      </a:cubicBezTo>
                      <a:cubicBezTo>
                        <a:pt x="542125" y="31429"/>
                        <a:pt x="535610" y="35201"/>
                        <a:pt x="529095" y="38973"/>
                      </a:cubicBezTo>
                      <a:cubicBezTo>
                        <a:pt x="442341" y="91437"/>
                        <a:pt x="384391" y="182991"/>
                        <a:pt x="312382" y="253628"/>
                      </a:cubicBezTo>
                      <a:cubicBezTo>
                        <a:pt x="227686" y="337639"/>
                        <a:pt x="117272" y="375701"/>
                        <a:pt x="5144" y="409648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50" name="Google Shape;2650;p10"/>
                <p:cNvSpPr/>
                <p:nvPr/>
              </p:nvSpPr>
              <p:spPr>
                <a:xfrm>
                  <a:off x="4161015" y="4872449"/>
                  <a:ext cx="542640" cy="4805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2640" h="480562" extrusionOk="0">
                      <a:moveTo>
                        <a:pt x="9601" y="480562"/>
                      </a:moveTo>
                      <a:cubicBezTo>
                        <a:pt x="6515" y="478162"/>
                        <a:pt x="3429" y="475762"/>
                        <a:pt x="0" y="473361"/>
                      </a:cubicBezTo>
                      <a:cubicBezTo>
                        <a:pt x="109385" y="430156"/>
                        <a:pt x="208140" y="361233"/>
                        <a:pt x="284950" y="271393"/>
                      </a:cubicBezTo>
                      <a:cubicBezTo>
                        <a:pt x="364845" y="178125"/>
                        <a:pt x="420053" y="55709"/>
                        <a:pt x="535953" y="502"/>
                      </a:cubicBezTo>
                      <a:cubicBezTo>
                        <a:pt x="541782" y="-2241"/>
                        <a:pt x="545554" y="7017"/>
                        <a:pt x="539725" y="9761"/>
                      </a:cubicBezTo>
                      <a:cubicBezTo>
                        <a:pt x="415595" y="68739"/>
                        <a:pt x="360045" y="207957"/>
                        <a:pt x="269519" y="303626"/>
                      </a:cubicBezTo>
                      <a:cubicBezTo>
                        <a:pt x="196825" y="380778"/>
                        <a:pt x="107671" y="441129"/>
                        <a:pt x="9601" y="480562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51" name="Google Shape;2651;p10"/>
                <p:cNvSpPr/>
                <p:nvPr/>
              </p:nvSpPr>
              <p:spPr>
                <a:xfrm>
                  <a:off x="4218622" y="4887867"/>
                  <a:ext cx="484602" cy="5446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4602" h="544697" extrusionOk="0">
                      <a:moveTo>
                        <a:pt x="1715" y="544698"/>
                      </a:moveTo>
                      <a:cubicBezTo>
                        <a:pt x="1372" y="541269"/>
                        <a:pt x="686" y="537840"/>
                        <a:pt x="0" y="534411"/>
                      </a:cubicBezTo>
                      <a:cubicBezTo>
                        <a:pt x="98069" y="498749"/>
                        <a:pt x="188595" y="447657"/>
                        <a:pt x="243116" y="352330"/>
                      </a:cubicBezTo>
                      <a:cubicBezTo>
                        <a:pt x="277406" y="292323"/>
                        <a:pt x="303809" y="228543"/>
                        <a:pt x="341186" y="169908"/>
                      </a:cubicBezTo>
                      <a:cubicBezTo>
                        <a:pt x="379933" y="109215"/>
                        <a:pt x="424853" y="52979"/>
                        <a:pt x="475259" y="1544"/>
                      </a:cubicBezTo>
                      <a:cubicBezTo>
                        <a:pt x="479717" y="-2914"/>
                        <a:pt x="487947" y="3258"/>
                        <a:pt x="483146" y="7716"/>
                      </a:cubicBezTo>
                      <a:cubicBezTo>
                        <a:pt x="429997" y="62237"/>
                        <a:pt x="382334" y="122244"/>
                        <a:pt x="342214" y="187053"/>
                      </a:cubicBezTo>
                      <a:cubicBezTo>
                        <a:pt x="303809" y="249117"/>
                        <a:pt x="278092" y="318384"/>
                        <a:pt x="238316" y="379420"/>
                      </a:cubicBezTo>
                      <a:cubicBezTo>
                        <a:pt x="183109" y="464459"/>
                        <a:pt x="94640" y="511436"/>
                        <a:pt x="1715" y="544698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52" name="Google Shape;2652;p10"/>
                <p:cNvSpPr/>
                <p:nvPr/>
              </p:nvSpPr>
              <p:spPr>
                <a:xfrm>
                  <a:off x="4278630" y="4945682"/>
                  <a:ext cx="441783" cy="5976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783" h="597638" extrusionOk="0">
                      <a:moveTo>
                        <a:pt x="12002" y="597639"/>
                      </a:moveTo>
                      <a:cubicBezTo>
                        <a:pt x="7887" y="596267"/>
                        <a:pt x="3772" y="594553"/>
                        <a:pt x="0" y="592495"/>
                      </a:cubicBezTo>
                      <a:cubicBezTo>
                        <a:pt x="86411" y="545518"/>
                        <a:pt x="163563" y="484139"/>
                        <a:pt x="206426" y="393270"/>
                      </a:cubicBezTo>
                      <a:cubicBezTo>
                        <a:pt x="239687" y="322290"/>
                        <a:pt x="260947" y="247195"/>
                        <a:pt x="300038" y="178615"/>
                      </a:cubicBezTo>
                      <a:cubicBezTo>
                        <a:pt x="336728" y="114150"/>
                        <a:pt x="380962" y="54828"/>
                        <a:pt x="432397" y="1679"/>
                      </a:cubicBezTo>
                      <a:cubicBezTo>
                        <a:pt x="435483" y="-1750"/>
                        <a:pt x="440627" y="650"/>
                        <a:pt x="441655" y="3736"/>
                      </a:cubicBezTo>
                      <a:cubicBezTo>
                        <a:pt x="441998" y="5108"/>
                        <a:pt x="441655" y="6479"/>
                        <a:pt x="440627" y="7851"/>
                      </a:cubicBezTo>
                      <a:cubicBezTo>
                        <a:pt x="439941" y="8537"/>
                        <a:pt x="439255" y="9565"/>
                        <a:pt x="438569" y="10251"/>
                      </a:cubicBezTo>
                      <a:cubicBezTo>
                        <a:pt x="383019" y="68544"/>
                        <a:pt x="335356" y="133695"/>
                        <a:pt x="297637" y="205018"/>
                      </a:cubicBezTo>
                      <a:cubicBezTo>
                        <a:pt x="259575" y="276684"/>
                        <a:pt x="241402" y="357609"/>
                        <a:pt x="200597" y="427218"/>
                      </a:cubicBezTo>
                      <a:cubicBezTo>
                        <a:pt x="155677" y="502313"/>
                        <a:pt x="87440" y="555462"/>
                        <a:pt x="12002" y="597639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53" name="Google Shape;2653;p10"/>
                <p:cNvSpPr/>
                <p:nvPr/>
              </p:nvSpPr>
              <p:spPr>
                <a:xfrm>
                  <a:off x="4489170" y="4972710"/>
                  <a:ext cx="237597" cy="5466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597" h="546607" extrusionOk="0">
                      <a:moveTo>
                        <a:pt x="0" y="546608"/>
                      </a:moveTo>
                      <a:cubicBezTo>
                        <a:pt x="39434" y="504774"/>
                        <a:pt x="69266" y="452996"/>
                        <a:pt x="86068" y="395389"/>
                      </a:cubicBezTo>
                      <a:cubicBezTo>
                        <a:pt x="106299" y="325094"/>
                        <a:pt x="115214" y="252400"/>
                        <a:pt x="138531" y="182448"/>
                      </a:cubicBezTo>
                      <a:cubicBezTo>
                        <a:pt x="147104" y="156044"/>
                        <a:pt x="157391" y="130327"/>
                        <a:pt x="169050" y="105296"/>
                      </a:cubicBezTo>
                      <a:cubicBezTo>
                        <a:pt x="185852" y="69291"/>
                        <a:pt x="205397" y="34658"/>
                        <a:pt x="228714" y="2083"/>
                      </a:cubicBezTo>
                      <a:cubicBezTo>
                        <a:pt x="232486" y="-3404"/>
                        <a:pt x="240373" y="3111"/>
                        <a:pt x="236601" y="8255"/>
                      </a:cubicBezTo>
                      <a:cubicBezTo>
                        <a:pt x="207797" y="48717"/>
                        <a:pt x="184823" y="92265"/>
                        <a:pt x="165963" y="137528"/>
                      </a:cubicBezTo>
                      <a:cubicBezTo>
                        <a:pt x="154305" y="165989"/>
                        <a:pt x="144361" y="195478"/>
                        <a:pt x="136131" y="225311"/>
                      </a:cubicBezTo>
                      <a:cubicBezTo>
                        <a:pt x="115900" y="298005"/>
                        <a:pt x="108699" y="374815"/>
                        <a:pt x="79896" y="445109"/>
                      </a:cubicBezTo>
                      <a:cubicBezTo>
                        <a:pt x="66522" y="477342"/>
                        <a:pt x="48692" y="507174"/>
                        <a:pt x="26746" y="533578"/>
                      </a:cubicBezTo>
                      <a:cubicBezTo>
                        <a:pt x="17488" y="538721"/>
                        <a:pt x="8915" y="542836"/>
                        <a:pt x="0" y="546608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54" name="Google Shape;2654;p10"/>
                <p:cNvSpPr/>
                <p:nvPr/>
              </p:nvSpPr>
              <p:spPr>
                <a:xfrm>
                  <a:off x="4619472" y="5037466"/>
                  <a:ext cx="88060" cy="374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060" h="374867" extrusionOk="0">
                      <a:moveTo>
                        <a:pt x="0" y="374867"/>
                      </a:moveTo>
                      <a:cubicBezTo>
                        <a:pt x="14402" y="340235"/>
                        <a:pt x="24689" y="303887"/>
                        <a:pt x="30518" y="266511"/>
                      </a:cubicBezTo>
                      <a:cubicBezTo>
                        <a:pt x="36005" y="229478"/>
                        <a:pt x="37376" y="191073"/>
                        <a:pt x="40462" y="153354"/>
                      </a:cubicBezTo>
                      <a:cubicBezTo>
                        <a:pt x="44577" y="101233"/>
                        <a:pt x="52121" y="49798"/>
                        <a:pt x="78181" y="2821"/>
                      </a:cubicBezTo>
                      <a:cubicBezTo>
                        <a:pt x="81267" y="-3009"/>
                        <a:pt x="90525" y="1106"/>
                        <a:pt x="87440" y="6936"/>
                      </a:cubicBezTo>
                      <a:cubicBezTo>
                        <a:pt x="51778" y="70715"/>
                        <a:pt x="51092" y="143067"/>
                        <a:pt x="45948" y="214390"/>
                      </a:cubicBezTo>
                      <a:cubicBezTo>
                        <a:pt x="43891" y="242851"/>
                        <a:pt x="40805" y="271311"/>
                        <a:pt x="34976" y="299087"/>
                      </a:cubicBezTo>
                      <a:cubicBezTo>
                        <a:pt x="33261" y="307659"/>
                        <a:pt x="30861" y="315888"/>
                        <a:pt x="28803" y="324118"/>
                      </a:cubicBezTo>
                      <a:cubicBezTo>
                        <a:pt x="21260" y="341606"/>
                        <a:pt x="11658" y="358751"/>
                        <a:pt x="0" y="374867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2655" name="Google Shape;2655;p10"/>
                <p:cNvGrpSpPr/>
                <p:nvPr/>
              </p:nvGrpSpPr>
              <p:grpSpPr>
                <a:xfrm>
                  <a:off x="4642541" y="4895848"/>
                  <a:ext cx="658468" cy="817285"/>
                  <a:chOff x="4642541" y="4895848"/>
                  <a:chExt cx="658468" cy="817285"/>
                </a:xfrm>
              </p:grpSpPr>
              <p:sp>
                <p:nvSpPr>
                  <p:cNvPr id="2656" name="Google Shape;2656;p10"/>
                  <p:cNvSpPr/>
                  <p:nvPr/>
                </p:nvSpPr>
                <p:spPr>
                  <a:xfrm>
                    <a:off x="4642541" y="4900919"/>
                    <a:ext cx="658468" cy="8122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8468" h="812214" extrusionOk="0">
                        <a:moveTo>
                          <a:pt x="374352" y="802536"/>
                        </a:moveTo>
                        <a:cubicBezTo>
                          <a:pt x="364065" y="793964"/>
                          <a:pt x="362008" y="779904"/>
                          <a:pt x="355150" y="767903"/>
                        </a:cubicBezTo>
                        <a:cubicBezTo>
                          <a:pt x="353093" y="764474"/>
                          <a:pt x="350692" y="761045"/>
                          <a:pt x="347263" y="758302"/>
                        </a:cubicBezTo>
                        <a:cubicBezTo>
                          <a:pt x="346920" y="757959"/>
                          <a:pt x="346920" y="757959"/>
                          <a:pt x="346578" y="757616"/>
                        </a:cubicBezTo>
                        <a:cubicBezTo>
                          <a:pt x="330118" y="744243"/>
                          <a:pt x="306115" y="743900"/>
                          <a:pt x="289656" y="728469"/>
                        </a:cubicBezTo>
                        <a:cubicBezTo>
                          <a:pt x="271825" y="712010"/>
                          <a:pt x="261538" y="688350"/>
                          <a:pt x="250566" y="665033"/>
                        </a:cubicBezTo>
                        <a:cubicBezTo>
                          <a:pt x="247479" y="658175"/>
                          <a:pt x="244050" y="651660"/>
                          <a:pt x="240279" y="645145"/>
                        </a:cubicBezTo>
                        <a:cubicBezTo>
                          <a:pt x="240279" y="645145"/>
                          <a:pt x="240279" y="645145"/>
                          <a:pt x="240279" y="645145"/>
                        </a:cubicBezTo>
                        <a:cubicBezTo>
                          <a:pt x="233078" y="632115"/>
                          <a:pt x="224848" y="619770"/>
                          <a:pt x="213875" y="609826"/>
                        </a:cubicBezTo>
                        <a:cubicBezTo>
                          <a:pt x="168955" y="569364"/>
                          <a:pt x="91803" y="573822"/>
                          <a:pt x="47912" y="537817"/>
                        </a:cubicBezTo>
                        <a:cubicBezTo>
                          <a:pt x="45511" y="535760"/>
                          <a:pt x="43454" y="533702"/>
                          <a:pt x="41054" y="531645"/>
                        </a:cubicBezTo>
                        <a:cubicBezTo>
                          <a:pt x="36253" y="526844"/>
                          <a:pt x="32138" y="521358"/>
                          <a:pt x="28709" y="515529"/>
                        </a:cubicBezTo>
                        <a:cubicBezTo>
                          <a:pt x="-2838" y="461007"/>
                          <a:pt x="41397" y="393799"/>
                          <a:pt x="37625" y="331049"/>
                        </a:cubicBezTo>
                        <a:cubicBezTo>
                          <a:pt x="33853" y="267955"/>
                          <a:pt x="-5238" y="211719"/>
                          <a:pt x="591" y="147597"/>
                        </a:cubicBezTo>
                        <a:cubicBezTo>
                          <a:pt x="3335" y="115364"/>
                          <a:pt x="16708" y="86218"/>
                          <a:pt x="36596" y="61872"/>
                        </a:cubicBezTo>
                        <a:cubicBezTo>
                          <a:pt x="41397" y="56043"/>
                          <a:pt x="46197" y="50556"/>
                          <a:pt x="51684" y="45413"/>
                        </a:cubicBezTo>
                        <a:lnTo>
                          <a:pt x="51684" y="45413"/>
                        </a:lnTo>
                        <a:cubicBezTo>
                          <a:pt x="57170" y="39584"/>
                          <a:pt x="63342" y="34440"/>
                          <a:pt x="69514" y="29639"/>
                        </a:cubicBezTo>
                        <a:cubicBezTo>
                          <a:pt x="70543" y="28953"/>
                          <a:pt x="71572" y="27925"/>
                          <a:pt x="72600" y="27239"/>
                        </a:cubicBezTo>
                        <a:cubicBezTo>
                          <a:pt x="72600" y="27239"/>
                          <a:pt x="72600" y="27239"/>
                          <a:pt x="72600" y="27239"/>
                        </a:cubicBezTo>
                        <a:cubicBezTo>
                          <a:pt x="78087" y="23124"/>
                          <a:pt x="83573" y="19010"/>
                          <a:pt x="89403" y="15581"/>
                        </a:cubicBezTo>
                        <a:cubicBezTo>
                          <a:pt x="90088" y="15237"/>
                          <a:pt x="90774" y="14552"/>
                          <a:pt x="91460" y="14209"/>
                        </a:cubicBezTo>
                        <a:cubicBezTo>
                          <a:pt x="95575" y="11466"/>
                          <a:pt x="100032" y="9065"/>
                          <a:pt x="104490" y="6665"/>
                        </a:cubicBezTo>
                        <a:cubicBezTo>
                          <a:pt x="106890" y="5294"/>
                          <a:pt x="109291" y="4265"/>
                          <a:pt x="111691" y="2893"/>
                        </a:cubicBezTo>
                        <a:cubicBezTo>
                          <a:pt x="115463" y="836"/>
                          <a:pt x="120264" y="-879"/>
                          <a:pt x="124378" y="493"/>
                        </a:cubicBezTo>
                        <a:cubicBezTo>
                          <a:pt x="128836" y="2207"/>
                          <a:pt x="131236" y="7008"/>
                          <a:pt x="132951" y="11466"/>
                        </a:cubicBezTo>
                        <a:cubicBezTo>
                          <a:pt x="150096" y="53985"/>
                          <a:pt x="176499" y="102334"/>
                          <a:pt x="202902" y="139710"/>
                        </a:cubicBezTo>
                        <a:cubicBezTo>
                          <a:pt x="224848" y="170914"/>
                          <a:pt x="254680" y="193889"/>
                          <a:pt x="286913" y="213434"/>
                        </a:cubicBezTo>
                        <a:cubicBezTo>
                          <a:pt x="343149" y="248067"/>
                          <a:pt x="419615" y="280642"/>
                          <a:pt x="488538" y="319733"/>
                        </a:cubicBezTo>
                        <a:cubicBezTo>
                          <a:pt x="574949" y="368424"/>
                          <a:pt x="668561" y="439748"/>
                          <a:pt x="657588" y="548447"/>
                        </a:cubicBezTo>
                        <a:lnTo>
                          <a:pt x="657588" y="548447"/>
                        </a:lnTo>
                        <a:cubicBezTo>
                          <a:pt x="657245" y="552562"/>
                          <a:pt x="656559" y="556677"/>
                          <a:pt x="655873" y="560792"/>
                        </a:cubicBezTo>
                        <a:cubicBezTo>
                          <a:pt x="655873" y="562163"/>
                          <a:pt x="655530" y="563192"/>
                          <a:pt x="655188" y="564221"/>
                        </a:cubicBezTo>
                        <a:cubicBezTo>
                          <a:pt x="651416" y="585137"/>
                          <a:pt x="643872" y="605711"/>
                          <a:pt x="633585" y="625599"/>
                        </a:cubicBezTo>
                        <a:cubicBezTo>
                          <a:pt x="631870" y="629372"/>
                          <a:pt x="629813" y="632801"/>
                          <a:pt x="627756" y="636572"/>
                        </a:cubicBezTo>
                        <a:cubicBezTo>
                          <a:pt x="609239" y="668805"/>
                          <a:pt x="583179" y="697608"/>
                          <a:pt x="554032" y="719211"/>
                        </a:cubicBezTo>
                        <a:cubicBezTo>
                          <a:pt x="551289" y="721269"/>
                          <a:pt x="548546" y="723326"/>
                          <a:pt x="545802" y="725040"/>
                        </a:cubicBezTo>
                        <a:cubicBezTo>
                          <a:pt x="539287" y="729498"/>
                          <a:pt x="532772" y="733270"/>
                          <a:pt x="525914" y="737042"/>
                        </a:cubicBezTo>
                        <a:cubicBezTo>
                          <a:pt x="487509" y="756930"/>
                          <a:pt x="420301" y="840255"/>
                          <a:pt x="374352" y="802536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57" name="Google Shape;2657;p10"/>
                  <p:cNvSpPr/>
                  <p:nvPr/>
                </p:nvSpPr>
                <p:spPr>
                  <a:xfrm>
                    <a:off x="4763438" y="4935777"/>
                    <a:ext cx="536004" cy="5293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36004" h="529363" extrusionOk="0">
                        <a:moveTo>
                          <a:pt x="533604" y="529363"/>
                        </a:moveTo>
                        <a:cubicBezTo>
                          <a:pt x="475997" y="419978"/>
                          <a:pt x="361811" y="342483"/>
                          <a:pt x="255512" y="281446"/>
                        </a:cubicBezTo>
                        <a:cubicBezTo>
                          <a:pt x="189676" y="243727"/>
                          <a:pt x="116981" y="209780"/>
                          <a:pt x="59031" y="160746"/>
                        </a:cubicBezTo>
                        <a:cubicBezTo>
                          <a:pt x="13768" y="122683"/>
                          <a:pt x="-19836" y="59590"/>
                          <a:pt x="13425" y="2668"/>
                        </a:cubicBezTo>
                        <a:cubicBezTo>
                          <a:pt x="16511" y="-2818"/>
                          <a:pt x="26112" y="954"/>
                          <a:pt x="22683" y="6783"/>
                        </a:cubicBezTo>
                        <a:cubicBezTo>
                          <a:pt x="-26009" y="89765"/>
                          <a:pt x="66574" y="158345"/>
                          <a:pt x="127954" y="196064"/>
                        </a:cubicBezTo>
                        <a:cubicBezTo>
                          <a:pt x="194476" y="236869"/>
                          <a:pt x="264428" y="272531"/>
                          <a:pt x="330265" y="314365"/>
                        </a:cubicBezTo>
                        <a:cubicBezTo>
                          <a:pt x="410503" y="365114"/>
                          <a:pt x="488684" y="430951"/>
                          <a:pt x="536005" y="513589"/>
                        </a:cubicBezTo>
                        <a:lnTo>
                          <a:pt x="536005" y="513589"/>
                        </a:lnTo>
                        <a:cubicBezTo>
                          <a:pt x="535662" y="517704"/>
                          <a:pt x="534976" y="521819"/>
                          <a:pt x="534290" y="525934"/>
                        </a:cubicBezTo>
                        <a:cubicBezTo>
                          <a:pt x="534290" y="526963"/>
                          <a:pt x="533947" y="527991"/>
                          <a:pt x="533604" y="529363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58" name="Google Shape;2658;p10"/>
                  <p:cNvSpPr/>
                  <p:nvPr/>
                </p:nvSpPr>
                <p:spPr>
                  <a:xfrm>
                    <a:off x="4747029" y="4944803"/>
                    <a:ext cx="528410" cy="5923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28410" h="592346" extrusionOk="0">
                        <a:moveTo>
                          <a:pt x="522581" y="592346"/>
                        </a:moveTo>
                        <a:cubicBezTo>
                          <a:pt x="503379" y="557370"/>
                          <a:pt x="479719" y="524795"/>
                          <a:pt x="452287" y="494963"/>
                        </a:cubicBezTo>
                        <a:cubicBezTo>
                          <a:pt x="394680" y="432555"/>
                          <a:pt x="324385" y="384206"/>
                          <a:pt x="255119" y="335857"/>
                        </a:cubicBezTo>
                        <a:cubicBezTo>
                          <a:pt x="188597" y="288880"/>
                          <a:pt x="121731" y="241217"/>
                          <a:pt x="67210" y="180523"/>
                        </a:cubicBezTo>
                        <a:cubicBezTo>
                          <a:pt x="25033" y="134232"/>
                          <a:pt x="-20573" y="67366"/>
                          <a:pt x="9946" y="2901"/>
                        </a:cubicBezTo>
                        <a:cubicBezTo>
                          <a:pt x="12689" y="-2928"/>
                          <a:pt x="21947" y="844"/>
                          <a:pt x="19204" y="7016"/>
                        </a:cubicBezTo>
                        <a:cubicBezTo>
                          <a:pt x="-18858" y="87597"/>
                          <a:pt x="68239" y="172294"/>
                          <a:pt x="122074" y="220985"/>
                        </a:cubicBezTo>
                        <a:cubicBezTo>
                          <a:pt x="181739" y="274478"/>
                          <a:pt x="248947" y="318369"/>
                          <a:pt x="313755" y="365004"/>
                        </a:cubicBezTo>
                        <a:cubicBezTo>
                          <a:pt x="377535" y="410609"/>
                          <a:pt x="439942" y="459987"/>
                          <a:pt x="488634" y="522052"/>
                        </a:cubicBezTo>
                        <a:cubicBezTo>
                          <a:pt x="503379" y="540911"/>
                          <a:pt x="516752" y="561142"/>
                          <a:pt x="528411" y="581716"/>
                        </a:cubicBezTo>
                        <a:cubicBezTo>
                          <a:pt x="526696" y="585145"/>
                          <a:pt x="524639" y="588917"/>
                          <a:pt x="522581" y="592346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59" name="Google Shape;2659;p10"/>
                  <p:cNvSpPr/>
                  <p:nvPr/>
                </p:nvSpPr>
                <p:spPr>
                  <a:xfrm>
                    <a:off x="4717448" y="4895848"/>
                    <a:ext cx="478095" cy="72976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8095" h="729768" extrusionOk="0">
                        <a:moveTo>
                          <a:pt x="470209" y="729769"/>
                        </a:moveTo>
                        <a:cubicBezTo>
                          <a:pt x="415345" y="601524"/>
                          <a:pt x="313161" y="494197"/>
                          <a:pt x="209262" y="401271"/>
                        </a:cubicBezTo>
                        <a:cubicBezTo>
                          <a:pt x="165028" y="361837"/>
                          <a:pt x="111536" y="314517"/>
                          <a:pt x="69702" y="261367"/>
                        </a:cubicBezTo>
                        <a:cubicBezTo>
                          <a:pt x="21696" y="200674"/>
                          <a:pt x="-10537" y="132094"/>
                          <a:pt x="3179" y="58027"/>
                        </a:cubicBezTo>
                        <a:cubicBezTo>
                          <a:pt x="3179" y="58027"/>
                          <a:pt x="3179" y="58027"/>
                          <a:pt x="3179" y="58027"/>
                        </a:cubicBezTo>
                        <a:cubicBezTo>
                          <a:pt x="5237" y="47740"/>
                          <a:pt x="7980" y="37453"/>
                          <a:pt x="11752" y="27166"/>
                        </a:cubicBezTo>
                        <a:cubicBezTo>
                          <a:pt x="12437" y="25109"/>
                          <a:pt x="13466" y="22709"/>
                          <a:pt x="14152" y="20308"/>
                        </a:cubicBezTo>
                        <a:cubicBezTo>
                          <a:pt x="16209" y="14822"/>
                          <a:pt x="18610" y="9679"/>
                          <a:pt x="21353" y="4192"/>
                        </a:cubicBezTo>
                        <a:cubicBezTo>
                          <a:pt x="21696" y="3507"/>
                          <a:pt x="21696" y="3163"/>
                          <a:pt x="22039" y="2821"/>
                        </a:cubicBezTo>
                        <a:cubicBezTo>
                          <a:pt x="25125" y="-3008"/>
                          <a:pt x="34383" y="1106"/>
                          <a:pt x="31297" y="6936"/>
                        </a:cubicBezTo>
                        <a:cubicBezTo>
                          <a:pt x="30611" y="8650"/>
                          <a:pt x="29582" y="10021"/>
                          <a:pt x="28897" y="11736"/>
                        </a:cubicBezTo>
                        <a:cubicBezTo>
                          <a:pt x="-8479" y="91975"/>
                          <a:pt x="20324" y="183186"/>
                          <a:pt x="70730" y="250738"/>
                        </a:cubicBezTo>
                        <a:cubicBezTo>
                          <a:pt x="126280" y="325147"/>
                          <a:pt x="203433" y="380697"/>
                          <a:pt x="269955" y="444133"/>
                        </a:cubicBezTo>
                        <a:cubicBezTo>
                          <a:pt x="353966" y="524715"/>
                          <a:pt x="432147" y="617641"/>
                          <a:pt x="478096" y="724282"/>
                        </a:cubicBezTo>
                        <a:cubicBezTo>
                          <a:pt x="475695" y="725997"/>
                          <a:pt x="472952" y="728054"/>
                          <a:pt x="470209" y="729769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60" name="Google Shape;2660;p10"/>
                  <p:cNvSpPr/>
                  <p:nvPr/>
                </p:nvSpPr>
                <p:spPr>
                  <a:xfrm>
                    <a:off x="4694620" y="4898318"/>
                    <a:ext cx="198629" cy="66797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8629" h="667977" extrusionOk="0">
                        <a:moveTo>
                          <a:pt x="198486" y="667977"/>
                        </a:moveTo>
                        <a:cubicBezTo>
                          <a:pt x="195400" y="661119"/>
                          <a:pt x="191971" y="654604"/>
                          <a:pt x="188199" y="648089"/>
                        </a:cubicBezTo>
                        <a:cubicBezTo>
                          <a:pt x="188199" y="648089"/>
                          <a:pt x="188199" y="648089"/>
                          <a:pt x="188199" y="648089"/>
                        </a:cubicBezTo>
                        <a:cubicBezTo>
                          <a:pt x="185799" y="569222"/>
                          <a:pt x="160081" y="489669"/>
                          <a:pt x="122705" y="421089"/>
                        </a:cubicBezTo>
                        <a:cubicBezTo>
                          <a:pt x="61669" y="308961"/>
                          <a:pt x="-39829" y="167686"/>
                          <a:pt x="16406" y="37727"/>
                        </a:cubicBezTo>
                        <a:cubicBezTo>
                          <a:pt x="17435" y="34984"/>
                          <a:pt x="18806" y="32241"/>
                          <a:pt x="20178" y="29840"/>
                        </a:cubicBezTo>
                        <a:cubicBezTo>
                          <a:pt x="24636" y="20582"/>
                          <a:pt x="30122" y="10981"/>
                          <a:pt x="36294" y="2065"/>
                        </a:cubicBezTo>
                        <a:cubicBezTo>
                          <a:pt x="38352" y="-1021"/>
                          <a:pt x="42124" y="-335"/>
                          <a:pt x="43838" y="2065"/>
                        </a:cubicBezTo>
                        <a:cubicBezTo>
                          <a:pt x="45210" y="3780"/>
                          <a:pt x="45553" y="6180"/>
                          <a:pt x="44181" y="8238"/>
                        </a:cubicBezTo>
                        <a:cubicBezTo>
                          <a:pt x="42124" y="10981"/>
                          <a:pt x="40409" y="14067"/>
                          <a:pt x="38695" y="16810"/>
                        </a:cubicBezTo>
                        <a:cubicBezTo>
                          <a:pt x="36980" y="19553"/>
                          <a:pt x="35609" y="21954"/>
                          <a:pt x="34237" y="24697"/>
                        </a:cubicBezTo>
                        <a:cubicBezTo>
                          <a:pt x="31151" y="30183"/>
                          <a:pt x="28408" y="36013"/>
                          <a:pt x="26007" y="41842"/>
                        </a:cubicBezTo>
                        <a:cubicBezTo>
                          <a:pt x="21550" y="52472"/>
                          <a:pt x="18464" y="63787"/>
                          <a:pt x="16063" y="74760"/>
                        </a:cubicBezTo>
                        <a:cubicBezTo>
                          <a:pt x="4748" y="128596"/>
                          <a:pt x="15035" y="187231"/>
                          <a:pt x="35609" y="238666"/>
                        </a:cubicBezTo>
                        <a:cubicBezTo>
                          <a:pt x="69213" y="323020"/>
                          <a:pt x="127163" y="394686"/>
                          <a:pt x="161453" y="478354"/>
                        </a:cubicBezTo>
                        <a:cubicBezTo>
                          <a:pt x="186485" y="537332"/>
                          <a:pt x="200201" y="603169"/>
                          <a:pt x="198486" y="667977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61" name="Google Shape;2661;p10"/>
                  <p:cNvSpPr/>
                  <p:nvPr/>
                </p:nvSpPr>
                <p:spPr>
                  <a:xfrm>
                    <a:off x="4671973" y="4946675"/>
                    <a:ext cx="52204" cy="4924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2204" h="492404" extrusionOk="0">
                        <a:moveTo>
                          <a:pt x="18479" y="492404"/>
                        </a:moveTo>
                        <a:cubicBezTo>
                          <a:pt x="16079" y="490347"/>
                          <a:pt x="14022" y="488290"/>
                          <a:pt x="11621" y="486232"/>
                        </a:cubicBezTo>
                        <a:cubicBezTo>
                          <a:pt x="18479" y="472516"/>
                          <a:pt x="24309" y="458458"/>
                          <a:pt x="29109" y="444056"/>
                        </a:cubicBezTo>
                        <a:cubicBezTo>
                          <a:pt x="48998" y="383362"/>
                          <a:pt x="43168" y="321298"/>
                          <a:pt x="30138" y="259918"/>
                        </a:cubicBezTo>
                        <a:cubicBezTo>
                          <a:pt x="13336" y="181051"/>
                          <a:pt x="-12382" y="95669"/>
                          <a:pt x="6821" y="16459"/>
                        </a:cubicBezTo>
                        <a:cubicBezTo>
                          <a:pt x="11621" y="10630"/>
                          <a:pt x="16422" y="5144"/>
                          <a:pt x="21908" y="0"/>
                        </a:cubicBezTo>
                        <a:cubicBezTo>
                          <a:pt x="-13753" y="99441"/>
                          <a:pt x="36310" y="210198"/>
                          <a:pt x="49340" y="310325"/>
                        </a:cubicBezTo>
                        <a:cubicBezTo>
                          <a:pt x="58256" y="376162"/>
                          <a:pt x="45911" y="437198"/>
                          <a:pt x="18479" y="4924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62" name="Google Shape;2662;p10"/>
                  <p:cNvSpPr/>
                  <p:nvPr/>
                </p:nvSpPr>
                <p:spPr>
                  <a:xfrm>
                    <a:off x="4710206" y="4927343"/>
                    <a:ext cx="295269" cy="7414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5269" h="741479" extrusionOk="0">
                        <a:moveTo>
                          <a:pt x="287485" y="741480"/>
                        </a:moveTo>
                        <a:cubicBezTo>
                          <a:pt x="285428" y="738051"/>
                          <a:pt x="283028" y="734622"/>
                          <a:pt x="279599" y="731879"/>
                        </a:cubicBezTo>
                        <a:cubicBezTo>
                          <a:pt x="284399" y="707190"/>
                          <a:pt x="286457" y="681815"/>
                          <a:pt x="286114" y="656441"/>
                        </a:cubicBezTo>
                        <a:cubicBezTo>
                          <a:pt x="284742" y="571058"/>
                          <a:pt x="251481" y="494592"/>
                          <a:pt x="204504" y="424297"/>
                        </a:cubicBezTo>
                        <a:cubicBezTo>
                          <a:pt x="125637" y="306683"/>
                          <a:pt x="8708" y="192840"/>
                          <a:pt x="478" y="45393"/>
                        </a:cubicBezTo>
                        <a:cubicBezTo>
                          <a:pt x="-208" y="33391"/>
                          <a:pt x="-208" y="21047"/>
                          <a:pt x="821" y="8360"/>
                        </a:cubicBezTo>
                        <a:cubicBezTo>
                          <a:pt x="821" y="6988"/>
                          <a:pt x="1164" y="5616"/>
                          <a:pt x="1164" y="4245"/>
                        </a:cubicBezTo>
                        <a:cubicBezTo>
                          <a:pt x="1164" y="3559"/>
                          <a:pt x="1164" y="3216"/>
                          <a:pt x="1507" y="2530"/>
                        </a:cubicBezTo>
                        <a:cubicBezTo>
                          <a:pt x="2192" y="1159"/>
                          <a:pt x="3221" y="473"/>
                          <a:pt x="4593" y="130"/>
                        </a:cubicBezTo>
                        <a:cubicBezTo>
                          <a:pt x="4593" y="130"/>
                          <a:pt x="4593" y="130"/>
                          <a:pt x="4593" y="130"/>
                        </a:cubicBezTo>
                        <a:cubicBezTo>
                          <a:pt x="7679" y="-556"/>
                          <a:pt x="11451" y="1502"/>
                          <a:pt x="11108" y="5616"/>
                        </a:cubicBezTo>
                        <a:cubicBezTo>
                          <a:pt x="11108" y="7674"/>
                          <a:pt x="10765" y="10074"/>
                          <a:pt x="10765" y="12131"/>
                        </a:cubicBezTo>
                        <a:cubicBezTo>
                          <a:pt x="10422" y="16932"/>
                          <a:pt x="10422" y="21390"/>
                          <a:pt x="10422" y="26190"/>
                        </a:cubicBezTo>
                        <a:cubicBezTo>
                          <a:pt x="10422" y="26190"/>
                          <a:pt x="10422" y="26190"/>
                          <a:pt x="10422" y="26190"/>
                        </a:cubicBezTo>
                        <a:cubicBezTo>
                          <a:pt x="9393" y="101628"/>
                          <a:pt x="37854" y="167465"/>
                          <a:pt x="76945" y="229530"/>
                        </a:cubicBezTo>
                        <a:cubicBezTo>
                          <a:pt x="129751" y="313541"/>
                          <a:pt x="201760" y="390350"/>
                          <a:pt x="247023" y="474018"/>
                        </a:cubicBezTo>
                        <a:cubicBezTo>
                          <a:pt x="291943" y="557685"/>
                          <a:pt x="305659" y="652326"/>
                          <a:pt x="287485" y="74148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663" name="Google Shape;2663;p10"/>
                <p:cNvGrpSpPr/>
                <p:nvPr/>
              </p:nvGrpSpPr>
              <p:grpSpPr>
                <a:xfrm>
                  <a:off x="4622339" y="4578357"/>
                  <a:ext cx="901702" cy="548005"/>
                  <a:chOff x="4622339" y="4578357"/>
                  <a:chExt cx="901702" cy="548005"/>
                </a:xfrm>
              </p:grpSpPr>
              <p:sp>
                <p:nvSpPr>
                  <p:cNvPr id="2664" name="Google Shape;2664;p10"/>
                  <p:cNvSpPr/>
                  <p:nvPr/>
                </p:nvSpPr>
                <p:spPr>
                  <a:xfrm>
                    <a:off x="4622339" y="4578357"/>
                    <a:ext cx="901702" cy="54800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01702" h="548005" extrusionOk="0">
                        <a:moveTo>
                          <a:pt x="704536" y="527080"/>
                        </a:moveTo>
                        <a:cubicBezTo>
                          <a:pt x="686705" y="531881"/>
                          <a:pt x="667845" y="535310"/>
                          <a:pt x="648643" y="538396"/>
                        </a:cubicBezTo>
                        <a:cubicBezTo>
                          <a:pt x="535486" y="555541"/>
                          <a:pt x="405869" y="545940"/>
                          <a:pt x="343119" y="538739"/>
                        </a:cubicBezTo>
                        <a:cubicBezTo>
                          <a:pt x="274539" y="530852"/>
                          <a:pt x="234419" y="519193"/>
                          <a:pt x="199787" y="496219"/>
                        </a:cubicBezTo>
                        <a:cubicBezTo>
                          <a:pt x="192586" y="491419"/>
                          <a:pt x="185385" y="486275"/>
                          <a:pt x="178527" y="480446"/>
                        </a:cubicBezTo>
                        <a:cubicBezTo>
                          <a:pt x="167554" y="471187"/>
                          <a:pt x="156581" y="460900"/>
                          <a:pt x="144923" y="448556"/>
                        </a:cubicBezTo>
                        <a:cubicBezTo>
                          <a:pt x="140808" y="444441"/>
                          <a:pt x="136693" y="439984"/>
                          <a:pt x="132578" y="435526"/>
                        </a:cubicBezTo>
                        <a:cubicBezTo>
                          <a:pt x="122634" y="424896"/>
                          <a:pt x="112347" y="413237"/>
                          <a:pt x="100688" y="400550"/>
                        </a:cubicBezTo>
                        <a:cubicBezTo>
                          <a:pt x="94859" y="394378"/>
                          <a:pt x="86287" y="386834"/>
                          <a:pt x="76685" y="378947"/>
                        </a:cubicBezTo>
                        <a:cubicBezTo>
                          <a:pt x="71885" y="375175"/>
                          <a:pt x="67084" y="371061"/>
                          <a:pt x="61941" y="366946"/>
                        </a:cubicBezTo>
                        <a:cubicBezTo>
                          <a:pt x="46853" y="354601"/>
                          <a:pt x="31080" y="340885"/>
                          <a:pt x="19078" y="326827"/>
                        </a:cubicBezTo>
                        <a:cubicBezTo>
                          <a:pt x="16335" y="323398"/>
                          <a:pt x="13592" y="320311"/>
                          <a:pt x="11534" y="316882"/>
                        </a:cubicBezTo>
                        <a:cubicBezTo>
                          <a:pt x="9134" y="313453"/>
                          <a:pt x="7077" y="310367"/>
                          <a:pt x="5705" y="306938"/>
                        </a:cubicBezTo>
                        <a:cubicBezTo>
                          <a:pt x="3991" y="303852"/>
                          <a:pt x="2619" y="300766"/>
                          <a:pt x="1933" y="297337"/>
                        </a:cubicBezTo>
                        <a:cubicBezTo>
                          <a:pt x="-124" y="291165"/>
                          <a:pt x="-467" y="285336"/>
                          <a:pt x="562" y="279506"/>
                        </a:cubicBezTo>
                        <a:cubicBezTo>
                          <a:pt x="905" y="278478"/>
                          <a:pt x="905" y="277449"/>
                          <a:pt x="1590" y="276420"/>
                        </a:cubicBezTo>
                        <a:cubicBezTo>
                          <a:pt x="2962" y="272305"/>
                          <a:pt x="5362" y="267848"/>
                          <a:pt x="8448" y="263390"/>
                        </a:cubicBezTo>
                        <a:cubicBezTo>
                          <a:pt x="23879" y="242130"/>
                          <a:pt x="56797" y="219842"/>
                          <a:pt x="74971" y="202354"/>
                        </a:cubicBezTo>
                        <a:cubicBezTo>
                          <a:pt x="77714" y="199611"/>
                          <a:pt x="80114" y="197210"/>
                          <a:pt x="82172" y="194810"/>
                        </a:cubicBezTo>
                        <a:cubicBezTo>
                          <a:pt x="85258" y="190695"/>
                          <a:pt x="88687" y="186923"/>
                          <a:pt x="92116" y="183151"/>
                        </a:cubicBezTo>
                        <a:cubicBezTo>
                          <a:pt x="119891" y="150919"/>
                          <a:pt x="150409" y="123487"/>
                          <a:pt x="183670" y="100170"/>
                        </a:cubicBezTo>
                        <a:lnTo>
                          <a:pt x="183670" y="100170"/>
                        </a:lnTo>
                        <a:cubicBezTo>
                          <a:pt x="183670" y="100170"/>
                          <a:pt x="183670" y="100170"/>
                          <a:pt x="183670" y="100170"/>
                        </a:cubicBezTo>
                        <a:cubicBezTo>
                          <a:pt x="193271" y="93312"/>
                          <a:pt x="203216" y="86797"/>
                          <a:pt x="213160" y="80967"/>
                        </a:cubicBezTo>
                        <a:cubicBezTo>
                          <a:pt x="215560" y="79596"/>
                          <a:pt x="217617" y="78224"/>
                          <a:pt x="220018" y="76852"/>
                        </a:cubicBezTo>
                        <a:lnTo>
                          <a:pt x="220018" y="76852"/>
                        </a:lnTo>
                        <a:cubicBezTo>
                          <a:pt x="281397" y="41191"/>
                          <a:pt x="350663" y="18217"/>
                          <a:pt x="426786" y="6901"/>
                        </a:cubicBezTo>
                        <a:cubicBezTo>
                          <a:pt x="516969" y="-6815"/>
                          <a:pt x="612295" y="729"/>
                          <a:pt x="702135" y="22331"/>
                        </a:cubicBezTo>
                        <a:lnTo>
                          <a:pt x="702135" y="22331"/>
                        </a:lnTo>
                        <a:cubicBezTo>
                          <a:pt x="723738" y="27475"/>
                          <a:pt x="744655" y="33304"/>
                          <a:pt x="765572" y="40162"/>
                        </a:cubicBezTo>
                        <a:cubicBezTo>
                          <a:pt x="772430" y="42562"/>
                          <a:pt x="779630" y="44963"/>
                          <a:pt x="786488" y="47363"/>
                        </a:cubicBezTo>
                        <a:cubicBezTo>
                          <a:pt x="818378" y="58679"/>
                          <a:pt x="849582" y="79939"/>
                          <a:pt x="871871" y="106685"/>
                        </a:cubicBezTo>
                        <a:cubicBezTo>
                          <a:pt x="874957" y="110457"/>
                          <a:pt x="877700" y="114229"/>
                          <a:pt x="880443" y="118000"/>
                        </a:cubicBezTo>
                        <a:cubicBezTo>
                          <a:pt x="893473" y="136860"/>
                          <a:pt x="901360" y="158120"/>
                          <a:pt x="901703" y="180065"/>
                        </a:cubicBezTo>
                        <a:cubicBezTo>
                          <a:pt x="901703" y="183494"/>
                          <a:pt x="901703" y="186923"/>
                          <a:pt x="901360" y="190352"/>
                        </a:cubicBezTo>
                        <a:cubicBezTo>
                          <a:pt x="900331" y="201325"/>
                          <a:pt x="897245" y="212641"/>
                          <a:pt x="892102" y="223957"/>
                        </a:cubicBezTo>
                        <a:cubicBezTo>
                          <a:pt x="883872" y="241444"/>
                          <a:pt x="871871" y="251046"/>
                          <a:pt x="860555" y="260304"/>
                        </a:cubicBezTo>
                        <a:cubicBezTo>
                          <a:pt x="857469" y="263047"/>
                          <a:pt x="854383" y="265447"/>
                          <a:pt x="851297" y="268534"/>
                        </a:cubicBezTo>
                        <a:cubicBezTo>
                          <a:pt x="841352" y="278135"/>
                          <a:pt x="833466" y="289793"/>
                          <a:pt x="831065" y="310710"/>
                        </a:cubicBezTo>
                        <a:cubicBezTo>
                          <a:pt x="830037" y="318597"/>
                          <a:pt x="831409" y="326484"/>
                          <a:pt x="833809" y="334370"/>
                        </a:cubicBezTo>
                        <a:cubicBezTo>
                          <a:pt x="834838" y="338142"/>
                          <a:pt x="836209" y="341914"/>
                          <a:pt x="837923" y="345343"/>
                        </a:cubicBezTo>
                        <a:cubicBezTo>
                          <a:pt x="840324" y="351515"/>
                          <a:pt x="843410" y="358030"/>
                          <a:pt x="845810" y="364203"/>
                        </a:cubicBezTo>
                        <a:cubicBezTo>
                          <a:pt x="847182" y="367632"/>
                          <a:pt x="848554" y="370718"/>
                          <a:pt x="849582" y="374147"/>
                        </a:cubicBezTo>
                        <a:cubicBezTo>
                          <a:pt x="852325" y="383062"/>
                          <a:pt x="854040" y="391635"/>
                          <a:pt x="853011" y="400893"/>
                        </a:cubicBezTo>
                        <a:cubicBezTo>
                          <a:pt x="850954" y="418038"/>
                          <a:pt x="845467" y="433126"/>
                          <a:pt x="837238" y="446842"/>
                        </a:cubicBezTo>
                        <a:cubicBezTo>
                          <a:pt x="834838" y="450613"/>
                          <a:pt x="832437" y="454385"/>
                          <a:pt x="829351" y="458157"/>
                        </a:cubicBezTo>
                        <a:cubicBezTo>
                          <a:pt x="802605" y="491419"/>
                          <a:pt x="757342" y="513364"/>
                          <a:pt x="704536" y="52708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65" name="Google Shape;2665;p10"/>
                  <p:cNvSpPr/>
                  <p:nvPr/>
                </p:nvSpPr>
                <p:spPr>
                  <a:xfrm>
                    <a:off x="4696625" y="4669930"/>
                    <a:ext cx="805471" cy="11078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05471" h="110781" extrusionOk="0">
                        <a:moveTo>
                          <a:pt x="805472" y="26085"/>
                        </a:moveTo>
                        <a:cubicBezTo>
                          <a:pt x="686829" y="4483"/>
                          <a:pt x="562356" y="8598"/>
                          <a:pt x="443027" y="14084"/>
                        </a:cubicBezTo>
                        <a:cubicBezTo>
                          <a:pt x="339471" y="18885"/>
                          <a:pt x="234887" y="28486"/>
                          <a:pt x="134760" y="57975"/>
                        </a:cubicBezTo>
                        <a:cubicBezTo>
                          <a:pt x="88125" y="71691"/>
                          <a:pt x="43548" y="89865"/>
                          <a:pt x="0" y="110782"/>
                        </a:cubicBezTo>
                        <a:cubicBezTo>
                          <a:pt x="2743" y="108039"/>
                          <a:pt x="5144" y="105638"/>
                          <a:pt x="7201" y="103238"/>
                        </a:cubicBezTo>
                        <a:cubicBezTo>
                          <a:pt x="10287" y="99123"/>
                          <a:pt x="13716" y="95351"/>
                          <a:pt x="17145" y="91579"/>
                        </a:cubicBezTo>
                        <a:cubicBezTo>
                          <a:pt x="46977" y="78206"/>
                          <a:pt x="77495" y="65862"/>
                          <a:pt x="108699" y="55575"/>
                        </a:cubicBezTo>
                        <a:cubicBezTo>
                          <a:pt x="259918" y="5854"/>
                          <a:pt x="424167" y="1054"/>
                          <a:pt x="581901" y="25"/>
                        </a:cubicBezTo>
                        <a:cubicBezTo>
                          <a:pt x="653567" y="-318"/>
                          <a:pt x="726262" y="2768"/>
                          <a:pt x="796900" y="14427"/>
                        </a:cubicBezTo>
                        <a:cubicBezTo>
                          <a:pt x="799986" y="18542"/>
                          <a:pt x="802729" y="22314"/>
                          <a:pt x="805472" y="2608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66" name="Google Shape;2666;p10"/>
                  <p:cNvSpPr/>
                  <p:nvPr/>
                </p:nvSpPr>
                <p:spPr>
                  <a:xfrm>
                    <a:off x="4804981" y="4595637"/>
                    <a:ext cx="582244" cy="828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2244" h="82890" extrusionOk="0">
                        <a:moveTo>
                          <a:pt x="582244" y="22883"/>
                        </a:moveTo>
                        <a:cubicBezTo>
                          <a:pt x="386448" y="-6264"/>
                          <a:pt x="185166" y="14996"/>
                          <a:pt x="0" y="82890"/>
                        </a:cubicBezTo>
                        <a:cubicBezTo>
                          <a:pt x="9601" y="76032"/>
                          <a:pt x="19545" y="69517"/>
                          <a:pt x="29489" y="63688"/>
                        </a:cubicBezTo>
                        <a:cubicBezTo>
                          <a:pt x="31890" y="62316"/>
                          <a:pt x="33947" y="60945"/>
                          <a:pt x="36347" y="59573"/>
                        </a:cubicBezTo>
                        <a:lnTo>
                          <a:pt x="36347" y="59573"/>
                        </a:lnTo>
                        <a:cubicBezTo>
                          <a:pt x="190995" y="8824"/>
                          <a:pt x="355930" y="-10035"/>
                          <a:pt x="518465" y="5052"/>
                        </a:cubicBezTo>
                        <a:lnTo>
                          <a:pt x="518465" y="5052"/>
                        </a:lnTo>
                        <a:cubicBezTo>
                          <a:pt x="540410" y="10195"/>
                          <a:pt x="561670" y="16025"/>
                          <a:pt x="582244" y="22883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67" name="Google Shape;2667;p10"/>
                  <p:cNvSpPr/>
                  <p:nvPr/>
                </p:nvSpPr>
                <p:spPr>
                  <a:xfrm>
                    <a:off x="4623244" y="4731821"/>
                    <a:ext cx="900112" cy="1229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00112" h="122956" extrusionOk="0">
                        <a:moveTo>
                          <a:pt x="899770" y="36546"/>
                        </a:moveTo>
                        <a:cubicBezTo>
                          <a:pt x="786270" y="7057"/>
                          <a:pt x="664883" y="6028"/>
                          <a:pt x="548297" y="16658"/>
                        </a:cubicBezTo>
                        <a:cubicBezTo>
                          <a:pt x="364160" y="33460"/>
                          <a:pt x="175908" y="62949"/>
                          <a:pt x="0" y="122957"/>
                        </a:cubicBezTo>
                        <a:cubicBezTo>
                          <a:pt x="1372" y="118842"/>
                          <a:pt x="3772" y="114384"/>
                          <a:pt x="6858" y="109927"/>
                        </a:cubicBezTo>
                        <a:cubicBezTo>
                          <a:pt x="76467" y="86952"/>
                          <a:pt x="147790" y="69121"/>
                          <a:pt x="219799" y="54720"/>
                        </a:cubicBezTo>
                        <a:cubicBezTo>
                          <a:pt x="376161" y="23516"/>
                          <a:pt x="539382" y="-2545"/>
                          <a:pt x="699173" y="199"/>
                        </a:cubicBezTo>
                        <a:cubicBezTo>
                          <a:pt x="766724" y="1227"/>
                          <a:pt x="834619" y="9114"/>
                          <a:pt x="900113" y="26259"/>
                        </a:cubicBezTo>
                        <a:cubicBezTo>
                          <a:pt x="900113" y="29688"/>
                          <a:pt x="900113" y="33117"/>
                          <a:pt x="899770" y="36546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68" name="Google Shape;2668;p10"/>
                  <p:cNvSpPr/>
                  <p:nvPr/>
                </p:nvSpPr>
                <p:spPr>
                  <a:xfrm>
                    <a:off x="4623587" y="4801902"/>
                    <a:ext cx="858964" cy="8339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8964" h="83393" extrusionOk="0">
                        <a:moveTo>
                          <a:pt x="849706" y="44304"/>
                        </a:moveTo>
                        <a:cubicBezTo>
                          <a:pt x="574701" y="-26677"/>
                          <a:pt x="280149" y="26130"/>
                          <a:pt x="3772" y="83394"/>
                        </a:cubicBezTo>
                        <a:cubicBezTo>
                          <a:pt x="2058" y="80308"/>
                          <a:pt x="686" y="77222"/>
                          <a:pt x="0" y="73793"/>
                        </a:cubicBezTo>
                        <a:cubicBezTo>
                          <a:pt x="280835" y="15843"/>
                          <a:pt x="580187" y="-37992"/>
                          <a:pt x="858965" y="36074"/>
                        </a:cubicBezTo>
                        <a:cubicBezTo>
                          <a:pt x="855536" y="38817"/>
                          <a:pt x="852450" y="41560"/>
                          <a:pt x="849706" y="443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69" name="Google Shape;2669;p10"/>
                  <p:cNvSpPr/>
                  <p:nvPr/>
                </p:nvSpPr>
                <p:spPr>
                  <a:xfrm>
                    <a:off x="4633531" y="4878830"/>
                    <a:ext cx="826389" cy="445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6389" h="44527" extrusionOk="0">
                        <a:moveTo>
                          <a:pt x="826389" y="44528"/>
                        </a:moveTo>
                        <a:cubicBezTo>
                          <a:pt x="558927" y="-15823"/>
                          <a:pt x="280149" y="20182"/>
                          <a:pt x="7544" y="26354"/>
                        </a:cubicBezTo>
                        <a:cubicBezTo>
                          <a:pt x="4801" y="22925"/>
                          <a:pt x="2057" y="19839"/>
                          <a:pt x="0" y="16410"/>
                        </a:cubicBezTo>
                        <a:cubicBezTo>
                          <a:pt x="273977" y="10581"/>
                          <a:pt x="553784" y="-25767"/>
                          <a:pt x="822617" y="33212"/>
                        </a:cubicBezTo>
                        <a:cubicBezTo>
                          <a:pt x="823646" y="36984"/>
                          <a:pt x="825017" y="40756"/>
                          <a:pt x="826389" y="44528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70" name="Google Shape;2670;p10"/>
                  <p:cNvSpPr/>
                  <p:nvPr/>
                </p:nvSpPr>
                <p:spPr>
                  <a:xfrm>
                    <a:off x="4683594" y="4942217"/>
                    <a:ext cx="787984" cy="2808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984" h="28084" extrusionOk="0">
                        <a:moveTo>
                          <a:pt x="787984" y="9944"/>
                        </a:moveTo>
                        <a:cubicBezTo>
                          <a:pt x="653568" y="12687"/>
                          <a:pt x="519151" y="21602"/>
                          <a:pt x="384391" y="25718"/>
                        </a:cubicBezTo>
                        <a:cubicBezTo>
                          <a:pt x="261976" y="29489"/>
                          <a:pt x="137160" y="30518"/>
                          <a:pt x="14745" y="15087"/>
                        </a:cubicBezTo>
                        <a:cubicBezTo>
                          <a:pt x="9944" y="11315"/>
                          <a:pt x="5144" y="7201"/>
                          <a:pt x="0" y="3086"/>
                        </a:cubicBezTo>
                        <a:cubicBezTo>
                          <a:pt x="129616" y="21260"/>
                          <a:pt x="262662" y="19888"/>
                          <a:pt x="392621" y="15431"/>
                        </a:cubicBezTo>
                        <a:cubicBezTo>
                          <a:pt x="523266" y="11315"/>
                          <a:pt x="653568" y="2400"/>
                          <a:pt x="784212" y="0"/>
                        </a:cubicBezTo>
                        <a:cubicBezTo>
                          <a:pt x="785584" y="3429"/>
                          <a:pt x="786956" y="6515"/>
                          <a:pt x="787984" y="99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71" name="Google Shape;2671;p10"/>
                  <p:cNvSpPr/>
                  <p:nvPr/>
                </p:nvSpPr>
                <p:spPr>
                  <a:xfrm>
                    <a:off x="4754575" y="5013883"/>
                    <a:ext cx="704659" cy="469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04659" h="46934" extrusionOk="0">
                        <a:moveTo>
                          <a:pt x="696773" y="21946"/>
                        </a:moveTo>
                        <a:cubicBezTo>
                          <a:pt x="468744" y="52121"/>
                          <a:pt x="236258" y="61379"/>
                          <a:pt x="12345" y="13030"/>
                        </a:cubicBezTo>
                        <a:cubicBezTo>
                          <a:pt x="8230" y="8916"/>
                          <a:pt x="4115" y="4458"/>
                          <a:pt x="0" y="0"/>
                        </a:cubicBezTo>
                        <a:cubicBezTo>
                          <a:pt x="230086" y="52464"/>
                          <a:pt x="470116" y="42177"/>
                          <a:pt x="704660" y="10630"/>
                        </a:cubicBezTo>
                        <a:cubicBezTo>
                          <a:pt x="702259" y="14745"/>
                          <a:pt x="699516" y="18517"/>
                          <a:pt x="696773" y="21946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72" name="Google Shape;2672;p10"/>
                  <p:cNvSpPr/>
                  <p:nvPr/>
                </p:nvSpPr>
                <p:spPr>
                  <a:xfrm>
                    <a:off x="4800866" y="5059146"/>
                    <a:ext cx="526008" cy="5789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26008" h="57892" extrusionOk="0">
                        <a:moveTo>
                          <a:pt x="526009" y="46292"/>
                        </a:moveTo>
                        <a:cubicBezTo>
                          <a:pt x="508178" y="51092"/>
                          <a:pt x="489318" y="54521"/>
                          <a:pt x="470116" y="57607"/>
                        </a:cubicBezTo>
                        <a:cubicBezTo>
                          <a:pt x="318554" y="59665"/>
                          <a:pt x="166992" y="51092"/>
                          <a:pt x="21260" y="15773"/>
                        </a:cubicBezTo>
                        <a:cubicBezTo>
                          <a:pt x="14059" y="10973"/>
                          <a:pt x="6858" y="5829"/>
                          <a:pt x="0" y="0"/>
                        </a:cubicBezTo>
                        <a:cubicBezTo>
                          <a:pt x="170079" y="44920"/>
                          <a:pt x="348387" y="51435"/>
                          <a:pt x="526009" y="46292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673" name="Google Shape;2673;p10"/>
                <p:cNvGrpSpPr/>
                <p:nvPr/>
              </p:nvGrpSpPr>
              <p:grpSpPr>
                <a:xfrm>
                  <a:off x="4451577" y="3990670"/>
                  <a:ext cx="607693" cy="875668"/>
                  <a:chOff x="4451577" y="3990670"/>
                  <a:chExt cx="607693" cy="875668"/>
                </a:xfrm>
              </p:grpSpPr>
              <p:sp>
                <p:nvSpPr>
                  <p:cNvPr id="2674" name="Google Shape;2674;p10"/>
                  <p:cNvSpPr/>
                  <p:nvPr/>
                </p:nvSpPr>
                <p:spPr>
                  <a:xfrm>
                    <a:off x="4451577" y="3991042"/>
                    <a:ext cx="607693" cy="87529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07693" h="875296" extrusionOk="0">
                        <a:moveTo>
                          <a:pt x="235446" y="872309"/>
                        </a:moveTo>
                        <a:cubicBezTo>
                          <a:pt x="226874" y="875738"/>
                          <a:pt x="219673" y="876081"/>
                          <a:pt x="213501" y="874023"/>
                        </a:cubicBezTo>
                        <a:cubicBezTo>
                          <a:pt x="210414" y="872994"/>
                          <a:pt x="207328" y="871280"/>
                          <a:pt x="204585" y="869223"/>
                        </a:cubicBezTo>
                        <a:cubicBezTo>
                          <a:pt x="202871" y="867851"/>
                          <a:pt x="201499" y="866479"/>
                          <a:pt x="200127" y="865108"/>
                        </a:cubicBezTo>
                        <a:cubicBezTo>
                          <a:pt x="197041" y="861679"/>
                          <a:pt x="193955" y="857564"/>
                          <a:pt x="191555" y="853106"/>
                        </a:cubicBezTo>
                        <a:cubicBezTo>
                          <a:pt x="188812" y="848306"/>
                          <a:pt x="186754" y="842819"/>
                          <a:pt x="184697" y="837333"/>
                        </a:cubicBezTo>
                        <a:cubicBezTo>
                          <a:pt x="180239" y="824988"/>
                          <a:pt x="177496" y="812301"/>
                          <a:pt x="175439" y="802700"/>
                        </a:cubicBezTo>
                        <a:cubicBezTo>
                          <a:pt x="175439" y="802357"/>
                          <a:pt x="175096" y="801671"/>
                          <a:pt x="175096" y="801328"/>
                        </a:cubicBezTo>
                        <a:cubicBezTo>
                          <a:pt x="169609" y="775954"/>
                          <a:pt x="160694" y="753665"/>
                          <a:pt x="149721" y="732405"/>
                        </a:cubicBezTo>
                        <a:cubicBezTo>
                          <a:pt x="146292" y="725547"/>
                          <a:pt x="142863" y="719032"/>
                          <a:pt x="138748" y="712517"/>
                        </a:cubicBezTo>
                        <a:cubicBezTo>
                          <a:pt x="130862" y="698458"/>
                          <a:pt x="121946" y="685085"/>
                          <a:pt x="113031" y="671712"/>
                        </a:cubicBezTo>
                        <a:cubicBezTo>
                          <a:pt x="108230" y="664511"/>
                          <a:pt x="103430" y="657310"/>
                          <a:pt x="98286" y="650109"/>
                        </a:cubicBezTo>
                        <a:cubicBezTo>
                          <a:pt x="87313" y="633993"/>
                          <a:pt x="76683" y="617534"/>
                          <a:pt x="66739" y="600046"/>
                        </a:cubicBezTo>
                        <a:cubicBezTo>
                          <a:pt x="62967" y="593874"/>
                          <a:pt x="59881" y="587359"/>
                          <a:pt x="56795" y="581187"/>
                        </a:cubicBezTo>
                        <a:lnTo>
                          <a:pt x="56795" y="581187"/>
                        </a:lnTo>
                        <a:cubicBezTo>
                          <a:pt x="50280" y="567813"/>
                          <a:pt x="44794" y="554440"/>
                          <a:pt x="39993" y="540724"/>
                        </a:cubicBezTo>
                        <a:cubicBezTo>
                          <a:pt x="39993" y="540724"/>
                          <a:pt x="39993" y="540724"/>
                          <a:pt x="39993" y="540724"/>
                        </a:cubicBezTo>
                        <a:cubicBezTo>
                          <a:pt x="25248" y="497176"/>
                          <a:pt x="19076" y="452599"/>
                          <a:pt x="10504" y="401850"/>
                        </a:cubicBezTo>
                        <a:cubicBezTo>
                          <a:pt x="3989" y="362759"/>
                          <a:pt x="-2869" y="322983"/>
                          <a:pt x="1245" y="283549"/>
                        </a:cubicBezTo>
                        <a:cubicBezTo>
                          <a:pt x="8789" y="204682"/>
                          <a:pt x="60910" y="99069"/>
                          <a:pt x="126747" y="41119"/>
                        </a:cubicBezTo>
                        <a:cubicBezTo>
                          <a:pt x="126747" y="41119"/>
                          <a:pt x="126747" y="41119"/>
                          <a:pt x="126747" y="41119"/>
                        </a:cubicBezTo>
                        <a:cubicBezTo>
                          <a:pt x="134976" y="33918"/>
                          <a:pt x="142863" y="27746"/>
                          <a:pt x="151436" y="22260"/>
                        </a:cubicBezTo>
                        <a:cubicBezTo>
                          <a:pt x="152807" y="21573"/>
                          <a:pt x="153836" y="20545"/>
                          <a:pt x="154865" y="19859"/>
                        </a:cubicBezTo>
                        <a:cubicBezTo>
                          <a:pt x="180582" y="3743"/>
                          <a:pt x="200813" y="-1401"/>
                          <a:pt x="217958" y="314"/>
                        </a:cubicBezTo>
                        <a:cubicBezTo>
                          <a:pt x="221730" y="657"/>
                          <a:pt x="225502" y="1343"/>
                          <a:pt x="228931" y="2371"/>
                        </a:cubicBezTo>
                        <a:cubicBezTo>
                          <a:pt x="246076" y="6829"/>
                          <a:pt x="260478" y="18144"/>
                          <a:pt x="274537" y="30832"/>
                        </a:cubicBezTo>
                        <a:cubicBezTo>
                          <a:pt x="276937" y="33232"/>
                          <a:pt x="279680" y="35289"/>
                          <a:pt x="282081" y="37690"/>
                        </a:cubicBezTo>
                        <a:cubicBezTo>
                          <a:pt x="296482" y="51063"/>
                          <a:pt x="311913" y="65465"/>
                          <a:pt x="330772" y="75066"/>
                        </a:cubicBezTo>
                        <a:cubicBezTo>
                          <a:pt x="333858" y="76781"/>
                          <a:pt x="336945" y="78152"/>
                          <a:pt x="340031" y="79181"/>
                        </a:cubicBezTo>
                        <a:cubicBezTo>
                          <a:pt x="346889" y="81924"/>
                          <a:pt x="354090" y="84324"/>
                          <a:pt x="361976" y="85353"/>
                        </a:cubicBezTo>
                        <a:cubicBezTo>
                          <a:pt x="389751" y="90153"/>
                          <a:pt x="412725" y="81238"/>
                          <a:pt x="433642" y="70266"/>
                        </a:cubicBezTo>
                        <a:cubicBezTo>
                          <a:pt x="436728" y="68551"/>
                          <a:pt x="440157" y="66837"/>
                          <a:pt x="443244" y="64779"/>
                        </a:cubicBezTo>
                        <a:cubicBezTo>
                          <a:pt x="459360" y="55521"/>
                          <a:pt x="474447" y="45920"/>
                          <a:pt x="489878" y="40776"/>
                        </a:cubicBezTo>
                        <a:cubicBezTo>
                          <a:pt x="493307" y="39747"/>
                          <a:pt x="496393" y="39062"/>
                          <a:pt x="499822" y="38376"/>
                        </a:cubicBezTo>
                        <a:cubicBezTo>
                          <a:pt x="510109" y="36661"/>
                          <a:pt x="521082" y="37347"/>
                          <a:pt x="532398" y="42491"/>
                        </a:cubicBezTo>
                        <a:cubicBezTo>
                          <a:pt x="536512" y="44205"/>
                          <a:pt x="540627" y="46605"/>
                          <a:pt x="544742" y="49692"/>
                        </a:cubicBezTo>
                        <a:cubicBezTo>
                          <a:pt x="552629" y="55178"/>
                          <a:pt x="561201" y="63065"/>
                          <a:pt x="570117" y="73695"/>
                        </a:cubicBezTo>
                        <a:cubicBezTo>
                          <a:pt x="608864" y="119300"/>
                          <a:pt x="608864" y="188909"/>
                          <a:pt x="607150" y="245145"/>
                        </a:cubicBezTo>
                        <a:cubicBezTo>
                          <a:pt x="603378" y="360016"/>
                          <a:pt x="576975" y="497862"/>
                          <a:pt x="522453" y="600389"/>
                        </a:cubicBezTo>
                        <a:cubicBezTo>
                          <a:pt x="517310" y="609990"/>
                          <a:pt x="512509" y="618563"/>
                          <a:pt x="507366" y="626449"/>
                        </a:cubicBezTo>
                        <a:cubicBezTo>
                          <a:pt x="471361" y="682342"/>
                          <a:pt x="432271" y="705316"/>
                          <a:pt x="387008" y="731034"/>
                        </a:cubicBezTo>
                        <a:cubicBezTo>
                          <a:pt x="380150" y="734806"/>
                          <a:pt x="372949" y="738921"/>
                          <a:pt x="365748" y="743035"/>
                        </a:cubicBezTo>
                        <a:cubicBezTo>
                          <a:pt x="342431" y="756408"/>
                          <a:pt x="317399" y="771839"/>
                          <a:pt x="290310" y="793785"/>
                        </a:cubicBezTo>
                        <a:cubicBezTo>
                          <a:pt x="272136" y="809215"/>
                          <a:pt x="252934" y="865108"/>
                          <a:pt x="235446" y="872309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75" name="Google Shape;2675;p10"/>
                  <p:cNvSpPr/>
                  <p:nvPr/>
                </p:nvSpPr>
                <p:spPr>
                  <a:xfrm>
                    <a:off x="4818011" y="4033875"/>
                    <a:ext cx="196686" cy="70020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6686" h="700201" extrusionOk="0">
                        <a:moveTo>
                          <a:pt x="0" y="700202"/>
                        </a:moveTo>
                        <a:cubicBezTo>
                          <a:pt x="23317" y="668312"/>
                          <a:pt x="45606" y="635737"/>
                          <a:pt x="64122" y="600761"/>
                        </a:cubicBezTo>
                        <a:cubicBezTo>
                          <a:pt x="99784" y="532867"/>
                          <a:pt x="121730" y="458457"/>
                          <a:pt x="143332" y="385420"/>
                        </a:cubicBezTo>
                        <a:cubicBezTo>
                          <a:pt x="180023" y="261632"/>
                          <a:pt x="206083" y="123787"/>
                          <a:pt x="166307" y="0"/>
                        </a:cubicBezTo>
                        <a:cubicBezTo>
                          <a:pt x="170421" y="1715"/>
                          <a:pt x="174536" y="4115"/>
                          <a:pt x="178651" y="7201"/>
                        </a:cubicBezTo>
                        <a:cubicBezTo>
                          <a:pt x="192367" y="54178"/>
                          <a:pt x="197853" y="103213"/>
                          <a:pt x="196482" y="152933"/>
                        </a:cubicBezTo>
                        <a:cubicBezTo>
                          <a:pt x="194424" y="230429"/>
                          <a:pt x="176594" y="306553"/>
                          <a:pt x="154991" y="380962"/>
                        </a:cubicBezTo>
                        <a:cubicBezTo>
                          <a:pt x="132702" y="457085"/>
                          <a:pt x="110071" y="534581"/>
                          <a:pt x="73038" y="604876"/>
                        </a:cubicBezTo>
                        <a:cubicBezTo>
                          <a:pt x="57607" y="634022"/>
                          <a:pt x="39777" y="661454"/>
                          <a:pt x="20574" y="688543"/>
                        </a:cubicBezTo>
                        <a:cubicBezTo>
                          <a:pt x="14059" y="691972"/>
                          <a:pt x="7201" y="696087"/>
                          <a:pt x="0" y="700202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76" name="Google Shape;2676;p10"/>
                  <p:cNvSpPr/>
                  <p:nvPr/>
                </p:nvSpPr>
                <p:spPr>
                  <a:xfrm>
                    <a:off x="4656162" y="4029417"/>
                    <a:ext cx="318290" cy="8356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8290" h="835647" extrusionOk="0">
                        <a:moveTo>
                          <a:pt x="8916" y="835648"/>
                        </a:moveTo>
                        <a:cubicBezTo>
                          <a:pt x="5829" y="834619"/>
                          <a:pt x="2743" y="832904"/>
                          <a:pt x="0" y="830847"/>
                        </a:cubicBezTo>
                        <a:cubicBezTo>
                          <a:pt x="14059" y="806158"/>
                          <a:pt x="30518" y="782155"/>
                          <a:pt x="46977" y="758838"/>
                        </a:cubicBezTo>
                        <a:cubicBezTo>
                          <a:pt x="132017" y="638480"/>
                          <a:pt x="203340" y="511264"/>
                          <a:pt x="252375" y="371704"/>
                        </a:cubicBezTo>
                        <a:cubicBezTo>
                          <a:pt x="277406" y="301066"/>
                          <a:pt x="301409" y="226314"/>
                          <a:pt x="307239" y="151219"/>
                        </a:cubicBezTo>
                        <a:cubicBezTo>
                          <a:pt x="311353" y="100127"/>
                          <a:pt x="303467" y="49378"/>
                          <a:pt x="285293" y="2401"/>
                        </a:cubicBezTo>
                        <a:cubicBezTo>
                          <a:pt x="288722" y="1372"/>
                          <a:pt x="291808" y="686"/>
                          <a:pt x="295237" y="0"/>
                        </a:cubicBezTo>
                        <a:cubicBezTo>
                          <a:pt x="312382" y="45606"/>
                          <a:pt x="320269" y="94298"/>
                          <a:pt x="317868" y="144018"/>
                        </a:cubicBezTo>
                        <a:cubicBezTo>
                          <a:pt x="313754" y="217399"/>
                          <a:pt x="291122" y="290437"/>
                          <a:pt x="267462" y="359359"/>
                        </a:cubicBezTo>
                        <a:cubicBezTo>
                          <a:pt x="242773" y="431711"/>
                          <a:pt x="212598" y="502349"/>
                          <a:pt x="176937" y="569900"/>
                        </a:cubicBezTo>
                        <a:cubicBezTo>
                          <a:pt x="143675" y="633337"/>
                          <a:pt x="105270" y="693687"/>
                          <a:pt x="63780" y="752323"/>
                        </a:cubicBezTo>
                        <a:cubicBezTo>
                          <a:pt x="44920" y="779069"/>
                          <a:pt x="25375" y="806501"/>
                          <a:pt x="8916" y="835648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77" name="Google Shape;2677;p10"/>
                  <p:cNvSpPr/>
                  <p:nvPr/>
                </p:nvSpPr>
                <p:spPr>
                  <a:xfrm>
                    <a:off x="4643132" y="4055478"/>
                    <a:ext cx="254676" cy="8006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4676" h="800671" extrusionOk="0">
                        <a:moveTo>
                          <a:pt x="8573" y="800672"/>
                        </a:moveTo>
                        <a:cubicBezTo>
                          <a:pt x="5487" y="797243"/>
                          <a:pt x="2400" y="793128"/>
                          <a:pt x="0" y="788670"/>
                        </a:cubicBezTo>
                        <a:cubicBezTo>
                          <a:pt x="18860" y="663169"/>
                          <a:pt x="56922" y="540754"/>
                          <a:pt x="113157" y="426568"/>
                        </a:cubicBezTo>
                        <a:cubicBezTo>
                          <a:pt x="153962" y="343586"/>
                          <a:pt x="205054" y="266091"/>
                          <a:pt x="228372" y="175565"/>
                        </a:cubicBezTo>
                        <a:cubicBezTo>
                          <a:pt x="242773" y="120015"/>
                          <a:pt x="247917" y="62408"/>
                          <a:pt x="242430" y="5487"/>
                        </a:cubicBezTo>
                        <a:cubicBezTo>
                          <a:pt x="245517" y="3772"/>
                          <a:pt x="248946" y="2058"/>
                          <a:pt x="252032" y="0"/>
                        </a:cubicBezTo>
                        <a:cubicBezTo>
                          <a:pt x="257518" y="52121"/>
                          <a:pt x="254432" y="105271"/>
                          <a:pt x="243116" y="157048"/>
                        </a:cubicBezTo>
                        <a:cubicBezTo>
                          <a:pt x="223914" y="244831"/>
                          <a:pt x="179680" y="320612"/>
                          <a:pt x="138189" y="399136"/>
                        </a:cubicBezTo>
                        <a:cubicBezTo>
                          <a:pt x="72009" y="524637"/>
                          <a:pt x="28461" y="660769"/>
                          <a:pt x="8573" y="800672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78" name="Google Shape;2678;p10"/>
                  <p:cNvSpPr/>
                  <p:nvPr/>
                </p:nvSpPr>
                <p:spPr>
                  <a:xfrm>
                    <a:off x="4627016" y="4065765"/>
                    <a:ext cx="164935" cy="7626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4935" h="762609" extrusionOk="0">
                        <a:moveTo>
                          <a:pt x="9258" y="762610"/>
                        </a:moveTo>
                        <a:cubicBezTo>
                          <a:pt x="4801" y="750265"/>
                          <a:pt x="2058" y="737578"/>
                          <a:pt x="0" y="727977"/>
                        </a:cubicBezTo>
                        <a:cubicBezTo>
                          <a:pt x="8230" y="479717"/>
                          <a:pt x="80239" y="236601"/>
                          <a:pt x="155677" y="0"/>
                        </a:cubicBezTo>
                        <a:cubicBezTo>
                          <a:pt x="158763" y="1715"/>
                          <a:pt x="161849" y="3086"/>
                          <a:pt x="164935" y="4115"/>
                        </a:cubicBezTo>
                        <a:cubicBezTo>
                          <a:pt x="86068" y="250317"/>
                          <a:pt x="11659" y="503720"/>
                          <a:pt x="9258" y="76261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79" name="Google Shape;2679;p10"/>
                  <p:cNvSpPr/>
                  <p:nvPr/>
                </p:nvSpPr>
                <p:spPr>
                  <a:xfrm>
                    <a:off x="4589713" y="4021531"/>
                    <a:ext cx="143945" cy="70191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3945" h="701916" extrusionOk="0">
                        <a:moveTo>
                          <a:pt x="11586" y="701916"/>
                        </a:moveTo>
                        <a:cubicBezTo>
                          <a:pt x="8157" y="695058"/>
                          <a:pt x="4728" y="688543"/>
                          <a:pt x="613" y="682028"/>
                        </a:cubicBezTo>
                        <a:cubicBezTo>
                          <a:pt x="-2473" y="588416"/>
                          <a:pt x="6442" y="493776"/>
                          <a:pt x="19473" y="400850"/>
                        </a:cubicBezTo>
                        <a:cubicBezTo>
                          <a:pt x="38675" y="263004"/>
                          <a:pt x="63364" y="120015"/>
                          <a:pt x="136401" y="0"/>
                        </a:cubicBezTo>
                        <a:cubicBezTo>
                          <a:pt x="138802" y="2400"/>
                          <a:pt x="141545" y="4457"/>
                          <a:pt x="143945" y="6858"/>
                        </a:cubicBezTo>
                        <a:cubicBezTo>
                          <a:pt x="72279" y="125501"/>
                          <a:pt x="48276" y="266433"/>
                          <a:pt x="29417" y="402221"/>
                        </a:cubicBezTo>
                        <a:cubicBezTo>
                          <a:pt x="16044" y="501320"/>
                          <a:pt x="6442" y="602132"/>
                          <a:pt x="11586" y="701916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80" name="Google Shape;2680;p10"/>
                  <p:cNvSpPr/>
                  <p:nvPr/>
                </p:nvSpPr>
                <p:spPr>
                  <a:xfrm>
                    <a:off x="4532237" y="3990670"/>
                    <a:ext cx="148271" cy="6717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8271" h="671740" extrusionOk="0">
                        <a:moveTo>
                          <a:pt x="32371" y="671741"/>
                        </a:moveTo>
                        <a:cubicBezTo>
                          <a:pt x="27570" y="664540"/>
                          <a:pt x="22770" y="657339"/>
                          <a:pt x="17626" y="650138"/>
                        </a:cubicBezTo>
                        <a:cubicBezTo>
                          <a:pt x="-24207" y="425539"/>
                          <a:pt x="5625" y="189966"/>
                          <a:pt x="137298" y="0"/>
                        </a:cubicBezTo>
                        <a:cubicBezTo>
                          <a:pt x="141070" y="343"/>
                          <a:pt x="144842" y="1028"/>
                          <a:pt x="148271" y="2057"/>
                        </a:cubicBezTo>
                        <a:cubicBezTo>
                          <a:pt x="11454" y="197168"/>
                          <a:pt x="-15978" y="441312"/>
                          <a:pt x="32371" y="67174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81" name="Google Shape;2681;p10"/>
                  <p:cNvSpPr/>
                  <p:nvPr/>
                </p:nvSpPr>
                <p:spPr>
                  <a:xfrm>
                    <a:off x="4481474" y="4012958"/>
                    <a:ext cx="121539" cy="5589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1539" h="558927" extrusionOk="0">
                        <a:moveTo>
                          <a:pt x="26899" y="558927"/>
                        </a:moveTo>
                        <a:cubicBezTo>
                          <a:pt x="20384" y="545554"/>
                          <a:pt x="14897" y="532181"/>
                          <a:pt x="10097" y="518465"/>
                        </a:cubicBezTo>
                        <a:cubicBezTo>
                          <a:pt x="10097" y="518465"/>
                          <a:pt x="10097" y="518465"/>
                          <a:pt x="10097" y="518465"/>
                        </a:cubicBezTo>
                        <a:cubicBezTo>
                          <a:pt x="-190" y="446456"/>
                          <a:pt x="-3276" y="374104"/>
                          <a:pt x="3924" y="301409"/>
                        </a:cubicBezTo>
                        <a:cubicBezTo>
                          <a:pt x="13869" y="201625"/>
                          <a:pt x="44044" y="103213"/>
                          <a:pt x="96850" y="18860"/>
                        </a:cubicBezTo>
                        <a:cubicBezTo>
                          <a:pt x="96850" y="18860"/>
                          <a:pt x="96850" y="18860"/>
                          <a:pt x="96850" y="18860"/>
                        </a:cubicBezTo>
                        <a:cubicBezTo>
                          <a:pt x="105080" y="11658"/>
                          <a:pt x="112967" y="5486"/>
                          <a:pt x="121539" y="0"/>
                        </a:cubicBezTo>
                        <a:cubicBezTo>
                          <a:pt x="57417" y="90182"/>
                          <a:pt x="22784" y="200253"/>
                          <a:pt x="13183" y="310667"/>
                        </a:cubicBezTo>
                        <a:cubicBezTo>
                          <a:pt x="5639" y="393649"/>
                          <a:pt x="12154" y="476974"/>
                          <a:pt x="26899" y="558927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sp>
            <p:nvSpPr>
              <p:cNvPr id="2682" name="Google Shape;2682;p10"/>
              <p:cNvSpPr/>
              <p:nvPr/>
            </p:nvSpPr>
            <p:spPr>
              <a:xfrm>
                <a:off x="4528560" y="4696498"/>
                <a:ext cx="366698" cy="406237"/>
              </a:xfrm>
              <a:custGeom>
                <a:avLst/>
                <a:gdLst/>
                <a:ahLst/>
                <a:cxnLst/>
                <a:rect l="l" t="t" r="r" b="b"/>
                <a:pathLst>
                  <a:path w="366698" h="406237" extrusionOk="0">
                    <a:moveTo>
                      <a:pt x="730" y="99301"/>
                    </a:moveTo>
                    <a:cubicBezTo>
                      <a:pt x="1073" y="98615"/>
                      <a:pt x="1073" y="98272"/>
                      <a:pt x="1416" y="97929"/>
                    </a:cubicBezTo>
                    <a:cubicBezTo>
                      <a:pt x="3473" y="94843"/>
                      <a:pt x="7245" y="93129"/>
                      <a:pt x="10674" y="91757"/>
                    </a:cubicBezTo>
                    <a:cubicBezTo>
                      <a:pt x="23361" y="86271"/>
                      <a:pt x="37420" y="81127"/>
                      <a:pt x="50793" y="85585"/>
                    </a:cubicBezTo>
                    <a:cubicBezTo>
                      <a:pt x="56965" y="87642"/>
                      <a:pt x="62452" y="91757"/>
                      <a:pt x="68624" y="93814"/>
                    </a:cubicBezTo>
                    <a:cubicBezTo>
                      <a:pt x="74796" y="95872"/>
                      <a:pt x="82683" y="95872"/>
                      <a:pt x="86798" y="90728"/>
                    </a:cubicBezTo>
                    <a:cubicBezTo>
                      <a:pt x="74453" y="71869"/>
                      <a:pt x="55594" y="14262"/>
                      <a:pt x="88855" y="1574"/>
                    </a:cubicBezTo>
                    <a:cubicBezTo>
                      <a:pt x="116973" y="-9398"/>
                      <a:pt x="132403" y="39979"/>
                      <a:pt x="138919" y="57124"/>
                    </a:cubicBezTo>
                    <a:cubicBezTo>
                      <a:pt x="160178" y="56095"/>
                      <a:pt x="150920" y="10147"/>
                      <a:pt x="177323" y="7747"/>
                    </a:cubicBezTo>
                    <a:cubicBezTo>
                      <a:pt x="197554" y="6032"/>
                      <a:pt x="199955" y="18719"/>
                      <a:pt x="200983" y="35179"/>
                    </a:cubicBezTo>
                    <a:cubicBezTo>
                      <a:pt x="202012" y="49237"/>
                      <a:pt x="196526" y="63296"/>
                      <a:pt x="203727" y="75984"/>
                    </a:cubicBezTo>
                    <a:cubicBezTo>
                      <a:pt x="222929" y="68440"/>
                      <a:pt x="222586" y="35864"/>
                      <a:pt x="246589" y="36207"/>
                    </a:cubicBezTo>
                    <a:cubicBezTo>
                      <a:pt x="287394" y="36893"/>
                      <a:pt x="265106" y="84213"/>
                      <a:pt x="252418" y="99644"/>
                    </a:cubicBezTo>
                    <a:cubicBezTo>
                      <a:pt x="245218" y="108216"/>
                      <a:pt x="231159" y="109931"/>
                      <a:pt x="238702" y="122618"/>
                    </a:cubicBezTo>
                    <a:cubicBezTo>
                      <a:pt x="254133" y="149364"/>
                      <a:pt x="325113" y="109588"/>
                      <a:pt x="348773" y="123304"/>
                    </a:cubicBezTo>
                    <a:cubicBezTo>
                      <a:pt x="397465" y="151422"/>
                      <a:pt x="334714" y="195313"/>
                      <a:pt x="305225" y="191884"/>
                    </a:cubicBezTo>
                    <a:cubicBezTo>
                      <a:pt x="296310" y="190855"/>
                      <a:pt x="287394" y="194627"/>
                      <a:pt x="282937" y="202171"/>
                    </a:cubicBezTo>
                    <a:cubicBezTo>
                      <a:pt x="262363" y="237832"/>
                      <a:pt x="340201" y="230632"/>
                      <a:pt x="342944" y="258406"/>
                    </a:cubicBezTo>
                    <a:cubicBezTo>
                      <a:pt x="343630" y="264236"/>
                      <a:pt x="340544" y="269722"/>
                      <a:pt x="335400" y="273151"/>
                    </a:cubicBezTo>
                    <a:cubicBezTo>
                      <a:pt x="322713" y="282067"/>
                      <a:pt x="306254" y="279666"/>
                      <a:pt x="291166" y="278295"/>
                    </a:cubicBezTo>
                    <a:cubicBezTo>
                      <a:pt x="254476" y="275209"/>
                      <a:pt x="257219" y="285838"/>
                      <a:pt x="257905" y="313613"/>
                    </a:cubicBezTo>
                    <a:cubicBezTo>
                      <a:pt x="258248" y="331787"/>
                      <a:pt x="259276" y="341045"/>
                      <a:pt x="233902" y="337959"/>
                    </a:cubicBezTo>
                    <a:cubicBezTo>
                      <a:pt x="240760" y="356476"/>
                      <a:pt x="258591" y="400710"/>
                      <a:pt x="226701" y="405511"/>
                    </a:cubicBezTo>
                    <a:cubicBezTo>
                      <a:pt x="171151" y="414083"/>
                      <a:pt x="208870" y="344474"/>
                      <a:pt x="187953" y="322872"/>
                    </a:cubicBezTo>
                    <a:cubicBezTo>
                      <a:pt x="163950" y="338988"/>
                      <a:pt x="187267" y="376021"/>
                      <a:pt x="164979" y="392480"/>
                    </a:cubicBezTo>
                    <a:cubicBezTo>
                      <a:pt x="147148" y="405853"/>
                      <a:pt x="111144" y="395909"/>
                      <a:pt x="99485" y="378764"/>
                    </a:cubicBezTo>
                    <a:cubicBezTo>
                      <a:pt x="88169" y="362305"/>
                      <a:pt x="97428" y="344817"/>
                      <a:pt x="110801" y="330758"/>
                    </a:cubicBezTo>
                    <a:cubicBezTo>
                      <a:pt x="120402" y="320814"/>
                      <a:pt x="131375" y="308127"/>
                      <a:pt x="126574" y="295097"/>
                    </a:cubicBezTo>
                    <a:cubicBezTo>
                      <a:pt x="96399" y="311213"/>
                      <a:pt x="78911" y="342760"/>
                      <a:pt x="38449" y="328358"/>
                    </a:cubicBezTo>
                    <a:cubicBezTo>
                      <a:pt x="10331" y="318071"/>
                      <a:pt x="23018" y="294411"/>
                      <a:pt x="43592" y="281038"/>
                    </a:cubicBezTo>
                    <a:cubicBezTo>
                      <a:pt x="43592" y="281038"/>
                      <a:pt x="92970" y="248462"/>
                      <a:pt x="92970" y="248462"/>
                    </a:cubicBezTo>
                    <a:cubicBezTo>
                      <a:pt x="96742" y="238518"/>
                      <a:pt x="58337" y="235432"/>
                      <a:pt x="51136" y="230632"/>
                    </a:cubicBezTo>
                    <a:cubicBezTo>
                      <a:pt x="39820" y="223088"/>
                      <a:pt x="26104" y="207657"/>
                      <a:pt x="32277" y="192913"/>
                    </a:cubicBezTo>
                    <a:cubicBezTo>
                      <a:pt x="37077" y="181254"/>
                      <a:pt x="53194" y="176453"/>
                      <a:pt x="63481" y="172339"/>
                    </a:cubicBezTo>
                    <a:cubicBezTo>
                      <a:pt x="66910" y="170967"/>
                      <a:pt x="71024" y="169595"/>
                      <a:pt x="73082" y="166166"/>
                    </a:cubicBezTo>
                    <a:cubicBezTo>
                      <a:pt x="75825" y="162052"/>
                      <a:pt x="74796" y="155879"/>
                      <a:pt x="71710" y="151765"/>
                    </a:cubicBezTo>
                    <a:cubicBezTo>
                      <a:pt x="68624" y="147650"/>
                      <a:pt x="63823" y="145249"/>
                      <a:pt x="59366" y="142849"/>
                    </a:cubicBezTo>
                    <a:cubicBezTo>
                      <a:pt x="45307" y="135305"/>
                      <a:pt x="31248" y="128104"/>
                      <a:pt x="17189" y="120561"/>
                    </a:cubicBezTo>
                    <a:cubicBezTo>
                      <a:pt x="12388" y="118160"/>
                      <a:pt x="7588" y="115417"/>
                      <a:pt x="4159" y="111302"/>
                    </a:cubicBezTo>
                    <a:cubicBezTo>
                      <a:pt x="387" y="108902"/>
                      <a:pt x="-985" y="103759"/>
                      <a:pt x="730" y="9930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683" name="Google Shape;2683;p10"/>
              <p:cNvGrpSpPr/>
              <p:nvPr/>
            </p:nvGrpSpPr>
            <p:grpSpPr>
              <a:xfrm>
                <a:off x="4444136" y="4559738"/>
                <a:ext cx="610590" cy="528357"/>
                <a:chOff x="4444136" y="4559738"/>
                <a:chExt cx="610590" cy="528357"/>
              </a:xfrm>
            </p:grpSpPr>
            <p:sp>
              <p:nvSpPr>
                <p:cNvPr id="2684" name="Google Shape;2684;p10"/>
                <p:cNvSpPr/>
                <p:nvPr/>
              </p:nvSpPr>
              <p:spPr>
                <a:xfrm>
                  <a:off x="4989690" y="4657465"/>
                  <a:ext cx="65036" cy="633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036" h="63384" extrusionOk="0">
                      <a:moveTo>
                        <a:pt x="62522" y="19691"/>
                      </a:moveTo>
                      <a:cubicBezTo>
                        <a:pt x="47091" y="-19057"/>
                        <a:pt x="-12916" y="4946"/>
                        <a:pt x="2514" y="43694"/>
                      </a:cubicBezTo>
                      <a:cubicBezTo>
                        <a:pt x="17945" y="82442"/>
                        <a:pt x="77952" y="58439"/>
                        <a:pt x="62522" y="19691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85" name="Google Shape;2685;p10"/>
                <p:cNvSpPr/>
                <p:nvPr/>
              </p:nvSpPr>
              <p:spPr>
                <a:xfrm>
                  <a:off x="4856645" y="4559738"/>
                  <a:ext cx="65036" cy="633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036" h="63384" extrusionOk="0">
                      <a:moveTo>
                        <a:pt x="62522" y="19691"/>
                      </a:moveTo>
                      <a:cubicBezTo>
                        <a:pt x="47091" y="-19057"/>
                        <a:pt x="-12916" y="4946"/>
                        <a:pt x="2514" y="43694"/>
                      </a:cubicBezTo>
                      <a:cubicBezTo>
                        <a:pt x="17945" y="82442"/>
                        <a:pt x="77952" y="58439"/>
                        <a:pt x="62522" y="19691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86" name="Google Shape;2686;p10"/>
                <p:cNvSpPr/>
                <p:nvPr/>
              </p:nvSpPr>
              <p:spPr>
                <a:xfrm>
                  <a:off x="4701997" y="4573112"/>
                  <a:ext cx="65036" cy="633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036" h="63384" extrusionOk="0">
                      <a:moveTo>
                        <a:pt x="62522" y="19691"/>
                      </a:moveTo>
                      <a:cubicBezTo>
                        <a:pt x="47091" y="-19057"/>
                        <a:pt x="-12916" y="4946"/>
                        <a:pt x="2514" y="43694"/>
                      </a:cubicBezTo>
                      <a:cubicBezTo>
                        <a:pt x="17945" y="82441"/>
                        <a:pt x="77952" y="58438"/>
                        <a:pt x="62522" y="19691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87" name="Google Shape;2687;p10"/>
                <p:cNvSpPr/>
                <p:nvPr/>
              </p:nvSpPr>
              <p:spPr>
                <a:xfrm>
                  <a:off x="4738001" y="4767536"/>
                  <a:ext cx="65036" cy="633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036" h="63384" extrusionOk="0">
                      <a:moveTo>
                        <a:pt x="62522" y="19690"/>
                      </a:moveTo>
                      <a:cubicBezTo>
                        <a:pt x="47091" y="-19057"/>
                        <a:pt x="-12916" y="4946"/>
                        <a:pt x="2514" y="43693"/>
                      </a:cubicBezTo>
                      <a:cubicBezTo>
                        <a:pt x="17945" y="82441"/>
                        <a:pt x="77952" y="58438"/>
                        <a:pt x="62522" y="19690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88" name="Google Shape;2688;p10"/>
                <p:cNvSpPr/>
                <p:nvPr/>
              </p:nvSpPr>
              <p:spPr>
                <a:xfrm>
                  <a:off x="4922824" y="4916354"/>
                  <a:ext cx="65139" cy="633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139" h="63384" extrusionOk="0">
                      <a:moveTo>
                        <a:pt x="62522" y="19691"/>
                      </a:moveTo>
                      <a:cubicBezTo>
                        <a:pt x="47091" y="-19057"/>
                        <a:pt x="-12916" y="4946"/>
                        <a:pt x="2514" y="43694"/>
                      </a:cubicBezTo>
                      <a:cubicBezTo>
                        <a:pt x="18288" y="82442"/>
                        <a:pt x="78295" y="58439"/>
                        <a:pt x="62522" y="19691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89" name="Google Shape;2689;p10"/>
                <p:cNvSpPr/>
                <p:nvPr/>
              </p:nvSpPr>
              <p:spPr>
                <a:xfrm>
                  <a:off x="4584382" y="4905725"/>
                  <a:ext cx="65036" cy="633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036" h="63384" extrusionOk="0">
                      <a:moveTo>
                        <a:pt x="62522" y="19691"/>
                      </a:moveTo>
                      <a:cubicBezTo>
                        <a:pt x="47091" y="-19057"/>
                        <a:pt x="-12916" y="4946"/>
                        <a:pt x="2514" y="43694"/>
                      </a:cubicBezTo>
                      <a:cubicBezTo>
                        <a:pt x="17945" y="82441"/>
                        <a:pt x="77952" y="58438"/>
                        <a:pt x="62522" y="19691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90" name="Google Shape;2690;p10"/>
                <p:cNvSpPr/>
                <p:nvPr/>
              </p:nvSpPr>
              <p:spPr>
                <a:xfrm>
                  <a:off x="4543577" y="4803540"/>
                  <a:ext cx="65036" cy="633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036" h="63384" extrusionOk="0">
                      <a:moveTo>
                        <a:pt x="62522" y="19690"/>
                      </a:moveTo>
                      <a:cubicBezTo>
                        <a:pt x="47091" y="-19057"/>
                        <a:pt x="-12916" y="4946"/>
                        <a:pt x="2514" y="43693"/>
                      </a:cubicBezTo>
                      <a:cubicBezTo>
                        <a:pt x="17945" y="82441"/>
                        <a:pt x="77952" y="58438"/>
                        <a:pt x="62522" y="19690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91" name="Google Shape;2691;p10"/>
                <p:cNvSpPr/>
                <p:nvPr/>
              </p:nvSpPr>
              <p:spPr>
                <a:xfrm>
                  <a:off x="4703368" y="5011338"/>
                  <a:ext cx="65036" cy="633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036" h="63384" extrusionOk="0">
                      <a:moveTo>
                        <a:pt x="62522" y="19690"/>
                      </a:moveTo>
                      <a:cubicBezTo>
                        <a:pt x="47091" y="-19057"/>
                        <a:pt x="-12916" y="4946"/>
                        <a:pt x="2514" y="43693"/>
                      </a:cubicBezTo>
                      <a:cubicBezTo>
                        <a:pt x="17945" y="82441"/>
                        <a:pt x="77952" y="58438"/>
                        <a:pt x="62522" y="19690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92" name="Google Shape;2692;p10"/>
                <p:cNvSpPr/>
                <p:nvPr/>
              </p:nvSpPr>
              <p:spPr>
                <a:xfrm>
                  <a:off x="4444136" y="5024711"/>
                  <a:ext cx="65036" cy="633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036" h="63384" extrusionOk="0">
                      <a:moveTo>
                        <a:pt x="62522" y="19690"/>
                      </a:moveTo>
                      <a:cubicBezTo>
                        <a:pt x="47091" y="-19057"/>
                        <a:pt x="-12916" y="4946"/>
                        <a:pt x="2514" y="43693"/>
                      </a:cubicBezTo>
                      <a:cubicBezTo>
                        <a:pt x="17945" y="82441"/>
                        <a:pt x="77952" y="58438"/>
                        <a:pt x="62522" y="19690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93" name="Google Shape;2693;p10"/>
                <p:cNvSpPr/>
                <p:nvPr/>
              </p:nvSpPr>
              <p:spPr>
                <a:xfrm>
                  <a:off x="4687023" y="4696701"/>
                  <a:ext cx="328155" cy="223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155" h="223228" extrusionOk="0">
                      <a:moveTo>
                        <a:pt x="1029" y="223228"/>
                      </a:moveTo>
                      <a:lnTo>
                        <a:pt x="0" y="216713"/>
                      </a:lnTo>
                      <a:cubicBezTo>
                        <a:pt x="61379" y="208141"/>
                        <a:pt x="118986" y="178651"/>
                        <a:pt x="161849" y="133388"/>
                      </a:cubicBezTo>
                      <a:cubicBezTo>
                        <a:pt x="174193" y="120358"/>
                        <a:pt x="185509" y="105956"/>
                        <a:pt x="196482" y="92240"/>
                      </a:cubicBezTo>
                      <a:cubicBezTo>
                        <a:pt x="207798" y="77839"/>
                        <a:pt x="219113" y="63437"/>
                        <a:pt x="231801" y="50064"/>
                      </a:cubicBezTo>
                      <a:cubicBezTo>
                        <a:pt x="253060" y="27775"/>
                        <a:pt x="287350" y="1029"/>
                        <a:pt x="328155" y="0"/>
                      </a:cubicBezTo>
                      <a:lnTo>
                        <a:pt x="328155" y="6515"/>
                      </a:lnTo>
                      <a:cubicBezTo>
                        <a:pt x="289408" y="7201"/>
                        <a:pt x="256832" y="32919"/>
                        <a:pt x="236258" y="54521"/>
                      </a:cubicBezTo>
                      <a:cubicBezTo>
                        <a:pt x="223571" y="67552"/>
                        <a:pt x="212255" y="82296"/>
                        <a:pt x="201282" y="96355"/>
                      </a:cubicBezTo>
                      <a:cubicBezTo>
                        <a:pt x="190310" y="110414"/>
                        <a:pt x="178994" y="124816"/>
                        <a:pt x="166307" y="138189"/>
                      </a:cubicBezTo>
                      <a:cubicBezTo>
                        <a:pt x="122758" y="184138"/>
                        <a:pt x="64122" y="214313"/>
                        <a:pt x="1029" y="223228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94" name="Google Shape;2694;p10"/>
                <p:cNvSpPr/>
                <p:nvPr/>
              </p:nvSpPr>
              <p:spPr>
                <a:xfrm>
                  <a:off x="4658253" y="4598631"/>
                  <a:ext cx="222508" cy="3195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508" h="319583" extrusionOk="0">
                      <a:moveTo>
                        <a:pt x="35628" y="319583"/>
                      </a:moveTo>
                      <a:lnTo>
                        <a:pt x="32542" y="307924"/>
                      </a:lnTo>
                      <a:cubicBezTo>
                        <a:pt x="29456" y="295580"/>
                        <a:pt x="25341" y="283235"/>
                        <a:pt x="21569" y="270891"/>
                      </a:cubicBezTo>
                      <a:cubicBezTo>
                        <a:pt x="9910" y="232829"/>
                        <a:pt x="-2091" y="193396"/>
                        <a:pt x="309" y="154648"/>
                      </a:cubicBezTo>
                      <a:cubicBezTo>
                        <a:pt x="3738" y="97727"/>
                        <a:pt x="26027" y="47320"/>
                        <a:pt x="61688" y="16117"/>
                      </a:cubicBezTo>
                      <a:lnTo>
                        <a:pt x="65803" y="20917"/>
                      </a:lnTo>
                      <a:cubicBezTo>
                        <a:pt x="31513" y="51092"/>
                        <a:pt x="9910" y="99784"/>
                        <a:pt x="6824" y="154991"/>
                      </a:cubicBezTo>
                      <a:cubicBezTo>
                        <a:pt x="4424" y="192710"/>
                        <a:pt x="16426" y="231458"/>
                        <a:pt x="27741" y="268834"/>
                      </a:cubicBezTo>
                      <a:cubicBezTo>
                        <a:pt x="30484" y="277406"/>
                        <a:pt x="32885" y="285979"/>
                        <a:pt x="35628" y="294894"/>
                      </a:cubicBezTo>
                      <a:cubicBezTo>
                        <a:pt x="50716" y="240030"/>
                        <a:pt x="66832" y="183794"/>
                        <a:pt x="93578" y="132359"/>
                      </a:cubicBezTo>
                      <a:cubicBezTo>
                        <a:pt x="115867" y="89154"/>
                        <a:pt x="155986" y="31204"/>
                        <a:pt x="219765" y="0"/>
                      </a:cubicBezTo>
                      <a:lnTo>
                        <a:pt x="222508" y="5830"/>
                      </a:lnTo>
                      <a:cubicBezTo>
                        <a:pt x="160444" y="36347"/>
                        <a:pt x="121353" y="93269"/>
                        <a:pt x="99407" y="135446"/>
                      </a:cubicBezTo>
                      <a:cubicBezTo>
                        <a:pt x="71290" y="189967"/>
                        <a:pt x="54830" y="249974"/>
                        <a:pt x="39057" y="307924"/>
                      </a:cubicBezTo>
                      <a:lnTo>
                        <a:pt x="35628" y="319583"/>
                      </a:ln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95" name="Google Shape;2695;p10"/>
                <p:cNvSpPr/>
                <p:nvPr/>
              </p:nvSpPr>
              <p:spPr>
                <a:xfrm>
                  <a:off x="4685995" y="4812944"/>
                  <a:ext cx="80581" cy="104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81" h="104584" extrusionOk="0">
                      <a:moveTo>
                        <a:pt x="0" y="98755"/>
                      </a:moveTo>
                      <a:cubicBezTo>
                        <a:pt x="37719" y="78524"/>
                        <a:pt x="65494" y="41491"/>
                        <a:pt x="74409" y="0"/>
                      </a:cubicBezTo>
                      <a:lnTo>
                        <a:pt x="80582" y="1372"/>
                      </a:lnTo>
                      <a:cubicBezTo>
                        <a:pt x="71323" y="44920"/>
                        <a:pt x="42177" y="83325"/>
                        <a:pt x="3086" y="104585"/>
                      </a:cubicBezTo>
                      <a:lnTo>
                        <a:pt x="0" y="98755"/>
                      </a:ln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96" name="Google Shape;2696;p10"/>
                <p:cNvSpPr/>
                <p:nvPr/>
              </p:nvSpPr>
              <p:spPr>
                <a:xfrm>
                  <a:off x="4674974" y="4903127"/>
                  <a:ext cx="257566" cy="1337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7566" h="133731" extrusionOk="0">
                      <a:moveTo>
                        <a:pt x="8964" y="73381"/>
                      </a:moveTo>
                      <a:cubicBezTo>
                        <a:pt x="5877" y="65494"/>
                        <a:pt x="3134" y="57264"/>
                        <a:pt x="1077" y="49034"/>
                      </a:cubicBezTo>
                      <a:cubicBezTo>
                        <a:pt x="-3038" y="32918"/>
                        <a:pt x="5535" y="15431"/>
                        <a:pt x="11707" y="3086"/>
                      </a:cubicBezTo>
                      <a:lnTo>
                        <a:pt x="13078" y="0"/>
                      </a:lnTo>
                      <a:lnTo>
                        <a:pt x="16164" y="1715"/>
                      </a:lnTo>
                      <a:cubicBezTo>
                        <a:pt x="88516" y="40805"/>
                        <a:pt x="175956" y="53492"/>
                        <a:pt x="256194" y="36690"/>
                      </a:cubicBezTo>
                      <a:lnTo>
                        <a:pt x="257566" y="42863"/>
                      </a:lnTo>
                      <a:cubicBezTo>
                        <a:pt x="176642" y="59665"/>
                        <a:pt x="88859" y="47320"/>
                        <a:pt x="15822" y="8915"/>
                      </a:cubicBezTo>
                      <a:cubicBezTo>
                        <a:pt x="10335" y="20231"/>
                        <a:pt x="3820" y="34976"/>
                        <a:pt x="6906" y="47663"/>
                      </a:cubicBezTo>
                      <a:cubicBezTo>
                        <a:pt x="14793" y="78181"/>
                        <a:pt x="29880" y="106299"/>
                        <a:pt x="51140" y="129273"/>
                      </a:cubicBezTo>
                      <a:lnTo>
                        <a:pt x="46340" y="133731"/>
                      </a:lnTo>
                      <a:cubicBezTo>
                        <a:pt x="30566" y="115900"/>
                        <a:pt x="17879" y="95326"/>
                        <a:pt x="8964" y="73381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97" name="Google Shape;2697;p10"/>
                <p:cNvSpPr/>
                <p:nvPr/>
              </p:nvSpPr>
              <p:spPr>
                <a:xfrm>
                  <a:off x="4563579" y="4836261"/>
                  <a:ext cx="134759" cy="70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59" h="70637" extrusionOk="0">
                      <a:moveTo>
                        <a:pt x="0" y="6515"/>
                      </a:moveTo>
                      <a:lnTo>
                        <a:pt x="1029" y="0"/>
                      </a:lnTo>
                      <a:cubicBezTo>
                        <a:pt x="51435" y="6858"/>
                        <a:pt x="98755" y="30518"/>
                        <a:pt x="134760" y="66179"/>
                      </a:cubicBezTo>
                      <a:lnTo>
                        <a:pt x="130302" y="70637"/>
                      </a:lnTo>
                      <a:cubicBezTo>
                        <a:pt x="95326" y="36005"/>
                        <a:pt x="49035" y="13373"/>
                        <a:pt x="0" y="6515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98" name="Google Shape;2698;p10"/>
                <p:cNvSpPr/>
                <p:nvPr/>
              </p:nvSpPr>
              <p:spPr>
                <a:xfrm>
                  <a:off x="4594783" y="4906213"/>
                  <a:ext cx="112813" cy="43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813" h="43205" extrusionOk="0">
                      <a:moveTo>
                        <a:pt x="0" y="37376"/>
                      </a:moveTo>
                      <a:cubicBezTo>
                        <a:pt x="34976" y="18516"/>
                        <a:pt x="72695" y="5829"/>
                        <a:pt x="111785" y="0"/>
                      </a:cubicBezTo>
                      <a:lnTo>
                        <a:pt x="112814" y="6515"/>
                      </a:lnTo>
                      <a:cubicBezTo>
                        <a:pt x="74409" y="12344"/>
                        <a:pt x="37376" y="25031"/>
                        <a:pt x="3086" y="43205"/>
                      </a:cubicBezTo>
                      <a:lnTo>
                        <a:pt x="0" y="37376"/>
                      </a:ln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99" name="Google Shape;2699;p10"/>
                <p:cNvSpPr/>
                <p:nvPr/>
              </p:nvSpPr>
              <p:spPr>
                <a:xfrm>
                  <a:off x="4470311" y="4913071"/>
                  <a:ext cx="235572" cy="1412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72" h="141274" extrusionOk="0">
                      <a:moveTo>
                        <a:pt x="1371" y="141275"/>
                      </a:moveTo>
                      <a:lnTo>
                        <a:pt x="0" y="135102"/>
                      </a:lnTo>
                      <a:cubicBezTo>
                        <a:pt x="45263" y="126187"/>
                        <a:pt x="92240" y="116586"/>
                        <a:pt x="134417" y="96012"/>
                      </a:cubicBezTo>
                      <a:cubicBezTo>
                        <a:pt x="181394" y="73380"/>
                        <a:pt x="214998" y="39090"/>
                        <a:pt x="229400" y="0"/>
                      </a:cubicBezTo>
                      <a:lnTo>
                        <a:pt x="235572" y="2400"/>
                      </a:lnTo>
                      <a:cubicBezTo>
                        <a:pt x="220485" y="43205"/>
                        <a:pt x="185509" y="78524"/>
                        <a:pt x="137160" y="102184"/>
                      </a:cubicBezTo>
                      <a:cubicBezTo>
                        <a:pt x="94298" y="122758"/>
                        <a:pt x="46977" y="132017"/>
                        <a:pt x="1371" y="141275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grpSp>
        <p:nvGrpSpPr>
          <p:cNvPr id="2700" name="Google Shape;2700;p10"/>
          <p:cNvGrpSpPr/>
          <p:nvPr/>
        </p:nvGrpSpPr>
        <p:grpSpPr>
          <a:xfrm flipH="1">
            <a:off x="10432261" y="5388059"/>
            <a:ext cx="1711061" cy="1384397"/>
            <a:chOff x="806499" y="1114972"/>
            <a:chExt cx="1711061" cy="1384397"/>
          </a:xfrm>
        </p:grpSpPr>
        <p:sp>
          <p:nvSpPr>
            <p:cNvPr id="2701" name="Google Shape;2701;p10"/>
            <p:cNvSpPr/>
            <p:nvPr/>
          </p:nvSpPr>
          <p:spPr>
            <a:xfrm>
              <a:off x="1747359" y="2161403"/>
              <a:ext cx="118630" cy="337965"/>
            </a:xfrm>
            <a:custGeom>
              <a:avLst/>
              <a:gdLst/>
              <a:ahLst/>
              <a:cxnLst/>
              <a:rect l="l" t="t" r="r" b="b"/>
              <a:pathLst>
                <a:path w="52491" h="149542" extrusionOk="0">
                  <a:moveTo>
                    <a:pt x="0" y="11430"/>
                  </a:moveTo>
                  <a:cubicBezTo>
                    <a:pt x="0" y="4763"/>
                    <a:pt x="4763" y="0"/>
                    <a:pt x="11430" y="0"/>
                  </a:cubicBezTo>
                  <a:cubicBezTo>
                    <a:pt x="18097" y="0"/>
                    <a:pt x="22860" y="4763"/>
                    <a:pt x="22860" y="11430"/>
                  </a:cubicBezTo>
                  <a:lnTo>
                    <a:pt x="14288" y="133350"/>
                  </a:lnTo>
                  <a:cubicBezTo>
                    <a:pt x="27622" y="122872"/>
                    <a:pt x="50482" y="124777"/>
                    <a:pt x="52388" y="138113"/>
                  </a:cubicBezTo>
                  <a:cubicBezTo>
                    <a:pt x="53340" y="144780"/>
                    <a:pt x="47625" y="149542"/>
                    <a:pt x="40957" y="149542"/>
                  </a:cubicBezTo>
                  <a:lnTo>
                    <a:pt x="11430" y="149542"/>
                  </a:lnTo>
                  <a:cubicBezTo>
                    <a:pt x="4763" y="149542"/>
                    <a:pt x="0" y="144780"/>
                    <a:pt x="0" y="138113"/>
                  </a:cubicBezTo>
                  <a:lnTo>
                    <a:pt x="0" y="11430"/>
                  </a:lnTo>
                  <a:lnTo>
                    <a:pt x="0" y="11430"/>
                  </a:lnTo>
                  <a:close/>
                </a:path>
              </a:pathLst>
            </a:custGeom>
            <a:solidFill>
              <a:srgbClr val="3B231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02" name="Google Shape;2702;p10"/>
            <p:cNvSpPr/>
            <p:nvPr/>
          </p:nvSpPr>
          <p:spPr>
            <a:xfrm>
              <a:off x="1699999" y="2161403"/>
              <a:ext cx="118630" cy="337965"/>
            </a:xfrm>
            <a:custGeom>
              <a:avLst/>
              <a:gdLst/>
              <a:ahLst/>
              <a:cxnLst/>
              <a:rect l="l" t="t" r="r" b="b"/>
              <a:pathLst>
                <a:path w="52491" h="149542" extrusionOk="0">
                  <a:moveTo>
                    <a:pt x="0" y="11430"/>
                  </a:moveTo>
                  <a:cubicBezTo>
                    <a:pt x="0" y="4763"/>
                    <a:pt x="4763" y="0"/>
                    <a:pt x="11430" y="0"/>
                  </a:cubicBezTo>
                  <a:cubicBezTo>
                    <a:pt x="18098" y="0"/>
                    <a:pt x="22860" y="4763"/>
                    <a:pt x="22860" y="11430"/>
                  </a:cubicBezTo>
                  <a:lnTo>
                    <a:pt x="14288" y="133350"/>
                  </a:lnTo>
                  <a:cubicBezTo>
                    <a:pt x="27623" y="122872"/>
                    <a:pt x="50483" y="124777"/>
                    <a:pt x="52388" y="138113"/>
                  </a:cubicBezTo>
                  <a:cubicBezTo>
                    <a:pt x="53340" y="144780"/>
                    <a:pt x="47625" y="149542"/>
                    <a:pt x="40958" y="149542"/>
                  </a:cubicBezTo>
                  <a:lnTo>
                    <a:pt x="11430" y="149542"/>
                  </a:lnTo>
                  <a:cubicBezTo>
                    <a:pt x="4763" y="149542"/>
                    <a:pt x="0" y="144780"/>
                    <a:pt x="0" y="138113"/>
                  </a:cubicBezTo>
                  <a:lnTo>
                    <a:pt x="0" y="11430"/>
                  </a:lnTo>
                  <a:lnTo>
                    <a:pt x="0" y="11430"/>
                  </a:lnTo>
                  <a:close/>
                </a:path>
              </a:pathLst>
            </a:custGeom>
            <a:solidFill>
              <a:srgbClr val="3B231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703" name="Google Shape;2703;p10"/>
            <p:cNvGrpSpPr/>
            <p:nvPr/>
          </p:nvGrpSpPr>
          <p:grpSpPr>
            <a:xfrm>
              <a:off x="806499" y="1114972"/>
              <a:ext cx="1711061" cy="1320036"/>
              <a:chOff x="997974" y="715450"/>
              <a:chExt cx="5984822" cy="4617124"/>
            </a:xfrm>
          </p:grpSpPr>
          <p:sp>
            <p:nvSpPr>
              <p:cNvPr id="2704" name="Google Shape;2704;p10"/>
              <p:cNvSpPr/>
              <p:nvPr/>
            </p:nvSpPr>
            <p:spPr>
              <a:xfrm rot="-715094">
                <a:off x="5957484" y="1037192"/>
                <a:ext cx="690432" cy="674581"/>
              </a:xfrm>
              <a:custGeom>
                <a:avLst/>
                <a:gdLst/>
                <a:ahLst/>
                <a:cxnLst/>
                <a:rect l="l" t="t" r="r" b="b"/>
                <a:pathLst>
                  <a:path w="69216" h="67627" extrusionOk="0">
                    <a:moveTo>
                      <a:pt x="63502" y="0"/>
                    </a:moveTo>
                    <a:lnTo>
                      <a:pt x="29212" y="31432"/>
                    </a:lnTo>
                    <a:lnTo>
                      <a:pt x="69217" y="24765"/>
                    </a:lnTo>
                    <a:lnTo>
                      <a:pt x="22544" y="67627"/>
                    </a:lnTo>
                    <a:cubicBezTo>
                      <a:pt x="4447" y="54292"/>
                      <a:pt x="-2221" y="33338"/>
                      <a:pt x="637" y="10477"/>
                    </a:cubicBezTo>
                    <a:lnTo>
                      <a:pt x="63502" y="0"/>
                    </a:lnTo>
                    <a:lnTo>
                      <a:pt x="63502" y="0"/>
                    </a:lnTo>
                    <a:close/>
                  </a:path>
                </a:pathLst>
              </a:custGeom>
              <a:solidFill>
                <a:srgbClr val="FFB66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05" name="Google Shape;2705;p10"/>
              <p:cNvSpPr/>
              <p:nvPr/>
            </p:nvSpPr>
            <p:spPr>
              <a:xfrm rot="-715094">
                <a:off x="1851525" y="1171185"/>
                <a:ext cx="4800373" cy="3705653"/>
              </a:xfrm>
              <a:custGeom>
                <a:avLst/>
                <a:gdLst/>
                <a:ahLst/>
                <a:cxnLst/>
                <a:rect l="l" t="t" r="r" b="b"/>
                <a:pathLst>
                  <a:path w="481239" h="371493" extrusionOk="0">
                    <a:moveTo>
                      <a:pt x="0" y="223144"/>
                    </a:moveTo>
                    <a:cubicBezTo>
                      <a:pt x="256222" y="248862"/>
                      <a:pt x="220028" y="27882"/>
                      <a:pt x="355283" y="2164"/>
                    </a:cubicBezTo>
                    <a:cubicBezTo>
                      <a:pt x="525780" y="-30221"/>
                      <a:pt x="532448" y="310774"/>
                      <a:pt x="318135" y="362209"/>
                    </a:cubicBezTo>
                    <a:cubicBezTo>
                      <a:pt x="166688" y="399357"/>
                      <a:pt x="45720" y="319347"/>
                      <a:pt x="0" y="223144"/>
                    </a:cubicBezTo>
                    <a:lnTo>
                      <a:pt x="0" y="22314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06" name="Google Shape;2706;p10"/>
              <p:cNvSpPr/>
              <p:nvPr/>
            </p:nvSpPr>
            <p:spPr>
              <a:xfrm rot="-715094">
                <a:off x="5159776" y="1319705"/>
                <a:ext cx="513066" cy="513056"/>
              </a:xfrm>
              <a:custGeom>
                <a:avLst/>
                <a:gdLst/>
                <a:ahLst/>
                <a:cxnLst/>
                <a:rect l="l" t="t" r="r" b="b"/>
                <a:pathLst>
                  <a:path w="51435" h="51434" extrusionOk="0">
                    <a:moveTo>
                      <a:pt x="25717" y="51435"/>
                    </a:moveTo>
                    <a:cubicBezTo>
                      <a:pt x="11430" y="51435"/>
                      <a:pt x="0" y="40005"/>
                      <a:pt x="0" y="25717"/>
                    </a:cubicBezTo>
                    <a:cubicBezTo>
                      <a:pt x="0" y="11430"/>
                      <a:pt x="11430" y="0"/>
                      <a:pt x="25717" y="0"/>
                    </a:cubicBezTo>
                    <a:cubicBezTo>
                      <a:pt x="40005" y="0"/>
                      <a:pt x="51435" y="11430"/>
                      <a:pt x="51435" y="25717"/>
                    </a:cubicBezTo>
                    <a:cubicBezTo>
                      <a:pt x="51435" y="40005"/>
                      <a:pt x="40005" y="51435"/>
                      <a:pt x="25717" y="51435"/>
                    </a:cubicBezTo>
                    <a:lnTo>
                      <a:pt x="25717" y="5143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07" name="Google Shape;2707;p10"/>
              <p:cNvSpPr/>
              <p:nvPr/>
            </p:nvSpPr>
            <p:spPr>
              <a:xfrm rot="-715094">
                <a:off x="4061639" y="3326168"/>
                <a:ext cx="733753" cy="629235"/>
              </a:xfrm>
              <a:custGeom>
                <a:avLst/>
                <a:gdLst/>
                <a:ahLst/>
                <a:cxnLst/>
                <a:rect l="l" t="t" r="r" b="b"/>
                <a:pathLst>
                  <a:path w="73559" h="63081" extrusionOk="0">
                    <a:moveTo>
                      <a:pt x="10694" y="0"/>
                    </a:moveTo>
                    <a:cubicBezTo>
                      <a:pt x="8789" y="1905"/>
                      <a:pt x="6884" y="4763"/>
                      <a:pt x="4979" y="7620"/>
                    </a:cubicBezTo>
                    <a:cubicBezTo>
                      <a:pt x="-5498" y="25717"/>
                      <a:pt x="1169" y="48577"/>
                      <a:pt x="19267" y="58102"/>
                    </a:cubicBezTo>
                    <a:cubicBezTo>
                      <a:pt x="37364" y="68580"/>
                      <a:pt x="60224" y="61913"/>
                      <a:pt x="69749" y="43815"/>
                    </a:cubicBezTo>
                    <a:cubicBezTo>
                      <a:pt x="71654" y="40957"/>
                      <a:pt x="72607" y="38100"/>
                      <a:pt x="73559" y="35242"/>
                    </a:cubicBezTo>
                    <a:cubicBezTo>
                      <a:pt x="62129" y="46672"/>
                      <a:pt x="44032" y="50482"/>
                      <a:pt x="28792" y="41910"/>
                    </a:cubicBezTo>
                    <a:cubicBezTo>
                      <a:pt x="13552" y="33338"/>
                      <a:pt x="5932" y="16192"/>
                      <a:pt x="10694" y="0"/>
                    </a:cubicBezTo>
                    <a:lnTo>
                      <a:pt x="10694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708" name="Google Shape;2708;p10"/>
              <p:cNvGrpSpPr/>
              <p:nvPr/>
            </p:nvGrpSpPr>
            <p:grpSpPr>
              <a:xfrm>
                <a:off x="2417916" y="2324878"/>
                <a:ext cx="4203533" cy="2631820"/>
                <a:chOff x="2417916" y="2358053"/>
                <a:chExt cx="4203533" cy="2631820"/>
              </a:xfrm>
            </p:grpSpPr>
            <p:sp>
              <p:nvSpPr>
                <p:cNvPr id="2709" name="Google Shape;2709;p10"/>
                <p:cNvSpPr/>
                <p:nvPr/>
              </p:nvSpPr>
              <p:spPr>
                <a:xfrm rot="-715094">
                  <a:off x="2458789" y="3739690"/>
                  <a:ext cx="649674" cy="4636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130" h="46481" extrusionOk="0">
                      <a:moveTo>
                        <a:pt x="1313" y="0"/>
                      </a:moveTo>
                      <a:cubicBezTo>
                        <a:pt x="-1545" y="9525"/>
                        <a:pt x="360" y="20002"/>
                        <a:pt x="6075" y="29527"/>
                      </a:cubicBezTo>
                      <a:cubicBezTo>
                        <a:pt x="17505" y="46672"/>
                        <a:pt x="40365" y="51435"/>
                        <a:pt x="57510" y="40958"/>
                      </a:cubicBezTo>
                      <a:cubicBezTo>
                        <a:pt x="60368" y="39052"/>
                        <a:pt x="62273" y="37147"/>
                        <a:pt x="65130" y="35242"/>
                      </a:cubicBezTo>
                      <a:cubicBezTo>
                        <a:pt x="49890" y="40005"/>
                        <a:pt x="31793" y="34290"/>
                        <a:pt x="22268" y="20002"/>
                      </a:cubicBezTo>
                      <a:cubicBezTo>
                        <a:pt x="18458" y="14288"/>
                        <a:pt x="16553" y="6667"/>
                        <a:pt x="16553" y="0"/>
                      </a:cubicBezTo>
                      <a:cubicBezTo>
                        <a:pt x="11790" y="0"/>
                        <a:pt x="7028" y="0"/>
                        <a:pt x="1313" y="0"/>
                      </a:cubicBezTo>
                      <a:lnTo>
                        <a:pt x="1313" y="0"/>
                      </a:lnTo>
                      <a:close/>
                    </a:path>
                  </a:pathLst>
                </a:custGeom>
                <a:solidFill>
                  <a:srgbClr val="000000">
                    <a:alpha val="145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10" name="Google Shape;2710;p10"/>
                <p:cNvSpPr/>
                <p:nvPr/>
              </p:nvSpPr>
              <p:spPr>
                <a:xfrm rot="-715094">
                  <a:off x="3002368" y="3961893"/>
                  <a:ext cx="699778" cy="6807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53" h="68248" extrusionOk="0">
                      <a:moveTo>
                        <a:pt x="17766" y="0"/>
                      </a:moveTo>
                      <a:cubicBezTo>
                        <a:pt x="14909" y="1905"/>
                        <a:pt x="13004" y="3810"/>
                        <a:pt x="10146" y="5715"/>
                      </a:cubicBezTo>
                      <a:cubicBezTo>
                        <a:pt x="-4141" y="20955"/>
                        <a:pt x="-3189" y="43815"/>
                        <a:pt x="12051" y="58102"/>
                      </a:cubicBezTo>
                      <a:cubicBezTo>
                        <a:pt x="27291" y="72390"/>
                        <a:pt x="50151" y="71438"/>
                        <a:pt x="64439" y="56197"/>
                      </a:cubicBezTo>
                      <a:cubicBezTo>
                        <a:pt x="66344" y="53340"/>
                        <a:pt x="68249" y="51435"/>
                        <a:pt x="70154" y="48577"/>
                      </a:cubicBezTo>
                      <a:cubicBezTo>
                        <a:pt x="55866" y="57150"/>
                        <a:pt x="37769" y="56197"/>
                        <a:pt x="25386" y="43815"/>
                      </a:cubicBezTo>
                      <a:cubicBezTo>
                        <a:pt x="12051" y="33338"/>
                        <a:pt x="10146" y="14288"/>
                        <a:pt x="17766" y="0"/>
                      </a:cubicBezTo>
                      <a:lnTo>
                        <a:pt x="17766" y="0"/>
                      </a:lnTo>
                      <a:close/>
                    </a:path>
                  </a:pathLst>
                </a:custGeom>
                <a:solidFill>
                  <a:srgbClr val="000000">
                    <a:alpha val="145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11" name="Google Shape;2711;p10"/>
                <p:cNvSpPr/>
                <p:nvPr/>
              </p:nvSpPr>
              <p:spPr>
                <a:xfrm rot="-715094">
                  <a:off x="3666161" y="4312638"/>
                  <a:ext cx="733234" cy="608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507" h="60960" extrusionOk="0">
                      <a:moveTo>
                        <a:pt x="10643" y="0"/>
                      </a:moveTo>
                      <a:cubicBezTo>
                        <a:pt x="8738" y="1905"/>
                        <a:pt x="6832" y="4763"/>
                        <a:pt x="4928" y="7620"/>
                      </a:cubicBezTo>
                      <a:cubicBezTo>
                        <a:pt x="-3645" y="22860"/>
                        <a:pt x="-787" y="40958"/>
                        <a:pt x="11595" y="52388"/>
                      </a:cubicBezTo>
                      <a:cubicBezTo>
                        <a:pt x="23025" y="56198"/>
                        <a:pt x="35407" y="59055"/>
                        <a:pt x="48743" y="60960"/>
                      </a:cubicBezTo>
                      <a:cubicBezTo>
                        <a:pt x="57315" y="58103"/>
                        <a:pt x="64935" y="52388"/>
                        <a:pt x="69698" y="43815"/>
                      </a:cubicBezTo>
                      <a:cubicBezTo>
                        <a:pt x="71603" y="40958"/>
                        <a:pt x="72555" y="38100"/>
                        <a:pt x="73507" y="35243"/>
                      </a:cubicBezTo>
                      <a:cubicBezTo>
                        <a:pt x="62078" y="46673"/>
                        <a:pt x="43980" y="50483"/>
                        <a:pt x="28740" y="41910"/>
                      </a:cubicBezTo>
                      <a:cubicBezTo>
                        <a:pt x="12548" y="33338"/>
                        <a:pt x="5880" y="16193"/>
                        <a:pt x="10643" y="0"/>
                      </a:cubicBezTo>
                      <a:lnTo>
                        <a:pt x="10643" y="0"/>
                      </a:lnTo>
                      <a:close/>
                    </a:path>
                  </a:pathLst>
                </a:custGeom>
                <a:solidFill>
                  <a:srgbClr val="000000">
                    <a:alpha val="145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12" name="Google Shape;2712;p10"/>
                <p:cNvSpPr/>
                <p:nvPr/>
              </p:nvSpPr>
              <p:spPr>
                <a:xfrm rot="-715094">
                  <a:off x="4352048" y="4512602"/>
                  <a:ext cx="745843" cy="2945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771" h="29527" extrusionOk="0">
                      <a:moveTo>
                        <a:pt x="5239" y="0"/>
                      </a:moveTo>
                      <a:cubicBezTo>
                        <a:pt x="3334" y="2858"/>
                        <a:pt x="2381" y="5715"/>
                        <a:pt x="1429" y="8572"/>
                      </a:cubicBezTo>
                      <a:cubicBezTo>
                        <a:pt x="-476" y="15240"/>
                        <a:pt x="-476" y="22860"/>
                        <a:pt x="1429" y="28575"/>
                      </a:cubicBezTo>
                      <a:cubicBezTo>
                        <a:pt x="8096" y="29528"/>
                        <a:pt x="13811" y="29528"/>
                        <a:pt x="20479" y="29528"/>
                      </a:cubicBezTo>
                      <a:cubicBezTo>
                        <a:pt x="10954" y="23813"/>
                        <a:pt x="5239" y="12383"/>
                        <a:pt x="5239" y="0"/>
                      </a:cubicBezTo>
                      <a:lnTo>
                        <a:pt x="5239" y="0"/>
                      </a:lnTo>
                      <a:close/>
                      <a:moveTo>
                        <a:pt x="73819" y="27622"/>
                      </a:moveTo>
                      <a:lnTo>
                        <a:pt x="73819" y="27622"/>
                      </a:lnTo>
                      <a:cubicBezTo>
                        <a:pt x="74771" y="24765"/>
                        <a:pt x="74771" y="21908"/>
                        <a:pt x="74771" y="19050"/>
                      </a:cubicBezTo>
                      <a:cubicBezTo>
                        <a:pt x="72866" y="22860"/>
                        <a:pt x="70009" y="25717"/>
                        <a:pt x="67151" y="28575"/>
                      </a:cubicBezTo>
                      <a:cubicBezTo>
                        <a:pt x="69056" y="27622"/>
                        <a:pt x="70961" y="27622"/>
                        <a:pt x="73819" y="27622"/>
                      </a:cubicBezTo>
                      <a:lnTo>
                        <a:pt x="73819" y="27622"/>
                      </a:lnTo>
                      <a:close/>
                    </a:path>
                  </a:pathLst>
                </a:custGeom>
                <a:solidFill>
                  <a:srgbClr val="000000">
                    <a:alpha val="145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13" name="Google Shape;2713;p10"/>
                <p:cNvSpPr/>
                <p:nvPr/>
              </p:nvSpPr>
              <p:spPr>
                <a:xfrm rot="-715094">
                  <a:off x="3424671" y="3191152"/>
                  <a:ext cx="694791" cy="4717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653" h="47293" extrusionOk="0">
                      <a:moveTo>
                        <a:pt x="121" y="8572"/>
                      </a:moveTo>
                      <a:cubicBezTo>
                        <a:pt x="-832" y="19050"/>
                        <a:pt x="3931" y="29527"/>
                        <a:pt x="11551" y="37147"/>
                      </a:cubicBezTo>
                      <a:cubicBezTo>
                        <a:pt x="26791" y="51435"/>
                        <a:pt x="49651" y="50483"/>
                        <a:pt x="63938" y="35242"/>
                      </a:cubicBezTo>
                      <a:cubicBezTo>
                        <a:pt x="65843" y="32385"/>
                        <a:pt x="67748" y="30480"/>
                        <a:pt x="69653" y="27622"/>
                      </a:cubicBezTo>
                      <a:cubicBezTo>
                        <a:pt x="55366" y="36195"/>
                        <a:pt x="37268" y="35242"/>
                        <a:pt x="24886" y="22860"/>
                      </a:cubicBezTo>
                      <a:cubicBezTo>
                        <a:pt x="18218" y="16192"/>
                        <a:pt x="14408" y="8572"/>
                        <a:pt x="13456" y="0"/>
                      </a:cubicBezTo>
                      <a:cubicBezTo>
                        <a:pt x="8693" y="2858"/>
                        <a:pt x="4883" y="5715"/>
                        <a:pt x="121" y="8572"/>
                      </a:cubicBezTo>
                      <a:lnTo>
                        <a:pt x="121" y="8572"/>
                      </a:lnTo>
                      <a:close/>
                    </a:path>
                  </a:pathLst>
                </a:custGeom>
                <a:solidFill>
                  <a:srgbClr val="000000">
                    <a:alpha val="145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14" name="Google Shape;2714;p10"/>
                <p:cNvSpPr/>
                <p:nvPr/>
              </p:nvSpPr>
              <p:spPr>
                <a:xfrm rot="-715094">
                  <a:off x="4775129" y="3533739"/>
                  <a:ext cx="736077" cy="5555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792" h="55694" extrusionOk="0">
                      <a:moveTo>
                        <a:pt x="5212" y="0"/>
                      </a:moveTo>
                      <a:cubicBezTo>
                        <a:pt x="3307" y="2858"/>
                        <a:pt x="2355" y="5715"/>
                        <a:pt x="1402" y="8572"/>
                      </a:cubicBezTo>
                      <a:cubicBezTo>
                        <a:pt x="-4313" y="28575"/>
                        <a:pt x="8070" y="48577"/>
                        <a:pt x="27120" y="54292"/>
                      </a:cubicBezTo>
                      <a:cubicBezTo>
                        <a:pt x="47122" y="60008"/>
                        <a:pt x="67125" y="47625"/>
                        <a:pt x="72840" y="28575"/>
                      </a:cubicBezTo>
                      <a:cubicBezTo>
                        <a:pt x="73792" y="25717"/>
                        <a:pt x="73792" y="21908"/>
                        <a:pt x="73792" y="19050"/>
                      </a:cubicBezTo>
                      <a:cubicBezTo>
                        <a:pt x="65220" y="33338"/>
                        <a:pt x="48075" y="40958"/>
                        <a:pt x="31882" y="36195"/>
                      </a:cubicBezTo>
                      <a:cubicBezTo>
                        <a:pt x="15690" y="31433"/>
                        <a:pt x="5212" y="16192"/>
                        <a:pt x="5212" y="0"/>
                      </a:cubicBezTo>
                      <a:lnTo>
                        <a:pt x="5212" y="0"/>
                      </a:lnTo>
                      <a:close/>
                    </a:path>
                  </a:pathLst>
                </a:custGeom>
                <a:solidFill>
                  <a:srgbClr val="000000">
                    <a:alpha val="145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15" name="Google Shape;2715;p10"/>
                <p:cNvSpPr/>
                <p:nvPr/>
              </p:nvSpPr>
              <p:spPr>
                <a:xfrm rot="-715094">
                  <a:off x="5496388" y="3564506"/>
                  <a:ext cx="741095" cy="475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295" h="47625" extrusionOk="0">
                      <a:moveTo>
                        <a:pt x="1905" y="0"/>
                      </a:moveTo>
                      <a:cubicBezTo>
                        <a:pt x="952" y="2858"/>
                        <a:pt x="952" y="5715"/>
                        <a:pt x="0" y="9525"/>
                      </a:cubicBezTo>
                      <a:cubicBezTo>
                        <a:pt x="0" y="30480"/>
                        <a:pt x="16193" y="46673"/>
                        <a:pt x="36195" y="47625"/>
                      </a:cubicBezTo>
                      <a:cubicBezTo>
                        <a:pt x="57150" y="47625"/>
                        <a:pt x="73343" y="31433"/>
                        <a:pt x="74295" y="11430"/>
                      </a:cubicBezTo>
                      <a:cubicBezTo>
                        <a:pt x="74295" y="8573"/>
                        <a:pt x="74295" y="4763"/>
                        <a:pt x="73343" y="1905"/>
                      </a:cubicBezTo>
                      <a:cubicBezTo>
                        <a:pt x="68580" y="18098"/>
                        <a:pt x="54293" y="29528"/>
                        <a:pt x="37148" y="28575"/>
                      </a:cubicBezTo>
                      <a:cubicBezTo>
                        <a:pt x="20002" y="28575"/>
                        <a:pt x="5715" y="16192"/>
                        <a:pt x="1905" y="0"/>
                      </a:cubicBezTo>
                      <a:lnTo>
                        <a:pt x="1905" y="0"/>
                      </a:lnTo>
                      <a:close/>
                    </a:path>
                  </a:pathLst>
                </a:custGeom>
                <a:solidFill>
                  <a:srgbClr val="000000">
                    <a:alpha val="145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16" name="Google Shape;2716;p10"/>
                <p:cNvSpPr/>
                <p:nvPr/>
              </p:nvSpPr>
              <p:spPr>
                <a:xfrm rot="-715094">
                  <a:off x="6187893" y="3499342"/>
                  <a:ext cx="133017" cy="2280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35" h="22860" extrusionOk="0">
                      <a:moveTo>
                        <a:pt x="0" y="0"/>
                      </a:moveTo>
                      <a:cubicBezTo>
                        <a:pt x="0" y="2858"/>
                        <a:pt x="0" y="6668"/>
                        <a:pt x="953" y="9525"/>
                      </a:cubicBezTo>
                      <a:cubicBezTo>
                        <a:pt x="1905" y="14288"/>
                        <a:pt x="3810" y="19050"/>
                        <a:pt x="6668" y="22860"/>
                      </a:cubicBezTo>
                      <a:cubicBezTo>
                        <a:pt x="8573" y="20003"/>
                        <a:pt x="11430" y="17145"/>
                        <a:pt x="13335" y="14288"/>
                      </a:cubicBezTo>
                      <a:cubicBezTo>
                        <a:pt x="8573" y="11430"/>
                        <a:pt x="3810" y="6668"/>
                        <a:pt x="0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>
                    <a:alpha val="145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17" name="Google Shape;2717;p10"/>
                <p:cNvSpPr/>
                <p:nvPr/>
              </p:nvSpPr>
              <p:spPr>
                <a:xfrm rot="-715094">
                  <a:off x="3871587" y="2540365"/>
                  <a:ext cx="712586" cy="3822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437" h="38316" extrusionOk="0">
                      <a:moveTo>
                        <a:pt x="0" y="13335"/>
                      </a:moveTo>
                      <a:cubicBezTo>
                        <a:pt x="2858" y="21907"/>
                        <a:pt x="8573" y="28575"/>
                        <a:pt x="17145" y="33338"/>
                      </a:cubicBezTo>
                      <a:cubicBezTo>
                        <a:pt x="35243" y="43815"/>
                        <a:pt x="58103" y="37147"/>
                        <a:pt x="67628" y="19050"/>
                      </a:cubicBezTo>
                      <a:cubicBezTo>
                        <a:pt x="69533" y="16192"/>
                        <a:pt x="70485" y="13335"/>
                        <a:pt x="71438" y="10477"/>
                      </a:cubicBezTo>
                      <a:cubicBezTo>
                        <a:pt x="60008" y="21907"/>
                        <a:pt x="41910" y="25717"/>
                        <a:pt x="26670" y="17145"/>
                      </a:cubicBezTo>
                      <a:cubicBezTo>
                        <a:pt x="19050" y="13335"/>
                        <a:pt x="14288" y="6667"/>
                        <a:pt x="10478" y="0"/>
                      </a:cubicBezTo>
                      <a:cubicBezTo>
                        <a:pt x="7620" y="4763"/>
                        <a:pt x="3810" y="8572"/>
                        <a:pt x="0" y="13335"/>
                      </a:cubicBezTo>
                      <a:lnTo>
                        <a:pt x="0" y="13335"/>
                      </a:lnTo>
                      <a:close/>
                    </a:path>
                  </a:pathLst>
                </a:custGeom>
                <a:solidFill>
                  <a:srgbClr val="000000">
                    <a:alpha val="145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18" name="Google Shape;2718;p10"/>
                <p:cNvSpPr/>
                <p:nvPr/>
              </p:nvSpPr>
              <p:spPr>
                <a:xfrm rot="-715094">
                  <a:off x="4536646" y="2496457"/>
                  <a:ext cx="736077" cy="5555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792" h="55694" extrusionOk="0">
                      <a:moveTo>
                        <a:pt x="5212" y="0"/>
                      </a:moveTo>
                      <a:cubicBezTo>
                        <a:pt x="3307" y="2857"/>
                        <a:pt x="2355" y="5715"/>
                        <a:pt x="1402" y="8572"/>
                      </a:cubicBezTo>
                      <a:cubicBezTo>
                        <a:pt x="-4313" y="28575"/>
                        <a:pt x="8070" y="48577"/>
                        <a:pt x="27120" y="54292"/>
                      </a:cubicBezTo>
                      <a:cubicBezTo>
                        <a:pt x="47122" y="60007"/>
                        <a:pt x="67125" y="47625"/>
                        <a:pt x="72840" y="28575"/>
                      </a:cubicBezTo>
                      <a:cubicBezTo>
                        <a:pt x="73792" y="25717"/>
                        <a:pt x="73792" y="21907"/>
                        <a:pt x="73792" y="19050"/>
                      </a:cubicBezTo>
                      <a:cubicBezTo>
                        <a:pt x="65220" y="33338"/>
                        <a:pt x="48075" y="40957"/>
                        <a:pt x="31882" y="36195"/>
                      </a:cubicBezTo>
                      <a:cubicBezTo>
                        <a:pt x="16642" y="32385"/>
                        <a:pt x="5212" y="17145"/>
                        <a:pt x="5212" y="0"/>
                      </a:cubicBezTo>
                      <a:lnTo>
                        <a:pt x="5212" y="0"/>
                      </a:lnTo>
                      <a:close/>
                    </a:path>
                  </a:pathLst>
                </a:custGeom>
                <a:solidFill>
                  <a:srgbClr val="000000">
                    <a:alpha val="145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19" name="Google Shape;2719;p10"/>
                <p:cNvSpPr/>
                <p:nvPr/>
              </p:nvSpPr>
              <p:spPr>
                <a:xfrm rot="-715094">
                  <a:off x="5259877" y="2536527"/>
                  <a:ext cx="741085" cy="475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294" h="47625" extrusionOk="0">
                      <a:moveTo>
                        <a:pt x="1905" y="0"/>
                      </a:moveTo>
                      <a:cubicBezTo>
                        <a:pt x="952" y="2857"/>
                        <a:pt x="952" y="5715"/>
                        <a:pt x="0" y="9525"/>
                      </a:cubicBezTo>
                      <a:cubicBezTo>
                        <a:pt x="0" y="30480"/>
                        <a:pt x="16192" y="46672"/>
                        <a:pt x="36195" y="47625"/>
                      </a:cubicBezTo>
                      <a:cubicBezTo>
                        <a:pt x="57150" y="47625"/>
                        <a:pt x="73342" y="31432"/>
                        <a:pt x="74295" y="11430"/>
                      </a:cubicBezTo>
                      <a:cubicBezTo>
                        <a:pt x="74295" y="8572"/>
                        <a:pt x="74295" y="4763"/>
                        <a:pt x="73342" y="1905"/>
                      </a:cubicBezTo>
                      <a:cubicBezTo>
                        <a:pt x="68580" y="18097"/>
                        <a:pt x="54292" y="29527"/>
                        <a:pt x="37148" y="28575"/>
                      </a:cubicBezTo>
                      <a:cubicBezTo>
                        <a:pt x="20002" y="27622"/>
                        <a:pt x="5715" y="16192"/>
                        <a:pt x="1905" y="0"/>
                      </a:cubicBezTo>
                      <a:lnTo>
                        <a:pt x="1905" y="0"/>
                      </a:lnTo>
                      <a:close/>
                    </a:path>
                  </a:pathLst>
                </a:custGeom>
                <a:solidFill>
                  <a:srgbClr val="000000">
                    <a:alpha val="145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20" name="Google Shape;2720;p10"/>
                <p:cNvSpPr/>
                <p:nvPr/>
              </p:nvSpPr>
              <p:spPr>
                <a:xfrm rot="-715094">
                  <a:off x="5961826" y="2418700"/>
                  <a:ext cx="627070" cy="3807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864" h="38166" extrusionOk="0">
                      <a:moveTo>
                        <a:pt x="0" y="0"/>
                      </a:moveTo>
                      <a:cubicBezTo>
                        <a:pt x="0" y="2858"/>
                        <a:pt x="0" y="6667"/>
                        <a:pt x="952" y="9525"/>
                      </a:cubicBezTo>
                      <a:cubicBezTo>
                        <a:pt x="5715" y="29527"/>
                        <a:pt x="25717" y="41910"/>
                        <a:pt x="45720" y="37147"/>
                      </a:cubicBezTo>
                      <a:cubicBezTo>
                        <a:pt x="50483" y="36195"/>
                        <a:pt x="54292" y="34290"/>
                        <a:pt x="58102" y="32385"/>
                      </a:cubicBezTo>
                      <a:cubicBezTo>
                        <a:pt x="60008" y="23813"/>
                        <a:pt x="61913" y="14288"/>
                        <a:pt x="62865" y="5715"/>
                      </a:cubicBezTo>
                      <a:cubicBezTo>
                        <a:pt x="58102" y="12383"/>
                        <a:pt x="50483" y="17145"/>
                        <a:pt x="41910" y="19050"/>
                      </a:cubicBezTo>
                      <a:cubicBezTo>
                        <a:pt x="24765" y="22860"/>
                        <a:pt x="7620" y="14288"/>
                        <a:pt x="0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>
                    <a:alpha val="145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2721" name="Google Shape;2721;p10"/>
              <p:cNvSpPr/>
              <p:nvPr/>
            </p:nvSpPr>
            <p:spPr>
              <a:xfrm rot="-715094">
                <a:off x="5167532" y="1308408"/>
                <a:ext cx="513614" cy="522562"/>
              </a:xfrm>
              <a:custGeom>
                <a:avLst/>
                <a:gdLst/>
                <a:ahLst/>
                <a:cxnLst/>
                <a:rect l="l" t="t" r="r" b="b"/>
                <a:pathLst>
                  <a:path w="51490" h="52387" extrusionOk="0">
                    <a:moveTo>
                      <a:pt x="24820" y="0"/>
                    </a:moveTo>
                    <a:cubicBezTo>
                      <a:pt x="26726" y="0"/>
                      <a:pt x="29583" y="0"/>
                      <a:pt x="31488" y="953"/>
                    </a:cubicBezTo>
                    <a:cubicBezTo>
                      <a:pt x="28631" y="2858"/>
                      <a:pt x="26726" y="5715"/>
                      <a:pt x="26726" y="10478"/>
                    </a:cubicBezTo>
                    <a:cubicBezTo>
                      <a:pt x="26726" y="16192"/>
                      <a:pt x="31488" y="20955"/>
                      <a:pt x="37203" y="20955"/>
                    </a:cubicBezTo>
                    <a:cubicBezTo>
                      <a:pt x="41966" y="20955"/>
                      <a:pt x="46728" y="17145"/>
                      <a:pt x="47681" y="13335"/>
                    </a:cubicBezTo>
                    <a:cubicBezTo>
                      <a:pt x="50538" y="17145"/>
                      <a:pt x="51491" y="21908"/>
                      <a:pt x="51491" y="26670"/>
                    </a:cubicBezTo>
                    <a:cubicBezTo>
                      <a:pt x="51491" y="40958"/>
                      <a:pt x="40061" y="52388"/>
                      <a:pt x="25773" y="52388"/>
                    </a:cubicBezTo>
                    <a:cubicBezTo>
                      <a:pt x="11486" y="52388"/>
                      <a:pt x="56" y="40958"/>
                      <a:pt x="56" y="26670"/>
                    </a:cubicBezTo>
                    <a:cubicBezTo>
                      <a:pt x="-897" y="11430"/>
                      <a:pt x="10533" y="0"/>
                      <a:pt x="24820" y="0"/>
                    </a:cubicBezTo>
                    <a:lnTo>
                      <a:pt x="24820" y="0"/>
                    </a:lnTo>
                    <a:close/>
                  </a:path>
                </a:pathLst>
              </a:custGeom>
              <a:solidFill>
                <a:srgbClr val="3B231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22" name="Google Shape;2722;p10"/>
              <p:cNvSpPr/>
              <p:nvPr/>
            </p:nvSpPr>
            <p:spPr>
              <a:xfrm rot="-715094">
                <a:off x="2907640" y="2292112"/>
                <a:ext cx="2116392" cy="1904303"/>
              </a:xfrm>
              <a:custGeom>
                <a:avLst/>
                <a:gdLst/>
                <a:ahLst/>
                <a:cxnLst/>
                <a:rect l="l" t="t" r="r" b="b"/>
                <a:pathLst>
                  <a:path w="212169" h="190907" extrusionOk="0">
                    <a:moveTo>
                      <a:pt x="0" y="151447"/>
                    </a:moveTo>
                    <a:cubicBezTo>
                      <a:pt x="5715" y="173355"/>
                      <a:pt x="25717" y="178117"/>
                      <a:pt x="44767" y="171450"/>
                    </a:cubicBezTo>
                    <a:cubicBezTo>
                      <a:pt x="59055" y="197167"/>
                      <a:pt x="85725" y="195263"/>
                      <a:pt x="109538" y="178117"/>
                    </a:cubicBezTo>
                    <a:cubicBezTo>
                      <a:pt x="204788" y="208597"/>
                      <a:pt x="230505" y="88583"/>
                      <a:pt x="200025" y="0"/>
                    </a:cubicBezTo>
                    <a:cubicBezTo>
                      <a:pt x="174308" y="74295"/>
                      <a:pt x="91440" y="150495"/>
                      <a:pt x="0" y="151447"/>
                    </a:cubicBezTo>
                    <a:lnTo>
                      <a:pt x="0" y="151447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23" name="Google Shape;2723;p10"/>
              <p:cNvSpPr/>
              <p:nvPr/>
            </p:nvSpPr>
            <p:spPr>
              <a:xfrm rot="-715094">
                <a:off x="1695299" y="2949646"/>
                <a:ext cx="374662" cy="926092"/>
              </a:xfrm>
              <a:custGeom>
                <a:avLst/>
                <a:gdLst/>
                <a:ahLst/>
                <a:cxnLst/>
                <a:rect l="l" t="t" r="r" b="b"/>
                <a:pathLst>
                  <a:path w="37560" h="92841" extrusionOk="0">
                    <a:moveTo>
                      <a:pt x="17650" y="92841"/>
                    </a:moveTo>
                    <a:cubicBezTo>
                      <a:pt x="12888" y="85222"/>
                      <a:pt x="-5210" y="42359"/>
                      <a:pt x="1458" y="20452"/>
                    </a:cubicBezTo>
                    <a:cubicBezTo>
                      <a:pt x="11935" y="-12886"/>
                      <a:pt x="55750" y="-3361"/>
                      <a:pt x="29080" y="33786"/>
                    </a:cubicBezTo>
                    <a:cubicBezTo>
                      <a:pt x="20508" y="44264"/>
                      <a:pt x="11935" y="61409"/>
                      <a:pt x="17650" y="92841"/>
                    </a:cubicBezTo>
                    <a:lnTo>
                      <a:pt x="17650" y="9284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24" name="Google Shape;2724;p10"/>
              <p:cNvSpPr/>
              <p:nvPr/>
            </p:nvSpPr>
            <p:spPr>
              <a:xfrm rot="-715094">
                <a:off x="1139489" y="2514384"/>
                <a:ext cx="676866" cy="1441152"/>
              </a:xfrm>
              <a:custGeom>
                <a:avLst/>
                <a:gdLst/>
                <a:ahLst/>
                <a:cxnLst/>
                <a:rect l="l" t="t" r="r" b="b"/>
                <a:pathLst>
                  <a:path w="67856" h="144476" extrusionOk="0">
                    <a:moveTo>
                      <a:pt x="67856" y="144476"/>
                    </a:moveTo>
                    <a:cubicBezTo>
                      <a:pt x="56426" y="135904"/>
                      <a:pt x="4039" y="82564"/>
                      <a:pt x="229" y="46369"/>
                    </a:cubicBezTo>
                    <a:cubicBezTo>
                      <a:pt x="-4534" y="-9829"/>
                      <a:pt x="66904" y="-22211"/>
                      <a:pt x="48806" y="50179"/>
                    </a:cubicBezTo>
                    <a:cubicBezTo>
                      <a:pt x="44044" y="71134"/>
                      <a:pt x="41186" y="100661"/>
                      <a:pt x="67856" y="144476"/>
                    </a:cubicBezTo>
                    <a:lnTo>
                      <a:pt x="67856" y="144476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25" name="Google Shape;2725;p10"/>
              <p:cNvSpPr/>
              <p:nvPr/>
            </p:nvSpPr>
            <p:spPr>
              <a:xfrm rot="-715094">
                <a:off x="1085883" y="3420937"/>
                <a:ext cx="817823" cy="561584"/>
              </a:xfrm>
              <a:custGeom>
                <a:avLst/>
                <a:gdLst/>
                <a:ahLst/>
                <a:cxnLst/>
                <a:rect l="l" t="t" r="r" b="b"/>
                <a:pathLst>
                  <a:path w="81987" h="56299" extrusionOk="0">
                    <a:moveTo>
                      <a:pt x="81987" y="56163"/>
                    </a:moveTo>
                    <a:cubicBezTo>
                      <a:pt x="73415" y="57115"/>
                      <a:pt x="25790" y="53306"/>
                      <a:pt x="9597" y="37113"/>
                    </a:cubicBezTo>
                    <a:cubicBezTo>
                      <a:pt x="-15168" y="12348"/>
                      <a:pt x="13407" y="-21942"/>
                      <a:pt x="34362" y="19015"/>
                    </a:cubicBezTo>
                    <a:cubicBezTo>
                      <a:pt x="41030" y="30445"/>
                      <a:pt x="51507" y="46638"/>
                      <a:pt x="81987" y="56163"/>
                    </a:cubicBezTo>
                    <a:lnTo>
                      <a:pt x="81987" y="5616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26" name="Google Shape;2726;p10"/>
              <p:cNvSpPr/>
              <p:nvPr/>
            </p:nvSpPr>
            <p:spPr>
              <a:xfrm rot="-715094">
                <a:off x="2907765" y="2298300"/>
                <a:ext cx="2116392" cy="1904303"/>
              </a:xfrm>
              <a:custGeom>
                <a:avLst/>
                <a:gdLst/>
                <a:ahLst/>
                <a:cxnLst/>
                <a:rect l="l" t="t" r="r" b="b"/>
                <a:pathLst>
                  <a:path w="212169" h="190907" extrusionOk="0">
                    <a:moveTo>
                      <a:pt x="0" y="151447"/>
                    </a:moveTo>
                    <a:cubicBezTo>
                      <a:pt x="5715" y="173355"/>
                      <a:pt x="25717" y="178117"/>
                      <a:pt x="44767" y="171450"/>
                    </a:cubicBezTo>
                    <a:cubicBezTo>
                      <a:pt x="59055" y="197167"/>
                      <a:pt x="85725" y="195263"/>
                      <a:pt x="109538" y="178117"/>
                    </a:cubicBezTo>
                    <a:cubicBezTo>
                      <a:pt x="204788" y="208597"/>
                      <a:pt x="230505" y="88583"/>
                      <a:pt x="200025" y="0"/>
                    </a:cubicBezTo>
                    <a:cubicBezTo>
                      <a:pt x="174308" y="74295"/>
                      <a:pt x="91440" y="150495"/>
                      <a:pt x="0" y="151447"/>
                    </a:cubicBezTo>
                    <a:lnTo>
                      <a:pt x="0" y="151447"/>
                    </a:lnTo>
                    <a:close/>
                  </a:path>
                </a:pathLst>
              </a:custGeom>
              <a:solidFill>
                <a:srgbClr val="000000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27" name="Google Shape;2727;p10"/>
              <p:cNvSpPr/>
              <p:nvPr/>
            </p:nvSpPr>
            <p:spPr>
              <a:xfrm rot="-715094">
                <a:off x="1139576" y="2529872"/>
                <a:ext cx="676866" cy="1441152"/>
              </a:xfrm>
              <a:custGeom>
                <a:avLst/>
                <a:gdLst/>
                <a:ahLst/>
                <a:cxnLst/>
                <a:rect l="l" t="t" r="r" b="b"/>
                <a:pathLst>
                  <a:path w="67856" h="144476" extrusionOk="0">
                    <a:moveTo>
                      <a:pt x="67856" y="144476"/>
                    </a:moveTo>
                    <a:cubicBezTo>
                      <a:pt x="56426" y="135904"/>
                      <a:pt x="4039" y="82564"/>
                      <a:pt x="229" y="46369"/>
                    </a:cubicBezTo>
                    <a:cubicBezTo>
                      <a:pt x="-4534" y="-9829"/>
                      <a:pt x="66904" y="-22211"/>
                      <a:pt x="48806" y="50179"/>
                    </a:cubicBezTo>
                    <a:cubicBezTo>
                      <a:pt x="44044" y="71134"/>
                      <a:pt x="41186" y="100661"/>
                      <a:pt x="67856" y="144476"/>
                    </a:cubicBezTo>
                    <a:lnTo>
                      <a:pt x="67856" y="144476"/>
                    </a:lnTo>
                    <a:close/>
                  </a:path>
                </a:pathLst>
              </a:custGeom>
              <a:solidFill>
                <a:srgbClr val="000000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28" name="Google Shape;2728;p10"/>
              <p:cNvSpPr/>
              <p:nvPr/>
            </p:nvSpPr>
            <p:spPr>
              <a:xfrm rot="-715094">
                <a:off x="1695299" y="2949609"/>
                <a:ext cx="374662" cy="926092"/>
              </a:xfrm>
              <a:custGeom>
                <a:avLst/>
                <a:gdLst/>
                <a:ahLst/>
                <a:cxnLst/>
                <a:rect l="l" t="t" r="r" b="b"/>
                <a:pathLst>
                  <a:path w="37560" h="92841" extrusionOk="0">
                    <a:moveTo>
                      <a:pt x="17650" y="92841"/>
                    </a:moveTo>
                    <a:cubicBezTo>
                      <a:pt x="12888" y="85222"/>
                      <a:pt x="-5210" y="42359"/>
                      <a:pt x="1458" y="20452"/>
                    </a:cubicBezTo>
                    <a:cubicBezTo>
                      <a:pt x="11935" y="-12886"/>
                      <a:pt x="55750" y="-3361"/>
                      <a:pt x="29080" y="33786"/>
                    </a:cubicBezTo>
                    <a:cubicBezTo>
                      <a:pt x="20508" y="44264"/>
                      <a:pt x="11935" y="61409"/>
                      <a:pt x="17650" y="92841"/>
                    </a:cubicBezTo>
                    <a:lnTo>
                      <a:pt x="17650" y="92841"/>
                    </a:lnTo>
                    <a:close/>
                  </a:path>
                </a:pathLst>
              </a:custGeom>
              <a:solidFill>
                <a:srgbClr val="000000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29" name="Google Shape;2729;p10"/>
              <p:cNvSpPr/>
              <p:nvPr/>
            </p:nvSpPr>
            <p:spPr>
              <a:xfrm rot="-715094">
                <a:off x="1085883" y="3420900"/>
                <a:ext cx="817823" cy="561584"/>
              </a:xfrm>
              <a:custGeom>
                <a:avLst/>
                <a:gdLst/>
                <a:ahLst/>
                <a:cxnLst/>
                <a:rect l="l" t="t" r="r" b="b"/>
                <a:pathLst>
                  <a:path w="81987" h="56299" extrusionOk="0">
                    <a:moveTo>
                      <a:pt x="81987" y="56163"/>
                    </a:moveTo>
                    <a:cubicBezTo>
                      <a:pt x="73415" y="57115"/>
                      <a:pt x="25790" y="53306"/>
                      <a:pt x="9597" y="37113"/>
                    </a:cubicBezTo>
                    <a:cubicBezTo>
                      <a:pt x="-15168" y="12348"/>
                      <a:pt x="13407" y="-21942"/>
                      <a:pt x="34362" y="19015"/>
                    </a:cubicBezTo>
                    <a:cubicBezTo>
                      <a:pt x="41030" y="30445"/>
                      <a:pt x="51507" y="46638"/>
                      <a:pt x="81987" y="56163"/>
                    </a:cubicBezTo>
                    <a:lnTo>
                      <a:pt x="81987" y="56163"/>
                    </a:lnTo>
                    <a:close/>
                  </a:path>
                </a:pathLst>
              </a:custGeom>
              <a:solidFill>
                <a:srgbClr val="000000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730" name="Google Shape;2730;p10"/>
          <p:cNvGrpSpPr/>
          <p:nvPr/>
        </p:nvGrpSpPr>
        <p:grpSpPr>
          <a:xfrm>
            <a:off x="8466149" y="5313909"/>
            <a:ext cx="1711061" cy="1384397"/>
            <a:chOff x="806499" y="1114972"/>
            <a:chExt cx="1711061" cy="1384397"/>
          </a:xfrm>
        </p:grpSpPr>
        <p:sp>
          <p:nvSpPr>
            <p:cNvPr id="2731" name="Google Shape;2731;p10"/>
            <p:cNvSpPr/>
            <p:nvPr/>
          </p:nvSpPr>
          <p:spPr>
            <a:xfrm>
              <a:off x="1747359" y="2161403"/>
              <a:ext cx="118630" cy="337965"/>
            </a:xfrm>
            <a:custGeom>
              <a:avLst/>
              <a:gdLst/>
              <a:ahLst/>
              <a:cxnLst/>
              <a:rect l="l" t="t" r="r" b="b"/>
              <a:pathLst>
                <a:path w="52491" h="149542" extrusionOk="0">
                  <a:moveTo>
                    <a:pt x="0" y="11430"/>
                  </a:moveTo>
                  <a:cubicBezTo>
                    <a:pt x="0" y="4763"/>
                    <a:pt x="4763" y="0"/>
                    <a:pt x="11430" y="0"/>
                  </a:cubicBezTo>
                  <a:cubicBezTo>
                    <a:pt x="18097" y="0"/>
                    <a:pt x="22860" y="4763"/>
                    <a:pt x="22860" y="11430"/>
                  </a:cubicBezTo>
                  <a:lnTo>
                    <a:pt x="14288" y="133350"/>
                  </a:lnTo>
                  <a:cubicBezTo>
                    <a:pt x="27622" y="122872"/>
                    <a:pt x="50482" y="124777"/>
                    <a:pt x="52388" y="138113"/>
                  </a:cubicBezTo>
                  <a:cubicBezTo>
                    <a:pt x="53340" y="144780"/>
                    <a:pt x="47625" y="149542"/>
                    <a:pt x="40957" y="149542"/>
                  </a:cubicBezTo>
                  <a:lnTo>
                    <a:pt x="11430" y="149542"/>
                  </a:lnTo>
                  <a:cubicBezTo>
                    <a:pt x="4763" y="149542"/>
                    <a:pt x="0" y="144780"/>
                    <a:pt x="0" y="138113"/>
                  </a:cubicBezTo>
                  <a:lnTo>
                    <a:pt x="0" y="11430"/>
                  </a:lnTo>
                  <a:lnTo>
                    <a:pt x="0" y="11430"/>
                  </a:lnTo>
                  <a:close/>
                </a:path>
              </a:pathLst>
            </a:custGeom>
            <a:solidFill>
              <a:srgbClr val="3B231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2" name="Google Shape;2732;p10"/>
            <p:cNvSpPr/>
            <p:nvPr/>
          </p:nvSpPr>
          <p:spPr>
            <a:xfrm>
              <a:off x="1699999" y="2161403"/>
              <a:ext cx="118630" cy="337965"/>
            </a:xfrm>
            <a:custGeom>
              <a:avLst/>
              <a:gdLst/>
              <a:ahLst/>
              <a:cxnLst/>
              <a:rect l="l" t="t" r="r" b="b"/>
              <a:pathLst>
                <a:path w="52491" h="149542" extrusionOk="0">
                  <a:moveTo>
                    <a:pt x="0" y="11430"/>
                  </a:moveTo>
                  <a:cubicBezTo>
                    <a:pt x="0" y="4763"/>
                    <a:pt x="4763" y="0"/>
                    <a:pt x="11430" y="0"/>
                  </a:cubicBezTo>
                  <a:cubicBezTo>
                    <a:pt x="18098" y="0"/>
                    <a:pt x="22860" y="4763"/>
                    <a:pt x="22860" y="11430"/>
                  </a:cubicBezTo>
                  <a:lnTo>
                    <a:pt x="14288" y="133350"/>
                  </a:lnTo>
                  <a:cubicBezTo>
                    <a:pt x="27623" y="122872"/>
                    <a:pt x="50483" y="124777"/>
                    <a:pt x="52388" y="138113"/>
                  </a:cubicBezTo>
                  <a:cubicBezTo>
                    <a:pt x="53340" y="144780"/>
                    <a:pt x="47625" y="149542"/>
                    <a:pt x="40958" y="149542"/>
                  </a:cubicBezTo>
                  <a:lnTo>
                    <a:pt x="11430" y="149542"/>
                  </a:lnTo>
                  <a:cubicBezTo>
                    <a:pt x="4763" y="149542"/>
                    <a:pt x="0" y="144780"/>
                    <a:pt x="0" y="138113"/>
                  </a:cubicBezTo>
                  <a:lnTo>
                    <a:pt x="0" y="11430"/>
                  </a:lnTo>
                  <a:lnTo>
                    <a:pt x="0" y="11430"/>
                  </a:lnTo>
                  <a:close/>
                </a:path>
              </a:pathLst>
            </a:custGeom>
            <a:solidFill>
              <a:srgbClr val="3B231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733" name="Google Shape;2733;p10"/>
            <p:cNvGrpSpPr/>
            <p:nvPr/>
          </p:nvGrpSpPr>
          <p:grpSpPr>
            <a:xfrm>
              <a:off x="806499" y="1114972"/>
              <a:ext cx="1711061" cy="1320036"/>
              <a:chOff x="997974" y="715450"/>
              <a:chExt cx="5984822" cy="4617124"/>
            </a:xfrm>
          </p:grpSpPr>
          <p:sp>
            <p:nvSpPr>
              <p:cNvPr id="2734" name="Google Shape;2734;p10"/>
              <p:cNvSpPr/>
              <p:nvPr/>
            </p:nvSpPr>
            <p:spPr>
              <a:xfrm rot="-715094">
                <a:off x="5957484" y="1037192"/>
                <a:ext cx="690432" cy="674581"/>
              </a:xfrm>
              <a:custGeom>
                <a:avLst/>
                <a:gdLst/>
                <a:ahLst/>
                <a:cxnLst/>
                <a:rect l="l" t="t" r="r" b="b"/>
                <a:pathLst>
                  <a:path w="69216" h="67627" extrusionOk="0">
                    <a:moveTo>
                      <a:pt x="63502" y="0"/>
                    </a:moveTo>
                    <a:lnTo>
                      <a:pt x="29212" y="31432"/>
                    </a:lnTo>
                    <a:lnTo>
                      <a:pt x="69217" y="24765"/>
                    </a:lnTo>
                    <a:lnTo>
                      <a:pt x="22544" y="67627"/>
                    </a:lnTo>
                    <a:cubicBezTo>
                      <a:pt x="4447" y="54292"/>
                      <a:pt x="-2221" y="33338"/>
                      <a:pt x="637" y="10477"/>
                    </a:cubicBezTo>
                    <a:lnTo>
                      <a:pt x="63502" y="0"/>
                    </a:lnTo>
                    <a:lnTo>
                      <a:pt x="63502" y="0"/>
                    </a:lnTo>
                    <a:close/>
                  </a:path>
                </a:pathLst>
              </a:custGeom>
              <a:solidFill>
                <a:srgbClr val="BF9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35" name="Google Shape;2735;p10"/>
              <p:cNvSpPr/>
              <p:nvPr/>
            </p:nvSpPr>
            <p:spPr>
              <a:xfrm rot="-715094">
                <a:off x="1851525" y="1171185"/>
                <a:ext cx="4800373" cy="3705653"/>
              </a:xfrm>
              <a:custGeom>
                <a:avLst/>
                <a:gdLst/>
                <a:ahLst/>
                <a:cxnLst/>
                <a:rect l="l" t="t" r="r" b="b"/>
                <a:pathLst>
                  <a:path w="481239" h="371493" extrusionOk="0">
                    <a:moveTo>
                      <a:pt x="0" y="223144"/>
                    </a:moveTo>
                    <a:cubicBezTo>
                      <a:pt x="256222" y="248862"/>
                      <a:pt x="220028" y="27882"/>
                      <a:pt x="355283" y="2164"/>
                    </a:cubicBezTo>
                    <a:cubicBezTo>
                      <a:pt x="525780" y="-30221"/>
                      <a:pt x="532448" y="310774"/>
                      <a:pt x="318135" y="362209"/>
                    </a:cubicBezTo>
                    <a:cubicBezTo>
                      <a:pt x="166688" y="399357"/>
                      <a:pt x="45720" y="319347"/>
                      <a:pt x="0" y="223144"/>
                    </a:cubicBezTo>
                    <a:lnTo>
                      <a:pt x="0" y="223144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36" name="Google Shape;2736;p10"/>
              <p:cNvSpPr/>
              <p:nvPr/>
            </p:nvSpPr>
            <p:spPr>
              <a:xfrm rot="-715094">
                <a:off x="5159776" y="1319705"/>
                <a:ext cx="513066" cy="513056"/>
              </a:xfrm>
              <a:custGeom>
                <a:avLst/>
                <a:gdLst/>
                <a:ahLst/>
                <a:cxnLst/>
                <a:rect l="l" t="t" r="r" b="b"/>
                <a:pathLst>
                  <a:path w="51435" h="51434" extrusionOk="0">
                    <a:moveTo>
                      <a:pt x="25717" y="51435"/>
                    </a:moveTo>
                    <a:cubicBezTo>
                      <a:pt x="11430" y="51435"/>
                      <a:pt x="0" y="40005"/>
                      <a:pt x="0" y="25717"/>
                    </a:cubicBezTo>
                    <a:cubicBezTo>
                      <a:pt x="0" y="11430"/>
                      <a:pt x="11430" y="0"/>
                      <a:pt x="25717" y="0"/>
                    </a:cubicBezTo>
                    <a:cubicBezTo>
                      <a:pt x="40005" y="0"/>
                      <a:pt x="51435" y="11430"/>
                      <a:pt x="51435" y="25717"/>
                    </a:cubicBezTo>
                    <a:cubicBezTo>
                      <a:pt x="51435" y="40005"/>
                      <a:pt x="40005" y="51435"/>
                      <a:pt x="25717" y="51435"/>
                    </a:cubicBezTo>
                    <a:lnTo>
                      <a:pt x="25717" y="5143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37" name="Google Shape;2737;p10"/>
              <p:cNvSpPr/>
              <p:nvPr/>
            </p:nvSpPr>
            <p:spPr>
              <a:xfrm rot="-715094">
                <a:off x="4061639" y="3326168"/>
                <a:ext cx="733753" cy="629235"/>
              </a:xfrm>
              <a:custGeom>
                <a:avLst/>
                <a:gdLst/>
                <a:ahLst/>
                <a:cxnLst/>
                <a:rect l="l" t="t" r="r" b="b"/>
                <a:pathLst>
                  <a:path w="73559" h="63081" extrusionOk="0">
                    <a:moveTo>
                      <a:pt x="10694" y="0"/>
                    </a:moveTo>
                    <a:cubicBezTo>
                      <a:pt x="8789" y="1905"/>
                      <a:pt x="6884" y="4763"/>
                      <a:pt x="4979" y="7620"/>
                    </a:cubicBezTo>
                    <a:cubicBezTo>
                      <a:pt x="-5498" y="25717"/>
                      <a:pt x="1169" y="48577"/>
                      <a:pt x="19267" y="58102"/>
                    </a:cubicBezTo>
                    <a:cubicBezTo>
                      <a:pt x="37364" y="68580"/>
                      <a:pt x="60224" y="61913"/>
                      <a:pt x="69749" y="43815"/>
                    </a:cubicBezTo>
                    <a:cubicBezTo>
                      <a:pt x="71654" y="40957"/>
                      <a:pt x="72607" y="38100"/>
                      <a:pt x="73559" y="35242"/>
                    </a:cubicBezTo>
                    <a:cubicBezTo>
                      <a:pt x="62129" y="46672"/>
                      <a:pt x="44032" y="50482"/>
                      <a:pt x="28792" y="41910"/>
                    </a:cubicBezTo>
                    <a:cubicBezTo>
                      <a:pt x="13552" y="33338"/>
                      <a:pt x="5932" y="16192"/>
                      <a:pt x="10694" y="0"/>
                    </a:cubicBezTo>
                    <a:lnTo>
                      <a:pt x="10694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738" name="Google Shape;2738;p10"/>
              <p:cNvGrpSpPr/>
              <p:nvPr/>
            </p:nvGrpSpPr>
            <p:grpSpPr>
              <a:xfrm>
                <a:off x="2417916" y="2324878"/>
                <a:ext cx="4203533" cy="2631820"/>
                <a:chOff x="2417916" y="2358053"/>
                <a:chExt cx="4203533" cy="2631820"/>
              </a:xfrm>
            </p:grpSpPr>
            <p:sp>
              <p:nvSpPr>
                <p:cNvPr id="2739" name="Google Shape;2739;p10"/>
                <p:cNvSpPr/>
                <p:nvPr/>
              </p:nvSpPr>
              <p:spPr>
                <a:xfrm rot="-715094">
                  <a:off x="2458789" y="3739690"/>
                  <a:ext cx="649674" cy="4636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130" h="46481" extrusionOk="0">
                      <a:moveTo>
                        <a:pt x="1313" y="0"/>
                      </a:moveTo>
                      <a:cubicBezTo>
                        <a:pt x="-1545" y="9525"/>
                        <a:pt x="360" y="20002"/>
                        <a:pt x="6075" y="29527"/>
                      </a:cubicBezTo>
                      <a:cubicBezTo>
                        <a:pt x="17505" y="46672"/>
                        <a:pt x="40365" y="51435"/>
                        <a:pt x="57510" y="40958"/>
                      </a:cubicBezTo>
                      <a:cubicBezTo>
                        <a:pt x="60368" y="39052"/>
                        <a:pt x="62273" y="37147"/>
                        <a:pt x="65130" y="35242"/>
                      </a:cubicBezTo>
                      <a:cubicBezTo>
                        <a:pt x="49890" y="40005"/>
                        <a:pt x="31793" y="34290"/>
                        <a:pt x="22268" y="20002"/>
                      </a:cubicBezTo>
                      <a:cubicBezTo>
                        <a:pt x="18458" y="14288"/>
                        <a:pt x="16553" y="6667"/>
                        <a:pt x="16553" y="0"/>
                      </a:cubicBezTo>
                      <a:cubicBezTo>
                        <a:pt x="11790" y="0"/>
                        <a:pt x="7028" y="0"/>
                        <a:pt x="1313" y="0"/>
                      </a:cubicBezTo>
                      <a:lnTo>
                        <a:pt x="1313" y="0"/>
                      </a:lnTo>
                      <a:close/>
                    </a:path>
                  </a:pathLst>
                </a:custGeom>
                <a:solidFill>
                  <a:srgbClr val="000000">
                    <a:alpha val="145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40" name="Google Shape;2740;p10"/>
                <p:cNvSpPr/>
                <p:nvPr/>
              </p:nvSpPr>
              <p:spPr>
                <a:xfrm rot="-715094">
                  <a:off x="3002368" y="3961893"/>
                  <a:ext cx="699778" cy="6807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53" h="68248" extrusionOk="0">
                      <a:moveTo>
                        <a:pt x="17766" y="0"/>
                      </a:moveTo>
                      <a:cubicBezTo>
                        <a:pt x="14909" y="1905"/>
                        <a:pt x="13004" y="3810"/>
                        <a:pt x="10146" y="5715"/>
                      </a:cubicBezTo>
                      <a:cubicBezTo>
                        <a:pt x="-4141" y="20955"/>
                        <a:pt x="-3189" y="43815"/>
                        <a:pt x="12051" y="58102"/>
                      </a:cubicBezTo>
                      <a:cubicBezTo>
                        <a:pt x="27291" y="72390"/>
                        <a:pt x="50151" y="71438"/>
                        <a:pt x="64439" y="56197"/>
                      </a:cubicBezTo>
                      <a:cubicBezTo>
                        <a:pt x="66344" y="53340"/>
                        <a:pt x="68249" y="51435"/>
                        <a:pt x="70154" y="48577"/>
                      </a:cubicBezTo>
                      <a:cubicBezTo>
                        <a:pt x="55866" y="57150"/>
                        <a:pt x="37769" y="56197"/>
                        <a:pt x="25386" y="43815"/>
                      </a:cubicBezTo>
                      <a:cubicBezTo>
                        <a:pt x="12051" y="33338"/>
                        <a:pt x="10146" y="14288"/>
                        <a:pt x="17766" y="0"/>
                      </a:cubicBezTo>
                      <a:lnTo>
                        <a:pt x="17766" y="0"/>
                      </a:lnTo>
                      <a:close/>
                    </a:path>
                  </a:pathLst>
                </a:custGeom>
                <a:solidFill>
                  <a:srgbClr val="000000">
                    <a:alpha val="145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41" name="Google Shape;2741;p10"/>
                <p:cNvSpPr/>
                <p:nvPr/>
              </p:nvSpPr>
              <p:spPr>
                <a:xfrm rot="-715094">
                  <a:off x="3666161" y="4312638"/>
                  <a:ext cx="733234" cy="608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507" h="60960" extrusionOk="0">
                      <a:moveTo>
                        <a:pt x="10643" y="0"/>
                      </a:moveTo>
                      <a:cubicBezTo>
                        <a:pt x="8738" y="1905"/>
                        <a:pt x="6832" y="4763"/>
                        <a:pt x="4928" y="7620"/>
                      </a:cubicBezTo>
                      <a:cubicBezTo>
                        <a:pt x="-3645" y="22860"/>
                        <a:pt x="-787" y="40958"/>
                        <a:pt x="11595" y="52388"/>
                      </a:cubicBezTo>
                      <a:cubicBezTo>
                        <a:pt x="23025" y="56198"/>
                        <a:pt x="35407" y="59055"/>
                        <a:pt x="48743" y="60960"/>
                      </a:cubicBezTo>
                      <a:cubicBezTo>
                        <a:pt x="57315" y="58103"/>
                        <a:pt x="64935" y="52388"/>
                        <a:pt x="69698" y="43815"/>
                      </a:cubicBezTo>
                      <a:cubicBezTo>
                        <a:pt x="71603" y="40958"/>
                        <a:pt x="72555" y="38100"/>
                        <a:pt x="73507" y="35243"/>
                      </a:cubicBezTo>
                      <a:cubicBezTo>
                        <a:pt x="62078" y="46673"/>
                        <a:pt x="43980" y="50483"/>
                        <a:pt x="28740" y="41910"/>
                      </a:cubicBezTo>
                      <a:cubicBezTo>
                        <a:pt x="12548" y="33338"/>
                        <a:pt x="5880" y="16193"/>
                        <a:pt x="10643" y="0"/>
                      </a:cubicBezTo>
                      <a:lnTo>
                        <a:pt x="10643" y="0"/>
                      </a:lnTo>
                      <a:close/>
                    </a:path>
                  </a:pathLst>
                </a:custGeom>
                <a:solidFill>
                  <a:srgbClr val="000000">
                    <a:alpha val="145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42" name="Google Shape;2742;p10"/>
                <p:cNvSpPr/>
                <p:nvPr/>
              </p:nvSpPr>
              <p:spPr>
                <a:xfrm rot="-715094">
                  <a:off x="4352048" y="4512602"/>
                  <a:ext cx="745843" cy="2945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771" h="29527" extrusionOk="0">
                      <a:moveTo>
                        <a:pt x="5239" y="0"/>
                      </a:moveTo>
                      <a:cubicBezTo>
                        <a:pt x="3334" y="2858"/>
                        <a:pt x="2381" y="5715"/>
                        <a:pt x="1429" y="8572"/>
                      </a:cubicBezTo>
                      <a:cubicBezTo>
                        <a:pt x="-476" y="15240"/>
                        <a:pt x="-476" y="22860"/>
                        <a:pt x="1429" y="28575"/>
                      </a:cubicBezTo>
                      <a:cubicBezTo>
                        <a:pt x="8096" y="29528"/>
                        <a:pt x="13811" y="29528"/>
                        <a:pt x="20479" y="29528"/>
                      </a:cubicBezTo>
                      <a:cubicBezTo>
                        <a:pt x="10954" y="23813"/>
                        <a:pt x="5239" y="12383"/>
                        <a:pt x="5239" y="0"/>
                      </a:cubicBezTo>
                      <a:lnTo>
                        <a:pt x="5239" y="0"/>
                      </a:lnTo>
                      <a:close/>
                      <a:moveTo>
                        <a:pt x="73819" y="27622"/>
                      </a:moveTo>
                      <a:lnTo>
                        <a:pt x="73819" y="27622"/>
                      </a:lnTo>
                      <a:cubicBezTo>
                        <a:pt x="74771" y="24765"/>
                        <a:pt x="74771" y="21908"/>
                        <a:pt x="74771" y="19050"/>
                      </a:cubicBezTo>
                      <a:cubicBezTo>
                        <a:pt x="72866" y="22860"/>
                        <a:pt x="70009" y="25717"/>
                        <a:pt x="67151" y="28575"/>
                      </a:cubicBezTo>
                      <a:cubicBezTo>
                        <a:pt x="69056" y="27622"/>
                        <a:pt x="70961" y="27622"/>
                        <a:pt x="73819" y="27622"/>
                      </a:cubicBezTo>
                      <a:lnTo>
                        <a:pt x="73819" y="27622"/>
                      </a:lnTo>
                      <a:close/>
                    </a:path>
                  </a:pathLst>
                </a:custGeom>
                <a:solidFill>
                  <a:srgbClr val="000000">
                    <a:alpha val="145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43" name="Google Shape;2743;p10"/>
                <p:cNvSpPr/>
                <p:nvPr/>
              </p:nvSpPr>
              <p:spPr>
                <a:xfrm rot="-715094">
                  <a:off x="3424671" y="3191152"/>
                  <a:ext cx="694791" cy="4717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653" h="47293" extrusionOk="0">
                      <a:moveTo>
                        <a:pt x="121" y="8572"/>
                      </a:moveTo>
                      <a:cubicBezTo>
                        <a:pt x="-832" y="19050"/>
                        <a:pt x="3931" y="29527"/>
                        <a:pt x="11551" y="37147"/>
                      </a:cubicBezTo>
                      <a:cubicBezTo>
                        <a:pt x="26791" y="51435"/>
                        <a:pt x="49651" y="50483"/>
                        <a:pt x="63938" y="35242"/>
                      </a:cubicBezTo>
                      <a:cubicBezTo>
                        <a:pt x="65843" y="32385"/>
                        <a:pt x="67748" y="30480"/>
                        <a:pt x="69653" y="27622"/>
                      </a:cubicBezTo>
                      <a:cubicBezTo>
                        <a:pt x="55366" y="36195"/>
                        <a:pt x="37268" y="35242"/>
                        <a:pt x="24886" y="22860"/>
                      </a:cubicBezTo>
                      <a:cubicBezTo>
                        <a:pt x="18218" y="16192"/>
                        <a:pt x="14408" y="8572"/>
                        <a:pt x="13456" y="0"/>
                      </a:cubicBezTo>
                      <a:cubicBezTo>
                        <a:pt x="8693" y="2858"/>
                        <a:pt x="4883" y="5715"/>
                        <a:pt x="121" y="8572"/>
                      </a:cubicBezTo>
                      <a:lnTo>
                        <a:pt x="121" y="8572"/>
                      </a:lnTo>
                      <a:close/>
                    </a:path>
                  </a:pathLst>
                </a:custGeom>
                <a:solidFill>
                  <a:srgbClr val="000000">
                    <a:alpha val="145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44" name="Google Shape;2744;p10"/>
                <p:cNvSpPr/>
                <p:nvPr/>
              </p:nvSpPr>
              <p:spPr>
                <a:xfrm rot="-715094">
                  <a:off x="4775129" y="3533739"/>
                  <a:ext cx="736077" cy="5555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792" h="55694" extrusionOk="0">
                      <a:moveTo>
                        <a:pt x="5212" y="0"/>
                      </a:moveTo>
                      <a:cubicBezTo>
                        <a:pt x="3307" y="2858"/>
                        <a:pt x="2355" y="5715"/>
                        <a:pt x="1402" y="8572"/>
                      </a:cubicBezTo>
                      <a:cubicBezTo>
                        <a:pt x="-4313" y="28575"/>
                        <a:pt x="8070" y="48577"/>
                        <a:pt x="27120" y="54292"/>
                      </a:cubicBezTo>
                      <a:cubicBezTo>
                        <a:pt x="47122" y="60008"/>
                        <a:pt x="67125" y="47625"/>
                        <a:pt x="72840" y="28575"/>
                      </a:cubicBezTo>
                      <a:cubicBezTo>
                        <a:pt x="73792" y="25717"/>
                        <a:pt x="73792" y="21908"/>
                        <a:pt x="73792" y="19050"/>
                      </a:cubicBezTo>
                      <a:cubicBezTo>
                        <a:pt x="65220" y="33338"/>
                        <a:pt x="48075" y="40958"/>
                        <a:pt x="31882" y="36195"/>
                      </a:cubicBezTo>
                      <a:cubicBezTo>
                        <a:pt x="15690" y="31433"/>
                        <a:pt x="5212" y="16192"/>
                        <a:pt x="5212" y="0"/>
                      </a:cubicBezTo>
                      <a:lnTo>
                        <a:pt x="5212" y="0"/>
                      </a:lnTo>
                      <a:close/>
                    </a:path>
                  </a:pathLst>
                </a:custGeom>
                <a:solidFill>
                  <a:srgbClr val="000000">
                    <a:alpha val="145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45" name="Google Shape;2745;p10"/>
                <p:cNvSpPr/>
                <p:nvPr/>
              </p:nvSpPr>
              <p:spPr>
                <a:xfrm rot="-715094">
                  <a:off x="5496388" y="3564506"/>
                  <a:ext cx="741095" cy="475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295" h="47625" extrusionOk="0">
                      <a:moveTo>
                        <a:pt x="1905" y="0"/>
                      </a:moveTo>
                      <a:cubicBezTo>
                        <a:pt x="952" y="2858"/>
                        <a:pt x="952" y="5715"/>
                        <a:pt x="0" y="9525"/>
                      </a:cubicBezTo>
                      <a:cubicBezTo>
                        <a:pt x="0" y="30480"/>
                        <a:pt x="16193" y="46673"/>
                        <a:pt x="36195" y="47625"/>
                      </a:cubicBezTo>
                      <a:cubicBezTo>
                        <a:pt x="57150" y="47625"/>
                        <a:pt x="73343" y="31433"/>
                        <a:pt x="74295" y="11430"/>
                      </a:cubicBezTo>
                      <a:cubicBezTo>
                        <a:pt x="74295" y="8573"/>
                        <a:pt x="74295" y="4763"/>
                        <a:pt x="73343" y="1905"/>
                      </a:cubicBezTo>
                      <a:cubicBezTo>
                        <a:pt x="68580" y="18098"/>
                        <a:pt x="54293" y="29528"/>
                        <a:pt x="37148" y="28575"/>
                      </a:cubicBezTo>
                      <a:cubicBezTo>
                        <a:pt x="20002" y="28575"/>
                        <a:pt x="5715" y="16192"/>
                        <a:pt x="1905" y="0"/>
                      </a:cubicBezTo>
                      <a:lnTo>
                        <a:pt x="1905" y="0"/>
                      </a:lnTo>
                      <a:close/>
                    </a:path>
                  </a:pathLst>
                </a:custGeom>
                <a:solidFill>
                  <a:srgbClr val="000000">
                    <a:alpha val="145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46" name="Google Shape;2746;p10"/>
                <p:cNvSpPr/>
                <p:nvPr/>
              </p:nvSpPr>
              <p:spPr>
                <a:xfrm rot="-715094">
                  <a:off x="6187893" y="3499342"/>
                  <a:ext cx="133017" cy="2280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35" h="22860" extrusionOk="0">
                      <a:moveTo>
                        <a:pt x="0" y="0"/>
                      </a:moveTo>
                      <a:cubicBezTo>
                        <a:pt x="0" y="2858"/>
                        <a:pt x="0" y="6668"/>
                        <a:pt x="953" y="9525"/>
                      </a:cubicBezTo>
                      <a:cubicBezTo>
                        <a:pt x="1905" y="14288"/>
                        <a:pt x="3810" y="19050"/>
                        <a:pt x="6668" y="22860"/>
                      </a:cubicBezTo>
                      <a:cubicBezTo>
                        <a:pt x="8573" y="20003"/>
                        <a:pt x="11430" y="17145"/>
                        <a:pt x="13335" y="14288"/>
                      </a:cubicBezTo>
                      <a:cubicBezTo>
                        <a:pt x="8573" y="11430"/>
                        <a:pt x="3810" y="6668"/>
                        <a:pt x="0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>
                    <a:alpha val="145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47" name="Google Shape;2747;p10"/>
                <p:cNvSpPr/>
                <p:nvPr/>
              </p:nvSpPr>
              <p:spPr>
                <a:xfrm rot="-715094">
                  <a:off x="3871587" y="2540365"/>
                  <a:ext cx="712586" cy="3822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437" h="38316" extrusionOk="0">
                      <a:moveTo>
                        <a:pt x="0" y="13335"/>
                      </a:moveTo>
                      <a:cubicBezTo>
                        <a:pt x="2858" y="21907"/>
                        <a:pt x="8573" y="28575"/>
                        <a:pt x="17145" y="33338"/>
                      </a:cubicBezTo>
                      <a:cubicBezTo>
                        <a:pt x="35243" y="43815"/>
                        <a:pt x="58103" y="37147"/>
                        <a:pt x="67628" y="19050"/>
                      </a:cubicBezTo>
                      <a:cubicBezTo>
                        <a:pt x="69533" y="16192"/>
                        <a:pt x="70485" y="13335"/>
                        <a:pt x="71438" y="10477"/>
                      </a:cubicBezTo>
                      <a:cubicBezTo>
                        <a:pt x="60008" y="21907"/>
                        <a:pt x="41910" y="25717"/>
                        <a:pt x="26670" y="17145"/>
                      </a:cubicBezTo>
                      <a:cubicBezTo>
                        <a:pt x="19050" y="13335"/>
                        <a:pt x="14288" y="6667"/>
                        <a:pt x="10478" y="0"/>
                      </a:cubicBezTo>
                      <a:cubicBezTo>
                        <a:pt x="7620" y="4763"/>
                        <a:pt x="3810" y="8572"/>
                        <a:pt x="0" y="13335"/>
                      </a:cubicBezTo>
                      <a:lnTo>
                        <a:pt x="0" y="13335"/>
                      </a:lnTo>
                      <a:close/>
                    </a:path>
                  </a:pathLst>
                </a:custGeom>
                <a:solidFill>
                  <a:srgbClr val="000000">
                    <a:alpha val="145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48" name="Google Shape;2748;p10"/>
                <p:cNvSpPr/>
                <p:nvPr/>
              </p:nvSpPr>
              <p:spPr>
                <a:xfrm rot="-715094">
                  <a:off x="4536646" y="2496457"/>
                  <a:ext cx="736077" cy="5555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792" h="55694" extrusionOk="0">
                      <a:moveTo>
                        <a:pt x="5212" y="0"/>
                      </a:moveTo>
                      <a:cubicBezTo>
                        <a:pt x="3307" y="2857"/>
                        <a:pt x="2355" y="5715"/>
                        <a:pt x="1402" y="8572"/>
                      </a:cubicBezTo>
                      <a:cubicBezTo>
                        <a:pt x="-4313" y="28575"/>
                        <a:pt x="8070" y="48577"/>
                        <a:pt x="27120" y="54292"/>
                      </a:cubicBezTo>
                      <a:cubicBezTo>
                        <a:pt x="47122" y="60007"/>
                        <a:pt x="67125" y="47625"/>
                        <a:pt x="72840" y="28575"/>
                      </a:cubicBezTo>
                      <a:cubicBezTo>
                        <a:pt x="73792" y="25717"/>
                        <a:pt x="73792" y="21907"/>
                        <a:pt x="73792" y="19050"/>
                      </a:cubicBezTo>
                      <a:cubicBezTo>
                        <a:pt x="65220" y="33338"/>
                        <a:pt x="48075" y="40957"/>
                        <a:pt x="31882" y="36195"/>
                      </a:cubicBezTo>
                      <a:cubicBezTo>
                        <a:pt x="16642" y="32385"/>
                        <a:pt x="5212" y="17145"/>
                        <a:pt x="5212" y="0"/>
                      </a:cubicBezTo>
                      <a:lnTo>
                        <a:pt x="5212" y="0"/>
                      </a:lnTo>
                      <a:close/>
                    </a:path>
                  </a:pathLst>
                </a:custGeom>
                <a:solidFill>
                  <a:srgbClr val="000000">
                    <a:alpha val="145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49" name="Google Shape;2749;p10"/>
                <p:cNvSpPr/>
                <p:nvPr/>
              </p:nvSpPr>
              <p:spPr>
                <a:xfrm rot="-715094">
                  <a:off x="5259877" y="2536527"/>
                  <a:ext cx="741085" cy="475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294" h="47625" extrusionOk="0">
                      <a:moveTo>
                        <a:pt x="1905" y="0"/>
                      </a:moveTo>
                      <a:cubicBezTo>
                        <a:pt x="952" y="2857"/>
                        <a:pt x="952" y="5715"/>
                        <a:pt x="0" y="9525"/>
                      </a:cubicBezTo>
                      <a:cubicBezTo>
                        <a:pt x="0" y="30480"/>
                        <a:pt x="16192" y="46672"/>
                        <a:pt x="36195" y="47625"/>
                      </a:cubicBezTo>
                      <a:cubicBezTo>
                        <a:pt x="57150" y="47625"/>
                        <a:pt x="73342" y="31432"/>
                        <a:pt x="74295" y="11430"/>
                      </a:cubicBezTo>
                      <a:cubicBezTo>
                        <a:pt x="74295" y="8572"/>
                        <a:pt x="74295" y="4763"/>
                        <a:pt x="73342" y="1905"/>
                      </a:cubicBezTo>
                      <a:cubicBezTo>
                        <a:pt x="68580" y="18097"/>
                        <a:pt x="54292" y="29527"/>
                        <a:pt x="37148" y="28575"/>
                      </a:cubicBezTo>
                      <a:cubicBezTo>
                        <a:pt x="20002" y="27622"/>
                        <a:pt x="5715" y="16192"/>
                        <a:pt x="1905" y="0"/>
                      </a:cubicBezTo>
                      <a:lnTo>
                        <a:pt x="1905" y="0"/>
                      </a:lnTo>
                      <a:close/>
                    </a:path>
                  </a:pathLst>
                </a:custGeom>
                <a:solidFill>
                  <a:srgbClr val="000000">
                    <a:alpha val="145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50" name="Google Shape;2750;p10"/>
                <p:cNvSpPr/>
                <p:nvPr/>
              </p:nvSpPr>
              <p:spPr>
                <a:xfrm rot="-715094">
                  <a:off x="5961826" y="2418700"/>
                  <a:ext cx="627070" cy="3807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864" h="38166" extrusionOk="0">
                      <a:moveTo>
                        <a:pt x="0" y="0"/>
                      </a:moveTo>
                      <a:cubicBezTo>
                        <a:pt x="0" y="2858"/>
                        <a:pt x="0" y="6667"/>
                        <a:pt x="952" y="9525"/>
                      </a:cubicBezTo>
                      <a:cubicBezTo>
                        <a:pt x="5715" y="29527"/>
                        <a:pt x="25717" y="41910"/>
                        <a:pt x="45720" y="37147"/>
                      </a:cubicBezTo>
                      <a:cubicBezTo>
                        <a:pt x="50483" y="36195"/>
                        <a:pt x="54292" y="34290"/>
                        <a:pt x="58102" y="32385"/>
                      </a:cubicBezTo>
                      <a:cubicBezTo>
                        <a:pt x="60008" y="23813"/>
                        <a:pt x="61913" y="14288"/>
                        <a:pt x="62865" y="5715"/>
                      </a:cubicBezTo>
                      <a:cubicBezTo>
                        <a:pt x="58102" y="12383"/>
                        <a:pt x="50483" y="17145"/>
                        <a:pt x="41910" y="19050"/>
                      </a:cubicBezTo>
                      <a:cubicBezTo>
                        <a:pt x="24765" y="22860"/>
                        <a:pt x="7620" y="14288"/>
                        <a:pt x="0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>
                    <a:alpha val="145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2751" name="Google Shape;2751;p10"/>
              <p:cNvSpPr/>
              <p:nvPr/>
            </p:nvSpPr>
            <p:spPr>
              <a:xfrm rot="-715094">
                <a:off x="5167532" y="1308408"/>
                <a:ext cx="513614" cy="522562"/>
              </a:xfrm>
              <a:custGeom>
                <a:avLst/>
                <a:gdLst/>
                <a:ahLst/>
                <a:cxnLst/>
                <a:rect l="l" t="t" r="r" b="b"/>
                <a:pathLst>
                  <a:path w="51490" h="52387" extrusionOk="0">
                    <a:moveTo>
                      <a:pt x="24820" y="0"/>
                    </a:moveTo>
                    <a:cubicBezTo>
                      <a:pt x="26726" y="0"/>
                      <a:pt x="29583" y="0"/>
                      <a:pt x="31488" y="953"/>
                    </a:cubicBezTo>
                    <a:cubicBezTo>
                      <a:pt x="28631" y="2858"/>
                      <a:pt x="26726" y="5715"/>
                      <a:pt x="26726" y="10478"/>
                    </a:cubicBezTo>
                    <a:cubicBezTo>
                      <a:pt x="26726" y="16192"/>
                      <a:pt x="31488" y="20955"/>
                      <a:pt x="37203" y="20955"/>
                    </a:cubicBezTo>
                    <a:cubicBezTo>
                      <a:pt x="41966" y="20955"/>
                      <a:pt x="46728" y="17145"/>
                      <a:pt x="47681" y="13335"/>
                    </a:cubicBezTo>
                    <a:cubicBezTo>
                      <a:pt x="50538" y="17145"/>
                      <a:pt x="51491" y="21908"/>
                      <a:pt x="51491" y="26670"/>
                    </a:cubicBezTo>
                    <a:cubicBezTo>
                      <a:pt x="51491" y="40958"/>
                      <a:pt x="40061" y="52388"/>
                      <a:pt x="25773" y="52388"/>
                    </a:cubicBezTo>
                    <a:cubicBezTo>
                      <a:pt x="11486" y="52388"/>
                      <a:pt x="56" y="40958"/>
                      <a:pt x="56" y="26670"/>
                    </a:cubicBezTo>
                    <a:cubicBezTo>
                      <a:pt x="-897" y="11430"/>
                      <a:pt x="10533" y="0"/>
                      <a:pt x="24820" y="0"/>
                    </a:cubicBezTo>
                    <a:lnTo>
                      <a:pt x="24820" y="0"/>
                    </a:lnTo>
                    <a:close/>
                  </a:path>
                </a:pathLst>
              </a:custGeom>
              <a:solidFill>
                <a:srgbClr val="3B231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52" name="Google Shape;2752;p10"/>
              <p:cNvSpPr/>
              <p:nvPr/>
            </p:nvSpPr>
            <p:spPr>
              <a:xfrm rot="-715094">
                <a:off x="2907640" y="2292112"/>
                <a:ext cx="2116392" cy="1904303"/>
              </a:xfrm>
              <a:custGeom>
                <a:avLst/>
                <a:gdLst/>
                <a:ahLst/>
                <a:cxnLst/>
                <a:rect l="l" t="t" r="r" b="b"/>
                <a:pathLst>
                  <a:path w="212169" h="190907" extrusionOk="0">
                    <a:moveTo>
                      <a:pt x="0" y="151447"/>
                    </a:moveTo>
                    <a:cubicBezTo>
                      <a:pt x="5715" y="173355"/>
                      <a:pt x="25717" y="178117"/>
                      <a:pt x="44767" y="171450"/>
                    </a:cubicBezTo>
                    <a:cubicBezTo>
                      <a:pt x="59055" y="197167"/>
                      <a:pt x="85725" y="195263"/>
                      <a:pt x="109538" y="178117"/>
                    </a:cubicBezTo>
                    <a:cubicBezTo>
                      <a:pt x="204788" y="208597"/>
                      <a:pt x="230505" y="88583"/>
                      <a:pt x="200025" y="0"/>
                    </a:cubicBezTo>
                    <a:cubicBezTo>
                      <a:pt x="174308" y="74295"/>
                      <a:pt x="91440" y="150495"/>
                      <a:pt x="0" y="151447"/>
                    </a:cubicBezTo>
                    <a:lnTo>
                      <a:pt x="0" y="15144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53" name="Google Shape;2753;p10"/>
              <p:cNvSpPr/>
              <p:nvPr/>
            </p:nvSpPr>
            <p:spPr>
              <a:xfrm rot="-715094">
                <a:off x="1695299" y="2949646"/>
                <a:ext cx="374662" cy="926092"/>
              </a:xfrm>
              <a:custGeom>
                <a:avLst/>
                <a:gdLst/>
                <a:ahLst/>
                <a:cxnLst/>
                <a:rect l="l" t="t" r="r" b="b"/>
                <a:pathLst>
                  <a:path w="37560" h="92841" extrusionOk="0">
                    <a:moveTo>
                      <a:pt x="17650" y="92841"/>
                    </a:moveTo>
                    <a:cubicBezTo>
                      <a:pt x="12888" y="85222"/>
                      <a:pt x="-5210" y="42359"/>
                      <a:pt x="1458" y="20452"/>
                    </a:cubicBezTo>
                    <a:cubicBezTo>
                      <a:pt x="11935" y="-12886"/>
                      <a:pt x="55750" y="-3361"/>
                      <a:pt x="29080" y="33786"/>
                    </a:cubicBezTo>
                    <a:cubicBezTo>
                      <a:pt x="20508" y="44264"/>
                      <a:pt x="11935" y="61409"/>
                      <a:pt x="17650" y="92841"/>
                    </a:cubicBezTo>
                    <a:lnTo>
                      <a:pt x="17650" y="9284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54" name="Google Shape;2754;p10"/>
              <p:cNvSpPr/>
              <p:nvPr/>
            </p:nvSpPr>
            <p:spPr>
              <a:xfrm rot="-715094">
                <a:off x="1139489" y="2514384"/>
                <a:ext cx="676866" cy="1441152"/>
              </a:xfrm>
              <a:custGeom>
                <a:avLst/>
                <a:gdLst/>
                <a:ahLst/>
                <a:cxnLst/>
                <a:rect l="l" t="t" r="r" b="b"/>
                <a:pathLst>
                  <a:path w="67856" h="144476" extrusionOk="0">
                    <a:moveTo>
                      <a:pt x="67856" y="144476"/>
                    </a:moveTo>
                    <a:cubicBezTo>
                      <a:pt x="56426" y="135904"/>
                      <a:pt x="4039" y="82564"/>
                      <a:pt x="229" y="46369"/>
                    </a:cubicBezTo>
                    <a:cubicBezTo>
                      <a:pt x="-4534" y="-9829"/>
                      <a:pt x="66904" y="-22211"/>
                      <a:pt x="48806" y="50179"/>
                    </a:cubicBezTo>
                    <a:cubicBezTo>
                      <a:pt x="44044" y="71134"/>
                      <a:pt x="41186" y="100661"/>
                      <a:pt x="67856" y="144476"/>
                    </a:cubicBezTo>
                    <a:lnTo>
                      <a:pt x="67856" y="144476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55" name="Google Shape;2755;p10"/>
              <p:cNvSpPr/>
              <p:nvPr/>
            </p:nvSpPr>
            <p:spPr>
              <a:xfrm rot="-715094">
                <a:off x="1085883" y="3420937"/>
                <a:ext cx="817823" cy="561584"/>
              </a:xfrm>
              <a:custGeom>
                <a:avLst/>
                <a:gdLst/>
                <a:ahLst/>
                <a:cxnLst/>
                <a:rect l="l" t="t" r="r" b="b"/>
                <a:pathLst>
                  <a:path w="81987" h="56299" extrusionOk="0">
                    <a:moveTo>
                      <a:pt x="81987" y="56163"/>
                    </a:moveTo>
                    <a:cubicBezTo>
                      <a:pt x="73415" y="57115"/>
                      <a:pt x="25790" y="53306"/>
                      <a:pt x="9597" y="37113"/>
                    </a:cubicBezTo>
                    <a:cubicBezTo>
                      <a:pt x="-15168" y="12348"/>
                      <a:pt x="13407" y="-21942"/>
                      <a:pt x="34362" y="19015"/>
                    </a:cubicBezTo>
                    <a:cubicBezTo>
                      <a:pt x="41030" y="30445"/>
                      <a:pt x="51507" y="46638"/>
                      <a:pt x="81987" y="56163"/>
                    </a:cubicBezTo>
                    <a:lnTo>
                      <a:pt x="81987" y="56163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56" name="Google Shape;2756;p10"/>
              <p:cNvSpPr/>
              <p:nvPr/>
            </p:nvSpPr>
            <p:spPr>
              <a:xfrm rot="-715094">
                <a:off x="2907765" y="2298300"/>
                <a:ext cx="2116392" cy="1904303"/>
              </a:xfrm>
              <a:custGeom>
                <a:avLst/>
                <a:gdLst/>
                <a:ahLst/>
                <a:cxnLst/>
                <a:rect l="l" t="t" r="r" b="b"/>
                <a:pathLst>
                  <a:path w="212169" h="190907" extrusionOk="0">
                    <a:moveTo>
                      <a:pt x="0" y="151447"/>
                    </a:moveTo>
                    <a:cubicBezTo>
                      <a:pt x="5715" y="173355"/>
                      <a:pt x="25717" y="178117"/>
                      <a:pt x="44767" y="171450"/>
                    </a:cubicBezTo>
                    <a:cubicBezTo>
                      <a:pt x="59055" y="197167"/>
                      <a:pt x="85725" y="195263"/>
                      <a:pt x="109538" y="178117"/>
                    </a:cubicBezTo>
                    <a:cubicBezTo>
                      <a:pt x="204788" y="208597"/>
                      <a:pt x="230505" y="88583"/>
                      <a:pt x="200025" y="0"/>
                    </a:cubicBezTo>
                    <a:cubicBezTo>
                      <a:pt x="174308" y="74295"/>
                      <a:pt x="91440" y="150495"/>
                      <a:pt x="0" y="151447"/>
                    </a:cubicBezTo>
                    <a:lnTo>
                      <a:pt x="0" y="151447"/>
                    </a:lnTo>
                    <a:close/>
                  </a:path>
                </a:pathLst>
              </a:custGeom>
              <a:solidFill>
                <a:srgbClr val="000000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57" name="Google Shape;2757;p10"/>
              <p:cNvSpPr/>
              <p:nvPr/>
            </p:nvSpPr>
            <p:spPr>
              <a:xfrm rot="-715094">
                <a:off x="1139576" y="2529872"/>
                <a:ext cx="676866" cy="1441152"/>
              </a:xfrm>
              <a:custGeom>
                <a:avLst/>
                <a:gdLst/>
                <a:ahLst/>
                <a:cxnLst/>
                <a:rect l="l" t="t" r="r" b="b"/>
                <a:pathLst>
                  <a:path w="67856" h="144476" extrusionOk="0">
                    <a:moveTo>
                      <a:pt x="67856" y="144476"/>
                    </a:moveTo>
                    <a:cubicBezTo>
                      <a:pt x="56426" y="135904"/>
                      <a:pt x="4039" y="82564"/>
                      <a:pt x="229" y="46369"/>
                    </a:cubicBezTo>
                    <a:cubicBezTo>
                      <a:pt x="-4534" y="-9829"/>
                      <a:pt x="66904" y="-22211"/>
                      <a:pt x="48806" y="50179"/>
                    </a:cubicBezTo>
                    <a:cubicBezTo>
                      <a:pt x="44044" y="71134"/>
                      <a:pt x="41186" y="100661"/>
                      <a:pt x="67856" y="144476"/>
                    </a:cubicBezTo>
                    <a:lnTo>
                      <a:pt x="67856" y="144476"/>
                    </a:lnTo>
                    <a:close/>
                  </a:path>
                </a:pathLst>
              </a:custGeom>
              <a:solidFill>
                <a:srgbClr val="000000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58" name="Google Shape;2758;p10"/>
              <p:cNvSpPr/>
              <p:nvPr/>
            </p:nvSpPr>
            <p:spPr>
              <a:xfrm rot="-715094">
                <a:off x="1695299" y="2949609"/>
                <a:ext cx="374662" cy="926092"/>
              </a:xfrm>
              <a:custGeom>
                <a:avLst/>
                <a:gdLst/>
                <a:ahLst/>
                <a:cxnLst/>
                <a:rect l="l" t="t" r="r" b="b"/>
                <a:pathLst>
                  <a:path w="37560" h="92841" extrusionOk="0">
                    <a:moveTo>
                      <a:pt x="17650" y="92841"/>
                    </a:moveTo>
                    <a:cubicBezTo>
                      <a:pt x="12888" y="85222"/>
                      <a:pt x="-5210" y="42359"/>
                      <a:pt x="1458" y="20452"/>
                    </a:cubicBezTo>
                    <a:cubicBezTo>
                      <a:pt x="11935" y="-12886"/>
                      <a:pt x="55750" y="-3361"/>
                      <a:pt x="29080" y="33786"/>
                    </a:cubicBezTo>
                    <a:cubicBezTo>
                      <a:pt x="20508" y="44264"/>
                      <a:pt x="11935" y="61409"/>
                      <a:pt x="17650" y="92841"/>
                    </a:cubicBezTo>
                    <a:lnTo>
                      <a:pt x="17650" y="92841"/>
                    </a:lnTo>
                    <a:close/>
                  </a:path>
                </a:pathLst>
              </a:custGeom>
              <a:solidFill>
                <a:srgbClr val="000000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59" name="Google Shape;2759;p10"/>
              <p:cNvSpPr/>
              <p:nvPr/>
            </p:nvSpPr>
            <p:spPr>
              <a:xfrm rot="-715094">
                <a:off x="1085883" y="3420900"/>
                <a:ext cx="817823" cy="561584"/>
              </a:xfrm>
              <a:custGeom>
                <a:avLst/>
                <a:gdLst/>
                <a:ahLst/>
                <a:cxnLst/>
                <a:rect l="l" t="t" r="r" b="b"/>
                <a:pathLst>
                  <a:path w="81987" h="56299" extrusionOk="0">
                    <a:moveTo>
                      <a:pt x="81987" y="56163"/>
                    </a:moveTo>
                    <a:cubicBezTo>
                      <a:pt x="73415" y="57115"/>
                      <a:pt x="25790" y="53306"/>
                      <a:pt x="9597" y="37113"/>
                    </a:cubicBezTo>
                    <a:cubicBezTo>
                      <a:pt x="-15168" y="12348"/>
                      <a:pt x="13407" y="-21942"/>
                      <a:pt x="34362" y="19015"/>
                    </a:cubicBezTo>
                    <a:cubicBezTo>
                      <a:pt x="41030" y="30445"/>
                      <a:pt x="51507" y="46638"/>
                      <a:pt x="81987" y="56163"/>
                    </a:cubicBezTo>
                    <a:lnTo>
                      <a:pt x="81987" y="56163"/>
                    </a:lnTo>
                    <a:close/>
                  </a:path>
                </a:pathLst>
              </a:custGeom>
              <a:solidFill>
                <a:srgbClr val="000000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9 Big Title">
  <p:cSld name="CUSTOM_7">
    <p:spTree>
      <p:nvGrpSpPr>
        <p:cNvPr id="1" name="Shape 30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6" name="Google Shape;3026;p12"/>
          <p:cNvSpPr/>
          <p:nvPr/>
        </p:nvSpPr>
        <p:spPr>
          <a:xfrm rot="5400000">
            <a:off x="5288910" y="-2548691"/>
            <a:ext cx="1348148" cy="6445529"/>
          </a:xfrm>
          <a:custGeom>
            <a:avLst/>
            <a:gdLst/>
            <a:ahLst/>
            <a:cxnLst/>
            <a:rect l="l" t="t" r="r" b="b"/>
            <a:pathLst>
              <a:path w="6433" h="21646" extrusionOk="0">
                <a:moveTo>
                  <a:pt x="1" y="0"/>
                </a:moveTo>
                <a:lnTo>
                  <a:pt x="1" y="21645"/>
                </a:lnTo>
                <a:cubicBezTo>
                  <a:pt x="105" y="21391"/>
                  <a:pt x="235" y="21155"/>
                  <a:pt x="416" y="20949"/>
                </a:cubicBezTo>
                <a:cubicBezTo>
                  <a:pt x="1303" y="19945"/>
                  <a:pt x="2849" y="20241"/>
                  <a:pt x="4025" y="19682"/>
                </a:cubicBezTo>
                <a:cubicBezTo>
                  <a:pt x="5309" y="19070"/>
                  <a:pt x="5992" y="17450"/>
                  <a:pt x="5958" y="15936"/>
                </a:cubicBezTo>
                <a:cubicBezTo>
                  <a:pt x="5924" y="14423"/>
                  <a:pt x="5303" y="13000"/>
                  <a:pt x="4592" y="11699"/>
                </a:cubicBezTo>
                <a:cubicBezTo>
                  <a:pt x="4132" y="10860"/>
                  <a:pt x="3612" y="9966"/>
                  <a:pt x="3688" y="8993"/>
                </a:cubicBezTo>
                <a:cubicBezTo>
                  <a:pt x="3808" y="7473"/>
                  <a:pt x="5288" y="6520"/>
                  <a:pt x="5851" y="5119"/>
                </a:cubicBezTo>
                <a:cubicBezTo>
                  <a:pt x="6432" y="3671"/>
                  <a:pt x="5822" y="1797"/>
                  <a:pt x="4531" y="1068"/>
                </a:cubicBezTo>
                <a:cubicBezTo>
                  <a:pt x="4004" y="770"/>
                  <a:pt x="3408" y="654"/>
                  <a:pt x="2822" y="542"/>
                </a:cubicBezTo>
                <a:cubicBezTo>
                  <a:pt x="1927" y="370"/>
                  <a:pt x="1032" y="198"/>
                  <a:pt x="138" y="26"/>
                </a:cubicBezTo>
                <a:cubicBezTo>
                  <a:pt x="93" y="17"/>
                  <a:pt x="46" y="9"/>
                  <a:pt x="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27" name="Google Shape;3027;p12"/>
          <p:cNvSpPr/>
          <p:nvPr/>
        </p:nvSpPr>
        <p:spPr>
          <a:xfrm rot="10800000" flipH="1">
            <a:off x="3844749" y="5942203"/>
            <a:ext cx="5313032" cy="915797"/>
          </a:xfrm>
          <a:custGeom>
            <a:avLst/>
            <a:gdLst/>
            <a:ahLst/>
            <a:cxnLst/>
            <a:rect l="l" t="t" r="r" b="b"/>
            <a:pathLst>
              <a:path w="8748" h="2260" extrusionOk="0">
                <a:moveTo>
                  <a:pt x="1" y="0"/>
                </a:moveTo>
                <a:cubicBezTo>
                  <a:pt x="3" y="3"/>
                  <a:pt x="4" y="5"/>
                  <a:pt x="5" y="7"/>
                </a:cubicBezTo>
                <a:cubicBezTo>
                  <a:pt x="129" y="217"/>
                  <a:pt x="325" y="351"/>
                  <a:pt x="548" y="452"/>
                </a:cubicBezTo>
                <a:cubicBezTo>
                  <a:pt x="720" y="530"/>
                  <a:pt x="897" y="598"/>
                  <a:pt x="1075" y="662"/>
                </a:cubicBezTo>
                <a:cubicBezTo>
                  <a:pt x="1551" y="833"/>
                  <a:pt x="1960" y="1094"/>
                  <a:pt x="2311" y="1435"/>
                </a:cubicBezTo>
                <a:cubicBezTo>
                  <a:pt x="2496" y="1615"/>
                  <a:pt x="2671" y="1802"/>
                  <a:pt x="2878" y="1959"/>
                </a:cubicBezTo>
                <a:cubicBezTo>
                  <a:pt x="3094" y="2123"/>
                  <a:pt x="3335" y="2235"/>
                  <a:pt x="3619" y="2256"/>
                </a:cubicBezTo>
                <a:cubicBezTo>
                  <a:pt x="3650" y="2258"/>
                  <a:pt x="3679" y="2259"/>
                  <a:pt x="3709" y="2259"/>
                </a:cubicBezTo>
                <a:cubicBezTo>
                  <a:pt x="4032" y="2259"/>
                  <a:pt x="4287" y="2122"/>
                  <a:pt x="4469" y="1845"/>
                </a:cubicBezTo>
                <a:cubicBezTo>
                  <a:pt x="4537" y="1741"/>
                  <a:pt x="4581" y="1626"/>
                  <a:pt x="4629" y="1514"/>
                </a:cubicBezTo>
                <a:cubicBezTo>
                  <a:pt x="4701" y="1348"/>
                  <a:pt x="4780" y="1184"/>
                  <a:pt x="4900" y="1040"/>
                </a:cubicBezTo>
                <a:cubicBezTo>
                  <a:pt x="5070" y="837"/>
                  <a:pt x="5255" y="736"/>
                  <a:pt x="5470" y="736"/>
                </a:cubicBezTo>
                <a:cubicBezTo>
                  <a:pt x="5569" y="736"/>
                  <a:pt x="5674" y="757"/>
                  <a:pt x="5786" y="799"/>
                </a:cubicBezTo>
                <a:cubicBezTo>
                  <a:pt x="5949" y="860"/>
                  <a:pt x="6105" y="932"/>
                  <a:pt x="6266" y="996"/>
                </a:cubicBezTo>
                <a:cubicBezTo>
                  <a:pt x="6437" y="1064"/>
                  <a:pt x="6612" y="1120"/>
                  <a:pt x="6801" y="1139"/>
                </a:cubicBezTo>
                <a:cubicBezTo>
                  <a:pt x="6860" y="1145"/>
                  <a:pt x="6919" y="1148"/>
                  <a:pt x="6977" y="1148"/>
                </a:cubicBezTo>
                <a:cubicBezTo>
                  <a:pt x="7438" y="1148"/>
                  <a:pt x="7841" y="964"/>
                  <a:pt x="8213" y="689"/>
                </a:cubicBezTo>
                <a:cubicBezTo>
                  <a:pt x="8460" y="506"/>
                  <a:pt x="8644" y="278"/>
                  <a:pt x="874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28" name="Google Shape;3028;p12"/>
          <p:cNvSpPr txBox="1">
            <a:spLocks noGrp="1"/>
          </p:cNvSpPr>
          <p:nvPr>
            <p:ph type="title"/>
          </p:nvPr>
        </p:nvSpPr>
        <p:spPr>
          <a:xfrm>
            <a:off x="548200" y="544275"/>
            <a:ext cx="11095500" cy="31608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endParaRPr/>
          </a:p>
        </p:txBody>
      </p:sp>
      <p:sp>
        <p:nvSpPr>
          <p:cNvPr id="3029" name="Google Shape;3029;p12"/>
          <p:cNvSpPr txBox="1">
            <a:spLocks noGrp="1"/>
          </p:cNvSpPr>
          <p:nvPr>
            <p:ph type="body" idx="1"/>
          </p:nvPr>
        </p:nvSpPr>
        <p:spPr>
          <a:xfrm>
            <a:off x="633475" y="4813250"/>
            <a:ext cx="10909200" cy="1565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grpSp>
        <p:nvGrpSpPr>
          <p:cNvPr id="3030" name="Google Shape;3030;p12"/>
          <p:cNvGrpSpPr/>
          <p:nvPr/>
        </p:nvGrpSpPr>
        <p:grpSpPr>
          <a:xfrm flipH="1">
            <a:off x="6235449" y="300684"/>
            <a:ext cx="1711061" cy="1384397"/>
            <a:chOff x="806499" y="1114972"/>
            <a:chExt cx="1711061" cy="1384397"/>
          </a:xfrm>
        </p:grpSpPr>
        <p:sp>
          <p:nvSpPr>
            <p:cNvPr id="3031" name="Google Shape;3031;p12"/>
            <p:cNvSpPr/>
            <p:nvPr/>
          </p:nvSpPr>
          <p:spPr>
            <a:xfrm>
              <a:off x="1747359" y="2161403"/>
              <a:ext cx="118630" cy="337965"/>
            </a:xfrm>
            <a:custGeom>
              <a:avLst/>
              <a:gdLst/>
              <a:ahLst/>
              <a:cxnLst/>
              <a:rect l="l" t="t" r="r" b="b"/>
              <a:pathLst>
                <a:path w="52491" h="149542" extrusionOk="0">
                  <a:moveTo>
                    <a:pt x="0" y="11430"/>
                  </a:moveTo>
                  <a:cubicBezTo>
                    <a:pt x="0" y="4763"/>
                    <a:pt x="4763" y="0"/>
                    <a:pt x="11430" y="0"/>
                  </a:cubicBezTo>
                  <a:cubicBezTo>
                    <a:pt x="18097" y="0"/>
                    <a:pt x="22860" y="4763"/>
                    <a:pt x="22860" y="11430"/>
                  </a:cubicBezTo>
                  <a:lnTo>
                    <a:pt x="14288" y="133350"/>
                  </a:lnTo>
                  <a:cubicBezTo>
                    <a:pt x="27622" y="122872"/>
                    <a:pt x="50482" y="124777"/>
                    <a:pt x="52388" y="138113"/>
                  </a:cubicBezTo>
                  <a:cubicBezTo>
                    <a:pt x="53340" y="144780"/>
                    <a:pt x="47625" y="149542"/>
                    <a:pt x="40957" y="149542"/>
                  </a:cubicBezTo>
                  <a:lnTo>
                    <a:pt x="11430" y="149542"/>
                  </a:lnTo>
                  <a:cubicBezTo>
                    <a:pt x="4763" y="149542"/>
                    <a:pt x="0" y="144780"/>
                    <a:pt x="0" y="138113"/>
                  </a:cubicBezTo>
                  <a:lnTo>
                    <a:pt x="0" y="11430"/>
                  </a:lnTo>
                  <a:lnTo>
                    <a:pt x="0" y="11430"/>
                  </a:lnTo>
                  <a:close/>
                </a:path>
              </a:pathLst>
            </a:custGeom>
            <a:solidFill>
              <a:srgbClr val="3B231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32" name="Google Shape;3032;p12"/>
            <p:cNvSpPr/>
            <p:nvPr/>
          </p:nvSpPr>
          <p:spPr>
            <a:xfrm>
              <a:off x="1699999" y="2161403"/>
              <a:ext cx="118630" cy="337965"/>
            </a:xfrm>
            <a:custGeom>
              <a:avLst/>
              <a:gdLst/>
              <a:ahLst/>
              <a:cxnLst/>
              <a:rect l="l" t="t" r="r" b="b"/>
              <a:pathLst>
                <a:path w="52491" h="149542" extrusionOk="0">
                  <a:moveTo>
                    <a:pt x="0" y="11430"/>
                  </a:moveTo>
                  <a:cubicBezTo>
                    <a:pt x="0" y="4763"/>
                    <a:pt x="4763" y="0"/>
                    <a:pt x="11430" y="0"/>
                  </a:cubicBezTo>
                  <a:cubicBezTo>
                    <a:pt x="18098" y="0"/>
                    <a:pt x="22860" y="4763"/>
                    <a:pt x="22860" y="11430"/>
                  </a:cubicBezTo>
                  <a:lnTo>
                    <a:pt x="14288" y="133350"/>
                  </a:lnTo>
                  <a:cubicBezTo>
                    <a:pt x="27623" y="122872"/>
                    <a:pt x="50483" y="124777"/>
                    <a:pt x="52388" y="138113"/>
                  </a:cubicBezTo>
                  <a:cubicBezTo>
                    <a:pt x="53340" y="144780"/>
                    <a:pt x="47625" y="149542"/>
                    <a:pt x="40958" y="149542"/>
                  </a:cubicBezTo>
                  <a:lnTo>
                    <a:pt x="11430" y="149542"/>
                  </a:lnTo>
                  <a:cubicBezTo>
                    <a:pt x="4763" y="149542"/>
                    <a:pt x="0" y="144780"/>
                    <a:pt x="0" y="138113"/>
                  </a:cubicBezTo>
                  <a:lnTo>
                    <a:pt x="0" y="11430"/>
                  </a:lnTo>
                  <a:lnTo>
                    <a:pt x="0" y="11430"/>
                  </a:lnTo>
                  <a:close/>
                </a:path>
              </a:pathLst>
            </a:custGeom>
            <a:solidFill>
              <a:srgbClr val="3B231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033" name="Google Shape;3033;p12"/>
            <p:cNvGrpSpPr/>
            <p:nvPr/>
          </p:nvGrpSpPr>
          <p:grpSpPr>
            <a:xfrm>
              <a:off x="806499" y="1114972"/>
              <a:ext cx="1711061" cy="1320036"/>
              <a:chOff x="997974" y="715450"/>
              <a:chExt cx="5984822" cy="4617124"/>
            </a:xfrm>
          </p:grpSpPr>
          <p:sp>
            <p:nvSpPr>
              <p:cNvPr id="3034" name="Google Shape;3034;p12"/>
              <p:cNvSpPr/>
              <p:nvPr/>
            </p:nvSpPr>
            <p:spPr>
              <a:xfrm rot="-715094">
                <a:off x="5957484" y="1037192"/>
                <a:ext cx="690432" cy="674581"/>
              </a:xfrm>
              <a:custGeom>
                <a:avLst/>
                <a:gdLst/>
                <a:ahLst/>
                <a:cxnLst/>
                <a:rect l="l" t="t" r="r" b="b"/>
                <a:pathLst>
                  <a:path w="69216" h="67627" extrusionOk="0">
                    <a:moveTo>
                      <a:pt x="63502" y="0"/>
                    </a:moveTo>
                    <a:lnTo>
                      <a:pt x="29212" y="31432"/>
                    </a:lnTo>
                    <a:lnTo>
                      <a:pt x="69217" y="24765"/>
                    </a:lnTo>
                    <a:lnTo>
                      <a:pt x="22544" y="67627"/>
                    </a:lnTo>
                    <a:cubicBezTo>
                      <a:pt x="4447" y="54292"/>
                      <a:pt x="-2221" y="33338"/>
                      <a:pt x="637" y="10477"/>
                    </a:cubicBezTo>
                    <a:lnTo>
                      <a:pt x="63502" y="0"/>
                    </a:lnTo>
                    <a:lnTo>
                      <a:pt x="63502" y="0"/>
                    </a:lnTo>
                    <a:close/>
                  </a:path>
                </a:pathLst>
              </a:custGeom>
              <a:solidFill>
                <a:srgbClr val="FFB66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35" name="Google Shape;3035;p12"/>
              <p:cNvSpPr/>
              <p:nvPr/>
            </p:nvSpPr>
            <p:spPr>
              <a:xfrm rot="-715094">
                <a:off x="1851525" y="1171185"/>
                <a:ext cx="4800373" cy="3705653"/>
              </a:xfrm>
              <a:custGeom>
                <a:avLst/>
                <a:gdLst/>
                <a:ahLst/>
                <a:cxnLst/>
                <a:rect l="l" t="t" r="r" b="b"/>
                <a:pathLst>
                  <a:path w="481239" h="371493" extrusionOk="0">
                    <a:moveTo>
                      <a:pt x="0" y="223144"/>
                    </a:moveTo>
                    <a:cubicBezTo>
                      <a:pt x="256222" y="248862"/>
                      <a:pt x="220028" y="27882"/>
                      <a:pt x="355283" y="2164"/>
                    </a:cubicBezTo>
                    <a:cubicBezTo>
                      <a:pt x="525780" y="-30221"/>
                      <a:pt x="532448" y="310774"/>
                      <a:pt x="318135" y="362209"/>
                    </a:cubicBezTo>
                    <a:cubicBezTo>
                      <a:pt x="166688" y="399357"/>
                      <a:pt x="45720" y="319347"/>
                      <a:pt x="0" y="223144"/>
                    </a:cubicBezTo>
                    <a:lnTo>
                      <a:pt x="0" y="22314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36" name="Google Shape;3036;p12"/>
              <p:cNvSpPr/>
              <p:nvPr/>
            </p:nvSpPr>
            <p:spPr>
              <a:xfrm rot="-715094">
                <a:off x="5159776" y="1319705"/>
                <a:ext cx="513066" cy="513056"/>
              </a:xfrm>
              <a:custGeom>
                <a:avLst/>
                <a:gdLst/>
                <a:ahLst/>
                <a:cxnLst/>
                <a:rect l="l" t="t" r="r" b="b"/>
                <a:pathLst>
                  <a:path w="51435" h="51434" extrusionOk="0">
                    <a:moveTo>
                      <a:pt x="25717" y="51435"/>
                    </a:moveTo>
                    <a:cubicBezTo>
                      <a:pt x="11430" y="51435"/>
                      <a:pt x="0" y="40005"/>
                      <a:pt x="0" y="25717"/>
                    </a:cubicBezTo>
                    <a:cubicBezTo>
                      <a:pt x="0" y="11430"/>
                      <a:pt x="11430" y="0"/>
                      <a:pt x="25717" y="0"/>
                    </a:cubicBezTo>
                    <a:cubicBezTo>
                      <a:pt x="40005" y="0"/>
                      <a:pt x="51435" y="11430"/>
                      <a:pt x="51435" y="25717"/>
                    </a:cubicBezTo>
                    <a:cubicBezTo>
                      <a:pt x="51435" y="40005"/>
                      <a:pt x="40005" y="51435"/>
                      <a:pt x="25717" y="51435"/>
                    </a:cubicBezTo>
                    <a:lnTo>
                      <a:pt x="25717" y="5143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37" name="Google Shape;3037;p12"/>
              <p:cNvSpPr/>
              <p:nvPr/>
            </p:nvSpPr>
            <p:spPr>
              <a:xfrm rot="-715094">
                <a:off x="4061639" y="3326168"/>
                <a:ext cx="733753" cy="629235"/>
              </a:xfrm>
              <a:custGeom>
                <a:avLst/>
                <a:gdLst/>
                <a:ahLst/>
                <a:cxnLst/>
                <a:rect l="l" t="t" r="r" b="b"/>
                <a:pathLst>
                  <a:path w="73559" h="63081" extrusionOk="0">
                    <a:moveTo>
                      <a:pt x="10694" y="0"/>
                    </a:moveTo>
                    <a:cubicBezTo>
                      <a:pt x="8789" y="1905"/>
                      <a:pt x="6884" y="4763"/>
                      <a:pt x="4979" y="7620"/>
                    </a:cubicBezTo>
                    <a:cubicBezTo>
                      <a:pt x="-5498" y="25717"/>
                      <a:pt x="1169" y="48577"/>
                      <a:pt x="19267" y="58102"/>
                    </a:cubicBezTo>
                    <a:cubicBezTo>
                      <a:pt x="37364" y="68580"/>
                      <a:pt x="60224" y="61913"/>
                      <a:pt x="69749" y="43815"/>
                    </a:cubicBezTo>
                    <a:cubicBezTo>
                      <a:pt x="71654" y="40957"/>
                      <a:pt x="72607" y="38100"/>
                      <a:pt x="73559" y="35242"/>
                    </a:cubicBezTo>
                    <a:cubicBezTo>
                      <a:pt x="62129" y="46672"/>
                      <a:pt x="44032" y="50482"/>
                      <a:pt x="28792" y="41910"/>
                    </a:cubicBezTo>
                    <a:cubicBezTo>
                      <a:pt x="13552" y="33338"/>
                      <a:pt x="5932" y="16192"/>
                      <a:pt x="10694" y="0"/>
                    </a:cubicBezTo>
                    <a:lnTo>
                      <a:pt x="10694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3038" name="Google Shape;3038;p12"/>
              <p:cNvGrpSpPr/>
              <p:nvPr/>
            </p:nvGrpSpPr>
            <p:grpSpPr>
              <a:xfrm>
                <a:off x="2417916" y="2324878"/>
                <a:ext cx="4203533" cy="2631820"/>
                <a:chOff x="2417916" y="2358053"/>
                <a:chExt cx="4203533" cy="2631820"/>
              </a:xfrm>
            </p:grpSpPr>
            <p:sp>
              <p:nvSpPr>
                <p:cNvPr id="3039" name="Google Shape;3039;p12"/>
                <p:cNvSpPr/>
                <p:nvPr/>
              </p:nvSpPr>
              <p:spPr>
                <a:xfrm rot="-715094">
                  <a:off x="2458789" y="3739690"/>
                  <a:ext cx="649674" cy="4636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130" h="46481" extrusionOk="0">
                      <a:moveTo>
                        <a:pt x="1313" y="0"/>
                      </a:moveTo>
                      <a:cubicBezTo>
                        <a:pt x="-1545" y="9525"/>
                        <a:pt x="360" y="20002"/>
                        <a:pt x="6075" y="29527"/>
                      </a:cubicBezTo>
                      <a:cubicBezTo>
                        <a:pt x="17505" y="46672"/>
                        <a:pt x="40365" y="51435"/>
                        <a:pt x="57510" y="40958"/>
                      </a:cubicBezTo>
                      <a:cubicBezTo>
                        <a:pt x="60368" y="39052"/>
                        <a:pt x="62273" y="37147"/>
                        <a:pt x="65130" y="35242"/>
                      </a:cubicBezTo>
                      <a:cubicBezTo>
                        <a:pt x="49890" y="40005"/>
                        <a:pt x="31793" y="34290"/>
                        <a:pt x="22268" y="20002"/>
                      </a:cubicBezTo>
                      <a:cubicBezTo>
                        <a:pt x="18458" y="14288"/>
                        <a:pt x="16553" y="6667"/>
                        <a:pt x="16553" y="0"/>
                      </a:cubicBezTo>
                      <a:cubicBezTo>
                        <a:pt x="11790" y="0"/>
                        <a:pt x="7028" y="0"/>
                        <a:pt x="1313" y="0"/>
                      </a:cubicBezTo>
                      <a:lnTo>
                        <a:pt x="1313" y="0"/>
                      </a:lnTo>
                      <a:close/>
                    </a:path>
                  </a:pathLst>
                </a:custGeom>
                <a:solidFill>
                  <a:srgbClr val="000000">
                    <a:alpha val="145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40" name="Google Shape;3040;p12"/>
                <p:cNvSpPr/>
                <p:nvPr/>
              </p:nvSpPr>
              <p:spPr>
                <a:xfrm rot="-715094">
                  <a:off x="3002368" y="3961893"/>
                  <a:ext cx="699778" cy="6807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53" h="68248" extrusionOk="0">
                      <a:moveTo>
                        <a:pt x="17766" y="0"/>
                      </a:moveTo>
                      <a:cubicBezTo>
                        <a:pt x="14909" y="1905"/>
                        <a:pt x="13004" y="3810"/>
                        <a:pt x="10146" y="5715"/>
                      </a:cubicBezTo>
                      <a:cubicBezTo>
                        <a:pt x="-4141" y="20955"/>
                        <a:pt x="-3189" y="43815"/>
                        <a:pt x="12051" y="58102"/>
                      </a:cubicBezTo>
                      <a:cubicBezTo>
                        <a:pt x="27291" y="72390"/>
                        <a:pt x="50151" y="71438"/>
                        <a:pt x="64439" y="56197"/>
                      </a:cubicBezTo>
                      <a:cubicBezTo>
                        <a:pt x="66344" y="53340"/>
                        <a:pt x="68249" y="51435"/>
                        <a:pt x="70154" y="48577"/>
                      </a:cubicBezTo>
                      <a:cubicBezTo>
                        <a:pt x="55866" y="57150"/>
                        <a:pt x="37769" y="56197"/>
                        <a:pt x="25386" y="43815"/>
                      </a:cubicBezTo>
                      <a:cubicBezTo>
                        <a:pt x="12051" y="33338"/>
                        <a:pt x="10146" y="14288"/>
                        <a:pt x="17766" y="0"/>
                      </a:cubicBezTo>
                      <a:lnTo>
                        <a:pt x="17766" y="0"/>
                      </a:lnTo>
                      <a:close/>
                    </a:path>
                  </a:pathLst>
                </a:custGeom>
                <a:solidFill>
                  <a:srgbClr val="000000">
                    <a:alpha val="145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41" name="Google Shape;3041;p12"/>
                <p:cNvSpPr/>
                <p:nvPr/>
              </p:nvSpPr>
              <p:spPr>
                <a:xfrm rot="-715094">
                  <a:off x="3666161" y="4312638"/>
                  <a:ext cx="733234" cy="608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507" h="60960" extrusionOk="0">
                      <a:moveTo>
                        <a:pt x="10643" y="0"/>
                      </a:moveTo>
                      <a:cubicBezTo>
                        <a:pt x="8738" y="1905"/>
                        <a:pt x="6832" y="4763"/>
                        <a:pt x="4928" y="7620"/>
                      </a:cubicBezTo>
                      <a:cubicBezTo>
                        <a:pt x="-3645" y="22860"/>
                        <a:pt x="-787" y="40958"/>
                        <a:pt x="11595" y="52388"/>
                      </a:cubicBezTo>
                      <a:cubicBezTo>
                        <a:pt x="23025" y="56198"/>
                        <a:pt x="35407" y="59055"/>
                        <a:pt x="48743" y="60960"/>
                      </a:cubicBezTo>
                      <a:cubicBezTo>
                        <a:pt x="57315" y="58103"/>
                        <a:pt x="64935" y="52388"/>
                        <a:pt x="69698" y="43815"/>
                      </a:cubicBezTo>
                      <a:cubicBezTo>
                        <a:pt x="71603" y="40958"/>
                        <a:pt x="72555" y="38100"/>
                        <a:pt x="73507" y="35243"/>
                      </a:cubicBezTo>
                      <a:cubicBezTo>
                        <a:pt x="62078" y="46673"/>
                        <a:pt x="43980" y="50483"/>
                        <a:pt x="28740" y="41910"/>
                      </a:cubicBezTo>
                      <a:cubicBezTo>
                        <a:pt x="12548" y="33338"/>
                        <a:pt x="5880" y="16193"/>
                        <a:pt x="10643" y="0"/>
                      </a:cubicBezTo>
                      <a:lnTo>
                        <a:pt x="10643" y="0"/>
                      </a:lnTo>
                      <a:close/>
                    </a:path>
                  </a:pathLst>
                </a:custGeom>
                <a:solidFill>
                  <a:srgbClr val="000000">
                    <a:alpha val="145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42" name="Google Shape;3042;p12"/>
                <p:cNvSpPr/>
                <p:nvPr/>
              </p:nvSpPr>
              <p:spPr>
                <a:xfrm rot="-715094">
                  <a:off x="4352048" y="4512602"/>
                  <a:ext cx="745843" cy="2945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771" h="29527" extrusionOk="0">
                      <a:moveTo>
                        <a:pt x="5239" y="0"/>
                      </a:moveTo>
                      <a:cubicBezTo>
                        <a:pt x="3334" y="2858"/>
                        <a:pt x="2381" y="5715"/>
                        <a:pt x="1429" y="8572"/>
                      </a:cubicBezTo>
                      <a:cubicBezTo>
                        <a:pt x="-476" y="15240"/>
                        <a:pt x="-476" y="22860"/>
                        <a:pt x="1429" y="28575"/>
                      </a:cubicBezTo>
                      <a:cubicBezTo>
                        <a:pt x="8096" y="29528"/>
                        <a:pt x="13811" y="29528"/>
                        <a:pt x="20479" y="29528"/>
                      </a:cubicBezTo>
                      <a:cubicBezTo>
                        <a:pt x="10954" y="23813"/>
                        <a:pt x="5239" y="12383"/>
                        <a:pt x="5239" y="0"/>
                      </a:cubicBezTo>
                      <a:lnTo>
                        <a:pt x="5239" y="0"/>
                      </a:lnTo>
                      <a:close/>
                      <a:moveTo>
                        <a:pt x="73819" y="27622"/>
                      </a:moveTo>
                      <a:lnTo>
                        <a:pt x="73819" y="27622"/>
                      </a:lnTo>
                      <a:cubicBezTo>
                        <a:pt x="74771" y="24765"/>
                        <a:pt x="74771" y="21908"/>
                        <a:pt x="74771" y="19050"/>
                      </a:cubicBezTo>
                      <a:cubicBezTo>
                        <a:pt x="72866" y="22860"/>
                        <a:pt x="70009" y="25717"/>
                        <a:pt x="67151" y="28575"/>
                      </a:cubicBezTo>
                      <a:cubicBezTo>
                        <a:pt x="69056" y="27622"/>
                        <a:pt x="70961" y="27622"/>
                        <a:pt x="73819" y="27622"/>
                      </a:cubicBezTo>
                      <a:lnTo>
                        <a:pt x="73819" y="27622"/>
                      </a:lnTo>
                      <a:close/>
                    </a:path>
                  </a:pathLst>
                </a:custGeom>
                <a:solidFill>
                  <a:srgbClr val="000000">
                    <a:alpha val="145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43" name="Google Shape;3043;p12"/>
                <p:cNvSpPr/>
                <p:nvPr/>
              </p:nvSpPr>
              <p:spPr>
                <a:xfrm rot="-715094">
                  <a:off x="3424671" y="3191152"/>
                  <a:ext cx="694791" cy="4717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653" h="47293" extrusionOk="0">
                      <a:moveTo>
                        <a:pt x="121" y="8572"/>
                      </a:moveTo>
                      <a:cubicBezTo>
                        <a:pt x="-832" y="19050"/>
                        <a:pt x="3931" y="29527"/>
                        <a:pt x="11551" y="37147"/>
                      </a:cubicBezTo>
                      <a:cubicBezTo>
                        <a:pt x="26791" y="51435"/>
                        <a:pt x="49651" y="50483"/>
                        <a:pt x="63938" y="35242"/>
                      </a:cubicBezTo>
                      <a:cubicBezTo>
                        <a:pt x="65843" y="32385"/>
                        <a:pt x="67748" y="30480"/>
                        <a:pt x="69653" y="27622"/>
                      </a:cubicBezTo>
                      <a:cubicBezTo>
                        <a:pt x="55366" y="36195"/>
                        <a:pt x="37268" y="35242"/>
                        <a:pt x="24886" y="22860"/>
                      </a:cubicBezTo>
                      <a:cubicBezTo>
                        <a:pt x="18218" y="16192"/>
                        <a:pt x="14408" y="8572"/>
                        <a:pt x="13456" y="0"/>
                      </a:cubicBezTo>
                      <a:cubicBezTo>
                        <a:pt x="8693" y="2858"/>
                        <a:pt x="4883" y="5715"/>
                        <a:pt x="121" y="8572"/>
                      </a:cubicBezTo>
                      <a:lnTo>
                        <a:pt x="121" y="8572"/>
                      </a:lnTo>
                      <a:close/>
                    </a:path>
                  </a:pathLst>
                </a:custGeom>
                <a:solidFill>
                  <a:srgbClr val="000000">
                    <a:alpha val="145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44" name="Google Shape;3044;p12"/>
                <p:cNvSpPr/>
                <p:nvPr/>
              </p:nvSpPr>
              <p:spPr>
                <a:xfrm rot="-715094">
                  <a:off x="4775129" y="3533739"/>
                  <a:ext cx="736077" cy="5555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792" h="55694" extrusionOk="0">
                      <a:moveTo>
                        <a:pt x="5212" y="0"/>
                      </a:moveTo>
                      <a:cubicBezTo>
                        <a:pt x="3307" y="2858"/>
                        <a:pt x="2355" y="5715"/>
                        <a:pt x="1402" y="8572"/>
                      </a:cubicBezTo>
                      <a:cubicBezTo>
                        <a:pt x="-4313" y="28575"/>
                        <a:pt x="8070" y="48577"/>
                        <a:pt x="27120" y="54292"/>
                      </a:cubicBezTo>
                      <a:cubicBezTo>
                        <a:pt x="47122" y="60008"/>
                        <a:pt x="67125" y="47625"/>
                        <a:pt x="72840" y="28575"/>
                      </a:cubicBezTo>
                      <a:cubicBezTo>
                        <a:pt x="73792" y="25717"/>
                        <a:pt x="73792" y="21908"/>
                        <a:pt x="73792" y="19050"/>
                      </a:cubicBezTo>
                      <a:cubicBezTo>
                        <a:pt x="65220" y="33338"/>
                        <a:pt x="48075" y="40958"/>
                        <a:pt x="31882" y="36195"/>
                      </a:cubicBezTo>
                      <a:cubicBezTo>
                        <a:pt x="15690" y="31433"/>
                        <a:pt x="5212" y="16192"/>
                        <a:pt x="5212" y="0"/>
                      </a:cubicBezTo>
                      <a:lnTo>
                        <a:pt x="5212" y="0"/>
                      </a:lnTo>
                      <a:close/>
                    </a:path>
                  </a:pathLst>
                </a:custGeom>
                <a:solidFill>
                  <a:srgbClr val="000000">
                    <a:alpha val="145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45" name="Google Shape;3045;p12"/>
                <p:cNvSpPr/>
                <p:nvPr/>
              </p:nvSpPr>
              <p:spPr>
                <a:xfrm rot="-715094">
                  <a:off x="5496388" y="3564506"/>
                  <a:ext cx="741095" cy="475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295" h="47625" extrusionOk="0">
                      <a:moveTo>
                        <a:pt x="1905" y="0"/>
                      </a:moveTo>
                      <a:cubicBezTo>
                        <a:pt x="952" y="2858"/>
                        <a:pt x="952" y="5715"/>
                        <a:pt x="0" y="9525"/>
                      </a:cubicBezTo>
                      <a:cubicBezTo>
                        <a:pt x="0" y="30480"/>
                        <a:pt x="16193" y="46673"/>
                        <a:pt x="36195" y="47625"/>
                      </a:cubicBezTo>
                      <a:cubicBezTo>
                        <a:pt x="57150" y="47625"/>
                        <a:pt x="73343" y="31433"/>
                        <a:pt x="74295" y="11430"/>
                      </a:cubicBezTo>
                      <a:cubicBezTo>
                        <a:pt x="74295" y="8573"/>
                        <a:pt x="74295" y="4763"/>
                        <a:pt x="73343" y="1905"/>
                      </a:cubicBezTo>
                      <a:cubicBezTo>
                        <a:pt x="68580" y="18098"/>
                        <a:pt x="54293" y="29528"/>
                        <a:pt x="37148" y="28575"/>
                      </a:cubicBezTo>
                      <a:cubicBezTo>
                        <a:pt x="20002" y="28575"/>
                        <a:pt x="5715" y="16192"/>
                        <a:pt x="1905" y="0"/>
                      </a:cubicBezTo>
                      <a:lnTo>
                        <a:pt x="1905" y="0"/>
                      </a:lnTo>
                      <a:close/>
                    </a:path>
                  </a:pathLst>
                </a:custGeom>
                <a:solidFill>
                  <a:srgbClr val="000000">
                    <a:alpha val="145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46" name="Google Shape;3046;p12"/>
                <p:cNvSpPr/>
                <p:nvPr/>
              </p:nvSpPr>
              <p:spPr>
                <a:xfrm rot="-715094">
                  <a:off x="6187893" y="3499342"/>
                  <a:ext cx="133017" cy="2280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35" h="22860" extrusionOk="0">
                      <a:moveTo>
                        <a:pt x="0" y="0"/>
                      </a:moveTo>
                      <a:cubicBezTo>
                        <a:pt x="0" y="2858"/>
                        <a:pt x="0" y="6668"/>
                        <a:pt x="953" y="9525"/>
                      </a:cubicBezTo>
                      <a:cubicBezTo>
                        <a:pt x="1905" y="14288"/>
                        <a:pt x="3810" y="19050"/>
                        <a:pt x="6668" y="22860"/>
                      </a:cubicBezTo>
                      <a:cubicBezTo>
                        <a:pt x="8573" y="20003"/>
                        <a:pt x="11430" y="17145"/>
                        <a:pt x="13335" y="14288"/>
                      </a:cubicBezTo>
                      <a:cubicBezTo>
                        <a:pt x="8573" y="11430"/>
                        <a:pt x="3810" y="6668"/>
                        <a:pt x="0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>
                    <a:alpha val="145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47" name="Google Shape;3047;p12"/>
                <p:cNvSpPr/>
                <p:nvPr/>
              </p:nvSpPr>
              <p:spPr>
                <a:xfrm rot="-715094">
                  <a:off x="3871587" y="2540365"/>
                  <a:ext cx="712586" cy="3822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437" h="38316" extrusionOk="0">
                      <a:moveTo>
                        <a:pt x="0" y="13335"/>
                      </a:moveTo>
                      <a:cubicBezTo>
                        <a:pt x="2858" y="21907"/>
                        <a:pt x="8573" y="28575"/>
                        <a:pt x="17145" y="33338"/>
                      </a:cubicBezTo>
                      <a:cubicBezTo>
                        <a:pt x="35243" y="43815"/>
                        <a:pt x="58103" y="37147"/>
                        <a:pt x="67628" y="19050"/>
                      </a:cubicBezTo>
                      <a:cubicBezTo>
                        <a:pt x="69533" y="16192"/>
                        <a:pt x="70485" y="13335"/>
                        <a:pt x="71438" y="10477"/>
                      </a:cubicBezTo>
                      <a:cubicBezTo>
                        <a:pt x="60008" y="21907"/>
                        <a:pt x="41910" y="25717"/>
                        <a:pt x="26670" y="17145"/>
                      </a:cubicBezTo>
                      <a:cubicBezTo>
                        <a:pt x="19050" y="13335"/>
                        <a:pt x="14288" y="6667"/>
                        <a:pt x="10478" y="0"/>
                      </a:cubicBezTo>
                      <a:cubicBezTo>
                        <a:pt x="7620" y="4763"/>
                        <a:pt x="3810" y="8572"/>
                        <a:pt x="0" y="13335"/>
                      </a:cubicBezTo>
                      <a:lnTo>
                        <a:pt x="0" y="13335"/>
                      </a:lnTo>
                      <a:close/>
                    </a:path>
                  </a:pathLst>
                </a:custGeom>
                <a:solidFill>
                  <a:srgbClr val="000000">
                    <a:alpha val="145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48" name="Google Shape;3048;p12"/>
                <p:cNvSpPr/>
                <p:nvPr/>
              </p:nvSpPr>
              <p:spPr>
                <a:xfrm rot="-715094">
                  <a:off x="4536646" y="2496457"/>
                  <a:ext cx="736077" cy="5555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792" h="55694" extrusionOk="0">
                      <a:moveTo>
                        <a:pt x="5212" y="0"/>
                      </a:moveTo>
                      <a:cubicBezTo>
                        <a:pt x="3307" y="2857"/>
                        <a:pt x="2355" y="5715"/>
                        <a:pt x="1402" y="8572"/>
                      </a:cubicBezTo>
                      <a:cubicBezTo>
                        <a:pt x="-4313" y="28575"/>
                        <a:pt x="8070" y="48577"/>
                        <a:pt x="27120" y="54292"/>
                      </a:cubicBezTo>
                      <a:cubicBezTo>
                        <a:pt x="47122" y="60007"/>
                        <a:pt x="67125" y="47625"/>
                        <a:pt x="72840" y="28575"/>
                      </a:cubicBezTo>
                      <a:cubicBezTo>
                        <a:pt x="73792" y="25717"/>
                        <a:pt x="73792" y="21907"/>
                        <a:pt x="73792" y="19050"/>
                      </a:cubicBezTo>
                      <a:cubicBezTo>
                        <a:pt x="65220" y="33338"/>
                        <a:pt x="48075" y="40957"/>
                        <a:pt x="31882" y="36195"/>
                      </a:cubicBezTo>
                      <a:cubicBezTo>
                        <a:pt x="16642" y="32385"/>
                        <a:pt x="5212" y="17145"/>
                        <a:pt x="5212" y="0"/>
                      </a:cubicBezTo>
                      <a:lnTo>
                        <a:pt x="5212" y="0"/>
                      </a:lnTo>
                      <a:close/>
                    </a:path>
                  </a:pathLst>
                </a:custGeom>
                <a:solidFill>
                  <a:srgbClr val="000000">
                    <a:alpha val="145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49" name="Google Shape;3049;p12"/>
                <p:cNvSpPr/>
                <p:nvPr/>
              </p:nvSpPr>
              <p:spPr>
                <a:xfrm rot="-715094">
                  <a:off x="5259877" y="2536527"/>
                  <a:ext cx="741085" cy="475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294" h="47625" extrusionOk="0">
                      <a:moveTo>
                        <a:pt x="1905" y="0"/>
                      </a:moveTo>
                      <a:cubicBezTo>
                        <a:pt x="952" y="2857"/>
                        <a:pt x="952" y="5715"/>
                        <a:pt x="0" y="9525"/>
                      </a:cubicBezTo>
                      <a:cubicBezTo>
                        <a:pt x="0" y="30480"/>
                        <a:pt x="16192" y="46672"/>
                        <a:pt x="36195" y="47625"/>
                      </a:cubicBezTo>
                      <a:cubicBezTo>
                        <a:pt x="57150" y="47625"/>
                        <a:pt x="73342" y="31432"/>
                        <a:pt x="74295" y="11430"/>
                      </a:cubicBezTo>
                      <a:cubicBezTo>
                        <a:pt x="74295" y="8572"/>
                        <a:pt x="74295" y="4763"/>
                        <a:pt x="73342" y="1905"/>
                      </a:cubicBezTo>
                      <a:cubicBezTo>
                        <a:pt x="68580" y="18097"/>
                        <a:pt x="54292" y="29527"/>
                        <a:pt x="37148" y="28575"/>
                      </a:cubicBezTo>
                      <a:cubicBezTo>
                        <a:pt x="20002" y="27622"/>
                        <a:pt x="5715" y="16192"/>
                        <a:pt x="1905" y="0"/>
                      </a:cubicBezTo>
                      <a:lnTo>
                        <a:pt x="1905" y="0"/>
                      </a:lnTo>
                      <a:close/>
                    </a:path>
                  </a:pathLst>
                </a:custGeom>
                <a:solidFill>
                  <a:srgbClr val="000000">
                    <a:alpha val="145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50" name="Google Shape;3050;p12"/>
                <p:cNvSpPr/>
                <p:nvPr/>
              </p:nvSpPr>
              <p:spPr>
                <a:xfrm rot="-715094">
                  <a:off x="5961826" y="2418700"/>
                  <a:ext cx="627070" cy="3807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864" h="38166" extrusionOk="0">
                      <a:moveTo>
                        <a:pt x="0" y="0"/>
                      </a:moveTo>
                      <a:cubicBezTo>
                        <a:pt x="0" y="2858"/>
                        <a:pt x="0" y="6667"/>
                        <a:pt x="952" y="9525"/>
                      </a:cubicBezTo>
                      <a:cubicBezTo>
                        <a:pt x="5715" y="29527"/>
                        <a:pt x="25717" y="41910"/>
                        <a:pt x="45720" y="37147"/>
                      </a:cubicBezTo>
                      <a:cubicBezTo>
                        <a:pt x="50483" y="36195"/>
                        <a:pt x="54292" y="34290"/>
                        <a:pt x="58102" y="32385"/>
                      </a:cubicBezTo>
                      <a:cubicBezTo>
                        <a:pt x="60008" y="23813"/>
                        <a:pt x="61913" y="14288"/>
                        <a:pt x="62865" y="5715"/>
                      </a:cubicBezTo>
                      <a:cubicBezTo>
                        <a:pt x="58102" y="12383"/>
                        <a:pt x="50483" y="17145"/>
                        <a:pt x="41910" y="19050"/>
                      </a:cubicBezTo>
                      <a:cubicBezTo>
                        <a:pt x="24765" y="22860"/>
                        <a:pt x="7620" y="14288"/>
                        <a:pt x="0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>
                    <a:alpha val="145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3051" name="Google Shape;3051;p12"/>
              <p:cNvSpPr/>
              <p:nvPr/>
            </p:nvSpPr>
            <p:spPr>
              <a:xfrm rot="-715094">
                <a:off x="5167532" y="1308408"/>
                <a:ext cx="513614" cy="522562"/>
              </a:xfrm>
              <a:custGeom>
                <a:avLst/>
                <a:gdLst/>
                <a:ahLst/>
                <a:cxnLst/>
                <a:rect l="l" t="t" r="r" b="b"/>
                <a:pathLst>
                  <a:path w="51490" h="52387" extrusionOk="0">
                    <a:moveTo>
                      <a:pt x="24820" y="0"/>
                    </a:moveTo>
                    <a:cubicBezTo>
                      <a:pt x="26726" y="0"/>
                      <a:pt x="29583" y="0"/>
                      <a:pt x="31488" y="953"/>
                    </a:cubicBezTo>
                    <a:cubicBezTo>
                      <a:pt x="28631" y="2858"/>
                      <a:pt x="26726" y="5715"/>
                      <a:pt x="26726" y="10478"/>
                    </a:cubicBezTo>
                    <a:cubicBezTo>
                      <a:pt x="26726" y="16192"/>
                      <a:pt x="31488" y="20955"/>
                      <a:pt x="37203" y="20955"/>
                    </a:cubicBezTo>
                    <a:cubicBezTo>
                      <a:pt x="41966" y="20955"/>
                      <a:pt x="46728" y="17145"/>
                      <a:pt x="47681" y="13335"/>
                    </a:cubicBezTo>
                    <a:cubicBezTo>
                      <a:pt x="50538" y="17145"/>
                      <a:pt x="51491" y="21908"/>
                      <a:pt x="51491" y="26670"/>
                    </a:cubicBezTo>
                    <a:cubicBezTo>
                      <a:pt x="51491" y="40958"/>
                      <a:pt x="40061" y="52388"/>
                      <a:pt x="25773" y="52388"/>
                    </a:cubicBezTo>
                    <a:cubicBezTo>
                      <a:pt x="11486" y="52388"/>
                      <a:pt x="56" y="40958"/>
                      <a:pt x="56" y="26670"/>
                    </a:cubicBezTo>
                    <a:cubicBezTo>
                      <a:pt x="-897" y="11430"/>
                      <a:pt x="10533" y="0"/>
                      <a:pt x="24820" y="0"/>
                    </a:cubicBezTo>
                    <a:lnTo>
                      <a:pt x="24820" y="0"/>
                    </a:lnTo>
                    <a:close/>
                  </a:path>
                </a:pathLst>
              </a:custGeom>
              <a:solidFill>
                <a:srgbClr val="3B231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52" name="Google Shape;3052;p12"/>
              <p:cNvSpPr/>
              <p:nvPr/>
            </p:nvSpPr>
            <p:spPr>
              <a:xfrm rot="-715094">
                <a:off x="2907640" y="2292112"/>
                <a:ext cx="2116392" cy="1904303"/>
              </a:xfrm>
              <a:custGeom>
                <a:avLst/>
                <a:gdLst/>
                <a:ahLst/>
                <a:cxnLst/>
                <a:rect l="l" t="t" r="r" b="b"/>
                <a:pathLst>
                  <a:path w="212169" h="190907" extrusionOk="0">
                    <a:moveTo>
                      <a:pt x="0" y="151447"/>
                    </a:moveTo>
                    <a:cubicBezTo>
                      <a:pt x="5715" y="173355"/>
                      <a:pt x="25717" y="178117"/>
                      <a:pt x="44767" y="171450"/>
                    </a:cubicBezTo>
                    <a:cubicBezTo>
                      <a:pt x="59055" y="197167"/>
                      <a:pt x="85725" y="195263"/>
                      <a:pt x="109538" y="178117"/>
                    </a:cubicBezTo>
                    <a:cubicBezTo>
                      <a:pt x="204788" y="208597"/>
                      <a:pt x="230505" y="88583"/>
                      <a:pt x="200025" y="0"/>
                    </a:cubicBezTo>
                    <a:cubicBezTo>
                      <a:pt x="174308" y="74295"/>
                      <a:pt x="91440" y="150495"/>
                      <a:pt x="0" y="151447"/>
                    </a:cubicBezTo>
                    <a:lnTo>
                      <a:pt x="0" y="151447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53" name="Google Shape;3053;p12"/>
              <p:cNvSpPr/>
              <p:nvPr/>
            </p:nvSpPr>
            <p:spPr>
              <a:xfrm rot="-715094">
                <a:off x="1695299" y="2949646"/>
                <a:ext cx="374662" cy="926092"/>
              </a:xfrm>
              <a:custGeom>
                <a:avLst/>
                <a:gdLst/>
                <a:ahLst/>
                <a:cxnLst/>
                <a:rect l="l" t="t" r="r" b="b"/>
                <a:pathLst>
                  <a:path w="37560" h="92841" extrusionOk="0">
                    <a:moveTo>
                      <a:pt x="17650" y="92841"/>
                    </a:moveTo>
                    <a:cubicBezTo>
                      <a:pt x="12888" y="85222"/>
                      <a:pt x="-5210" y="42359"/>
                      <a:pt x="1458" y="20452"/>
                    </a:cubicBezTo>
                    <a:cubicBezTo>
                      <a:pt x="11935" y="-12886"/>
                      <a:pt x="55750" y="-3361"/>
                      <a:pt x="29080" y="33786"/>
                    </a:cubicBezTo>
                    <a:cubicBezTo>
                      <a:pt x="20508" y="44264"/>
                      <a:pt x="11935" y="61409"/>
                      <a:pt x="17650" y="92841"/>
                    </a:cubicBezTo>
                    <a:lnTo>
                      <a:pt x="17650" y="9284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54" name="Google Shape;3054;p12"/>
              <p:cNvSpPr/>
              <p:nvPr/>
            </p:nvSpPr>
            <p:spPr>
              <a:xfrm rot="-715094">
                <a:off x="1139489" y="2514384"/>
                <a:ext cx="676866" cy="1441152"/>
              </a:xfrm>
              <a:custGeom>
                <a:avLst/>
                <a:gdLst/>
                <a:ahLst/>
                <a:cxnLst/>
                <a:rect l="l" t="t" r="r" b="b"/>
                <a:pathLst>
                  <a:path w="67856" h="144476" extrusionOk="0">
                    <a:moveTo>
                      <a:pt x="67856" y="144476"/>
                    </a:moveTo>
                    <a:cubicBezTo>
                      <a:pt x="56426" y="135904"/>
                      <a:pt x="4039" y="82564"/>
                      <a:pt x="229" y="46369"/>
                    </a:cubicBezTo>
                    <a:cubicBezTo>
                      <a:pt x="-4534" y="-9829"/>
                      <a:pt x="66904" y="-22211"/>
                      <a:pt x="48806" y="50179"/>
                    </a:cubicBezTo>
                    <a:cubicBezTo>
                      <a:pt x="44044" y="71134"/>
                      <a:pt x="41186" y="100661"/>
                      <a:pt x="67856" y="144476"/>
                    </a:cubicBezTo>
                    <a:lnTo>
                      <a:pt x="67856" y="144476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55" name="Google Shape;3055;p12"/>
              <p:cNvSpPr/>
              <p:nvPr/>
            </p:nvSpPr>
            <p:spPr>
              <a:xfrm rot="-715094">
                <a:off x="1085883" y="3420937"/>
                <a:ext cx="817823" cy="561584"/>
              </a:xfrm>
              <a:custGeom>
                <a:avLst/>
                <a:gdLst/>
                <a:ahLst/>
                <a:cxnLst/>
                <a:rect l="l" t="t" r="r" b="b"/>
                <a:pathLst>
                  <a:path w="81987" h="56299" extrusionOk="0">
                    <a:moveTo>
                      <a:pt x="81987" y="56163"/>
                    </a:moveTo>
                    <a:cubicBezTo>
                      <a:pt x="73415" y="57115"/>
                      <a:pt x="25790" y="53306"/>
                      <a:pt x="9597" y="37113"/>
                    </a:cubicBezTo>
                    <a:cubicBezTo>
                      <a:pt x="-15168" y="12348"/>
                      <a:pt x="13407" y="-21942"/>
                      <a:pt x="34362" y="19015"/>
                    </a:cubicBezTo>
                    <a:cubicBezTo>
                      <a:pt x="41030" y="30445"/>
                      <a:pt x="51507" y="46638"/>
                      <a:pt x="81987" y="56163"/>
                    </a:cubicBezTo>
                    <a:lnTo>
                      <a:pt x="81987" y="5616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56" name="Google Shape;3056;p12"/>
              <p:cNvSpPr/>
              <p:nvPr/>
            </p:nvSpPr>
            <p:spPr>
              <a:xfrm rot="-715094">
                <a:off x="2907765" y="2298300"/>
                <a:ext cx="2116392" cy="1904303"/>
              </a:xfrm>
              <a:custGeom>
                <a:avLst/>
                <a:gdLst/>
                <a:ahLst/>
                <a:cxnLst/>
                <a:rect l="l" t="t" r="r" b="b"/>
                <a:pathLst>
                  <a:path w="212169" h="190907" extrusionOk="0">
                    <a:moveTo>
                      <a:pt x="0" y="151447"/>
                    </a:moveTo>
                    <a:cubicBezTo>
                      <a:pt x="5715" y="173355"/>
                      <a:pt x="25717" y="178117"/>
                      <a:pt x="44767" y="171450"/>
                    </a:cubicBezTo>
                    <a:cubicBezTo>
                      <a:pt x="59055" y="197167"/>
                      <a:pt x="85725" y="195263"/>
                      <a:pt x="109538" y="178117"/>
                    </a:cubicBezTo>
                    <a:cubicBezTo>
                      <a:pt x="204788" y="208597"/>
                      <a:pt x="230505" y="88583"/>
                      <a:pt x="200025" y="0"/>
                    </a:cubicBezTo>
                    <a:cubicBezTo>
                      <a:pt x="174308" y="74295"/>
                      <a:pt x="91440" y="150495"/>
                      <a:pt x="0" y="151447"/>
                    </a:cubicBezTo>
                    <a:lnTo>
                      <a:pt x="0" y="151447"/>
                    </a:lnTo>
                    <a:close/>
                  </a:path>
                </a:pathLst>
              </a:custGeom>
              <a:solidFill>
                <a:srgbClr val="000000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57" name="Google Shape;3057;p12"/>
              <p:cNvSpPr/>
              <p:nvPr/>
            </p:nvSpPr>
            <p:spPr>
              <a:xfrm rot="-715094">
                <a:off x="1139576" y="2529872"/>
                <a:ext cx="676866" cy="1441152"/>
              </a:xfrm>
              <a:custGeom>
                <a:avLst/>
                <a:gdLst/>
                <a:ahLst/>
                <a:cxnLst/>
                <a:rect l="l" t="t" r="r" b="b"/>
                <a:pathLst>
                  <a:path w="67856" h="144476" extrusionOk="0">
                    <a:moveTo>
                      <a:pt x="67856" y="144476"/>
                    </a:moveTo>
                    <a:cubicBezTo>
                      <a:pt x="56426" y="135904"/>
                      <a:pt x="4039" y="82564"/>
                      <a:pt x="229" y="46369"/>
                    </a:cubicBezTo>
                    <a:cubicBezTo>
                      <a:pt x="-4534" y="-9829"/>
                      <a:pt x="66904" y="-22211"/>
                      <a:pt x="48806" y="50179"/>
                    </a:cubicBezTo>
                    <a:cubicBezTo>
                      <a:pt x="44044" y="71134"/>
                      <a:pt x="41186" y="100661"/>
                      <a:pt x="67856" y="144476"/>
                    </a:cubicBezTo>
                    <a:lnTo>
                      <a:pt x="67856" y="144476"/>
                    </a:lnTo>
                    <a:close/>
                  </a:path>
                </a:pathLst>
              </a:custGeom>
              <a:solidFill>
                <a:srgbClr val="000000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58" name="Google Shape;3058;p12"/>
              <p:cNvSpPr/>
              <p:nvPr/>
            </p:nvSpPr>
            <p:spPr>
              <a:xfrm rot="-715094">
                <a:off x="1695299" y="2949609"/>
                <a:ext cx="374662" cy="926092"/>
              </a:xfrm>
              <a:custGeom>
                <a:avLst/>
                <a:gdLst/>
                <a:ahLst/>
                <a:cxnLst/>
                <a:rect l="l" t="t" r="r" b="b"/>
                <a:pathLst>
                  <a:path w="37560" h="92841" extrusionOk="0">
                    <a:moveTo>
                      <a:pt x="17650" y="92841"/>
                    </a:moveTo>
                    <a:cubicBezTo>
                      <a:pt x="12888" y="85222"/>
                      <a:pt x="-5210" y="42359"/>
                      <a:pt x="1458" y="20452"/>
                    </a:cubicBezTo>
                    <a:cubicBezTo>
                      <a:pt x="11935" y="-12886"/>
                      <a:pt x="55750" y="-3361"/>
                      <a:pt x="29080" y="33786"/>
                    </a:cubicBezTo>
                    <a:cubicBezTo>
                      <a:pt x="20508" y="44264"/>
                      <a:pt x="11935" y="61409"/>
                      <a:pt x="17650" y="92841"/>
                    </a:cubicBezTo>
                    <a:lnTo>
                      <a:pt x="17650" y="92841"/>
                    </a:lnTo>
                    <a:close/>
                  </a:path>
                </a:pathLst>
              </a:custGeom>
              <a:solidFill>
                <a:srgbClr val="000000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59" name="Google Shape;3059;p12"/>
              <p:cNvSpPr/>
              <p:nvPr/>
            </p:nvSpPr>
            <p:spPr>
              <a:xfrm rot="-715094">
                <a:off x="1085883" y="3420900"/>
                <a:ext cx="817823" cy="561584"/>
              </a:xfrm>
              <a:custGeom>
                <a:avLst/>
                <a:gdLst/>
                <a:ahLst/>
                <a:cxnLst/>
                <a:rect l="l" t="t" r="r" b="b"/>
                <a:pathLst>
                  <a:path w="81987" h="56299" extrusionOk="0">
                    <a:moveTo>
                      <a:pt x="81987" y="56163"/>
                    </a:moveTo>
                    <a:cubicBezTo>
                      <a:pt x="73415" y="57115"/>
                      <a:pt x="25790" y="53306"/>
                      <a:pt x="9597" y="37113"/>
                    </a:cubicBezTo>
                    <a:cubicBezTo>
                      <a:pt x="-15168" y="12348"/>
                      <a:pt x="13407" y="-21942"/>
                      <a:pt x="34362" y="19015"/>
                    </a:cubicBezTo>
                    <a:cubicBezTo>
                      <a:pt x="41030" y="30445"/>
                      <a:pt x="51507" y="46638"/>
                      <a:pt x="81987" y="56163"/>
                    </a:cubicBezTo>
                    <a:lnTo>
                      <a:pt x="81987" y="56163"/>
                    </a:lnTo>
                    <a:close/>
                  </a:path>
                </a:pathLst>
              </a:custGeom>
              <a:solidFill>
                <a:srgbClr val="000000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3060" name="Google Shape;3060;p12"/>
          <p:cNvGrpSpPr/>
          <p:nvPr/>
        </p:nvGrpSpPr>
        <p:grpSpPr>
          <a:xfrm>
            <a:off x="4245486" y="300684"/>
            <a:ext cx="1711061" cy="1384397"/>
            <a:chOff x="806499" y="1114972"/>
            <a:chExt cx="1711061" cy="1384397"/>
          </a:xfrm>
        </p:grpSpPr>
        <p:sp>
          <p:nvSpPr>
            <p:cNvPr id="3061" name="Google Shape;3061;p12"/>
            <p:cNvSpPr/>
            <p:nvPr/>
          </p:nvSpPr>
          <p:spPr>
            <a:xfrm>
              <a:off x="1747359" y="2161403"/>
              <a:ext cx="118630" cy="337965"/>
            </a:xfrm>
            <a:custGeom>
              <a:avLst/>
              <a:gdLst/>
              <a:ahLst/>
              <a:cxnLst/>
              <a:rect l="l" t="t" r="r" b="b"/>
              <a:pathLst>
                <a:path w="52491" h="149542" extrusionOk="0">
                  <a:moveTo>
                    <a:pt x="0" y="11430"/>
                  </a:moveTo>
                  <a:cubicBezTo>
                    <a:pt x="0" y="4763"/>
                    <a:pt x="4763" y="0"/>
                    <a:pt x="11430" y="0"/>
                  </a:cubicBezTo>
                  <a:cubicBezTo>
                    <a:pt x="18097" y="0"/>
                    <a:pt x="22860" y="4763"/>
                    <a:pt x="22860" y="11430"/>
                  </a:cubicBezTo>
                  <a:lnTo>
                    <a:pt x="14288" y="133350"/>
                  </a:lnTo>
                  <a:cubicBezTo>
                    <a:pt x="27622" y="122872"/>
                    <a:pt x="50482" y="124777"/>
                    <a:pt x="52388" y="138113"/>
                  </a:cubicBezTo>
                  <a:cubicBezTo>
                    <a:pt x="53340" y="144780"/>
                    <a:pt x="47625" y="149542"/>
                    <a:pt x="40957" y="149542"/>
                  </a:cubicBezTo>
                  <a:lnTo>
                    <a:pt x="11430" y="149542"/>
                  </a:lnTo>
                  <a:cubicBezTo>
                    <a:pt x="4763" y="149542"/>
                    <a:pt x="0" y="144780"/>
                    <a:pt x="0" y="138113"/>
                  </a:cubicBezTo>
                  <a:lnTo>
                    <a:pt x="0" y="11430"/>
                  </a:lnTo>
                  <a:lnTo>
                    <a:pt x="0" y="11430"/>
                  </a:lnTo>
                  <a:close/>
                </a:path>
              </a:pathLst>
            </a:custGeom>
            <a:solidFill>
              <a:srgbClr val="3B231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62" name="Google Shape;3062;p12"/>
            <p:cNvSpPr/>
            <p:nvPr/>
          </p:nvSpPr>
          <p:spPr>
            <a:xfrm>
              <a:off x="1699999" y="2161403"/>
              <a:ext cx="118630" cy="337965"/>
            </a:xfrm>
            <a:custGeom>
              <a:avLst/>
              <a:gdLst/>
              <a:ahLst/>
              <a:cxnLst/>
              <a:rect l="l" t="t" r="r" b="b"/>
              <a:pathLst>
                <a:path w="52491" h="149542" extrusionOk="0">
                  <a:moveTo>
                    <a:pt x="0" y="11430"/>
                  </a:moveTo>
                  <a:cubicBezTo>
                    <a:pt x="0" y="4763"/>
                    <a:pt x="4763" y="0"/>
                    <a:pt x="11430" y="0"/>
                  </a:cubicBezTo>
                  <a:cubicBezTo>
                    <a:pt x="18098" y="0"/>
                    <a:pt x="22860" y="4763"/>
                    <a:pt x="22860" y="11430"/>
                  </a:cubicBezTo>
                  <a:lnTo>
                    <a:pt x="14288" y="133350"/>
                  </a:lnTo>
                  <a:cubicBezTo>
                    <a:pt x="27623" y="122872"/>
                    <a:pt x="50483" y="124777"/>
                    <a:pt x="52388" y="138113"/>
                  </a:cubicBezTo>
                  <a:cubicBezTo>
                    <a:pt x="53340" y="144780"/>
                    <a:pt x="47625" y="149542"/>
                    <a:pt x="40958" y="149542"/>
                  </a:cubicBezTo>
                  <a:lnTo>
                    <a:pt x="11430" y="149542"/>
                  </a:lnTo>
                  <a:cubicBezTo>
                    <a:pt x="4763" y="149542"/>
                    <a:pt x="0" y="144780"/>
                    <a:pt x="0" y="138113"/>
                  </a:cubicBezTo>
                  <a:lnTo>
                    <a:pt x="0" y="11430"/>
                  </a:lnTo>
                  <a:lnTo>
                    <a:pt x="0" y="11430"/>
                  </a:lnTo>
                  <a:close/>
                </a:path>
              </a:pathLst>
            </a:custGeom>
            <a:solidFill>
              <a:srgbClr val="3B231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063" name="Google Shape;3063;p12"/>
            <p:cNvGrpSpPr/>
            <p:nvPr/>
          </p:nvGrpSpPr>
          <p:grpSpPr>
            <a:xfrm>
              <a:off x="806499" y="1114972"/>
              <a:ext cx="1711061" cy="1320036"/>
              <a:chOff x="997974" y="715450"/>
              <a:chExt cx="5984822" cy="4617124"/>
            </a:xfrm>
          </p:grpSpPr>
          <p:sp>
            <p:nvSpPr>
              <p:cNvPr id="3064" name="Google Shape;3064;p12"/>
              <p:cNvSpPr/>
              <p:nvPr/>
            </p:nvSpPr>
            <p:spPr>
              <a:xfrm rot="-715094">
                <a:off x="5957484" y="1037192"/>
                <a:ext cx="690432" cy="674581"/>
              </a:xfrm>
              <a:custGeom>
                <a:avLst/>
                <a:gdLst/>
                <a:ahLst/>
                <a:cxnLst/>
                <a:rect l="l" t="t" r="r" b="b"/>
                <a:pathLst>
                  <a:path w="69216" h="67627" extrusionOk="0">
                    <a:moveTo>
                      <a:pt x="63502" y="0"/>
                    </a:moveTo>
                    <a:lnTo>
                      <a:pt x="29212" y="31432"/>
                    </a:lnTo>
                    <a:lnTo>
                      <a:pt x="69217" y="24765"/>
                    </a:lnTo>
                    <a:lnTo>
                      <a:pt x="22544" y="67627"/>
                    </a:lnTo>
                    <a:cubicBezTo>
                      <a:pt x="4447" y="54292"/>
                      <a:pt x="-2221" y="33338"/>
                      <a:pt x="637" y="10477"/>
                    </a:cubicBezTo>
                    <a:lnTo>
                      <a:pt x="63502" y="0"/>
                    </a:lnTo>
                    <a:lnTo>
                      <a:pt x="63502" y="0"/>
                    </a:lnTo>
                    <a:close/>
                  </a:path>
                </a:pathLst>
              </a:custGeom>
              <a:solidFill>
                <a:srgbClr val="BF9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65" name="Google Shape;3065;p12"/>
              <p:cNvSpPr/>
              <p:nvPr/>
            </p:nvSpPr>
            <p:spPr>
              <a:xfrm rot="-715094">
                <a:off x="1851525" y="1171185"/>
                <a:ext cx="4800373" cy="3705653"/>
              </a:xfrm>
              <a:custGeom>
                <a:avLst/>
                <a:gdLst/>
                <a:ahLst/>
                <a:cxnLst/>
                <a:rect l="l" t="t" r="r" b="b"/>
                <a:pathLst>
                  <a:path w="481239" h="371493" extrusionOk="0">
                    <a:moveTo>
                      <a:pt x="0" y="223144"/>
                    </a:moveTo>
                    <a:cubicBezTo>
                      <a:pt x="256222" y="248862"/>
                      <a:pt x="220028" y="27882"/>
                      <a:pt x="355283" y="2164"/>
                    </a:cubicBezTo>
                    <a:cubicBezTo>
                      <a:pt x="525780" y="-30221"/>
                      <a:pt x="532448" y="310774"/>
                      <a:pt x="318135" y="362209"/>
                    </a:cubicBezTo>
                    <a:cubicBezTo>
                      <a:pt x="166688" y="399357"/>
                      <a:pt x="45720" y="319347"/>
                      <a:pt x="0" y="223144"/>
                    </a:cubicBezTo>
                    <a:lnTo>
                      <a:pt x="0" y="223144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66" name="Google Shape;3066;p12"/>
              <p:cNvSpPr/>
              <p:nvPr/>
            </p:nvSpPr>
            <p:spPr>
              <a:xfrm rot="-715094">
                <a:off x="5159776" y="1319705"/>
                <a:ext cx="513066" cy="513056"/>
              </a:xfrm>
              <a:custGeom>
                <a:avLst/>
                <a:gdLst/>
                <a:ahLst/>
                <a:cxnLst/>
                <a:rect l="l" t="t" r="r" b="b"/>
                <a:pathLst>
                  <a:path w="51435" h="51434" extrusionOk="0">
                    <a:moveTo>
                      <a:pt x="25717" y="51435"/>
                    </a:moveTo>
                    <a:cubicBezTo>
                      <a:pt x="11430" y="51435"/>
                      <a:pt x="0" y="40005"/>
                      <a:pt x="0" y="25717"/>
                    </a:cubicBezTo>
                    <a:cubicBezTo>
                      <a:pt x="0" y="11430"/>
                      <a:pt x="11430" y="0"/>
                      <a:pt x="25717" y="0"/>
                    </a:cubicBezTo>
                    <a:cubicBezTo>
                      <a:pt x="40005" y="0"/>
                      <a:pt x="51435" y="11430"/>
                      <a:pt x="51435" y="25717"/>
                    </a:cubicBezTo>
                    <a:cubicBezTo>
                      <a:pt x="51435" y="40005"/>
                      <a:pt x="40005" y="51435"/>
                      <a:pt x="25717" y="51435"/>
                    </a:cubicBezTo>
                    <a:lnTo>
                      <a:pt x="25717" y="5143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67" name="Google Shape;3067;p12"/>
              <p:cNvSpPr/>
              <p:nvPr/>
            </p:nvSpPr>
            <p:spPr>
              <a:xfrm rot="-715094">
                <a:off x="4061639" y="3326168"/>
                <a:ext cx="733753" cy="629235"/>
              </a:xfrm>
              <a:custGeom>
                <a:avLst/>
                <a:gdLst/>
                <a:ahLst/>
                <a:cxnLst/>
                <a:rect l="l" t="t" r="r" b="b"/>
                <a:pathLst>
                  <a:path w="73559" h="63081" extrusionOk="0">
                    <a:moveTo>
                      <a:pt x="10694" y="0"/>
                    </a:moveTo>
                    <a:cubicBezTo>
                      <a:pt x="8789" y="1905"/>
                      <a:pt x="6884" y="4763"/>
                      <a:pt x="4979" y="7620"/>
                    </a:cubicBezTo>
                    <a:cubicBezTo>
                      <a:pt x="-5498" y="25717"/>
                      <a:pt x="1169" y="48577"/>
                      <a:pt x="19267" y="58102"/>
                    </a:cubicBezTo>
                    <a:cubicBezTo>
                      <a:pt x="37364" y="68580"/>
                      <a:pt x="60224" y="61913"/>
                      <a:pt x="69749" y="43815"/>
                    </a:cubicBezTo>
                    <a:cubicBezTo>
                      <a:pt x="71654" y="40957"/>
                      <a:pt x="72607" y="38100"/>
                      <a:pt x="73559" y="35242"/>
                    </a:cubicBezTo>
                    <a:cubicBezTo>
                      <a:pt x="62129" y="46672"/>
                      <a:pt x="44032" y="50482"/>
                      <a:pt x="28792" y="41910"/>
                    </a:cubicBezTo>
                    <a:cubicBezTo>
                      <a:pt x="13552" y="33338"/>
                      <a:pt x="5932" y="16192"/>
                      <a:pt x="10694" y="0"/>
                    </a:cubicBezTo>
                    <a:lnTo>
                      <a:pt x="10694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3068" name="Google Shape;3068;p12"/>
              <p:cNvGrpSpPr/>
              <p:nvPr/>
            </p:nvGrpSpPr>
            <p:grpSpPr>
              <a:xfrm>
                <a:off x="2417916" y="2324878"/>
                <a:ext cx="4203533" cy="2631820"/>
                <a:chOff x="2417916" y="2358053"/>
                <a:chExt cx="4203533" cy="2631820"/>
              </a:xfrm>
            </p:grpSpPr>
            <p:sp>
              <p:nvSpPr>
                <p:cNvPr id="3069" name="Google Shape;3069;p12"/>
                <p:cNvSpPr/>
                <p:nvPr/>
              </p:nvSpPr>
              <p:spPr>
                <a:xfrm rot="-715094">
                  <a:off x="2458789" y="3739690"/>
                  <a:ext cx="649674" cy="4636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130" h="46481" extrusionOk="0">
                      <a:moveTo>
                        <a:pt x="1313" y="0"/>
                      </a:moveTo>
                      <a:cubicBezTo>
                        <a:pt x="-1545" y="9525"/>
                        <a:pt x="360" y="20002"/>
                        <a:pt x="6075" y="29527"/>
                      </a:cubicBezTo>
                      <a:cubicBezTo>
                        <a:pt x="17505" y="46672"/>
                        <a:pt x="40365" y="51435"/>
                        <a:pt x="57510" y="40958"/>
                      </a:cubicBezTo>
                      <a:cubicBezTo>
                        <a:pt x="60368" y="39052"/>
                        <a:pt x="62273" y="37147"/>
                        <a:pt x="65130" y="35242"/>
                      </a:cubicBezTo>
                      <a:cubicBezTo>
                        <a:pt x="49890" y="40005"/>
                        <a:pt x="31793" y="34290"/>
                        <a:pt x="22268" y="20002"/>
                      </a:cubicBezTo>
                      <a:cubicBezTo>
                        <a:pt x="18458" y="14288"/>
                        <a:pt x="16553" y="6667"/>
                        <a:pt x="16553" y="0"/>
                      </a:cubicBezTo>
                      <a:cubicBezTo>
                        <a:pt x="11790" y="0"/>
                        <a:pt x="7028" y="0"/>
                        <a:pt x="1313" y="0"/>
                      </a:cubicBezTo>
                      <a:lnTo>
                        <a:pt x="1313" y="0"/>
                      </a:lnTo>
                      <a:close/>
                    </a:path>
                  </a:pathLst>
                </a:custGeom>
                <a:solidFill>
                  <a:srgbClr val="000000">
                    <a:alpha val="145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70" name="Google Shape;3070;p12"/>
                <p:cNvSpPr/>
                <p:nvPr/>
              </p:nvSpPr>
              <p:spPr>
                <a:xfrm rot="-715094">
                  <a:off x="3002368" y="3961893"/>
                  <a:ext cx="699778" cy="6807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53" h="68248" extrusionOk="0">
                      <a:moveTo>
                        <a:pt x="17766" y="0"/>
                      </a:moveTo>
                      <a:cubicBezTo>
                        <a:pt x="14909" y="1905"/>
                        <a:pt x="13004" y="3810"/>
                        <a:pt x="10146" y="5715"/>
                      </a:cubicBezTo>
                      <a:cubicBezTo>
                        <a:pt x="-4141" y="20955"/>
                        <a:pt x="-3189" y="43815"/>
                        <a:pt x="12051" y="58102"/>
                      </a:cubicBezTo>
                      <a:cubicBezTo>
                        <a:pt x="27291" y="72390"/>
                        <a:pt x="50151" y="71438"/>
                        <a:pt x="64439" y="56197"/>
                      </a:cubicBezTo>
                      <a:cubicBezTo>
                        <a:pt x="66344" y="53340"/>
                        <a:pt x="68249" y="51435"/>
                        <a:pt x="70154" y="48577"/>
                      </a:cubicBezTo>
                      <a:cubicBezTo>
                        <a:pt x="55866" y="57150"/>
                        <a:pt x="37769" y="56197"/>
                        <a:pt x="25386" y="43815"/>
                      </a:cubicBezTo>
                      <a:cubicBezTo>
                        <a:pt x="12051" y="33338"/>
                        <a:pt x="10146" y="14288"/>
                        <a:pt x="17766" y="0"/>
                      </a:cubicBezTo>
                      <a:lnTo>
                        <a:pt x="17766" y="0"/>
                      </a:lnTo>
                      <a:close/>
                    </a:path>
                  </a:pathLst>
                </a:custGeom>
                <a:solidFill>
                  <a:srgbClr val="000000">
                    <a:alpha val="145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71" name="Google Shape;3071;p12"/>
                <p:cNvSpPr/>
                <p:nvPr/>
              </p:nvSpPr>
              <p:spPr>
                <a:xfrm rot="-715094">
                  <a:off x="3666161" y="4312638"/>
                  <a:ext cx="733234" cy="608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507" h="60960" extrusionOk="0">
                      <a:moveTo>
                        <a:pt x="10643" y="0"/>
                      </a:moveTo>
                      <a:cubicBezTo>
                        <a:pt x="8738" y="1905"/>
                        <a:pt x="6832" y="4763"/>
                        <a:pt x="4928" y="7620"/>
                      </a:cubicBezTo>
                      <a:cubicBezTo>
                        <a:pt x="-3645" y="22860"/>
                        <a:pt x="-787" y="40958"/>
                        <a:pt x="11595" y="52388"/>
                      </a:cubicBezTo>
                      <a:cubicBezTo>
                        <a:pt x="23025" y="56198"/>
                        <a:pt x="35407" y="59055"/>
                        <a:pt x="48743" y="60960"/>
                      </a:cubicBezTo>
                      <a:cubicBezTo>
                        <a:pt x="57315" y="58103"/>
                        <a:pt x="64935" y="52388"/>
                        <a:pt x="69698" y="43815"/>
                      </a:cubicBezTo>
                      <a:cubicBezTo>
                        <a:pt x="71603" y="40958"/>
                        <a:pt x="72555" y="38100"/>
                        <a:pt x="73507" y="35243"/>
                      </a:cubicBezTo>
                      <a:cubicBezTo>
                        <a:pt x="62078" y="46673"/>
                        <a:pt x="43980" y="50483"/>
                        <a:pt x="28740" y="41910"/>
                      </a:cubicBezTo>
                      <a:cubicBezTo>
                        <a:pt x="12548" y="33338"/>
                        <a:pt x="5880" y="16193"/>
                        <a:pt x="10643" y="0"/>
                      </a:cubicBezTo>
                      <a:lnTo>
                        <a:pt x="10643" y="0"/>
                      </a:lnTo>
                      <a:close/>
                    </a:path>
                  </a:pathLst>
                </a:custGeom>
                <a:solidFill>
                  <a:srgbClr val="000000">
                    <a:alpha val="145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72" name="Google Shape;3072;p12"/>
                <p:cNvSpPr/>
                <p:nvPr/>
              </p:nvSpPr>
              <p:spPr>
                <a:xfrm rot="-715094">
                  <a:off x="4352048" y="4512602"/>
                  <a:ext cx="745843" cy="2945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771" h="29527" extrusionOk="0">
                      <a:moveTo>
                        <a:pt x="5239" y="0"/>
                      </a:moveTo>
                      <a:cubicBezTo>
                        <a:pt x="3334" y="2858"/>
                        <a:pt x="2381" y="5715"/>
                        <a:pt x="1429" y="8572"/>
                      </a:cubicBezTo>
                      <a:cubicBezTo>
                        <a:pt x="-476" y="15240"/>
                        <a:pt x="-476" y="22860"/>
                        <a:pt x="1429" y="28575"/>
                      </a:cubicBezTo>
                      <a:cubicBezTo>
                        <a:pt x="8096" y="29528"/>
                        <a:pt x="13811" y="29528"/>
                        <a:pt x="20479" y="29528"/>
                      </a:cubicBezTo>
                      <a:cubicBezTo>
                        <a:pt x="10954" y="23813"/>
                        <a:pt x="5239" y="12383"/>
                        <a:pt x="5239" y="0"/>
                      </a:cubicBezTo>
                      <a:lnTo>
                        <a:pt x="5239" y="0"/>
                      </a:lnTo>
                      <a:close/>
                      <a:moveTo>
                        <a:pt x="73819" y="27622"/>
                      </a:moveTo>
                      <a:lnTo>
                        <a:pt x="73819" y="27622"/>
                      </a:lnTo>
                      <a:cubicBezTo>
                        <a:pt x="74771" y="24765"/>
                        <a:pt x="74771" y="21908"/>
                        <a:pt x="74771" y="19050"/>
                      </a:cubicBezTo>
                      <a:cubicBezTo>
                        <a:pt x="72866" y="22860"/>
                        <a:pt x="70009" y="25717"/>
                        <a:pt x="67151" y="28575"/>
                      </a:cubicBezTo>
                      <a:cubicBezTo>
                        <a:pt x="69056" y="27622"/>
                        <a:pt x="70961" y="27622"/>
                        <a:pt x="73819" y="27622"/>
                      </a:cubicBezTo>
                      <a:lnTo>
                        <a:pt x="73819" y="27622"/>
                      </a:lnTo>
                      <a:close/>
                    </a:path>
                  </a:pathLst>
                </a:custGeom>
                <a:solidFill>
                  <a:srgbClr val="000000">
                    <a:alpha val="145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73" name="Google Shape;3073;p12"/>
                <p:cNvSpPr/>
                <p:nvPr/>
              </p:nvSpPr>
              <p:spPr>
                <a:xfrm rot="-715094">
                  <a:off x="3424671" y="3191152"/>
                  <a:ext cx="694791" cy="4717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653" h="47293" extrusionOk="0">
                      <a:moveTo>
                        <a:pt x="121" y="8572"/>
                      </a:moveTo>
                      <a:cubicBezTo>
                        <a:pt x="-832" y="19050"/>
                        <a:pt x="3931" y="29527"/>
                        <a:pt x="11551" y="37147"/>
                      </a:cubicBezTo>
                      <a:cubicBezTo>
                        <a:pt x="26791" y="51435"/>
                        <a:pt x="49651" y="50483"/>
                        <a:pt x="63938" y="35242"/>
                      </a:cubicBezTo>
                      <a:cubicBezTo>
                        <a:pt x="65843" y="32385"/>
                        <a:pt x="67748" y="30480"/>
                        <a:pt x="69653" y="27622"/>
                      </a:cubicBezTo>
                      <a:cubicBezTo>
                        <a:pt x="55366" y="36195"/>
                        <a:pt x="37268" y="35242"/>
                        <a:pt x="24886" y="22860"/>
                      </a:cubicBezTo>
                      <a:cubicBezTo>
                        <a:pt x="18218" y="16192"/>
                        <a:pt x="14408" y="8572"/>
                        <a:pt x="13456" y="0"/>
                      </a:cubicBezTo>
                      <a:cubicBezTo>
                        <a:pt x="8693" y="2858"/>
                        <a:pt x="4883" y="5715"/>
                        <a:pt x="121" y="8572"/>
                      </a:cubicBezTo>
                      <a:lnTo>
                        <a:pt x="121" y="8572"/>
                      </a:lnTo>
                      <a:close/>
                    </a:path>
                  </a:pathLst>
                </a:custGeom>
                <a:solidFill>
                  <a:srgbClr val="000000">
                    <a:alpha val="145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74" name="Google Shape;3074;p12"/>
                <p:cNvSpPr/>
                <p:nvPr/>
              </p:nvSpPr>
              <p:spPr>
                <a:xfrm rot="-715094">
                  <a:off x="4775129" y="3533739"/>
                  <a:ext cx="736077" cy="5555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792" h="55694" extrusionOk="0">
                      <a:moveTo>
                        <a:pt x="5212" y="0"/>
                      </a:moveTo>
                      <a:cubicBezTo>
                        <a:pt x="3307" y="2858"/>
                        <a:pt x="2355" y="5715"/>
                        <a:pt x="1402" y="8572"/>
                      </a:cubicBezTo>
                      <a:cubicBezTo>
                        <a:pt x="-4313" y="28575"/>
                        <a:pt x="8070" y="48577"/>
                        <a:pt x="27120" y="54292"/>
                      </a:cubicBezTo>
                      <a:cubicBezTo>
                        <a:pt x="47122" y="60008"/>
                        <a:pt x="67125" y="47625"/>
                        <a:pt x="72840" y="28575"/>
                      </a:cubicBezTo>
                      <a:cubicBezTo>
                        <a:pt x="73792" y="25717"/>
                        <a:pt x="73792" y="21908"/>
                        <a:pt x="73792" y="19050"/>
                      </a:cubicBezTo>
                      <a:cubicBezTo>
                        <a:pt x="65220" y="33338"/>
                        <a:pt x="48075" y="40958"/>
                        <a:pt x="31882" y="36195"/>
                      </a:cubicBezTo>
                      <a:cubicBezTo>
                        <a:pt x="15690" y="31433"/>
                        <a:pt x="5212" y="16192"/>
                        <a:pt x="5212" y="0"/>
                      </a:cubicBezTo>
                      <a:lnTo>
                        <a:pt x="5212" y="0"/>
                      </a:lnTo>
                      <a:close/>
                    </a:path>
                  </a:pathLst>
                </a:custGeom>
                <a:solidFill>
                  <a:srgbClr val="000000">
                    <a:alpha val="145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75" name="Google Shape;3075;p12"/>
                <p:cNvSpPr/>
                <p:nvPr/>
              </p:nvSpPr>
              <p:spPr>
                <a:xfrm rot="-715094">
                  <a:off x="5496388" y="3564506"/>
                  <a:ext cx="741095" cy="475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295" h="47625" extrusionOk="0">
                      <a:moveTo>
                        <a:pt x="1905" y="0"/>
                      </a:moveTo>
                      <a:cubicBezTo>
                        <a:pt x="952" y="2858"/>
                        <a:pt x="952" y="5715"/>
                        <a:pt x="0" y="9525"/>
                      </a:cubicBezTo>
                      <a:cubicBezTo>
                        <a:pt x="0" y="30480"/>
                        <a:pt x="16193" y="46673"/>
                        <a:pt x="36195" y="47625"/>
                      </a:cubicBezTo>
                      <a:cubicBezTo>
                        <a:pt x="57150" y="47625"/>
                        <a:pt x="73343" y="31433"/>
                        <a:pt x="74295" y="11430"/>
                      </a:cubicBezTo>
                      <a:cubicBezTo>
                        <a:pt x="74295" y="8573"/>
                        <a:pt x="74295" y="4763"/>
                        <a:pt x="73343" y="1905"/>
                      </a:cubicBezTo>
                      <a:cubicBezTo>
                        <a:pt x="68580" y="18098"/>
                        <a:pt x="54293" y="29528"/>
                        <a:pt x="37148" y="28575"/>
                      </a:cubicBezTo>
                      <a:cubicBezTo>
                        <a:pt x="20002" y="28575"/>
                        <a:pt x="5715" y="16192"/>
                        <a:pt x="1905" y="0"/>
                      </a:cubicBezTo>
                      <a:lnTo>
                        <a:pt x="1905" y="0"/>
                      </a:lnTo>
                      <a:close/>
                    </a:path>
                  </a:pathLst>
                </a:custGeom>
                <a:solidFill>
                  <a:srgbClr val="000000">
                    <a:alpha val="145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76" name="Google Shape;3076;p12"/>
                <p:cNvSpPr/>
                <p:nvPr/>
              </p:nvSpPr>
              <p:spPr>
                <a:xfrm rot="-715094">
                  <a:off x="6187893" y="3499342"/>
                  <a:ext cx="133017" cy="2280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35" h="22860" extrusionOk="0">
                      <a:moveTo>
                        <a:pt x="0" y="0"/>
                      </a:moveTo>
                      <a:cubicBezTo>
                        <a:pt x="0" y="2858"/>
                        <a:pt x="0" y="6668"/>
                        <a:pt x="953" y="9525"/>
                      </a:cubicBezTo>
                      <a:cubicBezTo>
                        <a:pt x="1905" y="14288"/>
                        <a:pt x="3810" y="19050"/>
                        <a:pt x="6668" y="22860"/>
                      </a:cubicBezTo>
                      <a:cubicBezTo>
                        <a:pt x="8573" y="20003"/>
                        <a:pt x="11430" y="17145"/>
                        <a:pt x="13335" y="14288"/>
                      </a:cubicBezTo>
                      <a:cubicBezTo>
                        <a:pt x="8573" y="11430"/>
                        <a:pt x="3810" y="6668"/>
                        <a:pt x="0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>
                    <a:alpha val="145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77" name="Google Shape;3077;p12"/>
                <p:cNvSpPr/>
                <p:nvPr/>
              </p:nvSpPr>
              <p:spPr>
                <a:xfrm rot="-715094">
                  <a:off x="3871587" y="2540365"/>
                  <a:ext cx="712586" cy="3822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437" h="38316" extrusionOk="0">
                      <a:moveTo>
                        <a:pt x="0" y="13335"/>
                      </a:moveTo>
                      <a:cubicBezTo>
                        <a:pt x="2858" y="21907"/>
                        <a:pt x="8573" y="28575"/>
                        <a:pt x="17145" y="33338"/>
                      </a:cubicBezTo>
                      <a:cubicBezTo>
                        <a:pt x="35243" y="43815"/>
                        <a:pt x="58103" y="37147"/>
                        <a:pt x="67628" y="19050"/>
                      </a:cubicBezTo>
                      <a:cubicBezTo>
                        <a:pt x="69533" y="16192"/>
                        <a:pt x="70485" y="13335"/>
                        <a:pt x="71438" y="10477"/>
                      </a:cubicBezTo>
                      <a:cubicBezTo>
                        <a:pt x="60008" y="21907"/>
                        <a:pt x="41910" y="25717"/>
                        <a:pt x="26670" y="17145"/>
                      </a:cubicBezTo>
                      <a:cubicBezTo>
                        <a:pt x="19050" y="13335"/>
                        <a:pt x="14288" y="6667"/>
                        <a:pt x="10478" y="0"/>
                      </a:cubicBezTo>
                      <a:cubicBezTo>
                        <a:pt x="7620" y="4763"/>
                        <a:pt x="3810" y="8572"/>
                        <a:pt x="0" y="13335"/>
                      </a:cubicBezTo>
                      <a:lnTo>
                        <a:pt x="0" y="13335"/>
                      </a:lnTo>
                      <a:close/>
                    </a:path>
                  </a:pathLst>
                </a:custGeom>
                <a:solidFill>
                  <a:srgbClr val="000000">
                    <a:alpha val="145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78" name="Google Shape;3078;p12"/>
                <p:cNvSpPr/>
                <p:nvPr/>
              </p:nvSpPr>
              <p:spPr>
                <a:xfrm rot="-715094">
                  <a:off x="4536646" y="2496457"/>
                  <a:ext cx="736077" cy="5555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792" h="55694" extrusionOk="0">
                      <a:moveTo>
                        <a:pt x="5212" y="0"/>
                      </a:moveTo>
                      <a:cubicBezTo>
                        <a:pt x="3307" y="2857"/>
                        <a:pt x="2355" y="5715"/>
                        <a:pt x="1402" y="8572"/>
                      </a:cubicBezTo>
                      <a:cubicBezTo>
                        <a:pt x="-4313" y="28575"/>
                        <a:pt x="8070" y="48577"/>
                        <a:pt x="27120" y="54292"/>
                      </a:cubicBezTo>
                      <a:cubicBezTo>
                        <a:pt x="47122" y="60007"/>
                        <a:pt x="67125" y="47625"/>
                        <a:pt x="72840" y="28575"/>
                      </a:cubicBezTo>
                      <a:cubicBezTo>
                        <a:pt x="73792" y="25717"/>
                        <a:pt x="73792" y="21907"/>
                        <a:pt x="73792" y="19050"/>
                      </a:cubicBezTo>
                      <a:cubicBezTo>
                        <a:pt x="65220" y="33338"/>
                        <a:pt x="48075" y="40957"/>
                        <a:pt x="31882" y="36195"/>
                      </a:cubicBezTo>
                      <a:cubicBezTo>
                        <a:pt x="16642" y="32385"/>
                        <a:pt x="5212" y="17145"/>
                        <a:pt x="5212" y="0"/>
                      </a:cubicBezTo>
                      <a:lnTo>
                        <a:pt x="5212" y="0"/>
                      </a:lnTo>
                      <a:close/>
                    </a:path>
                  </a:pathLst>
                </a:custGeom>
                <a:solidFill>
                  <a:srgbClr val="000000">
                    <a:alpha val="145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79" name="Google Shape;3079;p12"/>
                <p:cNvSpPr/>
                <p:nvPr/>
              </p:nvSpPr>
              <p:spPr>
                <a:xfrm rot="-715094">
                  <a:off x="5259877" y="2536527"/>
                  <a:ext cx="741085" cy="475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294" h="47625" extrusionOk="0">
                      <a:moveTo>
                        <a:pt x="1905" y="0"/>
                      </a:moveTo>
                      <a:cubicBezTo>
                        <a:pt x="952" y="2857"/>
                        <a:pt x="952" y="5715"/>
                        <a:pt x="0" y="9525"/>
                      </a:cubicBezTo>
                      <a:cubicBezTo>
                        <a:pt x="0" y="30480"/>
                        <a:pt x="16192" y="46672"/>
                        <a:pt x="36195" y="47625"/>
                      </a:cubicBezTo>
                      <a:cubicBezTo>
                        <a:pt x="57150" y="47625"/>
                        <a:pt x="73342" y="31432"/>
                        <a:pt x="74295" y="11430"/>
                      </a:cubicBezTo>
                      <a:cubicBezTo>
                        <a:pt x="74295" y="8572"/>
                        <a:pt x="74295" y="4763"/>
                        <a:pt x="73342" y="1905"/>
                      </a:cubicBezTo>
                      <a:cubicBezTo>
                        <a:pt x="68580" y="18097"/>
                        <a:pt x="54292" y="29527"/>
                        <a:pt x="37148" y="28575"/>
                      </a:cubicBezTo>
                      <a:cubicBezTo>
                        <a:pt x="20002" y="27622"/>
                        <a:pt x="5715" y="16192"/>
                        <a:pt x="1905" y="0"/>
                      </a:cubicBezTo>
                      <a:lnTo>
                        <a:pt x="1905" y="0"/>
                      </a:lnTo>
                      <a:close/>
                    </a:path>
                  </a:pathLst>
                </a:custGeom>
                <a:solidFill>
                  <a:srgbClr val="000000">
                    <a:alpha val="145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80" name="Google Shape;3080;p12"/>
                <p:cNvSpPr/>
                <p:nvPr/>
              </p:nvSpPr>
              <p:spPr>
                <a:xfrm rot="-715094">
                  <a:off x="5961826" y="2418700"/>
                  <a:ext cx="627070" cy="3807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864" h="38166" extrusionOk="0">
                      <a:moveTo>
                        <a:pt x="0" y="0"/>
                      </a:moveTo>
                      <a:cubicBezTo>
                        <a:pt x="0" y="2858"/>
                        <a:pt x="0" y="6667"/>
                        <a:pt x="952" y="9525"/>
                      </a:cubicBezTo>
                      <a:cubicBezTo>
                        <a:pt x="5715" y="29527"/>
                        <a:pt x="25717" y="41910"/>
                        <a:pt x="45720" y="37147"/>
                      </a:cubicBezTo>
                      <a:cubicBezTo>
                        <a:pt x="50483" y="36195"/>
                        <a:pt x="54292" y="34290"/>
                        <a:pt x="58102" y="32385"/>
                      </a:cubicBezTo>
                      <a:cubicBezTo>
                        <a:pt x="60008" y="23813"/>
                        <a:pt x="61913" y="14288"/>
                        <a:pt x="62865" y="5715"/>
                      </a:cubicBezTo>
                      <a:cubicBezTo>
                        <a:pt x="58102" y="12383"/>
                        <a:pt x="50483" y="17145"/>
                        <a:pt x="41910" y="19050"/>
                      </a:cubicBezTo>
                      <a:cubicBezTo>
                        <a:pt x="24765" y="22860"/>
                        <a:pt x="7620" y="14288"/>
                        <a:pt x="0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>
                    <a:alpha val="145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3081" name="Google Shape;3081;p12"/>
              <p:cNvSpPr/>
              <p:nvPr/>
            </p:nvSpPr>
            <p:spPr>
              <a:xfrm rot="-715094">
                <a:off x="5167532" y="1308408"/>
                <a:ext cx="513614" cy="522562"/>
              </a:xfrm>
              <a:custGeom>
                <a:avLst/>
                <a:gdLst/>
                <a:ahLst/>
                <a:cxnLst/>
                <a:rect l="l" t="t" r="r" b="b"/>
                <a:pathLst>
                  <a:path w="51490" h="52387" extrusionOk="0">
                    <a:moveTo>
                      <a:pt x="24820" y="0"/>
                    </a:moveTo>
                    <a:cubicBezTo>
                      <a:pt x="26726" y="0"/>
                      <a:pt x="29583" y="0"/>
                      <a:pt x="31488" y="953"/>
                    </a:cubicBezTo>
                    <a:cubicBezTo>
                      <a:pt x="28631" y="2858"/>
                      <a:pt x="26726" y="5715"/>
                      <a:pt x="26726" y="10478"/>
                    </a:cubicBezTo>
                    <a:cubicBezTo>
                      <a:pt x="26726" y="16192"/>
                      <a:pt x="31488" y="20955"/>
                      <a:pt x="37203" y="20955"/>
                    </a:cubicBezTo>
                    <a:cubicBezTo>
                      <a:pt x="41966" y="20955"/>
                      <a:pt x="46728" y="17145"/>
                      <a:pt x="47681" y="13335"/>
                    </a:cubicBezTo>
                    <a:cubicBezTo>
                      <a:pt x="50538" y="17145"/>
                      <a:pt x="51491" y="21908"/>
                      <a:pt x="51491" y="26670"/>
                    </a:cubicBezTo>
                    <a:cubicBezTo>
                      <a:pt x="51491" y="40958"/>
                      <a:pt x="40061" y="52388"/>
                      <a:pt x="25773" y="52388"/>
                    </a:cubicBezTo>
                    <a:cubicBezTo>
                      <a:pt x="11486" y="52388"/>
                      <a:pt x="56" y="40958"/>
                      <a:pt x="56" y="26670"/>
                    </a:cubicBezTo>
                    <a:cubicBezTo>
                      <a:pt x="-897" y="11430"/>
                      <a:pt x="10533" y="0"/>
                      <a:pt x="24820" y="0"/>
                    </a:cubicBezTo>
                    <a:lnTo>
                      <a:pt x="24820" y="0"/>
                    </a:lnTo>
                    <a:close/>
                  </a:path>
                </a:pathLst>
              </a:custGeom>
              <a:solidFill>
                <a:srgbClr val="3B231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82" name="Google Shape;3082;p12"/>
              <p:cNvSpPr/>
              <p:nvPr/>
            </p:nvSpPr>
            <p:spPr>
              <a:xfrm rot="-715094">
                <a:off x="2907640" y="2292112"/>
                <a:ext cx="2116392" cy="1904303"/>
              </a:xfrm>
              <a:custGeom>
                <a:avLst/>
                <a:gdLst/>
                <a:ahLst/>
                <a:cxnLst/>
                <a:rect l="l" t="t" r="r" b="b"/>
                <a:pathLst>
                  <a:path w="212169" h="190907" extrusionOk="0">
                    <a:moveTo>
                      <a:pt x="0" y="151447"/>
                    </a:moveTo>
                    <a:cubicBezTo>
                      <a:pt x="5715" y="173355"/>
                      <a:pt x="25717" y="178117"/>
                      <a:pt x="44767" y="171450"/>
                    </a:cubicBezTo>
                    <a:cubicBezTo>
                      <a:pt x="59055" y="197167"/>
                      <a:pt x="85725" y="195263"/>
                      <a:pt x="109538" y="178117"/>
                    </a:cubicBezTo>
                    <a:cubicBezTo>
                      <a:pt x="204788" y="208597"/>
                      <a:pt x="230505" y="88583"/>
                      <a:pt x="200025" y="0"/>
                    </a:cubicBezTo>
                    <a:cubicBezTo>
                      <a:pt x="174308" y="74295"/>
                      <a:pt x="91440" y="150495"/>
                      <a:pt x="0" y="151447"/>
                    </a:cubicBezTo>
                    <a:lnTo>
                      <a:pt x="0" y="15144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83" name="Google Shape;3083;p12"/>
              <p:cNvSpPr/>
              <p:nvPr/>
            </p:nvSpPr>
            <p:spPr>
              <a:xfrm rot="-715094">
                <a:off x="1695299" y="2949646"/>
                <a:ext cx="374662" cy="926092"/>
              </a:xfrm>
              <a:custGeom>
                <a:avLst/>
                <a:gdLst/>
                <a:ahLst/>
                <a:cxnLst/>
                <a:rect l="l" t="t" r="r" b="b"/>
                <a:pathLst>
                  <a:path w="37560" h="92841" extrusionOk="0">
                    <a:moveTo>
                      <a:pt x="17650" y="92841"/>
                    </a:moveTo>
                    <a:cubicBezTo>
                      <a:pt x="12888" y="85222"/>
                      <a:pt x="-5210" y="42359"/>
                      <a:pt x="1458" y="20452"/>
                    </a:cubicBezTo>
                    <a:cubicBezTo>
                      <a:pt x="11935" y="-12886"/>
                      <a:pt x="55750" y="-3361"/>
                      <a:pt x="29080" y="33786"/>
                    </a:cubicBezTo>
                    <a:cubicBezTo>
                      <a:pt x="20508" y="44264"/>
                      <a:pt x="11935" y="61409"/>
                      <a:pt x="17650" y="92841"/>
                    </a:cubicBezTo>
                    <a:lnTo>
                      <a:pt x="17650" y="9284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84" name="Google Shape;3084;p12"/>
              <p:cNvSpPr/>
              <p:nvPr/>
            </p:nvSpPr>
            <p:spPr>
              <a:xfrm rot="-715094">
                <a:off x="1139489" y="2514384"/>
                <a:ext cx="676866" cy="1441152"/>
              </a:xfrm>
              <a:custGeom>
                <a:avLst/>
                <a:gdLst/>
                <a:ahLst/>
                <a:cxnLst/>
                <a:rect l="l" t="t" r="r" b="b"/>
                <a:pathLst>
                  <a:path w="67856" h="144476" extrusionOk="0">
                    <a:moveTo>
                      <a:pt x="67856" y="144476"/>
                    </a:moveTo>
                    <a:cubicBezTo>
                      <a:pt x="56426" y="135904"/>
                      <a:pt x="4039" y="82564"/>
                      <a:pt x="229" y="46369"/>
                    </a:cubicBezTo>
                    <a:cubicBezTo>
                      <a:pt x="-4534" y="-9829"/>
                      <a:pt x="66904" y="-22211"/>
                      <a:pt x="48806" y="50179"/>
                    </a:cubicBezTo>
                    <a:cubicBezTo>
                      <a:pt x="44044" y="71134"/>
                      <a:pt x="41186" y="100661"/>
                      <a:pt x="67856" y="144476"/>
                    </a:cubicBezTo>
                    <a:lnTo>
                      <a:pt x="67856" y="144476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85" name="Google Shape;3085;p12"/>
              <p:cNvSpPr/>
              <p:nvPr/>
            </p:nvSpPr>
            <p:spPr>
              <a:xfrm rot="-715094">
                <a:off x="1085883" y="3420937"/>
                <a:ext cx="817823" cy="561584"/>
              </a:xfrm>
              <a:custGeom>
                <a:avLst/>
                <a:gdLst/>
                <a:ahLst/>
                <a:cxnLst/>
                <a:rect l="l" t="t" r="r" b="b"/>
                <a:pathLst>
                  <a:path w="81987" h="56299" extrusionOk="0">
                    <a:moveTo>
                      <a:pt x="81987" y="56163"/>
                    </a:moveTo>
                    <a:cubicBezTo>
                      <a:pt x="73415" y="57115"/>
                      <a:pt x="25790" y="53306"/>
                      <a:pt x="9597" y="37113"/>
                    </a:cubicBezTo>
                    <a:cubicBezTo>
                      <a:pt x="-15168" y="12348"/>
                      <a:pt x="13407" y="-21942"/>
                      <a:pt x="34362" y="19015"/>
                    </a:cubicBezTo>
                    <a:cubicBezTo>
                      <a:pt x="41030" y="30445"/>
                      <a:pt x="51507" y="46638"/>
                      <a:pt x="81987" y="56163"/>
                    </a:cubicBezTo>
                    <a:lnTo>
                      <a:pt x="81987" y="56163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86" name="Google Shape;3086;p12"/>
              <p:cNvSpPr/>
              <p:nvPr/>
            </p:nvSpPr>
            <p:spPr>
              <a:xfrm rot="-715094">
                <a:off x="2907765" y="2298300"/>
                <a:ext cx="2116392" cy="1904303"/>
              </a:xfrm>
              <a:custGeom>
                <a:avLst/>
                <a:gdLst/>
                <a:ahLst/>
                <a:cxnLst/>
                <a:rect l="l" t="t" r="r" b="b"/>
                <a:pathLst>
                  <a:path w="212169" h="190907" extrusionOk="0">
                    <a:moveTo>
                      <a:pt x="0" y="151447"/>
                    </a:moveTo>
                    <a:cubicBezTo>
                      <a:pt x="5715" y="173355"/>
                      <a:pt x="25717" y="178117"/>
                      <a:pt x="44767" y="171450"/>
                    </a:cubicBezTo>
                    <a:cubicBezTo>
                      <a:pt x="59055" y="197167"/>
                      <a:pt x="85725" y="195263"/>
                      <a:pt x="109538" y="178117"/>
                    </a:cubicBezTo>
                    <a:cubicBezTo>
                      <a:pt x="204788" y="208597"/>
                      <a:pt x="230505" y="88583"/>
                      <a:pt x="200025" y="0"/>
                    </a:cubicBezTo>
                    <a:cubicBezTo>
                      <a:pt x="174308" y="74295"/>
                      <a:pt x="91440" y="150495"/>
                      <a:pt x="0" y="151447"/>
                    </a:cubicBezTo>
                    <a:lnTo>
                      <a:pt x="0" y="151447"/>
                    </a:lnTo>
                    <a:close/>
                  </a:path>
                </a:pathLst>
              </a:custGeom>
              <a:solidFill>
                <a:srgbClr val="000000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87" name="Google Shape;3087;p12"/>
              <p:cNvSpPr/>
              <p:nvPr/>
            </p:nvSpPr>
            <p:spPr>
              <a:xfrm rot="-715094">
                <a:off x="1139576" y="2529872"/>
                <a:ext cx="676866" cy="1441152"/>
              </a:xfrm>
              <a:custGeom>
                <a:avLst/>
                <a:gdLst/>
                <a:ahLst/>
                <a:cxnLst/>
                <a:rect l="l" t="t" r="r" b="b"/>
                <a:pathLst>
                  <a:path w="67856" h="144476" extrusionOk="0">
                    <a:moveTo>
                      <a:pt x="67856" y="144476"/>
                    </a:moveTo>
                    <a:cubicBezTo>
                      <a:pt x="56426" y="135904"/>
                      <a:pt x="4039" y="82564"/>
                      <a:pt x="229" y="46369"/>
                    </a:cubicBezTo>
                    <a:cubicBezTo>
                      <a:pt x="-4534" y="-9829"/>
                      <a:pt x="66904" y="-22211"/>
                      <a:pt x="48806" y="50179"/>
                    </a:cubicBezTo>
                    <a:cubicBezTo>
                      <a:pt x="44044" y="71134"/>
                      <a:pt x="41186" y="100661"/>
                      <a:pt x="67856" y="144476"/>
                    </a:cubicBezTo>
                    <a:lnTo>
                      <a:pt x="67856" y="144476"/>
                    </a:lnTo>
                    <a:close/>
                  </a:path>
                </a:pathLst>
              </a:custGeom>
              <a:solidFill>
                <a:srgbClr val="000000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88" name="Google Shape;3088;p12"/>
              <p:cNvSpPr/>
              <p:nvPr/>
            </p:nvSpPr>
            <p:spPr>
              <a:xfrm rot="-715094">
                <a:off x="1695299" y="2949609"/>
                <a:ext cx="374662" cy="926092"/>
              </a:xfrm>
              <a:custGeom>
                <a:avLst/>
                <a:gdLst/>
                <a:ahLst/>
                <a:cxnLst/>
                <a:rect l="l" t="t" r="r" b="b"/>
                <a:pathLst>
                  <a:path w="37560" h="92841" extrusionOk="0">
                    <a:moveTo>
                      <a:pt x="17650" y="92841"/>
                    </a:moveTo>
                    <a:cubicBezTo>
                      <a:pt x="12888" y="85222"/>
                      <a:pt x="-5210" y="42359"/>
                      <a:pt x="1458" y="20452"/>
                    </a:cubicBezTo>
                    <a:cubicBezTo>
                      <a:pt x="11935" y="-12886"/>
                      <a:pt x="55750" y="-3361"/>
                      <a:pt x="29080" y="33786"/>
                    </a:cubicBezTo>
                    <a:cubicBezTo>
                      <a:pt x="20508" y="44264"/>
                      <a:pt x="11935" y="61409"/>
                      <a:pt x="17650" y="92841"/>
                    </a:cubicBezTo>
                    <a:lnTo>
                      <a:pt x="17650" y="92841"/>
                    </a:lnTo>
                    <a:close/>
                  </a:path>
                </a:pathLst>
              </a:custGeom>
              <a:solidFill>
                <a:srgbClr val="000000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89" name="Google Shape;3089;p12"/>
              <p:cNvSpPr/>
              <p:nvPr/>
            </p:nvSpPr>
            <p:spPr>
              <a:xfrm rot="-715094">
                <a:off x="1085883" y="3420900"/>
                <a:ext cx="817823" cy="561584"/>
              </a:xfrm>
              <a:custGeom>
                <a:avLst/>
                <a:gdLst/>
                <a:ahLst/>
                <a:cxnLst/>
                <a:rect l="l" t="t" r="r" b="b"/>
                <a:pathLst>
                  <a:path w="81987" h="56299" extrusionOk="0">
                    <a:moveTo>
                      <a:pt x="81987" y="56163"/>
                    </a:moveTo>
                    <a:cubicBezTo>
                      <a:pt x="73415" y="57115"/>
                      <a:pt x="25790" y="53306"/>
                      <a:pt x="9597" y="37113"/>
                    </a:cubicBezTo>
                    <a:cubicBezTo>
                      <a:pt x="-15168" y="12348"/>
                      <a:pt x="13407" y="-21942"/>
                      <a:pt x="34362" y="19015"/>
                    </a:cubicBezTo>
                    <a:cubicBezTo>
                      <a:pt x="41030" y="30445"/>
                      <a:pt x="51507" y="46638"/>
                      <a:pt x="81987" y="56163"/>
                    </a:cubicBezTo>
                    <a:lnTo>
                      <a:pt x="81987" y="56163"/>
                    </a:lnTo>
                    <a:close/>
                  </a:path>
                </a:pathLst>
              </a:custGeom>
              <a:solidFill>
                <a:srgbClr val="000000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8 Custom Layout 1">
  <p:cSld name="CUSTOM_17">
    <p:spTree>
      <p:nvGrpSpPr>
        <p:cNvPr id="1" name="Shape 3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5" name="Google Shape;3445;p16"/>
          <p:cNvSpPr/>
          <p:nvPr/>
        </p:nvSpPr>
        <p:spPr>
          <a:xfrm rot="10800000">
            <a:off x="7804584" y="2897000"/>
            <a:ext cx="4387417" cy="3961000"/>
          </a:xfrm>
          <a:custGeom>
            <a:avLst/>
            <a:gdLst/>
            <a:ahLst/>
            <a:cxnLst/>
            <a:rect l="l" t="t" r="r" b="b"/>
            <a:pathLst>
              <a:path w="6710" h="5440" extrusionOk="0">
                <a:moveTo>
                  <a:pt x="1" y="0"/>
                </a:moveTo>
                <a:lnTo>
                  <a:pt x="1" y="5357"/>
                </a:lnTo>
                <a:cubicBezTo>
                  <a:pt x="172" y="5409"/>
                  <a:pt x="355" y="5436"/>
                  <a:pt x="551" y="5439"/>
                </a:cubicBezTo>
                <a:cubicBezTo>
                  <a:pt x="567" y="5439"/>
                  <a:pt x="583" y="5440"/>
                  <a:pt x="599" y="5440"/>
                </a:cubicBezTo>
                <a:cubicBezTo>
                  <a:pt x="1414" y="5440"/>
                  <a:pt x="2058" y="5089"/>
                  <a:pt x="2507" y="4405"/>
                </a:cubicBezTo>
                <a:cubicBezTo>
                  <a:pt x="2691" y="4125"/>
                  <a:pt x="2939" y="3938"/>
                  <a:pt x="3214" y="3771"/>
                </a:cubicBezTo>
                <a:cubicBezTo>
                  <a:pt x="3348" y="3689"/>
                  <a:pt x="3488" y="3618"/>
                  <a:pt x="3621" y="3535"/>
                </a:cubicBezTo>
                <a:cubicBezTo>
                  <a:pt x="3757" y="3451"/>
                  <a:pt x="3904" y="3405"/>
                  <a:pt x="4059" y="3371"/>
                </a:cubicBezTo>
                <a:cubicBezTo>
                  <a:pt x="4466" y="3281"/>
                  <a:pt x="4872" y="3189"/>
                  <a:pt x="5255" y="3015"/>
                </a:cubicBezTo>
                <a:cubicBezTo>
                  <a:pt x="6384" y="2503"/>
                  <a:pt x="6709" y="1234"/>
                  <a:pt x="6356" y="323"/>
                </a:cubicBezTo>
                <a:cubicBezTo>
                  <a:pt x="6313" y="213"/>
                  <a:pt x="6265" y="105"/>
                  <a:pt x="621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46" name="Google Shape;3446;p16"/>
          <p:cNvSpPr txBox="1">
            <a:spLocks noGrp="1"/>
          </p:cNvSpPr>
          <p:nvPr>
            <p:ph type="subTitle" idx="1"/>
          </p:nvPr>
        </p:nvSpPr>
        <p:spPr>
          <a:xfrm>
            <a:off x="3513225" y="3097025"/>
            <a:ext cx="55815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algn="ctr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algn="ctr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algn="ctr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algn="ctr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algn="ctr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algn="ctr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algn="ctr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algn="ctr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3447" name="Google Shape;3447;p16"/>
          <p:cNvSpPr txBox="1">
            <a:spLocks noGrp="1"/>
          </p:cNvSpPr>
          <p:nvPr>
            <p:ph type="title"/>
          </p:nvPr>
        </p:nvSpPr>
        <p:spPr>
          <a:xfrm>
            <a:off x="3513225" y="1554575"/>
            <a:ext cx="55815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3448" name="Google Shape;3448;p16"/>
          <p:cNvSpPr txBox="1">
            <a:spLocks noGrp="1"/>
          </p:cNvSpPr>
          <p:nvPr>
            <p:ph type="body" idx="2"/>
          </p:nvPr>
        </p:nvSpPr>
        <p:spPr>
          <a:xfrm>
            <a:off x="3513275" y="3961825"/>
            <a:ext cx="5581500" cy="1341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3449" name="Google Shape;3449;p16"/>
          <p:cNvSpPr/>
          <p:nvPr/>
        </p:nvSpPr>
        <p:spPr>
          <a:xfrm>
            <a:off x="9" y="0"/>
            <a:ext cx="4387417" cy="3961000"/>
          </a:xfrm>
          <a:custGeom>
            <a:avLst/>
            <a:gdLst/>
            <a:ahLst/>
            <a:cxnLst/>
            <a:rect l="l" t="t" r="r" b="b"/>
            <a:pathLst>
              <a:path w="6710" h="5440" extrusionOk="0">
                <a:moveTo>
                  <a:pt x="1" y="0"/>
                </a:moveTo>
                <a:lnTo>
                  <a:pt x="1" y="5357"/>
                </a:lnTo>
                <a:cubicBezTo>
                  <a:pt x="172" y="5409"/>
                  <a:pt x="355" y="5436"/>
                  <a:pt x="551" y="5439"/>
                </a:cubicBezTo>
                <a:cubicBezTo>
                  <a:pt x="567" y="5439"/>
                  <a:pt x="583" y="5440"/>
                  <a:pt x="599" y="5440"/>
                </a:cubicBezTo>
                <a:cubicBezTo>
                  <a:pt x="1414" y="5440"/>
                  <a:pt x="2058" y="5089"/>
                  <a:pt x="2507" y="4405"/>
                </a:cubicBezTo>
                <a:cubicBezTo>
                  <a:pt x="2691" y="4125"/>
                  <a:pt x="2939" y="3938"/>
                  <a:pt x="3214" y="3771"/>
                </a:cubicBezTo>
                <a:cubicBezTo>
                  <a:pt x="3348" y="3689"/>
                  <a:pt x="3488" y="3618"/>
                  <a:pt x="3621" y="3535"/>
                </a:cubicBezTo>
                <a:cubicBezTo>
                  <a:pt x="3757" y="3451"/>
                  <a:pt x="3904" y="3405"/>
                  <a:pt x="4059" y="3371"/>
                </a:cubicBezTo>
                <a:cubicBezTo>
                  <a:pt x="4466" y="3281"/>
                  <a:pt x="4872" y="3189"/>
                  <a:pt x="5255" y="3015"/>
                </a:cubicBezTo>
                <a:cubicBezTo>
                  <a:pt x="6384" y="2503"/>
                  <a:pt x="6709" y="1234"/>
                  <a:pt x="6356" y="323"/>
                </a:cubicBezTo>
                <a:cubicBezTo>
                  <a:pt x="6313" y="213"/>
                  <a:pt x="6265" y="105"/>
                  <a:pt x="621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450" name="Google Shape;3450;p16"/>
          <p:cNvGrpSpPr/>
          <p:nvPr/>
        </p:nvGrpSpPr>
        <p:grpSpPr>
          <a:xfrm>
            <a:off x="3952848" y="4587962"/>
            <a:ext cx="4286304" cy="2270041"/>
            <a:chOff x="3551873" y="4641262"/>
            <a:chExt cx="4286304" cy="2270041"/>
          </a:xfrm>
        </p:grpSpPr>
        <p:grpSp>
          <p:nvGrpSpPr>
            <p:cNvPr id="3451" name="Google Shape;3451;p16"/>
            <p:cNvGrpSpPr/>
            <p:nvPr/>
          </p:nvGrpSpPr>
          <p:grpSpPr>
            <a:xfrm rot="-10156746">
              <a:off x="6339682" y="5010591"/>
              <a:ext cx="1391371" cy="1282383"/>
              <a:chOff x="3371316" y="4540681"/>
              <a:chExt cx="2368067" cy="1923669"/>
            </a:xfrm>
          </p:grpSpPr>
          <p:sp>
            <p:nvSpPr>
              <p:cNvPr id="3452" name="Google Shape;3452;p16"/>
              <p:cNvSpPr/>
              <p:nvPr/>
            </p:nvSpPr>
            <p:spPr>
              <a:xfrm>
                <a:off x="3562654" y="4540681"/>
                <a:ext cx="2176729" cy="1698726"/>
              </a:xfrm>
              <a:custGeom>
                <a:avLst/>
                <a:gdLst/>
                <a:ahLst/>
                <a:cxnLst/>
                <a:rect l="l" t="t" r="r" b="b"/>
                <a:pathLst>
                  <a:path w="2176729" h="1698726" extrusionOk="0">
                    <a:moveTo>
                      <a:pt x="2176729" y="17488"/>
                    </a:moveTo>
                    <a:cubicBezTo>
                      <a:pt x="1751190" y="186538"/>
                      <a:pt x="1347254" y="418681"/>
                      <a:pt x="976236" y="707403"/>
                    </a:cubicBezTo>
                    <a:cubicBezTo>
                      <a:pt x="605219" y="996125"/>
                      <a:pt x="282207" y="1329766"/>
                      <a:pt x="16116" y="1698727"/>
                    </a:cubicBezTo>
                    <a:lnTo>
                      <a:pt x="0" y="1689126"/>
                    </a:lnTo>
                    <a:cubicBezTo>
                      <a:pt x="267462" y="1318108"/>
                      <a:pt x="592188" y="982752"/>
                      <a:pt x="964921" y="693001"/>
                    </a:cubicBezTo>
                    <a:cubicBezTo>
                      <a:pt x="1337653" y="402908"/>
                      <a:pt x="1743647" y="169736"/>
                      <a:pt x="2171243" y="0"/>
                    </a:cubicBezTo>
                    <a:lnTo>
                      <a:pt x="2176729" y="17488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53" name="Google Shape;3453;p16"/>
              <p:cNvSpPr/>
              <p:nvPr/>
            </p:nvSpPr>
            <p:spPr>
              <a:xfrm>
                <a:off x="3371316" y="5931827"/>
                <a:ext cx="441655" cy="532523"/>
              </a:xfrm>
              <a:custGeom>
                <a:avLst/>
                <a:gdLst/>
                <a:ahLst/>
                <a:cxnLst/>
                <a:rect l="l" t="t" r="r" b="b"/>
                <a:pathLst>
                  <a:path w="441655" h="532523" extrusionOk="0">
                    <a:moveTo>
                      <a:pt x="441655" y="0"/>
                    </a:moveTo>
                    <a:cubicBezTo>
                      <a:pt x="386791" y="220828"/>
                      <a:pt x="216370" y="426224"/>
                      <a:pt x="0" y="532523"/>
                    </a:cubicBezTo>
                    <a:cubicBezTo>
                      <a:pt x="60693" y="321640"/>
                      <a:pt x="241745" y="117958"/>
                      <a:pt x="441655" y="0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54" name="Google Shape;3454;p16"/>
              <p:cNvSpPr/>
              <p:nvPr/>
            </p:nvSpPr>
            <p:spPr>
              <a:xfrm>
                <a:off x="3919790" y="5748718"/>
                <a:ext cx="122238" cy="575043"/>
              </a:xfrm>
              <a:custGeom>
                <a:avLst/>
                <a:gdLst/>
                <a:ahLst/>
                <a:cxnLst/>
                <a:rect l="l" t="t" r="r" b="b"/>
                <a:pathLst>
                  <a:path w="122238" h="575043" extrusionOk="0">
                    <a:moveTo>
                      <a:pt x="45429" y="0"/>
                    </a:moveTo>
                    <a:cubicBezTo>
                      <a:pt x="-31723" y="197853"/>
                      <a:pt x="-9435" y="417309"/>
                      <a:pt x="103379" y="575043"/>
                    </a:cubicBezTo>
                    <a:cubicBezTo>
                      <a:pt x="138012" y="370332"/>
                      <a:pt x="128411" y="176936"/>
                      <a:pt x="45429" y="0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55" name="Google Shape;3455;p16"/>
              <p:cNvSpPr/>
              <p:nvPr/>
            </p:nvSpPr>
            <p:spPr>
              <a:xfrm>
                <a:off x="4098003" y="5602300"/>
                <a:ext cx="184242" cy="779754"/>
              </a:xfrm>
              <a:custGeom>
                <a:avLst/>
                <a:gdLst/>
                <a:ahLst/>
                <a:cxnLst/>
                <a:rect l="l" t="t" r="r" b="b"/>
                <a:pathLst>
                  <a:path w="184242" h="779754" extrusionOk="0">
                    <a:moveTo>
                      <a:pt x="16378" y="0"/>
                    </a:moveTo>
                    <a:cubicBezTo>
                      <a:pt x="-32314" y="280149"/>
                      <a:pt x="28722" y="563384"/>
                      <a:pt x="184056" y="779754"/>
                    </a:cubicBezTo>
                    <a:cubicBezTo>
                      <a:pt x="187828" y="503034"/>
                      <a:pt x="134335" y="238658"/>
                      <a:pt x="16378" y="0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56" name="Google Shape;3456;p16"/>
              <p:cNvSpPr/>
              <p:nvPr/>
            </p:nvSpPr>
            <p:spPr>
              <a:xfrm>
                <a:off x="4224086" y="5481942"/>
                <a:ext cx="284173" cy="810958"/>
              </a:xfrm>
              <a:custGeom>
                <a:avLst/>
                <a:gdLst/>
                <a:ahLst/>
                <a:cxnLst/>
                <a:rect l="l" t="t" r="r" b="b"/>
                <a:pathLst>
                  <a:path w="284173" h="810958" extrusionOk="0">
                    <a:moveTo>
                      <a:pt x="22" y="0"/>
                    </a:moveTo>
                    <a:cubicBezTo>
                      <a:pt x="-1693" y="300038"/>
                      <a:pt x="97063" y="587731"/>
                      <a:pt x="278114" y="810959"/>
                    </a:cubicBezTo>
                    <a:cubicBezTo>
                      <a:pt x="311718" y="497548"/>
                      <a:pt x="203705" y="218428"/>
                      <a:pt x="22" y="0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57" name="Google Shape;3457;p16"/>
              <p:cNvSpPr/>
              <p:nvPr/>
            </p:nvSpPr>
            <p:spPr>
              <a:xfrm>
                <a:off x="4362983" y="5387644"/>
                <a:ext cx="342917" cy="617220"/>
              </a:xfrm>
              <a:custGeom>
                <a:avLst/>
                <a:gdLst/>
                <a:ahLst/>
                <a:cxnLst/>
                <a:rect l="l" t="t" r="r" b="b"/>
                <a:pathLst>
                  <a:path w="342917" h="617220" extrusionOk="0">
                    <a:moveTo>
                      <a:pt x="0" y="0"/>
                    </a:moveTo>
                    <a:cubicBezTo>
                      <a:pt x="54864" y="235230"/>
                      <a:pt x="173850" y="449542"/>
                      <a:pt x="342900" y="617220"/>
                    </a:cubicBezTo>
                    <a:cubicBezTo>
                      <a:pt x="344614" y="351473"/>
                      <a:pt x="217399" y="139903"/>
                      <a:pt x="0" y="0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58" name="Google Shape;3458;p16"/>
              <p:cNvSpPr/>
              <p:nvPr/>
            </p:nvSpPr>
            <p:spPr>
              <a:xfrm>
                <a:off x="4524146" y="5254256"/>
                <a:ext cx="381304" cy="400849"/>
              </a:xfrm>
              <a:custGeom>
                <a:avLst/>
                <a:gdLst/>
                <a:ahLst/>
                <a:cxnLst/>
                <a:rect l="l" t="t" r="r" b="b"/>
                <a:pathLst>
                  <a:path w="381304" h="400849" extrusionOk="0">
                    <a:moveTo>
                      <a:pt x="0" y="0"/>
                    </a:moveTo>
                    <a:cubicBezTo>
                      <a:pt x="56236" y="183108"/>
                      <a:pt x="197511" y="331584"/>
                      <a:pt x="381305" y="400850"/>
                    </a:cubicBezTo>
                    <a:cubicBezTo>
                      <a:pt x="335699" y="216713"/>
                      <a:pt x="189967" y="49034"/>
                      <a:pt x="0" y="0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59" name="Google Shape;3459;p16"/>
              <p:cNvSpPr/>
              <p:nvPr/>
            </p:nvSpPr>
            <p:spPr>
              <a:xfrm>
                <a:off x="4684966" y="5120160"/>
                <a:ext cx="430682" cy="198895"/>
              </a:xfrm>
              <a:custGeom>
                <a:avLst/>
                <a:gdLst/>
                <a:ahLst/>
                <a:cxnLst/>
                <a:rect l="l" t="t" r="r" b="b"/>
                <a:pathLst>
                  <a:path w="430682" h="198895" extrusionOk="0">
                    <a:moveTo>
                      <a:pt x="0" y="5509"/>
                    </a:moveTo>
                    <a:cubicBezTo>
                      <a:pt x="93269" y="133411"/>
                      <a:pt x="257861" y="206791"/>
                      <a:pt x="430682" y="198219"/>
                    </a:cubicBezTo>
                    <a:cubicBezTo>
                      <a:pt x="361417" y="50429"/>
                      <a:pt x="178994" y="-21237"/>
                      <a:pt x="0" y="5509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60" name="Google Shape;3460;p16"/>
              <p:cNvSpPr/>
              <p:nvPr/>
            </p:nvSpPr>
            <p:spPr>
              <a:xfrm>
                <a:off x="3475901" y="5717002"/>
                <a:ext cx="497205" cy="145945"/>
              </a:xfrm>
              <a:custGeom>
                <a:avLst/>
                <a:gdLst/>
                <a:ahLst/>
                <a:cxnLst/>
                <a:rect l="l" t="t" r="r" b="b"/>
                <a:pathLst>
                  <a:path w="497205" h="145945" extrusionOk="0">
                    <a:moveTo>
                      <a:pt x="0" y="111269"/>
                    </a:moveTo>
                    <a:cubicBezTo>
                      <a:pt x="150533" y="176763"/>
                      <a:pt x="350787" y="147617"/>
                      <a:pt x="497205" y="39603"/>
                    </a:cubicBezTo>
                    <a:cubicBezTo>
                      <a:pt x="351473" y="-35492"/>
                      <a:pt x="146075" y="513"/>
                      <a:pt x="0" y="111269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61" name="Google Shape;3461;p16"/>
              <p:cNvSpPr/>
              <p:nvPr/>
            </p:nvSpPr>
            <p:spPr>
              <a:xfrm>
                <a:off x="3470414" y="5507739"/>
                <a:ext cx="641565" cy="124611"/>
              </a:xfrm>
              <a:custGeom>
                <a:avLst/>
                <a:gdLst/>
                <a:ahLst/>
                <a:cxnLst/>
                <a:rect l="l" t="t" r="r" b="b"/>
                <a:pathLst>
                  <a:path w="641565" h="124611" extrusionOk="0">
                    <a:moveTo>
                      <a:pt x="0" y="37296"/>
                    </a:moveTo>
                    <a:cubicBezTo>
                      <a:pt x="187566" y="129879"/>
                      <a:pt x="420052" y="149768"/>
                      <a:pt x="641566" y="92503"/>
                    </a:cubicBezTo>
                    <a:cubicBezTo>
                      <a:pt x="451942" y="-7624"/>
                      <a:pt x="226657" y="-27169"/>
                      <a:pt x="0" y="37296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62" name="Google Shape;3462;p16"/>
              <p:cNvSpPr/>
              <p:nvPr/>
            </p:nvSpPr>
            <p:spPr>
              <a:xfrm>
                <a:off x="3551339" y="5345192"/>
                <a:ext cx="688886" cy="163107"/>
              </a:xfrm>
              <a:custGeom>
                <a:avLst/>
                <a:gdLst/>
                <a:ahLst/>
                <a:cxnLst/>
                <a:rect l="l" t="t" r="r" b="b"/>
                <a:pathLst>
                  <a:path w="688886" h="163107" extrusionOk="0">
                    <a:moveTo>
                      <a:pt x="0" y="10219"/>
                    </a:moveTo>
                    <a:cubicBezTo>
                      <a:pt x="184480" y="146351"/>
                      <a:pt x="440969" y="195385"/>
                      <a:pt x="688886" y="141893"/>
                    </a:cubicBezTo>
                    <a:cubicBezTo>
                      <a:pt x="494462" y="24621"/>
                      <a:pt x="244145" y="-22699"/>
                      <a:pt x="0" y="10219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63" name="Google Shape;3463;p16"/>
              <p:cNvSpPr/>
              <p:nvPr/>
            </p:nvSpPr>
            <p:spPr>
              <a:xfrm>
                <a:off x="3759822" y="5171256"/>
                <a:ext cx="593217" cy="227052"/>
              </a:xfrm>
              <a:custGeom>
                <a:avLst/>
                <a:gdLst/>
                <a:ahLst/>
                <a:cxnLst/>
                <a:rect l="l" t="t" r="r" b="b"/>
                <a:pathLst>
                  <a:path w="593217" h="227052" extrusionOk="0">
                    <a:moveTo>
                      <a:pt x="0" y="9277"/>
                    </a:moveTo>
                    <a:cubicBezTo>
                      <a:pt x="130645" y="173869"/>
                      <a:pt x="362445" y="255479"/>
                      <a:pt x="593217" y="218103"/>
                    </a:cubicBezTo>
                    <a:cubicBezTo>
                      <a:pt x="451256" y="43567"/>
                      <a:pt x="246545" y="-27071"/>
                      <a:pt x="0" y="9277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64" name="Google Shape;3464;p16"/>
              <p:cNvSpPr/>
              <p:nvPr/>
            </p:nvSpPr>
            <p:spPr>
              <a:xfrm>
                <a:off x="4009796" y="4993309"/>
                <a:ext cx="522922" cy="246888"/>
              </a:xfrm>
              <a:custGeom>
                <a:avLst/>
                <a:gdLst/>
                <a:ahLst/>
                <a:cxnLst/>
                <a:rect l="l" t="t" r="r" b="b"/>
                <a:pathLst>
                  <a:path w="522922" h="246888" extrusionOk="0">
                    <a:moveTo>
                      <a:pt x="0" y="0"/>
                    </a:moveTo>
                    <a:cubicBezTo>
                      <a:pt x="142646" y="141275"/>
                      <a:pt x="327470" y="228715"/>
                      <a:pt x="522922" y="246888"/>
                    </a:cubicBezTo>
                    <a:cubicBezTo>
                      <a:pt x="374447" y="74410"/>
                      <a:pt x="219456" y="21946"/>
                      <a:pt x="0" y="0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65" name="Google Shape;3465;p16"/>
              <p:cNvSpPr/>
              <p:nvPr/>
            </p:nvSpPr>
            <p:spPr>
              <a:xfrm>
                <a:off x="4241939" y="4851692"/>
                <a:ext cx="444741" cy="275290"/>
              </a:xfrm>
              <a:custGeom>
                <a:avLst/>
                <a:gdLst/>
                <a:ahLst/>
                <a:cxnLst/>
                <a:rect l="l" t="t" r="r" b="b"/>
                <a:pathLst>
                  <a:path w="444741" h="275290" extrusionOk="0">
                    <a:moveTo>
                      <a:pt x="0" y="0"/>
                    </a:moveTo>
                    <a:cubicBezTo>
                      <a:pt x="51778" y="178651"/>
                      <a:pt x="243459" y="295922"/>
                      <a:pt x="444741" y="272263"/>
                    </a:cubicBezTo>
                    <a:cubicBezTo>
                      <a:pt x="345986" y="136131"/>
                      <a:pt x="175565" y="32918"/>
                      <a:pt x="0" y="0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466" name="Google Shape;3466;p16"/>
            <p:cNvGrpSpPr/>
            <p:nvPr/>
          </p:nvGrpSpPr>
          <p:grpSpPr>
            <a:xfrm rot="-1052370">
              <a:off x="6204472" y="5870089"/>
              <a:ext cx="743722" cy="951261"/>
              <a:chOff x="6146406" y="5143157"/>
              <a:chExt cx="1059217" cy="1354797"/>
            </a:xfrm>
          </p:grpSpPr>
          <p:sp>
            <p:nvSpPr>
              <p:cNvPr id="3467" name="Google Shape;3467;p16"/>
              <p:cNvSpPr/>
              <p:nvPr/>
            </p:nvSpPr>
            <p:spPr>
              <a:xfrm>
                <a:off x="6147435" y="5143842"/>
                <a:ext cx="1057846" cy="1354112"/>
              </a:xfrm>
              <a:custGeom>
                <a:avLst/>
                <a:gdLst/>
                <a:ahLst/>
                <a:cxnLst/>
                <a:rect l="l" t="t" r="r" b="b"/>
                <a:pathLst>
                  <a:path w="1057846" h="1354112" extrusionOk="0">
                    <a:moveTo>
                      <a:pt x="0" y="0"/>
                    </a:moveTo>
                    <a:cubicBezTo>
                      <a:pt x="262319" y="86754"/>
                      <a:pt x="542468" y="290779"/>
                      <a:pt x="726262" y="533210"/>
                    </a:cubicBezTo>
                    <a:cubicBezTo>
                      <a:pt x="910057" y="775640"/>
                      <a:pt x="1047217" y="1081507"/>
                      <a:pt x="1057847" y="1354112"/>
                    </a:cubicBezTo>
                    <a:cubicBezTo>
                      <a:pt x="879196" y="1267702"/>
                      <a:pt x="691286" y="1168603"/>
                      <a:pt x="531838" y="1034872"/>
                    </a:cubicBezTo>
                    <a:cubicBezTo>
                      <a:pt x="278435" y="822960"/>
                      <a:pt x="99441" y="500291"/>
                      <a:pt x="66180" y="195453"/>
                    </a:cubicBezTo>
                    <a:cubicBezTo>
                      <a:pt x="58636" y="127559"/>
                      <a:pt x="23317" y="68237"/>
                      <a:pt x="0" y="0"/>
                    </a:cubicBezTo>
                    <a:close/>
                  </a:path>
                </a:pathLst>
              </a:custGeom>
              <a:solidFill>
                <a:srgbClr val="7D8C6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68" name="Google Shape;3468;p16"/>
              <p:cNvSpPr/>
              <p:nvPr/>
            </p:nvSpPr>
            <p:spPr>
              <a:xfrm>
                <a:off x="6146406" y="5143157"/>
                <a:ext cx="1059217" cy="1354455"/>
              </a:xfrm>
              <a:custGeom>
                <a:avLst/>
                <a:gdLst/>
                <a:ahLst/>
                <a:cxnLst/>
                <a:rect l="l" t="t" r="r" b="b"/>
                <a:pathLst>
                  <a:path w="1059217" h="1354455" extrusionOk="0">
                    <a:moveTo>
                      <a:pt x="1715" y="0"/>
                    </a:moveTo>
                    <a:cubicBezTo>
                      <a:pt x="26060" y="26403"/>
                      <a:pt x="49720" y="53150"/>
                      <a:pt x="73723" y="79553"/>
                    </a:cubicBezTo>
                    <a:cubicBezTo>
                      <a:pt x="97383" y="106299"/>
                      <a:pt x="121044" y="133388"/>
                      <a:pt x="144361" y="160477"/>
                    </a:cubicBezTo>
                    <a:cubicBezTo>
                      <a:pt x="167678" y="187566"/>
                      <a:pt x="190995" y="214998"/>
                      <a:pt x="213969" y="242087"/>
                    </a:cubicBezTo>
                    <a:lnTo>
                      <a:pt x="282549" y="324726"/>
                    </a:lnTo>
                    <a:cubicBezTo>
                      <a:pt x="305181" y="352501"/>
                      <a:pt x="327813" y="380276"/>
                      <a:pt x="350101" y="408051"/>
                    </a:cubicBezTo>
                    <a:lnTo>
                      <a:pt x="416623" y="492404"/>
                    </a:lnTo>
                    <a:lnTo>
                      <a:pt x="482460" y="577444"/>
                    </a:lnTo>
                    <a:lnTo>
                      <a:pt x="547954" y="662825"/>
                    </a:lnTo>
                    <a:cubicBezTo>
                      <a:pt x="635051" y="776669"/>
                      <a:pt x="720776" y="891197"/>
                      <a:pt x="806158" y="1006412"/>
                    </a:cubicBezTo>
                    <a:cubicBezTo>
                      <a:pt x="891197" y="1121626"/>
                      <a:pt x="975208" y="1237526"/>
                      <a:pt x="1059218" y="1353426"/>
                    </a:cubicBezTo>
                    <a:lnTo>
                      <a:pt x="1057846" y="1354455"/>
                    </a:lnTo>
                    <a:cubicBezTo>
                      <a:pt x="972121" y="1239584"/>
                      <a:pt x="886396" y="1125055"/>
                      <a:pt x="799643" y="1011212"/>
                    </a:cubicBezTo>
                    <a:cubicBezTo>
                      <a:pt x="713232" y="897026"/>
                      <a:pt x="626136" y="783527"/>
                      <a:pt x="538010" y="670712"/>
                    </a:cubicBezTo>
                    <a:lnTo>
                      <a:pt x="471487" y="586359"/>
                    </a:lnTo>
                    <a:lnTo>
                      <a:pt x="404622" y="502349"/>
                    </a:lnTo>
                    <a:lnTo>
                      <a:pt x="337413" y="418681"/>
                    </a:lnTo>
                    <a:cubicBezTo>
                      <a:pt x="314782" y="390906"/>
                      <a:pt x="292494" y="362788"/>
                      <a:pt x="270205" y="335013"/>
                    </a:cubicBezTo>
                    <a:lnTo>
                      <a:pt x="202997" y="251345"/>
                    </a:lnTo>
                    <a:cubicBezTo>
                      <a:pt x="180366" y="223571"/>
                      <a:pt x="157734" y="195796"/>
                      <a:pt x="135445" y="168021"/>
                    </a:cubicBezTo>
                    <a:lnTo>
                      <a:pt x="0" y="1372"/>
                    </a:lnTo>
                    <a:lnTo>
                      <a:pt x="1715" y="0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469" name="Google Shape;3469;p16"/>
            <p:cNvGrpSpPr/>
            <p:nvPr/>
          </p:nvGrpSpPr>
          <p:grpSpPr>
            <a:xfrm rot="-292162">
              <a:off x="6085291" y="5418738"/>
              <a:ext cx="1149598" cy="1181783"/>
              <a:chOff x="6474904" y="1227742"/>
              <a:chExt cx="1837716" cy="1889167"/>
            </a:xfrm>
          </p:grpSpPr>
          <p:grpSp>
            <p:nvGrpSpPr>
              <p:cNvPr id="3470" name="Google Shape;3470;p16"/>
              <p:cNvGrpSpPr/>
              <p:nvPr/>
            </p:nvGrpSpPr>
            <p:grpSpPr>
              <a:xfrm>
                <a:off x="6474904" y="1227742"/>
                <a:ext cx="1837716" cy="1889167"/>
                <a:chOff x="6474904" y="1227742"/>
                <a:chExt cx="1837716" cy="1889167"/>
              </a:xfrm>
            </p:grpSpPr>
            <p:sp>
              <p:nvSpPr>
                <p:cNvPr id="3471" name="Google Shape;3471;p16"/>
                <p:cNvSpPr/>
                <p:nvPr/>
              </p:nvSpPr>
              <p:spPr>
                <a:xfrm>
                  <a:off x="7257569" y="2066622"/>
                  <a:ext cx="536289" cy="1050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6289" h="1050287" extrusionOk="0">
                      <a:moveTo>
                        <a:pt x="436345" y="892604"/>
                      </a:moveTo>
                      <a:cubicBezTo>
                        <a:pt x="433258" y="899462"/>
                        <a:pt x="430515" y="906320"/>
                        <a:pt x="428115" y="913178"/>
                      </a:cubicBezTo>
                      <a:cubicBezTo>
                        <a:pt x="413027" y="953640"/>
                        <a:pt x="404112" y="998217"/>
                        <a:pt x="386624" y="1037308"/>
                      </a:cubicBezTo>
                      <a:cubicBezTo>
                        <a:pt x="384567" y="1042108"/>
                        <a:pt x="381823" y="1047252"/>
                        <a:pt x="377023" y="1049310"/>
                      </a:cubicBezTo>
                      <a:cubicBezTo>
                        <a:pt x="371536" y="1051710"/>
                        <a:pt x="365021" y="1049310"/>
                        <a:pt x="359878" y="1046223"/>
                      </a:cubicBezTo>
                      <a:cubicBezTo>
                        <a:pt x="358506" y="1045537"/>
                        <a:pt x="357135" y="1044852"/>
                        <a:pt x="355763" y="1043823"/>
                      </a:cubicBezTo>
                      <a:cubicBezTo>
                        <a:pt x="352334" y="1041766"/>
                        <a:pt x="349248" y="1039708"/>
                        <a:pt x="346162" y="1037651"/>
                      </a:cubicBezTo>
                      <a:cubicBezTo>
                        <a:pt x="329017" y="1025649"/>
                        <a:pt x="314958" y="1010219"/>
                        <a:pt x="301242" y="994788"/>
                      </a:cubicBezTo>
                      <a:cubicBezTo>
                        <a:pt x="295413" y="988273"/>
                        <a:pt x="289583" y="981758"/>
                        <a:pt x="283754" y="975243"/>
                      </a:cubicBezTo>
                      <a:cubicBezTo>
                        <a:pt x="263866" y="953297"/>
                        <a:pt x="242606" y="934095"/>
                        <a:pt x="212774" y="926208"/>
                      </a:cubicBezTo>
                      <a:cubicBezTo>
                        <a:pt x="211059" y="925865"/>
                        <a:pt x="209345" y="925522"/>
                        <a:pt x="207973" y="924837"/>
                      </a:cubicBezTo>
                      <a:cubicBezTo>
                        <a:pt x="204201" y="923808"/>
                        <a:pt x="200429" y="922779"/>
                        <a:pt x="197000" y="922093"/>
                      </a:cubicBezTo>
                      <a:lnTo>
                        <a:pt x="197000" y="922093"/>
                      </a:lnTo>
                      <a:cubicBezTo>
                        <a:pt x="168197" y="914207"/>
                        <a:pt x="148994" y="908035"/>
                        <a:pt x="133221" y="896033"/>
                      </a:cubicBezTo>
                      <a:cubicBezTo>
                        <a:pt x="133221" y="896033"/>
                        <a:pt x="133221" y="896033"/>
                        <a:pt x="133221" y="896033"/>
                      </a:cubicBezTo>
                      <a:cubicBezTo>
                        <a:pt x="126363" y="890890"/>
                        <a:pt x="120191" y="884717"/>
                        <a:pt x="114361" y="877174"/>
                      </a:cubicBezTo>
                      <a:cubicBezTo>
                        <a:pt x="104760" y="865172"/>
                        <a:pt x="95159" y="849399"/>
                        <a:pt x="83500" y="827453"/>
                      </a:cubicBezTo>
                      <a:cubicBezTo>
                        <a:pt x="62926" y="788362"/>
                        <a:pt x="35837" y="752358"/>
                        <a:pt x="20064" y="710867"/>
                      </a:cubicBezTo>
                      <a:cubicBezTo>
                        <a:pt x="-8740" y="635772"/>
                        <a:pt x="-1882" y="505127"/>
                        <a:pt x="11834" y="426946"/>
                      </a:cubicBezTo>
                      <a:cubicBezTo>
                        <a:pt x="28979" y="330248"/>
                        <a:pt x="67041" y="233893"/>
                        <a:pt x="51268" y="134452"/>
                      </a:cubicBezTo>
                      <a:cubicBezTo>
                        <a:pt x="50582" y="129994"/>
                        <a:pt x="49896" y="124851"/>
                        <a:pt x="49210" y="119022"/>
                      </a:cubicBezTo>
                      <a:cubicBezTo>
                        <a:pt x="47839" y="109763"/>
                        <a:pt x="46810" y="99133"/>
                        <a:pt x="46124" y="88504"/>
                      </a:cubicBezTo>
                      <a:cubicBezTo>
                        <a:pt x="45439" y="74788"/>
                        <a:pt x="45781" y="60729"/>
                        <a:pt x="47496" y="47698"/>
                      </a:cubicBezTo>
                      <a:cubicBezTo>
                        <a:pt x="48182" y="43241"/>
                        <a:pt x="48868" y="38783"/>
                        <a:pt x="50239" y="35011"/>
                      </a:cubicBezTo>
                      <a:cubicBezTo>
                        <a:pt x="52297" y="27467"/>
                        <a:pt x="55040" y="20952"/>
                        <a:pt x="59155" y="15466"/>
                      </a:cubicBezTo>
                      <a:lnTo>
                        <a:pt x="59155" y="15466"/>
                      </a:lnTo>
                      <a:cubicBezTo>
                        <a:pt x="61555" y="12037"/>
                        <a:pt x="64298" y="9294"/>
                        <a:pt x="67384" y="6893"/>
                      </a:cubicBezTo>
                      <a:lnTo>
                        <a:pt x="67384" y="6893"/>
                      </a:lnTo>
                      <a:cubicBezTo>
                        <a:pt x="74928" y="1407"/>
                        <a:pt x="84186" y="-993"/>
                        <a:pt x="96874" y="378"/>
                      </a:cubicBezTo>
                      <a:cubicBezTo>
                        <a:pt x="97216" y="378"/>
                        <a:pt x="97559" y="378"/>
                        <a:pt x="97559" y="378"/>
                      </a:cubicBezTo>
                      <a:cubicBezTo>
                        <a:pt x="97902" y="378"/>
                        <a:pt x="98588" y="378"/>
                        <a:pt x="99274" y="721"/>
                      </a:cubicBezTo>
                      <a:cubicBezTo>
                        <a:pt x="101674" y="1064"/>
                        <a:pt x="104074" y="1407"/>
                        <a:pt x="106475" y="2093"/>
                      </a:cubicBezTo>
                      <a:cubicBezTo>
                        <a:pt x="108875" y="2436"/>
                        <a:pt x="110932" y="3121"/>
                        <a:pt x="113333" y="4150"/>
                      </a:cubicBezTo>
                      <a:cubicBezTo>
                        <a:pt x="114704" y="4493"/>
                        <a:pt x="115733" y="4836"/>
                        <a:pt x="117105" y="5522"/>
                      </a:cubicBezTo>
                      <a:cubicBezTo>
                        <a:pt x="118819" y="6208"/>
                        <a:pt x="120534" y="6893"/>
                        <a:pt x="121905" y="7579"/>
                      </a:cubicBezTo>
                      <a:cubicBezTo>
                        <a:pt x="126020" y="9637"/>
                        <a:pt x="130135" y="12380"/>
                        <a:pt x="133907" y="15809"/>
                      </a:cubicBezTo>
                      <a:cubicBezTo>
                        <a:pt x="141793" y="23010"/>
                        <a:pt x="148994" y="32268"/>
                        <a:pt x="155509" y="42555"/>
                      </a:cubicBezTo>
                      <a:cubicBezTo>
                        <a:pt x="158253" y="47356"/>
                        <a:pt x="160996" y="52156"/>
                        <a:pt x="163739" y="56957"/>
                      </a:cubicBezTo>
                      <a:cubicBezTo>
                        <a:pt x="167511" y="63815"/>
                        <a:pt x="170940" y="71359"/>
                        <a:pt x="174712" y="78559"/>
                      </a:cubicBezTo>
                      <a:cubicBezTo>
                        <a:pt x="178484" y="86103"/>
                        <a:pt x="181913" y="93647"/>
                        <a:pt x="186028" y="100848"/>
                      </a:cubicBezTo>
                      <a:cubicBezTo>
                        <a:pt x="187399" y="103248"/>
                        <a:pt x="188771" y="105649"/>
                        <a:pt x="189799" y="108049"/>
                      </a:cubicBezTo>
                      <a:cubicBezTo>
                        <a:pt x="191857" y="111478"/>
                        <a:pt x="193571" y="114564"/>
                        <a:pt x="195629" y="117650"/>
                      </a:cubicBezTo>
                      <a:cubicBezTo>
                        <a:pt x="200429" y="125194"/>
                        <a:pt x="205230" y="132395"/>
                        <a:pt x="210716" y="137881"/>
                      </a:cubicBezTo>
                      <a:cubicBezTo>
                        <a:pt x="211745" y="139253"/>
                        <a:pt x="213117" y="140281"/>
                        <a:pt x="214488" y="141653"/>
                      </a:cubicBezTo>
                      <a:cubicBezTo>
                        <a:pt x="234376" y="161884"/>
                        <a:pt x="256322" y="180401"/>
                        <a:pt x="279296" y="197889"/>
                      </a:cubicBezTo>
                      <a:cubicBezTo>
                        <a:pt x="284783" y="202346"/>
                        <a:pt x="290612" y="206461"/>
                        <a:pt x="296098" y="210576"/>
                      </a:cubicBezTo>
                      <a:cubicBezTo>
                        <a:pt x="309472" y="220520"/>
                        <a:pt x="322845" y="230464"/>
                        <a:pt x="336218" y="240408"/>
                      </a:cubicBezTo>
                      <a:cubicBezTo>
                        <a:pt x="341361" y="244180"/>
                        <a:pt x="346505" y="247952"/>
                        <a:pt x="351648" y="251724"/>
                      </a:cubicBezTo>
                      <a:cubicBezTo>
                        <a:pt x="381823" y="274355"/>
                        <a:pt x="411656" y="297330"/>
                        <a:pt x="438059" y="323390"/>
                      </a:cubicBezTo>
                      <a:cubicBezTo>
                        <a:pt x="445603" y="330934"/>
                        <a:pt x="452804" y="338478"/>
                        <a:pt x="459662" y="346364"/>
                      </a:cubicBezTo>
                      <a:cubicBezTo>
                        <a:pt x="478521" y="367967"/>
                        <a:pt x="494980" y="391627"/>
                        <a:pt x="507668" y="418716"/>
                      </a:cubicBezTo>
                      <a:cubicBezTo>
                        <a:pt x="530299" y="466036"/>
                        <a:pt x="537500" y="516786"/>
                        <a:pt x="536128" y="567535"/>
                      </a:cubicBezTo>
                      <a:cubicBezTo>
                        <a:pt x="536128" y="567535"/>
                        <a:pt x="536128" y="567878"/>
                        <a:pt x="536128" y="567878"/>
                      </a:cubicBezTo>
                      <a:cubicBezTo>
                        <a:pt x="535786" y="579536"/>
                        <a:pt x="535100" y="590852"/>
                        <a:pt x="534071" y="602511"/>
                      </a:cubicBezTo>
                      <a:cubicBezTo>
                        <a:pt x="529613" y="646402"/>
                        <a:pt x="520012" y="690293"/>
                        <a:pt x="508696" y="732470"/>
                      </a:cubicBezTo>
                      <a:cubicBezTo>
                        <a:pt x="504239" y="749958"/>
                        <a:pt x="498752" y="765731"/>
                        <a:pt x="492923" y="780819"/>
                      </a:cubicBezTo>
                      <a:cubicBezTo>
                        <a:pt x="490523" y="786991"/>
                        <a:pt x="487780" y="793163"/>
                        <a:pt x="485036" y="798992"/>
                      </a:cubicBezTo>
                      <a:cubicBezTo>
                        <a:pt x="474064" y="823681"/>
                        <a:pt x="461376" y="846655"/>
                        <a:pt x="446632" y="872373"/>
                      </a:cubicBezTo>
                      <a:cubicBezTo>
                        <a:pt x="442517" y="879231"/>
                        <a:pt x="439088" y="885746"/>
                        <a:pt x="436345" y="892604"/>
                      </a:cubicBezTo>
                      <a:cubicBezTo>
                        <a:pt x="436345" y="892604"/>
                        <a:pt x="436345" y="892604"/>
                        <a:pt x="436345" y="892604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72" name="Google Shape;3472;p16"/>
                <p:cNvSpPr/>
                <p:nvPr/>
              </p:nvSpPr>
              <p:spPr>
                <a:xfrm>
                  <a:off x="7313888" y="2073173"/>
                  <a:ext cx="76559" cy="88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559" h="889825" extrusionOk="0">
                      <a:moveTo>
                        <a:pt x="76560" y="889826"/>
                      </a:moveTo>
                      <a:cubicBezTo>
                        <a:pt x="69702" y="884682"/>
                        <a:pt x="63529" y="878510"/>
                        <a:pt x="57700" y="870966"/>
                      </a:cubicBezTo>
                      <a:cubicBezTo>
                        <a:pt x="48442" y="849706"/>
                        <a:pt x="40555" y="827418"/>
                        <a:pt x="34040" y="804786"/>
                      </a:cubicBezTo>
                      <a:cubicBezTo>
                        <a:pt x="-4365" y="671398"/>
                        <a:pt x="-3679" y="525323"/>
                        <a:pt x="4550" y="387477"/>
                      </a:cubicBezTo>
                      <a:cubicBezTo>
                        <a:pt x="9008" y="312382"/>
                        <a:pt x="23067" y="237287"/>
                        <a:pt x="24782" y="162192"/>
                      </a:cubicBezTo>
                      <a:cubicBezTo>
                        <a:pt x="25810" y="123444"/>
                        <a:pt x="19295" y="87440"/>
                        <a:pt x="10380" y="50064"/>
                      </a:cubicBezTo>
                      <a:cubicBezTo>
                        <a:pt x="7294" y="36348"/>
                        <a:pt x="4208" y="22289"/>
                        <a:pt x="2493" y="8573"/>
                      </a:cubicBezTo>
                      <a:lnTo>
                        <a:pt x="2493" y="8573"/>
                      </a:lnTo>
                      <a:cubicBezTo>
                        <a:pt x="4893" y="5144"/>
                        <a:pt x="7637" y="2400"/>
                        <a:pt x="10723" y="0"/>
                      </a:cubicBezTo>
                      <a:cubicBezTo>
                        <a:pt x="13123" y="25032"/>
                        <a:pt x="19981" y="49378"/>
                        <a:pt x="25467" y="74067"/>
                      </a:cubicBezTo>
                      <a:cubicBezTo>
                        <a:pt x="33354" y="109728"/>
                        <a:pt x="35069" y="146076"/>
                        <a:pt x="33011" y="182766"/>
                      </a:cubicBezTo>
                      <a:cubicBezTo>
                        <a:pt x="28896" y="256146"/>
                        <a:pt x="16895" y="328498"/>
                        <a:pt x="12780" y="401879"/>
                      </a:cubicBezTo>
                      <a:cubicBezTo>
                        <a:pt x="9008" y="477317"/>
                        <a:pt x="8665" y="553441"/>
                        <a:pt x="14152" y="628879"/>
                      </a:cubicBezTo>
                      <a:cubicBezTo>
                        <a:pt x="20324" y="718376"/>
                        <a:pt x="36440" y="809930"/>
                        <a:pt x="76560" y="889826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73" name="Google Shape;3473;p16"/>
                <p:cNvSpPr/>
                <p:nvPr/>
              </p:nvSpPr>
              <p:spPr>
                <a:xfrm>
                  <a:off x="7353757" y="2067344"/>
                  <a:ext cx="111785" cy="9248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785" h="924801" extrusionOk="0">
                      <a:moveTo>
                        <a:pt x="111785" y="924801"/>
                      </a:moveTo>
                      <a:cubicBezTo>
                        <a:pt x="108014" y="923773"/>
                        <a:pt x="104241" y="922744"/>
                        <a:pt x="100812" y="922058"/>
                      </a:cubicBezTo>
                      <a:lnTo>
                        <a:pt x="100812" y="922058"/>
                      </a:lnTo>
                      <a:cubicBezTo>
                        <a:pt x="94983" y="904913"/>
                        <a:pt x="89840" y="887425"/>
                        <a:pt x="85382" y="869937"/>
                      </a:cubicBezTo>
                      <a:cubicBezTo>
                        <a:pt x="67551" y="796900"/>
                        <a:pt x="64122" y="721805"/>
                        <a:pt x="61722" y="647052"/>
                      </a:cubicBezTo>
                      <a:cubicBezTo>
                        <a:pt x="59321" y="569214"/>
                        <a:pt x="56235" y="491376"/>
                        <a:pt x="50406" y="413537"/>
                      </a:cubicBezTo>
                      <a:cubicBezTo>
                        <a:pt x="40119" y="275006"/>
                        <a:pt x="23317" y="137160"/>
                        <a:pt x="0" y="0"/>
                      </a:cubicBezTo>
                      <a:cubicBezTo>
                        <a:pt x="3086" y="343"/>
                        <a:pt x="6172" y="1029"/>
                        <a:pt x="9601" y="1715"/>
                      </a:cubicBezTo>
                      <a:cubicBezTo>
                        <a:pt x="20917" y="67208"/>
                        <a:pt x="30518" y="133045"/>
                        <a:pt x="38747" y="198882"/>
                      </a:cubicBezTo>
                      <a:cubicBezTo>
                        <a:pt x="57264" y="350101"/>
                        <a:pt x="65837" y="501320"/>
                        <a:pt x="70980" y="653567"/>
                      </a:cubicBezTo>
                      <a:cubicBezTo>
                        <a:pt x="73724" y="744436"/>
                        <a:pt x="80582" y="839419"/>
                        <a:pt x="111785" y="92480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74" name="Google Shape;3474;p16"/>
                <p:cNvSpPr/>
                <p:nvPr/>
              </p:nvSpPr>
              <p:spPr>
                <a:xfrm>
                  <a:off x="7378788" y="2074202"/>
                  <a:ext cx="180022" cy="9875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022" h="987552" extrusionOk="0">
                      <a:moveTo>
                        <a:pt x="180023" y="987552"/>
                      </a:moveTo>
                      <a:cubicBezTo>
                        <a:pt x="174193" y="981037"/>
                        <a:pt x="168364" y="974522"/>
                        <a:pt x="162535" y="968007"/>
                      </a:cubicBezTo>
                      <a:cubicBezTo>
                        <a:pt x="160135" y="961835"/>
                        <a:pt x="157734" y="955662"/>
                        <a:pt x="155334" y="949490"/>
                      </a:cubicBezTo>
                      <a:cubicBezTo>
                        <a:pt x="128245" y="876452"/>
                        <a:pt x="108014" y="800329"/>
                        <a:pt x="101842" y="722490"/>
                      </a:cubicBezTo>
                      <a:cubicBezTo>
                        <a:pt x="94640" y="634708"/>
                        <a:pt x="103899" y="546926"/>
                        <a:pt x="97384" y="459143"/>
                      </a:cubicBezTo>
                      <a:cubicBezTo>
                        <a:pt x="86068" y="302438"/>
                        <a:pt x="44234" y="150190"/>
                        <a:pt x="0" y="0"/>
                      </a:cubicBezTo>
                      <a:cubicBezTo>
                        <a:pt x="4115" y="2057"/>
                        <a:pt x="8230" y="4800"/>
                        <a:pt x="12002" y="8229"/>
                      </a:cubicBezTo>
                      <a:cubicBezTo>
                        <a:pt x="32918" y="79896"/>
                        <a:pt x="53150" y="151905"/>
                        <a:pt x="69952" y="224942"/>
                      </a:cubicBezTo>
                      <a:cubicBezTo>
                        <a:pt x="88811" y="308267"/>
                        <a:pt x="103213" y="392963"/>
                        <a:pt x="108014" y="478346"/>
                      </a:cubicBezTo>
                      <a:cubicBezTo>
                        <a:pt x="112814" y="565442"/>
                        <a:pt x="103556" y="653225"/>
                        <a:pt x="112814" y="740321"/>
                      </a:cubicBezTo>
                      <a:cubicBezTo>
                        <a:pt x="122416" y="826046"/>
                        <a:pt x="147447" y="907999"/>
                        <a:pt x="180023" y="987552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75" name="Google Shape;3475;p16"/>
                <p:cNvSpPr/>
                <p:nvPr/>
              </p:nvSpPr>
              <p:spPr>
                <a:xfrm>
                  <a:off x="7452169" y="2184273"/>
                  <a:ext cx="161163" cy="9265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163" h="926515" extrusionOk="0">
                      <a:moveTo>
                        <a:pt x="161163" y="926516"/>
                      </a:moveTo>
                      <a:cubicBezTo>
                        <a:pt x="157734" y="924458"/>
                        <a:pt x="154648" y="922401"/>
                        <a:pt x="151562" y="920344"/>
                      </a:cubicBezTo>
                      <a:cubicBezTo>
                        <a:pt x="150533" y="893940"/>
                        <a:pt x="149162" y="867194"/>
                        <a:pt x="147790" y="840448"/>
                      </a:cubicBezTo>
                      <a:cubicBezTo>
                        <a:pt x="133388" y="555841"/>
                        <a:pt x="100470" y="267462"/>
                        <a:pt x="0" y="0"/>
                      </a:cubicBezTo>
                      <a:cubicBezTo>
                        <a:pt x="4801" y="7544"/>
                        <a:pt x="9601" y="14745"/>
                        <a:pt x="15088" y="20231"/>
                      </a:cubicBezTo>
                      <a:cubicBezTo>
                        <a:pt x="16116" y="21603"/>
                        <a:pt x="17488" y="22631"/>
                        <a:pt x="18860" y="24003"/>
                      </a:cubicBezTo>
                      <a:cubicBezTo>
                        <a:pt x="31547" y="58636"/>
                        <a:pt x="42863" y="93955"/>
                        <a:pt x="53150" y="129273"/>
                      </a:cubicBezTo>
                      <a:cubicBezTo>
                        <a:pt x="128588" y="388163"/>
                        <a:pt x="150533" y="657682"/>
                        <a:pt x="161163" y="926516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76" name="Google Shape;3476;p16"/>
                <p:cNvSpPr/>
                <p:nvPr/>
              </p:nvSpPr>
              <p:spPr>
                <a:xfrm>
                  <a:off x="7535837" y="2265197"/>
                  <a:ext cx="158076" cy="7149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076" h="714946" extrusionOk="0">
                      <a:moveTo>
                        <a:pt x="158077" y="694030"/>
                      </a:moveTo>
                      <a:cubicBezTo>
                        <a:pt x="158077" y="694030"/>
                        <a:pt x="158077" y="694030"/>
                        <a:pt x="158077" y="694030"/>
                      </a:cubicBezTo>
                      <a:cubicBezTo>
                        <a:pt x="154991" y="700888"/>
                        <a:pt x="152248" y="707746"/>
                        <a:pt x="149504" y="714947"/>
                      </a:cubicBezTo>
                      <a:cubicBezTo>
                        <a:pt x="142646" y="468402"/>
                        <a:pt x="116929" y="218085"/>
                        <a:pt x="0" y="0"/>
                      </a:cubicBezTo>
                      <a:cubicBezTo>
                        <a:pt x="5486" y="4458"/>
                        <a:pt x="11315" y="8573"/>
                        <a:pt x="16802" y="12687"/>
                      </a:cubicBezTo>
                      <a:cubicBezTo>
                        <a:pt x="123787" y="221856"/>
                        <a:pt x="150533" y="458800"/>
                        <a:pt x="158077" y="69403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77" name="Google Shape;3477;p16"/>
                <p:cNvSpPr/>
                <p:nvPr/>
              </p:nvSpPr>
              <p:spPr>
                <a:xfrm>
                  <a:off x="7592758" y="2307031"/>
                  <a:ext cx="157048" cy="5589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048" h="558927" extrusionOk="0">
                      <a:moveTo>
                        <a:pt x="157048" y="540753"/>
                      </a:moveTo>
                      <a:cubicBezTo>
                        <a:pt x="154648" y="546926"/>
                        <a:pt x="151905" y="553098"/>
                        <a:pt x="149162" y="558927"/>
                      </a:cubicBezTo>
                      <a:cubicBezTo>
                        <a:pt x="135103" y="365532"/>
                        <a:pt x="84696" y="175222"/>
                        <a:pt x="0" y="0"/>
                      </a:cubicBezTo>
                      <a:cubicBezTo>
                        <a:pt x="5144" y="3772"/>
                        <a:pt x="10287" y="7544"/>
                        <a:pt x="15431" y="11316"/>
                      </a:cubicBezTo>
                      <a:cubicBezTo>
                        <a:pt x="93955" y="178308"/>
                        <a:pt x="141618" y="357988"/>
                        <a:pt x="157048" y="540753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78" name="Google Shape;3478;p16"/>
                <p:cNvSpPr/>
                <p:nvPr/>
              </p:nvSpPr>
              <p:spPr>
                <a:xfrm>
                  <a:off x="7694942" y="2390698"/>
                  <a:ext cx="98412" cy="2791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412" h="279120" extrusionOk="0">
                      <a:moveTo>
                        <a:pt x="96012" y="279120"/>
                      </a:moveTo>
                      <a:cubicBezTo>
                        <a:pt x="78181" y="182080"/>
                        <a:pt x="45948" y="87782"/>
                        <a:pt x="0" y="0"/>
                      </a:cubicBezTo>
                      <a:cubicBezTo>
                        <a:pt x="7544" y="7544"/>
                        <a:pt x="14744" y="15087"/>
                        <a:pt x="21602" y="22974"/>
                      </a:cubicBezTo>
                      <a:cubicBezTo>
                        <a:pt x="55892" y="93612"/>
                        <a:pt x="81610" y="168021"/>
                        <a:pt x="98412" y="244145"/>
                      </a:cubicBezTo>
                      <a:cubicBezTo>
                        <a:pt x="98412" y="244145"/>
                        <a:pt x="98412" y="244488"/>
                        <a:pt x="98412" y="244488"/>
                      </a:cubicBezTo>
                      <a:cubicBezTo>
                        <a:pt x="98069" y="255803"/>
                        <a:pt x="97383" y="267462"/>
                        <a:pt x="96012" y="27912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79" name="Google Shape;3479;p16"/>
                <p:cNvSpPr/>
                <p:nvPr/>
              </p:nvSpPr>
              <p:spPr>
                <a:xfrm>
                  <a:off x="7239475" y="1227742"/>
                  <a:ext cx="538774" cy="9221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8774" h="922105" extrusionOk="0">
                      <a:moveTo>
                        <a:pt x="489414" y="521390"/>
                      </a:moveTo>
                      <a:cubicBezTo>
                        <a:pt x="441751" y="602314"/>
                        <a:pt x="359112" y="656835"/>
                        <a:pt x="290532" y="721644"/>
                      </a:cubicBezTo>
                      <a:cubicBezTo>
                        <a:pt x="280245" y="731245"/>
                        <a:pt x="270301" y="741189"/>
                        <a:pt x="261043" y="751133"/>
                      </a:cubicBezTo>
                      <a:cubicBezTo>
                        <a:pt x="239097" y="774793"/>
                        <a:pt x="219895" y="800168"/>
                        <a:pt x="204807" y="828628"/>
                      </a:cubicBezTo>
                      <a:cubicBezTo>
                        <a:pt x="199663" y="838572"/>
                        <a:pt x="192463" y="851946"/>
                        <a:pt x="183547" y="865662"/>
                      </a:cubicBezTo>
                      <a:cubicBezTo>
                        <a:pt x="178061" y="874234"/>
                        <a:pt x="171889" y="882807"/>
                        <a:pt x="165373" y="890693"/>
                      </a:cubicBezTo>
                      <a:cubicBezTo>
                        <a:pt x="159887" y="897551"/>
                        <a:pt x="154058" y="903381"/>
                        <a:pt x="147886" y="908524"/>
                      </a:cubicBezTo>
                      <a:cubicBezTo>
                        <a:pt x="144457" y="911267"/>
                        <a:pt x="141028" y="914010"/>
                        <a:pt x="137256" y="915725"/>
                      </a:cubicBezTo>
                      <a:cubicBezTo>
                        <a:pt x="126969" y="921554"/>
                        <a:pt x="116339" y="923955"/>
                        <a:pt x="105709" y="920526"/>
                      </a:cubicBezTo>
                      <a:cubicBezTo>
                        <a:pt x="102966" y="919840"/>
                        <a:pt x="100222" y="918468"/>
                        <a:pt x="97479" y="916754"/>
                      </a:cubicBezTo>
                      <a:cubicBezTo>
                        <a:pt x="89935" y="912296"/>
                        <a:pt x="82392" y="904752"/>
                        <a:pt x="75191" y="893436"/>
                      </a:cubicBezTo>
                      <a:cubicBezTo>
                        <a:pt x="70047" y="885550"/>
                        <a:pt x="67304" y="876291"/>
                        <a:pt x="66276" y="865662"/>
                      </a:cubicBezTo>
                      <a:cubicBezTo>
                        <a:pt x="62161" y="824856"/>
                        <a:pt x="83763" y="769650"/>
                        <a:pt x="78277" y="731245"/>
                      </a:cubicBezTo>
                      <a:cubicBezTo>
                        <a:pt x="76905" y="722329"/>
                        <a:pt x="75534" y="713071"/>
                        <a:pt x="73819" y="704156"/>
                      </a:cubicBezTo>
                      <a:cubicBezTo>
                        <a:pt x="49816" y="579340"/>
                        <a:pt x="-19449" y="458639"/>
                        <a:pt x="5239" y="329023"/>
                      </a:cubicBezTo>
                      <a:cubicBezTo>
                        <a:pt x="30271" y="199407"/>
                        <a:pt x="143771" y="108881"/>
                        <a:pt x="249727" y="30700"/>
                      </a:cubicBezTo>
                      <a:cubicBezTo>
                        <a:pt x="266529" y="18356"/>
                        <a:pt x="284360" y="5326"/>
                        <a:pt x="304591" y="1211"/>
                      </a:cubicBezTo>
                      <a:cubicBezTo>
                        <a:pt x="319336" y="-1875"/>
                        <a:pt x="330994" y="1211"/>
                        <a:pt x="341281" y="7383"/>
                      </a:cubicBezTo>
                      <a:cubicBezTo>
                        <a:pt x="344025" y="9097"/>
                        <a:pt x="346425" y="10812"/>
                        <a:pt x="349168" y="12526"/>
                      </a:cubicBezTo>
                      <a:cubicBezTo>
                        <a:pt x="357055" y="18356"/>
                        <a:pt x="364599" y="24871"/>
                        <a:pt x="372828" y="31043"/>
                      </a:cubicBezTo>
                      <a:cubicBezTo>
                        <a:pt x="375228" y="32758"/>
                        <a:pt x="377629" y="34815"/>
                        <a:pt x="380372" y="36187"/>
                      </a:cubicBezTo>
                      <a:cubicBezTo>
                        <a:pt x="381744" y="37215"/>
                        <a:pt x="383115" y="37901"/>
                        <a:pt x="384487" y="38587"/>
                      </a:cubicBezTo>
                      <a:cubicBezTo>
                        <a:pt x="392716" y="43387"/>
                        <a:pt x="400260" y="46131"/>
                        <a:pt x="407461" y="47845"/>
                      </a:cubicBezTo>
                      <a:cubicBezTo>
                        <a:pt x="410890" y="48531"/>
                        <a:pt x="413976" y="49217"/>
                        <a:pt x="417062" y="49560"/>
                      </a:cubicBezTo>
                      <a:cubicBezTo>
                        <a:pt x="427349" y="50931"/>
                        <a:pt x="437293" y="50245"/>
                        <a:pt x="447237" y="49903"/>
                      </a:cubicBezTo>
                      <a:cubicBezTo>
                        <a:pt x="450666" y="49903"/>
                        <a:pt x="453753" y="49560"/>
                        <a:pt x="457182" y="49903"/>
                      </a:cubicBezTo>
                      <a:cubicBezTo>
                        <a:pt x="466097" y="50245"/>
                        <a:pt x="475355" y="51274"/>
                        <a:pt x="484956" y="54703"/>
                      </a:cubicBezTo>
                      <a:cubicBezTo>
                        <a:pt x="485299" y="54703"/>
                        <a:pt x="485642" y="54703"/>
                        <a:pt x="485985" y="55046"/>
                      </a:cubicBezTo>
                      <a:cubicBezTo>
                        <a:pt x="489071" y="56075"/>
                        <a:pt x="491814" y="57789"/>
                        <a:pt x="494215" y="59504"/>
                      </a:cubicBezTo>
                      <a:cubicBezTo>
                        <a:pt x="507931" y="69791"/>
                        <a:pt x="513074" y="90022"/>
                        <a:pt x="515817" y="107853"/>
                      </a:cubicBezTo>
                      <a:cubicBezTo>
                        <a:pt x="540163" y="247070"/>
                        <a:pt x="561423" y="400003"/>
                        <a:pt x="489414" y="52139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3480" name="Google Shape;3480;p16"/>
                <p:cNvGrpSpPr/>
                <p:nvPr/>
              </p:nvGrpSpPr>
              <p:grpSpPr>
                <a:xfrm>
                  <a:off x="7305569" y="1235125"/>
                  <a:ext cx="429487" cy="913142"/>
                  <a:chOff x="7305569" y="1235125"/>
                  <a:chExt cx="429487" cy="913142"/>
                </a:xfrm>
              </p:grpSpPr>
              <p:sp>
                <p:nvSpPr>
                  <p:cNvPr id="3481" name="Google Shape;3481;p16"/>
                  <p:cNvSpPr/>
                  <p:nvPr/>
                </p:nvSpPr>
                <p:spPr>
                  <a:xfrm>
                    <a:off x="7305569" y="1235125"/>
                    <a:ext cx="283417" cy="85862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3417" h="858621" extrusionOk="0">
                        <a:moveTo>
                          <a:pt x="525" y="858622"/>
                        </a:moveTo>
                        <a:cubicBezTo>
                          <a:pt x="-3590" y="817817"/>
                          <a:pt x="18013" y="762610"/>
                          <a:pt x="12526" y="724205"/>
                        </a:cubicBezTo>
                        <a:cubicBezTo>
                          <a:pt x="11155" y="715289"/>
                          <a:pt x="9783" y="706031"/>
                          <a:pt x="8069" y="697116"/>
                        </a:cubicBezTo>
                        <a:cubicBezTo>
                          <a:pt x="10126" y="655968"/>
                          <a:pt x="10812" y="614477"/>
                          <a:pt x="10126" y="572986"/>
                        </a:cubicBezTo>
                        <a:cubicBezTo>
                          <a:pt x="8755" y="484175"/>
                          <a:pt x="5668" y="393992"/>
                          <a:pt x="24871" y="306553"/>
                        </a:cubicBezTo>
                        <a:cubicBezTo>
                          <a:pt x="41673" y="230772"/>
                          <a:pt x="74934" y="157391"/>
                          <a:pt x="132884" y="104585"/>
                        </a:cubicBezTo>
                        <a:cubicBezTo>
                          <a:pt x="176776" y="64808"/>
                          <a:pt x="230954" y="38062"/>
                          <a:pt x="275531" y="0"/>
                        </a:cubicBezTo>
                        <a:cubicBezTo>
                          <a:pt x="278274" y="1715"/>
                          <a:pt x="280674" y="3429"/>
                          <a:pt x="283417" y="5144"/>
                        </a:cubicBezTo>
                        <a:cubicBezTo>
                          <a:pt x="232668" y="48692"/>
                          <a:pt x="169574" y="77838"/>
                          <a:pt x="122940" y="126873"/>
                        </a:cubicBezTo>
                        <a:cubicBezTo>
                          <a:pt x="-4619" y="261633"/>
                          <a:pt x="20413" y="463944"/>
                          <a:pt x="19384" y="633336"/>
                        </a:cubicBezTo>
                        <a:cubicBezTo>
                          <a:pt x="19042" y="709117"/>
                          <a:pt x="12869" y="784212"/>
                          <a:pt x="525" y="858622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482" name="Google Shape;3482;p16"/>
                  <p:cNvSpPr/>
                  <p:nvPr/>
                </p:nvSpPr>
                <p:spPr>
                  <a:xfrm>
                    <a:off x="7337298" y="1258785"/>
                    <a:ext cx="282892" cy="8894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2892" h="889482" extrusionOk="0">
                        <a:moveTo>
                          <a:pt x="27089" y="688886"/>
                        </a:moveTo>
                        <a:cubicBezTo>
                          <a:pt x="21946" y="756437"/>
                          <a:pt x="17831" y="822960"/>
                          <a:pt x="8230" y="889483"/>
                        </a:cubicBezTo>
                        <a:cubicBezTo>
                          <a:pt x="5486" y="888797"/>
                          <a:pt x="2743" y="887425"/>
                          <a:pt x="0" y="885711"/>
                        </a:cubicBezTo>
                        <a:cubicBezTo>
                          <a:pt x="13716" y="798614"/>
                          <a:pt x="14745" y="710832"/>
                          <a:pt x="23660" y="623392"/>
                        </a:cubicBezTo>
                        <a:cubicBezTo>
                          <a:pt x="32576" y="537667"/>
                          <a:pt x="46634" y="452285"/>
                          <a:pt x="70295" y="368960"/>
                        </a:cubicBezTo>
                        <a:cubicBezTo>
                          <a:pt x="109042" y="232143"/>
                          <a:pt x="175222" y="101498"/>
                          <a:pt x="275349" y="0"/>
                        </a:cubicBezTo>
                        <a:cubicBezTo>
                          <a:pt x="277749" y="1715"/>
                          <a:pt x="280149" y="3772"/>
                          <a:pt x="282893" y="5144"/>
                        </a:cubicBezTo>
                        <a:cubicBezTo>
                          <a:pt x="229743" y="58636"/>
                          <a:pt x="185852" y="120358"/>
                          <a:pt x="151219" y="187566"/>
                        </a:cubicBezTo>
                        <a:cubicBezTo>
                          <a:pt x="70637" y="342214"/>
                          <a:pt x="40119" y="516407"/>
                          <a:pt x="27089" y="688886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483" name="Google Shape;3483;p16"/>
                  <p:cNvSpPr/>
                  <p:nvPr/>
                </p:nvSpPr>
                <p:spPr>
                  <a:xfrm>
                    <a:off x="7377074" y="1275930"/>
                    <a:ext cx="279806" cy="8675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9806" h="867536" extrusionOk="0">
                        <a:moveTo>
                          <a:pt x="178308" y="210541"/>
                        </a:moveTo>
                        <a:cubicBezTo>
                          <a:pt x="97041" y="420053"/>
                          <a:pt x="59665" y="641909"/>
                          <a:pt x="10630" y="860336"/>
                        </a:cubicBezTo>
                        <a:cubicBezTo>
                          <a:pt x="7201" y="863079"/>
                          <a:pt x="3772" y="865822"/>
                          <a:pt x="0" y="867537"/>
                        </a:cubicBezTo>
                        <a:cubicBezTo>
                          <a:pt x="33947" y="718375"/>
                          <a:pt x="61722" y="568185"/>
                          <a:pt x="101156" y="420395"/>
                        </a:cubicBezTo>
                        <a:cubicBezTo>
                          <a:pt x="124816" y="331927"/>
                          <a:pt x="152933" y="244488"/>
                          <a:pt x="188595" y="160134"/>
                        </a:cubicBezTo>
                        <a:cubicBezTo>
                          <a:pt x="211570" y="105956"/>
                          <a:pt x="236944" y="50063"/>
                          <a:pt x="270205" y="0"/>
                        </a:cubicBezTo>
                        <a:cubicBezTo>
                          <a:pt x="273634" y="686"/>
                          <a:pt x="276721" y="1372"/>
                          <a:pt x="279806" y="1715"/>
                        </a:cubicBezTo>
                        <a:cubicBezTo>
                          <a:pt x="236601" y="65837"/>
                          <a:pt x="205397" y="139903"/>
                          <a:pt x="178308" y="21054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484" name="Google Shape;3484;p16"/>
                  <p:cNvSpPr/>
                  <p:nvPr/>
                </p:nvSpPr>
                <p:spPr>
                  <a:xfrm>
                    <a:off x="7405192" y="1277835"/>
                    <a:ext cx="291807" cy="840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1807" h="840600" extrusionOk="0">
                        <a:moveTo>
                          <a:pt x="0" y="840600"/>
                        </a:moveTo>
                        <a:cubicBezTo>
                          <a:pt x="98755" y="562165"/>
                          <a:pt x="163563" y="271386"/>
                          <a:pt x="281864" y="152"/>
                        </a:cubicBezTo>
                        <a:cubicBezTo>
                          <a:pt x="285293" y="152"/>
                          <a:pt x="288379" y="-191"/>
                          <a:pt x="291808" y="152"/>
                        </a:cubicBezTo>
                        <a:cubicBezTo>
                          <a:pt x="261975" y="67704"/>
                          <a:pt x="235572" y="136969"/>
                          <a:pt x="211226" y="206921"/>
                        </a:cubicBezTo>
                        <a:cubicBezTo>
                          <a:pt x="141275" y="407518"/>
                          <a:pt x="87782" y="614629"/>
                          <a:pt x="18173" y="815911"/>
                        </a:cubicBezTo>
                        <a:cubicBezTo>
                          <a:pt x="12687" y="824141"/>
                          <a:pt x="6858" y="832714"/>
                          <a:pt x="0" y="84060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485" name="Google Shape;3485;p16"/>
                  <p:cNvSpPr/>
                  <p:nvPr/>
                </p:nvSpPr>
                <p:spPr>
                  <a:xfrm>
                    <a:off x="7500861" y="1282446"/>
                    <a:ext cx="234195" cy="6964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4195" h="696429" extrusionOk="0">
                        <a:moveTo>
                          <a:pt x="29490" y="666941"/>
                        </a:moveTo>
                        <a:cubicBezTo>
                          <a:pt x="19203" y="676542"/>
                          <a:pt x="9259" y="686486"/>
                          <a:pt x="0" y="696430"/>
                        </a:cubicBezTo>
                        <a:cubicBezTo>
                          <a:pt x="51092" y="610705"/>
                          <a:pt x="100813" y="523951"/>
                          <a:pt x="141275" y="432397"/>
                        </a:cubicBezTo>
                        <a:cubicBezTo>
                          <a:pt x="174536" y="356616"/>
                          <a:pt x="200940" y="277406"/>
                          <a:pt x="214313" y="195453"/>
                        </a:cubicBezTo>
                        <a:cubicBezTo>
                          <a:pt x="224600" y="130645"/>
                          <a:pt x="225971" y="65494"/>
                          <a:pt x="224600" y="0"/>
                        </a:cubicBezTo>
                        <a:cubicBezTo>
                          <a:pt x="224943" y="0"/>
                          <a:pt x="225286" y="0"/>
                          <a:pt x="225628" y="343"/>
                        </a:cubicBezTo>
                        <a:cubicBezTo>
                          <a:pt x="228715" y="1372"/>
                          <a:pt x="231458" y="3086"/>
                          <a:pt x="233858" y="4801"/>
                        </a:cubicBezTo>
                        <a:cubicBezTo>
                          <a:pt x="235230" y="77153"/>
                          <a:pt x="232829" y="149504"/>
                          <a:pt x="219113" y="220828"/>
                        </a:cubicBezTo>
                        <a:cubicBezTo>
                          <a:pt x="187567" y="382676"/>
                          <a:pt x="112129" y="526352"/>
                          <a:pt x="29490" y="66694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3486" name="Google Shape;3486;p16"/>
                <p:cNvSpPr/>
                <p:nvPr/>
              </p:nvSpPr>
              <p:spPr>
                <a:xfrm>
                  <a:off x="6563853" y="1309732"/>
                  <a:ext cx="793810" cy="8043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3810" h="804374" extrusionOk="0">
                      <a:moveTo>
                        <a:pt x="785103" y="786758"/>
                      </a:moveTo>
                      <a:cubicBezTo>
                        <a:pt x="784075" y="788130"/>
                        <a:pt x="783046" y="789501"/>
                        <a:pt x="781674" y="790530"/>
                      </a:cubicBezTo>
                      <a:cubicBezTo>
                        <a:pt x="780646" y="791559"/>
                        <a:pt x="779617" y="792245"/>
                        <a:pt x="778588" y="792930"/>
                      </a:cubicBezTo>
                      <a:cubicBezTo>
                        <a:pt x="774474" y="796016"/>
                        <a:pt x="769673" y="798760"/>
                        <a:pt x="763501" y="800474"/>
                      </a:cubicBezTo>
                      <a:cubicBezTo>
                        <a:pt x="760758" y="801503"/>
                        <a:pt x="758014" y="802189"/>
                        <a:pt x="754928" y="802874"/>
                      </a:cubicBezTo>
                      <a:cubicBezTo>
                        <a:pt x="752528" y="803217"/>
                        <a:pt x="750127" y="803560"/>
                        <a:pt x="747727" y="803903"/>
                      </a:cubicBezTo>
                      <a:cubicBezTo>
                        <a:pt x="746698" y="804246"/>
                        <a:pt x="745327" y="804246"/>
                        <a:pt x="744298" y="804246"/>
                      </a:cubicBezTo>
                      <a:cubicBezTo>
                        <a:pt x="743269" y="804246"/>
                        <a:pt x="742241" y="804246"/>
                        <a:pt x="741555" y="804246"/>
                      </a:cubicBezTo>
                      <a:cubicBezTo>
                        <a:pt x="741555" y="804246"/>
                        <a:pt x="741555" y="804246"/>
                        <a:pt x="741555" y="804246"/>
                      </a:cubicBezTo>
                      <a:lnTo>
                        <a:pt x="741555" y="804246"/>
                      </a:lnTo>
                      <a:cubicBezTo>
                        <a:pt x="737440" y="804589"/>
                        <a:pt x="733326" y="804246"/>
                        <a:pt x="729211" y="803217"/>
                      </a:cubicBezTo>
                      <a:cubicBezTo>
                        <a:pt x="701436" y="797731"/>
                        <a:pt x="672975" y="772013"/>
                        <a:pt x="645543" y="751097"/>
                      </a:cubicBezTo>
                      <a:cubicBezTo>
                        <a:pt x="644857" y="750754"/>
                        <a:pt x="644172" y="750068"/>
                        <a:pt x="643486" y="749725"/>
                      </a:cubicBezTo>
                      <a:cubicBezTo>
                        <a:pt x="641085" y="748010"/>
                        <a:pt x="639028" y="746296"/>
                        <a:pt x="636628" y="744924"/>
                      </a:cubicBezTo>
                      <a:cubicBezTo>
                        <a:pt x="634913" y="743553"/>
                        <a:pt x="633199" y="742524"/>
                        <a:pt x="631484" y="741152"/>
                      </a:cubicBezTo>
                      <a:cubicBezTo>
                        <a:pt x="621883" y="734637"/>
                        <a:pt x="612282" y="728808"/>
                        <a:pt x="603024" y="725379"/>
                      </a:cubicBezTo>
                      <a:cubicBezTo>
                        <a:pt x="560847" y="709949"/>
                        <a:pt x="515927" y="701033"/>
                        <a:pt x="471007" y="692461"/>
                      </a:cubicBezTo>
                      <a:cubicBezTo>
                        <a:pt x="451804" y="688689"/>
                        <a:pt x="432602" y="685260"/>
                        <a:pt x="413743" y="681488"/>
                      </a:cubicBezTo>
                      <a:lnTo>
                        <a:pt x="413743" y="681488"/>
                      </a:lnTo>
                      <a:cubicBezTo>
                        <a:pt x="341734" y="667429"/>
                        <a:pt x="271782" y="648569"/>
                        <a:pt x="213489" y="601592"/>
                      </a:cubicBezTo>
                      <a:cubicBezTo>
                        <a:pt x="106161" y="515524"/>
                        <a:pt x="118849" y="389680"/>
                        <a:pt x="56784" y="282352"/>
                      </a:cubicBezTo>
                      <a:cubicBezTo>
                        <a:pt x="34152" y="242919"/>
                        <a:pt x="-25512" y="197313"/>
                        <a:pt x="12207" y="150336"/>
                      </a:cubicBezTo>
                      <a:cubicBezTo>
                        <a:pt x="12892" y="149650"/>
                        <a:pt x="13236" y="148964"/>
                        <a:pt x="13921" y="148621"/>
                      </a:cubicBezTo>
                      <a:cubicBezTo>
                        <a:pt x="15979" y="146221"/>
                        <a:pt x="18379" y="144164"/>
                        <a:pt x="20779" y="142106"/>
                      </a:cubicBezTo>
                      <a:cubicBezTo>
                        <a:pt x="36210" y="129419"/>
                        <a:pt x="55412" y="127019"/>
                        <a:pt x="74614" y="123932"/>
                      </a:cubicBezTo>
                      <a:cubicBezTo>
                        <a:pt x="78043" y="123590"/>
                        <a:pt x="81472" y="122904"/>
                        <a:pt x="84901" y="122218"/>
                      </a:cubicBezTo>
                      <a:cubicBezTo>
                        <a:pt x="95188" y="120161"/>
                        <a:pt x="105133" y="117417"/>
                        <a:pt x="114048" y="112274"/>
                      </a:cubicBezTo>
                      <a:cubicBezTo>
                        <a:pt x="118849" y="109531"/>
                        <a:pt x="123306" y="106445"/>
                        <a:pt x="127421" y="102673"/>
                      </a:cubicBezTo>
                      <a:cubicBezTo>
                        <a:pt x="129822" y="100615"/>
                        <a:pt x="132222" y="98558"/>
                        <a:pt x="134279" y="96158"/>
                      </a:cubicBezTo>
                      <a:cubicBezTo>
                        <a:pt x="145938" y="84499"/>
                        <a:pt x="155196" y="70440"/>
                        <a:pt x="164454" y="55695"/>
                      </a:cubicBezTo>
                      <a:cubicBezTo>
                        <a:pt x="166169" y="52952"/>
                        <a:pt x="167883" y="50552"/>
                        <a:pt x="169255" y="47809"/>
                      </a:cubicBezTo>
                      <a:cubicBezTo>
                        <a:pt x="173713" y="40608"/>
                        <a:pt x="178170" y="33750"/>
                        <a:pt x="182971" y="26892"/>
                      </a:cubicBezTo>
                      <a:cubicBezTo>
                        <a:pt x="184000" y="25520"/>
                        <a:pt x="185028" y="23806"/>
                        <a:pt x="186057" y="22434"/>
                      </a:cubicBezTo>
                      <a:cubicBezTo>
                        <a:pt x="186743" y="21405"/>
                        <a:pt x="187429" y="20377"/>
                        <a:pt x="188457" y="19348"/>
                      </a:cubicBezTo>
                      <a:cubicBezTo>
                        <a:pt x="194973" y="10775"/>
                        <a:pt x="202516" y="2546"/>
                        <a:pt x="212803" y="488"/>
                      </a:cubicBezTo>
                      <a:cubicBezTo>
                        <a:pt x="221719" y="-1226"/>
                        <a:pt x="230634" y="1860"/>
                        <a:pt x="238864" y="5289"/>
                      </a:cubicBezTo>
                      <a:cubicBezTo>
                        <a:pt x="304701" y="31007"/>
                        <a:pt x="357164" y="70783"/>
                        <a:pt x="419229" y="102673"/>
                      </a:cubicBezTo>
                      <a:cubicBezTo>
                        <a:pt x="492952" y="141077"/>
                        <a:pt x="564961" y="191484"/>
                        <a:pt x="609538" y="263493"/>
                      </a:cubicBezTo>
                      <a:cubicBezTo>
                        <a:pt x="647257" y="324529"/>
                        <a:pt x="661659" y="396195"/>
                        <a:pt x="677433" y="466832"/>
                      </a:cubicBezTo>
                      <a:cubicBezTo>
                        <a:pt x="677433" y="466832"/>
                        <a:pt x="677433" y="466832"/>
                        <a:pt x="677433" y="466832"/>
                      </a:cubicBezTo>
                      <a:cubicBezTo>
                        <a:pt x="678804" y="473348"/>
                        <a:pt x="680176" y="479863"/>
                        <a:pt x="681891" y="486721"/>
                      </a:cubicBezTo>
                      <a:cubicBezTo>
                        <a:pt x="695949" y="547757"/>
                        <a:pt x="712752" y="607421"/>
                        <a:pt x="748070" y="658514"/>
                      </a:cubicBezTo>
                      <a:cubicBezTo>
                        <a:pt x="750471" y="661943"/>
                        <a:pt x="753214" y="665714"/>
                        <a:pt x="755957" y="670172"/>
                      </a:cubicBezTo>
                      <a:cubicBezTo>
                        <a:pt x="765215" y="683888"/>
                        <a:pt x="775845" y="701719"/>
                        <a:pt x="783732" y="719893"/>
                      </a:cubicBezTo>
                      <a:cubicBezTo>
                        <a:pt x="788875" y="732237"/>
                        <a:pt x="792990" y="744924"/>
                        <a:pt x="793676" y="756583"/>
                      </a:cubicBezTo>
                      <a:cubicBezTo>
                        <a:pt x="794019" y="761041"/>
                        <a:pt x="793676" y="765498"/>
                        <a:pt x="792990" y="769613"/>
                      </a:cubicBezTo>
                      <a:cubicBezTo>
                        <a:pt x="792990" y="770642"/>
                        <a:pt x="792647" y="771671"/>
                        <a:pt x="792304" y="772699"/>
                      </a:cubicBezTo>
                      <a:cubicBezTo>
                        <a:pt x="789904" y="778529"/>
                        <a:pt x="787846" y="782986"/>
                        <a:pt x="785103" y="786758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3487" name="Google Shape;3487;p16"/>
                <p:cNvGrpSpPr/>
                <p:nvPr/>
              </p:nvGrpSpPr>
              <p:grpSpPr>
                <a:xfrm>
                  <a:off x="7344156" y="1838898"/>
                  <a:ext cx="968464" cy="529838"/>
                  <a:chOff x="7344156" y="1838898"/>
                  <a:chExt cx="968464" cy="529838"/>
                </a:xfrm>
              </p:grpSpPr>
              <p:sp>
                <p:nvSpPr>
                  <p:cNvPr id="3488" name="Google Shape;3488;p16"/>
                  <p:cNvSpPr/>
                  <p:nvPr/>
                </p:nvSpPr>
                <p:spPr>
                  <a:xfrm>
                    <a:off x="7344409" y="1838898"/>
                    <a:ext cx="968211" cy="52983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68211" h="529838" extrusionOk="0">
                        <a:moveTo>
                          <a:pt x="944093" y="351890"/>
                        </a:moveTo>
                        <a:cubicBezTo>
                          <a:pt x="916661" y="377265"/>
                          <a:pt x="860768" y="401611"/>
                          <a:pt x="828193" y="424928"/>
                        </a:cubicBezTo>
                        <a:cubicBezTo>
                          <a:pt x="812762" y="435901"/>
                          <a:pt x="796989" y="446530"/>
                          <a:pt x="780873" y="456475"/>
                        </a:cubicBezTo>
                        <a:cubicBezTo>
                          <a:pt x="774700" y="460246"/>
                          <a:pt x="768528" y="464018"/>
                          <a:pt x="762356" y="467447"/>
                        </a:cubicBezTo>
                        <a:cubicBezTo>
                          <a:pt x="695148" y="506881"/>
                          <a:pt x="621081" y="535684"/>
                          <a:pt x="541871" y="528826"/>
                        </a:cubicBezTo>
                        <a:cubicBezTo>
                          <a:pt x="456489" y="521626"/>
                          <a:pt x="385166" y="477049"/>
                          <a:pt x="314872" y="430757"/>
                        </a:cubicBezTo>
                        <a:cubicBezTo>
                          <a:pt x="306985" y="425614"/>
                          <a:pt x="298755" y="420127"/>
                          <a:pt x="290526" y="414984"/>
                        </a:cubicBezTo>
                        <a:cubicBezTo>
                          <a:pt x="257264" y="393381"/>
                          <a:pt x="224003" y="372464"/>
                          <a:pt x="189027" y="355662"/>
                        </a:cubicBezTo>
                        <a:cubicBezTo>
                          <a:pt x="184227" y="353262"/>
                          <a:pt x="179426" y="351204"/>
                          <a:pt x="174625" y="349147"/>
                        </a:cubicBezTo>
                        <a:cubicBezTo>
                          <a:pt x="148222" y="337831"/>
                          <a:pt x="108789" y="337831"/>
                          <a:pt x="74499" y="332345"/>
                        </a:cubicBezTo>
                        <a:cubicBezTo>
                          <a:pt x="60783" y="330287"/>
                          <a:pt x="48095" y="327201"/>
                          <a:pt x="37123" y="322058"/>
                        </a:cubicBezTo>
                        <a:cubicBezTo>
                          <a:pt x="29578" y="318629"/>
                          <a:pt x="22720" y="314171"/>
                          <a:pt x="17577" y="307999"/>
                        </a:cubicBezTo>
                        <a:cubicBezTo>
                          <a:pt x="16891" y="307313"/>
                          <a:pt x="16206" y="306627"/>
                          <a:pt x="15862" y="305941"/>
                        </a:cubicBezTo>
                        <a:cubicBezTo>
                          <a:pt x="8662" y="297369"/>
                          <a:pt x="4204" y="289482"/>
                          <a:pt x="2146" y="282281"/>
                        </a:cubicBezTo>
                        <a:cubicBezTo>
                          <a:pt x="1118" y="278852"/>
                          <a:pt x="432" y="275423"/>
                          <a:pt x="89" y="272337"/>
                        </a:cubicBezTo>
                        <a:cubicBezTo>
                          <a:pt x="-254" y="268565"/>
                          <a:pt x="432" y="264793"/>
                          <a:pt x="1461" y="261364"/>
                        </a:cubicBezTo>
                        <a:cubicBezTo>
                          <a:pt x="2146" y="258278"/>
                          <a:pt x="3518" y="255192"/>
                          <a:pt x="5233" y="252449"/>
                        </a:cubicBezTo>
                        <a:cubicBezTo>
                          <a:pt x="7633" y="248677"/>
                          <a:pt x="10376" y="244905"/>
                          <a:pt x="14148" y="241476"/>
                        </a:cubicBezTo>
                        <a:cubicBezTo>
                          <a:pt x="17234" y="238390"/>
                          <a:pt x="20663" y="235647"/>
                          <a:pt x="24435" y="233247"/>
                        </a:cubicBezTo>
                        <a:cubicBezTo>
                          <a:pt x="50496" y="215416"/>
                          <a:pt x="91644" y="205815"/>
                          <a:pt x="115303" y="201014"/>
                        </a:cubicBezTo>
                        <a:cubicBezTo>
                          <a:pt x="252807" y="172553"/>
                          <a:pt x="352591" y="46366"/>
                          <a:pt x="488379" y="10705"/>
                        </a:cubicBezTo>
                        <a:cubicBezTo>
                          <a:pt x="608737" y="-21185"/>
                          <a:pt x="732867" y="23392"/>
                          <a:pt x="848081" y="75856"/>
                        </a:cubicBezTo>
                        <a:cubicBezTo>
                          <a:pt x="858025" y="80313"/>
                          <a:pt x="867626" y="84771"/>
                          <a:pt x="877228" y="89229"/>
                        </a:cubicBezTo>
                        <a:cubicBezTo>
                          <a:pt x="882714" y="91972"/>
                          <a:pt x="888200" y="94372"/>
                          <a:pt x="893687" y="97115"/>
                        </a:cubicBezTo>
                        <a:cubicBezTo>
                          <a:pt x="914947" y="107059"/>
                          <a:pt x="956437" y="141007"/>
                          <a:pt x="965696" y="163295"/>
                        </a:cubicBezTo>
                        <a:cubicBezTo>
                          <a:pt x="970839" y="175639"/>
                          <a:pt x="967410" y="187984"/>
                          <a:pt x="961581" y="200328"/>
                        </a:cubicBezTo>
                        <a:cubicBezTo>
                          <a:pt x="960209" y="203071"/>
                          <a:pt x="958838" y="205815"/>
                          <a:pt x="957466" y="208901"/>
                        </a:cubicBezTo>
                        <a:cubicBezTo>
                          <a:pt x="953351" y="217130"/>
                          <a:pt x="948894" y="225360"/>
                          <a:pt x="946493" y="233932"/>
                        </a:cubicBezTo>
                        <a:cubicBezTo>
                          <a:pt x="945465" y="237361"/>
                          <a:pt x="944436" y="240790"/>
                          <a:pt x="944093" y="243877"/>
                        </a:cubicBezTo>
                        <a:cubicBezTo>
                          <a:pt x="943750" y="245591"/>
                          <a:pt x="943750" y="247306"/>
                          <a:pt x="943750" y="248677"/>
                        </a:cubicBezTo>
                        <a:cubicBezTo>
                          <a:pt x="943064" y="278852"/>
                          <a:pt x="961238" y="298055"/>
                          <a:pt x="961924" y="318286"/>
                        </a:cubicBezTo>
                        <a:cubicBezTo>
                          <a:pt x="961924" y="321372"/>
                          <a:pt x="961581" y="324801"/>
                          <a:pt x="960552" y="327887"/>
                        </a:cubicBezTo>
                        <a:cubicBezTo>
                          <a:pt x="958152" y="335431"/>
                          <a:pt x="953008" y="343318"/>
                          <a:pt x="944093" y="35189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489" name="Google Shape;3489;p16"/>
                  <p:cNvSpPr/>
                  <p:nvPr/>
                </p:nvSpPr>
                <p:spPr>
                  <a:xfrm>
                    <a:off x="7358214" y="1903101"/>
                    <a:ext cx="863079" cy="18022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63079" h="180222" extrusionOk="0">
                        <a:moveTo>
                          <a:pt x="863080" y="25025"/>
                        </a:moveTo>
                        <a:cubicBezTo>
                          <a:pt x="845935" y="22282"/>
                          <a:pt x="828790" y="20224"/>
                          <a:pt x="811645" y="18167"/>
                        </a:cubicBezTo>
                        <a:cubicBezTo>
                          <a:pt x="728663" y="8223"/>
                          <a:pt x="643624" y="3765"/>
                          <a:pt x="561328" y="20567"/>
                        </a:cubicBezTo>
                        <a:cubicBezTo>
                          <a:pt x="483146" y="36684"/>
                          <a:pt x="409766" y="69602"/>
                          <a:pt x="336728" y="101149"/>
                        </a:cubicBezTo>
                        <a:cubicBezTo>
                          <a:pt x="231800" y="146412"/>
                          <a:pt x="114872" y="191674"/>
                          <a:pt x="0" y="177615"/>
                        </a:cubicBezTo>
                        <a:cubicBezTo>
                          <a:pt x="3086" y="174529"/>
                          <a:pt x="6515" y="171786"/>
                          <a:pt x="10287" y="169386"/>
                        </a:cubicBezTo>
                        <a:cubicBezTo>
                          <a:pt x="70637" y="174872"/>
                          <a:pt x="132017" y="164928"/>
                          <a:pt x="190310" y="147440"/>
                        </a:cubicBezTo>
                        <a:cubicBezTo>
                          <a:pt x="337071" y="103892"/>
                          <a:pt x="468059" y="15767"/>
                          <a:pt x="623735" y="2394"/>
                        </a:cubicBezTo>
                        <a:cubicBezTo>
                          <a:pt x="693687" y="-3436"/>
                          <a:pt x="764324" y="2051"/>
                          <a:pt x="833933" y="11652"/>
                        </a:cubicBezTo>
                        <a:cubicBezTo>
                          <a:pt x="843534" y="16110"/>
                          <a:pt x="853135" y="20567"/>
                          <a:pt x="863080" y="25025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490" name="Google Shape;3490;p16"/>
                  <p:cNvSpPr/>
                  <p:nvPr/>
                </p:nvSpPr>
                <p:spPr>
                  <a:xfrm>
                    <a:off x="7345184" y="2028078"/>
                    <a:ext cx="960462" cy="811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60462" h="81189" extrusionOk="0">
                        <a:moveTo>
                          <a:pt x="960463" y="11148"/>
                        </a:moveTo>
                        <a:cubicBezTo>
                          <a:pt x="959091" y="13891"/>
                          <a:pt x="957719" y="16634"/>
                          <a:pt x="956348" y="19720"/>
                        </a:cubicBezTo>
                        <a:cubicBezTo>
                          <a:pt x="898741" y="10462"/>
                          <a:pt x="840448" y="7719"/>
                          <a:pt x="781812" y="9776"/>
                        </a:cubicBezTo>
                        <a:cubicBezTo>
                          <a:pt x="521208" y="18006"/>
                          <a:pt x="260947" y="109217"/>
                          <a:pt x="0" y="72527"/>
                        </a:cubicBezTo>
                        <a:cubicBezTo>
                          <a:pt x="686" y="69441"/>
                          <a:pt x="2057" y="66354"/>
                          <a:pt x="3772" y="63611"/>
                        </a:cubicBezTo>
                        <a:cubicBezTo>
                          <a:pt x="63779" y="71841"/>
                          <a:pt x="124815" y="73555"/>
                          <a:pt x="185509" y="70469"/>
                        </a:cubicBezTo>
                        <a:cubicBezTo>
                          <a:pt x="443369" y="57782"/>
                          <a:pt x="702945" y="-30686"/>
                          <a:pt x="960463" y="11148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491" name="Google Shape;3491;p16"/>
                  <p:cNvSpPr/>
                  <p:nvPr/>
                </p:nvSpPr>
                <p:spPr>
                  <a:xfrm>
                    <a:off x="7344156" y="2072830"/>
                    <a:ext cx="946404" cy="742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46404" h="74251" extrusionOk="0">
                        <a:moveTo>
                          <a:pt x="944004" y="9944"/>
                        </a:moveTo>
                        <a:cubicBezTo>
                          <a:pt x="901827" y="22631"/>
                          <a:pt x="858965" y="32918"/>
                          <a:pt x="815416" y="40805"/>
                        </a:cubicBezTo>
                        <a:cubicBezTo>
                          <a:pt x="676885" y="66523"/>
                          <a:pt x="535610" y="71666"/>
                          <a:pt x="395364" y="72695"/>
                        </a:cubicBezTo>
                        <a:cubicBezTo>
                          <a:pt x="265405" y="73724"/>
                          <a:pt x="128930" y="81610"/>
                          <a:pt x="2057" y="48692"/>
                        </a:cubicBezTo>
                        <a:cubicBezTo>
                          <a:pt x="1029" y="45263"/>
                          <a:pt x="343" y="41834"/>
                          <a:pt x="0" y="38748"/>
                        </a:cubicBezTo>
                        <a:cubicBezTo>
                          <a:pt x="68237" y="56921"/>
                          <a:pt x="139217" y="62065"/>
                          <a:pt x="210198" y="63437"/>
                        </a:cubicBezTo>
                        <a:cubicBezTo>
                          <a:pt x="453657" y="68237"/>
                          <a:pt x="710489" y="70980"/>
                          <a:pt x="946404" y="0"/>
                        </a:cubicBezTo>
                        <a:cubicBezTo>
                          <a:pt x="945032" y="3086"/>
                          <a:pt x="944347" y="6515"/>
                          <a:pt x="944004" y="9944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492" name="Google Shape;3492;p16"/>
                  <p:cNvSpPr/>
                  <p:nvPr/>
                </p:nvSpPr>
                <p:spPr>
                  <a:xfrm>
                    <a:off x="7360272" y="2144839"/>
                    <a:ext cx="945718" cy="694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45718" h="69479" extrusionOk="0">
                        <a:moveTo>
                          <a:pt x="944347" y="22289"/>
                        </a:moveTo>
                        <a:cubicBezTo>
                          <a:pt x="914515" y="31890"/>
                          <a:pt x="884339" y="40119"/>
                          <a:pt x="853478" y="46292"/>
                        </a:cubicBezTo>
                        <a:cubicBezTo>
                          <a:pt x="776669" y="61379"/>
                          <a:pt x="698488" y="65494"/>
                          <a:pt x="620649" y="67551"/>
                        </a:cubicBezTo>
                        <a:cubicBezTo>
                          <a:pt x="544183" y="69609"/>
                          <a:pt x="467373" y="70295"/>
                          <a:pt x="390906" y="68237"/>
                        </a:cubicBezTo>
                        <a:cubicBezTo>
                          <a:pt x="318211" y="66180"/>
                          <a:pt x="245174" y="61036"/>
                          <a:pt x="173165" y="49721"/>
                        </a:cubicBezTo>
                        <a:cubicBezTo>
                          <a:pt x="134760" y="43891"/>
                          <a:pt x="96355" y="36347"/>
                          <a:pt x="58636" y="26403"/>
                        </a:cubicBezTo>
                        <a:cubicBezTo>
                          <a:pt x="46292" y="23317"/>
                          <a:pt x="33604" y="19888"/>
                          <a:pt x="21260" y="16116"/>
                        </a:cubicBezTo>
                        <a:cubicBezTo>
                          <a:pt x="13716" y="12687"/>
                          <a:pt x="6858" y="8230"/>
                          <a:pt x="1715" y="2057"/>
                        </a:cubicBezTo>
                        <a:cubicBezTo>
                          <a:pt x="1029" y="1372"/>
                          <a:pt x="343" y="686"/>
                          <a:pt x="0" y="0"/>
                        </a:cubicBezTo>
                        <a:cubicBezTo>
                          <a:pt x="63094" y="20574"/>
                          <a:pt x="127902" y="34633"/>
                          <a:pt x="193739" y="43548"/>
                        </a:cubicBezTo>
                        <a:cubicBezTo>
                          <a:pt x="345301" y="64465"/>
                          <a:pt x="500291" y="62408"/>
                          <a:pt x="652882" y="57264"/>
                        </a:cubicBezTo>
                        <a:cubicBezTo>
                          <a:pt x="727977" y="54521"/>
                          <a:pt x="803415" y="48692"/>
                          <a:pt x="876796" y="31890"/>
                        </a:cubicBezTo>
                        <a:cubicBezTo>
                          <a:pt x="900113" y="26403"/>
                          <a:pt x="923087" y="19888"/>
                          <a:pt x="945718" y="12344"/>
                        </a:cubicBezTo>
                        <a:cubicBezTo>
                          <a:pt x="945718" y="15773"/>
                          <a:pt x="945376" y="18860"/>
                          <a:pt x="944347" y="22289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493" name="Google Shape;3493;p16"/>
                  <p:cNvSpPr/>
                  <p:nvPr/>
                </p:nvSpPr>
                <p:spPr>
                  <a:xfrm>
                    <a:off x="7634592" y="2253538"/>
                    <a:ext cx="490690" cy="574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0690" h="57487" extrusionOk="0">
                        <a:moveTo>
                          <a:pt x="490690" y="41491"/>
                        </a:moveTo>
                        <a:cubicBezTo>
                          <a:pt x="484518" y="45263"/>
                          <a:pt x="478346" y="49035"/>
                          <a:pt x="472174" y="52464"/>
                        </a:cubicBezTo>
                        <a:cubicBezTo>
                          <a:pt x="322326" y="65494"/>
                          <a:pt x="170422" y="53150"/>
                          <a:pt x="24346" y="15773"/>
                        </a:cubicBezTo>
                        <a:cubicBezTo>
                          <a:pt x="16459" y="10630"/>
                          <a:pt x="8230" y="5144"/>
                          <a:pt x="0" y="0"/>
                        </a:cubicBezTo>
                        <a:cubicBezTo>
                          <a:pt x="29833" y="8573"/>
                          <a:pt x="59665" y="15773"/>
                          <a:pt x="90183" y="21945"/>
                        </a:cubicBezTo>
                        <a:cubicBezTo>
                          <a:pt x="221857" y="49035"/>
                          <a:pt x="357302" y="55207"/>
                          <a:pt x="490690" y="4149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3494" name="Google Shape;3494;p16"/>
                <p:cNvSpPr/>
                <p:nvPr/>
              </p:nvSpPr>
              <p:spPr>
                <a:xfrm>
                  <a:off x="6474904" y="2035023"/>
                  <a:ext cx="879538" cy="5869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9538" h="586904" extrusionOk="0">
                      <a:moveTo>
                        <a:pt x="869937" y="82042"/>
                      </a:moveTo>
                      <a:cubicBezTo>
                        <a:pt x="868566" y="84099"/>
                        <a:pt x="866851" y="86499"/>
                        <a:pt x="865137" y="88557"/>
                      </a:cubicBezTo>
                      <a:cubicBezTo>
                        <a:pt x="861365" y="93014"/>
                        <a:pt x="856907" y="97472"/>
                        <a:pt x="852449" y="101587"/>
                      </a:cubicBezTo>
                      <a:cubicBezTo>
                        <a:pt x="845249" y="108102"/>
                        <a:pt x="837019" y="114274"/>
                        <a:pt x="828104" y="120446"/>
                      </a:cubicBezTo>
                      <a:cubicBezTo>
                        <a:pt x="827418" y="120789"/>
                        <a:pt x="826732" y="121475"/>
                        <a:pt x="826046" y="121818"/>
                      </a:cubicBezTo>
                      <a:cubicBezTo>
                        <a:pt x="821931" y="124904"/>
                        <a:pt x="817474" y="127647"/>
                        <a:pt x="813016" y="130733"/>
                      </a:cubicBezTo>
                      <a:cubicBezTo>
                        <a:pt x="792442" y="144792"/>
                        <a:pt x="772211" y="158165"/>
                        <a:pt x="760209" y="173939"/>
                      </a:cubicBezTo>
                      <a:cubicBezTo>
                        <a:pt x="741007" y="198628"/>
                        <a:pt x="724548" y="225374"/>
                        <a:pt x="708774" y="252806"/>
                      </a:cubicBezTo>
                      <a:cubicBezTo>
                        <a:pt x="708774" y="252806"/>
                        <a:pt x="708774" y="252806"/>
                        <a:pt x="708774" y="252806"/>
                      </a:cubicBezTo>
                      <a:cubicBezTo>
                        <a:pt x="702602" y="263779"/>
                        <a:pt x="696773" y="274409"/>
                        <a:pt x="690601" y="285381"/>
                      </a:cubicBezTo>
                      <a:cubicBezTo>
                        <a:pt x="645681" y="368363"/>
                        <a:pt x="603847" y="454088"/>
                        <a:pt x="523265" y="507238"/>
                      </a:cubicBezTo>
                      <a:cubicBezTo>
                        <a:pt x="464972" y="545642"/>
                        <a:pt x="398107" y="545985"/>
                        <a:pt x="335699" y="571360"/>
                      </a:cubicBezTo>
                      <a:cubicBezTo>
                        <a:pt x="258890" y="602564"/>
                        <a:pt x="234201" y="581304"/>
                        <a:pt x="158077" y="555587"/>
                      </a:cubicBezTo>
                      <a:cubicBezTo>
                        <a:pt x="148133" y="552158"/>
                        <a:pt x="138875" y="552158"/>
                        <a:pt x="129273" y="551472"/>
                      </a:cubicBezTo>
                      <a:cubicBezTo>
                        <a:pt x="129273" y="551472"/>
                        <a:pt x="129273" y="551472"/>
                        <a:pt x="129273" y="551472"/>
                      </a:cubicBezTo>
                      <a:cubicBezTo>
                        <a:pt x="122072" y="550786"/>
                        <a:pt x="115214" y="549757"/>
                        <a:pt x="108356" y="546671"/>
                      </a:cubicBezTo>
                      <a:cubicBezTo>
                        <a:pt x="105270" y="545300"/>
                        <a:pt x="101841" y="543242"/>
                        <a:pt x="98755" y="540842"/>
                      </a:cubicBezTo>
                      <a:cubicBezTo>
                        <a:pt x="82982" y="528155"/>
                        <a:pt x="76467" y="514439"/>
                        <a:pt x="74409" y="499694"/>
                      </a:cubicBezTo>
                      <a:cubicBezTo>
                        <a:pt x="74066" y="496608"/>
                        <a:pt x="73724" y="493865"/>
                        <a:pt x="73724" y="490778"/>
                      </a:cubicBezTo>
                      <a:cubicBezTo>
                        <a:pt x="73038" y="467461"/>
                        <a:pt x="80239" y="442772"/>
                        <a:pt x="76467" y="419112"/>
                      </a:cubicBezTo>
                      <a:cubicBezTo>
                        <a:pt x="76124" y="417741"/>
                        <a:pt x="75781" y="416026"/>
                        <a:pt x="75781" y="414655"/>
                      </a:cubicBezTo>
                      <a:cubicBezTo>
                        <a:pt x="75438" y="413283"/>
                        <a:pt x="75095" y="411569"/>
                        <a:pt x="74409" y="410197"/>
                      </a:cubicBezTo>
                      <a:cubicBezTo>
                        <a:pt x="71666" y="402996"/>
                        <a:pt x="67208" y="396138"/>
                        <a:pt x="62751" y="389623"/>
                      </a:cubicBezTo>
                      <a:cubicBezTo>
                        <a:pt x="57950" y="382422"/>
                        <a:pt x="53150" y="374878"/>
                        <a:pt x="48349" y="367677"/>
                      </a:cubicBezTo>
                      <a:cubicBezTo>
                        <a:pt x="46634" y="364934"/>
                        <a:pt x="45263" y="362534"/>
                        <a:pt x="43548" y="359791"/>
                      </a:cubicBezTo>
                      <a:cubicBezTo>
                        <a:pt x="35662" y="346760"/>
                        <a:pt x="28118" y="333387"/>
                        <a:pt x="20574" y="319671"/>
                      </a:cubicBezTo>
                      <a:cubicBezTo>
                        <a:pt x="19202" y="316928"/>
                        <a:pt x="17831" y="314185"/>
                        <a:pt x="16116" y="311442"/>
                      </a:cubicBezTo>
                      <a:cubicBezTo>
                        <a:pt x="13373" y="305955"/>
                        <a:pt x="10630" y="300812"/>
                        <a:pt x="7887" y="295325"/>
                      </a:cubicBezTo>
                      <a:cubicBezTo>
                        <a:pt x="2743" y="285038"/>
                        <a:pt x="343" y="274409"/>
                        <a:pt x="0" y="263436"/>
                      </a:cubicBezTo>
                      <a:cubicBezTo>
                        <a:pt x="0" y="258978"/>
                        <a:pt x="0" y="254520"/>
                        <a:pt x="686" y="250063"/>
                      </a:cubicBezTo>
                      <a:cubicBezTo>
                        <a:pt x="8230" y="192112"/>
                        <a:pt x="73381" y="135191"/>
                        <a:pt x="119672" y="112903"/>
                      </a:cubicBezTo>
                      <a:cubicBezTo>
                        <a:pt x="182766" y="82727"/>
                        <a:pt x="254089" y="43637"/>
                        <a:pt x="321983" y="26835"/>
                      </a:cubicBezTo>
                      <a:cubicBezTo>
                        <a:pt x="393306" y="9347"/>
                        <a:pt x="468059" y="18262"/>
                        <a:pt x="541782" y="24777"/>
                      </a:cubicBezTo>
                      <a:cubicBezTo>
                        <a:pt x="567157" y="27178"/>
                        <a:pt x="592531" y="28892"/>
                        <a:pt x="617906" y="29578"/>
                      </a:cubicBezTo>
                      <a:cubicBezTo>
                        <a:pt x="639851" y="30264"/>
                        <a:pt x="661797" y="29578"/>
                        <a:pt x="683400" y="26835"/>
                      </a:cubicBezTo>
                      <a:cubicBezTo>
                        <a:pt x="683400" y="26835"/>
                        <a:pt x="683400" y="26835"/>
                        <a:pt x="683400" y="26835"/>
                      </a:cubicBezTo>
                      <a:cubicBezTo>
                        <a:pt x="697116" y="25463"/>
                        <a:pt x="710489" y="23063"/>
                        <a:pt x="723862" y="19977"/>
                      </a:cubicBezTo>
                      <a:cubicBezTo>
                        <a:pt x="728663" y="18948"/>
                        <a:pt x="733120" y="17576"/>
                        <a:pt x="737921" y="16205"/>
                      </a:cubicBezTo>
                      <a:cubicBezTo>
                        <a:pt x="738264" y="16205"/>
                        <a:pt x="738264" y="16205"/>
                        <a:pt x="738607" y="16205"/>
                      </a:cubicBezTo>
                      <a:lnTo>
                        <a:pt x="738607" y="16205"/>
                      </a:lnTo>
                      <a:cubicBezTo>
                        <a:pt x="739292" y="16205"/>
                        <a:pt x="739978" y="15862"/>
                        <a:pt x="740664" y="15519"/>
                      </a:cubicBezTo>
                      <a:cubicBezTo>
                        <a:pt x="763638" y="8661"/>
                        <a:pt x="803758" y="-2312"/>
                        <a:pt x="834962" y="431"/>
                      </a:cubicBezTo>
                      <a:cubicBezTo>
                        <a:pt x="851421" y="1803"/>
                        <a:pt x="865137" y="6946"/>
                        <a:pt x="873023" y="18262"/>
                      </a:cubicBezTo>
                      <a:cubicBezTo>
                        <a:pt x="875081" y="21348"/>
                        <a:pt x="876795" y="24777"/>
                        <a:pt x="877824" y="28549"/>
                      </a:cubicBezTo>
                      <a:cubicBezTo>
                        <a:pt x="878167" y="29578"/>
                        <a:pt x="878510" y="30607"/>
                        <a:pt x="878510" y="31635"/>
                      </a:cubicBezTo>
                      <a:cubicBezTo>
                        <a:pt x="878510" y="31978"/>
                        <a:pt x="878510" y="31978"/>
                        <a:pt x="878510" y="32321"/>
                      </a:cubicBezTo>
                      <a:cubicBezTo>
                        <a:pt x="879196" y="35064"/>
                        <a:pt x="879539" y="37807"/>
                        <a:pt x="879539" y="40894"/>
                      </a:cubicBezTo>
                      <a:cubicBezTo>
                        <a:pt x="879539" y="42265"/>
                        <a:pt x="879539" y="43980"/>
                        <a:pt x="879539" y="45694"/>
                      </a:cubicBezTo>
                      <a:cubicBezTo>
                        <a:pt x="879539" y="46380"/>
                        <a:pt x="879539" y="47409"/>
                        <a:pt x="879539" y="48094"/>
                      </a:cubicBezTo>
                      <a:cubicBezTo>
                        <a:pt x="879539" y="49466"/>
                        <a:pt x="879196" y="50838"/>
                        <a:pt x="879196" y="52552"/>
                      </a:cubicBezTo>
                      <a:cubicBezTo>
                        <a:pt x="879196" y="53924"/>
                        <a:pt x="878853" y="55295"/>
                        <a:pt x="878510" y="57010"/>
                      </a:cubicBezTo>
                      <a:cubicBezTo>
                        <a:pt x="878510" y="57010"/>
                        <a:pt x="878510" y="57010"/>
                        <a:pt x="878510" y="57010"/>
                      </a:cubicBezTo>
                      <a:cubicBezTo>
                        <a:pt x="878510" y="58039"/>
                        <a:pt x="878167" y="58724"/>
                        <a:pt x="878167" y="59753"/>
                      </a:cubicBezTo>
                      <a:cubicBezTo>
                        <a:pt x="878167" y="59753"/>
                        <a:pt x="878167" y="59753"/>
                        <a:pt x="878167" y="59753"/>
                      </a:cubicBezTo>
                      <a:cubicBezTo>
                        <a:pt x="878167" y="60439"/>
                        <a:pt x="877824" y="61468"/>
                        <a:pt x="877481" y="62496"/>
                      </a:cubicBezTo>
                      <a:cubicBezTo>
                        <a:pt x="877481" y="62839"/>
                        <a:pt x="877481" y="62839"/>
                        <a:pt x="877481" y="63182"/>
                      </a:cubicBezTo>
                      <a:cubicBezTo>
                        <a:pt x="877138" y="69697"/>
                        <a:pt x="874052" y="75869"/>
                        <a:pt x="869937" y="82042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95" name="Google Shape;3495;p16"/>
                <p:cNvSpPr/>
                <p:nvPr/>
              </p:nvSpPr>
              <p:spPr>
                <a:xfrm>
                  <a:off x="6475933" y="2060143"/>
                  <a:ext cx="617905" cy="2383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905" h="238315" extrusionOk="0">
                      <a:moveTo>
                        <a:pt x="541782" y="0"/>
                      </a:moveTo>
                      <a:cubicBezTo>
                        <a:pt x="567156" y="2400"/>
                        <a:pt x="592531" y="4115"/>
                        <a:pt x="617906" y="4801"/>
                      </a:cubicBezTo>
                      <a:cubicBezTo>
                        <a:pt x="389877" y="17831"/>
                        <a:pt x="155676" y="71323"/>
                        <a:pt x="0" y="238316"/>
                      </a:cubicBezTo>
                      <a:cubicBezTo>
                        <a:pt x="0" y="233858"/>
                        <a:pt x="0" y="229400"/>
                        <a:pt x="686" y="224943"/>
                      </a:cubicBezTo>
                      <a:cubicBezTo>
                        <a:pt x="34290" y="190653"/>
                        <a:pt x="72009" y="160477"/>
                        <a:pt x="112814" y="134417"/>
                      </a:cubicBezTo>
                      <a:cubicBezTo>
                        <a:pt x="241401" y="52121"/>
                        <a:pt x="391249" y="14059"/>
                        <a:pt x="54178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96" name="Google Shape;3496;p16"/>
                <p:cNvSpPr/>
                <p:nvPr/>
              </p:nvSpPr>
              <p:spPr>
                <a:xfrm>
                  <a:off x="7159332" y="2051570"/>
                  <a:ext cx="194424" cy="120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424" h="12001" extrusionOk="0">
                      <a:moveTo>
                        <a:pt x="194425" y="12002"/>
                      </a:moveTo>
                      <a:cubicBezTo>
                        <a:pt x="178651" y="11659"/>
                        <a:pt x="163220" y="11316"/>
                        <a:pt x="147447" y="10973"/>
                      </a:cubicBezTo>
                      <a:cubicBezTo>
                        <a:pt x="137846" y="10630"/>
                        <a:pt x="127902" y="10630"/>
                        <a:pt x="117958" y="10287"/>
                      </a:cubicBezTo>
                      <a:cubicBezTo>
                        <a:pt x="95326" y="9944"/>
                        <a:pt x="72009" y="9601"/>
                        <a:pt x="49035" y="9944"/>
                      </a:cubicBezTo>
                      <a:cubicBezTo>
                        <a:pt x="48006" y="9944"/>
                        <a:pt x="46634" y="9944"/>
                        <a:pt x="45606" y="9944"/>
                      </a:cubicBezTo>
                      <a:cubicBezTo>
                        <a:pt x="30518" y="9944"/>
                        <a:pt x="15088" y="10287"/>
                        <a:pt x="0" y="10630"/>
                      </a:cubicBezTo>
                      <a:cubicBezTo>
                        <a:pt x="13716" y="9258"/>
                        <a:pt x="27089" y="6858"/>
                        <a:pt x="40462" y="3772"/>
                      </a:cubicBezTo>
                      <a:cubicBezTo>
                        <a:pt x="38748" y="2400"/>
                        <a:pt x="37033" y="1372"/>
                        <a:pt x="35319" y="0"/>
                      </a:cubicBezTo>
                      <a:cubicBezTo>
                        <a:pt x="41834" y="0"/>
                        <a:pt x="48006" y="0"/>
                        <a:pt x="54521" y="0"/>
                      </a:cubicBezTo>
                      <a:cubicBezTo>
                        <a:pt x="54864" y="0"/>
                        <a:pt x="54864" y="0"/>
                        <a:pt x="54864" y="0"/>
                      </a:cubicBezTo>
                      <a:cubicBezTo>
                        <a:pt x="86068" y="0"/>
                        <a:pt x="117272" y="343"/>
                        <a:pt x="148476" y="686"/>
                      </a:cubicBezTo>
                      <a:cubicBezTo>
                        <a:pt x="162192" y="1029"/>
                        <a:pt x="175565" y="1372"/>
                        <a:pt x="189281" y="1715"/>
                      </a:cubicBezTo>
                      <a:cubicBezTo>
                        <a:pt x="191681" y="4801"/>
                        <a:pt x="193396" y="8230"/>
                        <a:pt x="194425" y="12002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97" name="Google Shape;3497;p16"/>
                <p:cNvSpPr/>
                <p:nvPr/>
              </p:nvSpPr>
              <p:spPr>
                <a:xfrm>
                  <a:off x="6491706" y="2066658"/>
                  <a:ext cx="863765" cy="2876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3765" h="287692" extrusionOk="0">
                      <a:moveTo>
                        <a:pt x="863765" y="9258"/>
                      </a:moveTo>
                      <a:cubicBezTo>
                        <a:pt x="828104" y="18516"/>
                        <a:pt x="792442" y="27775"/>
                        <a:pt x="756780" y="37033"/>
                      </a:cubicBezTo>
                      <a:cubicBezTo>
                        <a:pt x="600418" y="77838"/>
                        <a:pt x="443369" y="116586"/>
                        <a:pt x="287693" y="159449"/>
                      </a:cubicBezTo>
                      <a:cubicBezTo>
                        <a:pt x="188252" y="186881"/>
                        <a:pt x="84353" y="221856"/>
                        <a:pt x="4457" y="287693"/>
                      </a:cubicBezTo>
                      <a:cubicBezTo>
                        <a:pt x="3086" y="284950"/>
                        <a:pt x="1715" y="282207"/>
                        <a:pt x="0" y="279464"/>
                      </a:cubicBezTo>
                      <a:cubicBezTo>
                        <a:pt x="30518" y="254775"/>
                        <a:pt x="64465" y="233858"/>
                        <a:pt x="100469" y="216370"/>
                      </a:cubicBezTo>
                      <a:cubicBezTo>
                        <a:pt x="159791" y="187566"/>
                        <a:pt x="222885" y="168021"/>
                        <a:pt x="286322" y="150533"/>
                      </a:cubicBezTo>
                      <a:cubicBezTo>
                        <a:pt x="366217" y="128588"/>
                        <a:pt x="446456" y="108356"/>
                        <a:pt x="527037" y="87440"/>
                      </a:cubicBezTo>
                      <a:cubicBezTo>
                        <a:pt x="638822" y="58293"/>
                        <a:pt x="750951" y="29147"/>
                        <a:pt x="862736" y="0"/>
                      </a:cubicBezTo>
                      <a:cubicBezTo>
                        <a:pt x="863422" y="3086"/>
                        <a:pt x="863765" y="6172"/>
                        <a:pt x="863765" y="9258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98" name="Google Shape;3498;p16"/>
                <p:cNvSpPr/>
                <p:nvPr/>
              </p:nvSpPr>
              <p:spPr>
                <a:xfrm>
                  <a:off x="6519481" y="2087918"/>
                  <a:ext cx="835990" cy="3147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5990" h="314782" extrusionOk="0">
                      <a:moveTo>
                        <a:pt x="833933" y="9601"/>
                      </a:moveTo>
                      <a:cubicBezTo>
                        <a:pt x="832904" y="9944"/>
                        <a:pt x="831875" y="10287"/>
                        <a:pt x="831190" y="10287"/>
                      </a:cubicBezTo>
                      <a:cubicBezTo>
                        <a:pt x="825017" y="12002"/>
                        <a:pt x="819188" y="13716"/>
                        <a:pt x="813359" y="15431"/>
                      </a:cubicBezTo>
                      <a:cubicBezTo>
                        <a:pt x="783184" y="24003"/>
                        <a:pt x="753008" y="32232"/>
                        <a:pt x="723176" y="40805"/>
                      </a:cubicBezTo>
                      <a:cubicBezTo>
                        <a:pt x="579844" y="80924"/>
                        <a:pt x="434454" y="117272"/>
                        <a:pt x="293865" y="166649"/>
                      </a:cubicBezTo>
                      <a:cubicBezTo>
                        <a:pt x="190995" y="202654"/>
                        <a:pt x="90869" y="248603"/>
                        <a:pt x="4801" y="314782"/>
                      </a:cubicBezTo>
                      <a:cubicBezTo>
                        <a:pt x="3086" y="312039"/>
                        <a:pt x="1715" y="309639"/>
                        <a:pt x="0" y="306896"/>
                      </a:cubicBezTo>
                      <a:cubicBezTo>
                        <a:pt x="38405" y="277406"/>
                        <a:pt x="79553" y="251688"/>
                        <a:pt x="122758" y="229400"/>
                      </a:cubicBezTo>
                      <a:cubicBezTo>
                        <a:pt x="242773" y="167335"/>
                        <a:pt x="373418" y="129616"/>
                        <a:pt x="503034" y="93269"/>
                      </a:cubicBezTo>
                      <a:cubicBezTo>
                        <a:pt x="611048" y="62751"/>
                        <a:pt x="719061" y="32576"/>
                        <a:pt x="826732" y="2400"/>
                      </a:cubicBezTo>
                      <a:cubicBezTo>
                        <a:pt x="828446" y="1715"/>
                        <a:pt x="830504" y="1371"/>
                        <a:pt x="832218" y="1029"/>
                      </a:cubicBezTo>
                      <a:cubicBezTo>
                        <a:pt x="833590" y="686"/>
                        <a:pt x="834962" y="343"/>
                        <a:pt x="835990" y="0"/>
                      </a:cubicBezTo>
                      <a:cubicBezTo>
                        <a:pt x="835990" y="1371"/>
                        <a:pt x="835647" y="2743"/>
                        <a:pt x="835304" y="4458"/>
                      </a:cubicBezTo>
                      <a:cubicBezTo>
                        <a:pt x="835304" y="4458"/>
                        <a:pt x="835304" y="4458"/>
                        <a:pt x="835304" y="4458"/>
                      </a:cubicBezTo>
                      <a:cubicBezTo>
                        <a:pt x="835647" y="5144"/>
                        <a:pt x="835304" y="6172"/>
                        <a:pt x="834962" y="7201"/>
                      </a:cubicBezTo>
                      <a:cubicBezTo>
                        <a:pt x="834962" y="7201"/>
                        <a:pt x="834962" y="7201"/>
                        <a:pt x="834962" y="7201"/>
                      </a:cubicBezTo>
                      <a:cubicBezTo>
                        <a:pt x="834619" y="7544"/>
                        <a:pt x="834276" y="8573"/>
                        <a:pt x="833933" y="960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99" name="Google Shape;3499;p16"/>
                <p:cNvSpPr/>
                <p:nvPr/>
              </p:nvSpPr>
              <p:spPr>
                <a:xfrm>
                  <a:off x="6549656" y="2123579"/>
                  <a:ext cx="790384" cy="3305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0384" h="330555" extrusionOk="0">
                      <a:moveTo>
                        <a:pt x="790385" y="0"/>
                      </a:moveTo>
                      <a:cubicBezTo>
                        <a:pt x="780440" y="12002"/>
                        <a:pt x="766038" y="22974"/>
                        <a:pt x="751294" y="33604"/>
                      </a:cubicBezTo>
                      <a:cubicBezTo>
                        <a:pt x="742035" y="39091"/>
                        <a:pt x="732434" y="43891"/>
                        <a:pt x="722833" y="49035"/>
                      </a:cubicBezTo>
                      <a:cubicBezTo>
                        <a:pt x="713918" y="53835"/>
                        <a:pt x="704660" y="58293"/>
                        <a:pt x="695744" y="62751"/>
                      </a:cubicBezTo>
                      <a:cubicBezTo>
                        <a:pt x="693344" y="63780"/>
                        <a:pt x="691286" y="65151"/>
                        <a:pt x="688886" y="66180"/>
                      </a:cubicBezTo>
                      <a:cubicBezTo>
                        <a:pt x="468401" y="175222"/>
                        <a:pt x="227685" y="234201"/>
                        <a:pt x="2057" y="330556"/>
                      </a:cubicBezTo>
                      <a:cubicBezTo>
                        <a:pt x="1715" y="329184"/>
                        <a:pt x="1371" y="327470"/>
                        <a:pt x="1371" y="326098"/>
                      </a:cubicBezTo>
                      <a:cubicBezTo>
                        <a:pt x="1028" y="324726"/>
                        <a:pt x="686" y="323012"/>
                        <a:pt x="0" y="321640"/>
                      </a:cubicBezTo>
                      <a:cubicBezTo>
                        <a:pt x="45948" y="301752"/>
                        <a:pt x="92583" y="283578"/>
                        <a:pt x="139560" y="266433"/>
                      </a:cubicBezTo>
                      <a:cubicBezTo>
                        <a:pt x="332956" y="195110"/>
                        <a:pt x="535610" y="137160"/>
                        <a:pt x="718376" y="40805"/>
                      </a:cubicBezTo>
                      <a:cubicBezTo>
                        <a:pt x="729691" y="34976"/>
                        <a:pt x="740664" y="28804"/>
                        <a:pt x="751637" y="22632"/>
                      </a:cubicBezTo>
                      <a:cubicBezTo>
                        <a:pt x="765010" y="15088"/>
                        <a:pt x="777697" y="7544"/>
                        <a:pt x="79038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00" name="Google Shape;3500;p16"/>
                <p:cNvSpPr/>
                <p:nvPr/>
              </p:nvSpPr>
              <p:spPr>
                <a:xfrm>
                  <a:off x="6548970" y="2088261"/>
                  <a:ext cx="805815" cy="4464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815" h="446455" extrusionOk="0">
                      <a:moveTo>
                        <a:pt x="805129" y="6515"/>
                      </a:moveTo>
                      <a:cubicBezTo>
                        <a:pt x="805129" y="6515"/>
                        <a:pt x="805129" y="6515"/>
                        <a:pt x="805129" y="6515"/>
                      </a:cubicBezTo>
                      <a:cubicBezTo>
                        <a:pt x="804787" y="6858"/>
                        <a:pt x="804787" y="6858"/>
                        <a:pt x="804443" y="7201"/>
                      </a:cubicBezTo>
                      <a:cubicBezTo>
                        <a:pt x="803415" y="8230"/>
                        <a:pt x="802729" y="9258"/>
                        <a:pt x="801358" y="9944"/>
                      </a:cubicBezTo>
                      <a:cubicBezTo>
                        <a:pt x="785241" y="26060"/>
                        <a:pt x="769125" y="42177"/>
                        <a:pt x="752323" y="57607"/>
                      </a:cubicBezTo>
                      <a:cubicBezTo>
                        <a:pt x="742721" y="66523"/>
                        <a:pt x="733120" y="75438"/>
                        <a:pt x="723519" y="84010"/>
                      </a:cubicBezTo>
                      <a:cubicBezTo>
                        <a:pt x="695401" y="109042"/>
                        <a:pt x="666598" y="132702"/>
                        <a:pt x="636766" y="155677"/>
                      </a:cubicBezTo>
                      <a:cubicBezTo>
                        <a:pt x="449542" y="298666"/>
                        <a:pt x="230772" y="398793"/>
                        <a:pt x="686" y="446456"/>
                      </a:cubicBezTo>
                      <a:cubicBezTo>
                        <a:pt x="343" y="443370"/>
                        <a:pt x="0" y="440627"/>
                        <a:pt x="0" y="437540"/>
                      </a:cubicBezTo>
                      <a:cubicBezTo>
                        <a:pt x="44234" y="428282"/>
                        <a:pt x="88126" y="417309"/>
                        <a:pt x="131674" y="404279"/>
                      </a:cubicBezTo>
                      <a:cubicBezTo>
                        <a:pt x="336042" y="342557"/>
                        <a:pt x="527038" y="239001"/>
                        <a:pt x="689915" y="101155"/>
                      </a:cubicBezTo>
                      <a:cubicBezTo>
                        <a:pt x="699859" y="92926"/>
                        <a:pt x="709803" y="84353"/>
                        <a:pt x="719404" y="75781"/>
                      </a:cubicBezTo>
                      <a:cubicBezTo>
                        <a:pt x="741693" y="56236"/>
                        <a:pt x="762953" y="36004"/>
                        <a:pt x="783869" y="14745"/>
                      </a:cubicBezTo>
                      <a:cubicBezTo>
                        <a:pt x="788327" y="10630"/>
                        <a:pt x="792442" y="6172"/>
                        <a:pt x="796900" y="1714"/>
                      </a:cubicBezTo>
                      <a:cubicBezTo>
                        <a:pt x="796900" y="1714"/>
                        <a:pt x="797243" y="1372"/>
                        <a:pt x="797243" y="1372"/>
                      </a:cubicBezTo>
                      <a:cubicBezTo>
                        <a:pt x="798614" y="0"/>
                        <a:pt x="800672" y="-343"/>
                        <a:pt x="802386" y="343"/>
                      </a:cubicBezTo>
                      <a:cubicBezTo>
                        <a:pt x="804101" y="686"/>
                        <a:pt x="805129" y="2057"/>
                        <a:pt x="805815" y="3429"/>
                      </a:cubicBezTo>
                      <a:cubicBezTo>
                        <a:pt x="805815" y="3429"/>
                        <a:pt x="805815" y="3429"/>
                        <a:pt x="805815" y="3429"/>
                      </a:cubicBezTo>
                      <a:cubicBezTo>
                        <a:pt x="805815" y="4458"/>
                        <a:pt x="805815" y="5486"/>
                        <a:pt x="805129" y="651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01" name="Google Shape;3501;p16"/>
                <p:cNvSpPr/>
                <p:nvPr/>
              </p:nvSpPr>
              <p:spPr>
                <a:xfrm>
                  <a:off x="6583260" y="2288171"/>
                  <a:ext cx="600417" cy="2986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417" h="298666" extrusionOk="0">
                      <a:moveTo>
                        <a:pt x="600418" y="0"/>
                      </a:moveTo>
                      <a:cubicBezTo>
                        <a:pt x="594246" y="10973"/>
                        <a:pt x="588416" y="21603"/>
                        <a:pt x="582244" y="32576"/>
                      </a:cubicBezTo>
                      <a:cubicBezTo>
                        <a:pt x="435483" y="181051"/>
                        <a:pt x="226314" y="254432"/>
                        <a:pt x="20917" y="298666"/>
                      </a:cubicBezTo>
                      <a:cubicBezTo>
                        <a:pt x="20917" y="298666"/>
                        <a:pt x="20917" y="298666"/>
                        <a:pt x="20917" y="298666"/>
                      </a:cubicBezTo>
                      <a:cubicBezTo>
                        <a:pt x="13716" y="297980"/>
                        <a:pt x="6858" y="296952"/>
                        <a:pt x="0" y="293865"/>
                      </a:cubicBezTo>
                      <a:cubicBezTo>
                        <a:pt x="221857" y="247917"/>
                        <a:pt x="449885" y="169736"/>
                        <a:pt x="60041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02" name="Google Shape;3502;p16"/>
                <p:cNvSpPr/>
                <p:nvPr/>
              </p:nvSpPr>
              <p:spPr>
                <a:xfrm>
                  <a:off x="6576745" y="1452867"/>
                  <a:ext cx="457085" cy="5503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085" h="550354" extrusionOk="0">
                      <a:moveTo>
                        <a:pt x="457086" y="550355"/>
                      </a:moveTo>
                      <a:cubicBezTo>
                        <a:pt x="437884" y="546583"/>
                        <a:pt x="418681" y="543154"/>
                        <a:pt x="399822" y="539382"/>
                      </a:cubicBezTo>
                      <a:lnTo>
                        <a:pt x="399822" y="539382"/>
                      </a:lnTo>
                      <a:cubicBezTo>
                        <a:pt x="319583" y="508178"/>
                        <a:pt x="243802" y="467715"/>
                        <a:pt x="198196" y="393306"/>
                      </a:cubicBezTo>
                      <a:cubicBezTo>
                        <a:pt x="176594" y="358331"/>
                        <a:pt x="163906" y="318897"/>
                        <a:pt x="149505" y="280492"/>
                      </a:cubicBezTo>
                      <a:cubicBezTo>
                        <a:pt x="134760" y="241059"/>
                        <a:pt x="117615" y="202654"/>
                        <a:pt x="98413" y="164935"/>
                      </a:cubicBezTo>
                      <a:cubicBezTo>
                        <a:pt x="69952" y="109385"/>
                        <a:pt x="37033" y="56579"/>
                        <a:pt x="0" y="6515"/>
                      </a:cubicBezTo>
                      <a:cubicBezTo>
                        <a:pt x="2058" y="4115"/>
                        <a:pt x="4458" y="2057"/>
                        <a:pt x="6858" y="0"/>
                      </a:cubicBezTo>
                      <a:cubicBezTo>
                        <a:pt x="47663" y="55207"/>
                        <a:pt x="83668" y="113843"/>
                        <a:pt x="114186" y="175222"/>
                      </a:cubicBezTo>
                      <a:cubicBezTo>
                        <a:pt x="133388" y="214313"/>
                        <a:pt x="149848" y="254432"/>
                        <a:pt x="164935" y="294894"/>
                      </a:cubicBezTo>
                      <a:cubicBezTo>
                        <a:pt x="179680" y="335013"/>
                        <a:pt x="194767" y="375132"/>
                        <a:pt x="220828" y="409422"/>
                      </a:cubicBezTo>
                      <a:cubicBezTo>
                        <a:pt x="264376" y="466687"/>
                        <a:pt x="329870" y="500291"/>
                        <a:pt x="395364" y="526694"/>
                      </a:cubicBezTo>
                      <a:cubicBezTo>
                        <a:pt x="415252" y="535267"/>
                        <a:pt x="435826" y="542811"/>
                        <a:pt x="457086" y="55035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03" name="Google Shape;3503;p16"/>
                <p:cNvSpPr/>
                <p:nvPr/>
              </p:nvSpPr>
              <p:spPr>
                <a:xfrm>
                  <a:off x="6637439" y="1432979"/>
                  <a:ext cx="667283" cy="6818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7283" h="681813" extrusionOk="0">
                      <a:moveTo>
                        <a:pt x="667283" y="681685"/>
                      </a:moveTo>
                      <a:cubicBezTo>
                        <a:pt x="663169" y="682028"/>
                        <a:pt x="659054" y="681685"/>
                        <a:pt x="654596" y="680657"/>
                      </a:cubicBezTo>
                      <a:cubicBezTo>
                        <a:pt x="613448" y="630936"/>
                        <a:pt x="558584" y="593903"/>
                        <a:pt x="499948" y="565785"/>
                      </a:cubicBezTo>
                      <a:cubicBezTo>
                        <a:pt x="434111" y="534238"/>
                        <a:pt x="360731" y="520865"/>
                        <a:pt x="296609" y="486575"/>
                      </a:cubicBezTo>
                      <a:cubicBezTo>
                        <a:pt x="234887" y="453657"/>
                        <a:pt x="205397" y="398793"/>
                        <a:pt x="181737" y="335699"/>
                      </a:cubicBezTo>
                      <a:cubicBezTo>
                        <a:pt x="136131" y="215341"/>
                        <a:pt x="77153" y="103213"/>
                        <a:pt x="0" y="1715"/>
                      </a:cubicBezTo>
                      <a:cubicBezTo>
                        <a:pt x="3429" y="1372"/>
                        <a:pt x="6858" y="686"/>
                        <a:pt x="10287" y="0"/>
                      </a:cubicBezTo>
                      <a:cubicBezTo>
                        <a:pt x="45605" y="46292"/>
                        <a:pt x="77495" y="94640"/>
                        <a:pt x="105613" y="145733"/>
                      </a:cubicBezTo>
                      <a:cubicBezTo>
                        <a:pt x="142646" y="212255"/>
                        <a:pt x="169393" y="282207"/>
                        <a:pt x="197853" y="352501"/>
                      </a:cubicBezTo>
                      <a:cubicBezTo>
                        <a:pt x="212255" y="388163"/>
                        <a:pt x="230086" y="423824"/>
                        <a:pt x="258890" y="450228"/>
                      </a:cubicBezTo>
                      <a:cubicBezTo>
                        <a:pt x="289408" y="477660"/>
                        <a:pt x="328155" y="492747"/>
                        <a:pt x="366217" y="505778"/>
                      </a:cubicBezTo>
                      <a:cubicBezTo>
                        <a:pt x="478346" y="543497"/>
                        <a:pt x="593903" y="588074"/>
                        <a:pt x="667283" y="68168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04" name="Google Shape;3504;p16"/>
                <p:cNvSpPr/>
                <p:nvPr/>
              </p:nvSpPr>
              <p:spPr>
                <a:xfrm>
                  <a:off x="6690245" y="1407261"/>
                  <a:ext cx="637107" cy="7056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7107" h="705688" extrusionOk="0">
                      <a:moveTo>
                        <a:pt x="637108" y="703288"/>
                      </a:moveTo>
                      <a:cubicBezTo>
                        <a:pt x="634365" y="704317"/>
                        <a:pt x="631622" y="705002"/>
                        <a:pt x="628535" y="705688"/>
                      </a:cubicBezTo>
                      <a:cubicBezTo>
                        <a:pt x="605561" y="673799"/>
                        <a:pt x="580872" y="643623"/>
                        <a:pt x="554126" y="614820"/>
                      </a:cubicBezTo>
                      <a:cubicBezTo>
                        <a:pt x="503720" y="560299"/>
                        <a:pt x="446456" y="514350"/>
                        <a:pt x="389192" y="467373"/>
                      </a:cubicBezTo>
                      <a:cubicBezTo>
                        <a:pt x="332613" y="420395"/>
                        <a:pt x="281178" y="369989"/>
                        <a:pt x="234887" y="312725"/>
                      </a:cubicBezTo>
                      <a:cubicBezTo>
                        <a:pt x="153962" y="212941"/>
                        <a:pt x="77153" y="109385"/>
                        <a:pt x="0" y="6515"/>
                      </a:cubicBezTo>
                      <a:cubicBezTo>
                        <a:pt x="2400" y="4458"/>
                        <a:pt x="4800" y="2400"/>
                        <a:pt x="6858" y="0"/>
                      </a:cubicBezTo>
                      <a:cubicBezTo>
                        <a:pt x="45605" y="50749"/>
                        <a:pt x="84353" y="101498"/>
                        <a:pt x="122758" y="152591"/>
                      </a:cubicBezTo>
                      <a:cubicBezTo>
                        <a:pt x="170078" y="214655"/>
                        <a:pt x="215684" y="278092"/>
                        <a:pt x="266776" y="337071"/>
                      </a:cubicBezTo>
                      <a:cubicBezTo>
                        <a:pt x="317868" y="396392"/>
                        <a:pt x="376847" y="445427"/>
                        <a:pt x="437198" y="494805"/>
                      </a:cubicBezTo>
                      <a:cubicBezTo>
                        <a:pt x="512636" y="556870"/>
                        <a:pt x="580187" y="625450"/>
                        <a:pt x="637108" y="703288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05" name="Google Shape;3505;p16"/>
                <p:cNvSpPr/>
                <p:nvPr/>
              </p:nvSpPr>
              <p:spPr>
                <a:xfrm>
                  <a:off x="6727278" y="1358912"/>
                  <a:ext cx="621677" cy="7440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677" h="744093" extrusionOk="0">
                      <a:moveTo>
                        <a:pt x="621678" y="737578"/>
                      </a:moveTo>
                      <a:cubicBezTo>
                        <a:pt x="619963" y="739978"/>
                        <a:pt x="617563" y="742036"/>
                        <a:pt x="615163" y="744093"/>
                      </a:cubicBezTo>
                      <a:cubicBezTo>
                        <a:pt x="596303" y="713232"/>
                        <a:pt x="577101" y="682714"/>
                        <a:pt x="557213" y="652539"/>
                      </a:cubicBezTo>
                      <a:cubicBezTo>
                        <a:pt x="400507" y="414566"/>
                        <a:pt x="212941" y="197510"/>
                        <a:pt x="0" y="7887"/>
                      </a:cubicBezTo>
                      <a:cubicBezTo>
                        <a:pt x="1715" y="5144"/>
                        <a:pt x="3429" y="2743"/>
                        <a:pt x="4801" y="0"/>
                      </a:cubicBezTo>
                      <a:cubicBezTo>
                        <a:pt x="52807" y="42863"/>
                        <a:pt x="99784" y="87097"/>
                        <a:pt x="145733" y="132702"/>
                      </a:cubicBezTo>
                      <a:cubicBezTo>
                        <a:pt x="327470" y="314782"/>
                        <a:pt x="487261" y="518122"/>
                        <a:pt x="621678" y="737578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06" name="Google Shape;3506;p16"/>
                <p:cNvSpPr/>
                <p:nvPr/>
              </p:nvSpPr>
              <p:spPr>
                <a:xfrm>
                  <a:off x="6746138" y="1330452"/>
                  <a:ext cx="498576" cy="4673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8576" h="467372" extrusionOk="0">
                      <a:moveTo>
                        <a:pt x="498577" y="467373"/>
                      </a:moveTo>
                      <a:cubicBezTo>
                        <a:pt x="360731" y="288036"/>
                        <a:pt x="182766" y="140932"/>
                        <a:pt x="0" y="7544"/>
                      </a:cubicBezTo>
                      <a:cubicBezTo>
                        <a:pt x="1029" y="6172"/>
                        <a:pt x="2057" y="4458"/>
                        <a:pt x="3086" y="3086"/>
                      </a:cubicBezTo>
                      <a:cubicBezTo>
                        <a:pt x="3772" y="2057"/>
                        <a:pt x="4458" y="1029"/>
                        <a:pt x="5486" y="0"/>
                      </a:cubicBezTo>
                      <a:cubicBezTo>
                        <a:pt x="66523" y="44577"/>
                        <a:pt x="126530" y="90183"/>
                        <a:pt x="184823" y="138189"/>
                      </a:cubicBezTo>
                      <a:cubicBezTo>
                        <a:pt x="296951" y="230429"/>
                        <a:pt x="403936" y="333299"/>
                        <a:pt x="494119" y="447827"/>
                      </a:cubicBezTo>
                      <a:cubicBezTo>
                        <a:pt x="494119" y="447827"/>
                        <a:pt x="494119" y="447827"/>
                        <a:pt x="494119" y="447827"/>
                      </a:cubicBezTo>
                      <a:cubicBezTo>
                        <a:pt x="495491" y="454343"/>
                        <a:pt x="496862" y="460858"/>
                        <a:pt x="498577" y="467373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3507" name="Google Shape;3507;p16"/>
              <p:cNvSpPr/>
              <p:nvPr/>
            </p:nvSpPr>
            <p:spPr>
              <a:xfrm>
                <a:off x="7173938" y="1976674"/>
                <a:ext cx="306425" cy="255358"/>
              </a:xfrm>
              <a:custGeom>
                <a:avLst/>
                <a:gdLst/>
                <a:ahLst/>
                <a:cxnLst/>
                <a:rect l="l" t="t" r="r" b="b"/>
                <a:pathLst>
                  <a:path w="306425" h="255358" extrusionOk="0">
                    <a:moveTo>
                      <a:pt x="302920" y="127703"/>
                    </a:moveTo>
                    <a:cubicBezTo>
                      <a:pt x="296748" y="135246"/>
                      <a:pt x="286118" y="137647"/>
                      <a:pt x="276516" y="139018"/>
                    </a:cubicBezTo>
                    <a:cubicBezTo>
                      <a:pt x="266915" y="140390"/>
                      <a:pt x="256285" y="141076"/>
                      <a:pt x="248399" y="146562"/>
                    </a:cubicBezTo>
                    <a:cubicBezTo>
                      <a:pt x="248056" y="146905"/>
                      <a:pt x="247713" y="147248"/>
                      <a:pt x="247027" y="147591"/>
                    </a:cubicBezTo>
                    <a:cubicBezTo>
                      <a:pt x="244970" y="149305"/>
                      <a:pt x="243598" y="151020"/>
                      <a:pt x="243255" y="153420"/>
                    </a:cubicBezTo>
                    <a:cubicBezTo>
                      <a:pt x="242912" y="157878"/>
                      <a:pt x="247027" y="161307"/>
                      <a:pt x="250456" y="164050"/>
                    </a:cubicBezTo>
                    <a:cubicBezTo>
                      <a:pt x="253199" y="166107"/>
                      <a:pt x="255600" y="167479"/>
                      <a:pt x="258000" y="168851"/>
                    </a:cubicBezTo>
                    <a:cubicBezTo>
                      <a:pt x="265887" y="173994"/>
                      <a:pt x="271030" y="177423"/>
                      <a:pt x="269658" y="189082"/>
                    </a:cubicBezTo>
                    <a:cubicBezTo>
                      <a:pt x="269658" y="189767"/>
                      <a:pt x="269316" y="190453"/>
                      <a:pt x="269316" y="190796"/>
                    </a:cubicBezTo>
                    <a:cubicBezTo>
                      <a:pt x="268973" y="192854"/>
                      <a:pt x="267944" y="195254"/>
                      <a:pt x="266915" y="197311"/>
                    </a:cubicBezTo>
                    <a:cubicBezTo>
                      <a:pt x="263486" y="203826"/>
                      <a:pt x="256971" y="208627"/>
                      <a:pt x="250113" y="209313"/>
                    </a:cubicBezTo>
                    <a:cubicBezTo>
                      <a:pt x="238112" y="210341"/>
                      <a:pt x="227139" y="198683"/>
                      <a:pt x="215137" y="201426"/>
                    </a:cubicBezTo>
                    <a:cubicBezTo>
                      <a:pt x="192163" y="206570"/>
                      <a:pt x="202793" y="240517"/>
                      <a:pt x="186677" y="249775"/>
                    </a:cubicBezTo>
                    <a:cubicBezTo>
                      <a:pt x="154444" y="268977"/>
                      <a:pt x="146900" y="234344"/>
                      <a:pt x="133527" y="211027"/>
                    </a:cubicBezTo>
                    <a:cubicBezTo>
                      <a:pt x="133184" y="210341"/>
                      <a:pt x="132841" y="209656"/>
                      <a:pt x="132498" y="209313"/>
                    </a:cubicBezTo>
                    <a:cubicBezTo>
                      <a:pt x="131127" y="200054"/>
                      <a:pt x="130098" y="189425"/>
                      <a:pt x="129412" y="178795"/>
                    </a:cubicBezTo>
                    <a:cubicBezTo>
                      <a:pt x="128727" y="179138"/>
                      <a:pt x="128041" y="179823"/>
                      <a:pt x="127355" y="180166"/>
                    </a:cubicBezTo>
                    <a:cubicBezTo>
                      <a:pt x="123240" y="183252"/>
                      <a:pt x="118782" y="185996"/>
                      <a:pt x="114325" y="189082"/>
                    </a:cubicBezTo>
                    <a:cubicBezTo>
                      <a:pt x="94779" y="179138"/>
                      <a:pt x="82435" y="217885"/>
                      <a:pt x="55003" y="204169"/>
                    </a:cubicBezTo>
                    <a:cubicBezTo>
                      <a:pt x="28257" y="190796"/>
                      <a:pt x="44716" y="163707"/>
                      <a:pt x="26199" y="148277"/>
                    </a:cubicBezTo>
                    <a:cubicBezTo>
                      <a:pt x="-20092" y="110215"/>
                      <a:pt x="3568" y="112272"/>
                      <a:pt x="31343" y="84840"/>
                    </a:cubicBezTo>
                    <a:cubicBezTo>
                      <a:pt x="31686" y="84497"/>
                      <a:pt x="32372" y="83811"/>
                      <a:pt x="32715" y="83468"/>
                    </a:cubicBezTo>
                    <a:cubicBezTo>
                      <a:pt x="35458" y="80725"/>
                      <a:pt x="37858" y="77982"/>
                      <a:pt x="40601" y="74896"/>
                    </a:cubicBezTo>
                    <a:cubicBezTo>
                      <a:pt x="40601" y="74896"/>
                      <a:pt x="40601" y="74896"/>
                      <a:pt x="40601" y="74896"/>
                    </a:cubicBezTo>
                    <a:lnTo>
                      <a:pt x="40601" y="74896"/>
                    </a:lnTo>
                    <a:cubicBezTo>
                      <a:pt x="41630" y="73524"/>
                      <a:pt x="43002" y="72153"/>
                      <a:pt x="44030" y="70438"/>
                    </a:cubicBezTo>
                    <a:cubicBezTo>
                      <a:pt x="56718" y="52950"/>
                      <a:pt x="52946" y="25175"/>
                      <a:pt x="71805" y="11459"/>
                    </a:cubicBezTo>
                    <a:cubicBezTo>
                      <a:pt x="86550" y="830"/>
                      <a:pt x="105409" y="-5000"/>
                      <a:pt x="121526" y="5630"/>
                    </a:cubicBezTo>
                    <a:cubicBezTo>
                      <a:pt x="132156" y="12831"/>
                      <a:pt x="135585" y="23804"/>
                      <a:pt x="141071" y="34091"/>
                    </a:cubicBezTo>
                    <a:cubicBezTo>
                      <a:pt x="144157" y="40263"/>
                      <a:pt x="148272" y="45749"/>
                      <a:pt x="154787" y="49864"/>
                    </a:cubicBezTo>
                    <a:cubicBezTo>
                      <a:pt x="159930" y="52950"/>
                      <a:pt x="166103" y="55008"/>
                      <a:pt x="172275" y="54665"/>
                    </a:cubicBezTo>
                    <a:cubicBezTo>
                      <a:pt x="177418" y="54665"/>
                      <a:pt x="182562" y="52950"/>
                      <a:pt x="186334" y="49178"/>
                    </a:cubicBezTo>
                    <a:cubicBezTo>
                      <a:pt x="198335" y="37863"/>
                      <a:pt x="203822" y="19689"/>
                      <a:pt x="219252" y="12488"/>
                    </a:cubicBezTo>
                    <a:cubicBezTo>
                      <a:pt x="224739" y="9745"/>
                      <a:pt x="231597" y="8716"/>
                      <a:pt x="237083" y="12145"/>
                    </a:cubicBezTo>
                    <a:cubicBezTo>
                      <a:pt x="243941" y="16260"/>
                      <a:pt x="245313" y="25861"/>
                      <a:pt x="243598" y="33748"/>
                    </a:cubicBezTo>
                    <a:cubicBezTo>
                      <a:pt x="241884" y="41635"/>
                      <a:pt x="238455" y="49178"/>
                      <a:pt x="238112" y="57065"/>
                    </a:cubicBezTo>
                    <a:cubicBezTo>
                      <a:pt x="237769" y="63923"/>
                      <a:pt x="241541" y="69410"/>
                      <a:pt x="247027" y="73524"/>
                    </a:cubicBezTo>
                    <a:cubicBezTo>
                      <a:pt x="252856" y="78325"/>
                      <a:pt x="260743" y="81754"/>
                      <a:pt x="268630" y="84497"/>
                    </a:cubicBezTo>
                    <a:cubicBezTo>
                      <a:pt x="276516" y="87583"/>
                      <a:pt x="284403" y="90326"/>
                      <a:pt x="289547" y="93070"/>
                    </a:cubicBezTo>
                    <a:cubicBezTo>
                      <a:pt x="300519" y="98556"/>
                      <a:pt x="312521" y="115701"/>
                      <a:pt x="302920" y="127703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3508" name="Google Shape;3508;p16"/>
              <p:cNvGrpSpPr/>
              <p:nvPr/>
            </p:nvGrpSpPr>
            <p:grpSpPr>
              <a:xfrm>
                <a:off x="7131798" y="1654499"/>
                <a:ext cx="446508" cy="686129"/>
                <a:chOff x="7131798" y="1654499"/>
                <a:chExt cx="446508" cy="686129"/>
              </a:xfrm>
            </p:grpSpPr>
            <p:sp>
              <p:nvSpPr>
                <p:cNvPr id="3509" name="Google Shape;3509;p16"/>
                <p:cNvSpPr/>
                <p:nvPr/>
              </p:nvSpPr>
              <p:spPr>
                <a:xfrm>
                  <a:off x="7381773" y="1654499"/>
                  <a:ext cx="60745" cy="623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45" h="62393" extrusionOk="0">
                      <a:moveTo>
                        <a:pt x="41936" y="2393"/>
                      </a:moveTo>
                      <a:cubicBezTo>
                        <a:pt x="4903" y="-12351"/>
                        <a:pt x="-18415" y="45256"/>
                        <a:pt x="18961" y="60001"/>
                      </a:cubicBezTo>
                      <a:cubicBezTo>
                        <a:pt x="55995" y="74745"/>
                        <a:pt x="78969" y="17138"/>
                        <a:pt x="41936" y="2393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10" name="Google Shape;3510;p16"/>
                <p:cNvSpPr/>
                <p:nvPr/>
              </p:nvSpPr>
              <p:spPr>
                <a:xfrm>
                  <a:off x="7225410" y="1681931"/>
                  <a:ext cx="60745" cy="62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45" h="62496" extrusionOk="0">
                      <a:moveTo>
                        <a:pt x="41936" y="2393"/>
                      </a:moveTo>
                      <a:cubicBezTo>
                        <a:pt x="4903" y="-12351"/>
                        <a:pt x="-18415" y="45256"/>
                        <a:pt x="18961" y="60001"/>
                      </a:cubicBezTo>
                      <a:cubicBezTo>
                        <a:pt x="55994" y="75088"/>
                        <a:pt x="78969" y="17481"/>
                        <a:pt x="41936" y="2393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11" name="Google Shape;3511;p16"/>
                <p:cNvSpPr/>
                <p:nvPr/>
              </p:nvSpPr>
              <p:spPr>
                <a:xfrm>
                  <a:off x="7131798" y="1798517"/>
                  <a:ext cx="60745" cy="62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45" h="62496" extrusionOk="0">
                      <a:moveTo>
                        <a:pt x="41936" y="2393"/>
                      </a:moveTo>
                      <a:cubicBezTo>
                        <a:pt x="4903" y="-12351"/>
                        <a:pt x="-18415" y="45256"/>
                        <a:pt x="18961" y="60000"/>
                      </a:cubicBezTo>
                      <a:cubicBezTo>
                        <a:pt x="55995" y="75088"/>
                        <a:pt x="78969" y="17481"/>
                        <a:pt x="41936" y="2393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12" name="Google Shape;3512;p16"/>
                <p:cNvSpPr/>
                <p:nvPr/>
              </p:nvSpPr>
              <p:spPr>
                <a:xfrm>
                  <a:off x="7291247" y="1902758"/>
                  <a:ext cx="60745" cy="624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45" h="62485" extrusionOk="0">
                      <a:moveTo>
                        <a:pt x="41936" y="2393"/>
                      </a:moveTo>
                      <a:cubicBezTo>
                        <a:pt x="4903" y="-12351"/>
                        <a:pt x="-18415" y="45256"/>
                        <a:pt x="18961" y="60001"/>
                      </a:cubicBezTo>
                      <a:cubicBezTo>
                        <a:pt x="55995" y="75088"/>
                        <a:pt x="78969" y="17138"/>
                        <a:pt x="41936" y="2393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13" name="Google Shape;3513;p16"/>
                <p:cNvSpPr/>
                <p:nvPr/>
              </p:nvSpPr>
              <p:spPr>
                <a:xfrm>
                  <a:off x="7517561" y="1872583"/>
                  <a:ext cx="60745" cy="62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45" h="62496" extrusionOk="0">
                      <a:moveTo>
                        <a:pt x="41936" y="2393"/>
                      </a:moveTo>
                      <a:cubicBezTo>
                        <a:pt x="4903" y="-12351"/>
                        <a:pt x="-18415" y="45256"/>
                        <a:pt x="18961" y="60000"/>
                      </a:cubicBezTo>
                      <a:cubicBezTo>
                        <a:pt x="55995" y="75088"/>
                        <a:pt x="78969" y="17481"/>
                        <a:pt x="41936" y="2393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14" name="Google Shape;3514;p16"/>
                <p:cNvSpPr/>
                <p:nvPr/>
              </p:nvSpPr>
              <p:spPr>
                <a:xfrm>
                  <a:off x="7285418" y="2101298"/>
                  <a:ext cx="60745" cy="62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45" h="62496" extrusionOk="0">
                      <a:moveTo>
                        <a:pt x="41936" y="2393"/>
                      </a:moveTo>
                      <a:cubicBezTo>
                        <a:pt x="4903" y="-12351"/>
                        <a:pt x="-18415" y="45256"/>
                        <a:pt x="18961" y="60000"/>
                      </a:cubicBezTo>
                      <a:cubicBezTo>
                        <a:pt x="55994" y="75088"/>
                        <a:pt x="78969" y="17481"/>
                        <a:pt x="41936" y="2393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15" name="Google Shape;3515;p16"/>
                <p:cNvSpPr/>
                <p:nvPr/>
              </p:nvSpPr>
              <p:spPr>
                <a:xfrm>
                  <a:off x="7187005" y="2062207"/>
                  <a:ext cx="60897" cy="623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97" h="62394" extrusionOk="0">
                      <a:moveTo>
                        <a:pt x="41936" y="2393"/>
                      </a:moveTo>
                      <a:cubicBezTo>
                        <a:pt x="4902" y="-12351"/>
                        <a:pt x="-18415" y="45256"/>
                        <a:pt x="18961" y="60001"/>
                      </a:cubicBezTo>
                      <a:cubicBezTo>
                        <a:pt x="55995" y="74745"/>
                        <a:pt x="79312" y="17138"/>
                        <a:pt x="41936" y="2393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16" name="Google Shape;3516;p16"/>
                <p:cNvSpPr/>
                <p:nvPr/>
              </p:nvSpPr>
              <p:spPr>
                <a:xfrm>
                  <a:off x="7437665" y="2088610"/>
                  <a:ext cx="60896" cy="62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96" h="62496" extrusionOk="0">
                      <a:moveTo>
                        <a:pt x="41936" y="2393"/>
                      </a:moveTo>
                      <a:cubicBezTo>
                        <a:pt x="4902" y="-12351"/>
                        <a:pt x="-18415" y="45256"/>
                        <a:pt x="18961" y="60000"/>
                      </a:cubicBezTo>
                      <a:cubicBezTo>
                        <a:pt x="55994" y="75088"/>
                        <a:pt x="79312" y="17481"/>
                        <a:pt x="41936" y="2393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17" name="Google Shape;3517;p16"/>
                <p:cNvSpPr/>
                <p:nvPr/>
              </p:nvSpPr>
              <p:spPr>
                <a:xfrm>
                  <a:off x="7274788" y="2278234"/>
                  <a:ext cx="60896" cy="623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96" h="62394" extrusionOk="0">
                      <a:moveTo>
                        <a:pt x="41936" y="2393"/>
                      </a:moveTo>
                      <a:cubicBezTo>
                        <a:pt x="4902" y="-12351"/>
                        <a:pt x="-18415" y="45256"/>
                        <a:pt x="18961" y="60001"/>
                      </a:cubicBezTo>
                      <a:cubicBezTo>
                        <a:pt x="55994" y="74745"/>
                        <a:pt x="79312" y="17138"/>
                        <a:pt x="41936" y="2393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18" name="Google Shape;3518;p16"/>
                <p:cNvSpPr/>
                <p:nvPr/>
              </p:nvSpPr>
              <p:spPr>
                <a:xfrm>
                  <a:off x="7345527" y="1695297"/>
                  <a:ext cx="71666" cy="3761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66" h="376161" extrusionOk="0">
                      <a:moveTo>
                        <a:pt x="5144" y="376161"/>
                      </a:moveTo>
                      <a:lnTo>
                        <a:pt x="0" y="372389"/>
                      </a:lnTo>
                      <a:cubicBezTo>
                        <a:pt x="34976" y="323698"/>
                        <a:pt x="52463" y="264376"/>
                        <a:pt x="49721" y="204368"/>
                      </a:cubicBezTo>
                      <a:cubicBezTo>
                        <a:pt x="49034" y="187223"/>
                        <a:pt x="46292" y="169736"/>
                        <a:pt x="43891" y="152933"/>
                      </a:cubicBezTo>
                      <a:cubicBezTo>
                        <a:pt x="41491" y="135788"/>
                        <a:pt x="38747" y="117958"/>
                        <a:pt x="38062" y="100127"/>
                      </a:cubicBezTo>
                      <a:cubicBezTo>
                        <a:pt x="36690" y="70295"/>
                        <a:pt x="40805" y="28804"/>
                        <a:pt x="67208" y="0"/>
                      </a:cubicBezTo>
                      <a:lnTo>
                        <a:pt x="71666" y="4115"/>
                      </a:lnTo>
                      <a:cubicBezTo>
                        <a:pt x="46292" y="31547"/>
                        <a:pt x="42863" y="71323"/>
                        <a:pt x="43891" y="99784"/>
                      </a:cubicBezTo>
                      <a:cubicBezTo>
                        <a:pt x="44577" y="117272"/>
                        <a:pt x="47320" y="134760"/>
                        <a:pt x="49721" y="151905"/>
                      </a:cubicBezTo>
                      <a:cubicBezTo>
                        <a:pt x="52121" y="168707"/>
                        <a:pt x="54864" y="186538"/>
                        <a:pt x="55550" y="204026"/>
                      </a:cubicBezTo>
                      <a:cubicBezTo>
                        <a:pt x="58979" y="265405"/>
                        <a:pt x="40805" y="326441"/>
                        <a:pt x="5144" y="376161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19" name="Google Shape;3519;p16"/>
                <p:cNvSpPr/>
                <p:nvPr/>
              </p:nvSpPr>
              <p:spPr>
                <a:xfrm>
                  <a:off x="7159232" y="1725815"/>
                  <a:ext cx="194182" cy="3401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182" h="340156" extrusionOk="0">
                      <a:moveTo>
                        <a:pt x="194182" y="340157"/>
                      </a:moveTo>
                      <a:lnTo>
                        <a:pt x="183895" y="334671"/>
                      </a:lnTo>
                      <a:cubicBezTo>
                        <a:pt x="173265" y="328841"/>
                        <a:pt x="161950" y="323012"/>
                        <a:pt x="150977" y="317526"/>
                      </a:cubicBezTo>
                      <a:cubicBezTo>
                        <a:pt x="116687" y="300381"/>
                        <a:pt x="81368" y="282550"/>
                        <a:pt x="55994" y="255118"/>
                      </a:cubicBezTo>
                      <a:cubicBezTo>
                        <a:pt x="18617" y="214998"/>
                        <a:pt x="-1614" y="165964"/>
                        <a:pt x="101" y="120358"/>
                      </a:cubicBezTo>
                      <a:lnTo>
                        <a:pt x="6273" y="120701"/>
                      </a:lnTo>
                      <a:cubicBezTo>
                        <a:pt x="4559" y="164592"/>
                        <a:pt x="24104" y="211912"/>
                        <a:pt x="60451" y="251003"/>
                      </a:cubicBezTo>
                      <a:cubicBezTo>
                        <a:pt x="85140" y="277749"/>
                        <a:pt x="120116" y="295237"/>
                        <a:pt x="153720" y="312039"/>
                      </a:cubicBezTo>
                      <a:cubicBezTo>
                        <a:pt x="161264" y="315811"/>
                        <a:pt x="169151" y="319926"/>
                        <a:pt x="177037" y="323698"/>
                      </a:cubicBezTo>
                      <a:cubicBezTo>
                        <a:pt x="148919" y="276720"/>
                        <a:pt x="120459" y="228029"/>
                        <a:pt x="102285" y="175565"/>
                      </a:cubicBezTo>
                      <a:cubicBezTo>
                        <a:pt x="87197" y="131331"/>
                        <a:pt x="73481" y="65151"/>
                        <a:pt x="93713" y="0"/>
                      </a:cubicBezTo>
                      <a:lnTo>
                        <a:pt x="99542" y="1715"/>
                      </a:lnTo>
                      <a:cubicBezTo>
                        <a:pt x="79654" y="65151"/>
                        <a:pt x="93027" y="130302"/>
                        <a:pt x="108114" y="173508"/>
                      </a:cubicBezTo>
                      <a:cubicBezTo>
                        <a:pt x="127317" y="229400"/>
                        <a:pt x="158178" y="280492"/>
                        <a:pt x="188010" y="330213"/>
                      </a:cubicBezTo>
                      <a:lnTo>
                        <a:pt x="194182" y="340157"/>
                      </a:ln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20" name="Google Shape;3520;p16"/>
                <p:cNvSpPr/>
                <p:nvPr/>
              </p:nvSpPr>
              <p:spPr>
                <a:xfrm>
                  <a:off x="7323924" y="1946643"/>
                  <a:ext cx="30533" cy="1224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33" h="122415" extrusionOk="0">
                      <a:moveTo>
                        <a:pt x="19546" y="120701"/>
                      </a:moveTo>
                      <a:cubicBezTo>
                        <a:pt x="30518" y="81267"/>
                        <a:pt x="22975" y="37376"/>
                        <a:pt x="0" y="3429"/>
                      </a:cubicBezTo>
                      <a:lnTo>
                        <a:pt x="5144" y="0"/>
                      </a:lnTo>
                      <a:cubicBezTo>
                        <a:pt x="29147" y="35319"/>
                        <a:pt x="36691" y="81267"/>
                        <a:pt x="25375" y="122415"/>
                      </a:cubicBezTo>
                      <a:lnTo>
                        <a:pt x="19546" y="120701"/>
                      </a:ln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21" name="Google Shape;3521;p16"/>
                <p:cNvSpPr/>
                <p:nvPr/>
              </p:nvSpPr>
              <p:spPr>
                <a:xfrm>
                  <a:off x="7339012" y="1915096"/>
                  <a:ext cx="192024" cy="210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024" h="210540" extrusionOk="0">
                      <a:moveTo>
                        <a:pt x="48349" y="196825"/>
                      </a:moveTo>
                      <a:cubicBezTo>
                        <a:pt x="40805" y="193739"/>
                        <a:pt x="33261" y="190310"/>
                        <a:pt x="26060" y="186195"/>
                      </a:cubicBezTo>
                      <a:cubicBezTo>
                        <a:pt x="12002" y="178308"/>
                        <a:pt x="5829" y="160820"/>
                        <a:pt x="1029" y="148133"/>
                      </a:cubicBezTo>
                      <a:lnTo>
                        <a:pt x="0" y="145047"/>
                      </a:lnTo>
                      <a:lnTo>
                        <a:pt x="3086" y="144018"/>
                      </a:lnTo>
                      <a:cubicBezTo>
                        <a:pt x="78181" y="119672"/>
                        <a:pt x="145390" y="67208"/>
                        <a:pt x="186881" y="0"/>
                      </a:cubicBezTo>
                      <a:lnTo>
                        <a:pt x="192024" y="3429"/>
                      </a:lnTo>
                      <a:cubicBezTo>
                        <a:pt x="150190" y="70980"/>
                        <a:pt x="83325" y="123787"/>
                        <a:pt x="7887" y="149162"/>
                      </a:cubicBezTo>
                      <a:cubicBezTo>
                        <a:pt x="12002" y="160477"/>
                        <a:pt x="17831" y="174536"/>
                        <a:pt x="28804" y="181051"/>
                      </a:cubicBezTo>
                      <a:cubicBezTo>
                        <a:pt x="55207" y="195796"/>
                        <a:pt x="85039" y="204026"/>
                        <a:pt x="114872" y="204368"/>
                      </a:cubicBezTo>
                      <a:lnTo>
                        <a:pt x="114872" y="210541"/>
                      </a:lnTo>
                      <a:cubicBezTo>
                        <a:pt x="92240" y="209855"/>
                        <a:pt x="69609" y="205397"/>
                        <a:pt x="48349" y="196825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22" name="Google Shape;3522;p16"/>
                <p:cNvSpPr/>
                <p:nvPr/>
              </p:nvSpPr>
              <p:spPr>
                <a:xfrm>
                  <a:off x="7210767" y="2052942"/>
                  <a:ext cx="135102" cy="538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102" h="53835" extrusionOk="0">
                      <a:moveTo>
                        <a:pt x="3772" y="53835"/>
                      </a:moveTo>
                      <a:lnTo>
                        <a:pt x="0" y="49035"/>
                      </a:lnTo>
                      <a:cubicBezTo>
                        <a:pt x="38062" y="18516"/>
                        <a:pt x="86068" y="1029"/>
                        <a:pt x="135103" y="0"/>
                      </a:cubicBezTo>
                      <a:lnTo>
                        <a:pt x="135103" y="6172"/>
                      </a:lnTo>
                      <a:cubicBezTo>
                        <a:pt x="87440" y="7201"/>
                        <a:pt x="40805" y="24346"/>
                        <a:pt x="3772" y="53835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23" name="Google Shape;3523;p16"/>
                <p:cNvSpPr/>
                <p:nvPr/>
              </p:nvSpPr>
              <p:spPr>
                <a:xfrm>
                  <a:off x="7305408" y="2049170"/>
                  <a:ext cx="53492" cy="1042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492" h="104241" extrusionOk="0">
                      <a:moveTo>
                        <a:pt x="0" y="102870"/>
                      </a:moveTo>
                      <a:cubicBezTo>
                        <a:pt x="10287" y="66180"/>
                        <a:pt x="26404" y="31547"/>
                        <a:pt x="48349" y="0"/>
                      </a:cubicBezTo>
                      <a:lnTo>
                        <a:pt x="53493" y="3429"/>
                      </a:lnTo>
                      <a:cubicBezTo>
                        <a:pt x="32233" y="34290"/>
                        <a:pt x="16117" y="68237"/>
                        <a:pt x="6172" y="104242"/>
                      </a:cubicBezTo>
                      <a:lnTo>
                        <a:pt x="0" y="102870"/>
                      </a:ln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24" name="Google Shape;3524;p16"/>
                <p:cNvSpPr/>
                <p:nvPr/>
              </p:nvSpPr>
              <p:spPr>
                <a:xfrm>
                  <a:off x="7295464" y="2056028"/>
                  <a:ext cx="78777" cy="2554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77" h="255460" extrusionOk="0">
                      <a:moveTo>
                        <a:pt x="5144" y="255461"/>
                      </a:moveTo>
                      <a:lnTo>
                        <a:pt x="0" y="252032"/>
                      </a:lnTo>
                      <a:cubicBezTo>
                        <a:pt x="23660" y="214313"/>
                        <a:pt x="48349" y="175565"/>
                        <a:pt x="62065" y="132702"/>
                      </a:cubicBezTo>
                      <a:cubicBezTo>
                        <a:pt x="77495" y="85039"/>
                        <a:pt x="76124" y="38748"/>
                        <a:pt x="58293" y="2743"/>
                      </a:cubicBezTo>
                      <a:lnTo>
                        <a:pt x="63779" y="0"/>
                      </a:lnTo>
                      <a:cubicBezTo>
                        <a:pt x="82296" y="37719"/>
                        <a:pt x="83667" y="85382"/>
                        <a:pt x="67894" y="134760"/>
                      </a:cubicBezTo>
                      <a:cubicBezTo>
                        <a:pt x="53835" y="178308"/>
                        <a:pt x="29147" y="217399"/>
                        <a:pt x="5144" y="255461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3525" name="Google Shape;3525;p16"/>
            <p:cNvGrpSpPr/>
            <p:nvPr/>
          </p:nvGrpSpPr>
          <p:grpSpPr>
            <a:xfrm rot="-1052370">
              <a:off x="3965803" y="6104310"/>
              <a:ext cx="1201417" cy="370864"/>
              <a:chOff x="3115170" y="4617819"/>
              <a:chExt cx="1711071" cy="528189"/>
            </a:xfrm>
          </p:grpSpPr>
          <p:sp>
            <p:nvSpPr>
              <p:cNvPr id="3526" name="Google Shape;3526;p16"/>
              <p:cNvSpPr/>
              <p:nvPr/>
            </p:nvSpPr>
            <p:spPr>
              <a:xfrm>
                <a:off x="3115170" y="4617819"/>
                <a:ext cx="1711071" cy="528189"/>
              </a:xfrm>
              <a:custGeom>
                <a:avLst/>
                <a:gdLst/>
                <a:ahLst/>
                <a:cxnLst/>
                <a:rect l="l" t="t" r="r" b="b"/>
                <a:pathLst>
                  <a:path w="1711071" h="528189" extrusionOk="0">
                    <a:moveTo>
                      <a:pt x="1711071" y="124145"/>
                    </a:moveTo>
                    <a:cubicBezTo>
                      <a:pt x="1507046" y="314112"/>
                      <a:pt x="1190549" y="462587"/>
                      <a:pt x="887082" y="507850"/>
                    </a:cubicBezTo>
                    <a:cubicBezTo>
                      <a:pt x="583616" y="552770"/>
                      <a:pt x="246545" y="525681"/>
                      <a:pt x="0" y="402580"/>
                    </a:cubicBezTo>
                    <a:cubicBezTo>
                      <a:pt x="163220" y="286336"/>
                      <a:pt x="341871" y="168379"/>
                      <a:pt x="537667" y="92255"/>
                    </a:cubicBezTo>
                    <a:cubicBezTo>
                      <a:pt x="848335" y="-29132"/>
                      <a:pt x="1220038" y="-30846"/>
                      <a:pt x="1506017" y="87798"/>
                    </a:cubicBezTo>
                    <a:cubicBezTo>
                      <a:pt x="1569796" y="113858"/>
                      <a:pt x="1639405" y="111457"/>
                      <a:pt x="1711071" y="124145"/>
                    </a:cubicBezTo>
                    <a:close/>
                  </a:path>
                </a:pathLst>
              </a:custGeom>
              <a:solidFill>
                <a:srgbClr val="7D8C6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27" name="Google Shape;3527;p16"/>
              <p:cNvSpPr/>
              <p:nvPr/>
            </p:nvSpPr>
            <p:spPr>
              <a:xfrm>
                <a:off x="3116199" y="4740592"/>
                <a:ext cx="1710042" cy="280835"/>
              </a:xfrm>
              <a:custGeom>
                <a:avLst/>
                <a:gdLst/>
                <a:ahLst/>
                <a:cxnLst/>
                <a:rect l="l" t="t" r="r" b="b"/>
                <a:pathLst>
                  <a:path w="1710042" h="280835" extrusionOk="0">
                    <a:moveTo>
                      <a:pt x="1710042" y="2057"/>
                    </a:moveTo>
                    <a:cubicBezTo>
                      <a:pt x="1675067" y="10630"/>
                      <a:pt x="1639748" y="18860"/>
                      <a:pt x="1604772" y="27089"/>
                    </a:cubicBezTo>
                    <a:cubicBezTo>
                      <a:pt x="1569453" y="34976"/>
                      <a:pt x="1534135" y="42863"/>
                      <a:pt x="1498816" y="50406"/>
                    </a:cubicBezTo>
                    <a:cubicBezTo>
                      <a:pt x="1463497" y="57950"/>
                      <a:pt x="1428179" y="65151"/>
                      <a:pt x="1392517" y="72352"/>
                    </a:cubicBezTo>
                    <a:lnTo>
                      <a:pt x="1286218" y="92926"/>
                    </a:lnTo>
                    <a:cubicBezTo>
                      <a:pt x="1250556" y="99441"/>
                      <a:pt x="1215238" y="105956"/>
                      <a:pt x="1179576" y="112471"/>
                    </a:cubicBezTo>
                    <a:lnTo>
                      <a:pt x="1072591" y="130302"/>
                    </a:lnTo>
                    <a:lnTo>
                      <a:pt x="965606" y="147104"/>
                    </a:lnTo>
                    <a:lnTo>
                      <a:pt x="858622" y="163563"/>
                    </a:lnTo>
                    <a:cubicBezTo>
                      <a:pt x="715632" y="185166"/>
                      <a:pt x="572643" y="205740"/>
                      <a:pt x="429654" y="225285"/>
                    </a:cubicBezTo>
                    <a:cubicBezTo>
                      <a:pt x="286664" y="244488"/>
                      <a:pt x="143332" y="262661"/>
                      <a:pt x="0" y="280835"/>
                    </a:cubicBezTo>
                    <a:lnTo>
                      <a:pt x="0" y="279121"/>
                    </a:lnTo>
                    <a:cubicBezTo>
                      <a:pt x="142989" y="259232"/>
                      <a:pt x="285979" y="238658"/>
                      <a:pt x="428968" y="217399"/>
                    </a:cubicBezTo>
                    <a:cubicBezTo>
                      <a:pt x="571957" y="196482"/>
                      <a:pt x="714604" y="174536"/>
                      <a:pt x="856907" y="151219"/>
                    </a:cubicBezTo>
                    <a:lnTo>
                      <a:pt x="963549" y="133388"/>
                    </a:lnTo>
                    <a:lnTo>
                      <a:pt x="1070191" y="114872"/>
                    </a:lnTo>
                    <a:lnTo>
                      <a:pt x="1176833" y="96012"/>
                    </a:lnTo>
                    <a:cubicBezTo>
                      <a:pt x="1212494" y="89497"/>
                      <a:pt x="1247813" y="83325"/>
                      <a:pt x="1283475" y="77153"/>
                    </a:cubicBezTo>
                    <a:lnTo>
                      <a:pt x="1390117" y="58293"/>
                    </a:lnTo>
                    <a:cubicBezTo>
                      <a:pt x="1425778" y="51778"/>
                      <a:pt x="1461097" y="45263"/>
                      <a:pt x="1496759" y="39091"/>
                    </a:cubicBezTo>
                    <a:lnTo>
                      <a:pt x="1709699" y="0"/>
                    </a:lnTo>
                    <a:lnTo>
                      <a:pt x="1710042" y="2057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528" name="Google Shape;3528;p16"/>
            <p:cNvGrpSpPr/>
            <p:nvPr/>
          </p:nvGrpSpPr>
          <p:grpSpPr>
            <a:xfrm rot="-1052370">
              <a:off x="3761523" y="5367397"/>
              <a:ext cx="1470110" cy="1282314"/>
              <a:chOff x="2949549" y="3556901"/>
              <a:chExt cx="2093747" cy="1826286"/>
            </a:xfrm>
          </p:grpSpPr>
          <p:sp>
            <p:nvSpPr>
              <p:cNvPr id="3529" name="Google Shape;3529;p16"/>
              <p:cNvSpPr/>
              <p:nvPr/>
            </p:nvSpPr>
            <p:spPr>
              <a:xfrm>
                <a:off x="3641406" y="3556901"/>
                <a:ext cx="224634" cy="720432"/>
              </a:xfrm>
              <a:custGeom>
                <a:avLst/>
                <a:gdLst/>
                <a:ahLst/>
                <a:cxnLst/>
                <a:rect l="l" t="t" r="r" b="b"/>
                <a:pathLst>
                  <a:path w="224634" h="720432" extrusionOk="0">
                    <a:moveTo>
                      <a:pt x="35091" y="0"/>
                    </a:moveTo>
                    <a:cubicBezTo>
                      <a:pt x="121159" y="23317"/>
                      <a:pt x="182881" y="103213"/>
                      <a:pt x="207570" y="188938"/>
                    </a:cubicBezTo>
                    <a:cubicBezTo>
                      <a:pt x="232259" y="274663"/>
                      <a:pt x="225744" y="365874"/>
                      <a:pt x="215457" y="454343"/>
                    </a:cubicBezTo>
                    <a:cubicBezTo>
                      <a:pt x="205170" y="542810"/>
                      <a:pt x="190768" y="631964"/>
                      <a:pt x="200369" y="720433"/>
                    </a:cubicBezTo>
                    <a:cubicBezTo>
                      <a:pt x="132818" y="619620"/>
                      <a:pt x="75554" y="518807"/>
                      <a:pt x="35434" y="404279"/>
                    </a:cubicBezTo>
                    <a:cubicBezTo>
                      <a:pt x="-14629" y="261290"/>
                      <a:pt x="-8800" y="144704"/>
                      <a:pt x="35091" y="0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30" name="Google Shape;3530;p16"/>
              <p:cNvSpPr/>
              <p:nvPr/>
            </p:nvSpPr>
            <p:spPr>
              <a:xfrm>
                <a:off x="3314052" y="4154919"/>
                <a:ext cx="1729244" cy="1228268"/>
              </a:xfrm>
              <a:custGeom>
                <a:avLst/>
                <a:gdLst/>
                <a:ahLst/>
                <a:cxnLst/>
                <a:rect l="l" t="t" r="r" b="b"/>
                <a:pathLst>
                  <a:path w="1729244" h="1228268" extrusionOk="0">
                    <a:moveTo>
                      <a:pt x="1720672" y="1228268"/>
                    </a:moveTo>
                    <a:cubicBezTo>
                      <a:pt x="1326337" y="626136"/>
                      <a:pt x="698830" y="181737"/>
                      <a:pt x="0" y="9944"/>
                    </a:cubicBezTo>
                    <a:lnTo>
                      <a:pt x="2400" y="0"/>
                    </a:lnTo>
                    <a:cubicBezTo>
                      <a:pt x="703974" y="172822"/>
                      <a:pt x="1333195" y="618249"/>
                      <a:pt x="1729245" y="1222782"/>
                    </a:cubicBezTo>
                    <a:lnTo>
                      <a:pt x="1720672" y="1228268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31" name="Google Shape;3531;p16"/>
              <p:cNvSpPr/>
              <p:nvPr/>
            </p:nvSpPr>
            <p:spPr>
              <a:xfrm>
                <a:off x="3811257" y="4184408"/>
                <a:ext cx="143675" cy="224256"/>
              </a:xfrm>
              <a:custGeom>
                <a:avLst/>
                <a:gdLst/>
                <a:ahLst/>
                <a:cxnLst/>
                <a:rect l="l" t="t" r="r" b="b"/>
                <a:pathLst>
                  <a:path w="143675" h="224256" extrusionOk="0">
                    <a:moveTo>
                      <a:pt x="137846" y="224256"/>
                    </a:moveTo>
                    <a:cubicBezTo>
                      <a:pt x="61379" y="174879"/>
                      <a:pt x="9601" y="91554"/>
                      <a:pt x="0" y="1028"/>
                    </a:cubicBezTo>
                    <a:lnTo>
                      <a:pt x="10287" y="0"/>
                    </a:lnTo>
                    <a:cubicBezTo>
                      <a:pt x="19888" y="87440"/>
                      <a:pt x="69609" y="168364"/>
                      <a:pt x="143675" y="216027"/>
                    </a:cubicBezTo>
                    <a:lnTo>
                      <a:pt x="137846" y="224256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32" name="Google Shape;3532;p16"/>
              <p:cNvSpPr/>
              <p:nvPr/>
            </p:nvSpPr>
            <p:spPr>
              <a:xfrm>
                <a:off x="3708387" y="4408816"/>
                <a:ext cx="282206" cy="66028"/>
              </a:xfrm>
              <a:custGeom>
                <a:avLst/>
                <a:gdLst/>
                <a:ahLst/>
                <a:cxnLst/>
                <a:rect l="l" t="t" r="r" b="b"/>
                <a:pathLst>
                  <a:path w="282206" h="66028" extrusionOk="0">
                    <a:moveTo>
                      <a:pt x="280492" y="15965"/>
                    </a:moveTo>
                    <a:cubicBezTo>
                      <a:pt x="187223" y="191"/>
                      <a:pt x="86754" y="18365"/>
                      <a:pt x="5144" y="66028"/>
                    </a:cubicBezTo>
                    <a:lnTo>
                      <a:pt x="0" y="57113"/>
                    </a:lnTo>
                    <a:cubicBezTo>
                      <a:pt x="83668" y="8078"/>
                      <a:pt x="186538" y="-10439"/>
                      <a:pt x="282207" y="5678"/>
                    </a:cubicBezTo>
                    <a:lnTo>
                      <a:pt x="280492" y="15965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33" name="Google Shape;3533;p16"/>
              <p:cNvSpPr/>
              <p:nvPr/>
            </p:nvSpPr>
            <p:spPr>
              <a:xfrm>
                <a:off x="3234842" y="4440637"/>
                <a:ext cx="533209" cy="293586"/>
              </a:xfrm>
              <a:custGeom>
                <a:avLst/>
                <a:gdLst/>
                <a:ahLst/>
                <a:cxnLst/>
                <a:rect l="l" t="t" r="r" b="b"/>
                <a:pathLst>
                  <a:path w="533209" h="293586" extrusionOk="0">
                    <a:moveTo>
                      <a:pt x="533210" y="6775"/>
                    </a:moveTo>
                    <a:cubicBezTo>
                      <a:pt x="429997" y="-15171"/>
                      <a:pt x="321297" y="18434"/>
                      <a:pt x="232486" y="75355"/>
                    </a:cubicBezTo>
                    <a:cubicBezTo>
                      <a:pt x="143675" y="132276"/>
                      <a:pt x="71323" y="210801"/>
                      <a:pt x="0" y="288639"/>
                    </a:cubicBezTo>
                    <a:cubicBezTo>
                      <a:pt x="130645" y="305784"/>
                      <a:pt x="271577" y="279381"/>
                      <a:pt x="371704" y="193656"/>
                    </a:cubicBezTo>
                    <a:cubicBezTo>
                      <a:pt x="435140" y="138792"/>
                      <a:pt x="485889" y="76041"/>
                      <a:pt x="533210" y="6775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34" name="Google Shape;3534;p16"/>
              <p:cNvSpPr/>
              <p:nvPr/>
            </p:nvSpPr>
            <p:spPr>
              <a:xfrm>
                <a:off x="4069203" y="4206354"/>
                <a:ext cx="34547" cy="286664"/>
              </a:xfrm>
              <a:custGeom>
                <a:avLst/>
                <a:gdLst/>
                <a:ahLst/>
                <a:cxnLst/>
                <a:rect l="l" t="t" r="r" b="b"/>
                <a:pathLst>
                  <a:path w="34547" h="286664" extrusionOk="0">
                    <a:moveTo>
                      <a:pt x="34547" y="283236"/>
                    </a:moveTo>
                    <a:lnTo>
                      <a:pt x="24946" y="286665"/>
                    </a:lnTo>
                    <a:cubicBezTo>
                      <a:pt x="-8315" y="195453"/>
                      <a:pt x="-8315" y="91212"/>
                      <a:pt x="24946" y="0"/>
                    </a:cubicBezTo>
                    <a:lnTo>
                      <a:pt x="34547" y="3429"/>
                    </a:lnTo>
                    <a:cubicBezTo>
                      <a:pt x="1972" y="92240"/>
                      <a:pt x="1972" y="194425"/>
                      <a:pt x="34547" y="283236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35" name="Google Shape;3535;p16"/>
              <p:cNvSpPr/>
              <p:nvPr/>
            </p:nvSpPr>
            <p:spPr>
              <a:xfrm>
                <a:off x="4061696" y="3693033"/>
                <a:ext cx="233030" cy="575386"/>
              </a:xfrm>
              <a:custGeom>
                <a:avLst/>
                <a:gdLst/>
                <a:ahLst/>
                <a:cxnLst/>
                <a:rect l="l" t="t" r="r" b="b"/>
                <a:pathLst>
                  <a:path w="233030" h="575386" extrusionOk="0">
                    <a:moveTo>
                      <a:pt x="24224" y="575386"/>
                    </a:moveTo>
                    <a:cubicBezTo>
                      <a:pt x="-15895" y="477660"/>
                      <a:pt x="-2522" y="364846"/>
                      <a:pt x="37597" y="267119"/>
                    </a:cubicBezTo>
                    <a:cubicBezTo>
                      <a:pt x="77716" y="169393"/>
                      <a:pt x="141839" y="84011"/>
                      <a:pt x="205618" y="0"/>
                    </a:cubicBezTo>
                    <a:cubicBezTo>
                      <a:pt x="246080" y="125501"/>
                      <a:pt x="245394" y="268834"/>
                      <a:pt x="178872" y="382676"/>
                    </a:cubicBezTo>
                    <a:cubicBezTo>
                      <a:pt x="136695" y="455371"/>
                      <a:pt x="84231" y="516407"/>
                      <a:pt x="24224" y="575386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36" name="Google Shape;3536;p16"/>
              <p:cNvSpPr/>
              <p:nvPr/>
            </p:nvSpPr>
            <p:spPr>
              <a:xfrm>
                <a:off x="3490645" y="4284704"/>
                <a:ext cx="223570" cy="55724"/>
              </a:xfrm>
              <a:custGeom>
                <a:avLst/>
                <a:gdLst/>
                <a:ahLst/>
                <a:cxnLst/>
                <a:rect l="l" t="t" r="r" b="b"/>
                <a:pathLst>
                  <a:path w="223570" h="55724" extrusionOk="0">
                    <a:moveTo>
                      <a:pt x="222542" y="11490"/>
                    </a:moveTo>
                    <a:cubicBezTo>
                      <a:pt x="148133" y="4632"/>
                      <a:pt x="70637" y="20405"/>
                      <a:pt x="4801" y="55724"/>
                    </a:cubicBezTo>
                    <a:lnTo>
                      <a:pt x="0" y="46808"/>
                    </a:lnTo>
                    <a:cubicBezTo>
                      <a:pt x="67551" y="10804"/>
                      <a:pt x="147104" y="-5312"/>
                      <a:pt x="223571" y="1546"/>
                    </a:cubicBezTo>
                    <a:lnTo>
                      <a:pt x="222542" y="11490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37" name="Google Shape;3537;p16"/>
              <p:cNvSpPr/>
              <p:nvPr/>
            </p:nvSpPr>
            <p:spPr>
              <a:xfrm>
                <a:off x="3046247" y="4283592"/>
                <a:ext cx="496862" cy="190395"/>
              </a:xfrm>
              <a:custGeom>
                <a:avLst/>
                <a:gdLst/>
                <a:ahLst/>
                <a:cxnLst/>
                <a:rect l="l" t="t" r="r" b="b"/>
                <a:pathLst>
                  <a:path w="496862" h="190395" extrusionOk="0">
                    <a:moveTo>
                      <a:pt x="496862" y="28375"/>
                    </a:moveTo>
                    <a:cubicBezTo>
                      <a:pt x="415595" y="-12773"/>
                      <a:pt x="316840" y="-5572"/>
                      <a:pt x="231800" y="27004"/>
                    </a:cubicBezTo>
                    <a:cubicBezTo>
                      <a:pt x="146761" y="59579"/>
                      <a:pt x="72695" y="114786"/>
                      <a:pt x="0" y="169307"/>
                    </a:cubicBezTo>
                    <a:cubicBezTo>
                      <a:pt x="172479" y="226228"/>
                      <a:pt x="376161" y="164164"/>
                      <a:pt x="496862" y="28375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38" name="Google Shape;3538;p16"/>
              <p:cNvSpPr/>
              <p:nvPr/>
            </p:nvSpPr>
            <p:spPr>
              <a:xfrm>
                <a:off x="2949549" y="3981794"/>
                <a:ext cx="642937" cy="263992"/>
              </a:xfrm>
              <a:custGeom>
                <a:avLst/>
                <a:gdLst/>
                <a:ahLst/>
                <a:cxnLst/>
                <a:rect l="l" t="t" r="r" b="b"/>
                <a:pathLst>
                  <a:path w="642937" h="263992" extrusionOk="0">
                    <a:moveTo>
                      <a:pt x="226657" y="5789"/>
                    </a:moveTo>
                    <a:cubicBezTo>
                      <a:pt x="150533" y="-6898"/>
                      <a:pt x="75438" y="3046"/>
                      <a:pt x="0" y="18477"/>
                    </a:cubicBezTo>
                    <a:cubicBezTo>
                      <a:pt x="53492" y="109688"/>
                      <a:pt x="122758" y="202957"/>
                      <a:pt x="224599" y="231761"/>
                    </a:cubicBezTo>
                    <a:cubicBezTo>
                      <a:pt x="312039" y="256449"/>
                      <a:pt x="424853" y="244105"/>
                      <a:pt x="515036" y="241019"/>
                    </a:cubicBezTo>
                    <a:cubicBezTo>
                      <a:pt x="558927" y="239647"/>
                      <a:pt x="604876" y="242390"/>
                      <a:pt x="642938" y="263993"/>
                    </a:cubicBezTo>
                    <a:cubicBezTo>
                      <a:pt x="576415" y="226274"/>
                      <a:pt x="521894" y="159066"/>
                      <a:pt x="459829" y="113460"/>
                    </a:cubicBezTo>
                    <a:cubicBezTo>
                      <a:pt x="390220" y="62711"/>
                      <a:pt x="312725" y="20191"/>
                      <a:pt x="226657" y="5789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539" name="Google Shape;3539;p16"/>
            <p:cNvGrpSpPr/>
            <p:nvPr/>
          </p:nvGrpSpPr>
          <p:grpSpPr>
            <a:xfrm rot="-1052370">
              <a:off x="4297388" y="5621198"/>
              <a:ext cx="751667" cy="518366"/>
              <a:chOff x="3756050" y="4002671"/>
              <a:chExt cx="1070533" cy="738263"/>
            </a:xfrm>
          </p:grpSpPr>
          <p:sp>
            <p:nvSpPr>
              <p:cNvPr id="3540" name="Google Shape;3540;p16"/>
              <p:cNvSpPr/>
              <p:nvPr/>
            </p:nvSpPr>
            <p:spPr>
              <a:xfrm>
                <a:off x="3756393" y="4002671"/>
                <a:ext cx="1070190" cy="737920"/>
              </a:xfrm>
              <a:custGeom>
                <a:avLst/>
                <a:gdLst/>
                <a:ahLst/>
                <a:cxnLst/>
                <a:rect l="l" t="t" r="r" b="b"/>
                <a:pathLst>
                  <a:path w="1070190" h="737920" extrusionOk="0">
                    <a:moveTo>
                      <a:pt x="1070191" y="737921"/>
                    </a:moveTo>
                    <a:cubicBezTo>
                      <a:pt x="861022" y="734834"/>
                      <a:pt x="612762" y="650824"/>
                      <a:pt x="425196" y="517436"/>
                    </a:cubicBezTo>
                    <a:cubicBezTo>
                      <a:pt x="237630" y="384391"/>
                      <a:pt x="69266" y="194424"/>
                      <a:pt x="0" y="0"/>
                    </a:cubicBezTo>
                    <a:cubicBezTo>
                      <a:pt x="148476" y="21945"/>
                      <a:pt x="306553" y="50749"/>
                      <a:pt x="451942" y="111099"/>
                    </a:cubicBezTo>
                    <a:cubicBezTo>
                      <a:pt x="682714" y="206768"/>
                      <a:pt x="885025" y="398792"/>
                      <a:pt x="977951" y="611390"/>
                    </a:cubicBezTo>
                    <a:cubicBezTo>
                      <a:pt x="998868" y="659054"/>
                      <a:pt x="1037615" y="693686"/>
                      <a:pt x="1070191" y="737921"/>
                    </a:cubicBezTo>
                    <a:close/>
                  </a:path>
                </a:pathLst>
              </a:custGeom>
              <a:solidFill>
                <a:srgbClr val="7D8C6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41" name="Google Shape;3541;p16"/>
              <p:cNvSpPr/>
              <p:nvPr/>
            </p:nvSpPr>
            <p:spPr>
              <a:xfrm>
                <a:off x="3756050" y="4003357"/>
                <a:ext cx="1070533" cy="737577"/>
              </a:xfrm>
              <a:custGeom>
                <a:avLst/>
                <a:gdLst/>
                <a:ahLst/>
                <a:cxnLst/>
                <a:rect l="l" t="t" r="r" b="b"/>
                <a:pathLst>
                  <a:path w="1070533" h="737577" extrusionOk="0">
                    <a:moveTo>
                      <a:pt x="1070191" y="737578"/>
                    </a:moveTo>
                    <a:cubicBezTo>
                      <a:pt x="1046874" y="724205"/>
                      <a:pt x="1023556" y="710146"/>
                      <a:pt x="1000239" y="696430"/>
                    </a:cubicBezTo>
                    <a:cubicBezTo>
                      <a:pt x="977265" y="682371"/>
                      <a:pt x="953948" y="668312"/>
                      <a:pt x="930973" y="654253"/>
                    </a:cubicBezTo>
                    <a:cubicBezTo>
                      <a:pt x="907999" y="639851"/>
                      <a:pt x="885025" y="625450"/>
                      <a:pt x="862051" y="611048"/>
                    </a:cubicBezTo>
                    <a:lnTo>
                      <a:pt x="793813" y="567157"/>
                    </a:lnTo>
                    <a:cubicBezTo>
                      <a:pt x="771182" y="552069"/>
                      <a:pt x="748551" y="537324"/>
                      <a:pt x="725919" y="522237"/>
                    </a:cubicBezTo>
                    <a:lnTo>
                      <a:pt x="658711" y="476288"/>
                    </a:lnTo>
                    <a:lnTo>
                      <a:pt x="591845" y="429997"/>
                    </a:lnTo>
                    <a:lnTo>
                      <a:pt x="525323" y="383362"/>
                    </a:lnTo>
                    <a:cubicBezTo>
                      <a:pt x="436855" y="320954"/>
                      <a:pt x="348729" y="257861"/>
                      <a:pt x="261290" y="194081"/>
                    </a:cubicBezTo>
                    <a:cubicBezTo>
                      <a:pt x="173850" y="130302"/>
                      <a:pt x="86754" y="65837"/>
                      <a:pt x="0" y="1029"/>
                    </a:cubicBezTo>
                    <a:lnTo>
                      <a:pt x="686" y="0"/>
                    </a:lnTo>
                    <a:cubicBezTo>
                      <a:pt x="88468" y="63437"/>
                      <a:pt x="176251" y="126530"/>
                      <a:pt x="264719" y="189281"/>
                    </a:cubicBezTo>
                    <a:cubicBezTo>
                      <a:pt x="352844" y="252032"/>
                      <a:pt x="441312" y="314439"/>
                      <a:pt x="530809" y="375818"/>
                    </a:cubicBezTo>
                    <a:lnTo>
                      <a:pt x="597675" y="421767"/>
                    </a:lnTo>
                    <a:lnTo>
                      <a:pt x="664883" y="467030"/>
                    </a:lnTo>
                    <a:lnTo>
                      <a:pt x="732434" y="512293"/>
                    </a:lnTo>
                    <a:cubicBezTo>
                      <a:pt x="755066" y="527380"/>
                      <a:pt x="777354" y="542468"/>
                      <a:pt x="799986" y="557555"/>
                    </a:cubicBezTo>
                    <a:lnTo>
                      <a:pt x="867537" y="602818"/>
                    </a:lnTo>
                    <a:cubicBezTo>
                      <a:pt x="890168" y="617906"/>
                      <a:pt x="912800" y="632651"/>
                      <a:pt x="935088" y="647738"/>
                    </a:cubicBezTo>
                    <a:lnTo>
                      <a:pt x="1070534" y="737235"/>
                    </a:lnTo>
                    <a:lnTo>
                      <a:pt x="1070191" y="737578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542" name="Google Shape;3542;p16"/>
            <p:cNvGrpSpPr/>
            <p:nvPr/>
          </p:nvGrpSpPr>
          <p:grpSpPr>
            <a:xfrm rot="-1052370">
              <a:off x="5580025" y="6247830"/>
              <a:ext cx="703996" cy="542219"/>
              <a:chOff x="5225376" y="5393131"/>
              <a:chExt cx="1002639" cy="772235"/>
            </a:xfrm>
          </p:grpSpPr>
          <p:sp>
            <p:nvSpPr>
              <p:cNvPr id="3543" name="Google Shape;3543;p16"/>
              <p:cNvSpPr/>
              <p:nvPr/>
            </p:nvSpPr>
            <p:spPr>
              <a:xfrm>
                <a:off x="5225376" y="5394159"/>
                <a:ext cx="1002296" cy="771207"/>
              </a:xfrm>
              <a:custGeom>
                <a:avLst/>
                <a:gdLst/>
                <a:ahLst/>
                <a:cxnLst/>
                <a:rect l="l" t="t" r="r" b="b"/>
                <a:pathLst>
                  <a:path w="1002296" h="771207" extrusionOk="0">
                    <a:moveTo>
                      <a:pt x="1002297" y="0"/>
                    </a:moveTo>
                    <a:cubicBezTo>
                      <a:pt x="957720" y="218770"/>
                      <a:pt x="818502" y="439598"/>
                      <a:pt x="638823" y="572300"/>
                    </a:cubicBezTo>
                    <a:cubicBezTo>
                      <a:pt x="459143" y="705002"/>
                      <a:pt x="222199" y="789699"/>
                      <a:pt x="0" y="767753"/>
                    </a:cubicBezTo>
                    <a:cubicBezTo>
                      <a:pt x="52807" y="621678"/>
                      <a:pt x="114872" y="469430"/>
                      <a:pt x="208483" y="345301"/>
                    </a:cubicBezTo>
                    <a:cubicBezTo>
                      <a:pt x="356616" y="148476"/>
                      <a:pt x="602475" y="29489"/>
                      <a:pt x="848678" y="34976"/>
                    </a:cubicBezTo>
                    <a:cubicBezTo>
                      <a:pt x="903885" y="36691"/>
                      <a:pt x="948804" y="12688"/>
                      <a:pt x="1002297" y="0"/>
                    </a:cubicBezTo>
                    <a:close/>
                  </a:path>
                </a:pathLst>
              </a:custGeom>
              <a:solidFill>
                <a:srgbClr val="A6BA8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44" name="Google Shape;3544;p16"/>
              <p:cNvSpPr/>
              <p:nvPr/>
            </p:nvSpPr>
            <p:spPr>
              <a:xfrm>
                <a:off x="5226062" y="5393131"/>
                <a:ext cx="1001953" cy="769124"/>
              </a:xfrm>
              <a:custGeom>
                <a:avLst/>
                <a:gdLst/>
                <a:ahLst/>
                <a:cxnLst/>
                <a:rect l="l" t="t" r="r" b="b"/>
                <a:pathLst>
                  <a:path w="1001953" h="769124" extrusionOk="0">
                    <a:moveTo>
                      <a:pt x="1001954" y="1715"/>
                    </a:moveTo>
                    <a:cubicBezTo>
                      <a:pt x="982752" y="19888"/>
                      <a:pt x="963206" y="37376"/>
                      <a:pt x="944004" y="55207"/>
                    </a:cubicBezTo>
                    <a:cubicBezTo>
                      <a:pt x="924459" y="72695"/>
                      <a:pt x="904570" y="90182"/>
                      <a:pt x="885025" y="107670"/>
                    </a:cubicBezTo>
                    <a:cubicBezTo>
                      <a:pt x="865137" y="124815"/>
                      <a:pt x="844906" y="141960"/>
                      <a:pt x="825018" y="159105"/>
                    </a:cubicBezTo>
                    <a:lnTo>
                      <a:pt x="764324" y="209512"/>
                    </a:lnTo>
                    <a:cubicBezTo>
                      <a:pt x="743750" y="225971"/>
                      <a:pt x="723519" y="242773"/>
                      <a:pt x="702945" y="258890"/>
                    </a:cubicBezTo>
                    <a:lnTo>
                      <a:pt x="640537" y="307238"/>
                    </a:lnTo>
                    <a:lnTo>
                      <a:pt x="577444" y="354902"/>
                    </a:lnTo>
                    <a:lnTo>
                      <a:pt x="514350" y="402221"/>
                    </a:lnTo>
                    <a:cubicBezTo>
                      <a:pt x="429997" y="464972"/>
                      <a:pt x="344615" y="527037"/>
                      <a:pt x="259233" y="588074"/>
                    </a:cubicBezTo>
                    <a:cubicBezTo>
                      <a:pt x="173508" y="649109"/>
                      <a:pt x="87097" y="709117"/>
                      <a:pt x="686" y="769124"/>
                    </a:cubicBezTo>
                    <a:lnTo>
                      <a:pt x="0" y="767753"/>
                    </a:lnTo>
                    <a:cubicBezTo>
                      <a:pt x="85382" y="706374"/>
                      <a:pt x="170421" y="644309"/>
                      <a:pt x="255118" y="581901"/>
                    </a:cubicBezTo>
                    <a:cubicBezTo>
                      <a:pt x="339814" y="519494"/>
                      <a:pt x="424167" y="456743"/>
                      <a:pt x="507492" y="392621"/>
                    </a:cubicBezTo>
                    <a:lnTo>
                      <a:pt x="569900" y="344271"/>
                    </a:lnTo>
                    <a:lnTo>
                      <a:pt x="631965" y="295580"/>
                    </a:lnTo>
                    <a:lnTo>
                      <a:pt x="693687" y="246545"/>
                    </a:lnTo>
                    <a:cubicBezTo>
                      <a:pt x="714261" y="230086"/>
                      <a:pt x="734835" y="213969"/>
                      <a:pt x="755409" y="197510"/>
                    </a:cubicBezTo>
                    <a:lnTo>
                      <a:pt x="817131" y="148475"/>
                    </a:lnTo>
                    <a:cubicBezTo>
                      <a:pt x="837705" y="132017"/>
                      <a:pt x="857936" y="115557"/>
                      <a:pt x="878510" y="99098"/>
                    </a:cubicBezTo>
                    <a:lnTo>
                      <a:pt x="1001268" y="0"/>
                    </a:lnTo>
                    <a:lnTo>
                      <a:pt x="1001954" y="1715"/>
                    </a:lnTo>
                    <a:close/>
                  </a:path>
                </a:pathLst>
              </a:custGeom>
              <a:solidFill>
                <a:srgbClr val="4C262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45" name="Google Shape;3545;p16"/>
              <p:cNvSpPr/>
              <p:nvPr/>
            </p:nvSpPr>
            <p:spPr>
              <a:xfrm>
                <a:off x="5538444" y="5748032"/>
                <a:ext cx="255117" cy="49291"/>
              </a:xfrm>
              <a:custGeom>
                <a:avLst/>
                <a:gdLst/>
                <a:ahLst/>
                <a:cxnLst/>
                <a:rect l="l" t="t" r="r" b="b"/>
                <a:pathLst>
                  <a:path w="255117" h="49291" extrusionOk="0">
                    <a:moveTo>
                      <a:pt x="255117" y="1028"/>
                    </a:moveTo>
                    <a:cubicBezTo>
                      <a:pt x="250317" y="4115"/>
                      <a:pt x="245516" y="6858"/>
                      <a:pt x="240716" y="9258"/>
                    </a:cubicBezTo>
                    <a:cubicBezTo>
                      <a:pt x="235915" y="11658"/>
                      <a:pt x="230772" y="14059"/>
                      <a:pt x="225971" y="16459"/>
                    </a:cubicBezTo>
                    <a:cubicBezTo>
                      <a:pt x="220827" y="18860"/>
                      <a:pt x="216027" y="20917"/>
                      <a:pt x="210884" y="22974"/>
                    </a:cubicBezTo>
                    <a:cubicBezTo>
                      <a:pt x="205740" y="25031"/>
                      <a:pt x="200597" y="26746"/>
                      <a:pt x="195453" y="28803"/>
                    </a:cubicBezTo>
                    <a:cubicBezTo>
                      <a:pt x="185166" y="32232"/>
                      <a:pt x="174536" y="34976"/>
                      <a:pt x="163563" y="37376"/>
                    </a:cubicBezTo>
                    <a:cubicBezTo>
                      <a:pt x="152591" y="39434"/>
                      <a:pt x="141960" y="41148"/>
                      <a:pt x="130988" y="42863"/>
                    </a:cubicBezTo>
                    <a:cubicBezTo>
                      <a:pt x="120015" y="44577"/>
                      <a:pt x="109385" y="45948"/>
                      <a:pt x="98412" y="46977"/>
                    </a:cubicBezTo>
                    <a:cubicBezTo>
                      <a:pt x="87440" y="48006"/>
                      <a:pt x="76467" y="48692"/>
                      <a:pt x="65494" y="49034"/>
                    </a:cubicBezTo>
                    <a:cubicBezTo>
                      <a:pt x="43548" y="49721"/>
                      <a:pt x="21603" y="49034"/>
                      <a:pt x="0" y="46977"/>
                    </a:cubicBezTo>
                    <a:lnTo>
                      <a:pt x="0" y="45605"/>
                    </a:lnTo>
                    <a:cubicBezTo>
                      <a:pt x="21603" y="45605"/>
                      <a:pt x="43205" y="44234"/>
                      <a:pt x="64808" y="41834"/>
                    </a:cubicBezTo>
                    <a:cubicBezTo>
                      <a:pt x="75438" y="40462"/>
                      <a:pt x="86068" y="39090"/>
                      <a:pt x="96698" y="37376"/>
                    </a:cubicBezTo>
                    <a:cubicBezTo>
                      <a:pt x="107328" y="35661"/>
                      <a:pt x="117957" y="33604"/>
                      <a:pt x="128588" y="31204"/>
                    </a:cubicBezTo>
                    <a:cubicBezTo>
                      <a:pt x="139217" y="28803"/>
                      <a:pt x="149504" y="26060"/>
                      <a:pt x="159791" y="22974"/>
                    </a:cubicBezTo>
                    <a:cubicBezTo>
                      <a:pt x="170078" y="19888"/>
                      <a:pt x="180365" y="17145"/>
                      <a:pt x="190995" y="14744"/>
                    </a:cubicBezTo>
                    <a:lnTo>
                      <a:pt x="206769" y="10973"/>
                    </a:lnTo>
                    <a:cubicBezTo>
                      <a:pt x="211912" y="9601"/>
                      <a:pt x="217056" y="8229"/>
                      <a:pt x="222542" y="7201"/>
                    </a:cubicBezTo>
                    <a:cubicBezTo>
                      <a:pt x="227685" y="5829"/>
                      <a:pt x="233172" y="4800"/>
                      <a:pt x="238316" y="3429"/>
                    </a:cubicBezTo>
                    <a:cubicBezTo>
                      <a:pt x="243459" y="2057"/>
                      <a:pt x="248945" y="1028"/>
                      <a:pt x="254432" y="0"/>
                    </a:cubicBezTo>
                    <a:lnTo>
                      <a:pt x="255117" y="1028"/>
                    </a:lnTo>
                    <a:close/>
                  </a:path>
                </a:pathLst>
              </a:custGeom>
              <a:solidFill>
                <a:srgbClr val="4C262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46" name="Google Shape;3546;p16"/>
              <p:cNvSpPr/>
              <p:nvPr/>
            </p:nvSpPr>
            <p:spPr>
              <a:xfrm>
                <a:off x="5616282" y="5821070"/>
                <a:ext cx="92583" cy="244145"/>
              </a:xfrm>
              <a:custGeom>
                <a:avLst/>
                <a:gdLst/>
                <a:ahLst/>
                <a:cxnLst/>
                <a:rect l="l" t="t" r="r" b="b"/>
                <a:pathLst>
                  <a:path w="92583" h="244145" extrusionOk="0">
                    <a:moveTo>
                      <a:pt x="92583" y="2057"/>
                    </a:moveTo>
                    <a:cubicBezTo>
                      <a:pt x="78524" y="19202"/>
                      <a:pt x="69266" y="38405"/>
                      <a:pt x="60008" y="58293"/>
                    </a:cubicBezTo>
                    <a:cubicBezTo>
                      <a:pt x="58636" y="60694"/>
                      <a:pt x="57607" y="63094"/>
                      <a:pt x="56579" y="65494"/>
                    </a:cubicBezTo>
                    <a:lnTo>
                      <a:pt x="53150" y="72695"/>
                    </a:lnTo>
                    <a:lnTo>
                      <a:pt x="49721" y="79896"/>
                    </a:lnTo>
                    <a:cubicBezTo>
                      <a:pt x="48349" y="82296"/>
                      <a:pt x="47320" y="84697"/>
                      <a:pt x="46292" y="87097"/>
                    </a:cubicBezTo>
                    <a:cubicBezTo>
                      <a:pt x="43891" y="91897"/>
                      <a:pt x="41491" y="97041"/>
                      <a:pt x="39434" y="101842"/>
                    </a:cubicBezTo>
                    <a:cubicBezTo>
                      <a:pt x="37033" y="106642"/>
                      <a:pt x="34976" y="111785"/>
                      <a:pt x="32919" y="116929"/>
                    </a:cubicBezTo>
                    <a:cubicBezTo>
                      <a:pt x="30861" y="122072"/>
                      <a:pt x="29147" y="127216"/>
                      <a:pt x="27089" y="132359"/>
                    </a:cubicBezTo>
                    <a:cubicBezTo>
                      <a:pt x="25375" y="137503"/>
                      <a:pt x="23317" y="142646"/>
                      <a:pt x="21946" y="147790"/>
                    </a:cubicBezTo>
                    <a:lnTo>
                      <a:pt x="19545" y="155677"/>
                    </a:lnTo>
                    <a:lnTo>
                      <a:pt x="17145" y="163564"/>
                    </a:lnTo>
                    <a:cubicBezTo>
                      <a:pt x="15431" y="168707"/>
                      <a:pt x="14402" y="174193"/>
                      <a:pt x="13030" y="179337"/>
                    </a:cubicBezTo>
                    <a:cubicBezTo>
                      <a:pt x="7544" y="200597"/>
                      <a:pt x="4115" y="222199"/>
                      <a:pt x="1372" y="244145"/>
                    </a:cubicBezTo>
                    <a:lnTo>
                      <a:pt x="0" y="244145"/>
                    </a:lnTo>
                    <a:cubicBezTo>
                      <a:pt x="343" y="221857"/>
                      <a:pt x="2400" y="199911"/>
                      <a:pt x="5829" y="177622"/>
                    </a:cubicBezTo>
                    <a:cubicBezTo>
                      <a:pt x="6858" y="172136"/>
                      <a:pt x="7544" y="166649"/>
                      <a:pt x="8916" y="161163"/>
                    </a:cubicBezTo>
                    <a:lnTo>
                      <a:pt x="10630" y="152933"/>
                    </a:lnTo>
                    <a:lnTo>
                      <a:pt x="12687" y="144704"/>
                    </a:lnTo>
                    <a:cubicBezTo>
                      <a:pt x="14059" y="139217"/>
                      <a:pt x="15431" y="134074"/>
                      <a:pt x="17145" y="128588"/>
                    </a:cubicBezTo>
                    <a:cubicBezTo>
                      <a:pt x="18860" y="123101"/>
                      <a:pt x="20231" y="117958"/>
                      <a:pt x="21946" y="112471"/>
                    </a:cubicBezTo>
                    <a:cubicBezTo>
                      <a:pt x="25375" y="101842"/>
                      <a:pt x="28804" y="91211"/>
                      <a:pt x="32919" y="80582"/>
                    </a:cubicBezTo>
                    <a:cubicBezTo>
                      <a:pt x="34976" y="75438"/>
                      <a:pt x="37376" y="70295"/>
                      <a:pt x="39434" y="65151"/>
                    </a:cubicBezTo>
                    <a:cubicBezTo>
                      <a:pt x="41834" y="60008"/>
                      <a:pt x="44577" y="55207"/>
                      <a:pt x="47320" y="50407"/>
                    </a:cubicBezTo>
                    <a:cubicBezTo>
                      <a:pt x="52807" y="40805"/>
                      <a:pt x="58979" y="31204"/>
                      <a:pt x="66180" y="22289"/>
                    </a:cubicBezTo>
                    <a:cubicBezTo>
                      <a:pt x="73381" y="13373"/>
                      <a:pt x="81953" y="5486"/>
                      <a:pt x="91897" y="0"/>
                    </a:cubicBezTo>
                    <a:lnTo>
                      <a:pt x="92583" y="2057"/>
                    </a:lnTo>
                    <a:close/>
                  </a:path>
                </a:pathLst>
              </a:custGeom>
              <a:solidFill>
                <a:srgbClr val="4C262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47" name="Google Shape;3547;p16"/>
              <p:cNvSpPr/>
              <p:nvPr/>
            </p:nvSpPr>
            <p:spPr>
              <a:xfrm>
                <a:off x="5478780" y="5929426"/>
                <a:ext cx="75095" cy="171793"/>
              </a:xfrm>
              <a:custGeom>
                <a:avLst/>
                <a:gdLst/>
                <a:ahLst/>
                <a:cxnLst/>
                <a:rect l="l" t="t" r="r" b="b"/>
                <a:pathLst>
                  <a:path w="75095" h="171793" extrusionOk="0">
                    <a:moveTo>
                      <a:pt x="75095" y="686"/>
                    </a:moveTo>
                    <a:cubicBezTo>
                      <a:pt x="74066" y="4801"/>
                      <a:pt x="73038" y="8573"/>
                      <a:pt x="72009" y="12345"/>
                    </a:cubicBezTo>
                    <a:cubicBezTo>
                      <a:pt x="70637" y="16117"/>
                      <a:pt x="69609" y="19888"/>
                      <a:pt x="68237" y="23317"/>
                    </a:cubicBezTo>
                    <a:cubicBezTo>
                      <a:pt x="66866" y="27089"/>
                      <a:pt x="65494" y="30518"/>
                      <a:pt x="64122" y="34290"/>
                    </a:cubicBezTo>
                    <a:cubicBezTo>
                      <a:pt x="62751" y="38062"/>
                      <a:pt x="61379" y="41491"/>
                      <a:pt x="59665" y="44920"/>
                    </a:cubicBezTo>
                    <a:cubicBezTo>
                      <a:pt x="56579" y="52121"/>
                      <a:pt x="53492" y="58979"/>
                      <a:pt x="49721" y="65837"/>
                    </a:cubicBezTo>
                    <a:cubicBezTo>
                      <a:pt x="45949" y="72695"/>
                      <a:pt x="42520" y="79553"/>
                      <a:pt x="39091" y="86411"/>
                    </a:cubicBezTo>
                    <a:cubicBezTo>
                      <a:pt x="35662" y="93269"/>
                      <a:pt x="32576" y="100470"/>
                      <a:pt x="29147" y="107328"/>
                    </a:cubicBezTo>
                    <a:cubicBezTo>
                      <a:pt x="26060" y="114529"/>
                      <a:pt x="22631" y="121387"/>
                      <a:pt x="19545" y="128588"/>
                    </a:cubicBezTo>
                    <a:cubicBezTo>
                      <a:pt x="13030" y="142647"/>
                      <a:pt x="7201" y="157048"/>
                      <a:pt x="1372" y="171793"/>
                    </a:cubicBezTo>
                    <a:lnTo>
                      <a:pt x="0" y="171450"/>
                    </a:lnTo>
                    <a:cubicBezTo>
                      <a:pt x="3429" y="156363"/>
                      <a:pt x="7887" y="141275"/>
                      <a:pt x="12344" y="126187"/>
                    </a:cubicBezTo>
                    <a:cubicBezTo>
                      <a:pt x="14745" y="118644"/>
                      <a:pt x="17145" y="111443"/>
                      <a:pt x="19545" y="103899"/>
                    </a:cubicBezTo>
                    <a:cubicBezTo>
                      <a:pt x="22289" y="96355"/>
                      <a:pt x="24689" y="89154"/>
                      <a:pt x="27775" y="81953"/>
                    </a:cubicBezTo>
                    <a:cubicBezTo>
                      <a:pt x="29147" y="78181"/>
                      <a:pt x="30518" y="74752"/>
                      <a:pt x="31890" y="70981"/>
                    </a:cubicBezTo>
                    <a:lnTo>
                      <a:pt x="36005" y="60008"/>
                    </a:lnTo>
                    <a:cubicBezTo>
                      <a:pt x="37376" y="56236"/>
                      <a:pt x="39091" y="52807"/>
                      <a:pt x="40805" y="49035"/>
                    </a:cubicBezTo>
                    <a:cubicBezTo>
                      <a:pt x="42520" y="45606"/>
                      <a:pt x="44234" y="42177"/>
                      <a:pt x="46292" y="38405"/>
                    </a:cubicBezTo>
                    <a:cubicBezTo>
                      <a:pt x="50063" y="31547"/>
                      <a:pt x="54178" y="25032"/>
                      <a:pt x="58979" y="18517"/>
                    </a:cubicBezTo>
                    <a:cubicBezTo>
                      <a:pt x="63437" y="12002"/>
                      <a:pt x="68237" y="5830"/>
                      <a:pt x="74066" y="0"/>
                    </a:cubicBezTo>
                    <a:lnTo>
                      <a:pt x="75095" y="686"/>
                    </a:lnTo>
                    <a:close/>
                  </a:path>
                </a:pathLst>
              </a:custGeom>
              <a:solidFill>
                <a:srgbClr val="4C262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48" name="Google Shape;3548;p16"/>
              <p:cNvSpPr/>
              <p:nvPr/>
            </p:nvSpPr>
            <p:spPr>
              <a:xfrm>
                <a:off x="5351907" y="5974003"/>
                <a:ext cx="128930" cy="16459"/>
              </a:xfrm>
              <a:custGeom>
                <a:avLst/>
                <a:gdLst/>
                <a:ahLst/>
                <a:cxnLst/>
                <a:rect l="l" t="t" r="r" b="b"/>
                <a:pathLst>
                  <a:path w="128930" h="16459" extrusionOk="0">
                    <a:moveTo>
                      <a:pt x="128588" y="1715"/>
                    </a:moveTo>
                    <a:cubicBezTo>
                      <a:pt x="126187" y="3429"/>
                      <a:pt x="123787" y="4801"/>
                      <a:pt x="121387" y="6172"/>
                    </a:cubicBezTo>
                    <a:cubicBezTo>
                      <a:pt x="118986" y="7544"/>
                      <a:pt x="116243" y="8573"/>
                      <a:pt x="113843" y="9601"/>
                    </a:cubicBezTo>
                    <a:cubicBezTo>
                      <a:pt x="111100" y="10630"/>
                      <a:pt x="108699" y="11659"/>
                      <a:pt x="105956" y="12345"/>
                    </a:cubicBezTo>
                    <a:cubicBezTo>
                      <a:pt x="103213" y="13030"/>
                      <a:pt x="100470" y="13716"/>
                      <a:pt x="98069" y="14402"/>
                    </a:cubicBezTo>
                    <a:cubicBezTo>
                      <a:pt x="95326" y="15088"/>
                      <a:pt x="92583" y="15431"/>
                      <a:pt x="89840" y="15774"/>
                    </a:cubicBezTo>
                    <a:cubicBezTo>
                      <a:pt x="87097" y="16117"/>
                      <a:pt x="84353" y="16117"/>
                      <a:pt x="81610" y="16459"/>
                    </a:cubicBezTo>
                    <a:lnTo>
                      <a:pt x="73381" y="16459"/>
                    </a:lnTo>
                    <a:cubicBezTo>
                      <a:pt x="70637" y="16459"/>
                      <a:pt x="67894" y="16459"/>
                      <a:pt x="65151" y="16459"/>
                    </a:cubicBezTo>
                    <a:lnTo>
                      <a:pt x="56921" y="16459"/>
                    </a:lnTo>
                    <a:lnTo>
                      <a:pt x="48692" y="16117"/>
                    </a:lnTo>
                    <a:lnTo>
                      <a:pt x="40462" y="15431"/>
                    </a:lnTo>
                    <a:lnTo>
                      <a:pt x="32233" y="14745"/>
                    </a:lnTo>
                    <a:cubicBezTo>
                      <a:pt x="21260" y="13373"/>
                      <a:pt x="10630" y="11659"/>
                      <a:pt x="0" y="8916"/>
                    </a:cubicBezTo>
                    <a:lnTo>
                      <a:pt x="343" y="7544"/>
                    </a:lnTo>
                    <a:cubicBezTo>
                      <a:pt x="11316" y="7887"/>
                      <a:pt x="21946" y="7887"/>
                      <a:pt x="32918" y="7544"/>
                    </a:cubicBezTo>
                    <a:lnTo>
                      <a:pt x="40805" y="7201"/>
                    </a:lnTo>
                    <a:lnTo>
                      <a:pt x="48692" y="6515"/>
                    </a:lnTo>
                    <a:lnTo>
                      <a:pt x="56579" y="5830"/>
                    </a:lnTo>
                    <a:lnTo>
                      <a:pt x="64465" y="5144"/>
                    </a:lnTo>
                    <a:cubicBezTo>
                      <a:pt x="67208" y="4801"/>
                      <a:pt x="69609" y="4458"/>
                      <a:pt x="72352" y="4115"/>
                    </a:cubicBezTo>
                    <a:lnTo>
                      <a:pt x="80239" y="2743"/>
                    </a:lnTo>
                    <a:cubicBezTo>
                      <a:pt x="85382" y="1715"/>
                      <a:pt x="90526" y="1029"/>
                      <a:pt x="96012" y="686"/>
                    </a:cubicBezTo>
                    <a:cubicBezTo>
                      <a:pt x="98755" y="343"/>
                      <a:pt x="101156" y="343"/>
                      <a:pt x="103899" y="343"/>
                    </a:cubicBezTo>
                    <a:cubicBezTo>
                      <a:pt x="106642" y="343"/>
                      <a:pt x="109385" y="0"/>
                      <a:pt x="112128" y="0"/>
                    </a:cubicBezTo>
                    <a:cubicBezTo>
                      <a:pt x="114872" y="0"/>
                      <a:pt x="117615" y="0"/>
                      <a:pt x="120358" y="0"/>
                    </a:cubicBezTo>
                    <a:cubicBezTo>
                      <a:pt x="123101" y="0"/>
                      <a:pt x="125844" y="343"/>
                      <a:pt x="128930" y="686"/>
                    </a:cubicBezTo>
                    <a:lnTo>
                      <a:pt x="128588" y="1715"/>
                    </a:lnTo>
                    <a:close/>
                  </a:path>
                </a:pathLst>
              </a:custGeom>
              <a:solidFill>
                <a:srgbClr val="4C262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49" name="Google Shape;3549;p16"/>
              <p:cNvSpPr/>
              <p:nvPr/>
            </p:nvSpPr>
            <p:spPr>
              <a:xfrm>
                <a:off x="5835738" y="5674309"/>
                <a:ext cx="60693" cy="223227"/>
              </a:xfrm>
              <a:custGeom>
                <a:avLst/>
                <a:gdLst/>
                <a:ahLst/>
                <a:cxnLst/>
                <a:rect l="l" t="t" r="r" b="b"/>
                <a:pathLst>
                  <a:path w="60693" h="223227" extrusionOk="0">
                    <a:moveTo>
                      <a:pt x="60693" y="1028"/>
                    </a:moveTo>
                    <a:cubicBezTo>
                      <a:pt x="49721" y="17145"/>
                      <a:pt x="45949" y="35318"/>
                      <a:pt x="41148" y="53835"/>
                    </a:cubicBezTo>
                    <a:cubicBezTo>
                      <a:pt x="38748" y="63093"/>
                      <a:pt x="36348" y="72352"/>
                      <a:pt x="33261" y="81610"/>
                    </a:cubicBezTo>
                    <a:cubicBezTo>
                      <a:pt x="30175" y="90869"/>
                      <a:pt x="27432" y="100127"/>
                      <a:pt x="25032" y="109385"/>
                    </a:cubicBezTo>
                    <a:cubicBezTo>
                      <a:pt x="22632" y="118643"/>
                      <a:pt x="20231" y="128244"/>
                      <a:pt x="18174" y="137503"/>
                    </a:cubicBezTo>
                    <a:cubicBezTo>
                      <a:pt x="16116" y="146761"/>
                      <a:pt x="13716" y="156362"/>
                      <a:pt x="12002" y="165963"/>
                    </a:cubicBezTo>
                    <a:cubicBezTo>
                      <a:pt x="7887" y="184823"/>
                      <a:pt x="4458" y="204026"/>
                      <a:pt x="1372" y="223228"/>
                    </a:cubicBezTo>
                    <a:lnTo>
                      <a:pt x="0" y="223228"/>
                    </a:lnTo>
                    <a:cubicBezTo>
                      <a:pt x="686" y="203682"/>
                      <a:pt x="2400" y="184480"/>
                      <a:pt x="4801" y="164935"/>
                    </a:cubicBezTo>
                    <a:cubicBezTo>
                      <a:pt x="5829" y="155333"/>
                      <a:pt x="7201" y="145733"/>
                      <a:pt x="8916" y="135788"/>
                    </a:cubicBezTo>
                    <a:cubicBezTo>
                      <a:pt x="10630" y="126187"/>
                      <a:pt x="12002" y="116586"/>
                      <a:pt x="14059" y="106985"/>
                    </a:cubicBezTo>
                    <a:cubicBezTo>
                      <a:pt x="15774" y="97383"/>
                      <a:pt x="17831" y="87782"/>
                      <a:pt x="19545" y="78181"/>
                    </a:cubicBezTo>
                    <a:cubicBezTo>
                      <a:pt x="21603" y="68580"/>
                      <a:pt x="24003" y="59321"/>
                      <a:pt x="27432" y="49721"/>
                    </a:cubicBezTo>
                    <a:cubicBezTo>
                      <a:pt x="30518" y="40462"/>
                      <a:pt x="34290" y="30861"/>
                      <a:pt x="39434" y="22289"/>
                    </a:cubicBezTo>
                    <a:cubicBezTo>
                      <a:pt x="44577" y="13373"/>
                      <a:pt x="51435" y="5144"/>
                      <a:pt x="60008" y="0"/>
                    </a:cubicBezTo>
                    <a:lnTo>
                      <a:pt x="60693" y="1028"/>
                    </a:lnTo>
                    <a:close/>
                  </a:path>
                </a:pathLst>
              </a:custGeom>
              <a:solidFill>
                <a:srgbClr val="4C262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50" name="Google Shape;3550;p16"/>
              <p:cNvSpPr/>
              <p:nvPr/>
            </p:nvSpPr>
            <p:spPr>
              <a:xfrm>
                <a:off x="5732526" y="5616702"/>
                <a:ext cx="217741" cy="21259"/>
              </a:xfrm>
              <a:custGeom>
                <a:avLst/>
                <a:gdLst/>
                <a:ahLst/>
                <a:cxnLst/>
                <a:rect l="l" t="t" r="r" b="b"/>
                <a:pathLst>
                  <a:path w="217741" h="21259" extrusionOk="0">
                    <a:moveTo>
                      <a:pt x="217399" y="1372"/>
                    </a:moveTo>
                    <a:cubicBezTo>
                      <a:pt x="213284" y="3429"/>
                      <a:pt x="208826" y="5144"/>
                      <a:pt x="204368" y="6858"/>
                    </a:cubicBezTo>
                    <a:cubicBezTo>
                      <a:pt x="199911" y="8573"/>
                      <a:pt x="195453" y="9944"/>
                      <a:pt x="191338" y="11316"/>
                    </a:cubicBezTo>
                    <a:cubicBezTo>
                      <a:pt x="186881" y="12687"/>
                      <a:pt x="182423" y="13716"/>
                      <a:pt x="177965" y="15088"/>
                    </a:cubicBezTo>
                    <a:cubicBezTo>
                      <a:pt x="173507" y="16116"/>
                      <a:pt x="169050" y="17145"/>
                      <a:pt x="164249" y="17831"/>
                    </a:cubicBezTo>
                    <a:cubicBezTo>
                      <a:pt x="159791" y="18517"/>
                      <a:pt x="154991" y="19202"/>
                      <a:pt x="150533" y="19888"/>
                    </a:cubicBezTo>
                    <a:cubicBezTo>
                      <a:pt x="146075" y="20231"/>
                      <a:pt x="141275" y="20574"/>
                      <a:pt x="136817" y="20917"/>
                    </a:cubicBezTo>
                    <a:lnTo>
                      <a:pt x="123101" y="21260"/>
                    </a:lnTo>
                    <a:cubicBezTo>
                      <a:pt x="118643" y="21260"/>
                      <a:pt x="113843" y="21260"/>
                      <a:pt x="109385" y="21260"/>
                    </a:cubicBezTo>
                    <a:lnTo>
                      <a:pt x="95669" y="21260"/>
                    </a:lnTo>
                    <a:lnTo>
                      <a:pt x="81953" y="20917"/>
                    </a:lnTo>
                    <a:lnTo>
                      <a:pt x="68237" y="19888"/>
                    </a:lnTo>
                    <a:lnTo>
                      <a:pt x="54521" y="18517"/>
                    </a:lnTo>
                    <a:cubicBezTo>
                      <a:pt x="36347" y="16459"/>
                      <a:pt x="18174" y="13716"/>
                      <a:pt x="0" y="9944"/>
                    </a:cubicBezTo>
                    <a:lnTo>
                      <a:pt x="343" y="8573"/>
                    </a:lnTo>
                    <a:cubicBezTo>
                      <a:pt x="18517" y="9944"/>
                      <a:pt x="36690" y="11316"/>
                      <a:pt x="54864" y="11316"/>
                    </a:cubicBezTo>
                    <a:lnTo>
                      <a:pt x="68580" y="11316"/>
                    </a:lnTo>
                    <a:lnTo>
                      <a:pt x="82296" y="10973"/>
                    </a:lnTo>
                    <a:lnTo>
                      <a:pt x="96012" y="10287"/>
                    </a:lnTo>
                    <a:lnTo>
                      <a:pt x="109385" y="9258"/>
                    </a:lnTo>
                    <a:cubicBezTo>
                      <a:pt x="113843" y="8915"/>
                      <a:pt x="118301" y="8573"/>
                      <a:pt x="122758" y="7887"/>
                    </a:cubicBezTo>
                    <a:lnTo>
                      <a:pt x="136131" y="6172"/>
                    </a:lnTo>
                    <a:cubicBezTo>
                      <a:pt x="140589" y="5486"/>
                      <a:pt x="145047" y="4801"/>
                      <a:pt x="149504" y="4458"/>
                    </a:cubicBezTo>
                    <a:cubicBezTo>
                      <a:pt x="153962" y="3772"/>
                      <a:pt x="158420" y="3429"/>
                      <a:pt x="162878" y="3086"/>
                    </a:cubicBezTo>
                    <a:cubicBezTo>
                      <a:pt x="167335" y="2743"/>
                      <a:pt x="171793" y="2400"/>
                      <a:pt x="176251" y="2057"/>
                    </a:cubicBezTo>
                    <a:cubicBezTo>
                      <a:pt x="180708" y="1715"/>
                      <a:pt x="185166" y="1372"/>
                      <a:pt x="189967" y="1029"/>
                    </a:cubicBezTo>
                    <a:cubicBezTo>
                      <a:pt x="194424" y="686"/>
                      <a:pt x="199225" y="343"/>
                      <a:pt x="203683" y="343"/>
                    </a:cubicBezTo>
                    <a:cubicBezTo>
                      <a:pt x="208140" y="0"/>
                      <a:pt x="212941" y="0"/>
                      <a:pt x="217742" y="0"/>
                    </a:cubicBezTo>
                    <a:lnTo>
                      <a:pt x="217399" y="1372"/>
                    </a:lnTo>
                    <a:close/>
                  </a:path>
                </a:pathLst>
              </a:custGeom>
              <a:solidFill>
                <a:srgbClr val="4C262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51" name="Google Shape;3551;p16"/>
              <p:cNvSpPr/>
              <p:nvPr/>
            </p:nvSpPr>
            <p:spPr>
              <a:xfrm>
                <a:off x="6043107" y="5514517"/>
                <a:ext cx="49120" cy="214998"/>
              </a:xfrm>
              <a:custGeom>
                <a:avLst/>
                <a:gdLst/>
                <a:ahLst/>
                <a:cxnLst/>
                <a:rect l="l" t="t" r="r" b="b"/>
                <a:pathLst>
                  <a:path w="49120" h="214998" extrusionOk="0">
                    <a:moveTo>
                      <a:pt x="49121" y="343"/>
                    </a:moveTo>
                    <a:cubicBezTo>
                      <a:pt x="48435" y="5144"/>
                      <a:pt x="47406" y="9601"/>
                      <a:pt x="46377" y="14059"/>
                    </a:cubicBezTo>
                    <a:cubicBezTo>
                      <a:pt x="45349" y="18517"/>
                      <a:pt x="44320" y="22975"/>
                      <a:pt x="43291" y="27432"/>
                    </a:cubicBezTo>
                    <a:cubicBezTo>
                      <a:pt x="42263" y="31890"/>
                      <a:pt x="41234" y="36348"/>
                      <a:pt x="40205" y="40805"/>
                    </a:cubicBezTo>
                    <a:cubicBezTo>
                      <a:pt x="39176" y="45263"/>
                      <a:pt x="38148" y="49721"/>
                      <a:pt x="36776" y="54178"/>
                    </a:cubicBezTo>
                    <a:cubicBezTo>
                      <a:pt x="35747" y="58636"/>
                      <a:pt x="34376" y="63094"/>
                      <a:pt x="33004" y="67209"/>
                    </a:cubicBezTo>
                    <a:cubicBezTo>
                      <a:pt x="31633" y="71666"/>
                      <a:pt x="30261" y="76124"/>
                      <a:pt x="28889" y="80239"/>
                    </a:cubicBezTo>
                    <a:lnTo>
                      <a:pt x="24775" y="93269"/>
                    </a:lnTo>
                    <a:cubicBezTo>
                      <a:pt x="23403" y="97727"/>
                      <a:pt x="22374" y="102184"/>
                      <a:pt x="21003" y="106642"/>
                    </a:cubicBezTo>
                    <a:lnTo>
                      <a:pt x="17574" y="120015"/>
                    </a:lnTo>
                    <a:lnTo>
                      <a:pt x="14488" y="133388"/>
                    </a:lnTo>
                    <a:lnTo>
                      <a:pt x="11744" y="146761"/>
                    </a:lnTo>
                    <a:lnTo>
                      <a:pt x="9344" y="160135"/>
                    </a:lnTo>
                    <a:cubicBezTo>
                      <a:pt x="5915" y="178308"/>
                      <a:pt x="3515" y="196482"/>
                      <a:pt x="1457" y="214999"/>
                    </a:cubicBezTo>
                    <a:lnTo>
                      <a:pt x="86" y="214999"/>
                    </a:lnTo>
                    <a:cubicBezTo>
                      <a:pt x="-257" y="196482"/>
                      <a:pt x="429" y="177965"/>
                      <a:pt x="2143" y="159449"/>
                    </a:cubicBezTo>
                    <a:lnTo>
                      <a:pt x="3515" y="145733"/>
                    </a:lnTo>
                    <a:lnTo>
                      <a:pt x="5229" y="132017"/>
                    </a:lnTo>
                    <a:lnTo>
                      <a:pt x="7287" y="118301"/>
                    </a:lnTo>
                    <a:lnTo>
                      <a:pt x="9687" y="104585"/>
                    </a:lnTo>
                    <a:cubicBezTo>
                      <a:pt x="10716" y="100127"/>
                      <a:pt x="11402" y="95326"/>
                      <a:pt x="12087" y="90869"/>
                    </a:cubicBezTo>
                    <a:lnTo>
                      <a:pt x="14831" y="77153"/>
                    </a:lnTo>
                    <a:cubicBezTo>
                      <a:pt x="15859" y="72695"/>
                      <a:pt x="16888" y="67894"/>
                      <a:pt x="18260" y="63437"/>
                    </a:cubicBezTo>
                    <a:cubicBezTo>
                      <a:pt x="19631" y="58979"/>
                      <a:pt x="21003" y="54521"/>
                      <a:pt x="22717" y="50064"/>
                    </a:cubicBezTo>
                    <a:cubicBezTo>
                      <a:pt x="24432" y="45606"/>
                      <a:pt x="26146" y="41491"/>
                      <a:pt x="27861" y="37033"/>
                    </a:cubicBezTo>
                    <a:cubicBezTo>
                      <a:pt x="29575" y="32919"/>
                      <a:pt x="31633" y="28461"/>
                      <a:pt x="33690" y="24346"/>
                    </a:cubicBezTo>
                    <a:cubicBezTo>
                      <a:pt x="35747" y="20231"/>
                      <a:pt x="38148" y="16117"/>
                      <a:pt x="40205" y="12002"/>
                    </a:cubicBezTo>
                    <a:cubicBezTo>
                      <a:pt x="42605" y="7887"/>
                      <a:pt x="45006" y="3772"/>
                      <a:pt x="47749" y="0"/>
                    </a:cubicBezTo>
                    <a:lnTo>
                      <a:pt x="49121" y="343"/>
                    </a:lnTo>
                    <a:close/>
                  </a:path>
                </a:pathLst>
              </a:custGeom>
              <a:solidFill>
                <a:srgbClr val="4C262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52" name="Google Shape;3552;p16"/>
              <p:cNvSpPr/>
              <p:nvPr/>
            </p:nvSpPr>
            <p:spPr>
              <a:xfrm>
                <a:off x="5930036" y="5469597"/>
                <a:ext cx="207797" cy="32232"/>
              </a:xfrm>
              <a:custGeom>
                <a:avLst/>
                <a:gdLst/>
                <a:ahLst/>
                <a:cxnLst/>
                <a:rect l="l" t="t" r="r" b="b"/>
                <a:pathLst>
                  <a:path w="207797" h="32232" extrusionOk="0">
                    <a:moveTo>
                      <a:pt x="207798" y="1715"/>
                    </a:moveTo>
                    <a:cubicBezTo>
                      <a:pt x="204026" y="4115"/>
                      <a:pt x="200254" y="6515"/>
                      <a:pt x="196139" y="8573"/>
                    </a:cubicBezTo>
                    <a:cubicBezTo>
                      <a:pt x="192024" y="10630"/>
                      <a:pt x="188252" y="12688"/>
                      <a:pt x="184137" y="14402"/>
                    </a:cubicBezTo>
                    <a:cubicBezTo>
                      <a:pt x="180023" y="16117"/>
                      <a:pt x="175908" y="17831"/>
                      <a:pt x="171793" y="19546"/>
                    </a:cubicBezTo>
                    <a:cubicBezTo>
                      <a:pt x="167678" y="20917"/>
                      <a:pt x="163221" y="22289"/>
                      <a:pt x="159106" y="23660"/>
                    </a:cubicBezTo>
                    <a:cubicBezTo>
                      <a:pt x="154648" y="24689"/>
                      <a:pt x="150533" y="26060"/>
                      <a:pt x="146076" y="26746"/>
                    </a:cubicBezTo>
                    <a:cubicBezTo>
                      <a:pt x="141618" y="27432"/>
                      <a:pt x="137160" y="28118"/>
                      <a:pt x="132702" y="28804"/>
                    </a:cubicBezTo>
                    <a:lnTo>
                      <a:pt x="119329" y="30175"/>
                    </a:lnTo>
                    <a:cubicBezTo>
                      <a:pt x="114872" y="30518"/>
                      <a:pt x="110414" y="30861"/>
                      <a:pt x="105956" y="31204"/>
                    </a:cubicBezTo>
                    <a:lnTo>
                      <a:pt x="92583" y="31890"/>
                    </a:lnTo>
                    <a:lnTo>
                      <a:pt x="79210" y="32233"/>
                    </a:lnTo>
                    <a:lnTo>
                      <a:pt x="65837" y="32233"/>
                    </a:lnTo>
                    <a:lnTo>
                      <a:pt x="52464" y="31547"/>
                    </a:lnTo>
                    <a:cubicBezTo>
                      <a:pt x="34633" y="30175"/>
                      <a:pt x="17145" y="28118"/>
                      <a:pt x="0" y="24689"/>
                    </a:cubicBezTo>
                    <a:lnTo>
                      <a:pt x="343" y="23317"/>
                    </a:lnTo>
                    <a:cubicBezTo>
                      <a:pt x="17831" y="24689"/>
                      <a:pt x="35319" y="25032"/>
                      <a:pt x="52807" y="24346"/>
                    </a:cubicBezTo>
                    <a:lnTo>
                      <a:pt x="65837" y="23660"/>
                    </a:lnTo>
                    <a:lnTo>
                      <a:pt x="78867" y="22631"/>
                    </a:lnTo>
                    <a:lnTo>
                      <a:pt x="91897" y="21260"/>
                    </a:lnTo>
                    <a:lnTo>
                      <a:pt x="104928" y="19546"/>
                    </a:lnTo>
                    <a:cubicBezTo>
                      <a:pt x="109042" y="18860"/>
                      <a:pt x="113500" y="18174"/>
                      <a:pt x="117615" y="17145"/>
                    </a:cubicBezTo>
                    <a:lnTo>
                      <a:pt x="130302" y="14402"/>
                    </a:lnTo>
                    <a:cubicBezTo>
                      <a:pt x="134417" y="13373"/>
                      <a:pt x="138532" y="12344"/>
                      <a:pt x="142989" y="11659"/>
                    </a:cubicBezTo>
                    <a:cubicBezTo>
                      <a:pt x="147104" y="10630"/>
                      <a:pt x="151562" y="9944"/>
                      <a:pt x="155677" y="9259"/>
                    </a:cubicBezTo>
                    <a:cubicBezTo>
                      <a:pt x="159792" y="8573"/>
                      <a:pt x="164249" y="7544"/>
                      <a:pt x="168364" y="6858"/>
                    </a:cubicBezTo>
                    <a:cubicBezTo>
                      <a:pt x="172479" y="6172"/>
                      <a:pt x="176937" y="5144"/>
                      <a:pt x="181051" y="4458"/>
                    </a:cubicBezTo>
                    <a:cubicBezTo>
                      <a:pt x="185166" y="3429"/>
                      <a:pt x="189624" y="2743"/>
                      <a:pt x="194082" y="2057"/>
                    </a:cubicBezTo>
                    <a:cubicBezTo>
                      <a:pt x="198539" y="1372"/>
                      <a:pt x="202654" y="686"/>
                      <a:pt x="207455" y="0"/>
                    </a:cubicBezTo>
                    <a:lnTo>
                      <a:pt x="207798" y="1715"/>
                    </a:lnTo>
                    <a:close/>
                  </a:path>
                </a:pathLst>
              </a:custGeom>
              <a:solidFill>
                <a:srgbClr val="4C262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553" name="Google Shape;3553;p16"/>
            <p:cNvGrpSpPr/>
            <p:nvPr/>
          </p:nvGrpSpPr>
          <p:grpSpPr>
            <a:xfrm rot="-1052370">
              <a:off x="5054238" y="6124454"/>
              <a:ext cx="1092109" cy="524108"/>
              <a:chOff x="4555350" y="5083805"/>
              <a:chExt cx="1555394" cy="746440"/>
            </a:xfrm>
          </p:grpSpPr>
          <p:sp>
            <p:nvSpPr>
              <p:cNvPr id="3554" name="Google Shape;3554;p16"/>
              <p:cNvSpPr/>
              <p:nvPr/>
            </p:nvSpPr>
            <p:spPr>
              <a:xfrm>
                <a:off x="4555350" y="5083805"/>
                <a:ext cx="1554365" cy="746440"/>
              </a:xfrm>
              <a:custGeom>
                <a:avLst/>
                <a:gdLst/>
                <a:ahLst/>
                <a:cxnLst/>
                <a:rect l="l" t="t" r="r" b="b"/>
                <a:pathLst>
                  <a:path w="1554365" h="746440" extrusionOk="0">
                    <a:moveTo>
                      <a:pt x="1554366" y="13060"/>
                    </a:moveTo>
                    <a:cubicBezTo>
                      <a:pt x="1281074" y="-27745"/>
                      <a:pt x="938860" y="28490"/>
                      <a:pt x="665912" y="161879"/>
                    </a:cubicBezTo>
                    <a:cubicBezTo>
                      <a:pt x="392621" y="295266"/>
                      <a:pt x="132359" y="506836"/>
                      <a:pt x="0" y="745494"/>
                    </a:cubicBezTo>
                    <a:cubicBezTo>
                      <a:pt x="198539" y="748923"/>
                      <a:pt x="410794" y="745151"/>
                      <a:pt x="613448" y="697831"/>
                    </a:cubicBezTo>
                    <a:cubicBezTo>
                      <a:pt x="935431" y="622736"/>
                      <a:pt x="1240269" y="415625"/>
                      <a:pt x="1407262" y="158450"/>
                    </a:cubicBezTo>
                    <a:cubicBezTo>
                      <a:pt x="1444638" y="100499"/>
                      <a:pt x="1502931" y="63466"/>
                      <a:pt x="1554366" y="13060"/>
                    </a:cubicBezTo>
                    <a:close/>
                  </a:path>
                </a:pathLst>
              </a:custGeom>
              <a:solidFill>
                <a:srgbClr val="7D8C6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55" name="Google Shape;3555;p16"/>
              <p:cNvSpPr/>
              <p:nvPr/>
            </p:nvSpPr>
            <p:spPr>
              <a:xfrm>
                <a:off x="4555693" y="5096179"/>
                <a:ext cx="1555051" cy="733120"/>
              </a:xfrm>
              <a:custGeom>
                <a:avLst/>
                <a:gdLst/>
                <a:ahLst/>
                <a:cxnLst/>
                <a:rect l="l" t="t" r="r" b="b"/>
                <a:pathLst>
                  <a:path w="1555051" h="733120" extrusionOk="0">
                    <a:moveTo>
                      <a:pt x="1553680" y="0"/>
                    </a:moveTo>
                    <a:cubicBezTo>
                      <a:pt x="1520076" y="12688"/>
                      <a:pt x="1486815" y="25718"/>
                      <a:pt x="1453553" y="38748"/>
                    </a:cubicBezTo>
                    <a:cubicBezTo>
                      <a:pt x="1420292" y="52121"/>
                      <a:pt x="1387031" y="65494"/>
                      <a:pt x="1354112" y="79210"/>
                    </a:cubicBezTo>
                    <a:cubicBezTo>
                      <a:pt x="1321194" y="92926"/>
                      <a:pt x="1287933" y="106985"/>
                      <a:pt x="1255014" y="120701"/>
                    </a:cubicBezTo>
                    <a:lnTo>
                      <a:pt x="1156602" y="163564"/>
                    </a:lnTo>
                    <a:cubicBezTo>
                      <a:pt x="1124026" y="178308"/>
                      <a:pt x="1091108" y="192710"/>
                      <a:pt x="1058532" y="207455"/>
                    </a:cubicBezTo>
                    <a:lnTo>
                      <a:pt x="961149" y="252718"/>
                    </a:lnTo>
                    <a:lnTo>
                      <a:pt x="864108" y="299009"/>
                    </a:lnTo>
                    <a:lnTo>
                      <a:pt x="767410" y="345643"/>
                    </a:lnTo>
                    <a:cubicBezTo>
                      <a:pt x="638480" y="408051"/>
                      <a:pt x="510235" y="471488"/>
                      <a:pt x="382334" y="535953"/>
                    </a:cubicBezTo>
                    <a:cubicBezTo>
                      <a:pt x="254432" y="600418"/>
                      <a:pt x="127216" y="665912"/>
                      <a:pt x="0" y="731749"/>
                    </a:cubicBezTo>
                    <a:lnTo>
                      <a:pt x="686" y="733120"/>
                    </a:lnTo>
                    <a:cubicBezTo>
                      <a:pt x="128931" y="669341"/>
                      <a:pt x="257175" y="605562"/>
                      <a:pt x="385763" y="542811"/>
                    </a:cubicBezTo>
                    <a:cubicBezTo>
                      <a:pt x="514350" y="479717"/>
                      <a:pt x="643281" y="417652"/>
                      <a:pt x="772897" y="356616"/>
                    </a:cubicBezTo>
                    <a:lnTo>
                      <a:pt x="870280" y="311353"/>
                    </a:lnTo>
                    <a:lnTo>
                      <a:pt x="968007" y="266776"/>
                    </a:lnTo>
                    <a:lnTo>
                      <a:pt x="1065733" y="222199"/>
                    </a:lnTo>
                    <a:cubicBezTo>
                      <a:pt x="1098309" y="207455"/>
                      <a:pt x="1130884" y="192710"/>
                      <a:pt x="1163460" y="177622"/>
                    </a:cubicBezTo>
                    <a:lnTo>
                      <a:pt x="1261186" y="133388"/>
                    </a:lnTo>
                    <a:cubicBezTo>
                      <a:pt x="1293762" y="118644"/>
                      <a:pt x="1326337" y="104242"/>
                      <a:pt x="1358913" y="89154"/>
                    </a:cubicBezTo>
                    <a:lnTo>
                      <a:pt x="1555052" y="1372"/>
                    </a:lnTo>
                    <a:lnTo>
                      <a:pt x="1553680" y="0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556" name="Google Shape;3556;p16"/>
            <p:cNvGrpSpPr/>
            <p:nvPr/>
          </p:nvGrpSpPr>
          <p:grpSpPr>
            <a:xfrm rot="-1052370">
              <a:off x="3732443" y="4768592"/>
              <a:ext cx="1055003" cy="1361108"/>
              <a:chOff x="3163902" y="2639552"/>
              <a:chExt cx="1502547" cy="1938505"/>
            </a:xfrm>
          </p:grpSpPr>
          <p:sp>
            <p:nvSpPr>
              <p:cNvPr id="3557" name="Google Shape;3557;p16"/>
              <p:cNvSpPr/>
              <p:nvPr/>
            </p:nvSpPr>
            <p:spPr>
              <a:xfrm>
                <a:off x="3163902" y="2639552"/>
                <a:ext cx="279422" cy="190058"/>
              </a:xfrm>
              <a:custGeom>
                <a:avLst/>
                <a:gdLst/>
                <a:ahLst/>
                <a:cxnLst/>
                <a:rect l="l" t="t" r="r" b="b"/>
                <a:pathLst>
                  <a:path w="279422" h="190058" extrusionOk="0">
                    <a:moveTo>
                      <a:pt x="269136" y="180457"/>
                    </a:moveTo>
                    <a:cubicBezTo>
                      <a:pt x="191983" y="175999"/>
                      <a:pt x="115859" y="151996"/>
                      <a:pt x="50366" y="110848"/>
                    </a:cubicBezTo>
                    <a:cubicBezTo>
                      <a:pt x="19505" y="91646"/>
                      <a:pt x="-12728" y="54956"/>
                      <a:pt x="5103" y="23066"/>
                    </a:cubicBezTo>
                    <a:cubicBezTo>
                      <a:pt x="15047" y="5578"/>
                      <a:pt x="37335" y="-1966"/>
                      <a:pt x="57224" y="435"/>
                    </a:cubicBezTo>
                    <a:cubicBezTo>
                      <a:pt x="77112" y="2835"/>
                      <a:pt x="95285" y="13465"/>
                      <a:pt x="112088" y="24438"/>
                    </a:cubicBezTo>
                    <a:cubicBezTo>
                      <a:pt x="177924" y="67986"/>
                      <a:pt x="235189" y="124564"/>
                      <a:pt x="279423" y="190058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58" name="Google Shape;3558;p16"/>
              <p:cNvSpPr/>
              <p:nvPr/>
            </p:nvSpPr>
            <p:spPr>
              <a:xfrm>
                <a:off x="3513678" y="3235137"/>
                <a:ext cx="384675" cy="212750"/>
              </a:xfrm>
              <a:custGeom>
                <a:avLst/>
                <a:gdLst/>
                <a:ahLst/>
                <a:cxnLst/>
                <a:rect l="l" t="t" r="r" b="b"/>
                <a:pathLst>
                  <a:path w="384675" h="212750" extrusionOk="0">
                    <a:moveTo>
                      <a:pt x="384675" y="207236"/>
                    </a:moveTo>
                    <a:cubicBezTo>
                      <a:pt x="287635" y="221294"/>
                      <a:pt x="186822" y="208264"/>
                      <a:pt x="96296" y="170545"/>
                    </a:cubicBezTo>
                    <a:cubicBezTo>
                      <a:pt x="61321" y="155801"/>
                      <a:pt x="26002" y="135569"/>
                      <a:pt x="8514" y="101965"/>
                    </a:cubicBezTo>
                    <a:cubicBezTo>
                      <a:pt x="-8974" y="68361"/>
                      <a:pt x="627" y="18641"/>
                      <a:pt x="35946" y="4925"/>
                    </a:cubicBezTo>
                    <a:cubicBezTo>
                      <a:pt x="82237" y="-13249"/>
                      <a:pt x="142245" y="22412"/>
                      <a:pt x="180307" y="54302"/>
                    </a:cubicBezTo>
                    <a:cubicBezTo>
                      <a:pt x="224198" y="90992"/>
                      <a:pt x="268089" y="127340"/>
                      <a:pt x="312323" y="164030"/>
                    </a:cubicBezTo>
                    <a:cubicBezTo>
                      <a:pt x="338727" y="185633"/>
                      <a:pt x="350385" y="211693"/>
                      <a:pt x="384675" y="20723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59" name="Google Shape;3559;p16"/>
              <p:cNvSpPr/>
              <p:nvPr/>
            </p:nvSpPr>
            <p:spPr>
              <a:xfrm>
                <a:off x="4055950" y="2898498"/>
                <a:ext cx="196755" cy="411172"/>
              </a:xfrm>
              <a:custGeom>
                <a:avLst/>
                <a:gdLst/>
                <a:ahLst/>
                <a:cxnLst/>
                <a:rect l="l" t="t" r="r" b="b"/>
                <a:pathLst>
                  <a:path w="196755" h="411172" extrusionOk="0">
                    <a:moveTo>
                      <a:pt x="94092" y="4493"/>
                    </a:moveTo>
                    <a:cubicBezTo>
                      <a:pt x="26883" y="39126"/>
                      <a:pt x="-4321" y="121764"/>
                      <a:pt x="480" y="197202"/>
                    </a:cubicBezTo>
                    <a:cubicBezTo>
                      <a:pt x="4938" y="272640"/>
                      <a:pt x="38199" y="342935"/>
                      <a:pt x="71117" y="411172"/>
                    </a:cubicBezTo>
                    <a:cubicBezTo>
                      <a:pt x="90663" y="332305"/>
                      <a:pt x="137640" y="253438"/>
                      <a:pt x="168844" y="178686"/>
                    </a:cubicBezTo>
                    <a:cubicBezTo>
                      <a:pt x="184274" y="141996"/>
                      <a:pt x="201419" y="103591"/>
                      <a:pt x="195590" y="64157"/>
                    </a:cubicBezTo>
                    <a:cubicBezTo>
                      <a:pt x="189418" y="25067"/>
                      <a:pt x="129410" y="-13338"/>
                      <a:pt x="94092" y="4493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60" name="Google Shape;3560;p16"/>
              <p:cNvSpPr/>
              <p:nvPr/>
            </p:nvSpPr>
            <p:spPr>
              <a:xfrm>
                <a:off x="4331299" y="3355805"/>
                <a:ext cx="196755" cy="411294"/>
              </a:xfrm>
              <a:custGeom>
                <a:avLst/>
                <a:gdLst/>
                <a:ahLst/>
                <a:cxnLst/>
                <a:rect l="l" t="t" r="r" b="b"/>
                <a:pathLst>
                  <a:path w="196755" h="411294" extrusionOk="0">
                    <a:moveTo>
                      <a:pt x="94092" y="4615"/>
                    </a:moveTo>
                    <a:cubicBezTo>
                      <a:pt x="26883" y="39248"/>
                      <a:pt x="-4321" y="121887"/>
                      <a:pt x="480" y="197324"/>
                    </a:cubicBezTo>
                    <a:cubicBezTo>
                      <a:pt x="4938" y="272762"/>
                      <a:pt x="38199" y="343057"/>
                      <a:pt x="71117" y="411294"/>
                    </a:cubicBezTo>
                    <a:cubicBezTo>
                      <a:pt x="90663" y="332427"/>
                      <a:pt x="137640" y="253560"/>
                      <a:pt x="168844" y="178808"/>
                    </a:cubicBezTo>
                    <a:cubicBezTo>
                      <a:pt x="184274" y="142118"/>
                      <a:pt x="201419" y="103713"/>
                      <a:pt x="195590" y="64279"/>
                    </a:cubicBezTo>
                    <a:cubicBezTo>
                      <a:pt x="189418" y="25189"/>
                      <a:pt x="129410" y="-13559"/>
                      <a:pt x="94092" y="4615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61" name="Google Shape;3561;p16"/>
              <p:cNvSpPr/>
              <p:nvPr/>
            </p:nvSpPr>
            <p:spPr>
              <a:xfrm>
                <a:off x="3318167" y="2748343"/>
                <a:ext cx="1348282" cy="1829714"/>
              </a:xfrm>
              <a:custGeom>
                <a:avLst/>
                <a:gdLst/>
                <a:ahLst/>
                <a:cxnLst/>
                <a:rect l="l" t="t" r="r" b="b"/>
                <a:pathLst>
                  <a:path w="1348282" h="1829714" extrusionOk="0">
                    <a:moveTo>
                      <a:pt x="1029" y="0"/>
                    </a:moveTo>
                    <a:cubicBezTo>
                      <a:pt x="162192" y="104242"/>
                      <a:pt x="308610" y="230086"/>
                      <a:pt x="441312" y="368618"/>
                    </a:cubicBezTo>
                    <a:cubicBezTo>
                      <a:pt x="573672" y="507492"/>
                      <a:pt x="692315" y="659397"/>
                      <a:pt x="799986" y="818159"/>
                    </a:cubicBezTo>
                    <a:cubicBezTo>
                      <a:pt x="853821" y="897712"/>
                      <a:pt x="905256" y="978637"/>
                      <a:pt x="954291" y="1061276"/>
                    </a:cubicBezTo>
                    <a:lnTo>
                      <a:pt x="990638" y="1123340"/>
                    </a:lnTo>
                    <a:lnTo>
                      <a:pt x="1026300" y="1185748"/>
                    </a:lnTo>
                    <a:lnTo>
                      <a:pt x="1060933" y="1248842"/>
                    </a:lnTo>
                    <a:lnTo>
                      <a:pt x="1094880" y="1312278"/>
                    </a:lnTo>
                    <a:lnTo>
                      <a:pt x="1128141" y="1376058"/>
                    </a:lnTo>
                    <a:lnTo>
                      <a:pt x="1161059" y="1440180"/>
                    </a:lnTo>
                    <a:lnTo>
                      <a:pt x="1193292" y="1504645"/>
                    </a:lnTo>
                    <a:lnTo>
                      <a:pt x="1225182" y="1569110"/>
                    </a:lnTo>
                    <a:lnTo>
                      <a:pt x="1256386" y="1633919"/>
                    </a:lnTo>
                    <a:lnTo>
                      <a:pt x="1287247" y="1698727"/>
                    </a:lnTo>
                    <a:cubicBezTo>
                      <a:pt x="1307478" y="1742275"/>
                      <a:pt x="1328052" y="1785480"/>
                      <a:pt x="1348283" y="1829029"/>
                    </a:cubicBezTo>
                    <a:lnTo>
                      <a:pt x="1346911" y="1829714"/>
                    </a:lnTo>
                    <a:lnTo>
                      <a:pt x="1330109" y="1797825"/>
                    </a:lnTo>
                    <a:lnTo>
                      <a:pt x="1313650" y="1765935"/>
                    </a:lnTo>
                    <a:lnTo>
                      <a:pt x="1280389" y="1702156"/>
                    </a:lnTo>
                    <a:lnTo>
                      <a:pt x="1214209" y="1574597"/>
                    </a:lnTo>
                    <a:lnTo>
                      <a:pt x="1180948" y="1510817"/>
                    </a:lnTo>
                    <a:lnTo>
                      <a:pt x="1147686" y="1447381"/>
                    </a:lnTo>
                    <a:lnTo>
                      <a:pt x="1114082" y="1383944"/>
                    </a:lnTo>
                    <a:lnTo>
                      <a:pt x="1080135" y="1320851"/>
                    </a:lnTo>
                    <a:lnTo>
                      <a:pt x="1045845" y="1257757"/>
                    </a:lnTo>
                    <a:lnTo>
                      <a:pt x="1010869" y="1195007"/>
                    </a:lnTo>
                    <a:lnTo>
                      <a:pt x="975551" y="1132599"/>
                    </a:lnTo>
                    <a:lnTo>
                      <a:pt x="939546" y="1070534"/>
                    </a:lnTo>
                    <a:cubicBezTo>
                      <a:pt x="891540" y="987895"/>
                      <a:pt x="841134" y="906285"/>
                      <a:pt x="788327" y="826732"/>
                    </a:cubicBezTo>
                    <a:cubicBezTo>
                      <a:pt x="682371" y="667283"/>
                      <a:pt x="565442" y="515036"/>
                      <a:pt x="434454" y="375133"/>
                    </a:cubicBezTo>
                    <a:cubicBezTo>
                      <a:pt x="304495" y="234887"/>
                      <a:pt x="159791" y="107671"/>
                      <a:pt x="0" y="1715"/>
                    </a:cubicBezTo>
                    <a:lnTo>
                      <a:pt x="1029" y="0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62" name="Google Shape;3562;p16"/>
              <p:cNvSpPr/>
              <p:nvPr/>
            </p:nvSpPr>
            <p:spPr>
              <a:xfrm>
                <a:off x="3548938" y="3305556"/>
                <a:ext cx="497890" cy="182422"/>
              </a:xfrm>
              <a:custGeom>
                <a:avLst/>
                <a:gdLst/>
                <a:ahLst/>
                <a:cxnLst/>
                <a:rect l="l" t="t" r="r" b="b"/>
                <a:pathLst>
                  <a:path w="497890" h="182422" extrusionOk="0">
                    <a:moveTo>
                      <a:pt x="497205" y="182423"/>
                    </a:moveTo>
                    <a:cubicBezTo>
                      <a:pt x="476631" y="173850"/>
                      <a:pt x="455714" y="168021"/>
                      <a:pt x="434454" y="163220"/>
                    </a:cubicBezTo>
                    <a:cubicBezTo>
                      <a:pt x="423824" y="160820"/>
                      <a:pt x="413195" y="158763"/>
                      <a:pt x="402222" y="156705"/>
                    </a:cubicBezTo>
                    <a:cubicBezTo>
                      <a:pt x="391249" y="154648"/>
                      <a:pt x="380619" y="152248"/>
                      <a:pt x="369646" y="150190"/>
                    </a:cubicBezTo>
                    <a:cubicBezTo>
                      <a:pt x="348044" y="145390"/>
                      <a:pt x="326441" y="139903"/>
                      <a:pt x="305181" y="133045"/>
                    </a:cubicBezTo>
                    <a:cubicBezTo>
                      <a:pt x="283921" y="126187"/>
                      <a:pt x="263004" y="119329"/>
                      <a:pt x="242087" y="111785"/>
                    </a:cubicBezTo>
                    <a:cubicBezTo>
                      <a:pt x="221171" y="104585"/>
                      <a:pt x="200254" y="96355"/>
                      <a:pt x="179680" y="88125"/>
                    </a:cubicBezTo>
                    <a:cubicBezTo>
                      <a:pt x="169393" y="84011"/>
                      <a:pt x="159106" y="79896"/>
                      <a:pt x="148819" y="75438"/>
                    </a:cubicBezTo>
                    <a:lnTo>
                      <a:pt x="133388" y="68923"/>
                    </a:lnTo>
                    <a:lnTo>
                      <a:pt x="118301" y="62065"/>
                    </a:lnTo>
                    <a:cubicBezTo>
                      <a:pt x="113157" y="59665"/>
                      <a:pt x="108356" y="57264"/>
                      <a:pt x="103213" y="54864"/>
                    </a:cubicBezTo>
                    <a:lnTo>
                      <a:pt x="88125" y="47663"/>
                    </a:lnTo>
                    <a:cubicBezTo>
                      <a:pt x="78181" y="42863"/>
                      <a:pt x="68237" y="38062"/>
                      <a:pt x="58293" y="32918"/>
                    </a:cubicBezTo>
                    <a:cubicBezTo>
                      <a:pt x="38405" y="22974"/>
                      <a:pt x="19202" y="12002"/>
                      <a:pt x="0" y="1372"/>
                    </a:cubicBezTo>
                    <a:lnTo>
                      <a:pt x="686" y="0"/>
                    </a:lnTo>
                    <a:cubicBezTo>
                      <a:pt x="40462" y="19545"/>
                      <a:pt x="80582" y="38062"/>
                      <a:pt x="121387" y="54521"/>
                    </a:cubicBezTo>
                    <a:lnTo>
                      <a:pt x="136817" y="60693"/>
                    </a:lnTo>
                    <a:lnTo>
                      <a:pt x="152248" y="66523"/>
                    </a:lnTo>
                    <a:cubicBezTo>
                      <a:pt x="162535" y="70637"/>
                      <a:pt x="172822" y="74409"/>
                      <a:pt x="183109" y="78181"/>
                    </a:cubicBezTo>
                    <a:cubicBezTo>
                      <a:pt x="204026" y="85382"/>
                      <a:pt x="224600" y="92583"/>
                      <a:pt x="245859" y="99098"/>
                    </a:cubicBezTo>
                    <a:cubicBezTo>
                      <a:pt x="256489" y="102527"/>
                      <a:pt x="267119" y="105270"/>
                      <a:pt x="277406" y="108699"/>
                    </a:cubicBezTo>
                    <a:cubicBezTo>
                      <a:pt x="282550" y="110414"/>
                      <a:pt x="288036" y="111443"/>
                      <a:pt x="293180" y="113157"/>
                    </a:cubicBezTo>
                    <a:cubicBezTo>
                      <a:pt x="298666" y="114529"/>
                      <a:pt x="303809" y="116243"/>
                      <a:pt x="309296" y="117272"/>
                    </a:cubicBezTo>
                    <a:lnTo>
                      <a:pt x="373075" y="134074"/>
                    </a:lnTo>
                    <a:lnTo>
                      <a:pt x="405308" y="142646"/>
                    </a:lnTo>
                    <a:cubicBezTo>
                      <a:pt x="415938" y="145733"/>
                      <a:pt x="426911" y="148819"/>
                      <a:pt x="437540" y="152248"/>
                    </a:cubicBezTo>
                    <a:cubicBezTo>
                      <a:pt x="458800" y="159449"/>
                      <a:pt x="479717" y="168364"/>
                      <a:pt x="497891" y="181394"/>
                    </a:cubicBezTo>
                    <a:lnTo>
                      <a:pt x="497205" y="182423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63" name="Google Shape;3563;p16"/>
              <p:cNvSpPr/>
              <p:nvPr/>
            </p:nvSpPr>
            <p:spPr>
              <a:xfrm>
                <a:off x="3718285" y="3673109"/>
                <a:ext cx="489020" cy="270385"/>
              </a:xfrm>
              <a:custGeom>
                <a:avLst/>
                <a:gdLst/>
                <a:ahLst/>
                <a:cxnLst/>
                <a:rect l="l" t="t" r="r" b="b"/>
                <a:pathLst>
                  <a:path w="489020" h="270385" extrusionOk="0">
                    <a:moveTo>
                      <a:pt x="489021" y="263383"/>
                    </a:moveTo>
                    <a:cubicBezTo>
                      <a:pt x="365577" y="281213"/>
                      <a:pt x="237332" y="264754"/>
                      <a:pt x="122461" y="216748"/>
                    </a:cubicBezTo>
                    <a:cubicBezTo>
                      <a:pt x="77884" y="198232"/>
                      <a:pt x="32964" y="172514"/>
                      <a:pt x="10675" y="129652"/>
                    </a:cubicBezTo>
                    <a:cubicBezTo>
                      <a:pt x="-11270" y="86789"/>
                      <a:pt x="731" y="23695"/>
                      <a:pt x="45651" y="6208"/>
                    </a:cubicBezTo>
                    <a:cubicBezTo>
                      <a:pt x="104630" y="-16767"/>
                      <a:pt x="180754" y="28496"/>
                      <a:pt x="229103" y="68958"/>
                    </a:cubicBezTo>
                    <a:cubicBezTo>
                      <a:pt x="284995" y="115250"/>
                      <a:pt x="340888" y="161884"/>
                      <a:pt x="396781" y="208176"/>
                    </a:cubicBezTo>
                    <a:cubicBezTo>
                      <a:pt x="430728" y="235608"/>
                      <a:pt x="445473" y="268869"/>
                      <a:pt x="489021" y="263383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64" name="Google Shape;3564;p16"/>
              <p:cNvSpPr/>
              <p:nvPr/>
            </p:nvSpPr>
            <p:spPr>
              <a:xfrm>
                <a:off x="3857891" y="3799674"/>
                <a:ext cx="497890" cy="182423"/>
              </a:xfrm>
              <a:custGeom>
                <a:avLst/>
                <a:gdLst/>
                <a:ahLst/>
                <a:cxnLst/>
                <a:rect l="l" t="t" r="r" b="b"/>
                <a:pathLst>
                  <a:path w="497890" h="182423" extrusionOk="0">
                    <a:moveTo>
                      <a:pt x="497205" y="182423"/>
                    </a:moveTo>
                    <a:cubicBezTo>
                      <a:pt x="476631" y="173851"/>
                      <a:pt x="455714" y="168021"/>
                      <a:pt x="434454" y="163220"/>
                    </a:cubicBezTo>
                    <a:cubicBezTo>
                      <a:pt x="423824" y="160820"/>
                      <a:pt x="413195" y="158763"/>
                      <a:pt x="402222" y="156706"/>
                    </a:cubicBezTo>
                    <a:cubicBezTo>
                      <a:pt x="391249" y="154648"/>
                      <a:pt x="380619" y="152248"/>
                      <a:pt x="369646" y="150190"/>
                    </a:cubicBezTo>
                    <a:cubicBezTo>
                      <a:pt x="348044" y="145390"/>
                      <a:pt x="326441" y="139903"/>
                      <a:pt x="305181" y="133045"/>
                    </a:cubicBezTo>
                    <a:cubicBezTo>
                      <a:pt x="283921" y="126187"/>
                      <a:pt x="263004" y="119329"/>
                      <a:pt x="242087" y="111785"/>
                    </a:cubicBezTo>
                    <a:cubicBezTo>
                      <a:pt x="221171" y="104585"/>
                      <a:pt x="200254" y="96355"/>
                      <a:pt x="179680" y="88126"/>
                    </a:cubicBezTo>
                    <a:cubicBezTo>
                      <a:pt x="169393" y="84011"/>
                      <a:pt x="159106" y="79896"/>
                      <a:pt x="148819" y="75438"/>
                    </a:cubicBezTo>
                    <a:lnTo>
                      <a:pt x="133388" y="68923"/>
                    </a:lnTo>
                    <a:lnTo>
                      <a:pt x="118301" y="62065"/>
                    </a:lnTo>
                    <a:cubicBezTo>
                      <a:pt x="113157" y="59665"/>
                      <a:pt x="108356" y="57265"/>
                      <a:pt x="103213" y="54864"/>
                    </a:cubicBezTo>
                    <a:lnTo>
                      <a:pt x="88125" y="47663"/>
                    </a:lnTo>
                    <a:cubicBezTo>
                      <a:pt x="78181" y="42863"/>
                      <a:pt x="68237" y="38062"/>
                      <a:pt x="58293" y="32918"/>
                    </a:cubicBezTo>
                    <a:cubicBezTo>
                      <a:pt x="38405" y="22975"/>
                      <a:pt x="19202" y="12002"/>
                      <a:pt x="0" y="1372"/>
                    </a:cubicBezTo>
                    <a:lnTo>
                      <a:pt x="686" y="0"/>
                    </a:lnTo>
                    <a:cubicBezTo>
                      <a:pt x="40462" y="19546"/>
                      <a:pt x="80582" y="38062"/>
                      <a:pt x="121387" y="54521"/>
                    </a:cubicBezTo>
                    <a:lnTo>
                      <a:pt x="136817" y="60694"/>
                    </a:lnTo>
                    <a:lnTo>
                      <a:pt x="152248" y="66523"/>
                    </a:lnTo>
                    <a:cubicBezTo>
                      <a:pt x="162535" y="70637"/>
                      <a:pt x="172822" y="74410"/>
                      <a:pt x="183109" y="78181"/>
                    </a:cubicBezTo>
                    <a:cubicBezTo>
                      <a:pt x="204026" y="85382"/>
                      <a:pt x="224600" y="92583"/>
                      <a:pt x="245859" y="99098"/>
                    </a:cubicBezTo>
                    <a:cubicBezTo>
                      <a:pt x="256489" y="102527"/>
                      <a:pt x="267119" y="105271"/>
                      <a:pt x="277406" y="108700"/>
                    </a:cubicBezTo>
                    <a:cubicBezTo>
                      <a:pt x="282550" y="110414"/>
                      <a:pt x="288036" y="111443"/>
                      <a:pt x="293180" y="113157"/>
                    </a:cubicBezTo>
                    <a:cubicBezTo>
                      <a:pt x="298666" y="114529"/>
                      <a:pt x="303809" y="116243"/>
                      <a:pt x="309296" y="117272"/>
                    </a:cubicBezTo>
                    <a:lnTo>
                      <a:pt x="373075" y="134074"/>
                    </a:lnTo>
                    <a:lnTo>
                      <a:pt x="405308" y="142646"/>
                    </a:lnTo>
                    <a:cubicBezTo>
                      <a:pt x="415938" y="145733"/>
                      <a:pt x="426911" y="148819"/>
                      <a:pt x="437540" y="152248"/>
                    </a:cubicBezTo>
                    <a:cubicBezTo>
                      <a:pt x="458800" y="159449"/>
                      <a:pt x="479717" y="168364"/>
                      <a:pt x="497891" y="181394"/>
                    </a:cubicBezTo>
                    <a:lnTo>
                      <a:pt x="497205" y="182423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65" name="Google Shape;3565;p16"/>
              <p:cNvSpPr/>
              <p:nvPr/>
            </p:nvSpPr>
            <p:spPr>
              <a:xfrm>
                <a:off x="3279808" y="2898765"/>
                <a:ext cx="307878" cy="170545"/>
              </a:xfrm>
              <a:custGeom>
                <a:avLst/>
                <a:gdLst/>
                <a:ahLst/>
                <a:cxnLst/>
                <a:rect l="l" t="t" r="r" b="b"/>
                <a:pathLst>
                  <a:path w="307878" h="170545" extrusionOk="0">
                    <a:moveTo>
                      <a:pt x="307879" y="166075"/>
                    </a:moveTo>
                    <a:cubicBezTo>
                      <a:pt x="230040" y="177391"/>
                      <a:pt x="149459" y="167104"/>
                      <a:pt x="77107" y="136586"/>
                    </a:cubicBezTo>
                    <a:cubicBezTo>
                      <a:pt x="48989" y="124927"/>
                      <a:pt x="20871" y="108468"/>
                      <a:pt x="6812" y="81722"/>
                    </a:cubicBezTo>
                    <a:cubicBezTo>
                      <a:pt x="-7247" y="54632"/>
                      <a:pt x="640" y="14856"/>
                      <a:pt x="28758" y="3883"/>
                    </a:cubicBezTo>
                    <a:cubicBezTo>
                      <a:pt x="65791" y="-10519"/>
                      <a:pt x="113797" y="17942"/>
                      <a:pt x="144315" y="43317"/>
                    </a:cubicBezTo>
                    <a:cubicBezTo>
                      <a:pt x="179634" y="72463"/>
                      <a:pt x="214610" y="101953"/>
                      <a:pt x="249928" y="131099"/>
                    </a:cubicBezTo>
                    <a:cubicBezTo>
                      <a:pt x="271188" y="148930"/>
                      <a:pt x="280789" y="169847"/>
                      <a:pt x="307879" y="166075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66" name="Google Shape;3566;p16"/>
              <p:cNvSpPr/>
              <p:nvPr/>
            </p:nvSpPr>
            <p:spPr>
              <a:xfrm>
                <a:off x="3361372" y="2977057"/>
                <a:ext cx="398792" cy="146761"/>
              </a:xfrm>
              <a:custGeom>
                <a:avLst/>
                <a:gdLst/>
                <a:ahLst/>
                <a:cxnLst/>
                <a:rect l="l" t="t" r="r" b="b"/>
                <a:pathLst>
                  <a:path w="398792" h="146761" extrusionOk="0">
                    <a:moveTo>
                      <a:pt x="398793" y="146761"/>
                    </a:moveTo>
                    <a:cubicBezTo>
                      <a:pt x="382334" y="140246"/>
                      <a:pt x="365189" y="136131"/>
                      <a:pt x="348044" y="132359"/>
                    </a:cubicBezTo>
                    <a:cubicBezTo>
                      <a:pt x="330899" y="128588"/>
                      <a:pt x="313411" y="125844"/>
                      <a:pt x="295923" y="122072"/>
                    </a:cubicBezTo>
                    <a:cubicBezTo>
                      <a:pt x="278435" y="118301"/>
                      <a:pt x="261290" y="113843"/>
                      <a:pt x="244145" y="108356"/>
                    </a:cubicBezTo>
                    <a:cubicBezTo>
                      <a:pt x="227343" y="102870"/>
                      <a:pt x="210198" y="97041"/>
                      <a:pt x="193396" y="90869"/>
                    </a:cubicBezTo>
                    <a:cubicBezTo>
                      <a:pt x="176594" y="85039"/>
                      <a:pt x="160134" y="78524"/>
                      <a:pt x="143332" y="72009"/>
                    </a:cubicBezTo>
                    <a:cubicBezTo>
                      <a:pt x="126873" y="65151"/>
                      <a:pt x="110414" y="58293"/>
                      <a:pt x="94298" y="50749"/>
                    </a:cubicBezTo>
                    <a:cubicBezTo>
                      <a:pt x="86068" y="46977"/>
                      <a:pt x="78181" y="43205"/>
                      <a:pt x="70295" y="39090"/>
                    </a:cubicBezTo>
                    <a:cubicBezTo>
                      <a:pt x="62408" y="34976"/>
                      <a:pt x="54521" y="31204"/>
                      <a:pt x="46634" y="27089"/>
                    </a:cubicBezTo>
                    <a:cubicBezTo>
                      <a:pt x="30861" y="18860"/>
                      <a:pt x="15431" y="10287"/>
                      <a:pt x="0" y="1371"/>
                    </a:cubicBezTo>
                    <a:lnTo>
                      <a:pt x="686" y="0"/>
                    </a:lnTo>
                    <a:cubicBezTo>
                      <a:pt x="32576" y="15431"/>
                      <a:pt x="64808" y="30175"/>
                      <a:pt x="97727" y="42863"/>
                    </a:cubicBezTo>
                    <a:cubicBezTo>
                      <a:pt x="114186" y="49377"/>
                      <a:pt x="130645" y="55550"/>
                      <a:pt x="147447" y="61379"/>
                    </a:cubicBezTo>
                    <a:cubicBezTo>
                      <a:pt x="164249" y="67208"/>
                      <a:pt x="180708" y="73038"/>
                      <a:pt x="197510" y="78181"/>
                    </a:cubicBezTo>
                    <a:cubicBezTo>
                      <a:pt x="206083" y="80924"/>
                      <a:pt x="214313" y="83325"/>
                      <a:pt x="222885" y="85725"/>
                    </a:cubicBezTo>
                    <a:cubicBezTo>
                      <a:pt x="231458" y="88125"/>
                      <a:pt x="240030" y="90183"/>
                      <a:pt x="248603" y="92583"/>
                    </a:cubicBezTo>
                    <a:lnTo>
                      <a:pt x="274320" y="99098"/>
                    </a:lnTo>
                    <a:lnTo>
                      <a:pt x="299695" y="105956"/>
                    </a:lnTo>
                    <a:cubicBezTo>
                      <a:pt x="316497" y="110414"/>
                      <a:pt x="333985" y="115214"/>
                      <a:pt x="350787" y="121044"/>
                    </a:cubicBezTo>
                    <a:cubicBezTo>
                      <a:pt x="367589" y="126873"/>
                      <a:pt x="384391" y="134760"/>
                      <a:pt x="398793" y="145389"/>
                    </a:cubicBezTo>
                    <a:lnTo>
                      <a:pt x="398793" y="146761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67" name="Google Shape;3567;p16"/>
              <p:cNvSpPr/>
              <p:nvPr/>
            </p:nvSpPr>
            <p:spPr>
              <a:xfrm>
                <a:off x="4106151" y="3044266"/>
                <a:ext cx="67289" cy="601446"/>
              </a:xfrm>
              <a:custGeom>
                <a:avLst/>
                <a:gdLst/>
                <a:ahLst/>
                <a:cxnLst/>
                <a:rect l="l" t="t" r="r" b="b"/>
                <a:pathLst>
                  <a:path w="67289" h="601446" extrusionOk="0">
                    <a:moveTo>
                      <a:pt x="45606" y="601104"/>
                    </a:moveTo>
                    <a:cubicBezTo>
                      <a:pt x="52807" y="590817"/>
                      <a:pt x="56236" y="578472"/>
                      <a:pt x="56921" y="566471"/>
                    </a:cubicBezTo>
                    <a:cubicBezTo>
                      <a:pt x="57950" y="554127"/>
                      <a:pt x="56921" y="541782"/>
                      <a:pt x="55550" y="529438"/>
                    </a:cubicBezTo>
                    <a:lnTo>
                      <a:pt x="53150" y="510578"/>
                    </a:lnTo>
                    <a:cubicBezTo>
                      <a:pt x="52121" y="504406"/>
                      <a:pt x="51435" y="498234"/>
                      <a:pt x="50406" y="491718"/>
                    </a:cubicBezTo>
                    <a:cubicBezTo>
                      <a:pt x="49378" y="485547"/>
                      <a:pt x="48692" y="479374"/>
                      <a:pt x="47663" y="472859"/>
                    </a:cubicBezTo>
                    <a:lnTo>
                      <a:pt x="46292" y="463601"/>
                    </a:lnTo>
                    <a:lnTo>
                      <a:pt x="44577" y="454343"/>
                    </a:lnTo>
                    <a:lnTo>
                      <a:pt x="18517" y="304152"/>
                    </a:lnTo>
                    <a:cubicBezTo>
                      <a:pt x="9601" y="254089"/>
                      <a:pt x="2057" y="203340"/>
                      <a:pt x="343" y="151905"/>
                    </a:cubicBezTo>
                    <a:cubicBezTo>
                      <a:pt x="0" y="145390"/>
                      <a:pt x="343" y="139218"/>
                      <a:pt x="0" y="132702"/>
                    </a:cubicBezTo>
                    <a:cubicBezTo>
                      <a:pt x="0" y="126187"/>
                      <a:pt x="343" y="120015"/>
                      <a:pt x="343" y="113500"/>
                    </a:cubicBezTo>
                    <a:cubicBezTo>
                      <a:pt x="1029" y="100813"/>
                      <a:pt x="1715" y="87783"/>
                      <a:pt x="3429" y="75095"/>
                    </a:cubicBezTo>
                    <a:lnTo>
                      <a:pt x="4801" y="65494"/>
                    </a:lnTo>
                    <a:cubicBezTo>
                      <a:pt x="5144" y="62408"/>
                      <a:pt x="5829" y="59322"/>
                      <a:pt x="6172" y="55893"/>
                    </a:cubicBezTo>
                    <a:cubicBezTo>
                      <a:pt x="6858" y="52807"/>
                      <a:pt x="7201" y="49721"/>
                      <a:pt x="7887" y="46292"/>
                    </a:cubicBezTo>
                    <a:lnTo>
                      <a:pt x="9944" y="37033"/>
                    </a:lnTo>
                    <a:lnTo>
                      <a:pt x="10973" y="32233"/>
                    </a:lnTo>
                    <a:lnTo>
                      <a:pt x="12002" y="27432"/>
                    </a:lnTo>
                    <a:lnTo>
                      <a:pt x="14402" y="18174"/>
                    </a:lnTo>
                    <a:cubicBezTo>
                      <a:pt x="16116" y="12002"/>
                      <a:pt x="18174" y="5829"/>
                      <a:pt x="19888" y="0"/>
                    </a:cubicBezTo>
                    <a:lnTo>
                      <a:pt x="21603" y="343"/>
                    </a:lnTo>
                    <a:cubicBezTo>
                      <a:pt x="8230" y="49378"/>
                      <a:pt x="5144" y="100470"/>
                      <a:pt x="8915" y="150876"/>
                    </a:cubicBezTo>
                    <a:cubicBezTo>
                      <a:pt x="12344" y="201282"/>
                      <a:pt x="21603" y="251346"/>
                      <a:pt x="31890" y="301066"/>
                    </a:cubicBezTo>
                    <a:cubicBezTo>
                      <a:pt x="37033" y="325755"/>
                      <a:pt x="42520" y="350787"/>
                      <a:pt x="48006" y="375476"/>
                    </a:cubicBezTo>
                    <a:cubicBezTo>
                      <a:pt x="53492" y="400507"/>
                      <a:pt x="57950" y="425539"/>
                      <a:pt x="61379" y="450914"/>
                    </a:cubicBezTo>
                    <a:lnTo>
                      <a:pt x="62408" y="460515"/>
                    </a:lnTo>
                    <a:lnTo>
                      <a:pt x="63437" y="470116"/>
                    </a:lnTo>
                    <a:cubicBezTo>
                      <a:pt x="64122" y="476631"/>
                      <a:pt x="64808" y="482803"/>
                      <a:pt x="65151" y="489318"/>
                    </a:cubicBezTo>
                    <a:cubicBezTo>
                      <a:pt x="66180" y="502005"/>
                      <a:pt x="66866" y="515036"/>
                      <a:pt x="67208" y="527723"/>
                    </a:cubicBezTo>
                    <a:cubicBezTo>
                      <a:pt x="67551" y="540753"/>
                      <a:pt x="66866" y="553784"/>
                      <a:pt x="64122" y="566814"/>
                    </a:cubicBezTo>
                    <a:cubicBezTo>
                      <a:pt x="62751" y="573329"/>
                      <a:pt x="60693" y="579501"/>
                      <a:pt x="57607" y="585673"/>
                    </a:cubicBezTo>
                    <a:cubicBezTo>
                      <a:pt x="54864" y="591503"/>
                      <a:pt x="50749" y="596989"/>
                      <a:pt x="46292" y="601447"/>
                    </a:cubicBezTo>
                    <a:lnTo>
                      <a:pt x="45606" y="601104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68" name="Google Shape;3568;p16"/>
              <p:cNvSpPr/>
              <p:nvPr/>
            </p:nvSpPr>
            <p:spPr>
              <a:xfrm>
                <a:off x="4381842" y="3501694"/>
                <a:ext cx="67289" cy="601446"/>
              </a:xfrm>
              <a:custGeom>
                <a:avLst/>
                <a:gdLst/>
                <a:ahLst/>
                <a:cxnLst/>
                <a:rect l="l" t="t" r="r" b="b"/>
                <a:pathLst>
                  <a:path w="67289" h="601446" extrusionOk="0">
                    <a:moveTo>
                      <a:pt x="45606" y="601104"/>
                    </a:moveTo>
                    <a:cubicBezTo>
                      <a:pt x="52807" y="590817"/>
                      <a:pt x="56236" y="578472"/>
                      <a:pt x="56921" y="566471"/>
                    </a:cubicBezTo>
                    <a:cubicBezTo>
                      <a:pt x="57950" y="554127"/>
                      <a:pt x="56921" y="541782"/>
                      <a:pt x="55550" y="529438"/>
                    </a:cubicBezTo>
                    <a:lnTo>
                      <a:pt x="53149" y="510578"/>
                    </a:lnTo>
                    <a:cubicBezTo>
                      <a:pt x="52121" y="504406"/>
                      <a:pt x="51435" y="498234"/>
                      <a:pt x="50406" y="491718"/>
                    </a:cubicBezTo>
                    <a:cubicBezTo>
                      <a:pt x="49378" y="485547"/>
                      <a:pt x="48692" y="479374"/>
                      <a:pt x="47663" y="472859"/>
                    </a:cubicBezTo>
                    <a:lnTo>
                      <a:pt x="46291" y="463601"/>
                    </a:lnTo>
                    <a:lnTo>
                      <a:pt x="44577" y="454342"/>
                    </a:lnTo>
                    <a:lnTo>
                      <a:pt x="18517" y="304152"/>
                    </a:lnTo>
                    <a:cubicBezTo>
                      <a:pt x="9601" y="254089"/>
                      <a:pt x="2057" y="203340"/>
                      <a:pt x="343" y="151905"/>
                    </a:cubicBezTo>
                    <a:cubicBezTo>
                      <a:pt x="0" y="145389"/>
                      <a:pt x="343" y="139218"/>
                      <a:pt x="0" y="132702"/>
                    </a:cubicBezTo>
                    <a:cubicBezTo>
                      <a:pt x="0" y="126187"/>
                      <a:pt x="343" y="120015"/>
                      <a:pt x="343" y="113500"/>
                    </a:cubicBezTo>
                    <a:cubicBezTo>
                      <a:pt x="1029" y="100812"/>
                      <a:pt x="1715" y="87783"/>
                      <a:pt x="3429" y="75095"/>
                    </a:cubicBezTo>
                    <a:lnTo>
                      <a:pt x="4801" y="65494"/>
                    </a:lnTo>
                    <a:cubicBezTo>
                      <a:pt x="5144" y="62408"/>
                      <a:pt x="5829" y="59322"/>
                      <a:pt x="6172" y="55893"/>
                    </a:cubicBezTo>
                    <a:cubicBezTo>
                      <a:pt x="6858" y="52806"/>
                      <a:pt x="7201" y="49720"/>
                      <a:pt x="7887" y="46291"/>
                    </a:cubicBezTo>
                    <a:lnTo>
                      <a:pt x="9944" y="37033"/>
                    </a:lnTo>
                    <a:lnTo>
                      <a:pt x="10973" y="32232"/>
                    </a:lnTo>
                    <a:lnTo>
                      <a:pt x="12002" y="27432"/>
                    </a:lnTo>
                    <a:lnTo>
                      <a:pt x="14402" y="18174"/>
                    </a:lnTo>
                    <a:cubicBezTo>
                      <a:pt x="16116" y="12001"/>
                      <a:pt x="18174" y="5829"/>
                      <a:pt x="19888" y="0"/>
                    </a:cubicBezTo>
                    <a:lnTo>
                      <a:pt x="21603" y="343"/>
                    </a:lnTo>
                    <a:cubicBezTo>
                      <a:pt x="8230" y="49377"/>
                      <a:pt x="5144" y="100470"/>
                      <a:pt x="8915" y="150876"/>
                    </a:cubicBezTo>
                    <a:cubicBezTo>
                      <a:pt x="12344" y="201282"/>
                      <a:pt x="21603" y="251346"/>
                      <a:pt x="31890" y="301066"/>
                    </a:cubicBezTo>
                    <a:cubicBezTo>
                      <a:pt x="37033" y="325755"/>
                      <a:pt x="42520" y="350787"/>
                      <a:pt x="48006" y="375475"/>
                    </a:cubicBezTo>
                    <a:cubicBezTo>
                      <a:pt x="53492" y="400507"/>
                      <a:pt x="57950" y="425539"/>
                      <a:pt x="61379" y="450913"/>
                    </a:cubicBezTo>
                    <a:lnTo>
                      <a:pt x="62408" y="460515"/>
                    </a:lnTo>
                    <a:lnTo>
                      <a:pt x="63436" y="470116"/>
                    </a:lnTo>
                    <a:cubicBezTo>
                      <a:pt x="64122" y="476631"/>
                      <a:pt x="64808" y="482803"/>
                      <a:pt x="65151" y="489318"/>
                    </a:cubicBezTo>
                    <a:cubicBezTo>
                      <a:pt x="66180" y="502005"/>
                      <a:pt x="66865" y="515036"/>
                      <a:pt x="67208" y="527723"/>
                    </a:cubicBezTo>
                    <a:cubicBezTo>
                      <a:pt x="67551" y="540753"/>
                      <a:pt x="66865" y="553783"/>
                      <a:pt x="64122" y="566814"/>
                    </a:cubicBezTo>
                    <a:cubicBezTo>
                      <a:pt x="62751" y="573329"/>
                      <a:pt x="60693" y="579501"/>
                      <a:pt x="57607" y="585673"/>
                    </a:cubicBezTo>
                    <a:cubicBezTo>
                      <a:pt x="54864" y="591502"/>
                      <a:pt x="50749" y="596989"/>
                      <a:pt x="46291" y="601447"/>
                    </a:cubicBezTo>
                    <a:lnTo>
                      <a:pt x="45606" y="601104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69" name="Google Shape;3569;p16"/>
              <p:cNvSpPr/>
              <p:nvPr/>
            </p:nvSpPr>
            <p:spPr>
              <a:xfrm>
                <a:off x="3686780" y="2673668"/>
                <a:ext cx="161879" cy="278014"/>
              </a:xfrm>
              <a:custGeom>
                <a:avLst/>
                <a:gdLst/>
                <a:ahLst/>
                <a:cxnLst/>
                <a:rect l="l" t="t" r="r" b="b"/>
                <a:pathLst>
                  <a:path w="161879" h="278014" extrusionOk="0">
                    <a:moveTo>
                      <a:pt x="55554" y="188860"/>
                    </a:moveTo>
                    <a:cubicBezTo>
                      <a:pt x="21607" y="147712"/>
                      <a:pt x="-8225" y="95935"/>
                      <a:pt x="2062" y="43471"/>
                    </a:cubicBezTo>
                    <a:cubicBezTo>
                      <a:pt x="4805" y="30098"/>
                      <a:pt x="10291" y="16382"/>
                      <a:pt x="21264" y="8152"/>
                    </a:cubicBezTo>
                    <a:cubicBezTo>
                      <a:pt x="36694" y="-3506"/>
                      <a:pt x="59326" y="-1792"/>
                      <a:pt x="76128" y="7809"/>
                    </a:cubicBezTo>
                    <a:cubicBezTo>
                      <a:pt x="92930" y="17410"/>
                      <a:pt x="104932" y="33870"/>
                      <a:pt x="114533" y="50329"/>
                    </a:cubicBezTo>
                    <a:cubicBezTo>
                      <a:pt x="146422" y="103821"/>
                      <a:pt x="191342" y="230008"/>
                      <a:pt x="135107" y="278014"/>
                    </a:cubicBezTo>
                    <a:cubicBezTo>
                      <a:pt x="106303" y="256069"/>
                      <a:pt x="80586" y="219036"/>
                      <a:pt x="55554" y="18886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70" name="Google Shape;3570;p16"/>
              <p:cNvSpPr/>
              <p:nvPr/>
            </p:nvSpPr>
            <p:spPr>
              <a:xfrm>
                <a:off x="3774909" y="2852928"/>
                <a:ext cx="95326" cy="395020"/>
              </a:xfrm>
              <a:custGeom>
                <a:avLst/>
                <a:gdLst/>
                <a:ahLst/>
                <a:cxnLst/>
                <a:rect l="l" t="t" r="r" b="b"/>
                <a:pathLst>
                  <a:path w="95326" h="395020" extrusionOk="0">
                    <a:moveTo>
                      <a:pt x="94298" y="395021"/>
                    </a:moveTo>
                    <a:cubicBezTo>
                      <a:pt x="89154" y="387820"/>
                      <a:pt x="84353" y="380619"/>
                      <a:pt x="80239" y="373075"/>
                    </a:cubicBezTo>
                    <a:cubicBezTo>
                      <a:pt x="76124" y="365531"/>
                      <a:pt x="72009" y="357645"/>
                      <a:pt x="68580" y="349415"/>
                    </a:cubicBezTo>
                    <a:cubicBezTo>
                      <a:pt x="61722" y="333299"/>
                      <a:pt x="55893" y="316497"/>
                      <a:pt x="51778" y="299352"/>
                    </a:cubicBezTo>
                    <a:cubicBezTo>
                      <a:pt x="47663" y="282207"/>
                      <a:pt x="45606" y="264376"/>
                      <a:pt x="44920" y="246888"/>
                    </a:cubicBezTo>
                    <a:cubicBezTo>
                      <a:pt x="44577" y="237973"/>
                      <a:pt x="44577" y="229400"/>
                      <a:pt x="44920" y="220485"/>
                    </a:cubicBezTo>
                    <a:cubicBezTo>
                      <a:pt x="44920" y="211912"/>
                      <a:pt x="45263" y="202997"/>
                      <a:pt x="45606" y="194424"/>
                    </a:cubicBezTo>
                    <a:cubicBezTo>
                      <a:pt x="45949" y="177279"/>
                      <a:pt x="46634" y="160134"/>
                      <a:pt x="46292" y="142989"/>
                    </a:cubicBezTo>
                    <a:cubicBezTo>
                      <a:pt x="45949" y="125844"/>
                      <a:pt x="44920" y="109042"/>
                      <a:pt x="42177" y="92240"/>
                    </a:cubicBezTo>
                    <a:cubicBezTo>
                      <a:pt x="40805" y="84011"/>
                      <a:pt x="39091" y="75438"/>
                      <a:pt x="36690" y="67551"/>
                    </a:cubicBezTo>
                    <a:cubicBezTo>
                      <a:pt x="34290" y="59322"/>
                      <a:pt x="31547" y="51435"/>
                      <a:pt x="28118" y="43548"/>
                    </a:cubicBezTo>
                    <a:cubicBezTo>
                      <a:pt x="24689" y="35662"/>
                      <a:pt x="20574" y="28118"/>
                      <a:pt x="16116" y="21260"/>
                    </a:cubicBezTo>
                    <a:cubicBezTo>
                      <a:pt x="11316" y="14059"/>
                      <a:pt x="6172" y="7544"/>
                      <a:pt x="0" y="1372"/>
                    </a:cubicBezTo>
                    <a:lnTo>
                      <a:pt x="1029" y="0"/>
                    </a:lnTo>
                    <a:cubicBezTo>
                      <a:pt x="7544" y="5829"/>
                      <a:pt x="13373" y="12344"/>
                      <a:pt x="18860" y="19202"/>
                    </a:cubicBezTo>
                    <a:cubicBezTo>
                      <a:pt x="24003" y="26060"/>
                      <a:pt x="28804" y="33604"/>
                      <a:pt x="32576" y="41491"/>
                    </a:cubicBezTo>
                    <a:cubicBezTo>
                      <a:pt x="36690" y="49378"/>
                      <a:pt x="39776" y="57264"/>
                      <a:pt x="42863" y="65494"/>
                    </a:cubicBezTo>
                    <a:cubicBezTo>
                      <a:pt x="45949" y="73724"/>
                      <a:pt x="48006" y="82296"/>
                      <a:pt x="50063" y="90869"/>
                    </a:cubicBezTo>
                    <a:cubicBezTo>
                      <a:pt x="52121" y="99441"/>
                      <a:pt x="53492" y="108014"/>
                      <a:pt x="54521" y="116586"/>
                    </a:cubicBezTo>
                    <a:cubicBezTo>
                      <a:pt x="55550" y="125159"/>
                      <a:pt x="56579" y="134074"/>
                      <a:pt x="56921" y="142646"/>
                    </a:cubicBezTo>
                    <a:cubicBezTo>
                      <a:pt x="57950" y="160134"/>
                      <a:pt x="58293" y="177279"/>
                      <a:pt x="58636" y="194767"/>
                    </a:cubicBezTo>
                    <a:cubicBezTo>
                      <a:pt x="58979" y="211912"/>
                      <a:pt x="59665" y="229057"/>
                      <a:pt x="61379" y="245859"/>
                    </a:cubicBezTo>
                    <a:cubicBezTo>
                      <a:pt x="62751" y="262661"/>
                      <a:pt x="65151" y="279464"/>
                      <a:pt x="67894" y="295923"/>
                    </a:cubicBezTo>
                    <a:cubicBezTo>
                      <a:pt x="70637" y="312382"/>
                      <a:pt x="74409" y="329184"/>
                      <a:pt x="79210" y="345300"/>
                    </a:cubicBezTo>
                    <a:cubicBezTo>
                      <a:pt x="81610" y="353530"/>
                      <a:pt x="84011" y="361760"/>
                      <a:pt x="86754" y="369646"/>
                    </a:cubicBezTo>
                    <a:cubicBezTo>
                      <a:pt x="89497" y="377876"/>
                      <a:pt x="92583" y="385763"/>
                      <a:pt x="95326" y="393992"/>
                    </a:cubicBezTo>
                    <a:lnTo>
                      <a:pt x="94298" y="395021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571" name="Google Shape;3571;p16"/>
            <p:cNvGrpSpPr/>
            <p:nvPr/>
          </p:nvGrpSpPr>
          <p:grpSpPr>
            <a:xfrm rot="-1052224">
              <a:off x="4482936" y="5543697"/>
              <a:ext cx="1149630" cy="1181816"/>
              <a:chOff x="6474904" y="1227742"/>
              <a:chExt cx="1837716" cy="1889167"/>
            </a:xfrm>
          </p:grpSpPr>
          <p:grpSp>
            <p:nvGrpSpPr>
              <p:cNvPr id="3572" name="Google Shape;3572;p16"/>
              <p:cNvGrpSpPr/>
              <p:nvPr/>
            </p:nvGrpSpPr>
            <p:grpSpPr>
              <a:xfrm>
                <a:off x="6474904" y="1227742"/>
                <a:ext cx="1837716" cy="1889167"/>
                <a:chOff x="6474904" y="1227742"/>
                <a:chExt cx="1837716" cy="1889167"/>
              </a:xfrm>
            </p:grpSpPr>
            <p:sp>
              <p:nvSpPr>
                <p:cNvPr id="3573" name="Google Shape;3573;p16"/>
                <p:cNvSpPr/>
                <p:nvPr/>
              </p:nvSpPr>
              <p:spPr>
                <a:xfrm>
                  <a:off x="7257569" y="2066622"/>
                  <a:ext cx="536289" cy="1050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6289" h="1050287" extrusionOk="0">
                      <a:moveTo>
                        <a:pt x="436345" y="892604"/>
                      </a:moveTo>
                      <a:cubicBezTo>
                        <a:pt x="433258" y="899462"/>
                        <a:pt x="430515" y="906320"/>
                        <a:pt x="428115" y="913178"/>
                      </a:cubicBezTo>
                      <a:cubicBezTo>
                        <a:pt x="413027" y="953640"/>
                        <a:pt x="404112" y="998217"/>
                        <a:pt x="386624" y="1037308"/>
                      </a:cubicBezTo>
                      <a:cubicBezTo>
                        <a:pt x="384567" y="1042108"/>
                        <a:pt x="381823" y="1047252"/>
                        <a:pt x="377023" y="1049310"/>
                      </a:cubicBezTo>
                      <a:cubicBezTo>
                        <a:pt x="371536" y="1051710"/>
                        <a:pt x="365021" y="1049310"/>
                        <a:pt x="359878" y="1046223"/>
                      </a:cubicBezTo>
                      <a:cubicBezTo>
                        <a:pt x="358506" y="1045537"/>
                        <a:pt x="357135" y="1044852"/>
                        <a:pt x="355763" y="1043823"/>
                      </a:cubicBezTo>
                      <a:cubicBezTo>
                        <a:pt x="352334" y="1041766"/>
                        <a:pt x="349248" y="1039708"/>
                        <a:pt x="346162" y="1037651"/>
                      </a:cubicBezTo>
                      <a:cubicBezTo>
                        <a:pt x="329017" y="1025649"/>
                        <a:pt x="314958" y="1010219"/>
                        <a:pt x="301242" y="994788"/>
                      </a:cubicBezTo>
                      <a:cubicBezTo>
                        <a:pt x="295413" y="988273"/>
                        <a:pt x="289583" y="981758"/>
                        <a:pt x="283754" y="975243"/>
                      </a:cubicBezTo>
                      <a:cubicBezTo>
                        <a:pt x="263866" y="953297"/>
                        <a:pt x="242606" y="934095"/>
                        <a:pt x="212774" y="926208"/>
                      </a:cubicBezTo>
                      <a:cubicBezTo>
                        <a:pt x="211059" y="925865"/>
                        <a:pt x="209345" y="925522"/>
                        <a:pt x="207973" y="924837"/>
                      </a:cubicBezTo>
                      <a:cubicBezTo>
                        <a:pt x="204201" y="923808"/>
                        <a:pt x="200429" y="922779"/>
                        <a:pt x="197000" y="922093"/>
                      </a:cubicBezTo>
                      <a:lnTo>
                        <a:pt x="197000" y="922093"/>
                      </a:lnTo>
                      <a:cubicBezTo>
                        <a:pt x="168197" y="914207"/>
                        <a:pt x="148994" y="908035"/>
                        <a:pt x="133221" y="896033"/>
                      </a:cubicBezTo>
                      <a:cubicBezTo>
                        <a:pt x="133221" y="896033"/>
                        <a:pt x="133221" y="896033"/>
                        <a:pt x="133221" y="896033"/>
                      </a:cubicBezTo>
                      <a:cubicBezTo>
                        <a:pt x="126363" y="890890"/>
                        <a:pt x="120191" y="884717"/>
                        <a:pt x="114361" y="877174"/>
                      </a:cubicBezTo>
                      <a:cubicBezTo>
                        <a:pt x="104760" y="865172"/>
                        <a:pt x="95159" y="849399"/>
                        <a:pt x="83500" y="827453"/>
                      </a:cubicBezTo>
                      <a:cubicBezTo>
                        <a:pt x="62926" y="788362"/>
                        <a:pt x="35837" y="752358"/>
                        <a:pt x="20064" y="710867"/>
                      </a:cubicBezTo>
                      <a:cubicBezTo>
                        <a:pt x="-8740" y="635772"/>
                        <a:pt x="-1882" y="505127"/>
                        <a:pt x="11834" y="426946"/>
                      </a:cubicBezTo>
                      <a:cubicBezTo>
                        <a:pt x="28979" y="330248"/>
                        <a:pt x="67041" y="233893"/>
                        <a:pt x="51268" y="134452"/>
                      </a:cubicBezTo>
                      <a:cubicBezTo>
                        <a:pt x="50582" y="129994"/>
                        <a:pt x="49896" y="124851"/>
                        <a:pt x="49210" y="119022"/>
                      </a:cubicBezTo>
                      <a:cubicBezTo>
                        <a:pt x="47839" y="109763"/>
                        <a:pt x="46810" y="99133"/>
                        <a:pt x="46124" y="88504"/>
                      </a:cubicBezTo>
                      <a:cubicBezTo>
                        <a:pt x="45439" y="74788"/>
                        <a:pt x="45781" y="60729"/>
                        <a:pt x="47496" y="47698"/>
                      </a:cubicBezTo>
                      <a:cubicBezTo>
                        <a:pt x="48182" y="43241"/>
                        <a:pt x="48868" y="38783"/>
                        <a:pt x="50239" y="35011"/>
                      </a:cubicBezTo>
                      <a:cubicBezTo>
                        <a:pt x="52297" y="27467"/>
                        <a:pt x="55040" y="20952"/>
                        <a:pt x="59155" y="15466"/>
                      </a:cubicBezTo>
                      <a:lnTo>
                        <a:pt x="59155" y="15466"/>
                      </a:lnTo>
                      <a:cubicBezTo>
                        <a:pt x="61555" y="12037"/>
                        <a:pt x="64298" y="9294"/>
                        <a:pt x="67384" y="6893"/>
                      </a:cubicBezTo>
                      <a:lnTo>
                        <a:pt x="67384" y="6893"/>
                      </a:lnTo>
                      <a:cubicBezTo>
                        <a:pt x="74928" y="1407"/>
                        <a:pt x="84186" y="-993"/>
                        <a:pt x="96874" y="378"/>
                      </a:cubicBezTo>
                      <a:cubicBezTo>
                        <a:pt x="97216" y="378"/>
                        <a:pt x="97559" y="378"/>
                        <a:pt x="97559" y="378"/>
                      </a:cubicBezTo>
                      <a:cubicBezTo>
                        <a:pt x="97902" y="378"/>
                        <a:pt x="98588" y="378"/>
                        <a:pt x="99274" y="721"/>
                      </a:cubicBezTo>
                      <a:cubicBezTo>
                        <a:pt x="101674" y="1064"/>
                        <a:pt x="104074" y="1407"/>
                        <a:pt x="106475" y="2093"/>
                      </a:cubicBezTo>
                      <a:cubicBezTo>
                        <a:pt x="108875" y="2436"/>
                        <a:pt x="110932" y="3121"/>
                        <a:pt x="113333" y="4150"/>
                      </a:cubicBezTo>
                      <a:cubicBezTo>
                        <a:pt x="114704" y="4493"/>
                        <a:pt x="115733" y="4836"/>
                        <a:pt x="117105" y="5522"/>
                      </a:cubicBezTo>
                      <a:cubicBezTo>
                        <a:pt x="118819" y="6208"/>
                        <a:pt x="120534" y="6893"/>
                        <a:pt x="121905" y="7579"/>
                      </a:cubicBezTo>
                      <a:cubicBezTo>
                        <a:pt x="126020" y="9637"/>
                        <a:pt x="130135" y="12380"/>
                        <a:pt x="133907" y="15809"/>
                      </a:cubicBezTo>
                      <a:cubicBezTo>
                        <a:pt x="141793" y="23010"/>
                        <a:pt x="148994" y="32268"/>
                        <a:pt x="155509" y="42555"/>
                      </a:cubicBezTo>
                      <a:cubicBezTo>
                        <a:pt x="158253" y="47356"/>
                        <a:pt x="160996" y="52156"/>
                        <a:pt x="163739" y="56957"/>
                      </a:cubicBezTo>
                      <a:cubicBezTo>
                        <a:pt x="167511" y="63815"/>
                        <a:pt x="170940" y="71359"/>
                        <a:pt x="174712" y="78559"/>
                      </a:cubicBezTo>
                      <a:cubicBezTo>
                        <a:pt x="178484" y="86103"/>
                        <a:pt x="181913" y="93647"/>
                        <a:pt x="186028" y="100848"/>
                      </a:cubicBezTo>
                      <a:cubicBezTo>
                        <a:pt x="187399" y="103248"/>
                        <a:pt x="188771" y="105649"/>
                        <a:pt x="189799" y="108049"/>
                      </a:cubicBezTo>
                      <a:cubicBezTo>
                        <a:pt x="191857" y="111478"/>
                        <a:pt x="193571" y="114564"/>
                        <a:pt x="195629" y="117650"/>
                      </a:cubicBezTo>
                      <a:cubicBezTo>
                        <a:pt x="200429" y="125194"/>
                        <a:pt x="205230" y="132395"/>
                        <a:pt x="210716" y="137881"/>
                      </a:cubicBezTo>
                      <a:cubicBezTo>
                        <a:pt x="211745" y="139253"/>
                        <a:pt x="213117" y="140281"/>
                        <a:pt x="214488" y="141653"/>
                      </a:cubicBezTo>
                      <a:cubicBezTo>
                        <a:pt x="234376" y="161884"/>
                        <a:pt x="256322" y="180401"/>
                        <a:pt x="279296" y="197889"/>
                      </a:cubicBezTo>
                      <a:cubicBezTo>
                        <a:pt x="284783" y="202346"/>
                        <a:pt x="290612" y="206461"/>
                        <a:pt x="296098" y="210576"/>
                      </a:cubicBezTo>
                      <a:cubicBezTo>
                        <a:pt x="309472" y="220520"/>
                        <a:pt x="322845" y="230464"/>
                        <a:pt x="336218" y="240408"/>
                      </a:cubicBezTo>
                      <a:cubicBezTo>
                        <a:pt x="341361" y="244180"/>
                        <a:pt x="346505" y="247952"/>
                        <a:pt x="351648" y="251724"/>
                      </a:cubicBezTo>
                      <a:cubicBezTo>
                        <a:pt x="381823" y="274355"/>
                        <a:pt x="411656" y="297330"/>
                        <a:pt x="438059" y="323390"/>
                      </a:cubicBezTo>
                      <a:cubicBezTo>
                        <a:pt x="445603" y="330934"/>
                        <a:pt x="452804" y="338478"/>
                        <a:pt x="459662" y="346364"/>
                      </a:cubicBezTo>
                      <a:cubicBezTo>
                        <a:pt x="478521" y="367967"/>
                        <a:pt x="494980" y="391627"/>
                        <a:pt x="507668" y="418716"/>
                      </a:cubicBezTo>
                      <a:cubicBezTo>
                        <a:pt x="530299" y="466036"/>
                        <a:pt x="537500" y="516786"/>
                        <a:pt x="536128" y="567535"/>
                      </a:cubicBezTo>
                      <a:cubicBezTo>
                        <a:pt x="536128" y="567535"/>
                        <a:pt x="536128" y="567878"/>
                        <a:pt x="536128" y="567878"/>
                      </a:cubicBezTo>
                      <a:cubicBezTo>
                        <a:pt x="535786" y="579536"/>
                        <a:pt x="535100" y="590852"/>
                        <a:pt x="534071" y="602511"/>
                      </a:cubicBezTo>
                      <a:cubicBezTo>
                        <a:pt x="529613" y="646402"/>
                        <a:pt x="520012" y="690293"/>
                        <a:pt x="508696" y="732470"/>
                      </a:cubicBezTo>
                      <a:cubicBezTo>
                        <a:pt x="504239" y="749958"/>
                        <a:pt x="498752" y="765731"/>
                        <a:pt x="492923" y="780819"/>
                      </a:cubicBezTo>
                      <a:cubicBezTo>
                        <a:pt x="490523" y="786991"/>
                        <a:pt x="487780" y="793163"/>
                        <a:pt x="485036" y="798992"/>
                      </a:cubicBezTo>
                      <a:cubicBezTo>
                        <a:pt x="474064" y="823681"/>
                        <a:pt x="461376" y="846655"/>
                        <a:pt x="446632" y="872373"/>
                      </a:cubicBezTo>
                      <a:cubicBezTo>
                        <a:pt x="442517" y="879231"/>
                        <a:pt x="439088" y="885746"/>
                        <a:pt x="436345" y="892604"/>
                      </a:cubicBezTo>
                      <a:cubicBezTo>
                        <a:pt x="436345" y="892604"/>
                        <a:pt x="436345" y="892604"/>
                        <a:pt x="436345" y="892604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74" name="Google Shape;3574;p16"/>
                <p:cNvSpPr/>
                <p:nvPr/>
              </p:nvSpPr>
              <p:spPr>
                <a:xfrm>
                  <a:off x="7313888" y="2073173"/>
                  <a:ext cx="76559" cy="88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559" h="889825" extrusionOk="0">
                      <a:moveTo>
                        <a:pt x="76560" y="889826"/>
                      </a:moveTo>
                      <a:cubicBezTo>
                        <a:pt x="69702" y="884682"/>
                        <a:pt x="63529" y="878510"/>
                        <a:pt x="57700" y="870966"/>
                      </a:cubicBezTo>
                      <a:cubicBezTo>
                        <a:pt x="48442" y="849706"/>
                        <a:pt x="40555" y="827418"/>
                        <a:pt x="34040" y="804786"/>
                      </a:cubicBezTo>
                      <a:cubicBezTo>
                        <a:pt x="-4365" y="671398"/>
                        <a:pt x="-3679" y="525323"/>
                        <a:pt x="4550" y="387477"/>
                      </a:cubicBezTo>
                      <a:cubicBezTo>
                        <a:pt x="9008" y="312382"/>
                        <a:pt x="23067" y="237287"/>
                        <a:pt x="24782" y="162192"/>
                      </a:cubicBezTo>
                      <a:cubicBezTo>
                        <a:pt x="25810" y="123444"/>
                        <a:pt x="19295" y="87440"/>
                        <a:pt x="10380" y="50064"/>
                      </a:cubicBezTo>
                      <a:cubicBezTo>
                        <a:pt x="7294" y="36348"/>
                        <a:pt x="4208" y="22289"/>
                        <a:pt x="2493" y="8573"/>
                      </a:cubicBezTo>
                      <a:lnTo>
                        <a:pt x="2493" y="8573"/>
                      </a:lnTo>
                      <a:cubicBezTo>
                        <a:pt x="4893" y="5144"/>
                        <a:pt x="7637" y="2400"/>
                        <a:pt x="10723" y="0"/>
                      </a:cubicBezTo>
                      <a:cubicBezTo>
                        <a:pt x="13123" y="25032"/>
                        <a:pt x="19981" y="49378"/>
                        <a:pt x="25467" y="74067"/>
                      </a:cubicBezTo>
                      <a:cubicBezTo>
                        <a:pt x="33354" y="109728"/>
                        <a:pt x="35069" y="146076"/>
                        <a:pt x="33011" y="182766"/>
                      </a:cubicBezTo>
                      <a:cubicBezTo>
                        <a:pt x="28896" y="256146"/>
                        <a:pt x="16895" y="328498"/>
                        <a:pt x="12780" y="401879"/>
                      </a:cubicBezTo>
                      <a:cubicBezTo>
                        <a:pt x="9008" y="477317"/>
                        <a:pt x="8665" y="553441"/>
                        <a:pt x="14152" y="628879"/>
                      </a:cubicBezTo>
                      <a:cubicBezTo>
                        <a:pt x="20324" y="718376"/>
                        <a:pt x="36440" y="809930"/>
                        <a:pt x="76560" y="889826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75" name="Google Shape;3575;p16"/>
                <p:cNvSpPr/>
                <p:nvPr/>
              </p:nvSpPr>
              <p:spPr>
                <a:xfrm>
                  <a:off x="7353757" y="2067344"/>
                  <a:ext cx="111785" cy="9248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785" h="924801" extrusionOk="0">
                      <a:moveTo>
                        <a:pt x="111785" y="924801"/>
                      </a:moveTo>
                      <a:cubicBezTo>
                        <a:pt x="108014" y="923773"/>
                        <a:pt x="104241" y="922744"/>
                        <a:pt x="100812" y="922058"/>
                      </a:cubicBezTo>
                      <a:lnTo>
                        <a:pt x="100812" y="922058"/>
                      </a:lnTo>
                      <a:cubicBezTo>
                        <a:pt x="94983" y="904913"/>
                        <a:pt x="89840" y="887425"/>
                        <a:pt x="85382" y="869937"/>
                      </a:cubicBezTo>
                      <a:cubicBezTo>
                        <a:pt x="67551" y="796900"/>
                        <a:pt x="64122" y="721805"/>
                        <a:pt x="61722" y="647052"/>
                      </a:cubicBezTo>
                      <a:cubicBezTo>
                        <a:pt x="59321" y="569214"/>
                        <a:pt x="56235" y="491376"/>
                        <a:pt x="50406" y="413537"/>
                      </a:cubicBezTo>
                      <a:cubicBezTo>
                        <a:pt x="40119" y="275006"/>
                        <a:pt x="23317" y="137160"/>
                        <a:pt x="0" y="0"/>
                      </a:cubicBezTo>
                      <a:cubicBezTo>
                        <a:pt x="3086" y="343"/>
                        <a:pt x="6172" y="1029"/>
                        <a:pt x="9601" y="1715"/>
                      </a:cubicBezTo>
                      <a:cubicBezTo>
                        <a:pt x="20917" y="67208"/>
                        <a:pt x="30518" y="133045"/>
                        <a:pt x="38747" y="198882"/>
                      </a:cubicBezTo>
                      <a:cubicBezTo>
                        <a:pt x="57264" y="350101"/>
                        <a:pt x="65837" y="501320"/>
                        <a:pt x="70980" y="653567"/>
                      </a:cubicBezTo>
                      <a:cubicBezTo>
                        <a:pt x="73724" y="744436"/>
                        <a:pt x="80582" y="839419"/>
                        <a:pt x="111785" y="92480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76" name="Google Shape;3576;p16"/>
                <p:cNvSpPr/>
                <p:nvPr/>
              </p:nvSpPr>
              <p:spPr>
                <a:xfrm>
                  <a:off x="7378788" y="2074202"/>
                  <a:ext cx="180022" cy="9875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022" h="987552" extrusionOk="0">
                      <a:moveTo>
                        <a:pt x="180023" y="987552"/>
                      </a:moveTo>
                      <a:cubicBezTo>
                        <a:pt x="174193" y="981037"/>
                        <a:pt x="168364" y="974522"/>
                        <a:pt x="162535" y="968007"/>
                      </a:cubicBezTo>
                      <a:cubicBezTo>
                        <a:pt x="160135" y="961835"/>
                        <a:pt x="157734" y="955662"/>
                        <a:pt x="155334" y="949490"/>
                      </a:cubicBezTo>
                      <a:cubicBezTo>
                        <a:pt x="128245" y="876452"/>
                        <a:pt x="108014" y="800329"/>
                        <a:pt x="101842" y="722490"/>
                      </a:cubicBezTo>
                      <a:cubicBezTo>
                        <a:pt x="94640" y="634708"/>
                        <a:pt x="103899" y="546926"/>
                        <a:pt x="97384" y="459143"/>
                      </a:cubicBezTo>
                      <a:cubicBezTo>
                        <a:pt x="86068" y="302438"/>
                        <a:pt x="44234" y="150190"/>
                        <a:pt x="0" y="0"/>
                      </a:cubicBezTo>
                      <a:cubicBezTo>
                        <a:pt x="4115" y="2057"/>
                        <a:pt x="8230" y="4800"/>
                        <a:pt x="12002" y="8229"/>
                      </a:cubicBezTo>
                      <a:cubicBezTo>
                        <a:pt x="32918" y="79896"/>
                        <a:pt x="53150" y="151905"/>
                        <a:pt x="69952" y="224942"/>
                      </a:cubicBezTo>
                      <a:cubicBezTo>
                        <a:pt x="88811" y="308267"/>
                        <a:pt x="103213" y="392963"/>
                        <a:pt x="108014" y="478346"/>
                      </a:cubicBezTo>
                      <a:cubicBezTo>
                        <a:pt x="112814" y="565442"/>
                        <a:pt x="103556" y="653225"/>
                        <a:pt x="112814" y="740321"/>
                      </a:cubicBezTo>
                      <a:cubicBezTo>
                        <a:pt x="122416" y="826046"/>
                        <a:pt x="147447" y="907999"/>
                        <a:pt x="180023" y="987552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77" name="Google Shape;3577;p16"/>
                <p:cNvSpPr/>
                <p:nvPr/>
              </p:nvSpPr>
              <p:spPr>
                <a:xfrm>
                  <a:off x="7452169" y="2184273"/>
                  <a:ext cx="161163" cy="9265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163" h="926515" extrusionOk="0">
                      <a:moveTo>
                        <a:pt x="161163" y="926516"/>
                      </a:moveTo>
                      <a:cubicBezTo>
                        <a:pt x="157734" y="924458"/>
                        <a:pt x="154648" y="922401"/>
                        <a:pt x="151562" y="920344"/>
                      </a:cubicBezTo>
                      <a:cubicBezTo>
                        <a:pt x="150533" y="893940"/>
                        <a:pt x="149162" y="867194"/>
                        <a:pt x="147790" y="840448"/>
                      </a:cubicBezTo>
                      <a:cubicBezTo>
                        <a:pt x="133388" y="555841"/>
                        <a:pt x="100470" y="267462"/>
                        <a:pt x="0" y="0"/>
                      </a:cubicBezTo>
                      <a:cubicBezTo>
                        <a:pt x="4801" y="7544"/>
                        <a:pt x="9601" y="14745"/>
                        <a:pt x="15088" y="20231"/>
                      </a:cubicBezTo>
                      <a:cubicBezTo>
                        <a:pt x="16116" y="21603"/>
                        <a:pt x="17488" y="22631"/>
                        <a:pt x="18860" y="24003"/>
                      </a:cubicBezTo>
                      <a:cubicBezTo>
                        <a:pt x="31547" y="58636"/>
                        <a:pt x="42863" y="93955"/>
                        <a:pt x="53150" y="129273"/>
                      </a:cubicBezTo>
                      <a:cubicBezTo>
                        <a:pt x="128588" y="388163"/>
                        <a:pt x="150533" y="657682"/>
                        <a:pt x="161163" y="926516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78" name="Google Shape;3578;p16"/>
                <p:cNvSpPr/>
                <p:nvPr/>
              </p:nvSpPr>
              <p:spPr>
                <a:xfrm>
                  <a:off x="7535837" y="2265197"/>
                  <a:ext cx="158076" cy="7149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076" h="714946" extrusionOk="0">
                      <a:moveTo>
                        <a:pt x="158077" y="694030"/>
                      </a:moveTo>
                      <a:cubicBezTo>
                        <a:pt x="158077" y="694030"/>
                        <a:pt x="158077" y="694030"/>
                        <a:pt x="158077" y="694030"/>
                      </a:cubicBezTo>
                      <a:cubicBezTo>
                        <a:pt x="154991" y="700888"/>
                        <a:pt x="152248" y="707746"/>
                        <a:pt x="149504" y="714947"/>
                      </a:cubicBezTo>
                      <a:cubicBezTo>
                        <a:pt x="142646" y="468402"/>
                        <a:pt x="116929" y="218085"/>
                        <a:pt x="0" y="0"/>
                      </a:cubicBezTo>
                      <a:cubicBezTo>
                        <a:pt x="5486" y="4458"/>
                        <a:pt x="11315" y="8573"/>
                        <a:pt x="16802" y="12687"/>
                      </a:cubicBezTo>
                      <a:cubicBezTo>
                        <a:pt x="123787" y="221856"/>
                        <a:pt x="150533" y="458800"/>
                        <a:pt x="158077" y="69403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79" name="Google Shape;3579;p16"/>
                <p:cNvSpPr/>
                <p:nvPr/>
              </p:nvSpPr>
              <p:spPr>
                <a:xfrm>
                  <a:off x="7592758" y="2307031"/>
                  <a:ext cx="157048" cy="5589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048" h="558927" extrusionOk="0">
                      <a:moveTo>
                        <a:pt x="157048" y="540753"/>
                      </a:moveTo>
                      <a:cubicBezTo>
                        <a:pt x="154648" y="546926"/>
                        <a:pt x="151905" y="553098"/>
                        <a:pt x="149162" y="558927"/>
                      </a:cubicBezTo>
                      <a:cubicBezTo>
                        <a:pt x="135103" y="365532"/>
                        <a:pt x="84696" y="175222"/>
                        <a:pt x="0" y="0"/>
                      </a:cubicBezTo>
                      <a:cubicBezTo>
                        <a:pt x="5144" y="3772"/>
                        <a:pt x="10287" y="7544"/>
                        <a:pt x="15431" y="11316"/>
                      </a:cubicBezTo>
                      <a:cubicBezTo>
                        <a:pt x="93955" y="178308"/>
                        <a:pt x="141618" y="357988"/>
                        <a:pt x="157048" y="540753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80" name="Google Shape;3580;p16"/>
                <p:cNvSpPr/>
                <p:nvPr/>
              </p:nvSpPr>
              <p:spPr>
                <a:xfrm>
                  <a:off x="7694942" y="2390698"/>
                  <a:ext cx="98412" cy="2791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412" h="279120" extrusionOk="0">
                      <a:moveTo>
                        <a:pt x="96012" y="279120"/>
                      </a:moveTo>
                      <a:cubicBezTo>
                        <a:pt x="78181" y="182080"/>
                        <a:pt x="45948" y="87782"/>
                        <a:pt x="0" y="0"/>
                      </a:cubicBezTo>
                      <a:cubicBezTo>
                        <a:pt x="7544" y="7544"/>
                        <a:pt x="14744" y="15087"/>
                        <a:pt x="21602" y="22974"/>
                      </a:cubicBezTo>
                      <a:cubicBezTo>
                        <a:pt x="55892" y="93612"/>
                        <a:pt x="81610" y="168021"/>
                        <a:pt x="98412" y="244145"/>
                      </a:cubicBezTo>
                      <a:cubicBezTo>
                        <a:pt x="98412" y="244145"/>
                        <a:pt x="98412" y="244488"/>
                        <a:pt x="98412" y="244488"/>
                      </a:cubicBezTo>
                      <a:cubicBezTo>
                        <a:pt x="98069" y="255803"/>
                        <a:pt x="97383" y="267462"/>
                        <a:pt x="96012" y="27912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81" name="Google Shape;3581;p16"/>
                <p:cNvSpPr/>
                <p:nvPr/>
              </p:nvSpPr>
              <p:spPr>
                <a:xfrm>
                  <a:off x="7239475" y="1227742"/>
                  <a:ext cx="538774" cy="9221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8774" h="922105" extrusionOk="0">
                      <a:moveTo>
                        <a:pt x="489414" y="521390"/>
                      </a:moveTo>
                      <a:cubicBezTo>
                        <a:pt x="441751" y="602314"/>
                        <a:pt x="359112" y="656835"/>
                        <a:pt x="290532" y="721644"/>
                      </a:cubicBezTo>
                      <a:cubicBezTo>
                        <a:pt x="280245" y="731245"/>
                        <a:pt x="270301" y="741189"/>
                        <a:pt x="261043" y="751133"/>
                      </a:cubicBezTo>
                      <a:cubicBezTo>
                        <a:pt x="239097" y="774793"/>
                        <a:pt x="219895" y="800168"/>
                        <a:pt x="204807" y="828628"/>
                      </a:cubicBezTo>
                      <a:cubicBezTo>
                        <a:pt x="199663" y="838572"/>
                        <a:pt x="192463" y="851946"/>
                        <a:pt x="183547" y="865662"/>
                      </a:cubicBezTo>
                      <a:cubicBezTo>
                        <a:pt x="178061" y="874234"/>
                        <a:pt x="171889" y="882807"/>
                        <a:pt x="165373" y="890693"/>
                      </a:cubicBezTo>
                      <a:cubicBezTo>
                        <a:pt x="159887" y="897551"/>
                        <a:pt x="154058" y="903381"/>
                        <a:pt x="147886" y="908524"/>
                      </a:cubicBezTo>
                      <a:cubicBezTo>
                        <a:pt x="144457" y="911267"/>
                        <a:pt x="141028" y="914010"/>
                        <a:pt x="137256" y="915725"/>
                      </a:cubicBezTo>
                      <a:cubicBezTo>
                        <a:pt x="126969" y="921554"/>
                        <a:pt x="116339" y="923955"/>
                        <a:pt x="105709" y="920526"/>
                      </a:cubicBezTo>
                      <a:cubicBezTo>
                        <a:pt x="102966" y="919840"/>
                        <a:pt x="100222" y="918468"/>
                        <a:pt x="97479" y="916754"/>
                      </a:cubicBezTo>
                      <a:cubicBezTo>
                        <a:pt x="89935" y="912296"/>
                        <a:pt x="82392" y="904752"/>
                        <a:pt x="75191" y="893436"/>
                      </a:cubicBezTo>
                      <a:cubicBezTo>
                        <a:pt x="70047" y="885550"/>
                        <a:pt x="67304" y="876291"/>
                        <a:pt x="66276" y="865662"/>
                      </a:cubicBezTo>
                      <a:cubicBezTo>
                        <a:pt x="62161" y="824856"/>
                        <a:pt x="83763" y="769650"/>
                        <a:pt x="78277" y="731245"/>
                      </a:cubicBezTo>
                      <a:cubicBezTo>
                        <a:pt x="76905" y="722329"/>
                        <a:pt x="75534" y="713071"/>
                        <a:pt x="73819" y="704156"/>
                      </a:cubicBezTo>
                      <a:cubicBezTo>
                        <a:pt x="49816" y="579340"/>
                        <a:pt x="-19449" y="458639"/>
                        <a:pt x="5239" y="329023"/>
                      </a:cubicBezTo>
                      <a:cubicBezTo>
                        <a:pt x="30271" y="199407"/>
                        <a:pt x="143771" y="108881"/>
                        <a:pt x="249727" y="30700"/>
                      </a:cubicBezTo>
                      <a:cubicBezTo>
                        <a:pt x="266529" y="18356"/>
                        <a:pt x="284360" y="5326"/>
                        <a:pt x="304591" y="1211"/>
                      </a:cubicBezTo>
                      <a:cubicBezTo>
                        <a:pt x="319336" y="-1875"/>
                        <a:pt x="330994" y="1211"/>
                        <a:pt x="341281" y="7383"/>
                      </a:cubicBezTo>
                      <a:cubicBezTo>
                        <a:pt x="344025" y="9097"/>
                        <a:pt x="346425" y="10812"/>
                        <a:pt x="349168" y="12526"/>
                      </a:cubicBezTo>
                      <a:cubicBezTo>
                        <a:pt x="357055" y="18356"/>
                        <a:pt x="364599" y="24871"/>
                        <a:pt x="372828" y="31043"/>
                      </a:cubicBezTo>
                      <a:cubicBezTo>
                        <a:pt x="375228" y="32758"/>
                        <a:pt x="377629" y="34815"/>
                        <a:pt x="380372" y="36187"/>
                      </a:cubicBezTo>
                      <a:cubicBezTo>
                        <a:pt x="381744" y="37215"/>
                        <a:pt x="383115" y="37901"/>
                        <a:pt x="384487" y="38587"/>
                      </a:cubicBezTo>
                      <a:cubicBezTo>
                        <a:pt x="392716" y="43387"/>
                        <a:pt x="400260" y="46131"/>
                        <a:pt x="407461" y="47845"/>
                      </a:cubicBezTo>
                      <a:cubicBezTo>
                        <a:pt x="410890" y="48531"/>
                        <a:pt x="413976" y="49217"/>
                        <a:pt x="417062" y="49560"/>
                      </a:cubicBezTo>
                      <a:cubicBezTo>
                        <a:pt x="427349" y="50931"/>
                        <a:pt x="437293" y="50245"/>
                        <a:pt x="447237" y="49903"/>
                      </a:cubicBezTo>
                      <a:cubicBezTo>
                        <a:pt x="450666" y="49903"/>
                        <a:pt x="453753" y="49560"/>
                        <a:pt x="457182" y="49903"/>
                      </a:cubicBezTo>
                      <a:cubicBezTo>
                        <a:pt x="466097" y="50245"/>
                        <a:pt x="475355" y="51274"/>
                        <a:pt x="484956" y="54703"/>
                      </a:cubicBezTo>
                      <a:cubicBezTo>
                        <a:pt x="485299" y="54703"/>
                        <a:pt x="485642" y="54703"/>
                        <a:pt x="485985" y="55046"/>
                      </a:cubicBezTo>
                      <a:cubicBezTo>
                        <a:pt x="489071" y="56075"/>
                        <a:pt x="491814" y="57789"/>
                        <a:pt x="494215" y="59504"/>
                      </a:cubicBezTo>
                      <a:cubicBezTo>
                        <a:pt x="507931" y="69791"/>
                        <a:pt x="513074" y="90022"/>
                        <a:pt x="515817" y="107853"/>
                      </a:cubicBezTo>
                      <a:cubicBezTo>
                        <a:pt x="540163" y="247070"/>
                        <a:pt x="561423" y="400003"/>
                        <a:pt x="489414" y="52139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3582" name="Google Shape;3582;p16"/>
                <p:cNvGrpSpPr/>
                <p:nvPr/>
              </p:nvGrpSpPr>
              <p:grpSpPr>
                <a:xfrm>
                  <a:off x="7305569" y="1235125"/>
                  <a:ext cx="429487" cy="913142"/>
                  <a:chOff x="7305569" y="1235125"/>
                  <a:chExt cx="429487" cy="913142"/>
                </a:xfrm>
              </p:grpSpPr>
              <p:sp>
                <p:nvSpPr>
                  <p:cNvPr id="3583" name="Google Shape;3583;p16"/>
                  <p:cNvSpPr/>
                  <p:nvPr/>
                </p:nvSpPr>
                <p:spPr>
                  <a:xfrm>
                    <a:off x="7305569" y="1235125"/>
                    <a:ext cx="283417" cy="85862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3417" h="858621" extrusionOk="0">
                        <a:moveTo>
                          <a:pt x="525" y="858622"/>
                        </a:moveTo>
                        <a:cubicBezTo>
                          <a:pt x="-3590" y="817817"/>
                          <a:pt x="18013" y="762610"/>
                          <a:pt x="12526" y="724205"/>
                        </a:cubicBezTo>
                        <a:cubicBezTo>
                          <a:pt x="11155" y="715289"/>
                          <a:pt x="9783" y="706031"/>
                          <a:pt x="8069" y="697116"/>
                        </a:cubicBezTo>
                        <a:cubicBezTo>
                          <a:pt x="10126" y="655968"/>
                          <a:pt x="10812" y="614477"/>
                          <a:pt x="10126" y="572986"/>
                        </a:cubicBezTo>
                        <a:cubicBezTo>
                          <a:pt x="8755" y="484175"/>
                          <a:pt x="5668" y="393992"/>
                          <a:pt x="24871" y="306553"/>
                        </a:cubicBezTo>
                        <a:cubicBezTo>
                          <a:pt x="41673" y="230772"/>
                          <a:pt x="74934" y="157391"/>
                          <a:pt x="132884" y="104585"/>
                        </a:cubicBezTo>
                        <a:cubicBezTo>
                          <a:pt x="176776" y="64808"/>
                          <a:pt x="230954" y="38062"/>
                          <a:pt x="275531" y="0"/>
                        </a:cubicBezTo>
                        <a:cubicBezTo>
                          <a:pt x="278274" y="1715"/>
                          <a:pt x="280674" y="3429"/>
                          <a:pt x="283417" y="5144"/>
                        </a:cubicBezTo>
                        <a:cubicBezTo>
                          <a:pt x="232668" y="48692"/>
                          <a:pt x="169574" y="77838"/>
                          <a:pt x="122940" y="126873"/>
                        </a:cubicBezTo>
                        <a:cubicBezTo>
                          <a:pt x="-4619" y="261633"/>
                          <a:pt x="20413" y="463944"/>
                          <a:pt x="19384" y="633336"/>
                        </a:cubicBezTo>
                        <a:cubicBezTo>
                          <a:pt x="19042" y="709117"/>
                          <a:pt x="12869" y="784212"/>
                          <a:pt x="525" y="858622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584" name="Google Shape;3584;p16"/>
                  <p:cNvSpPr/>
                  <p:nvPr/>
                </p:nvSpPr>
                <p:spPr>
                  <a:xfrm>
                    <a:off x="7337298" y="1258785"/>
                    <a:ext cx="282892" cy="8894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2892" h="889482" extrusionOk="0">
                        <a:moveTo>
                          <a:pt x="27089" y="688886"/>
                        </a:moveTo>
                        <a:cubicBezTo>
                          <a:pt x="21946" y="756437"/>
                          <a:pt x="17831" y="822960"/>
                          <a:pt x="8230" y="889483"/>
                        </a:cubicBezTo>
                        <a:cubicBezTo>
                          <a:pt x="5486" y="888797"/>
                          <a:pt x="2743" y="887425"/>
                          <a:pt x="0" y="885711"/>
                        </a:cubicBezTo>
                        <a:cubicBezTo>
                          <a:pt x="13716" y="798614"/>
                          <a:pt x="14745" y="710832"/>
                          <a:pt x="23660" y="623392"/>
                        </a:cubicBezTo>
                        <a:cubicBezTo>
                          <a:pt x="32576" y="537667"/>
                          <a:pt x="46634" y="452285"/>
                          <a:pt x="70295" y="368960"/>
                        </a:cubicBezTo>
                        <a:cubicBezTo>
                          <a:pt x="109042" y="232143"/>
                          <a:pt x="175222" y="101498"/>
                          <a:pt x="275349" y="0"/>
                        </a:cubicBezTo>
                        <a:cubicBezTo>
                          <a:pt x="277749" y="1715"/>
                          <a:pt x="280149" y="3772"/>
                          <a:pt x="282893" y="5144"/>
                        </a:cubicBezTo>
                        <a:cubicBezTo>
                          <a:pt x="229743" y="58636"/>
                          <a:pt x="185852" y="120358"/>
                          <a:pt x="151219" y="187566"/>
                        </a:cubicBezTo>
                        <a:cubicBezTo>
                          <a:pt x="70637" y="342214"/>
                          <a:pt x="40119" y="516407"/>
                          <a:pt x="27089" y="688886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585" name="Google Shape;3585;p16"/>
                  <p:cNvSpPr/>
                  <p:nvPr/>
                </p:nvSpPr>
                <p:spPr>
                  <a:xfrm>
                    <a:off x="7377074" y="1275930"/>
                    <a:ext cx="279806" cy="8675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9806" h="867536" extrusionOk="0">
                        <a:moveTo>
                          <a:pt x="178308" y="210541"/>
                        </a:moveTo>
                        <a:cubicBezTo>
                          <a:pt x="97041" y="420053"/>
                          <a:pt x="59665" y="641909"/>
                          <a:pt x="10630" y="860336"/>
                        </a:cubicBezTo>
                        <a:cubicBezTo>
                          <a:pt x="7201" y="863079"/>
                          <a:pt x="3772" y="865822"/>
                          <a:pt x="0" y="867537"/>
                        </a:cubicBezTo>
                        <a:cubicBezTo>
                          <a:pt x="33947" y="718375"/>
                          <a:pt x="61722" y="568185"/>
                          <a:pt x="101156" y="420395"/>
                        </a:cubicBezTo>
                        <a:cubicBezTo>
                          <a:pt x="124816" y="331927"/>
                          <a:pt x="152933" y="244488"/>
                          <a:pt x="188595" y="160134"/>
                        </a:cubicBezTo>
                        <a:cubicBezTo>
                          <a:pt x="211570" y="105956"/>
                          <a:pt x="236944" y="50063"/>
                          <a:pt x="270205" y="0"/>
                        </a:cubicBezTo>
                        <a:cubicBezTo>
                          <a:pt x="273634" y="686"/>
                          <a:pt x="276721" y="1372"/>
                          <a:pt x="279806" y="1715"/>
                        </a:cubicBezTo>
                        <a:cubicBezTo>
                          <a:pt x="236601" y="65837"/>
                          <a:pt x="205397" y="139903"/>
                          <a:pt x="178308" y="21054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586" name="Google Shape;3586;p16"/>
                  <p:cNvSpPr/>
                  <p:nvPr/>
                </p:nvSpPr>
                <p:spPr>
                  <a:xfrm>
                    <a:off x="7405192" y="1277835"/>
                    <a:ext cx="291807" cy="840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1807" h="840600" extrusionOk="0">
                        <a:moveTo>
                          <a:pt x="0" y="840600"/>
                        </a:moveTo>
                        <a:cubicBezTo>
                          <a:pt x="98755" y="562165"/>
                          <a:pt x="163563" y="271386"/>
                          <a:pt x="281864" y="152"/>
                        </a:cubicBezTo>
                        <a:cubicBezTo>
                          <a:pt x="285293" y="152"/>
                          <a:pt x="288379" y="-191"/>
                          <a:pt x="291808" y="152"/>
                        </a:cubicBezTo>
                        <a:cubicBezTo>
                          <a:pt x="261975" y="67704"/>
                          <a:pt x="235572" y="136969"/>
                          <a:pt x="211226" y="206921"/>
                        </a:cubicBezTo>
                        <a:cubicBezTo>
                          <a:pt x="141275" y="407518"/>
                          <a:pt x="87782" y="614629"/>
                          <a:pt x="18173" y="815911"/>
                        </a:cubicBezTo>
                        <a:cubicBezTo>
                          <a:pt x="12687" y="824141"/>
                          <a:pt x="6858" y="832714"/>
                          <a:pt x="0" y="84060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587" name="Google Shape;3587;p16"/>
                  <p:cNvSpPr/>
                  <p:nvPr/>
                </p:nvSpPr>
                <p:spPr>
                  <a:xfrm>
                    <a:off x="7500861" y="1282446"/>
                    <a:ext cx="234195" cy="6964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4195" h="696429" extrusionOk="0">
                        <a:moveTo>
                          <a:pt x="29490" y="666941"/>
                        </a:moveTo>
                        <a:cubicBezTo>
                          <a:pt x="19203" y="676542"/>
                          <a:pt x="9259" y="686486"/>
                          <a:pt x="0" y="696430"/>
                        </a:cubicBezTo>
                        <a:cubicBezTo>
                          <a:pt x="51092" y="610705"/>
                          <a:pt x="100813" y="523951"/>
                          <a:pt x="141275" y="432397"/>
                        </a:cubicBezTo>
                        <a:cubicBezTo>
                          <a:pt x="174536" y="356616"/>
                          <a:pt x="200940" y="277406"/>
                          <a:pt x="214313" y="195453"/>
                        </a:cubicBezTo>
                        <a:cubicBezTo>
                          <a:pt x="224600" y="130645"/>
                          <a:pt x="225971" y="65494"/>
                          <a:pt x="224600" y="0"/>
                        </a:cubicBezTo>
                        <a:cubicBezTo>
                          <a:pt x="224943" y="0"/>
                          <a:pt x="225286" y="0"/>
                          <a:pt x="225628" y="343"/>
                        </a:cubicBezTo>
                        <a:cubicBezTo>
                          <a:pt x="228715" y="1372"/>
                          <a:pt x="231458" y="3086"/>
                          <a:pt x="233858" y="4801"/>
                        </a:cubicBezTo>
                        <a:cubicBezTo>
                          <a:pt x="235230" y="77153"/>
                          <a:pt x="232829" y="149504"/>
                          <a:pt x="219113" y="220828"/>
                        </a:cubicBezTo>
                        <a:cubicBezTo>
                          <a:pt x="187567" y="382676"/>
                          <a:pt x="112129" y="526352"/>
                          <a:pt x="29490" y="66694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3588" name="Google Shape;3588;p16"/>
                <p:cNvSpPr/>
                <p:nvPr/>
              </p:nvSpPr>
              <p:spPr>
                <a:xfrm>
                  <a:off x="6563853" y="1309732"/>
                  <a:ext cx="793810" cy="8043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3810" h="804374" extrusionOk="0">
                      <a:moveTo>
                        <a:pt x="785103" y="786758"/>
                      </a:moveTo>
                      <a:cubicBezTo>
                        <a:pt x="784075" y="788130"/>
                        <a:pt x="783046" y="789501"/>
                        <a:pt x="781674" y="790530"/>
                      </a:cubicBezTo>
                      <a:cubicBezTo>
                        <a:pt x="780646" y="791559"/>
                        <a:pt x="779617" y="792245"/>
                        <a:pt x="778588" y="792930"/>
                      </a:cubicBezTo>
                      <a:cubicBezTo>
                        <a:pt x="774474" y="796016"/>
                        <a:pt x="769673" y="798760"/>
                        <a:pt x="763501" y="800474"/>
                      </a:cubicBezTo>
                      <a:cubicBezTo>
                        <a:pt x="760758" y="801503"/>
                        <a:pt x="758014" y="802189"/>
                        <a:pt x="754928" y="802874"/>
                      </a:cubicBezTo>
                      <a:cubicBezTo>
                        <a:pt x="752528" y="803217"/>
                        <a:pt x="750127" y="803560"/>
                        <a:pt x="747727" y="803903"/>
                      </a:cubicBezTo>
                      <a:cubicBezTo>
                        <a:pt x="746698" y="804246"/>
                        <a:pt x="745327" y="804246"/>
                        <a:pt x="744298" y="804246"/>
                      </a:cubicBezTo>
                      <a:cubicBezTo>
                        <a:pt x="743269" y="804246"/>
                        <a:pt x="742241" y="804246"/>
                        <a:pt x="741555" y="804246"/>
                      </a:cubicBezTo>
                      <a:cubicBezTo>
                        <a:pt x="741555" y="804246"/>
                        <a:pt x="741555" y="804246"/>
                        <a:pt x="741555" y="804246"/>
                      </a:cubicBezTo>
                      <a:lnTo>
                        <a:pt x="741555" y="804246"/>
                      </a:lnTo>
                      <a:cubicBezTo>
                        <a:pt x="737440" y="804589"/>
                        <a:pt x="733326" y="804246"/>
                        <a:pt x="729211" y="803217"/>
                      </a:cubicBezTo>
                      <a:cubicBezTo>
                        <a:pt x="701436" y="797731"/>
                        <a:pt x="672975" y="772013"/>
                        <a:pt x="645543" y="751097"/>
                      </a:cubicBezTo>
                      <a:cubicBezTo>
                        <a:pt x="644857" y="750754"/>
                        <a:pt x="644172" y="750068"/>
                        <a:pt x="643486" y="749725"/>
                      </a:cubicBezTo>
                      <a:cubicBezTo>
                        <a:pt x="641085" y="748010"/>
                        <a:pt x="639028" y="746296"/>
                        <a:pt x="636628" y="744924"/>
                      </a:cubicBezTo>
                      <a:cubicBezTo>
                        <a:pt x="634913" y="743553"/>
                        <a:pt x="633199" y="742524"/>
                        <a:pt x="631484" y="741152"/>
                      </a:cubicBezTo>
                      <a:cubicBezTo>
                        <a:pt x="621883" y="734637"/>
                        <a:pt x="612282" y="728808"/>
                        <a:pt x="603024" y="725379"/>
                      </a:cubicBezTo>
                      <a:cubicBezTo>
                        <a:pt x="560847" y="709949"/>
                        <a:pt x="515927" y="701033"/>
                        <a:pt x="471007" y="692461"/>
                      </a:cubicBezTo>
                      <a:cubicBezTo>
                        <a:pt x="451804" y="688689"/>
                        <a:pt x="432602" y="685260"/>
                        <a:pt x="413743" y="681488"/>
                      </a:cubicBezTo>
                      <a:lnTo>
                        <a:pt x="413743" y="681488"/>
                      </a:lnTo>
                      <a:cubicBezTo>
                        <a:pt x="341734" y="667429"/>
                        <a:pt x="271782" y="648569"/>
                        <a:pt x="213489" y="601592"/>
                      </a:cubicBezTo>
                      <a:cubicBezTo>
                        <a:pt x="106161" y="515524"/>
                        <a:pt x="118849" y="389680"/>
                        <a:pt x="56784" y="282352"/>
                      </a:cubicBezTo>
                      <a:cubicBezTo>
                        <a:pt x="34152" y="242919"/>
                        <a:pt x="-25512" y="197313"/>
                        <a:pt x="12207" y="150336"/>
                      </a:cubicBezTo>
                      <a:cubicBezTo>
                        <a:pt x="12892" y="149650"/>
                        <a:pt x="13236" y="148964"/>
                        <a:pt x="13921" y="148621"/>
                      </a:cubicBezTo>
                      <a:cubicBezTo>
                        <a:pt x="15979" y="146221"/>
                        <a:pt x="18379" y="144164"/>
                        <a:pt x="20779" y="142106"/>
                      </a:cubicBezTo>
                      <a:cubicBezTo>
                        <a:pt x="36210" y="129419"/>
                        <a:pt x="55412" y="127019"/>
                        <a:pt x="74614" y="123932"/>
                      </a:cubicBezTo>
                      <a:cubicBezTo>
                        <a:pt x="78043" y="123590"/>
                        <a:pt x="81472" y="122904"/>
                        <a:pt x="84901" y="122218"/>
                      </a:cubicBezTo>
                      <a:cubicBezTo>
                        <a:pt x="95188" y="120161"/>
                        <a:pt x="105133" y="117417"/>
                        <a:pt x="114048" y="112274"/>
                      </a:cubicBezTo>
                      <a:cubicBezTo>
                        <a:pt x="118849" y="109531"/>
                        <a:pt x="123306" y="106445"/>
                        <a:pt x="127421" y="102673"/>
                      </a:cubicBezTo>
                      <a:cubicBezTo>
                        <a:pt x="129822" y="100615"/>
                        <a:pt x="132222" y="98558"/>
                        <a:pt x="134279" y="96158"/>
                      </a:cubicBezTo>
                      <a:cubicBezTo>
                        <a:pt x="145938" y="84499"/>
                        <a:pt x="155196" y="70440"/>
                        <a:pt x="164454" y="55695"/>
                      </a:cubicBezTo>
                      <a:cubicBezTo>
                        <a:pt x="166169" y="52952"/>
                        <a:pt x="167883" y="50552"/>
                        <a:pt x="169255" y="47809"/>
                      </a:cubicBezTo>
                      <a:cubicBezTo>
                        <a:pt x="173713" y="40608"/>
                        <a:pt x="178170" y="33750"/>
                        <a:pt x="182971" y="26892"/>
                      </a:cubicBezTo>
                      <a:cubicBezTo>
                        <a:pt x="184000" y="25520"/>
                        <a:pt x="185028" y="23806"/>
                        <a:pt x="186057" y="22434"/>
                      </a:cubicBezTo>
                      <a:cubicBezTo>
                        <a:pt x="186743" y="21405"/>
                        <a:pt x="187429" y="20377"/>
                        <a:pt x="188457" y="19348"/>
                      </a:cubicBezTo>
                      <a:cubicBezTo>
                        <a:pt x="194973" y="10775"/>
                        <a:pt x="202516" y="2546"/>
                        <a:pt x="212803" y="488"/>
                      </a:cubicBezTo>
                      <a:cubicBezTo>
                        <a:pt x="221719" y="-1226"/>
                        <a:pt x="230634" y="1860"/>
                        <a:pt x="238864" y="5289"/>
                      </a:cubicBezTo>
                      <a:cubicBezTo>
                        <a:pt x="304701" y="31007"/>
                        <a:pt x="357164" y="70783"/>
                        <a:pt x="419229" y="102673"/>
                      </a:cubicBezTo>
                      <a:cubicBezTo>
                        <a:pt x="492952" y="141077"/>
                        <a:pt x="564961" y="191484"/>
                        <a:pt x="609538" y="263493"/>
                      </a:cubicBezTo>
                      <a:cubicBezTo>
                        <a:pt x="647257" y="324529"/>
                        <a:pt x="661659" y="396195"/>
                        <a:pt x="677433" y="466832"/>
                      </a:cubicBezTo>
                      <a:cubicBezTo>
                        <a:pt x="677433" y="466832"/>
                        <a:pt x="677433" y="466832"/>
                        <a:pt x="677433" y="466832"/>
                      </a:cubicBezTo>
                      <a:cubicBezTo>
                        <a:pt x="678804" y="473348"/>
                        <a:pt x="680176" y="479863"/>
                        <a:pt x="681891" y="486721"/>
                      </a:cubicBezTo>
                      <a:cubicBezTo>
                        <a:pt x="695949" y="547757"/>
                        <a:pt x="712752" y="607421"/>
                        <a:pt x="748070" y="658514"/>
                      </a:cubicBezTo>
                      <a:cubicBezTo>
                        <a:pt x="750471" y="661943"/>
                        <a:pt x="753214" y="665714"/>
                        <a:pt x="755957" y="670172"/>
                      </a:cubicBezTo>
                      <a:cubicBezTo>
                        <a:pt x="765215" y="683888"/>
                        <a:pt x="775845" y="701719"/>
                        <a:pt x="783732" y="719893"/>
                      </a:cubicBezTo>
                      <a:cubicBezTo>
                        <a:pt x="788875" y="732237"/>
                        <a:pt x="792990" y="744924"/>
                        <a:pt x="793676" y="756583"/>
                      </a:cubicBezTo>
                      <a:cubicBezTo>
                        <a:pt x="794019" y="761041"/>
                        <a:pt x="793676" y="765498"/>
                        <a:pt x="792990" y="769613"/>
                      </a:cubicBezTo>
                      <a:cubicBezTo>
                        <a:pt x="792990" y="770642"/>
                        <a:pt x="792647" y="771671"/>
                        <a:pt x="792304" y="772699"/>
                      </a:cubicBezTo>
                      <a:cubicBezTo>
                        <a:pt x="789904" y="778529"/>
                        <a:pt x="787846" y="782986"/>
                        <a:pt x="785103" y="786758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3589" name="Google Shape;3589;p16"/>
                <p:cNvGrpSpPr/>
                <p:nvPr/>
              </p:nvGrpSpPr>
              <p:grpSpPr>
                <a:xfrm>
                  <a:off x="7344156" y="1838898"/>
                  <a:ext cx="968464" cy="529838"/>
                  <a:chOff x="7344156" y="1838898"/>
                  <a:chExt cx="968464" cy="529838"/>
                </a:xfrm>
              </p:grpSpPr>
              <p:sp>
                <p:nvSpPr>
                  <p:cNvPr id="3590" name="Google Shape;3590;p16"/>
                  <p:cNvSpPr/>
                  <p:nvPr/>
                </p:nvSpPr>
                <p:spPr>
                  <a:xfrm>
                    <a:off x="7344409" y="1838898"/>
                    <a:ext cx="968211" cy="52983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68211" h="529838" extrusionOk="0">
                        <a:moveTo>
                          <a:pt x="944093" y="351890"/>
                        </a:moveTo>
                        <a:cubicBezTo>
                          <a:pt x="916661" y="377265"/>
                          <a:pt x="860768" y="401611"/>
                          <a:pt x="828193" y="424928"/>
                        </a:cubicBezTo>
                        <a:cubicBezTo>
                          <a:pt x="812762" y="435901"/>
                          <a:pt x="796989" y="446530"/>
                          <a:pt x="780873" y="456475"/>
                        </a:cubicBezTo>
                        <a:cubicBezTo>
                          <a:pt x="774700" y="460246"/>
                          <a:pt x="768528" y="464018"/>
                          <a:pt x="762356" y="467447"/>
                        </a:cubicBezTo>
                        <a:cubicBezTo>
                          <a:pt x="695148" y="506881"/>
                          <a:pt x="621081" y="535684"/>
                          <a:pt x="541871" y="528826"/>
                        </a:cubicBezTo>
                        <a:cubicBezTo>
                          <a:pt x="456489" y="521626"/>
                          <a:pt x="385166" y="477049"/>
                          <a:pt x="314872" y="430757"/>
                        </a:cubicBezTo>
                        <a:cubicBezTo>
                          <a:pt x="306985" y="425614"/>
                          <a:pt x="298755" y="420127"/>
                          <a:pt x="290526" y="414984"/>
                        </a:cubicBezTo>
                        <a:cubicBezTo>
                          <a:pt x="257264" y="393381"/>
                          <a:pt x="224003" y="372464"/>
                          <a:pt x="189027" y="355662"/>
                        </a:cubicBezTo>
                        <a:cubicBezTo>
                          <a:pt x="184227" y="353262"/>
                          <a:pt x="179426" y="351204"/>
                          <a:pt x="174625" y="349147"/>
                        </a:cubicBezTo>
                        <a:cubicBezTo>
                          <a:pt x="148222" y="337831"/>
                          <a:pt x="108789" y="337831"/>
                          <a:pt x="74499" y="332345"/>
                        </a:cubicBezTo>
                        <a:cubicBezTo>
                          <a:pt x="60783" y="330287"/>
                          <a:pt x="48095" y="327201"/>
                          <a:pt x="37123" y="322058"/>
                        </a:cubicBezTo>
                        <a:cubicBezTo>
                          <a:pt x="29578" y="318629"/>
                          <a:pt x="22720" y="314171"/>
                          <a:pt x="17577" y="307999"/>
                        </a:cubicBezTo>
                        <a:cubicBezTo>
                          <a:pt x="16891" y="307313"/>
                          <a:pt x="16206" y="306627"/>
                          <a:pt x="15862" y="305941"/>
                        </a:cubicBezTo>
                        <a:cubicBezTo>
                          <a:pt x="8662" y="297369"/>
                          <a:pt x="4204" y="289482"/>
                          <a:pt x="2146" y="282281"/>
                        </a:cubicBezTo>
                        <a:cubicBezTo>
                          <a:pt x="1118" y="278852"/>
                          <a:pt x="432" y="275423"/>
                          <a:pt x="89" y="272337"/>
                        </a:cubicBezTo>
                        <a:cubicBezTo>
                          <a:pt x="-254" y="268565"/>
                          <a:pt x="432" y="264793"/>
                          <a:pt x="1461" y="261364"/>
                        </a:cubicBezTo>
                        <a:cubicBezTo>
                          <a:pt x="2146" y="258278"/>
                          <a:pt x="3518" y="255192"/>
                          <a:pt x="5233" y="252449"/>
                        </a:cubicBezTo>
                        <a:cubicBezTo>
                          <a:pt x="7633" y="248677"/>
                          <a:pt x="10376" y="244905"/>
                          <a:pt x="14148" y="241476"/>
                        </a:cubicBezTo>
                        <a:cubicBezTo>
                          <a:pt x="17234" y="238390"/>
                          <a:pt x="20663" y="235647"/>
                          <a:pt x="24435" y="233247"/>
                        </a:cubicBezTo>
                        <a:cubicBezTo>
                          <a:pt x="50496" y="215416"/>
                          <a:pt x="91644" y="205815"/>
                          <a:pt x="115303" y="201014"/>
                        </a:cubicBezTo>
                        <a:cubicBezTo>
                          <a:pt x="252807" y="172553"/>
                          <a:pt x="352591" y="46366"/>
                          <a:pt x="488379" y="10705"/>
                        </a:cubicBezTo>
                        <a:cubicBezTo>
                          <a:pt x="608737" y="-21185"/>
                          <a:pt x="732867" y="23392"/>
                          <a:pt x="848081" y="75856"/>
                        </a:cubicBezTo>
                        <a:cubicBezTo>
                          <a:pt x="858025" y="80313"/>
                          <a:pt x="867626" y="84771"/>
                          <a:pt x="877228" y="89229"/>
                        </a:cubicBezTo>
                        <a:cubicBezTo>
                          <a:pt x="882714" y="91972"/>
                          <a:pt x="888200" y="94372"/>
                          <a:pt x="893687" y="97115"/>
                        </a:cubicBezTo>
                        <a:cubicBezTo>
                          <a:pt x="914947" y="107059"/>
                          <a:pt x="956437" y="141007"/>
                          <a:pt x="965696" y="163295"/>
                        </a:cubicBezTo>
                        <a:cubicBezTo>
                          <a:pt x="970839" y="175639"/>
                          <a:pt x="967410" y="187984"/>
                          <a:pt x="961581" y="200328"/>
                        </a:cubicBezTo>
                        <a:cubicBezTo>
                          <a:pt x="960209" y="203071"/>
                          <a:pt x="958838" y="205815"/>
                          <a:pt x="957466" y="208901"/>
                        </a:cubicBezTo>
                        <a:cubicBezTo>
                          <a:pt x="953351" y="217130"/>
                          <a:pt x="948894" y="225360"/>
                          <a:pt x="946493" y="233932"/>
                        </a:cubicBezTo>
                        <a:cubicBezTo>
                          <a:pt x="945465" y="237361"/>
                          <a:pt x="944436" y="240790"/>
                          <a:pt x="944093" y="243877"/>
                        </a:cubicBezTo>
                        <a:cubicBezTo>
                          <a:pt x="943750" y="245591"/>
                          <a:pt x="943750" y="247306"/>
                          <a:pt x="943750" y="248677"/>
                        </a:cubicBezTo>
                        <a:cubicBezTo>
                          <a:pt x="943064" y="278852"/>
                          <a:pt x="961238" y="298055"/>
                          <a:pt x="961924" y="318286"/>
                        </a:cubicBezTo>
                        <a:cubicBezTo>
                          <a:pt x="961924" y="321372"/>
                          <a:pt x="961581" y="324801"/>
                          <a:pt x="960552" y="327887"/>
                        </a:cubicBezTo>
                        <a:cubicBezTo>
                          <a:pt x="958152" y="335431"/>
                          <a:pt x="953008" y="343318"/>
                          <a:pt x="944093" y="35189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591" name="Google Shape;3591;p16"/>
                  <p:cNvSpPr/>
                  <p:nvPr/>
                </p:nvSpPr>
                <p:spPr>
                  <a:xfrm>
                    <a:off x="7358214" y="1903101"/>
                    <a:ext cx="863079" cy="18022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63079" h="180222" extrusionOk="0">
                        <a:moveTo>
                          <a:pt x="863080" y="25025"/>
                        </a:moveTo>
                        <a:cubicBezTo>
                          <a:pt x="845935" y="22282"/>
                          <a:pt x="828790" y="20224"/>
                          <a:pt x="811645" y="18167"/>
                        </a:cubicBezTo>
                        <a:cubicBezTo>
                          <a:pt x="728663" y="8223"/>
                          <a:pt x="643624" y="3765"/>
                          <a:pt x="561328" y="20567"/>
                        </a:cubicBezTo>
                        <a:cubicBezTo>
                          <a:pt x="483146" y="36684"/>
                          <a:pt x="409766" y="69602"/>
                          <a:pt x="336728" y="101149"/>
                        </a:cubicBezTo>
                        <a:cubicBezTo>
                          <a:pt x="231800" y="146412"/>
                          <a:pt x="114872" y="191674"/>
                          <a:pt x="0" y="177615"/>
                        </a:cubicBezTo>
                        <a:cubicBezTo>
                          <a:pt x="3086" y="174529"/>
                          <a:pt x="6515" y="171786"/>
                          <a:pt x="10287" y="169386"/>
                        </a:cubicBezTo>
                        <a:cubicBezTo>
                          <a:pt x="70637" y="174872"/>
                          <a:pt x="132017" y="164928"/>
                          <a:pt x="190310" y="147440"/>
                        </a:cubicBezTo>
                        <a:cubicBezTo>
                          <a:pt x="337071" y="103892"/>
                          <a:pt x="468059" y="15767"/>
                          <a:pt x="623735" y="2394"/>
                        </a:cubicBezTo>
                        <a:cubicBezTo>
                          <a:pt x="693687" y="-3436"/>
                          <a:pt x="764324" y="2051"/>
                          <a:pt x="833933" y="11652"/>
                        </a:cubicBezTo>
                        <a:cubicBezTo>
                          <a:pt x="843534" y="16110"/>
                          <a:pt x="853135" y="20567"/>
                          <a:pt x="863080" y="25025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592" name="Google Shape;3592;p16"/>
                  <p:cNvSpPr/>
                  <p:nvPr/>
                </p:nvSpPr>
                <p:spPr>
                  <a:xfrm>
                    <a:off x="7345184" y="2028078"/>
                    <a:ext cx="960462" cy="811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60462" h="81189" extrusionOk="0">
                        <a:moveTo>
                          <a:pt x="960463" y="11148"/>
                        </a:moveTo>
                        <a:cubicBezTo>
                          <a:pt x="959091" y="13891"/>
                          <a:pt x="957719" y="16634"/>
                          <a:pt x="956348" y="19720"/>
                        </a:cubicBezTo>
                        <a:cubicBezTo>
                          <a:pt x="898741" y="10462"/>
                          <a:pt x="840448" y="7719"/>
                          <a:pt x="781812" y="9776"/>
                        </a:cubicBezTo>
                        <a:cubicBezTo>
                          <a:pt x="521208" y="18006"/>
                          <a:pt x="260947" y="109217"/>
                          <a:pt x="0" y="72527"/>
                        </a:cubicBezTo>
                        <a:cubicBezTo>
                          <a:pt x="686" y="69441"/>
                          <a:pt x="2057" y="66354"/>
                          <a:pt x="3772" y="63611"/>
                        </a:cubicBezTo>
                        <a:cubicBezTo>
                          <a:pt x="63779" y="71841"/>
                          <a:pt x="124815" y="73555"/>
                          <a:pt x="185509" y="70469"/>
                        </a:cubicBezTo>
                        <a:cubicBezTo>
                          <a:pt x="443369" y="57782"/>
                          <a:pt x="702945" y="-30686"/>
                          <a:pt x="960463" y="11148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593" name="Google Shape;3593;p16"/>
                  <p:cNvSpPr/>
                  <p:nvPr/>
                </p:nvSpPr>
                <p:spPr>
                  <a:xfrm>
                    <a:off x="7344156" y="2072830"/>
                    <a:ext cx="946404" cy="742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46404" h="74251" extrusionOk="0">
                        <a:moveTo>
                          <a:pt x="944004" y="9944"/>
                        </a:moveTo>
                        <a:cubicBezTo>
                          <a:pt x="901827" y="22631"/>
                          <a:pt x="858965" y="32918"/>
                          <a:pt x="815416" y="40805"/>
                        </a:cubicBezTo>
                        <a:cubicBezTo>
                          <a:pt x="676885" y="66523"/>
                          <a:pt x="535610" y="71666"/>
                          <a:pt x="395364" y="72695"/>
                        </a:cubicBezTo>
                        <a:cubicBezTo>
                          <a:pt x="265405" y="73724"/>
                          <a:pt x="128930" y="81610"/>
                          <a:pt x="2057" y="48692"/>
                        </a:cubicBezTo>
                        <a:cubicBezTo>
                          <a:pt x="1029" y="45263"/>
                          <a:pt x="343" y="41834"/>
                          <a:pt x="0" y="38748"/>
                        </a:cubicBezTo>
                        <a:cubicBezTo>
                          <a:pt x="68237" y="56921"/>
                          <a:pt x="139217" y="62065"/>
                          <a:pt x="210198" y="63437"/>
                        </a:cubicBezTo>
                        <a:cubicBezTo>
                          <a:pt x="453657" y="68237"/>
                          <a:pt x="710489" y="70980"/>
                          <a:pt x="946404" y="0"/>
                        </a:cubicBezTo>
                        <a:cubicBezTo>
                          <a:pt x="945032" y="3086"/>
                          <a:pt x="944347" y="6515"/>
                          <a:pt x="944004" y="9944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594" name="Google Shape;3594;p16"/>
                  <p:cNvSpPr/>
                  <p:nvPr/>
                </p:nvSpPr>
                <p:spPr>
                  <a:xfrm>
                    <a:off x="7360272" y="2144839"/>
                    <a:ext cx="945718" cy="694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45718" h="69479" extrusionOk="0">
                        <a:moveTo>
                          <a:pt x="944347" y="22289"/>
                        </a:moveTo>
                        <a:cubicBezTo>
                          <a:pt x="914515" y="31890"/>
                          <a:pt x="884339" y="40119"/>
                          <a:pt x="853478" y="46292"/>
                        </a:cubicBezTo>
                        <a:cubicBezTo>
                          <a:pt x="776669" y="61379"/>
                          <a:pt x="698488" y="65494"/>
                          <a:pt x="620649" y="67551"/>
                        </a:cubicBezTo>
                        <a:cubicBezTo>
                          <a:pt x="544183" y="69609"/>
                          <a:pt x="467373" y="70295"/>
                          <a:pt x="390906" y="68237"/>
                        </a:cubicBezTo>
                        <a:cubicBezTo>
                          <a:pt x="318211" y="66180"/>
                          <a:pt x="245174" y="61036"/>
                          <a:pt x="173165" y="49721"/>
                        </a:cubicBezTo>
                        <a:cubicBezTo>
                          <a:pt x="134760" y="43891"/>
                          <a:pt x="96355" y="36347"/>
                          <a:pt x="58636" y="26403"/>
                        </a:cubicBezTo>
                        <a:cubicBezTo>
                          <a:pt x="46292" y="23317"/>
                          <a:pt x="33604" y="19888"/>
                          <a:pt x="21260" y="16116"/>
                        </a:cubicBezTo>
                        <a:cubicBezTo>
                          <a:pt x="13716" y="12687"/>
                          <a:pt x="6858" y="8230"/>
                          <a:pt x="1715" y="2057"/>
                        </a:cubicBezTo>
                        <a:cubicBezTo>
                          <a:pt x="1029" y="1372"/>
                          <a:pt x="343" y="686"/>
                          <a:pt x="0" y="0"/>
                        </a:cubicBezTo>
                        <a:cubicBezTo>
                          <a:pt x="63094" y="20574"/>
                          <a:pt x="127902" y="34633"/>
                          <a:pt x="193739" y="43548"/>
                        </a:cubicBezTo>
                        <a:cubicBezTo>
                          <a:pt x="345301" y="64465"/>
                          <a:pt x="500291" y="62408"/>
                          <a:pt x="652882" y="57264"/>
                        </a:cubicBezTo>
                        <a:cubicBezTo>
                          <a:pt x="727977" y="54521"/>
                          <a:pt x="803415" y="48692"/>
                          <a:pt x="876796" y="31890"/>
                        </a:cubicBezTo>
                        <a:cubicBezTo>
                          <a:pt x="900113" y="26403"/>
                          <a:pt x="923087" y="19888"/>
                          <a:pt x="945718" y="12344"/>
                        </a:cubicBezTo>
                        <a:cubicBezTo>
                          <a:pt x="945718" y="15773"/>
                          <a:pt x="945376" y="18860"/>
                          <a:pt x="944347" y="22289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595" name="Google Shape;3595;p16"/>
                  <p:cNvSpPr/>
                  <p:nvPr/>
                </p:nvSpPr>
                <p:spPr>
                  <a:xfrm>
                    <a:off x="7634592" y="2253538"/>
                    <a:ext cx="490690" cy="574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0690" h="57487" extrusionOk="0">
                        <a:moveTo>
                          <a:pt x="490690" y="41491"/>
                        </a:moveTo>
                        <a:cubicBezTo>
                          <a:pt x="484518" y="45263"/>
                          <a:pt x="478346" y="49035"/>
                          <a:pt x="472174" y="52464"/>
                        </a:cubicBezTo>
                        <a:cubicBezTo>
                          <a:pt x="322326" y="65494"/>
                          <a:pt x="170422" y="53150"/>
                          <a:pt x="24346" y="15773"/>
                        </a:cubicBezTo>
                        <a:cubicBezTo>
                          <a:pt x="16459" y="10630"/>
                          <a:pt x="8230" y="5144"/>
                          <a:pt x="0" y="0"/>
                        </a:cubicBezTo>
                        <a:cubicBezTo>
                          <a:pt x="29833" y="8573"/>
                          <a:pt x="59665" y="15773"/>
                          <a:pt x="90183" y="21945"/>
                        </a:cubicBezTo>
                        <a:cubicBezTo>
                          <a:pt x="221857" y="49035"/>
                          <a:pt x="357302" y="55207"/>
                          <a:pt x="490690" y="4149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3596" name="Google Shape;3596;p16"/>
                <p:cNvSpPr/>
                <p:nvPr/>
              </p:nvSpPr>
              <p:spPr>
                <a:xfrm>
                  <a:off x="6474904" y="2035023"/>
                  <a:ext cx="879538" cy="5869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9538" h="586904" extrusionOk="0">
                      <a:moveTo>
                        <a:pt x="869937" y="82042"/>
                      </a:moveTo>
                      <a:cubicBezTo>
                        <a:pt x="868566" y="84099"/>
                        <a:pt x="866851" y="86499"/>
                        <a:pt x="865137" y="88557"/>
                      </a:cubicBezTo>
                      <a:cubicBezTo>
                        <a:pt x="861365" y="93014"/>
                        <a:pt x="856907" y="97472"/>
                        <a:pt x="852449" y="101587"/>
                      </a:cubicBezTo>
                      <a:cubicBezTo>
                        <a:pt x="845249" y="108102"/>
                        <a:pt x="837019" y="114274"/>
                        <a:pt x="828104" y="120446"/>
                      </a:cubicBezTo>
                      <a:cubicBezTo>
                        <a:pt x="827418" y="120789"/>
                        <a:pt x="826732" y="121475"/>
                        <a:pt x="826046" y="121818"/>
                      </a:cubicBezTo>
                      <a:cubicBezTo>
                        <a:pt x="821931" y="124904"/>
                        <a:pt x="817474" y="127647"/>
                        <a:pt x="813016" y="130733"/>
                      </a:cubicBezTo>
                      <a:cubicBezTo>
                        <a:pt x="792442" y="144792"/>
                        <a:pt x="772211" y="158165"/>
                        <a:pt x="760209" y="173939"/>
                      </a:cubicBezTo>
                      <a:cubicBezTo>
                        <a:pt x="741007" y="198628"/>
                        <a:pt x="724548" y="225374"/>
                        <a:pt x="708774" y="252806"/>
                      </a:cubicBezTo>
                      <a:cubicBezTo>
                        <a:pt x="708774" y="252806"/>
                        <a:pt x="708774" y="252806"/>
                        <a:pt x="708774" y="252806"/>
                      </a:cubicBezTo>
                      <a:cubicBezTo>
                        <a:pt x="702602" y="263779"/>
                        <a:pt x="696773" y="274409"/>
                        <a:pt x="690601" y="285381"/>
                      </a:cubicBezTo>
                      <a:cubicBezTo>
                        <a:pt x="645681" y="368363"/>
                        <a:pt x="603847" y="454088"/>
                        <a:pt x="523265" y="507238"/>
                      </a:cubicBezTo>
                      <a:cubicBezTo>
                        <a:pt x="464972" y="545642"/>
                        <a:pt x="398107" y="545985"/>
                        <a:pt x="335699" y="571360"/>
                      </a:cubicBezTo>
                      <a:cubicBezTo>
                        <a:pt x="258890" y="602564"/>
                        <a:pt x="234201" y="581304"/>
                        <a:pt x="158077" y="555587"/>
                      </a:cubicBezTo>
                      <a:cubicBezTo>
                        <a:pt x="148133" y="552158"/>
                        <a:pt x="138875" y="552158"/>
                        <a:pt x="129273" y="551472"/>
                      </a:cubicBezTo>
                      <a:cubicBezTo>
                        <a:pt x="129273" y="551472"/>
                        <a:pt x="129273" y="551472"/>
                        <a:pt x="129273" y="551472"/>
                      </a:cubicBezTo>
                      <a:cubicBezTo>
                        <a:pt x="122072" y="550786"/>
                        <a:pt x="115214" y="549757"/>
                        <a:pt x="108356" y="546671"/>
                      </a:cubicBezTo>
                      <a:cubicBezTo>
                        <a:pt x="105270" y="545300"/>
                        <a:pt x="101841" y="543242"/>
                        <a:pt x="98755" y="540842"/>
                      </a:cubicBezTo>
                      <a:cubicBezTo>
                        <a:pt x="82982" y="528155"/>
                        <a:pt x="76467" y="514439"/>
                        <a:pt x="74409" y="499694"/>
                      </a:cubicBezTo>
                      <a:cubicBezTo>
                        <a:pt x="74066" y="496608"/>
                        <a:pt x="73724" y="493865"/>
                        <a:pt x="73724" y="490778"/>
                      </a:cubicBezTo>
                      <a:cubicBezTo>
                        <a:pt x="73038" y="467461"/>
                        <a:pt x="80239" y="442772"/>
                        <a:pt x="76467" y="419112"/>
                      </a:cubicBezTo>
                      <a:cubicBezTo>
                        <a:pt x="76124" y="417741"/>
                        <a:pt x="75781" y="416026"/>
                        <a:pt x="75781" y="414655"/>
                      </a:cubicBezTo>
                      <a:cubicBezTo>
                        <a:pt x="75438" y="413283"/>
                        <a:pt x="75095" y="411569"/>
                        <a:pt x="74409" y="410197"/>
                      </a:cubicBezTo>
                      <a:cubicBezTo>
                        <a:pt x="71666" y="402996"/>
                        <a:pt x="67208" y="396138"/>
                        <a:pt x="62751" y="389623"/>
                      </a:cubicBezTo>
                      <a:cubicBezTo>
                        <a:pt x="57950" y="382422"/>
                        <a:pt x="53150" y="374878"/>
                        <a:pt x="48349" y="367677"/>
                      </a:cubicBezTo>
                      <a:cubicBezTo>
                        <a:pt x="46634" y="364934"/>
                        <a:pt x="45263" y="362534"/>
                        <a:pt x="43548" y="359791"/>
                      </a:cubicBezTo>
                      <a:cubicBezTo>
                        <a:pt x="35662" y="346760"/>
                        <a:pt x="28118" y="333387"/>
                        <a:pt x="20574" y="319671"/>
                      </a:cubicBezTo>
                      <a:cubicBezTo>
                        <a:pt x="19202" y="316928"/>
                        <a:pt x="17831" y="314185"/>
                        <a:pt x="16116" y="311442"/>
                      </a:cubicBezTo>
                      <a:cubicBezTo>
                        <a:pt x="13373" y="305955"/>
                        <a:pt x="10630" y="300812"/>
                        <a:pt x="7887" y="295325"/>
                      </a:cubicBezTo>
                      <a:cubicBezTo>
                        <a:pt x="2743" y="285038"/>
                        <a:pt x="343" y="274409"/>
                        <a:pt x="0" y="263436"/>
                      </a:cubicBezTo>
                      <a:cubicBezTo>
                        <a:pt x="0" y="258978"/>
                        <a:pt x="0" y="254520"/>
                        <a:pt x="686" y="250063"/>
                      </a:cubicBezTo>
                      <a:cubicBezTo>
                        <a:pt x="8230" y="192112"/>
                        <a:pt x="73381" y="135191"/>
                        <a:pt x="119672" y="112903"/>
                      </a:cubicBezTo>
                      <a:cubicBezTo>
                        <a:pt x="182766" y="82727"/>
                        <a:pt x="254089" y="43637"/>
                        <a:pt x="321983" y="26835"/>
                      </a:cubicBezTo>
                      <a:cubicBezTo>
                        <a:pt x="393306" y="9347"/>
                        <a:pt x="468059" y="18262"/>
                        <a:pt x="541782" y="24777"/>
                      </a:cubicBezTo>
                      <a:cubicBezTo>
                        <a:pt x="567157" y="27178"/>
                        <a:pt x="592531" y="28892"/>
                        <a:pt x="617906" y="29578"/>
                      </a:cubicBezTo>
                      <a:cubicBezTo>
                        <a:pt x="639851" y="30264"/>
                        <a:pt x="661797" y="29578"/>
                        <a:pt x="683400" y="26835"/>
                      </a:cubicBezTo>
                      <a:cubicBezTo>
                        <a:pt x="683400" y="26835"/>
                        <a:pt x="683400" y="26835"/>
                        <a:pt x="683400" y="26835"/>
                      </a:cubicBezTo>
                      <a:cubicBezTo>
                        <a:pt x="697116" y="25463"/>
                        <a:pt x="710489" y="23063"/>
                        <a:pt x="723862" y="19977"/>
                      </a:cubicBezTo>
                      <a:cubicBezTo>
                        <a:pt x="728663" y="18948"/>
                        <a:pt x="733120" y="17576"/>
                        <a:pt x="737921" y="16205"/>
                      </a:cubicBezTo>
                      <a:cubicBezTo>
                        <a:pt x="738264" y="16205"/>
                        <a:pt x="738264" y="16205"/>
                        <a:pt x="738607" y="16205"/>
                      </a:cubicBezTo>
                      <a:lnTo>
                        <a:pt x="738607" y="16205"/>
                      </a:lnTo>
                      <a:cubicBezTo>
                        <a:pt x="739292" y="16205"/>
                        <a:pt x="739978" y="15862"/>
                        <a:pt x="740664" y="15519"/>
                      </a:cubicBezTo>
                      <a:cubicBezTo>
                        <a:pt x="763638" y="8661"/>
                        <a:pt x="803758" y="-2312"/>
                        <a:pt x="834962" y="431"/>
                      </a:cubicBezTo>
                      <a:cubicBezTo>
                        <a:pt x="851421" y="1803"/>
                        <a:pt x="865137" y="6946"/>
                        <a:pt x="873023" y="18262"/>
                      </a:cubicBezTo>
                      <a:cubicBezTo>
                        <a:pt x="875081" y="21348"/>
                        <a:pt x="876795" y="24777"/>
                        <a:pt x="877824" y="28549"/>
                      </a:cubicBezTo>
                      <a:cubicBezTo>
                        <a:pt x="878167" y="29578"/>
                        <a:pt x="878510" y="30607"/>
                        <a:pt x="878510" y="31635"/>
                      </a:cubicBezTo>
                      <a:cubicBezTo>
                        <a:pt x="878510" y="31978"/>
                        <a:pt x="878510" y="31978"/>
                        <a:pt x="878510" y="32321"/>
                      </a:cubicBezTo>
                      <a:cubicBezTo>
                        <a:pt x="879196" y="35064"/>
                        <a:pt x="879539" y="37807"/>
                        <a:pt x="879539" y="40894"/>
                      </a:cubicBezTo>
                      <a:cubicBezTo>
                        <a:pt x="879539" y="42265"/>
                        <a:pt x="879539" y="43980"/>
                        <a:pt x="879539" y="45694"/>
                      </a:cubicBezTo>
                      <a:cubicBezTo>
                        <a:pt x="879539" y="46380"/>
                        <a:pt x="879539" y="47409"/>
                        <a:pt x="879539" y="48094"/>
                      </a:cubicBezTo>
                      <a:cubicBezTo>
                        <a:pt x="879539" y="49466"/>
                        <a:pt x="879196" y="50838"/>
                        <a:pt x="879196" y="52552"/>
                      </a:cubicBezTo>
                      <a:cubicBezTo>
                        <a:pt x="879196" y="53924"/>
                        <a:pt x="878853" y="55295"/>
                        <a:pt x="878510" y="57010"/>
                      </a:cubicBezTo>
                      <a:cubicBezTo>
                        <a:pt x="878510" y="57010"/>
                        <a:pt x="878510" y="57010"/>
                        <a:pt x="878510" y="57010"/>
                      </a:cubicBezTo>
                      <a:cubicBezTo>
                        <a:pt x="878510" y="58039"/>
                        <a:pt x="878167" y="58724"/>
                        <a:pt x="878167" y="59753"/>
                      </a:cubicBezTo>
                      <a:cubicBezTo>
                        <a:pt x="878167" y="59753"/>
                        <a:pt x="878167" y="59753"/>
                        <a:pt x="878167" y="59753"/>
                      </a:cubicBezTo>
                      <a:cubicBezTo>
                        <a:pt x="878167" y="60439"/>
                        <a:pt x="877824" y="61468"/>
                        <a:pt x="877481" y="62496"/>
                      </a:cubicBezTo>
                      <a:cubicBezTo>
                        <a:pt x="877481" y="62839"/>
                        <a:pt x="877481" y="62839"/>
                        <a:pt x="877481" y="63182"/>
                      </a:cubicBezTo>
                      <a:cubicBezTo>
                        <a:pt x="877138" y="69697"/>
                        <a:pt x="874052" y="75869"/>
                        <a:pt x="869937" y="82042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97" name="Google Shape;3597;p16"/>
                <p:cNvSpPr/>
                <p:nvPr/>
              </p:nvSpPr>
              <p:spPr>
                <a:xfrm>
                  <a:off x="6475933" y="2060143"/>
                  <a:ext cx="617905" cy="2383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905" h="238315" extrusionOk="0">
                      <a:moveTo>
                        <a:pt x="541782" y="0"/>
                      </a:moveTo>
                      <a:cubicBezTo>
                        <a:pt x="567156" y="2400"/>
                        <a:pt x="592531" y="4115"/>
                        <a:pt x="617906" y="4801"/>
                      </a:cubicBezTo>
                      <a:cubicBezTo>
                        <a:pt x="389877" y="17831"/>
                        <a:pt x="155676" y="71323"/>
                        <a:pt x="0" y="238316"/>
                      </a:cubicBezTo>
                      <a:cubicBezTo>
                        <a:pt x="0" y="233858"/>
                        <a:pt x="0" y="229400"/>
                        <a:pt x="686" y="224943"/>
                      </a:cubicBezTo>
                      <a:cubicBezTo>
                        <a:pt x="34290" y="190653"/>
                        <a:pt x="72009" y="160477"/>
                        <a:pt x="112814" y="134417"/>
                      </a:cubicBezTo>
                      <a:cubicBezTo>
                        <a:pt x="241401" y="52121"/>
                        <a:pt x="391249" y="14059"/>
                        <a:pt x="54178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98" name="Google Shape;3598;p16"/>
                <p:cNvSpPr/>
                <p:nvPr/>
              </p:nvSpPr>
              <p:spPr>
                <a:xfrm>
                  <a:off x="7159332" y="2051570"/>
                  <a:ext cx="194424" cy="120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424" h="12001" extrusionOk="0">
                      <a:moveTo>
                        <a:pt x="194425" y="12002"/>
                      </a:moveTo>
                      <a:cubicBezTo>
                        <a:pt x="178651" y="11659"/>
                        <a:pt x="163220" y="11316"/>
                        <a:pt x="147447" y="10973"/>
                      </a:cubicBezTo>
                      <a:cubicBezTo>
                        <a:pt x="137846" y="10630"/>
                        <a:pt x="127902" y="10630"/>
                        <a:pt x="117958" y="10287"/>
                      </a:cubicBezTo>
                      <a:cubicBezTo>
                        <a:pt x="95326" y="9944"/>
                        <a:pt x="72009" y="9601"/>
                        <a:pt x="49035" y="9944"/>
                      </a:cubicBezTo>
                      <a:cubicBezTo>
                        <a:pt x="48006" y="9944"/>
                        <a:pt x="46634" y="9944"/>
                        <a:pt x="45606" y="9944"/>
                      </a:cubicBezTo>
                      <a:cubicBezTo>
                        <a:pt x="30518" y="9944"/>
                        <a:pt x="15088" y="10287"/>
                        <a:pt x="0" y="10630"/>
                      </a:cubicBezTo>
                      <a:cubicBezTo>
                        <a:pt x="13716" y="9258"/>
                        <a:pt x="27089" y="6858"/>
                        <a:pt x="40462" y="3772"/>
                      </a:cubicBezTo>
                      <a:cubicBezTo>
                        <a:pt x="38748" y="2400"/>
                        <a:pt x="37033" y="1372"/>
                        <a:pt x="35319" y="0"/>
                      </a:cubicBezTo>
                      <a:cubicBezTo>
                        <a:pt x="41834" y="0"/>
                        <a:pt x="48006" y="0"/>
                        <a:pt x="54521" y="0"/>
                      </a:cubicBezTo>
                      <a:cubicBezTo>
                        <a:pt x="54864" y="0"/>
                        <a:pt x="54864" y="0"/>
                        <a:pt x="54864" y="0"/>
                      </a:cubicBezTo>
                      <a:cubicBezTo>
                        <a:pt x="86068" y="0"/>
                        <a:pt x="117272" y="343"/>
                        <a:pt x="148476" y="686"/>
                      </a:cubicBezTo>
                      <a:cubicBezTo>
                        <a:pt x="162192" y="1029"/>
                        <a:pt x="175565" y="1372"/>
                        <a:pt x="189281" y="1715"/>
                      </a:cubicBezTo>
                      <a:cubicBezTo>
                        <a:pt x="191681" y="4801"/>
                        <a:pt x="193396" y="8230"/>
                        <a:pt x="194425" y="12002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99" name="Google Shape;3599;p16"/>
                <p:cNvSpPr/>
                <p:nvPr/>
              </p:nvSpPr>
              <p:spPr>
                <a:xfrm>
                  <a:off x="6491706" y="2066658"/>
                  <a:ext cx="863765" cy="2876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3765" h="287692" extrusionOk="0">
                      <a:moveTo>
                        <a:pt x="863765" y="9258"/>
                      </a:moveTo>
                      <a:cubicBezTo>
                        <a:pt x="828104" y="18516"/>
                        <a:pt x="792442" y="27775"/>
                        <a:pt x="756780" y="37033"/>
                      </a:cubicBezTo>
                      <a:cubicBezTo>
                        <a:pt x="600418" y="77838"/>
                        <a:pt x="443369" y="116586"/>
                        <a:pt x="287693" y="159449"/>
                      </a:cubicBezTo>
                      <a:cubicBezTo>
                        <a:pt x="188252" y="186881"/>
                        <a:pt x="84353" y="221856"/>
                        <a:pt x="4457" y="287693"/>
                      </a:cubicBezTo>
                      <a:cubicBezTo>
                        <a:pt x="3086" y="284950"/>
                        <a:pt x="1715" y="282207"/>
                        <a:pt x="0" y="279464"/>
                      </a:cubicBezTo>
                      <a:cubicBezTo>
                        <a:pt x="30518" y="254775"/>
                        <a:pt x="64465" y="233858"/>
                        <a:pt x="100469" y="216370"/>
                      </a:cubicBezTo>
                      <a:cubicBezTo>
                        <a:pt x="159791" y="187566"/>
                        <a:pt x="222885" y="168021"/>
                        <a:pt x="286322" y="150533"/>
                      </a:cubicBezTo>
                      <a:cubicBezTo>
                        <a:pt x="366217" y="128588"/>
                        <a:pt x="446456" y="108356"/>
                        <a:pt x="527037" y="87440"/>
                      </a:cubicBezTo>
                      <a:cubicBezTo>
                        <a:pt x="638822" y="58293"/>
                        <a:pt x="750951" y="29147"/>
                        <a:pt x="862736" y="0"/>
                      </a:cubicBezTo>
                      <a:cubicBezTo>
                        <a:pt x="863422" y="3086"/>
                        <a:pt x="863765" y="6172"/>
                        <a:pt x="863765" y="9258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600" name="Google Shape;3600;p16"/>
                <p:cNvSpPr/>
                <p:nvPr/>
              </p:nvSpPr>
              <p:spPr>
                <a:xfrm>
                  <a:off x="6519481" y="2087918"/>
                  <a:ext cx="835990" cy="3147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5990" h="314782" extrusionOk="0">
                      <a:moveTo>
                        <a:pt x="833933" y="9601"/>
                      </a:moveTo>
                      <a:cubicBezTo>
                        <a:pt x="832904" y="9944"/>
                        <a:pt x="831875" y="10287"/>
                        <a:pt x="831190" y="10287"/>
                      </a:cubicBezTo>
                      <a:cubicBezTo>
                        <a:pt x="825017" y="12002"/>
                        <a:pt x="819188" y="13716"/>
                        <a:pt x="813359" y="15431"/>
                      </a:cubicBezTo>
                      <a:cubicBezTo>
                        <a:pt x="783184" y="24003"/>
                        <a:pt x="753008" y="32232"/>
                        <a:pt x="723176" y="40805"/>
                      </a:cubicBezTo>
                      <a:cubicBezTo>
                        <a:pt x="579844" y="80924"/>
                        <a:pt x="434454" y="117272"/>
                        <a:pt x="293865" y="166649"/>
                      </a:cubicBezTo>
                      <a:cubicBezTo>
                        <a:pt x="190995" y="202654"/>
                        <a:pt x="90869" y="248603"/>
                        <a:pt x="4801" y="314782"/>
                      </a:cubicBezTo>
                      <a:cubicBezTo>
                        <a:pt x="3086" y="312039"/>
                        <a:pt x="1715" y="309639"/>
                        <a:pt x="0" y="306896"/>
                      </a:cubicBezTo>
                      <a:cubicBezTo>
                        <a:pt x="38405" y="277406"/>
                        <a:pt x="79553" y="251688"/>
                        <a:pt x="122758" y="229400"/>
                      </a:cubicBezTo>
                      <a:cubicBezTo>
                        <a:pt x="242773" y="167335"/>
                        <a:pt x="373418" y="129616"/>
                        <a:pt x="503034" y="93269"/>
                      </a:cubicBezTo>
                      <a:cubicBezTo>
                        <a:pt x="611048" y="62751"/>
                        <a:pt x="719061" y="32576"/>
                        <a:pt x="826732" y="2400"/>
                      </a:cubicBezTo>
                      <a:cubicBezTo>
                        <a:pt x="828446" y="1715"/>
                        <a:pt x="830504" y="1371"/>
                        <a:pt x="832218" y="1029"/>
                      </a:cubicBezTo>
                      <a:cubicBezTo>
                        <a:pt x="833590" y="686"/>
                        <a:pt x="834962" y="343"/>
                        <a:pt x="835990" y="0"/>
                      </a:cubicBezTo>
                      <a:cubicBezTo>
                        <a:pt x="835990" y="1371"/>
                        <a:pt x="835647" y="2743"/>
                        <a:pt x="835304" y="4458"/>
                      </a:cubicBezTo>
                      <a:cubicBezTo>
                        <a:pt x="835304" y="4458"/>
                        <a:pt x="835304" y="4458"/>
                        <a:pt x="835304" y="4458"/>
                      </a:cubicBezTo>
                      <a:cubicBezTo>
                        <a:pt x="835647" y="5144"/>
                        <a:pt x="835304" y="6172"/>
                        <a:pt x="834962" y="7201"/>
                      </a:cubicBezTo>
                      <a:cubicBezTo>
                        <a:pt x="834962" y="7201"/>
                        <a:pt x="834962" y="7201"/>
                        <a:pt x="834962" y="7201"/>
                      </a:cubicBezTo>
                      <a:cubicBezTo>
                        <a:pt x="834619" y="7544"/>
                        <a:pt x="834276" y="8573"/>
                        <a:pt x="833933" y="960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601" name="Google Shape;3601;p16"/>
                <p:cNvSpPr/>
                <p:nvPr/>
              </p:nvSpPr>
              <p:spPr>
                <a:xfrm>
                  <a:off x="6549656" y="2123579"/>
                  <a:ext cx="790384" cy="3305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0384" h="330555" extrusionOk="0">
                      <a:moveTo>
                        <a:pt x="790385" y="0"/>
                      </a:moveTo>
                      <a:cubicBezTo>
                        <a:pt x="780440" y="12002"/>
                        <a:pt x="766038" y="22974"/>
                        <a:pt x="751294" y="33604"/>
                      </a:cubicBezTo>
                      <a:cubicBezTo>
                        <a:pt x="742035" y="39091"/>
                        <a:pt x="732434" y="43891"/>
                        <a:pt x="722833" y="49035"/>
                      </a:cubicBezTo>
                      <a:cubicBezTo>
                        <a:pt x="713918" y="53835"/>
                        <a:pt x="704660" y="58293"/>
                        <a:pt x="695744" y="62751"/>
                      </a:cubicBezTo>
                      <a:cubicBezTo>
                        <a:pt x="693344" y="63780"/>
                        <a:pt x="691286" y="65151"/>
                        <a:pt x="688886" y="66180"/>
                      </a:cubicBezTo>
                      <a:cubicBezTo>
                        <a:pt x="468401" y="175222"/>
                        <a:pt x="227685" y="234201"/>
                        <a:pt x="2057" y="330556"/>
                      </a:cubicBezTo>
                      <a:cubicBezTo>
                        <a:pt x="1715" y="329184"/>
                        <a:pt x="1371" y="327470"/>
                        <a:pt x="1371" y="326098"/>
                      </a:cubicBezTo>
                      <a:cubicBezTo>
                        <a:pt x="1028" y="324726"/>
                        <a:pt x="686" y="323012"/>
                        <a:pt x="0" y="321640"/>
                      </a:cubicBezTo>
                      <a:cubicBezTo>
                        <a:pt x="45948" y="301752"/>
                        <a:pt x="92583" y="283578"/>
                        <a:pt x="139560" y="266433"/>
                      </a:cubicBezTo>
                      <a:cubicBezTo>
                        <a:pt x="332956" y="195110"/>
                        <a:pt x="535610" y="137160"/>
                        <a:pt x="718376" y="40805"/>
                      </a:cubicBezTo>
                      <a:cubicBezTo>
                        <a:pt x="729691" y="34976"/>
                        <a:pt x="740664" y="28804"/>
                        <a:pt x="751637" y="22632"/>
                      </a:cubicBezTo>
                      <a:cubicBezTo>
                        <a:pt x="765010" y="15088"/>
                        <a:pt x="777697" y="7544"/>
                        <a:pt x="79038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602" name="Google Shape;3602;p16"/>
                <p:cNvSpPr/>
                <p:nvPr/>
              </p:nvSpPr>
              <p:spPr>
                <a:xfrm>
                  <a:off x="6548970" y="2088261"/>
                  <a:ext cx="805815" cy="4464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815" h="446455" extrusionOk="0">
                      <a:moveTo>
                        <a:pt x="805129" y="6515"/>
                      </a:moveTo>
                      <a:cubicBezTo>
                        <a:pt x="805129" y="6515"/>
                        <a:pt x="805129" y="6515"/>
                        <a:pt x="805129" y="6515"/>
                      </a:cubicBezTo>
                      <a:cubicBezTo>
                        <a:pt x="804787" y="6858"/>
                        <a:pt x="804787" y="6858"/>
                        <a:pt x="804443" y="7201"/>
                      </a:cubicBezTo>
                      <a:cubicBezTo>
                        <a:pt x="803415" y="8230"/>
                        <a:pt x="802729" y="9258"/>
                        <a:pt x="801358" y="9944"/>
                      </a:cubicBezTo>
                      <a:cubicBezTo>
                        <a:pt x="785241" y="26060"/>
                        <a:pt x="769125" y="42177"/>
                        <a:pt x="752323" y="57607"/>
                      </a:cubicBezTo>
                      <a:cubicBezTo>
                        <a:pt x="742721" y="66523"/>
                        <a:pt x="733120" y="75438"/>
                        <a:pt x="723519" y="84010"/>
                      </a:cubicBezTo>
                      <a:cubicBezTo>
                        <a:pt x="695401" y="109042"/>
                        <a:pt x="666598" y="132702"/>
                        <a:pt x="636766" y="155677"/>
                      </a:cubicBezTo>
                      <a:cubicBezTo>
                        <a:pt x="449542" y="298666"/>
                        <a:pt x="230772" y="398793"/>
                        <a:pt x="686" y="446456"/>
                      </a:cubicBezTo>
                      <a:cubicBezTo>
                        <a:pt x="343" y="443370"/>
                        <a:pt x="0" y="440627"/>
                        <a:pt x="0" y="437540"/>
                      </a:cubicBezTo>
                      <a:cubicBezTo>
                        <a:pt x="44234" y="428282"/>
                        <a:pt x="88126" y="417309"/>
                        <a:pt x="131674" y="404279"/>
                      </a:cubicBezTo>
                      <a:cubicBezTo>
                        <a:pt x="336042" y="342557"/>
                        <a:pt x="527038" y="239001"/>
                        <a:pt x="689915" y="101155"/>
                      </a:cubicBezTo>
                      <a:cubicBezTo>
                        <a:pt x="699859" y="92926"/>
                        <a:pt x="709803" y="84353"/>
                        <a:pt x="719404" y="75781"/>
                      </a:cubicBezTo>
                      <a:cubicBezTo>
                        <a:pt x="741693" y="56236"/>
                        <a:pt x="762953" y="36004"/>
                        <a:pt x="783869" y="14745"/>
                      </a:cubicBezTo>
                      <a:cubicBezTo>
                        <a:pt x="788327" y="10630"/>
                        <a:pt x="792442" y="6172"/>
                        <a:pt x="796900" y="1714"/>
                      </a:cubicBezTo>
                      <a:cubicBezTo>
                        <a:pt x="796900" y="1714"/>
                        <a:pt x="797243" y="1372"/>
                        <a:pt x="797243" y="1372"/>
                      </a:cubicBezTo>
                      <a:cubicBezTo>
                        <a:pt x="798614" y="0"/>
                        <a:pt x="800672" y="-343"/>
                        <a:pt x="802386" y="343"/>
                      </a:cubicBezTo>
                      <a:cubicBezTo>
                        <a:pt x="804101" y="686"/>
                        <a:pt x="805129" y="2057"/>
                        <a:pt x="805815" y="3429"/>
                      </a:cubicBezTo>
                      <a:cubicBezTo>
                        <a:pt x="805815" y="3429"/>
                        <a:pt x="805815" y="3429"/>
                        <a:pt x="805815" y="3429"/>
                      </a:cubicBezTo>
                      <a:cubicBezTo>
                        <a:pt x="805815" y="4458"/>
                        <a:pt x="805815" y="5486"/>
                        <a:pt x="805129" y="651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603" name="Google Shape;3603;p16"/>
                <p:cNvSpPr/>
                <p:nvPr/>
              </p:nvSpPr>
              <p:spPr>
                <a:xfrm>
                  <a:off x="6583260" y="2288171"/>
                  <a:ext cx="600417" cy="2986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417" h="298666" extrusionOk="0">
                      <a:moveTo>
                        <a:pt x="600418" y="0"/>
                      </a:moveTo>
                      <a:cubicBezTo>
                        <a:pt x="594246" y="10973"/>
                        <a:pt x="588416" y="21603"/>
                        <a:pt x="582244" y="32576"/>
                      </a:cubicBezTo>
                      <a:cubicBezTo>
                        <a:pt x="435483" y="181051"/>
                        <a:pt x="226314" y="254432"/>
                        <a:pt x="20917" y="298666"/>
                      </a:cubicBezTo>
                      <a:cubicBezTo>
                        <a:pt x="20917" y="298666"/>
                        <a:pt x="20917" y="298666"/>
                        <a:pt x="20917" y="298666"/>
                      </a:cubicBezTo>
                      <a:cubicBezTo>
                        <a:pt x="13716" y="297980"/>
                        <a:pt x="6858" y="296952"/>
                        <a:pt x="0" y="293865"/>
                      </a:cubicBezTo>
                      <a:cubicBezTo>
                        <a:pt x="221857" y="247917"/>
                        <a:pt x="449885" y="169736"/>
                        <a:pt x="60041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604" name="Google Shape;3604;p16"/>
                <p:cNvSpPr/>
                <p:nvPr/>
              </p:nvSpPr>
              <p:spPr>
                <a:xfrm>
                  <a:off x="6576745" y="1452867"/>
                  <a:ext cx="457085" cy="5503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085" h="550354" extrusionOk="0">
                      <a:moveTo>
                        <a:pt x="457086" y="550355"/>
                      </a:moveTo>
                      <a:cubicBezTo>
                        <a:pt x="437884" y="546583"/>
                        <a:pt x="418681" y="543154"/>
                        <a:pt x="399822" y="539382"/>
                      </a:cubicBezTo>
                      <a:lnTo>
                        <a:pt x="399822" y="539382"/>
                      </a:lnTo>
                      <a:cubicBezTo>
                        <a:pt x="319583" y="508178"/>
                        <a:pt x="243802" y="467715"/>
                        <a:pt x="198196" y="393306"/>
                      </a:cubicBezTo>
                      <a:cubicBezTo>
                        <a:pt x="176594" y="358331"/>
                        <a:pt x="163906" y="318897"/>
                        <a:pt x="149505" y="280492"/>
                      </a:cubicBezTo>
                      <a:cubicBezTo>
                        <a:pt x="134760" y="241059"/>
                        <a:pt x="117615" y="202654"/>
                        <a:pt x="98413" y="164935"/>
                      </a:cubicBezTo>
                      <a:cubicBezTo>
                        <a:pt x="69952" y="109385"/>
                        <a:pt x="37033" y="56579"/>
                        <a:pt x="0" y="6515"/>
                      </a:cubicBezTo>
                      <a:cubicBezTo>
                        <a:pt x="2058" y="4115"/>
                        <a:pt x="4458" y="2057"/>
                        <a:pt x="6858" y="0"/>
                      </a:cubicBezTo>
                      <a:cubicBezTo>
                        <a:pt x="47663" y="55207"/>
                        <a:pt x="83668" y="113843"/>
                        <a:pt x="114186" y="175222"/>
                      </a:cubicBezTo>
                      <a:cubicBezTo>
                        <a:pt x="133388" y="214313"/>
                        <a:pt x="149848" y="254432"/>
                        <a:pt x="164935" y="294894"/>
                      </a:cubicBezTo>
                      <a:cubicBezTo>
                        <a:pt x="179680" y="335013"/>
                        <a:pt x="194767" y="375132"/>
                        <a:pt x="220828" y="409422"/>
                      </a:cubicBezTo>
                      <a:cubicBezTo>
                        <a:pt x="264376" y="466687"/>
                        <a:pt x="329870" y="500291"/>
                        <a:pt x="395364" y="526694"/>
                      </a:cubicBezTo>
                      <a:cubicBezTo>
                        <a:pt x="415252" y="535267"/>
                        <a:pt x="435826" y="542811"/>
                        <a:pt x="457086" y="55035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605" name="Google Shape;3605;p16"/>
                <p:cNvSpPr/>
                <p:nvPr/>
              </p:nvSpPr>
              <p:spPr>
                <a:xfrm>
                  <a:off x="6637439" y="1432979"/>
                  <a:ext cx="667283" cy="6818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7283" h="681813" extrusionOk="0">
                      <a:moveTo>
                        <a:pt x="667283" y="681685"/>
                      </a:moveTo>
                      <a:cubicBezTo>
                        <a:pt x="663169" y="682028"/>
                        <a:pt x="659054" y="681685"/>
                        <a:pt x="654596" y="680657"/>
                      </a:cubicBezTo>
                      <a:cubicBezTo>
                        <a:pt x="613448" y="630936"/>
                        <a:pt x="558584" y="593903"/>
                        <a:pt x="499948" y="565785"/>
                      </a:cubicBezTo>
                      <a:cubicBezTo>
                        <a:pt x="434111" y="534238"/>
                        <a:pt x="360731" y="520865"/>
                        <a:pt x="296609" y="486575"/>
                      </a:cubicBezTo>
                      <a:cubicBezTo>
                        <a:pt x="234887" y="453657"/>
                        <a:pt x="205397" y="398793"/>
                        <a:pt x="181737" y="335699"/>
                      </a:cubicBezTo>
                      <a:cubicBezTo>
                        <a:pt x="136131" y="215341"/>
                        <a:pt x="77153" y="103213"/>
                        <a:pt x="0" y="1715"/>
                      </a:cubicBezTo>
                      <a:cubicBezTo>
                        <a:pt x="3429" y="1372"/>
                        <a:pt x="6858" y="686"/>
                        <a:pt x="10287" y="0"/>
                      </a:cubicBezTo>
                      <a:cubicBezTo>
                        <a:pt x="45605" y="46292"/>
                        <a:pt x="77495" y="94640"/>
                        <a:pt x="105613" y="145733"/>
                      </a:cubicBezTo>
                      <a:cubicBezTo>
                        <a:pt x="142646" y="212255"/>
                        <a:pt x="169393" y="282207"/>
                        <a:pt x="197853" y="352501"/>
                      </a:cubicBezTo>
                      <a:cubicBezTo>
                        <a:pt x="212255" y="388163"/>
                        <a:pt x="230086" y="423824"/>
                        <a:pt x="258890" y="450228"/>
                      </a:cubicBezTo>
                      <a:cubicBezTo>
                        <a:pt x="289408" y="477660"/>
                        <a:pt x="328155" y="492747"/>
                        <a:pt x="366217" y="505778"/>
                      </a:cubicBezTo>
                      <a:cubicBezTo>
                        <a:pt x="478346" y="543497"/>
                        <a:pt x="593903" y="588074"/>
                        <a:pt x="667283" y="68168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606" name="Google Shape;3606;p16"/>
                <p:cNvSpPr/>
                <p:nvPr/>
              </p:nvSpPr>
              <p:spPr>
                <a:xfrm>
                  <a:off x="6690245" y="1407261"/>
                  <a:ext cx="637107" cy="7056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7107" h="705688" extrusionOk="0">
                      <a:moveTo>
                        <a:pt x="637108" y="703288"/>
                      </a:moveTo>
                      <a:cubicBezTo>
                        <a:pt x="634365" y="704317"/>
                        <a:pt x="631622" y="705002"/>
                        <a:pt x="628535" y="705688"/>
                      </a:cubicBezTo>
                      <a:cubicBezTo>
                        <a:pt x="605561" y="673799"/>
                        <a:pt x="580872" y="643623"/>
                        <a:pt x="554126" y="614820"/>
                      </a:cubicBezTo>
                      <a:cubicBezTo>
                        <a:pt x="503720" y="560299"/>
                        <a:pt x="446456" y="514350"/>
                        <a:pt x="389192" y="467373"/>
                      </a:cubicBezTo>
                      <a:cubicBezTo>
                        <a:pt x="332613" y="420395"/>
                        <a:pt x="281178" y="369989"/>
                        <a:pt x="234887" y="312725"/>
                      </a:cubicBezTo>
                      <a:cubicBezTo>
                        <a:pt x="153962" y="212941"/>
                        <a:pt x="77153" y="109385"/>
                        <a:pt x="0" y="6515"/>
                      </a:cubicBezTo>
                      <a:cubicBezTo>
                        <a:pt x="2400" y="4458"/>
                        <a:pt x="4800" y="2400"/>
                        <a:pt x="6858" y="0"/>
                      </a:cubicBezTo>
                      <a:cubicBezTo>
                        <a:pt x="45605" y="50749"/>
                        <a:pt x="84353" y="101498"/>
                        <a:pt x="122758" y="152591"/>
                      </a:cubicBezTo>
                      <a:cubicBezTo>
                        <a:pt x="170078" y="214655"/>
                        <a:pt x="215684" y="278092"/>
                        <a:pt x="266776" y="337071"/>
                      </a:cubicBezTo>
                      <a:cubicBezTo>
                        <a:pt x="317868" y="396392"/>
                        <a:pt x="376847" y="445427"/>
                        <a:pt x="437198" y="494805"/>
                      </a:cubicBezTo>
                      <a:cubicBezTo>
                        <a:pt x="512636" y="556870"/>
                        <a:pt x="580187" y="625450"/>
                        <a:pt x="637108" y="703288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607" name="Google Shape;3607;p16"/>
                <p:cNvSpPr/>
                <p:nvPr/>
              </p:nvSpPr>
              <p:spPr>
                <a:xfrm>
                  <a:off x="6727278" y="1358912"/>
                  <a:ext cx="621677" cy="7440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677" h="744093" extrusionOk="0">
                      <a:moveTo>
                        <a:pt x="621678" y="737578"/>
                      </a:moveTo>
                      <a:cubicBezTo>
                        <a:pt x="619963" y="739978"/>
                        <a:pt x="617563" y="742036"/>
                        <a:pt x="615163" y="744093"/>
                      </a:cubicBezTo>
                      <a:cubicBezTo>
                        <a:pt x="596303" y="713232"/>
                        <a:pt x="577101" y="682714"/>
                        <a:pt x="557213" y="652539"/>
                      </a:cubicBezTo>
                      <a:cubicBezTo>
                        <a:pt x="400507" y="414566"/>
                        <a:pt x="212941" y="197510"/>
                        <a:pt x="0" y="7887"/>
                      </a:cubicBezTo>
                      <a:cubicBezTo>
                        <a:pt x="1715" y="5144"/>
                        <a:pt x="3429" y="2743"/>
                        <a:pt x="4801" y="0"/>
                      </a:cubicBezTo>
                      <a:cubicBezTo>
                        <a:pt x="52807" y="42863"/>
                        <a:pt x="99784" y="87097"/>
                        <a:pt x="145733" y="132702"/>
                      </a:cubicBezTo>
                      <a:cubicBezTo>
                        <a:pt x="327470" y="314782"/>
                        <a:pt x="487261" y="518122"/>
                        <a:pt x="621678" y="737578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608" name="Google Shape;3608;p16"/>
                <p:cNvSpPr/>
                <p:nvPr/>
              </p:nvSpPr>
              <p:spPr>
                <a:xfrm>
                  <a:off x="6746138" y="1330452"/>
                  <a:ext cx="498576" cy="4673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8576" h="467372" extrusionOk="0">
                      <a:moveTo>
                        <a:pt x="498577" y="467373"/>
                      </a:moveTo>
                      <a:cubicBezTo>
                        <a:pt x="360731" y="288036"/>
                        <a:pt x="182766" y="140932"/>
                        <a:pt x="0" y="7544"/>
                      </a:cubicBezTo>
                      <a:cubicBezTo>
                        <a:pt x="1029" y="6172"/>
                        <a:pt x="2057" y="4458"/>
                        <a:pt x="3086" y="3086"/>
                      </a:cubicBezTo>
                      <a:cubicBezTo>
                        <a:pt x="3772" y="2057"/>
                        <a:pt x="4458" y="1029"/>
                        <a:pt x="5486" y="0"/>
                      </a:cubicBezTo>
                      <a:cubicBezTo>
                        <a:pt x="66523" y="44577"/>
                        <a:pt x="126530" y="90183"/>
                        <a:pt x="184823" y="138189"/>
                      </a:cubicBezTo>
                      <a:cubicBezTo>
                        <a:pt x="296951" y="230429"/>
                        <a:pt x="403936" y="333299"/>
                        <a:pt x="494119" y="447827"/>
                      </a:cubicBezTo>
                      <a:cubicBezTo>
                        <a:pt x="494119" y="447827"/>
                        <a:pt x="494119" y="447827"/>
                        <a:pt x="494119" y="447827"/>
                      </a:cubicBezTo>
                      <a:cubicBezTo>
                        <a:pt x="495491" y="454343"/>
                        <a:pt x="496862" y="460858"/>
                        <a:pt x="498577" y="467373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3609" name="Google Shape;3609;p16"/>
              <p:cNvSpPr/>
              <p:nvPr/>
            </p:nvSpPr>
            <p:spPr>
              <a:xfrm>
                <a:off x="7173938" y="1976674"/>
                <a:ext cx="306425" cy="255358"/>
              </a:xfrm>
              <a:custGeom>
                <a:avLst/>
                <a:gdLst/>
                <a:ahLst/>
                <a:cxnLst/>
                <a:rect l="l" t="t" r="r" b="b"/>
                <a:pathLst>
                  <a:path w="306425" h="255358" extrusionOk="0">
                    <a:moveTo>
                      <a:pt x="302920" y="127703"/>
                    </a:moveTo>
                    <a:cubicBezTo>
                      <a:pt x="296748" y="135246"/>
                      <a:pt x="286118" y="137647"/>
                      <a:pt x="276516" y="139018"/>
                    </a:cubicBezTo>
                    <a:cubicBezTo>
                      <a:pt x="266915" y="140390"/>
                      <a:pt x="256285" y="141076"/>
                      <a:pt x="248399" y="146562"/>
                    </a:cubicBezTo>
                    <a:cubicBezTo>
                      <a:pt x="248056" y="146905"/>
                      <a:pt x="247713" y="147248"/>
                      <a:pt x="247027" y="147591"/>
                    </a:cubicBezTo>
                    <a:cubicBezTo>
                      <a:pt x="244970" y="149305"/>
                      <a:pt x="243598" y="151020"/>
                      <a:pt x="243255" y="153420"/>
                    </a:cubicBezTo>
                    <a:cubicBezTo>
                      <a:pt x="242912" y="157878"/>
                      <a:pt x="247027" y="161307"/>
                      <a:pt x="250456" y="164050"/>
                    </a:cubicBezTo>
                    <a:cubicBezTo>
                      <a:pt x="253199" y="166107"/>
                      <a:pt x="255600" y="167479"/>
                      <a:pt x="258000" y="168851"/>
                    </a:cubicBezTo>
                    <a:cubicBezTo>
                      <a:pt x="265887" y="173994"/>
                      <a:pt x="271030" y="177423"/>
                      <a:pt x="269658" y="189082"/>
                    </a:cubicBezTo>
                    <a:cubicBezTo>
                      <a:pt x="269658" y="189767"/>
                      <a:pt x="269316" y="190453"/>
                      <a:pt x="269316" y="190796"/>
                    </a:cubicBezTo>
                    <a:cubicBezTo>
                      <a:pt x="268973" y="192854"/>
                      <a:pt x="267944" y="195254"/>
                      <a:pt x="266915" y="197311"/>
                    </a:cubicBezTo>
                    <a:cubicBezTo>
                      <a:pt x="263486" y="203826"/>
                      <a:pt x="256971" y="208627"/>
                      <a:pt x="250113" y="209313"/>
                    </a:cubicBezTo>
                    <a:cubicBezTo>
                      <a:pt x="238112" y="210341"/>
                      <a:pt x="227139" y="198683"/>
                      <a:pt x="215137" y="201426"/>
                    </a:cubicBezTo>
                    <a:cubicBezTo>
                      <a:pt x="192163" y="206570"/>
                      <a:pt x="202793" y="240517"/>
                      <a:pt x="186677" y="249775"/>
                    </a:cubicBezTo>
                    <a:cubicBezTo>
                      <a:pt x="154444" y="268977"/>
                      <a:pt x="146900" y="234344"/>
                      <a:pt x="133527" y="211027"/>
                    </a:cubicBezTo>
                    <a:cubicBezTo>
                      <a:pt x="133184" y="210341"/>
                      <a:pt x="132841" y="209656"/>
                      <a:pt x="132498" y="209313"/>
                    </a:cubicBezTo>
                    <a:cubicBezTo>
                      <a:pt x="131127" y="200054"/>
                      <a:pt x="130098" y="189425"/>
                      <a:pt x="129412" y="178795"/>
                    </a:cubicBezTo>
                    <a:cubicBezTo>
                      <a:pt x="128727" y="179138"/>
                      <a:pt x="128041" y="179823"/>
                      <a:pt x="127355" y="180166"/>
                    </a:cubicBezTo>
                    <a:cubicBezTo>
                      <a:pt x="123240" y="183252"/>
                      <a:pt x="118782" y="185996"/>
                      <a:pt x="114325" y="189082"/>
                    </a:cubicBezTo>
                    <a:cubicBezTo>
                      <a:pt x="94779" y="179138"/>
                      <a:pt x="82435" y="217885"/>
                      <a:pt x="55003" y="204169"/>
                    </a:cubicBezTo>
                    <a:cubicBezTo>
                      <a:pt x="28257" y="190796"/>
                      <a:pt x="44716" y="163707"/>
                      <a:pt x="26199" y="148277"/>
                    </a:cubicBezTo>
                    <a:cubicBezTo>
                      <a:pt x="-20092" y="110215"/>
                      <a:pt x="3568" y="112272"/>
                      <a:pt x="31343" y="84840"/>
                    </a:cubicBezTo>
                    <a:cubicBezTo>
                      <a:pt x="31686" y="84497"/>
                      <a:pt x="32372" y="83811"/>
                      <a:pt x="32715" y="83468"/>
                    </a:cubicBezTo>
                    <a:cubicBezTo>
                      <a:pt x="35458" y="80725"/>
                      <a:pt x="37858" y="77982"/>
                      <a:pt x="40601" y="74896"/>
                    </a:cubicBezTo>
                    <a:cubicBezTo>
                      <a:pt x="40601" y="74896"/>
                      <a:pt x="40601" y="74896"/>
                      <a:pt x="40601" y="74896"/>
                    </a:cubicBezTo>
                    <a:lnTo>
                      <a:pt x="40601" y="74896"/>
                    </a:lnTo>
                    <a:cubicBezTo>
                      <a:pt x="41630" y="73524"/>
                      <a:pt x="43002" y="72153"/>
                      <a:pt x="44030" y="70438"/>
                    </a:cubicBezTo>
                    <a:cubicBezTo>
                      <a:pt x="56718" y="52950"/>
                      <a:pt x="52946" y="25175"/>
                      <a:pt x="71805" y="11459"/>
                    </a:cubicBezTo>
                    <a:cubicBezTo>
                      <a:pt x="86550" y="830"/>
                      <a:pt x="105409" y="-5000"/>
                      <a:pt x="121526" y="5630"/>
                    </a:cubicBezTo>
                    <a:cubicBezTo>
                      <a:pt x="132156" y="12831"/>
                      <a:pt x="135585" y="23804"/>
                      <a:pt x="141071" y="34091"/>
                    </a:cubicBezTo>
                    <a:cubicBezTo>
                      <a:pt x="144157" y="40263"/>
                      <a:pt x="148272" y="45749"/>
                      <a:pt x="154787" y="49864"/>
                    </a:cubicBezTo>
                    <a:cubicBezTo>
                      <a:pt x="159930" y="52950"/>
                      <a:pt x="166103" y="55008"/>
                      <a:pt x="172275" y="54665"/>
                    </a:cubicBezTo>
                    <a:cubicBezTo>
                      <a:pt x="177418" y="54665"/>
                      <a:pt x="182562" y="52950"/>
                      <a:pt x="186334" y="49178"/>
                    </a:cubicBezTo>
                    <a:cubicBezTo>
                      <a:pt x="198335" y="37863"/>
                      <a:pt x="203822" y="19689"/>
                      <a:pt x="219252" y="12488"/>
                    </a:cubicBezTo>
                    <a:cubicBezTo>
                      <a:pt x="224739" y="9745"/>
                      <a:pt x="231597" y="8716"/>
                      <a:pt x="237083" y="12145"/>
                    </a:cubicBezTo>
                    <a:cubicBezTo>
                      <a:pt x="243941" y="16260"/>
                      <a:pt x="245313" y="25861"/>
                      <a:pt x="243598" y="33748"/>
                    </a:cubicBezTo>
                    <a:cubicBezTo>
                      <a:pt x="241884" y="41635"/>
                      <a:pt x="238455" y="49178"/>
                      <a:pt x="238112" y="57065"/>
                    </a:cubicBezTo>
                    <a:cubicBezTo>
                      <a:pt x="237769" y="63923"/>
                      <a:pt x="241541" y="69410"/>
                      <a:pt x="247027" y="73524"/>
                    </a:cubicBezTo>
                    <a:cubicBezTo>
                      <a:pt x="252856" y="78325"/>
                      <a:pt x="260743" y="81754"/>
                      <a:pt x="268630" y="84497"/>
                    </a:cubicBezTo>
                    <a:cubicBezTo>
                      <a:pt x="276516" y="87583"/>
                      <a:pt x="284403" y="90326"/>
                      <a:pt x="289547" y="93070"/>
                    </a:cubicBezTo>
                    <a:cubicBezTo>
                      <a:pt x="300519" y="98556"/>
                      <a:pt x="312521" y="115701"/>
                      <a:pt x="302920" y="127703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3610" name="Google Shape;3610;p16"/>
              <p:cNvGrpSpPr/>
              <p:nvPr/>
            </p:nvGrpSpPr>
            <p:grpSpPr>
              <a:xfrm>
                <a:off x="7131798" y="1654499"/>
                <a:ext cx="446508" cy="686129"/>
                <a:chOff x="7131798" y="1654499"/>
                <a:chExt cx="446508" cy="686129"/>
              </a:xfrm>
            </p:grpSpPr>
            <p:sp>
              <p:nvSpPr>
                <p:cNvPr id="3611" name="Google Shape;3611;p16"/>
                <p:cNvSpPr/>
                <p:nvPr/>
              </p:nvSpPr>
              <p:spPr>
                <a:xfrm>
                  <a:off x="7381773" y="1654499"/>
                  <a:ext cx="60745" cy="623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45" h="62393" extrusionOk="0">
                      <a:moveTo>
                        <a:pt x="41936" y="2393"/>
                      </a:moveTo>
                      <a:cubicBezTo>
                        <a:pt x="4903" y="-12351"/>
                        <a:pt x="-18415" y="45256"/>
                        <a:pt x="18961" y="60001"/>
                      </a:cubicBezTo>
                      <a:cubicBezTo>
                        <a:pt x="55995" y="74745"/>
                        <a:pt x="78969" y="17138"/>
                        <a:pt x="41936" y="2393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612" name="Google Shape;3612;p16"/>
                <p:cNvSpPr/>
                <p:nvPr/>
              </p:nvSpPr>
              <p:spPr>
                <a:xfrm>
                  <a:off x="7225410" y="1681931"/>
                  <a:ext cx="60745" cy="62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45" h="62496" extrusionOk="0">
                      <a:moveTo>
                        <a:pt x="41936" y="2393"/>
                      </a:moveTo>
                      <a:cubicBezTo>
                        <a:pt x="4903" y="-12351"/>
                        <a:pt x="-18415" y="45256"/>
                        <a:pt x="18961" y="60001"/>
                      </a:cubicBezTo>
                      <a:cubicBezTo>
                        <a:pt x="55994" y="75088"/>
                        <a:pt x="78969" y="17481"/>
                        <a:pt x="41936" y="2393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613" name="Google Shape;3613;p16"/>
                <p:cNvSpPr/>
                <p:nvPr/>
              </p:nvSpPr>
              <p:spPr>
                <a:xfrm>
                  <a:off x="7131798" y="1798517"/>
                  <a:ext cx="60745" cy="62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45" h="62496" extrusionOk="0">
                      <a:moveTo>
                        <a:pt x="41936" y="2393"/>
                      </a:moveTo>
                      <a:cubicBezTo>
                        <a:pt x="4903" y="-12351"/>
                        <a:pt x="-18415" y="45256"/>
                        <a:pt x="18961" y="60000"/>
                      </a:cubicBezTo>
                      <a:cubicBezTo>
                        <a:pt x="55995" y="75088"/>
                        <a:pt x="78969" y="17481"/>
                        <a:pt x="41936" y="2393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614" name="Google Shape;3614;p16"/>
                <p:cNvSpPr/>
                <p:nvPr/>
              </p:nvSpPr>
              <p:spPr>
                <a:xfrm>
                  <a:off x="7291247" y="1902758"/>
                  <a:ext cx="60745" cy="624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45" h="62485" extrusionOk="0">
                      <a:moveTo>
                        <a:pt x="41936" y="2393"/>
                      </a:moveTo>
                      <a:cubicBezTo>
                        <a:pt x="4903" y="-12351"/>
                        <a:pt x="-18415" y="45256"/>
                        <a:pt x="18961" y="60001"/>
                      </a:cubicBezTo>
                      <a:cubicBezTo>
                        <a:pt x="55995" y="75088"/>
                        <a:pt x="78969" y="17138"/>
                        <a:pt x="41936" y="2393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615" name="Google Shape;3615;p16"/>
                <p:cNvSpPr/>
                <p:nvPr/>
              </p:nvSpPr>
              <p:spPr>
                <a:xfrm>
                  <a:off x="7517561" y="1872583"/>
                  <a:ext cx="60745" cy="62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45" h="62496" extrusionOk="0">
                      <a:moveTo>
                        <a:pt x="41936" y="2393"/>
                      </a:moveTo>
                      <a:cubicBezTo>
                        <a:pt x="4903" y="-12351"/>
                        <a:pt x="-18415" y="45256"/>
                        <a:pt x="18961" y="60000"/>
                      </a:cubicBezTo>
                      <a:cubicBezTo>
                        <a:pt x="55995" y="75088"/>
                        <a:pt x="78969" y="17481"/>
                        <a:pt x="41936" y="2393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616" name="Google Shape;3616;p16"/>
                <p:cNvSpPr/>
                <p:nvPr/>
              </p:nvSpPr>
              <p:spPr>
                <a:xfrm>
                  <a:off x="7285418" y="2101298"/>
                  <a:ext cx="60745" cy="62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45" h="62496" extrusionOk="0">
                      <a:moveTo>
                        <a:pt x="41936" y="2393"/>
                      </a:moveTo>
                      <a:cubicBezTo>
                        <a:pt x="4903" y="-12351"/>
                        <a:pt x="-18415" y="45256"/>
                        <a:pt x="18961" y="60000"/>
                      </a:cubicBezTo>
                      <a:cubicBezTo>
                        <a:pt x="55994" y="75088"/>
                        <a:pt x="78969" y="17481"/>
                        <a:pt x="41936" y="2393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617" name="Google Shape;3617;p16"/>
                <p:cNvSpPr/>
                <p:nvPr/>
              </p:nvSpPr>
              <p:spPr>
                <a:xfrm>
                  <a:off x="7187005" y="2062207"/>
                  <a:ext cx="60897" cy="623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97" h="62394" extrusionOk="0">
                      <a:moveTo>
                        <a:pt x="41936" y="2393"/>
                      </a:moveTo>
                      <a:cubicBezTo>
                        <a:pt x="4902" y="-12351"/>
                        <a:pt x="-18415" y="45256"/>
                        <a:pt x="18961" y="60001"/>
                      </a:cubicBezTo>
                      <a:cubicBezTo>
                        <a:pt x="55995" y="74745"/>
                        <a:pt x="79312" y="17138"/>
                        <a:pt x="41936" y="2393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618" name="Google Shape;3618;p16"/>
                <p:cNvSpPr/>
                <p:nvPr/>
              </p:nvSpPr>
              <p:spPr>
                <a:xfrm>
                  <a:off x="7437665" y="2088610"/>
                  <a:ext cx="60896" cy="62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96" h="62496" extrusionOk="0">
                      <a:moveTo>
                        <a:pt x="41936" y="2393"/>
                      </a:moveTo>
                      <a:cubicBezTo>
                        <a:pt x="4902" y="-12351"/>
                        <a:pt x="-18415" y="45256"/>
                        <a:pt x="18961" y="60000"/>
                      </a:cubicBezTo>
                      <a:cubicBezTo>
                        <a:pt x="55994" y="75088"/>
                        <a:pt x="79312" y="17481"/>
                        <a:pt x="41936" y="2393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619" name="Google Shape;3619;p16"/>
                <p:cNvSpPr/>
                <p:nvPr/>
              </p:nvSpPr>
              <p:spPr>
                <a:xfrm>
                  <a:off x="7274788" y="2278234"/>
                  <a:ext cx="60896" cy="623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96" h="62394" extrusionOk="0">
                      <a:moveTo>
                        <a:pt x="41936" y="2393"/>
                      </a:moveTo>
                      <a:cubicBezTo>
                        <a:pt x="4902" y="-12351"/>
                        <a:pt x="-18415" y="45256"/>
                        <a:pt x="18961" y="60001"/>
                      </a:cubicBezTo>
                      <a:cubicBezTo>
                        <a:pt x="55994" y="74745"/>
                        <a:pt x="79312" y="17138"/>
                        <a:pt x="41936" y="2393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620" name="Google Shape;3620;p16"/>
                <p:cNvSpPr/>
                <p:nvPr/>
              </p:nvSpPr>
              <p:spPr>
                <a:xfrm>
                  <a:off x="7345527" y="1695297"/>
                  <a:ext cx="71666" cy="3761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66" h="376161" extrusionOk="0">
                      <a:moveTo>
                        <a:pt x="5144" y="376161"/>
                      </a:moveTo>
                      <a:lnTo>
                        <a:pt x="0" y="372389"/>
                      </a:lnTo>
                      <a:cubicBezTo>
                        <a:pt x="34976" y="323698"/>
                        <a:pt x="52463" y="264376"/>
                        <a:pt x="49721" y="204368"/>
                      </a:cubicBezTo>
                      <a:cubicBezTo>
                        <a:pt x="49034" y="187223"/>
                        <a:pt x="46292" y="169736"/>
                        <a:pt x="43891" y="152933"/>
                      </a:cubicBezTo>
                      <a:cubicBezTo>
                        <a:pt x="41491" y="135788"/>
                        <a:pt x="38747" y="117958"/>
                        <a:pt x="38062" y="100127"/>
                      </a:cubicBezTo>
                      <a:cubicBezTo>
                        <a:pt x="36690" y="70295"/>
                        <a:pt x="40805" y="28804"/>
                        <a:pt x="67208" y="0"/>
                      </a:cubicBezTo>
                      <a:lnTo>
                        <a:pt x="71666" y="4115"/>
                      </a:lnTo>
                      <a:cubicBezTo>
                        <a:pt x="46292" y="31547"/>
                        <a:pt x="42863" y="71323"/>
                        <a:pt x="43891" y="99784"/>
                      </a:cubicBezTo>
                      <a:cubicBezTo>
                        <a:pt x="44577" y="117272"/>
                        <a:pt x="47320" y="134760"/>
                        <a:pt x="49721" y="151905"/>
                      </a:cubicBezTo>
                      <a:cubicBezTo>
                        <a:pt x="52121" y="168707"/>
                        <a:pt x="54864" y="186538"/>
                        <a:pt x="55550" y="204026"/>
                      </a:cubicBezTo>
                      <a:cubicBezTo>
                        <a:pt x="58979" y="265405"/>
                        <a:pt x="40805" y="326441"/>
                        <a:pt x="5144" y="376161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621" name="Google Shape;3621;p16"/>
                <p:cNvSpPr/>
                <p:nvPr/>
              </p:nvSpPr>
              <p:spPr>
                <a:xfrm>
                  <a:off x="7159232" y="1725815"/>
                  <a:ext cx="194182" cy="3401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182" h="340156" extrusionOk="0">
                      <a:moveTo>
                        <a:pt x="194182" y="340157"/>
                      </a:moveTo>
                      <a:lnTo>
                        <a:pt x="183895" y="334671"/>
                      </a:lnTo>
                      <a:cubicBezTo>
                        <a:pt x="173265" y="328841"/>
                        <a:pt x="161950" y="323012"/>
                        <a:pt x="150977" y="317526"/>
                      </a:cubicBezTo>
                      <a:cubicBezTo>
                        <a:pt x="116687" y="300381"/>
                        <a:pt x="81368" y="282550"/>
                        <a:pt x="55994" y="255118"/>
                      </a:cubicBezTo>
                      <a:cubicBezTo>
                        <a:pt x="18617" y="214998"/>
                        <a:pt x="-1614" y="165964"/>
                        <a:pt x="101" y="120358"/>
                      </a:cubicBezTo>
                      <a:lnTo>
                        <a:pt x="6273" y="120701"/>
                      </a:lnTo>
                      <a:cubicBezTo>
                        <a:pt x="4559" y="164592"/>
                        <a:pt x="24104" y="211912"/>
                        <a:pt x="60451" y="251003"/>
                      </a:cubicBezTo>
                      <a:cubicBezTo>
                        <a:pt x="85140" y="277749"/>
                        <a:pt x="120116" y="295237"/>
                        <a:pt x="153720" y="312039"/>
                      </a:cubicBezTo>
                      <a:cubicBezTo>
                        <a:pt x="161264" y="315811"/>
                        <a:pt x="169151" y="319926"/>
                        <a:pt x="177037" y="323698"/>
                      </a:cubicBezTo>
                      <a:cubicBezTo>
                        <a:pt x="148919" y="276720"/>
                        <a:pt x="120459" y="228029"/>
                        <a:pt x="102285" y="175565"/>
                      </a:cubicBezTo>
                      <a:cubicBezTo>
                        <a:pt x="87197" y="131331"/>
                        <a:pt x="73481" y="65151"/>
                        <a:pt x="93713" y="0"/>
                      </a:cubicBezTo>
                      <a:lnTo>
                        <a:pt x="99542" y="1715"/>
                      </a:lnTo>
                      <a:cubicBezTo>
                        <a:pt x="79654" y="65151"/>
                        <a:pt x="93027" y="130302"/>
                        <a:pt x="108114" y="173508"/>
                      </a:cubicBezTo>
                      <a:cubicBezTo>
                        <a:pt x="127317" y="229400"/>
                        <a:pt x="158178" y="280492"/>
                        <a:pt x="188010" y="330213"/>
                      </a:cubicBezTo>
                      <a:lnTo>
                        <a:pt x="194182" y="340157"/>
                      </a:ln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622" name="Google Shape;3622;p16"/>
                <p:cNvSpPr/>
                <p:nvPr/>
              </p:nvSpPr>
              <p:spPr>
                <a:xfrm>
                  <a:off x="7323924" y="1946643"/>
                  <a:ext cx="30533" cy="1224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33" h="122415" extrusionOk="0">
                      <a:moveTo>
                        <a:pt x="19546" y="120701"/>
                      </a:moveTo>
                      <a:cubicBezTo>
                        <a:pt x="30518" y="81267"/>
                        <a:pt x="22975" y="37376"/>
                        <a:pt x="0" y="3429"/>
                      </a:cubicBezTo>
                      <a:lnTo>
                        <a:pt x="5144" y="0"/>
                      </a:lnTo>
                      <a:cubicBezTo>
                        <a:pt x="29147" y="35319"/>
                        <a:pt x="36691" y="81267"/>
                        <a:pt x="25375" y="122415"/>
                      </a:cubicBezTo>
                      <a:lnTo>
                        <a:pt x="19546" y="120701"/>
                      </a:ln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623" name="Google Shape;3623;p16"/>
                <p:cNvSpPr/>
                <p:nvPr/>
              </p:nvSpPr>
              <p:spPr>
                <a:xfrm>
                  <a:off x="7339012" y="1915096"/>
                  <a:ext cx="192024" cy="210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024" h="210540" extrusionOk="0">
                      <a:moveTo>
                        <a:pt x="48349" y="196825"/>
                      </a:moveTo>
                      <a:cubicBezTo>
                        <a:pt x="40805" y="193739"/>
                        <a:pt x="33261" y="190310"/>
                        <a:pt x="26060" y="186195"/>
                      </a:cubicBezTo>
                      <a:cubicBezTo>
                        <a:pt x="12002" y="178308"/>
                        <a:pt x="5829" y="160820"/>
                        <a:pt x="1029" y="148133"/>
                      </a:cubicBezTo>
                      <a:lnTo>
                        <a:pt x="0" y="145047"/>
                      </a:lnTo>
                      <a:lnTo>
                        <a:pt x="3086" y="144018"/>
                      </a:lnTo>
                      <a:cubicBezTo>
                        <a:pt x="78181" y="119672"/>
                        <a:pt x="145390" y="67208"/>
                        <a:pt x="186881" y="0"/>
                      </a:cubicBezTo>
                      <a:lnTo>
                        <a:pt x="192024" y="3429"/>
                      </a:lnTo>
                      <a:cubicBezTo>
                        <a:pt x="150190" y="70980"/>
                        <a:pt x="83325" y="123787"/>
                        <a:pt x="7887" y="149162"/>
                      </a:cubicBezTo>
                      <a:cubicBezTo>
                        <a:pt x="12002" y="160477"/>
                        <a:pt x="17831" y="174536"/>
                        <a:pt x="28804" y="181051"/>
                      </a:cubicBezTo>
                      <a:cubicBezTo>
                        <a:pt x="55207" y="195796"/>
                        <a:pt x="85039" y="204026"/>
                        <a:pt x="114872" y="204368"/>
                      </a:cubicBezTo>
                      <a:lnTo>
                        <a:pt x="114872" y="210541"/>
                      </a:lnTo>
                      <a:cubicBezTo>
                        <a:pt x="92240" y="209855"/>
                        <a:pt x="69609" y="205397"/>
                        <a:pt x="48349" y="196825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624" name="Google Shape;3624;p16"/>
                <p:cNvSpPr/>
                <p:nvPr/>
              </p:nvSpPr>
              <p:spPr>
                <a:xfrm>
                  <a:off x="7210767" y="2052942"/>
                  <a:ext cx="135102" cy="538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102" h="53835" extrusionOk="0">
                      <a:moveTo>
                        <a:pt x="3772" y="53835"/>
                      </a:moveTo>
                      <a:lnTo>
                        <a:pt x="0" y="49035"/>
                      </a:lnTo>
                      <a:cubicBezTo>
                        <a:pt x="38062" y="18516"/>
                        <a:pt x="86068" y="1029"/>
                        <a:pt x="135103" y="0"/>
                      </a:cubicBezTo>
                      <a:lnTo>
                        <a:pt x="135103" y="6172"/>
                      </a:lnTo>
                      <a:cubicBezTo>
                        <a:pt x="87440" y="7201"/>
                        <a:pt x="40805" y="24346"/>
                        <a:pt x="3772" y="53835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625" name="Google Shape;3625;p16"/>
                <p:cNvSpPr/>
                <p:nvPr/>
              </p:nvSpPr>
              <p:spPr>
                <a:xfrm>
                  <a:off x="7305408" y="2049170"/>
                  <a:ext cx="53492" cy="1042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492" h="104241" extrusionOk="0">
                      <a:moveTo>
                        <a:pt x="0" y="102870"/>
                      </a:moveTo>
                      <a:cubicBezTo>
                        <a:pt x="10287" y="66180"/>
                        <a:pt x="26404" y="31547"/>
                        <a:pt x="48349" y="0"/>
                      </a:cubicBezTo>
                      <a:lnTo>
                        <a:pt x="53493" y="3429"/>
                      </a:lnTo>
                      <a:cubicBezTo>
                        <a:pt x="32233" y="34290"/>
                        <a:pt x="16117" y="68237"/>
                        <a:pt x="6172" y="104242"/>
                      </a:cubicBezTo>
                      <a:lnTo>
                        <a:pt x="0" y="102870"/>
                      </a:ln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626" name="Google Shape;3626;p16"/>
                <p:cNvSpPr/>
                <p:nvPr/>
              </p:nvSpPr>
              <p:spPr>
                <a:xfrm>
                  <a:off x="7295464" y="2056028"/>
                  <a:ext cx="78777" cy="2554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77" h="255460" extrusionOk="0">
                      <a:moveTo>
                        <a:pt x="5144" y="255461"/>
                      </a:moveTo>
                      <a:lnTo>
                        <a:pt x="0" y="252032"/>
                      </a:lnTo>
                      <a:cubicBezTo>
                        <a:pt x="23660" y="214313"/>
                        <a:pt x="48349" y="175565"/>
                        <a:pt x="62065" y="132702"/>
                      </a:cubicBezTo>
                      <a:cubicBezTo>
                        <a:pt x="77495" y="85039"/>
                        <a:pt x="76124" y="38748"/>
                        <a:pt x="58293" y="2743"/>
                      </a:cubicBezTo>
                      <a:lnTo>
                        <a:pt x="63779" y="0"/>
                      </a:lnTo>
                      <a:cubicBezTo>
                        <a:pt x="82296" y="37719"/>
                        <a:pt x="83667" y="85382"/>
                        <a:pt x="67894" y="134760"/>
                      </a:cubicBezTo>
                      <a:cubicBezTo>
                        <a:pt x="53835" y="178308"/>
                        <a:pt x="29147" y="217399"/>
                        <a:pt x="5144" y="255461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3627" name="Google Shape;3627;p16"/>
            <p:cNvGrpSpPr/>
            <p:nvPr/>
          </p:nvGrpSpPr>
          <p:grpSpPr>
            <a:xfrm rot="-2366391">
              <a:off x="5278679" y="5470340"/>
              <a:ext cx="1111369" cy="1209283"/>
              <a:chOff x="3941043" y="3990670"/>
              <a:chExt cx="1582998" cy="1722463"/>
            </a:xfrm>
          </p:grpSpPr>
          <p:grpSp>
            <p:nvGrpSpPr>
              <p:cNvPr id="3628" name="Google Shape;3628;p16"/>
              <p:cNvGrpSpPr/>
              <p:nvPr/>
            </p:nvGrpSpPr>
            <p:grpSpPr>
              <a:xfrm>
                <a:off x="3941043" y="3990670"/>
                <a:ext cx="1582998" cy="1722463"/>
                <a:chOff x="3941043" y="3990670"/>
                <a:chExt cx="1582998" cy="1722463"/>
              </a:xfrm>
            </p:grpSpPr>
            <p:grpSp>
              <p:nvGrpSpPr>
                <p:cNvPr id="3629" name="Google Shape;3629;p16"/>
                <p:cNvGrpSpPr/>
                <p:nvPr/>
              </p:nvGrpSpPr>
              <p:grpSpPr>
                <a:xfrm>
                  <a:off x="3941043" y="4413009"/>
                  <a:ext cx="736521" cy="614995"/>
                  <a:chOff x="3941043" y="4413009"/>
                  <a:chExt cx="736521" cy="614995"/>
                </a:xfrm>
              </p:grpSpPr>
              <p:sp>
                <p:nvSpPr>
                  <p:cNvPr id="3630" name="Google Shape;3630;p16"/>
                  <p:cNvSpPr/>
                  <p:nvPr/>
                </p:nvSpPr>
                <p:spPr>
                  <a:xfrm>
                    <a:off x="3941043" y="4413009"/>
                    <a:ext cx="736521" cy="61499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36521" h="614995" extrusionOk="0">
                        <a:moveTo>
                          <a:pt x="696946" y="481888"/>
                        </a:moveTo>
                        <a:lnTo>
                          <a:pt x="696946" y="481888"/>
                        </a:lnTo>
                        <a:cubicBezTo>
                          <a:pt x="690431" y="483945"/>
                          <a:pt x="683230" y="484974"/>
                          <a:pt x="674657" y="485659"/>
                        </a:cubicBezTo>
                        <a:cubicBezTo>
                          <a:pt x="670542" y="486002"/>
                          <a:pt x="666085" y="486346"/>
                          <a:pt x="661627" y="486346"/>
                        </a:cubicBezTo>
                        <a:cubicBezTo>
                          <a:pt x="657169" y="486346"/>
                          <a:pt x="652712" y="486346"/>
                          <a:pt x="647911" y="486002"/>
                        </a:cubicBezTo>
                        <a:cubicBezTo>
                          <a:pt x="632823" y="485317"/>
                          <a:pt x="618079" y="482573"/>
                          <a:pt x="603334" y="479830"/>
                        </a:cubicBezTo>
                        <a:cubicBezTo>
                          <a:pt x="593733" y="478116"/>
                          <a:pt x="584132" y="476059"/>
                          <a:pt x="574188" y="474687"/>
                        </a:cubicBezTo>
                        <a:cubicBezTo>
                          <a:pt x="558414" y="472286"/>
                          <a:pt x="542984" y="470572"/>
                          <a:pt x="527210" y="471258"/>
                        </a:cubicBezTo>
                        <a:cubicBezTo>
                          <a:pt x="521038" y="471601"/>
                          <a:pt x="515209" y="472286"/>
                          <a:pt x="509379" y="473315"/>
                        </a:cubicBezTo>
                        <a:cubicBezTo>
                          <a:pt x="477147" y="478459"/>
                          <a:pt x="446286" y="492860"/>
                          <a:pt x="416454" y="506920"/>
                        </a:cubicBezTo>
                        <a:cubicBezTo>
                          <a:pt x="371877" y="527836"/>
                          <a:pt x="326957" y="549096"/>
                          <a:pt x="282380" y="570013"/>
                        </a:cubicBezTo>
                        <a:cubicBezTo>
                          <a:pt x="228544" y="595387"/>
                          <a:pt x="170594" y="621448"/>
                          <a:pt x="111615" y="613561"/>
                        </a:cubicBezTo>
                        <a:cubicBezTo>
                          <a:pt x="109215" y="613219"/>
                          <a:pt x="106472" y="612875"/>
                          <a:pt x="104072" y="612190"/>
                        </a:cubicBezTo>
                        <a:cubicBezTo>
                          <a:pt x="99614" y="611161"/>
                          <a:pt x="95156" y="610132"/>
                          <a:pt x="90699" y="608761"/>
                        </a:cubicBezTo>
                        <a:cubicBezTo>
                          <a:pt x="60523" y="598816"/>
                          <a:pt x="33434" y="576871"/>
                          <a:pt x="19718" y="550125"/>
                        </a:cubicBezTo>
                        <a:cubicBezTo>
                          <a:pt x="18004" y="547039"/>
                          <a:pt x="16632" y="543952"/>
                          <a:pt x="15603" y="540866"/>
                        </a:cubicBezTo>
                        <a:cubicBezTo>
                          <a:pt x="9431" y="525093"/>
                          <a:pt x="8060" y="508291"/>
                          <a:pt x="12860" y="491146"/>
                        </a:cubicBezTo>
                        <a:cubicBezTo>
                          <a:pt x="19032" y="469201"/>
                          <a:pt x="34806" y="451027"/>
                          <a:pt x="40635" y="429081"/>
                        </a:cubicBezTo>
                        <a:cubicBezTo>
                          <a:pt x="44750" y="412965"/>
                          <a:pt x="43721" y="396848"/>
                          <a:pt x="39949" y="381075"/>
                        </a:cubicBezTo>
                        <a:cubicBezTo>
                          <a:pt x="39264" y="377989"/>
                          <a:pt x="38235" y="374560"/>
                          <a:pt x="37206" y="371474"/>
                        </a:cubicBezTo>
                        <a:cubicBezTo>
                          <a:pt x="31377" y="352615"/>
                          <a:pt x="22461" y="334098"/>
                          <a:pt x="14918" y="316267"/>
                        </a:cubicBezTo>
                        <a:cubicBezTo>
                          <a:pt x="10460" y="305980"/>
                          <a:pt x="6688" y="295007"/>
                          <a:pt x="3945" y="283691"/>
                        </a:cubicBezTo>
                        <a:cubicBezTo>
                          <a:pt x="3259" y="280606"/>
                          <a:pt x="2573" y="277177"/>
                          <a:pt x="1887" y="274090"/>
                        </a:cubicBezTo>
                        <a:cubicBezTo>
                          <a:pt x="-2570" y="248373"/>
                          <a:pt x="173" y="222998"/>
                          <a:pt x="17661" y="204824"/>
                        </a:cubicBezTo>
                        <a:cubicBezTo>
                          <a:pt x="20747" y="201395"/>
                          <a:pt x="24519" y="198652"/>
                          <a:pt x="27948" y="195909"/>
                        </a:cubicBezTo>
                        <a:cubicBezTo>
                          <a:pt x="32406" y="192480"/>
                          <a:pt x="37549" y="189737"/>
                          <a:pt x="42350" y="186651"/>
                        </a:cubicBezTo>
                        <a:cubicBezTo>
                          <a:pt x="45093" y="184936"/>
                          <a:pt x="47836" y="183222"/>
                          <a:pt x="50579" y="181507"/>
                        </a:cubicBezTo>
                        <a:cubicBezTo>
                          <a:pt x="65324" y="171220"/>
                          <a:pt x="77325" y="158190"/>
                          <a:pt x="87955" y="144131"/>
                        </a:cubicBezTo>
                        <a:cubicBezTo>
                          <a:pt x="90356" y="141045"/>
                          <a:pt x="92413" y="137959"/>
                          <a:pt x="94470" y="135216"/>
                        </a:cubicBezTo>
                        <a:cubicBezTo>
                          <a:pt x="102014" y="124586"/>
                          <a:pt x="108872" y="113270"/>
                          <a:pt x="116073" y="101954"/>
                        </a:cubicBezTo>
                        <a:cubicBezTo>
                          <a:pt x="118131" y="98869"/>
                          <a:pt x="119845" y="95782"/>
                          <a:pt x="121902" y="92696"/>
                        </a:cubicBezTo>
                        <a:cubicBezTo>
                          <a:pt x="128075" y="83095"/>
                          <a:pt x="133904" y="73837"/>
                          <a:pt x="140762" y="64921"/>
                        </a:cubicBezTo>
                        <a:cubicBezTo>
                          <a:pt x="143162" y="61835"/>
                          <a:pt x="145563" y="58406"/>
                          <a:pt x="147963" y="55320"/>
                        </a:cubicBezTo>
                        <a:cubicBezTo>
                          <a:pt x="157564" y="43661"/>
                          <a:pt x="167851" y="33374"/>
                          <a:pt x="180195" y="24802"/>
                        </a:cubicBezTo>
                        <a:cubicBezTo>
                          <a:pt x="241575" y="-18061"/>
                          <a:pt x="326271" y="1142"/>
                          <a:pt x="393822" y="33374"/>
                        </a:cubicBezTo>
                        <a:cubicBezTo>
                          <a:pt x="502179" y="85153"/>
                          <a:pt x="595104" y="167449"/>
                          <a:pt x="661970" y="267232"/>
                        </a:cubicBezTo>
                        <a:cubicBezTo>
                          <a:pt x="682544" y="298436"/>
                          <a:pt x="714434" y="347128"/>
                          <a:pt x="728835" y="391019"/>
                        </a:cubicBezTo>
                        <a:lnTo>
                          <a:pt x="728835" y="391019"/>
                        </a:lnTo>
                        <a:cubicBezTo>
                          <a:pt x="732264" y="400963"/>
                          <a:pt x="734665" y="410564"/>
                          <a:pt x="735693" y="419823"/>
                        </a:cubicBezTo>
                        <a:lnTo>
                          <a:pt x="735693" y="419823"/>
                        </a:lnTo>
                        <a:cubicBezTo>
                          <a:pt x="735693" y="421195"/>
                          <a:pt x="736036" y="422566"/>
                          <a:pt x="736036" y="423937"/>
                        </a:cubicBezTo>
                        <a:cubicBezTo>
                          <a:pt x="736379" y="428738"/>
                          <a:pt x="736722" y="433196"/>
                          <a:pt x="736379" y="437653"/>
                        </a:cubicBezTo>
                        <a:cubicBezTo>
                          <a:pt x="736036" y="445198"/>
                          <a:pt x="734322" y="452056"/>
                          <a:pt x="731236" y="457885"/>
                        </a:cubicBezTo>
                        <a:cubicBezTo>
                          <a:pt x="729864" y="460971"/>
                          <a:pt x="727807" y="463714"/>
                          <a:pt x="725749" y="466457"/>
                        </a:cubicBezTo>
                        <a:cubicBezTo>
                          <a:pt x="723349" y="469201"/>
                          <a:pt x="720606" y="471943"/>
                          <a:pt x="717520" y="474344"/>
                        </a:cubicBezTo>
                        <a:cubicBezTo>
                          <a:pt x="715119" y="476059"/>
                          <a:pt x="712719" y="477773"/>
                          <a:pt x="709633" y="479144"/>
                        </a:cubicBezTo>
                        <a:cubicBezTo>
                          <a:pt x="708947" y="479488"/>
                          <a:pt x="708261" y="479830"/>
                          <a:pt x="707576" y="480173"/>
                        </a:cubicBezTo>
                        <a:cubicBezTo>
                          <a:pt x="703804" y="479830"/>
                          <a:pt x="700375" y="481202"/>
                          <a:pt x="696946" y="481888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631" name="Google Shape;3631;p16"/>
                  <p:cNvSpPr/>
                  <p:nvPr/>
                </p:nvSpPr>
                <p:spPr>
                  <a:xfrm>
                    <a:off x="4081462" y="4466958"/>
                    <a:ext cx="594588" cy="36450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4588" h="364502" extrusionOk="0">
                        <a:moveTo>
                          <a:pt x="594589" y="364503"/>
                        </a:moveTo>
                        <a:cubicBezTo>
                          <a:pt x="465658" y="161163"/>
                          <a:pt x="239344" y="27432"/>
                          <a:pt x="0" y="9601"/>
                        </a:cubicBezTo>
                        <a:cubicBezTo>
                          <a:pt x="2400" y="6515"/>
                          <a:pt x="4801" y="3086"/>
                          <a:pt x="7201" y="0"/>
                        </a:cubicBezTo>
                        <a:cubicBezTo>
                          <a:pt x="237973" y="19203"/>
                          <a:pt x="456057" y="144361"/>
                          <a:pt x="587388" y="335356"/>
                        </a:cubicBezTo>
                        <a:lnTo>
                          <a:pt x="587388" y="335356"/>
                        </a:lnTo>
                        <a:cubicBezTo>
                          <a:pt x="590817" y="345643"/>
                          <a:pt x="593217" y="355245"/>
                          <a:pt x="594589" y="364503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632" name="Google Shape;3632;p16"/>
                  <p:cNvSpPr/>
                  <p:nvPr/>
                </p:nvSpPr>
                <p:spPr>
                  <a:xfrm>
                    <a:off x="4057116" y="4504677"/>
                    <a:ext cx="619762" cy="3446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9762" h="344614" extrusionOk="0">
                        <a:moveTo>
                          <a:pt x="619277" y="330899"/>
                        </a:moveTo>
                        <a:cubicBezTo>
                          <a:pt x="619620" y="335699"/>
                          <a:pt x="619963" y="340157"/>
                          <a:pt x="619620" y="344615"/>
                        </a:cubicBezTo>
                        <a:cubicBezTo>
                          <a:pt x="444741" y="181737"/>
                          <a:pt x="235572" y="41148"/>
                          <a:pt x="0" y="9259"/>
                        </a:cubicBezTo>
                        <a:cubicBezTo>
                          <a:pt x="2057" y="6172"/>
                          <a:pt x="3772" y="3086"/>
                          <a:pt x="5829" y="0"/>
                        </a:cubicBezTo>
                        <a:cubicBezTo>
                          <a:pt x="238316" y="32919"/>
                          <a:pt x="445427" y="170079"/>
                          <a:pt x="619277" y="330899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633" name="Google Shape;3633;p16"/>
                  <p:cNvSpPr/>
                  <p:nvPr/>
                </p:nvSpPr>
                <p:spPr>
                  <a:xfrm>
                    <a:off x="4028998" y="4547539"/>
                    <a:ext cx="642594" cy="3305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2594" h="330555" extrusionOk="0">
                        <a:moveTo>
                          <a:pt x="636765" y="330556"/>
                        </a:moveTo>
                        <a:cubicBezTo>
                          <a:pt x="528409" y="232829"/>
                          <a:pt x="404965" y="152248"/>
                          <a:pt x="271234" y="93612"/>
                        </a:cubicBezTo>
                        <a:cubicBezTo>
                          <a:pt x="189281" y="57950"/>
                          <a:pt x="103556" y="29490"/>
                          <a:pt x="16116" y="12002"/>
                        </a:cubicBezTo>
                        <a:cubicBezTo>
                          <a:pt x="10630" y="10973"/>
                          <a:pt x="5144" y="9944"/>
                          <a:pt x="0" y="8916"/>
                        </a:cubicBezTo>
                        <a:cubicBezTo>
                          <a:pt x="2400" y="5830"/>
                          <a:pt x="4458" y="2743"/>
                          <a:pt x="6515" y="0"/>
                        </a:cubicBezTo>
                        <a:cubicBezTo>
                          <a:pt x="92926" y="16117"/>
                          <a:pt x="177965" y="43549"/>
                          <a:pt x="258890" y="77496"/>
                        </a:cubicBezTo>
                        <a:cubicBezTo>
                          <a:pt x="399821" y="136817"/>
                          <a:pt x="529438" y="220142"/>
                          <a:pt x="642595" y="322326"/>
                        </a:cubicBezTo>
                        <a:cubicBezTo>
                          <a:pt x="640880" y="325069"/>
                          <a:pt x="639166" y="327813"/>
                          <a:pt x="636765" y="330556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634" name="Google Shape;3634;p16"/>
                  <p:cNvSpPr/>
                  <p:nvPr/>
                </p:nvSpPr>
                <p:spPr>
                  <a:xfrm>
                    <a:off x="3968305" y="4598631"/>
                    <a:ext cx="690257" cy="2993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0257" h="299351" extrusionOk="0">
                        <a:moveTo>
                          <a:pt x="690258" y="299352"/>
                        </a:moveTo>
                        <a:cubicBezTo>
                          <a:pt x="686486" y="297295"/>
                          <a:pt x="683057" y="294894"/>
                          <a:pt x="679285" y="292837"/>
                        </a:cubicBezTo>
                        <a:cubicBezTo>
                          <a:pt x="659397" y="280835"/>
                          <a:pt x="639509" y="268834"/>
                          <a:pt x="619620" y="256832"/>
                        </a:cubicBezTo>
                        <a:cubicBezTo>
                          <a:pt x="508178" y="190310"/>
                          <a:pt x="393649" y="126187"/>
                          <a:pt x="274320" y="75438"/>
                        </a:cubicBezTo>
                        <a:cubicBezTo>
                          <a:pt x="187566" y="38748"/>
                          <a:pt x="93955" y="12002"/>
                          <a:pt x="0" y="9259"/>
                        </a:cubicBezTo>
                        <a:cubicBezTo>
                          <a:pt x="4458" y="5830"/>
                          <a:pt x="9601" y="3086"/>
                          <a:pt x="14402" y="0"/>
                        </a:cubicBezTo>
                        <a:cubicBezTo>
                          <a:pt x="98755" y="4458"/>
                          <a:pt x="183109" y="27432"/>
                          <a:pt x="261633" y="59322"/>
                        </a:cubicBezTo>
                        <a:cubicBezTo>
                          <a:pt x="410451" y="119672"/>
                          <a:pt x="551726" y="203340"/>
                          <a:pt x="689229" y="287008"/>
                        </a:cubicBezTo>
                        <a:cubicBezTo>
                          <a:pt x="686829" y="288722"/>
                          <a:pt x="684428" y="290437"/>
                          <a:pt x="681342" y="291808"/>
                        </a:cubicBezTo>
                        <a:cubicBezTo>
                          <a:pt x="683400" y="293180"/>
                          <a:pt x="685800" y="294208"/>
                          <a:pt x="687857" y="295580"/>
                        </a:cubicBezTo>
                        <a:cubicBezTo>
                          <a:pt x="689572" y="296609"/>
                          <a:pt x="690258" y="297980"/>
                          <a:pt x="690258" y="299352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635" name="Google Shape;3635;p16"/>
                  <p:cNvSpPr/>
                  <p:nvPr/>
                </p:nvSpPr>
                <p:spPr>
                  <a:xfrm>
                    <a:off x="3977220" y="4741222"/>
                    <a:ext cx="676968" cy="16768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76968" h="167681" extrusionOk="0">
                        <a:moveTo>
                          <a:pt x="672084" y="167391"/>
                        </a:moveTo>
                        <a:cubicBezTo>
                          <a:pt x="660768" y="164304"/>
                          <a:pt x="649795" y="160875"/>
                          <a:pt x="638480" y="157789"/>
                        </a:cubicBezTo>
                        <a:cubicBezTo>
                          <a:pt x="579158" y="139959"/>
                          <a:pt x="520865" y="119385"/>
                          <a:pt x="463944" y="95724"/>
                        </a:cubicBezTo>
                        <a:cubicBezTo>
                          <a:pt x="400850" y="69321"/>
                          <a:pt x="339128" y="38117"/>
                          <a:pt x="272263" y="20972"/>
                        </a:cubicBezTo>
                        <a:cubicBezTo>
                          <a:pt x="195110" y="1427"/>
                          <a:pt x="123444" y="11714"/>
                          <a:pt x="48692" y="36746"/>
                        </a:cubicBezTo>
                        <a:cubicBezTo>
                          <a:pt x="33604" y="41889"/>
                          <a:pt x="18174" y="47033"/>
                          <a:pt x="2743" y="52519"/>
                        </a:cubicBezTo>
                        <a:cubicBezTo>
                          <a:pt x="2057" y="49433"/>
                          <a:pt x="1029" y="46004"/>
                          <a:pt x="0" y="42918"/>
                        </a:cubicBezTo>
                        <a:cubicBezTo>
                          <a:pt x="14745" y="37774"/>
                          <a:pt x="29832" y="32631"/>
                          <a:pt x="44577" y="27487"/>
                        </a:cubicBezTo>
                        <a:cubicBezTo>
                          <a:pt x="111785" y="4513"/>
                          <a:pt x="178994" y="-8174"/>
                          <a:pt x="249631" y="5885"/>
                        </a:cubicBezTo>
                        <a:cubicBezTo>
                          <a:pt x="316154" y="18915"/>
                          <a:pt x="377876" y="47718"/>
                          <a:pt x="439255" y="74808"/>
                        </a:cubicBezTo>
                        <a:cubicBezTo>
                          <a:pt x="511264" y="106011"/>
                          <a:pt x="584644" y="132415"/>
                          <a:pt x="660082" y="154360"/>
                        </a:cubicBezTo>
                        <a:cubicBezTo>
                          <a:pt x="660082" y="154360"/>
                          <a:pt x="660082" y="154360"/>
                          <a:pt x="660082" y="154360"/>
                        </a:cubicBezTo>
                        <a:lnTo>
                          <a:pt x="660082" y="154360"/>
                        </a:lnTo>
                        <a:cubicBezTo>
                          <a:pt x="664197" y="155732"/>
                          <a:pt x="668655" y="156761"/>
                          <a:pt x="672770" y="158132"/>
                        </a:cubicBezTo>
                        <a:cubicBezTo>
                          <a:pt x="674827" y="158818"/>
                          <a:pt x="676199" y="160533"/>
                          <a:pt x="676542" y="162247"/>
                        </a:cubicBezTo>
                        <a:cubicBezTo>
                          <a:pt x="677913" y="164990"/>
                          <a:pt x="675856" y="168762"/>
                          <a:pt x="672084" y="16739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636" name="Google Shape;3636;p16"/>
                  <p:cNvSpPr/>
                  <p:nvPr/>
                </p:nvSpPr>
                <p:spPr>
                  <a:xfrm>
                    <a:off x="3956304" y="4848293"/>
                    <a:ext cx="656620" cy="1144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6620" h="114498" extrusionOk="0">
                        <a:moveTo>
                          <a:pt x="649453" y="62720"/>
                        </a:moveTo>
                        <a:cubicBezTo>
                          <a:pt x="629222" y="56548"/>
                          <a:pt x="608648" y="50376"/>
                          <a:pt x="587731" y="44890"/>
                        </a:cubicBezTo>
                        <a:cubicBezTo>
                          <a:pt x="578129" y="42490"/>
                          <a:pt x="568528" y="39746"/>
                          <a:pt x="558927" y="37689"/>
                        </a:cubicBezTo>
                        <a:cubicBezTo>
                          <a:pt x="547268" y="34946"/>
                          <a:pt x="535267" y="32203"/>
                          <a:pt x="523608" y="29459"/>
                        </a:cubicBezTo>
                        <a:cubicBezTo>
                          <a:pt x="523608" y="29459"/>
                          <a:pt x="523608" y="29459"/>
                          <a:pt x="523608" y="29459"/>
                        </a:cubicBezTo>
                        <a:cubicBezTo>
                          <a:pt x="442341" y="12314"/>
                          <a:pt x="359359" y="4427"/>
                          <a:pt x="276720" y="15058"/>
                        </a:cubicBezTo>
                        <a:cubicBezTo>
                          <a:pt x="178994" y="27402"/>
                          <a:pt x="89497" y="67178"/>
                          <a:pt x="4115" y="114499"/>
                        </a:cubicBezTo>
                        <a:cubicBezTo>
                          <a:pt x="2400" y="111412"/>
                          <a:pt x="1029" y="108326"/>
                          <a:pt x="0" y="105240"/>
                        </a:cubicBezTo>
                        <a:cubicBezTo>
                          <a:pt x="86411" y="57234"/>
                          <a:pt x="176936" y="17458"/>
                          <a:pt x="275692" y="4771"/>
                        </a:cubicBezTo>
                        <a:cubicBezTo>
                          <a:pt x="400850" y="-11003"/>
                          <a:pt x="527037" y="14372"/>
                          <a:pt x="646367" y="51062"/>
                        </a:cubicBezTo>
                        <a:cubicBezTo>
                          <a:pt x="648767" y="51748"/>
                          <a:pt x="651167" y="52433"/>
                          <a:pt x="653567" y="53119"/>
                        </a:cubicBezTo>
                        <a:cubicBezTo>
                          <a:pt x="659740" y="55520"/>
                          <a:pt x="655625" y="64778"/>
                          <a:pt x="649453" y="6272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637" name="Google Shape;3637;p16"/>
                  <p:cNvSpPr/>
                  <p:nvPr/>
                </p:nvSpPr>
                <p:spPr>
                  <a:xfrm>
                    <a:off x="3942245" y="4670563"/>
                    <a:ext cx="716060" cy="232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16060" h="232425" extrusionOk="0">
                        <a:moveTo>
                          <a:pt x="712203" y="232221"/>
                        </a:moveTo>
                        <a:cubicBezTo>
                          <a:pt x="710832" y="232564"/>
                          <a:pt x="709460" y="232564"/>
                          <a:pt x="707746" y="231535"/>
                        </a:cubicBezTo>
                        <a:cubicBezTo>
                          <a:pt x="703631" y="229135"/>
                          <a:pt x="699516" y="226734"/>
                          <a:pt x="695401" y="224334"/>
                        </a:cubicBezTo>
                        <a:lnTo>
                          <a:pt x="695401" y="224334"/>
                        </a:lnTo>
                        <a:lnTo>
                          <a:pt x="695401" y="224334"/>
                        </a:lnTo>
                        <a:cubicBezTo>
                          <a:pt x="581216" y="157811"/>
                          <a:pt x="460858" y="101919"/>
                          <a:pt x="336042" y="58370"/>
                        </a:cubicBezTo>
                        <a:cubicBezTo>
                          <a:pt x="230772" y="21680"/>
                          <a:pt x="109385" y="-10553"/>
                          <a:pt x="2057" y="25452"/>
                        </a:cubicBezTo>
                        <a:cubicBezTo>
                          <a:pt x="1372" y="22366"/>
                          <a:pt x="686" y="18937"/>
                          <a:pt x="0" y="15850"/>
                        </a:cubicBezTo>
                        <a:cubicBezTo>
                          <a:pt x="100813" y="-17411"/>
                          <a:pt x="213627" y="6935"/>
                          <a:pt x="314096" y="40539"/>
                        </a:cubicBezTo>
                        <a:cubicBezTo>
                          <a:pt x="428625" y="78944"/>
                          <a:pt x="539725" y="127636"/>
                          <a:pt x="645681" y="185243"/>
                        </a:cubicBezTo>
                        <a:cubicBezTo>
                          <a:pt x="666598" y="196559"/>
                          <a:pt x="687172" y="208218"/>
                          <a:pt x="707403" y="220219"/>
                        </a:cubicBezTo>
                        <a:cubicBezTo>
                          <a:pt x="709460" y="221590"/>
                          <a:pt x="711860" y="222619"/>
                          <a:pt x="713918" y="223991"/>
                        </a:cubicBezTo>
                        <a:cubicBezTo>
                          <a:pt x="715632" y="225019"/>
                          <a:pt x="716318" y="226391"/>
                          <a:pt x="715975" y="227763"/>
                        </a:cubicBezTo>
                        <a:cubicBezTo>
                          <a:pt x="715975" y="229477"/>
                          <a:pt x="714261" y="231535"/>
                          <a:pt x="712203" y="23222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638" name="Google Shape;3638;p16"/>
                  <p:cNvSpPr/>
                  <p:nvPr/>
                </p:nvSpPr>
                <p:spPr>
                  <a:xfrm>
                    <a:off x="4031056" y="4876025"/>
                    <a:ext cx="483832" cy="1488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3832" h="148831" extrusionOk="0">
                        <a:moveTo>
                          <a:pt x="478689" y="15100"/>
                        </a:moveTo>
                        <a:cubicBezTo>
                          <a:pt x="458457" y="12357"/>
                          <a:pt x="438912" y="10643"/>
                          <a:pt x="419024" y="10300"/>
                        </a:cubicBezTo>
                        <a:cubicBezTo>
                          <a:pt x="272948" y="7900"/>
                          <a:pt x="138189" y="72707"/>
                          <a:pt x="13373" y="148831"/>
                        </a:cubicBezTo>
                        <a:cubicBezTo>
                          <a:pt x="8915" y="147803"/>
                          <a:pt x="4458" y="146774"/>
                          <a:pt x="0" y="145402"/>
                        </a:cubicBezTo>
                        <a:cubicBezTo>
                          <a:pt x="136817" y="61049"/>
                          <a:pt x="285979" y="-10960"/>
                          <a:pt x="448513" y="1384"/>
                        </a:cubicBezTo>
                        <a:cubicBezTo>
                          <a:pt x="448513" y="1384"/>
                          <a:pt x="448513" y="1384"/>
                          <a:pt x="448513" y="1384"/>
                        </a:cubicBezTo>
                        <a:cubicBezTo>
                          <a:pt x="458800" y="2070"/>
                          <a:pt x="469430" y="3442"/>
                          <a:pt x="479717" y="4813"/>
                        </a:cubicBezTo>
                        <a:cubicBezTo>
                          <a:pt x="482460" y="5156"/>
                          <a:pt x="483832" y="7214"/>
                          <a:pt x="483832" y="9271"/>
                        </a:cubicBezTo>
                        <a:cubicBezTo>
                          <a:pt x="483832" y="9957"/>
                          <a:pt x="483832" y="10643"/>
                          <a:pt x="483489" y="11329"/>
                        </a:cubicBezTo>
                        <a:cubicBezTo>
                          <a:pt x="483489" y="14072"/>
                          <a:pt x="481432" y="15443"/>
                          <a:pt x="478689" y="1510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3639" name="Google Shape;3639;p16"/>
                <p:cNvSpPr/>
                <p:nvPr/>
              </p:nvSpPr>
              <p:spPr>
                <a:xfrm>
                  <a:off x="4067180" y="4853063"/>
                  <a:ext cx="665822" cy="6953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822" h="695331" extrusionOk="0">
                      <a:moveTo>
                        <a:pt x="389072" y="677570"/>
                      </a:moveTo>
                      <a:cubicBezTo>
                        <a:pt x="365755" y="683399"/>
                        <a:pt x="342095" y="686143"/>
                        <a:pt x="318435" y="689229"/>
                      </a:cubicBezTo>
                      <a:cubicBezTo>
                        <a:pt x="281058" y="693686"/>
                        <a:pt x="252255" y="699859"/>
                        <a:pt x="223794" y="690257"/>
                      </a:cubicBezTo>
                      <a:cubicBezTo>
                        <a:pt x="219679" y="688886"/>
                        <a:pt x="215565" y="687171"/>
                        <a:pt x="211793" y="685114"/>
                      </a:cubicBezTo>
                      <a:cubicBezTo>
                        <a:pt x="204592" y="681685"/>
                        <a:pt x="197391" y="676884"/>
                        <a:pt x="190190" y="670712"/>
                      </a:cubicBezTo>
                      <a:cubicBezTo>
                        <a:pt x="156243" y="642938"/>
                        <a:pt x="157957" y="610705"/>
                        <a:pt x="153500" y="579501"/>
                      </a:cubicBezTo>
                      <a:cubicBezTo>
                        <a:pt x="153157" y="576072"/>
                        <a:pt x="152471" y="572643"/>
                        <a:pt x="151785" y="569214"/>
                      </a:cubicBezTo>
                      <a:cubicBezTo>
                        <a:pt x="148699" y="553440"/>
                        <a:pt x="142870" y="537667"/>
                        <a:pt x="129154" y="522923"/>
                      </a:cubicBezTo>
                      <a:cubicBezTo>
                        <a:pt x="121267" y="514693"/>
                        <a:pt x="112695" y="507149"/>
                        <a:pt x="103779" y="500291"/>
                      </a:cubicBezTo>
                      <a:cubicBezTo>
                        <a:pt x="100693" y="497891"/>
                        <a:pt x="97607" y="495491"/>
                        <a:pt x="94178" y="493090"/>
                      </a:cubicBezTo>
                      <a:cubicBezTo>
                        <a:pt x="78062" y="481088"/>
                        <a:pt x="61602" y="469773"/>
                        <a:pt x="47544" y="455028"/>
                      </a:cubicBezTo>
                      <a:cubicBezTo>
                        <a:pt x="35199" y="441655"/>
                        <a:pt x="25255" y="428968"/>
                        <a:pt x="18054" y="416966"/>
                      </a:cubicBezTo>
                      <a:cubicBezTo>
                        <a:pt x="16340" y="413880"/>
                        <a:pt x="14625" y="410794"/>
                        <a:pt x="12911" y="408051"/>
                      </a:cubicBezTo>
                      <a:cubicBezTo>
                        <a:pt x="-805" y="381647"/>
                        <a:pt x="-2863" y="357644"/>
                        <a:pt x="3309" y="336042"/>
                      </a:cubicBezTo>
                      <a:cubicBezTo>
                        <a:pt x="4338" y="332270"/>
                        <a:pt x="5710" y="328841"/>
                        <a:pt x="7081" y="325069"/>
                      </a:cubicBezTo>
                      <a:cubicBezTo>
                        <a:pt x="38628" y="250660"/>
                        <a:pt x="166873" y="205054"/>
                        <a:pt x="232024" y="171793"/>
                      </a:cubicBezTo>
                      <a:cubicBezTo>
                        <a:pt x="280373" y="147447"/>
                        <a:pt x="320149" y="109385"/>
                        <a:pt x="366098" y="80582"/>
                      </a:cubicBezTo>
                      <a:cubicBezTo>
                        <a:pt x="380157" y="71666"/>
                        <a:pt x="416847" y="53492"/>
                        <a:pt x="459366" y="36690"/>
                      </a:cubicBezTo>
                      <a:cubicBezTo>
                        <a:pt x="478226" y="29147"/>
                        <a:pt x="498457" y="21945"/>
                        <a:pt x="518345" y="16116"/>
                      </a:cubicBezTo>
                      <a:lnTo>
                        <a:pt x="518345" y="16116"/>
                      </a:lnTo>
                      <a:cubicBezTo>
                        <a:pt x="530690" y="12344"/>
                        <a:pt x="542691" y="9258"/>
                        <a:pt x="554693" y="6515"/>
                      </a:cubicBezTo>
                      <a:cubicBezTo>
                        <a:pt x="561551" y="5144"/>
                        <a:pt x="568409" y="3772"/>
                        <a:pt x="574924" y="2743"/>
                      </a:cubicBezTo>
                      <a:cubicBezTo>
                        <a:pt x="574924" y="2743"/>
                        <a:pt x="574924" y="2743"/>
                        <a:pt x="574924" y="2743"/>
                      </a:cubicBezTo>
                      <a:cubicBezTo>
                        <a:pt x="577667" y="2400"/>
                        <a:pt x="580067" y="2057"/>
                        <a:pt x="582810" y="1715"/>
                      </a:cubicBezTo>
                      <a:cubicBezTo>
                        <a:pt x="582810" y="1715"/>
                        <a:pt x="582810" y="1715"/>
                        <a:pt x="582810" y="1715"/>
                      </a:cubicBezTo>
                      <a:cubicBezTo>
                        <a:pt x="591726" y="686"/>
                        <a:pt x="600641" y="0"/>
                        <a:pt x="608528" y="0"/>
                      </a:cubicBezTo>
                      <a:cubicBezTo>
                        <a:pt x="616072" y="0"/>
                        <a:pt x="622930" y="686"/>
                        <a:pt x="629102" y="2057"/>
                      </a:cubicBezTo>
                      <a:cubicBezTo>
                        <a:pt x="656534" y="7544"/>
                        <a:pt x="671622" y="25718"/>
                        <a:pt x="663735" y="63093"/>
                      </a:cubicBezTo>
                      <a:cubicBezTo>
                        <a:pt x="663049" y="66522"/>
                        <a:pt x="662363" y="69608"/>
                        <a:pt x="661335" y="73380"/>
                      </a:cubicBezTo>
                      <a:cubicBezTo>
                        <a:pt x="658934" y="81267"/>
                        <a:pt x="655848" y="88811"/>
                        <a:pt x="652076" y="96012"/>
                      </a:cubicBezTo>
                      <a:cubicBezTo>
                        <a:pt x="651048" y="98069"/>
                        <a:pt x="650019" y="100469"/>
                        <a:pt x="648647" y="102527"/>
                      </a:cubicBezTo>
                      <a:cubicBezTo>
                        <a:pt x="646590" y="106299"/>
                        <a:pt x="644190" y="110071"/>
                        <a:pt x="642132" y="113843"/>
                      </a:cubicBezTo>
                      <a:cubicBezTo>
                        <a:pt x="631502" y="130988"/>
                        <a:pt x="619158" y="147790"/>
                        <a:pt x="609557" y="165620"/>
                      </a:cubicBezTo>
                      <a:cubicBezTo>
                        <a:pt x="599270" y="185509"/>
                        <a:pt x="593097" y="205054"/>
                        <a:pt x="590011" y="224942"/>
                      </a:cubicBezTo>
                      <a:cubicBezTo>
                        <a:pt x="588297" y="235572"/>
                        <a:pt x="587268" y="246545"/>
                        <a:pt x="586925" y="257175"/>
                      </a:cubicBezTo>
                      <a:cubicBezTo>
                        <a:pt x="586582" y="263690"/>
                        <a:pt x="586582" y="270205"/>
                        <a:pt x="586925" y="276720"/>
                      </a:cubicBezTo>
                      <a:cubicBezTo>
                        <a:pt x="587611" y="296951"/>
                        <a:pt x="589668" y="317183"/>
                        <a:pt x="592069" y="337413"/>
                      </a:cubicBezTo>
                      <a:cubicBezTo>
                        <a:pt x="594469" y="357644"/>
                        <a:pt x="596526" y="377876"/>
                        <a:pt x="597555" y="398450"/>
                      </a:cubicBezTo>
                      <a:cubicBezTo>
                        <a:pt x="598584" y="421081"/>
                        <a:pt x="597898" y="444056"/>
                        <a:pt x="593097" y="467030"/>
                      </a:cubicBezTo>
                      <a:cubicBezTo>
                        <a:pt x="590354" y="480746"/>
                        <a:pt x="585897" y="494804"/>
                        <a:pt x="580067" y="508178"/>
                      </a:cubicBezTo>
                      <a:cubicBezTo>
                        <a:pt x="572523" y="526008"/>
                        <a:pt x="562922" y="543153"/>
                        <a:pt x="551607" y="559270"/>
                      </a:cubicBezTo>
                      <a:cubicBezTo>
                        <a:pt x="524517" y="597674"/>
                        <a:pt x="487827" y="630936"/>
                        <a:pt x="447365" y="653567"/>
                      </a:cubicBezTo>
                      <a:cubicBezTo>
                        <a:pt x="438792" y="658368"/>
                        <a:pt x="429877" y="662483"/>
                        <a:pt x="420962" y="666254"/>
                      </a:cubicBezTo>
                      <a:cubicBezTo>
                        <a:pt x="411018" y="671055"/>
                        <a:pt x="400045" y="674827"/>
                        <a:pt x="389072" y="67757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640" name="Google Shape;3640;p16"/>
                <p:cNvSpPr/>
                <p:nvPr/>
              </p:nvSpPr>
              <p:spPr>
                <a:xfrm>
                  <a:off x="4070146" y="4839273"/>
                  <a:ext cx="602762" cy="3498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2762" h="349832" extrusionOk="0">
                      <a:moveTo>
                        <a:pt x="0" y="349833"/>
                      </a:moveTo>
                      <a:cubicBezTo>
                        <a:pt x="1029" y="346060"/>
                        <a:pt x="2400" y="342631"/>
                        <a:pt x="3772" y="338860"/>
                      </a:cubicBezTo>
                      <a:cubicBezTo>
                        <a:pt x="112814" y="319314"/>
                        <a:pt x="216713" y="273709"/>
                        <a:pt x="304495" y="204786"/>
                      </a:cubicBezTo>
                      <a:cubicBezTo>
                        <a:pt x="375132" y="148893"/>
                        <a:pt x="436169" y="73112"/>
                        <a:pt x="515379" y="29907"/>
                      </a:cubicBezTo>
                      <a:lnTo>
                        <a:pt x="515379" y="29907"/>
                      </a:lnTo>
                      <a:cubicBezTo>
                        <a:pt x="540753" y="16191"/>
                        <a:pt x="567500" y="5561"/>
                        <a:pt x="597332" y="75"/>
                      </a:cubicBezTo>
                      <a:cubicBezTo>
                        <a:pt x="603847" y="-954"/>
                        <a:pt x="604876" y="8990"/>
                        <a:pt x="598361" y="10018"/>
                      </a:cubicBezTo>
                      <a:cubicBezTo>
                        <a:pt x="589445" y="11733"/>
                        <a:pt x="580530" y="13791"/>
                        <a:pt x="571957" y="16533"/>
                      </a:cubicBezTo>
                      <a:cubicBezTo>
                        <a:pt x="571957" y="16533"/>
                        <a:pt x="571957" y="16533"/>
                        <a:pt x="571957" y="16533"/>
                      </a:cubicBezTo>
                      <a:cubicBezTo>
                        <a:pt x="454685" y="51852"/>
                        <a:pt x="378561" y="166381"/>
                        <a:pt x="281178" y="234618"/>
                      </a:cubicBezTo>
                      <a:cubicBezTo>
                        <a:pt x="197510" y="293940"/>
                        <a:pt x="100813" y="332688"/>
                        <a:pt x="0" y="349833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641" name="Google Shape;3641;p16"/>
                <p:cNvSpPr/>
                <p:nvPr/>
              </p:nvSpPr>
              <p:spPr>
                <a:xfrm>
                  <a:off x="4079748" y="4860382"/>
                  <a:ext cx="597674" cy="4096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674" h="409647" extrusionOk="0">
                      <a:moveTo>
                        <a:pt x="5144" y="409648"/>
                      </a:moveTo>
                      <a:cubicBezTo>
                        <a:pt x="3429" y="406562"/>
                        <a:pt x="1715" y="403476"/>
                        <a:pt x="0" y="400733"/>
                      </a:cubicBezTo>
                      <a:cubicBezTo>
                        <a:pt x="59322" y="382902"/>
                        <a:pt x="118643" y="364728"/>
                        <a:pt x="174536" y="337982"/>
                      </a:cubicBezTo>
                      <a:cubicBezTo>
                        <a:pt x="234544" y="309521"/>
                        <a:pt x="284950" y="270431"/>
                        <a:pt x="329870" y="221739"/>
                      </a:cubicBezTo>
                      <a:cubicBezTo>
                        <a:pt x="387820" y="159331"/>
                        <a:pt x="440284" y="86636"/>
                        <a:pt x="510578" y="38973"/>
                      </a:cubicBezTo>
                      <a:cubicBezTo>
                        <a:pt x="521551" y="31772"/>
                        <a:pt x="532867" y="24914"/>
                        <a:pt x="544525" y="19085"/>
                      </a:cubicBezTo>
                      <a:cubicBezTo>
                        <a:pt x="556184" y="12912"/>
                        <a:pt x="568871" y="7769"/>
                        <a:pt x="581558" y="3311"/>
                      </a:cubicBezTo>
                      <a:cubicBezTo>
                        <a:pt x="584645" y="2282"/>
                        <a:pt x="587731" y="1254"/>
                        <a:pt x="590817" y="225"/>
                      </a:cubicBezTo>
                      <a:cubicBezTo>
                        <a:pt x="592188" y="-118"/>
                        <a:pt x="593560" y="-118"/>
                        <a:pt x="594589" y="568"/>
                      </a:cubicBezTo>
                      <a:cubicBezTo>
                        <a:pt x="596646" y="1597"/>
                        <a:pt x="597675" y="3654"/>
                        <a:pt x="597675" y="5369"/>
                      </a:cubicBezTo>
                      <a:cubicBezTo>
                        <a:pt x="597675" y="7083"/>
                        <a:pt x="596646" y="8798"/>
                        <a:pt x="594589" y="9483"/>
                      </a:cubicBezTo>
                      <a:cubicBezTo>
                        <a:pt x="593217" y="9827"/>
                        <a:pt x="591845" y="10169"/>
                        <a:pt x="590474" y="10855"/>
                      </a:cubicBezTo>
                      <a:cubicBezTo>
                        <a:pt x="576072" y="15656"/>
                        <a:pt x="562013" y="21142"/>
                        <a:pt x="548983" y="28000"/>
                      </a:cubicBezTo>
                      <a:cubicBezTo>
                        <a:pt x="542125" y="31429"/>
                        <a:pt x="535610" y="35201"/>
                        <a:pt x="529095" y="38973"/>
                      </a:cubicBezTo>
                      <a:cubicBezTo>
                        <a:pt x="442341" y="91437"/>
                        <a:pt x="384391" y="182991"/>
                        <a:pt x="312382" y="253628"/>
                      </a:cubicBezTo>
                      <a:cubicBezTo>
                        <a:pt x="227686" y="337639"/>
                        <a:pt x="117272" y="375701"/>
                        <a:pt x="5144" y="409648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642" name="Google Shape;3642;p16"/>
                <p:cNvSpPr/>
                <p:nvPr/>
              </p:nvSpPr>
              <p:spPr>
                <a:xfrm>
                  <a:off x="4161015" y="4872449"/>
                  <a:ext cx="542640" cy="4805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2640" h="480562" extrusionOk="0">
                      <a:moveTo>
                        <a:pt x="9601" y="480562"/>
                      </a:moveTo>
                      <a:cubicBezTo>
                        <a:pt x="6515" y="478162"/>
                        <a:pt x="3429" y="475762"/>
                        <a:pt x="0" y="473361"/>
                      </a:cubicBezTo>
                      <a:cubicBezTo>
                        <a:pt x="109385" y="430156"/>
                        <a:pt x="208140" y="361233"/>
                        <a:pt x="284950" y="271393"/>
                      </a:cubicBezTo>
                      <a:cubicBezTo>
                        <a:pt x="364845" y="178125"/>
                        <a:pt x="420053" y="55709"/>
                        <a:pt x="535953" y="502"/>
                      </a:cubicBezTo>
                      <a:cubicBezTo>
                        <a:pt x="541782" y="-2241"/>
                        <a:pt x="545554" y="7017"/>
                        <a:pt x="539725" y="9761"/>
                      </a:cubicBezTo>
                      <a:cubicBezTo>
                        <a:pt x="415595" y="68739"/>
                        <a:pt x="360045" y="207957"/>
                        <a:pt x="269519" y="303626"/>
                      </a:cubicBezTo>
                      <a:cubicBezTo>
                        <a:pt x="196825" y="380778"/>
                        <a:pt x="107671" y="441129"/>
                        <a:pt x="9601" y="480562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643" name="Google Shape;3643;p16"/>
                <p:cNvSpPr/>
                <p:nvPr/>
              </p:nvSpPr>
              <p:spPr>
                <a:xfrm>
                  <a:off x="4218622" y="4887867"/>
                  <a:ext cx="484602" cy="5446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4602" h="544697" extrusionOk="0">
                      <a:moveTo>
                        <a:pt x="1715" y="544698"/>
                      </a:moveTo>
                      <a:cubicBezTo>
                        <a:pt x="1372" y="541269"/>
                        <a:pt x="686" y="537840"/>
                        <a:pt x="0" y="534411"/>
                      </a:cubicBezTo>
                      <a:cubicBezTo>
                        <a:pt x="98069" y="498749"/>
                        <a:pt x="188595" y="447657"/>
                        <a:pt x="243116" y="352330"/>
                      </a:cubicBezTo>
                      <a:cubicBezTo>
                        <a:pt x="277406" y="292323"/>
                        <a:pt x="303809" y="228543"/>
                        <a:pt x="341186" y="169908"/>
                      </a:cubicBezTo>
                      <a:cubicBezTo>
                        <a:pt x="379933" y="109215"/>
                        <a:pt x="424853" y="52979"/>
                        <a:pt x="475259" y="1544"/>
                      </a:cubicBezTo>
                      <a:cubicBezTo>
                        <a:pt x="479717" y="-2914"/>
                        <a:pt x="487947" y="3258"/>
                        <a:pt x="483146" y="7716"/>
                      </a:cubicBezTo>
                      <a:cubicBezTo>
                        <a:pt x="429997" y="62237"/>
                        <a:pt x="382334" y="122244"/>
                        <a:pt x="342214" y="187053"/>
                      </a:cubicBezTo>
                      <a:cubicBezTo>
                        <a:pt x="303809" y="249117"/>
                        <a:pt x="278092" y="318384"/>
                        <a:pt x="238316" y="379420"/>
                      </a:cubicBezTo>
                      <a:cubicBezTo>
                        <a:pt x="183109" y="464459"/>
                        <a:pt x="94640" y="511436"/>
                        <a:pt x="1715" y="544698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644" name="Google Shape;3644;p16"/>
                <p:cNvSpPr/>
                <p:nvPr/>
              </p:nvSpPr>
              <p:spPr>
                <a:xfrm>
                  <a:off x="4278630" y="4945682"/>
                  <a:ext cx="441783" cy="5976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783" h="597638" extrusionOk="0">
                      <a:moveTo>
                        <a:pt x="12002" y="597639"/>
                      </a:moveTo>
                      <a:cubicBezTo>
                        <a:pt x="7887" y="596267"/>
                        <a:pt x="3772" y="594553"/>
                        <a:pt x="0" y="592495"/>
                      </a:cubicBezTo>
                      <a:cubicBezTo>
                        <a:pt x="86411" y="545518"/>
                        <a:pt x="163563" y="484139"/>
                        <a:pt x="206426" y="393270"/>
                      </a:cubicBezTo>
                      <a:cubicBezTo>
                        <a:pt x="239687" y="322290"/>
                        <a:pt x="260947" y="247195"/>
                        <a:pt x="300038" y="178615"/>
                      </a:cubicBezTo>
                      <a:cubicBezTo>
                        <a:pt x="336728" y="114150"/>
                        <a:pt x="380962" y="54828"/>
                        <a:pt x="432397" y="1679"/>
                      </a:cubicBezTo>
                      <a:cubicBezTo>
                        <a:pt x="435483" y="-1750"/>
                        <a:pt x="440627" y="650"/>
                        <a:pt x="441655" y="3736"/>
                      </a:cubicBezTo>
                      <a:cubicBezTo>
                        <a:pt x="441998" y="5108"/>
                        <a:pt x="441655" y="6479"/>
                        <a:pt x="440627" y="7851"/>
                      </a:cubicBezTo>
                      <a:cubicBezTo>
                        <a:pt x="439941" y="8537"/>
                        <a:pt x="439255" y="9565"/>
                        <a:pt x="438569" y="10251"/>
                      </a:cubicBezTo>
                      <a:cubicBezTo>
                        <a:pt x="383019" y="68544"/>
                        <a:pt x="335356" y="133695"/>
                        <a:pt x="297637" y="205018"/>
                      </a:cubicBezTo>
                      <a:cubicBezTo>
                        <a:pt x="259575" y="276684"/>
                        <a:pt x="241402" y="357609"/>
                        <a:pt x="200597" y="427218"/>
                      </a:cubicBezTo>
                      <a:cubicBezTo>
                        <a:pt x="155677" y="502313"/>
                        <a:pt x="87440" y="555462"/>
                        <a:pt x="12002" y="597639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645" name="Google Shape;3645;p16"/>
                <p:cNvSpPr/>
                <p:nvPr/>
              </p:nvSpPr>
              <p:spPr>
                <a:xfrm>
                  <a:off x="4489170" y="4972710"/>
                  <a:ext cx="237597" cy="5466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597" h="546607" extrusionOk="0">
                      <a:moveTo>
                        <a:pt x="0" y="546608"/>
                      </a:moveTo>
                      <a:cubicBezTo>
                        <a:pt x="39434" y="504774"/>
                        <a:pt x="69266" y="452996"/>
                        <a:pt x="86068" y="395389"/>
                      </a:cubicBezTo>
                      <a:cubicBezTo>
                        <a:pt x="106299" y="325094"/>
                        <a:pt x="115214" y="252400"/>
                        <a:pt x="138531" y="182448"/>
                      </a:cubicBezTo>
                      <a:cubicBezTo>
                        <a:pt x="147104" y="156044"/>
                        <a:pt x="157391" y="130327"/>
                        <a:pt x="169050" y="105296"/>
                      </a:cubicBezTo>
                      <a:cubicBezTo>
                        <a:pt x="185852" y="69291"/>
                        <a:pt x="205397" y="34658"/>
                        <a:pt x="228714" y="2083"/>
                      </a:cubicBezTo>
                      <a:cubicBezTo>
                        <a:pt x="232486" y="-3404"/>
                        <a:pt x="240373" y="3111"/>
                        <a:pt x="236601" y="8255"/>
                      </a:cubicBezTo>
                      <a:cubicBezTo>
                        <a:pt x="207797" y="48717"/>
                        <a:pt x="184823" y="92265"/>
                        <a:pt x="165963" y="137528"/>
                      </a:cubicBezTo>
                      <a:cubicBezTo>
                        <a:pt x="154305" y="165989"/>
                        <a:pt x="144361" y="195478"/>
                        <a:pt x="136131" y="225311"/>
                      </a:cubicBezTo>
                      <a:cubicBezTo>
                        <a:pt x="115900" y="298005"/>
                        <a:pt x="108699" y="374815"/>
                        <a:pt x="79896" y="445109"/>
                      </a:cubicBezTo>
                      <a:cubicBezTo>
                        <a:pt x="66522" y="477342"/>
                        <a:pt x="48692" y="507174"/>
                        <a:pt x="26746" y="533578"/>
                      </a:cubicBezTo>
                      <a:cubicBezTo>
                        <a:pt x="17488" y="538721"/>
                        <a:pt x="8915" y="542836"/>
                        <a:pt x="0" y="546608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646" name="Google Shape;3646;p16"/>
                <p:cNvSpPr/>
                <p:nvPr/>
              </p:nvSpPr>
              <p:spPr>
                <a:xfrm>
                  <a:off x="4619472" y="5037466"/>
                  <a:ext cx="88060" cy="374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060" h="374867" extrusionOk="0">
                      <a:moveTo>
                        <a:pt x="0" y="374867"/>
                      </a:moveTo>
                      <a:cubicBezTo>
                        <a:pt x="14402" y="340235"/>
                        <a:pt x="24689" y="303887"/>
                        <a:pt x="30518" y="266511"/>
                      </a:cubicBezTo>
                      <a:cubicBezTo>
                        <a:pt x="36005" y="229478"/>
                        <a:pt x="37376" y="191073"/>
                        <a:pt x="40462" y="153354"/>
                      </a:cubicBezTo>
                      <a:cubicBezTo>
                        <a:pt x="44577" y="101233"/>
                        <a:pt x="52121" y="49798"/>
                        <a:pt x="78181" y="2821"/>
                      </a:cubicBezTo>
                      <a:cubicBezTo>
                        <a:pt x="81267" y="-3009"/>
                        <a:pt x="90525" y="1106"/>
                        <a:pt x="87440" y="6936"/>
                      </a:cubicBezTo>
                      <a:cubicBezTo>
                        <a:pt x="51778" y="70715"/>
                        <a:pt x="51092" y="143067"/>
                        <a:pt x="45948" y="214390"/>
                      </a:cubicBezTo>
                      <a:cubicBezTo>
                        <a:pt x="43891" y="242851"/>
                        <a:pt x="40805" y="271311"/>
                        <a:pt x="34976" y="299087"/>
                      </a:cubicBezTo>
                      <a:cubicBezTo>
                        <a:pt x="33261" y="307659"/>
                        <a:pt x="30861" y="315888"/>
                        <a:pt x="28803" y="324118"/>
                      </a:cubicBezTo>
                      <a:cubicBezTo>
                        <a:pt x="21260" y="341606"/>
                        <a:pt x="11658" y="358751"/>
                        <a:pt x="0" y="374867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3647" name="Google Shape;3647;p16"/>
                <p:cNvGrpSpPr/>
                <p:nvPr/>
              </p:nvGrpSpPr>
              <p:grpSpPr>
                <a:xfrm>
                  <a:off x="4642541" y="4895848"/>
                  <a:ext cx="658468" cy="817285"/>
                  <a:chOff x="4642541" y="4895848"/>
                  <a:chExt cx="658468" cy="817285"/>
                </a:xfrm>
              </p:grpSpPr>
              <p:sp>
                <p:nvSpPr>
                  <p:cNvPr id="3648" name="Google Shape;3648;p16"/>
                  <p:cNvSpPr/>
                  <p:nvPr/>
                </p:nvSpPr>
                <p:spPr>
                  <a:xfrm>
                    <a:off x="4642541" y="4900919"/>
                    <a:ext cx="658468" cy="8122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8468" h="812214" extrusionOk="0">
                        <a:moveTo>
                          <a:pt x="374352" y="802536"/>
                        </a:moveTo>
                        <a:cubicBezTo>
                          <a:pt x="364065" y="793964"/>
                          <a:pt x="362008" y="779904"/>
                          <a:pt x="355150" y="767903"/>
                        </a:cubicBezTo>
                        <a:cubicBezTo>
                          <a:pt x="353093" y="764474"/>
                          <a:pt x="350692" y="761045"/>
                          <a:pt x="347263" y="758302"/>
                        </a:cubicBezTo>
                        <a:cubicBezTo>
                          <a:pt x="346920" y="757959"/>
                          <a:pt x="346920" y="757959"/>
                          <a:pt x="346578" y="757616"/>
                        </a:cubicBezTo>
                        <a:cubicBezTo>
                          <a:pt x="330118" y="744243"/>
                          <a:pt x="306115" y="743900"/>
                          <a:pt x="289656" y="728469"/>
                        </a:cubicBezTo>
                        <a:cubicBezTo>
                          <a:pt x="271825" y="712010"/>
                          <a:pt x="261538" y="688350"/>
                          <a:pt x="250566" y="665033"/>
                        </a:cubicBezTo>
                        <a:cubicBezTo>
                          <a:pt x="247479" y="658175"/>
                          <a:pt x="244050" y="651660"/>
                          <a:pt x="240279" y="645145"/>
                        </a:cubicBezTo>
                        <a:cubicBezTo>
                          <a:pt x="240279" y="645145"/>
                          <a:pt x="240279" y="645145"/>
                          <a:pt x="240279" y="645145"/>
                        </a:cubicBezTo>
                        <a:cubicBezTo>
                          <a:pt x="233078" y="632115"/>
                          <a:pt x="224848" y="619770"/>
                          <a:pt x="213875" y="609826"/>
                        </a:cubicBezTo>
                        <a:cubicBezTo>
                          <a:pt x="168955" y="569364"/>
                          <a:pt x="91803" y="573822"/>
                          <a:pt x="47912" y="537817"/>
                        </a:cubicBezTo>
                        <a:cubicBezTo>
                          <a:pt x="45511" y="535760"/>
                          <a:pt x="43454" y="533702"/>
                          <a:pt x="41054" y="531645"/>
                        </a:cubicBezTo>
                        <a:cubicBezTo>
                          <a:pt x="36253" y="526844"/>
                          <a:pt x="32138" y="521358"/>
                          <a:pt x="28709" y="515529"/>
                        </a:cubicBezTo>
                        <a:cubicBezTo>
                          <a:pt x="-2838" y="461007"/>
                          <a:pt x="41397" y="393799"/>
                          <a:pt x="37625" y="331049"/>
                        </a:cubicBezTo>
                        <a:cubicBezTo>
                          <a:pt x="33853" y="267955"/>
                          <a:pt x="-5238" y="211719"/>
                          <a:pt x="591" y="147597"/>
                        </a:cubicBezTo>
                        <a:cubicBezTo>
                          <a:pt x="3335" y="115364"/>
                          <a:pt x="16708" y="86218"/>
                          <a:pt x="36596" y="61872"/>
                        </a:cubicBezTo>
                        <a:cubicBezTo>
                          <a:pt x="41397" y="56043"/>
                          <a:pt x="46197" y="50556"/>
                          <a:pt x="51684" y="45413"/>
                        </a:cubicBezTo>
                        <a:lnTo>
                          <a:pt x="51684" y="45413"/>
                        </a:lnTo>
                        <a:cubicBezTo>
                          <a:pt x="57170" y="39584"/>
                          <a:pt x="63342" y="34440"/>
                          <a:pt x="69514" y="29639"/>
                        </a:cubicBezTo>
                        <a:cubicBezTo>
                          <a:pt x="70543" y="28953"/>
                          <a:pt x="71572" y="27925"/>
                          <a:pt x="72600" y="27239"/>
                        </a:cubicBezTo>
                        <a:cubicBezTo>
                          <a:pt x="72600" y="27239"/>
                          <a:pt x="72600" y="27239"/>
                          <a:pt x="72600" y="27239"/>
                        </a:cubicBezTo>
                        <a:cubicBezTo>
                          <a:pt x="78087" y="23124"/>
                          <a:pt x="83573" y="19010"/>
                          <a:pt x="89403" y="15581"/>
                        </a:cubicBezTo>
                        <a:cubicBezTo>
                          <a:pt x="90088" y="15237"/>
                          <a:pt x="90774" y="14552"/>
                          <a:pt x="91460" y="14209"/>
                        </a:cubicBezTo>
                        <a:cubicBezTo>
                          <a:pt x="95575" y="11466"/>
                          <a:pt x="100032" y="9065"/>
                          <a:pt x="104490" y="6665"/>
                        </a:cubicBezTo>
                        <a:cubicBezTo>
                          <a:pt x="106890" y="5294"/>
                          <a:pt x="109291" y="4265"/>
                          <a:pt x="111691" y="2893"/>
                        </a:cubicBezTo>
                        <a:cubicBezTo>
                          <a:pt x="115463" y="836"/>
                          <a:pt x="120264" y="-879"/>
                          <a:pt x="124378" y="493"/>
                        </a:cubicBezTo>
                        <a:cubicBezTo>
                          <a:pt x="128836" y="2207"/>
                          <a:pt x="131236" y="7008"/>
                          <a:pt x="132951" y="11466"/>
                        </a:cubicBezTo>
                        <a:cubicBezTo>
                          <a:pt x="150096" y="53985"/>
                          <a:pt x="176499" y="102334"/>
                          <a:pt x="202902" y="139710"/>
                        </a:cubicBezTo>
                        <a:cubicBezTo>
                          <a:pt x="224848" y="170914"/>
                          <a:pt x="254680" y="193889"/>
                          <a:pt x="286913" y="213434"/>
                        </a:cubicBezTo>
                        <a:cubicBezTo>
                          <a:pt x="343149" y="248067"/>
                          <a:pt x="419615" y="280642"/>
                          <a:pt x="488538" y="319733"/>
                        </a:cubicBezTo>
                        <a:cubicBezTo>
                          <a:pt x="574949" y="368424"/>
                          <a:pt x="668561" y="439748"/>
                          <a:pt x="657588" y="548447"/>
                        </a:cubicBezTo>
                        <a:lnTo>
                          <a:pt x="657588" y="548447"/>
                        </a:lnTo>
                        <a:cubicBezTo>
                          <a:pt x="657245" y="552562"/>
                          <a:pt x="656559" y="556677"/>
                          <a:pt x="655873" y="560792"/>
                        </a:cubicBezTo>
                        <a:cubicBezTo>
                          <a:pt x="655873" y="562163"/>
                          <a:pt x="655530" y="563192"/>
                          <a:pt x="655188" y="564221"/>
                        </a:cubicBezTo>
                        <a:cubicBezTo>
                          <a:pt x="651416" y="585137"/>
                          <a:pt x="643872" y="605711"/>
                          <a:pt x="633585" y="625599"/>
                        </a:cubicBezTo>
                        <a:cubicBezTo>
                          <a:pt x="631870" y="629372"/>
                          <a:pt x="629813" y="632801"/>
                          <a:pt x="627756" y="636572"/>
                        </a:cubicBezTo>
                        <a:cubicBezTo>
                          <a:pt x="609239" y="668805"/>
                          <a:pt x="583179" y="697608"/>
                          <a:pt x="554032" y="719211"/>
                        </a:cubicBezTo>
                        <a:cubicBezTo>
                          <a:pt x="551289" y="721269"/>
                          <a:pt x="548546" y="723326"/>
                          <a:pt x="545802" y="725040"/>
                        </a:cubicBezTo>
                        <a:cubicBezTo>
                          <a:pt x="539287" y="729498"/>
                          <a:pt x="532772" y="733270"/>
                          <a:pt x="525914" y="737042"/>
                        </a:cubicBezTo>
                        <a:cubicBezTo>
                          <a:pt x="487509" y="756930"/>
                          <a:pt x="420301" y="840255"/>
                          <a:pt x="374352" y="802536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649" name="Google Shape;3649;p16"/>
                  <p:cNvSpPr/>
                  <p:nvPr/>
                </p:nvSpPr>
                <p:spPr>
                  <a:xfrm>
                    <a:off x="4763438" y="4935777"/>
                    <a:ext cx="536004" cy="5293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36004" h="529363" extrusionOk="0">
                        <a:moveTo>
                          <a:pt x="533604" y="529363"/>
                        </a:moveTo>
                        <a:cubicBezTo>
                          <a:pt x="475997" y="419978"/>
                          <a:pt x="361811" y="342483"/>
                          <a:pt x="255512" y="281446"/>
                        </a:cubicBezTo>
                        <a:cubicBezTo>
                          <a:pt x="189676" y="243727"/>
                          <a:pt x="116981" y="209780"/>
                          <a:pt x="59031" y="160746"/>
                        </a:cubicBezTo>
                        <a:cubicBezTo>
                          <a:pt x="13768" y="122683"/>
                          <a:pt x="-19836" y="59590"/>
                          <a:pt x="13425" y="2668"/>
                        </a:cubicBezTo>
                        <a:cubicBezTo>
                          <a:pt x="16511" y="-2818"/>
                          <a:pt x="26112" y="954"/>
                          <a:pt x="22683" y="6783"/>
                        </a:cubicBezTo>
                        <a:cubicBezTo>
                          <a:pt x="-26009" y="89765"/>
                          <a:pt x="66574" y="158345"/>
                          <a:pt x="127954" y="196064"/>
                        </a:cubicBezTo>
                        <a:cubicBezTo>
                          <a:pt x="194476" y="236869"/>
                          <a:pt x="264428" y="272531"/>
                          <a:pt x="330265" y="314365"/>
                        </a:cubicBezTo>
                        <a:cubicBezTo>
                          <a:pt x="410503" y="365114"/>
                          <a:pt x="488684" y="430951"/>
                          <a:pt x="536005" y="513589"/>
                        </a:cubicBezTo>
                        <a:lnTo>
                          <a:pt x="536005" y="513589"/>
                        </a:lnTo>
                        <a:cubicBezTo>
                          <a:pt x="535662" y="517704"/>
                          <a:pt x="534976" y="521819"/>
                          <a:pt x="534290" y="525934"/>
                        </a:cubicBezTo>
                        <a:cubicBezTo>
                          <a:pt x="534290" y="526963"/>
                          <a:pt x="533947" y="527991"/>
                          <a:pt x="533604" y="529363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650" name="Google Shape;3650;p16"/>
                  <p:cNvSpPr/>
                  <p:nvPr/>
                </p:nvSpPr>
                <p:spPr>
                  <a:xfrm>
                    <a:off x="4747029" y="4944803"/>
                    <a:ext cx="528410" cy="5923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28410" h="592346" extrusionOk="0">
                        <a:moveTo>
                          <a:pt x="522581" y="592346"/>
                        </a:moveTo>
                        <a:cubicBezTo>
                          <a:pt x="503379" y="557370"/>
                          <a:pt x="479719" y="524795"/>
                          <a:pt x="452287" y="494963"/>
                        </a:cubicBezTo>
                        <a:cubicBezTo>
                          <a:pt x="394680" y="432555"/>
                          <a:pt x="324385" y="384206"/>
                          <a:pt x="255119" y="335857"/>
                        </a:cubicBezTo>
                        <a:cubicBezTo>
                          <a:pt x="188597" y="288880"/>
                          <a:pt x="121731" y="241217"/>
                          <a:pt x="67210" y="180523"/>
                        </a:cubicBezTo>
                        <a:cubicBezTo>
                          <a:pt x="25033" y="134232"/>
                          <a:pt x="-20573" y="67366"/>
                          <a:pt x="9946" y="2901"/>
                        </a:cubicBezTo>
                        <a:cubicBezTo>
                          <a:pt x="12689" y="-2928"/>
                          <a:pt x="21947" y="844"/>
                          <a:pt x="19204" y="7016"/>
                        </a:cubicBezTo>
                        <a:cubicBezTo>
                          <a:pt x="-18858" y="87597"/>
                          <a:pt x="68239" y="172294"/>
                          <a:pt x="122074" y="220985"/>
                        </a:cubicBezTo>
                        <a:cubicBezTo>
                          <a:pt x="181739" y="274478"/>
                          <a:pt x="248947" y="318369"/>
                          <a:pt x="313755" y="365004"/>
                        </a:cubicBezTo>
                        <a:cubicBezTo>
                          <a:pt x="377535" y="410609"/>
                          <a:pt x="439942" y="459987"/>
                          <a:pt x="488634" y="522052"/>
                        </a:cubicBezTo>
                        <a:cubicBezTo>
                          <a:pt x="503379" y="540911"/>
                          <a:pt x="516752" y="561142"/>
                          <a:pt x="528411" y="581716"/>
                        </a:cubicBezTo>
                        <a:cubicBezTo>
                          <a:pt x="526696" y="585145"/>
                          <a:pt x="524639" y="588917"/>
                          <a:pt x="522581" y="592346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651" name="Google Shape;3651;p16"/>
                  <p:cNvSpPr/>
                  <p:nvPr/>
                </p:nvSpPr>
                <p:spPr>
                  <a:xfrm>
                    <a:off x="4717448" y="4895848"/>
                    <a:ext cx="478095" cy="72976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8095" h="729768" extrusionOk="0">
                        <a:moveTo>
                          <a:pt x="470209" y="729769"/>
                        </a:moveTo>
                        <a:cubicBezTo>
                          <a:pt x="415345" y="601524"/>
                          <a:pt x="313161" y="494197"/>
                          <a:pt x="209262" y="401271"/>
                        </a:cubicBezTo>
                        <a:cubicBezTo>
                          <a:pt x="165028" y="361837"/>
                          <a:pt x="111536" y="314517"/>
                          <a:pt x="69702" y="261367"/>
                        </a:cubicBezTo>
                        <a:cubicBezTo>
                          <a:pt x="21696" y="200674"/>
                          <a:pt x="-10537" y="132094"/>
                          <a:pt x="3179" y="58027"/>
                        </a:cubicBezTo>
                        <a:cubicBezTo>
                          <a:pt x="3179" y="58027"/>
                          <a:pt x="3179" y="58027"/>
                          <a:pt x="3179" y="58027"/>
                        </a:cubicBezTo>
                        <a:cubicBezTo>
                          <a:pt x="5237" y="47740"/>
                          <a:pt x="7980" y="37453"/>
                          <a:pt x="11752" y="27166"/>
                        </a:cubicBezTo>
                        <a:cubicBezTo>
                          <a:pt x="12437" y="25109"/>
                          <a:pt x="13466" y="22709"/>
                          <a:pt x="14152" y="20308"/>
                        </a:cubicBezTo>
                        <a:cubicBezTo>
                          <a:pt x="16209" y="14822"/>
                          <a:pt x="18610" y="9679"/>
                          <a:pt x="21353" y="4192"/>
                        </a:cubicBezTo>
                        <a:cubicBezTo>
                          <a:pt x="21696" y="3507"/>
                          <a:pt x="21696" y="3163"/>
                          <a:pt x="22039" y="2821"/>
                        </a:cubicBezTo>
                        <a:cubicBezTo>
                          <a:pt x="25125" y="-3008"/>
                          <a:pt x="34383" y="1106"/>
                          <a:pt x="31297" y="6936"/>
                        </a:cubicBezTo>
                        <a:cubicBezTo>
                          <a:pt x="30611" y="8650"/>
                          <a:pt x="29582" y="10021"/>
                          <a:pt x="28897" y="11736"/>
                        </a:cubicBezTo>
                        <a:cubicBezTo>
                          <a:pt x="-8479" y="91975"/>
                          <a:pt x="20324" y="183186"/>
                          <a:pt x="70730" y="250738"/>
                        </a:cubicBezTo>
                        <a:cubicBezTo>
                          <a:pt x="126280" y="325147"/>
                          <a:pt x="203433" y="380697"/>
                          <a:pt x="269955" y="444133"/>
                        </a:cubicBezTo>
                        <a:cubicBezTo>
                          <a:pt x="353966" y="524715"/>
                          <a:pt x="432147" y="617641"/>
                          <a:pt x="478096" y="724282"/>
                        </a:cubicBezTo>
                        <a:cubicBezTo>
                          <a:pt x="475695" y="725997"/>
                          <a:pt x="472952" y="728054"/>
                          <a:pt x="470209" y="729769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652" name="Google Shape;3652;p16"/>
                  <p:cNvSpPr/>
                  <p:nvPr/>
                </p:nvSpPr>
                <p:spPr>
                  <a:xfrm>
                    <a:off x="4694620" y="4898318"/>
                    <a:ext cx="198629" cy="66797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8629" h="667977" extrusionOk="0">
                        <a:moveTo>
                          <a:pt x="198486" y="667977"/>
                        </a:moveTo>
                        <a:cubicBezTo>
                          <a:pt x="195400" y="661119"/>
                          <a:pt x="191971" y="654604"/>
                          <a:pt x="188199" y="648089"/>
                        </a:cubicBezTo>
                        <a:cubicBezTo>
                          <a:pt x="188199" y="648089"/>
                          <a:pt x="188199" y="648089"/>
                          <a:pt x="188199" y="648089"/>
                        </a:cubicBezTo>
                        <a:cubicBezTo>
                          <a:pt x="185799" y="569222"/>
                          <a:pt x="160081" y="489669"/>
                          <a:pt x="122705" y="421089"/>
                        </a:cubicBezTo>
                        <a:cubicBezTo>
                          <a:pt x="61669" y="308961"/>
                          <a:pt x="-39829" y="167686"/>
                          <a:pt x="16406" y="37727"/>
                        </a:cubicBezTo>
                        <a:cubicBezTo>
                          <a:pt x="17435" y="34984"/>
                          <a:pt x="18806" y="32241"/>
                          <a:pt x="20178" y="29840"/>
                        </a:cubicBezTo>
                        <a:cubicBezTo>
                          <a:pt x="24636" y="20582"/>
                          <a:pt x="30122" y="10981"/>
                          <a:pt x="36294" y="2065"/>
                        </a:cubicBezTo>
                        <a:cubicBezTo>
                          <a:pt x="38352" y="-1021"/>
                          <a:pt x="42124" y="-335"/>
                          <a:pt x="43838" y="2065"/>
                        </a:cubicBezTo>
                        <a:cubicBezTo>
                          <a:pt x="45210" y="3780"/>
                          <a:pt x="45553" y="6180"/>
                          <a:pt x="44181" y="8238"/>
                        </a:cubicBezTo>
                        <a:cubicBezTo>
                          <a:pt x="42124" y="10981"/>
                          <a:pt x="40409" y="14067"/>
                          <a:pt x="38695" y="16810"/>
                        </a:cubicBezTo>
                        <a:cubicBezTo>
                          <a:pt x="36980" y="19553"/>
                          <a:pt x="35609" y="21954"/>
                          <a:pt x="34237" y="24697"/>
                        </a:cubicBezTo>
                        <a:cubicBezTo>
                          <a:pt x="31151" y="30183"/>
                          <a:pt x="28408" y="36013"/>
                          <a:pt x="26007" y="41842"/>
                        </a:cubicBezTo>
                        <a:cubicBezTo>
                          <a:pt x="21550" y="52472"/>
                          <a:pt x="18464" y="63787"/>
                          <a:pt x="16063" y="74760"/>
                        </a:cubicBezTo>
                        <a:cubicBezTo>
                          <a:pt x="4748" y="128596"/>
                          <a:pt x="15035" y="187231"/>
                          <a:pt x="35609" y="238666"/>
                        </a:cubicBezTo>
                        <a:cubicBezTo>
                          <a:pt x="69213" y="323020"/>
                          <a:pt x="127163" y="394686"/>
                          <a:pt x="161453" y="478354"/>
                        </a:cubicBezTo>
                        <a:cubicBezTo>
                          <a:pt x="186485" y="537332"/>
                          <a:pt x="200201" y="603169"/>
                          <a:pt x="198486" y="667977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653" name="Google Shape;3653;p16"/>
                  <p:cNvSpPr/>
                  <p:nvPr/>
                </p:nvSpPr>
                <p:spPr>
                  <a:xfrm>
                    <a:off x="4671973" y="4946675"/>
                    <a:ext cx="52204" cy="4924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2204" h="492404" extrusionOk="0">
                        <a:moveTo>
                          <a:pt x="18479" y="492404"/>
                        </a:moveTo>
                        <a:cubicBezTo>
                          <a:pt x="16079" y="490347"/>
                          <a:pt x="14022" y="488290"/>
                          <a:pt x="11621" y="486232"/>
                        </a:cubicBezTo>
                        <a:cubicBezTo>
                          <a:pt x="18479" y="472516"/>
                          <a:pt x="24309" y="458458"/>
                          <a:pt x="29109" y="444056"/>
                        </a:cubicBezTo>
                        <a:cubicBezTo>
                          <a:pt x="48998" y="383362"/>
                          <a:pt x="43168" y="321298"/>
                          <a:pt x="30138" y="259918"/>
                        </a:cubicBezTo>
                        <a:cubicBezTo>
                          <a:pt x="13336" y="181051"/>
                          <a:pt x="-12382" y="95669"/>
                          <a:pt x="6821" y="16459"/>
                        </a:cubicBezTo>
                        <a:cubicBezTo>
                          <a:pt x="11621" y="10630"/>
                          <a:pt x="16422" y="5144"/>
                          <a:pt x="21908" y="0"/>
                        </a:cubicBezTo>
                        <a:cubicBezTo>
                          <a:pt x="-13753" y="99441"/>
                          <a:pt x="36310" y="210198"/>
                          <a:pt x="49340" y="310325"/>
                        </a:cubicBezTo>
                        <a:cubicBezTo>
                          <a:pt x="58256" y="376162"/>
                          <a:pt x="45911" y="437198"/>
                          <a:pt x="18479" y="4924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654" name="Google Shape;3654;p16"/>
                  <p:cNvSpPr/>
                  <p:nvPr/>
                </p:nvSpPr>
                <p:spPr>
                  <a:xfrm>
                    <a:off x="4710206" y="4927343"/>
                    <a:ext cx="295269" cy="7414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5269" h="741479" extrusionOk="0">
                        <a:moveTo>
                          <a:pt x="287485" y="741480"/>
                        </a:moveTo>
                        <a:cubicBezTo>
                          <a:pt x="285428" y="738051"/>
                          <a:pt x="283028" y="734622"/>
                          <a:pt x="279599" y="731879"/>
                        </a:cubicBezTo>
                        <a:cubicBezTo>
                          <a:pt x="284399" y="707190"/>
                          <a:pt x="286457" y="681815"/>
                          <a:pt x="286114" y="656441"/>
                        </a:cubicBezTo>
                        <a:cubicBezTo>
                          <a:pt x="284742" y="571058"/>
                          <a:pt x="251481" y="494592"/>
                          <a:pt x="204504" y="424297"/>
                        </a:cubicBezTo>
                        <a:cubicBezTo>
                          <a:pt x="125637" y="306683"/>
                          <a:pt x="8708" y="192840"/>
                          <a:pt x="478" y="45393"/>
                        </a:cubicBezTo>
                        <a:cubicBezTo>
                          <a:pt x="-208" y="33391"/>
                          <a:pt x="-208" y="21047"/>
                          <a:pt x="821" y="8360"/>
                        </a:cubicBezTo>
                        <a:cubicBezTo>
                          <a:pt x="821" y="6988"/>
                          <a:pt x="1164" y="5616"/>
                          <a:pt x="1164" y="4245"/>
                        </a:cubicBezTo>
                        <a:cubicBezTo>
                          <a:pt x="1164" y="3559"/>
                          <a:pt x="1164" y="3216"/>
                          <a:pt x="1507" y="2530"/>
                        </a:cubicBezTo>
                        <a:cubicBezTo>
                          <a:pt x="2192" y="1159"/>
                          <a:pt x="3221" y="473"/>
                          <a:pt x="4593" y="130"/>
                        </a:cubicBezTo>
                        <a:cubicBezTo>
                          <a:pt x="4593" y="130"/>
                          <a:pt x="4593" y="130"/>
                          <a:pt x="4593" y="130"/>
                        </a:cubicBezTo>
                        <a:cubicBezTo>
                          <a:pt x="7679" y="-556"/>
                          <a:pt x="11451" y="1502"/>
                          <a:pt x="11108" y="5616"/>
                        </a:cubicBezTo>
                        <a:cubicBezTo>
                          <a:pt x="11108" y="7674"/>
                          <a:pt x="10765" y="10074"/>
                          <a:pt x="10765" y="12131"/>
                        </a:cubicBezTo>
                        <a:cubicBezTo>
                          <a:pt x="10422" y="16932"/>
                          <a:pt x="10422" y="21390"/>
                          <a:pt x="10422" y="26190"/>
                        </a:cubicBezTo>
                        <a:cubicBezTo>
                          <a:pt x="10422" y="26190"/>
                          <a:pt x="10422" y="26190"/>
                          <a:pt x="10422" y="26190"/>
                        </a:cubicBezTo>
                        <a:cubicBezTo>
                          <a:pt x="9393" y="101628"/>
                          <a:pt x="37854" y="167465"/>
                          <a:pt x="76945" y="229530"/>
                        </a:cubicBezTo>
                        <a:cubicBezTo>
                          <a:pt x="129751" y="313541"/>
                          <a:pt x="201760" y="390350"/>
                          <a:pt x="247023" y="474018"/>
                        </a:cubicBezTo>
                        <a:cubicBezTo>
                          <a:pt x="291943" y="557685"/>
                          <a:pt x="305659" y="652326"/>
                          <a:pt x="287485" y="74148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655" name="Google Shape;3655;p16"/>
                <p:cNvGrpSpPr/>
                <p:nvPr/>
              </p:nvGrpSpPr>
              <p:grpSpPr>
                <a:xfrm>
                  <a:off x="4622339" y="4578357"/>
                  <a:ext cx="901702" cy="548005"/>
                  <a:chOff x="4622339" y="4578357"/>
                  <a:chExt cx="901702" cy="548005"/>
                </a:xfrm>
              </p:grpSpPr>
              <p:sp>
                <p:nvSpPr>
                  <p:cNvPr id="3656" name="Google Shape;3656;p16"/>
                  <p:cNvSpPr/>
                  <p:nvPr/>
                </p:nvSpPr>
                <p:spPr>
                  <a:xfrm>
                    <a:off x="4622339" y="4578357"/>
                    <a:ext cx="901702" cy="54800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01702" h="548005" extrusionOk="0">
                        <a:moveTo>
                          <a:pt x="704536" y="527080"/>
                        </a:moveTo>
                        <a:cubicBezTo>
                          <a:pt x="686705" y="531881"/>
                          <a:pt x="667845" y="535310"/>
                          <a:pt x="648643" y="538396"/>
                        </a:cubicBezTo>
                        <a:cubicBezTo>
                          <a:pt x="535486" y="555541"/>
                          <a:pt x="405869" y="545940"/>
                          <a:pt x="343119" y="538739"/>
                        </a:cubicBezTo>
                        <a:cubicBezTo>
                          <a:pt x="274539" y="530852"/>
                          <a:pt x="234419" y="519193"/>
                          <a:pt x="199787" y="496219"/>
                        </a:cubicBezTo>
                        <a:cubicBezTo>
                          <a:pt x="192586" y="491419"/>
                          <a:pt x="185385" y="486275"/>
                          <a:pt x="178527" y="480446"/>
                        </a:cubicBezTo>
                        <a:cubicBezTo>
                          <a:pt x="167554" y="471187"/>
                          <a:pt x="156581" y="460900"/>
                          <a:pt x="144923" y="448556"/>
                        </a:cubicBezTo>
                        <a:cubicBezTo>
                          <a:pt x="140808" y="444441"/>
                          <a:pt x="136693" y="439984"/>
                          <a:pt x="132578" y="435526"/>
                        </a:cubicBezTo>
                        <a:cubicBezTo>
                          <a:pt x="122634" y="424896"/>
                          <a:pt x="112347" y="413237"/>
                          <a:pt x="100688" y="400550"/>
                        </a:cubicBezTo>
                        <a:cubicBezTo>
                          <a:pt x="94859" y="394378"/>
                          <a:pt x="86287" y="386834"/>
                          <a:pt x="76685" y="378947"/>
                        </a:cubicBezTo>
                        <a:cubicBezTo>
                          <a:pt x="71885" y="375175"/>
                          <a:pt x="67084" y="371061"/>
                          <a:pt x="61941" y="366946"/>
                        </a:cubicBezTo>
                        <a:cubicBezTo>
                          <a:pt x="46853" y="354601"/>
                          <a:pt x="31080" y="340885"/>
                          <a:pt x="19078" y="326827"/>
                        </a:cubicBezTo>
                        <a:cubicBezTo>
                          <a:pt x="16335" y="323398"/>
                          <a:pt x="13592" y="320311"/>
                          <a:pt x="11534" y="316882"/>
                        </a:cubicBezTo>
                        <a:cubicBezTo>
                          <a:pt x="9134" y="313453"/>
                          <a:pt x="7077" y="310367"/>
                          <a:pt x="5705" y="306938"/>
                        </a:cubicBezTo>
                        <a:cubicBezTo>
                          <a:pt x="3991" y="303852"/>
                          <a:pt x="2619" y="300766"/>
                          <a:pt x="1933" y="297337"/>
                        </a:cubicBezTo>
                        <a:cubicBezTo>
                          <a:pt x="-124" y="291165"/>
                          <a:pt x="-467" y="285336"/>
                          <a:pt x="562" y="279506"/>
                        </a:cubicBezTo>
                        <a:cubicBezTo>
                          <a:pt x="905" y="278478"/>
                          <a:pt x="905" y="277449"/>
                          <a:pt x="1590" y="276420"/>
                        </a:cubicBezTo>
                        <a:cubicBezTo>
                          <a:pt x="2962" y="272305"/>
                          <a:pt x="5362" y="267848"/>
                          <a:pt x="8448" y="263390"/>
                        </a:cubicBezTo>
                        <a:cubicBezTo>
                          <a:pt x="23879" y="242130"/>
                          <a:pt x="56797" y="219842"/>
                          <a:pt x="74971" y="202354"/>
                        </a:cubicBezTo>
                        <a:cubicBezTo>
                          <a:pt x="77714" y="199611"/>
                          <a:pt x="80114" y="197210"/>
                          <a:pt x="82172" y="194810"/>
                        </a:cubicBezTo>
                        <a:cubicBezTo>
                          <a:pt x="85258" y="190695"/>
                          <a:pt x="88687" y="186923"/>
                          <a:pt x="92116" y="183151"/>
                        </a:cubicBezTo>
                        <a:cubicBezTo>
                          <a:pt x="119891" y="150919"/>
                          <a:pt x="150409" y="123487"/>
                          <a:pt x="183670" y="100170"/>
                        </a:cubicBezTo>
                        <a:lnTo>
                          <a:pt x="183670" y="100170"/>
                        </a:lnTo>
                        <a:cubicBezTo>
                          <a:pt x="183670" y="100170"/>
                          <a:pt x="183670" y="100170"/>
                          <a:pt x="183670" y="100170"/>
                        </a:cubicBezTo>
                        <a:cubicBezTo>
                          <a:pt x="193271" y="93312"/>
                          <a:pt x="203216" y="86797"/>
                          <a:pt x="213160" y="80967"/>
                        </a:cubicBezTo>
                        <a:cubicBezTo>
                          <a:pt x="215560" y="79596"/>
                          <a:pt x="217617" y="78224"/>
                          <a:pt x="220018" y="76852"/>
                        </a:cubicBezTo>
                        <a:lnTo>
                          <a:pt x="220018" y="76852"/>
                        </a:lnTo>
                        <a:cubicBezTo>
                          <a:pt x="281397" y="41191"/>
                          <a:pt x="350663" y="18217"/>
                          <a:pt x="426786" y="6901"/>
                        </a:cubicBezTo>
                        <a:cubicBezTo>
                          <a:pt x="516969" y="-6815"/>
                          <a:pt x="612295" y="729"/>
                          <a:pt x="702135" y="22331"/>
                        </a:cubicBezTo>
                        <a:lnTo>
                          <a:pt x="702135" y="22331"/>
                        </a:lnTo>
                        <a:cubicBezTo>
                          <a:pt x="723738" y="27475"/>
                          <a:pt x="744655" y="33304"/>
                          <a:pt x="765572" y="40162"/>
                        </a:cubicBezTo>
                        <a:cubicBezTo>
                          <a:pt x="772430" y="42562"/>
                          <a:pt x="779630" y="44963"/>
                          <a:pt x="786488" y="47363"/>
                        </a:cubicBezTo>
                        <a:cubicBezTo>
                          <a:pt x="818378" y="58679"/>
                          <a:pt x="849582" y="79939"/>
                          <a:pt x="871871" y="106685"/>
                        </a:cubicBezTo>
                        <a:cubicBezTo>
                          <a:pt x="874957" y="110457"/>
                          <a:pt x="877700" y="114229"/>
                          <a:pt x="880443" y="118000"/>
                        </a:cubicBezTo>
                        <a:cubicBezTo>
                          <a:pt x="893473" y="136860"/>
                          <a:pt x="901360" y="158120"/>
                          <a:pt x="901703" y="180065"/>
                        </a:cubicBezTo>
                        <a:cubicBezTo>
                          <a:pt x="901703" y="183494"/>
                          <a:pt x="901703" y="186923"/>
                          <a:pt x="901360" y="190352"/>
                        </a:cubicBezTo>
                        <a:cubicBezTo>
                          <a:pt x="900331" y="201325"/>
                          <a:pt x="897245" y="212641"/>
                          <a:pt x="892102" y="223957"/>
                        </a:cubicBezTo>
                        <a:cubicBezTo>
                          <a:pt x="883872" y="241444"/>
                          <a:pt x="871871" y="251046"/>
                          <a:pt x="860555" y="260304"/>
                        </a:cubicBezTo>
                        <a:cubicBezTo>
                          <a:pt x="857469" y="263047"/>
                          <a:pt x="854383" y="265447"/>
                          <a:pt x="851297" y="268534"/>
                        </a:cubicBezTo>
                        <a:cubicBezTo>
                          <a:pt x="841352" y="278135"/>
                          <a:pt x="833466" y="289793"/>
                          <a:pt x="831065" y="310710"/>
                        </a:cubicBezTo>
                        <a:cubicBezTo>
                          <a:pt x="830037" y="318597"/>
                          <a:pt x="831409" y="326484"/>
                          <a:pt x="833809" y="334370"/>
                        </a:cubicBezTo>
                        <a:cubicBezTo>
                          <a:pt x="834838" y="338142"/>
                          <a:pt x="836209" y="341914"/>
                          <a:pt x="837923" y="345343"/>
                        </a:cubicBezTo>
                        <a:cubicBezTo>
                          <a:pt x="840324" y="351515"/>
                          <a:pt x="843410" y="358030"/>
                          <a:pt x="845810" y="364203"/>
                        </a:cubicBezTo>
                        <a:cubicBezTo>
                          <a:pt x="847182" y="367632"/>
                          <a:pt x="848554" y="370718"/>
                          <a:pt x="849582" y="374147"/>
                        </a:cubicBezTo>
                        <a:cubicBezTo>
                          <a:pt x="852325" y="383062"/>
                          <a:pt x="854040" y="391635"/>
                          <a:pt x="853011" y="400893"/>
                        </a:cubicBezTo>
                        <a:cubicBezTo>
                          <a:pt x="850954" y="418038"/>
                          <a:pt x="845467" y="433126"/>
                          <a:pt x="837238" y="446842"/>
                        </a:cubicBezTo>
                        <a:cubicBezTo>
                          <a:pt x="834838" y="450613"/>
                          <a:pt x="832437" y="454385"/>
                          <a:pt x="829351" y="458157"/>
                        </a:cubicBezTo>
                        <a:cubicBezTo>
                          <a:pt x="802605" y="491419"/>
                          <a:pt x="757342" y="513364"/>
                          <a:pt x="704536" y="52708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657" name="Google Shape;3657;p16"/>
                  <p:cNvSpPr/>
                  <p:nvPr/>
                </p:nvSpPr>
                <p:spPr>
                  <a:xfrm>
                    <a:off x="4696625" y="4669930"/>
                    <a:ext cx="805471" cy="11078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05471" h="110781" extrusionOk="0">
                        <a:moveTo>
                          <a:pt x="805472" y="26085"/>
                        </a:moveTo>
                        <a:cubicBezTo>
                          <a:pt x="686829" y="4483"/>
                          <a:pt x="562356" y="8598"/>
                          <a:pt x="443027" y="14084"/>
                        </a:cubicBezTo>
                        <a:cubicBezTo>
                          <a:pt x="339471" y="18885"/>
                          <a:pt x="234887" y="28486"/>
                          <a:pt x="134760" y="57975"/>
                        </a:cubicBezTo>
                        <a:cubicBezTo>
                          <a:pt x="88125" y="71691"/>
                          <a:pt x="43548" y="89865"/>
                          <a:pt x="0" y="110782"/>
                        </a:cubicBezTo>
                        <a:cubicBezTo>
                          <a:pt x="2743" y="108039"/>
                          <a:pt x="5144" y="105638"/>
                          <a:pt x="7201" y="103238"/>
                        </a:cubicBezTo>
                        <a:cubicBezTo>
                          <a:pt x="10287" y="99123"/>
                          <a:pt x="13716" y="95351"/>
                          <a:pt x="17145" y="91579"/>
                        </a:cubicBezTo>
                        <a:cubicBezTo>
                          <a:pt x="46977" y="78206"/>
                          <a:pt x="77495" y="65862"/>
                          <a:pt x="108699" y="55575"/>
                        </a:cubicBezTo>
                        <a:cubicBezTo>
                          <a:pt x="259918" y="5854"/>
                          <a:pt x="424167" y="1054"/>
                          <a:pt x="581901" y="25"/>
                        </a:cubicBezTo>
                        <a:cubicBezTo>
                          <a:pt x="653567" y="-318"/>
                          <a:pt x="726262" y="2768"/>
                          <a:pt x="796900" y="14427"/>
                        </a:cubicBezTo>
                        <a:cubicBezTo>
                          <a:pt x="799986" y="18542"/>
                          <a:pt x="802729" y="22314"/>
                          <a:pt x="805472" y="2608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658" name="Google Shape;3658;p16"/>
                  <p:cNvSpPr/>
                  <p:nvPr/>
                </p:nvSpPr>
                <p:spPr>
                  <a:xfrm>
                    <a:off x="4804981" y="4595637"/>
                    <a:ext cx="582244" cy="828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2244" h="82890" extrusionOk="0">
                        <a:moveTo>
                          <a:pt x="582244" y="22883"/>
                        </a:moveTo>
                        <a:cubicBezTo>
                          <a:pt x="386448" y="-6264"/>
                          <a:pt x="185166" y="14996"/>
                          <a:pt x="0" y="82890"/>
                        </a:cubicBezTo>
                        <a:cubicBezTo>
                          <a:pt x="9601" y="76032"/>
                          <a:pt x="19545" y="69517"/>
                          <a:pt x="29489" y="63688"/>
                        </a:cubicBezTo>
                        <a:cubicBezTo>
                          <a:pt x="31890" y="62316"/>
                          <a:pt x="33947" y="60945"/>
                          <a:pt x="36347" y="59573"/>
                        </a:cubicBezTo>
                        <a:lnTo>
                          <a:pt x="36347" y="59573"/>
                        </a:lnTo>
                        <a:cubicBezTo>
                          <a:pt x="190995" y="8824"/>
                          <a:pt x="355930" y="-10035"/>
                          <a:pt x="518465" y="5052"/>
                        </a:cubicBezTo>
                        <a:lnTo>
                          <a:pt x="518465" y="5052"/>
                        </a:lnTo>
                        <a:cubicBezTo>
                          <a:pt x="540410" y="10195"/>
                          <a:pt x="561670" y="16025"/>
                          <a:pt x="582244" y="22883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659" name="Google Shape;3659;p16"/>
                  <p:cNvSpPr/>
                  <p:nvPr/>
                </p:nvSpPr>
                <p:spPr>
                  <a:xfrm>
                    <a:off x="4623244" y="4731821"/>
                    <a:ext cx="900112" cy="1229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00112" h="122956" extrusionOk="0">
                        <a:moveTo>
                          <a:pt x="899770" y="36546"/>
                        </a:moveTo>
                        <a:cubicBezTo>
                          <a:pt x="786270" y="7057"/>
                          <a:pt x="664883" y="6028"/>
                          <a:pt x="548297" y="16658"/>
                        </a:cubicBezTo>
                        <a:cubicBezTo>
                          <a:pt x="364160" y="33460"/>
                          <a:pt x="175908" y="62949"/>
                          <a:pt x="0" y="122957"/>
                        </a:cubicBezTo>
                        <a:cubicBezTo>
                          <a:pt x="1372" y="118842"/>
                          <a:pt x="3772" y="114384"/>
                          <a:pt x="6858" y="109927"/>
                        </a:cubicBezTo>
                        <a:cubicBezTo>
                          <a:pt x="76467" y="86952"/>
                          <a:pt x="147790" y="69121"/>
                          <a:pt x="219799" y="54720"/>
                        </a:cubicBezTo>
                        <a:cubicBezTo>
                          <a:pt x="376161" y="23516"/>
                          <a:pt x="539382" y="-2545"/>
                          <a:pt x="699173" y="199"/>
                        </a:cubicBezTo>
                        <a:cubicBezTo>
                          <a:pt x="766724" y="1227"/>
                          <a:pt x="834619" y="9114"/>
                          <a:pt x="900113" y="26259"/>
                        </a:cubicBezTo>
                        <a:cubicBezTo>
                          <a:pt x="900113" y="29688"/>
                          <a:pt x="900113" y="33117"/>
                          <a:pt x="899770" y="36546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660" name="Google Shape;3660;p16"/>
                  <p:cNvSpPr/>
                  <p:nvPr/>
                </p:nvSpPr>
                <p:spPr>
                  <a:xfrm>
                    <a:off x="4623587" y="4801902"/>
                    <a:ext cx="858964" cy="8339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8964" h="83393" extrusionOk="0">
                        <a:moveTo>
                          <a:pt x="849706" y="44304"/>
                        </a:moveTo>
                        <a:cubicBezTo>
                          <a:pt x="574701" y="-26677"/>
                          <a:pt x="280149" y="26130"/>
                          <a:pt x="3772" y="83394"/>
                        </a:cubicBezTo>
                        <a:cubicBezTo>
                          <a:pt x="2058" y="80308"/>
                          <a:pt x="686" y="77222"/>
                          <a:pt x="0" y="73793"/>
                        </a:cubicBezTo>
                        <a:cubicBezTo>
                          <a:pt x="280835" y="15843"/>
                          <a:pt x="580187" y="-37992"/>
                          <a:pt x="858965" y="36074"/>
                        </a:cubicBezTo>
                        <a:cubicBezTo>
                          <a:pt x="855536" y="38817"/>
                          <a:pt x="852450" y="41560"/>
                          <a:pt x="849706" y="443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661" name="Google Shape;3661;p16"/>
                  <p:cNvSpPr/>
                  <p:nvPr/>
                </p:nvSpPr>
                <p:spPr>
                  <a:xfrm>
                    <a:off x="4633531" y="4878830"/>
                    <a:ext cx="826389" cy="445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6389" h="44527" extrusionOk="0">
                        <a:moveTo>
                          <a:pt x="826389" y="44528"/>
                        </a:moveTo>
                        <a:cubicBezTo>
                          <a:pt x="558927" y="-15823"/>
                          <a:pt x="280149" y="20182"/>
                          <a:pt x="7544" y="26354"/>
                        </a:cubicBezTo>
                        <a:cubicBezTo>
                          <a:pt x="4801" y="22925"/>
                          <a:pt x="2057" y="19839"/>
                          <a:pt x="0" y="16410"/>
                        </a:cubicBezTo>
                        <a:cubicBezTo>
                          <a:pt x="273977" y="10581"/>
                          <a:pt x="553784" y="-25767"/>
                          <a:pt x="822617" y="33212"/>
                        </a:cubicBezTo>
                        <a:cubicBezTo>
                          <a:pt x="823646" y="36984"/>
                          <a:pt x="825017" y="40756"/>
                          <a:pt x="826389" y="44528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662" name="Google Shape;3662;p16"/>
                  <p:cNvSpPr/>
                  <p:nvPr/>
                </p:nvSpPr>
                <p:spPr>
                  <a:xfrm>
                    <a:off x="4683594" y="4942217"/>
                    <a:ext cx="787984" cy="2808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984" h="28084" extrusionOk="0">
                        <a:moveTo>
                          <a:pt x="787984" y="9944"/>
                        </a:moveTo>
                        <a:cubicBezTo>
                          <a:pt x="653568" y="12687"/>
                          <a:pt x="519151" y="21602"/>
                          <a:pt x="384391" y="25718"/>
                        </a:cubicBezTo>
                        <a:cubicBezTo>
                          <a:pt x="261976" y="29489"/>
                          <a:pt x="137160" y="30518"/>
                          <a:pt x="14745" y="15087"/>
                        </a:cubicBezTo>
                        <a:cubicBezTo>
                          <a:pt x="9944" y="11315"/>
                          <a:pt x="5144" y="7201"/>
                          <a:pt x="0" y="3086"/>
                        </a:cubicBezTo>
                        <a:cubicBezTo>
                          <a:pt x="129616" y="21260"/>
                          <a:pt x="262662" y="19888"/>
                          <a:pt x="392621" y="15431"/>
                        </a:cubicBezTo>
                        <a:cubicBezTo>
                          <a:pt x="523266" y="11315"/>
                          <a:pt x="653568" y="2400"/>
                          <a:pt x="784212" y="0"/>
                        </a:cubicBezTo>
                        <a:cubicBezTo>
                          <a:pt x="785584" y="3429"/>
                          <a:pt x="786956" y="6515"/>
                          <a:pt x="787984" y="99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663" name="Google Shape;3663;p16"/>
                  <p:cNvSpPr/>
                  <p:nvPr/>
                </p:nvSpPr>
                <p:spPr>
                  <a:xfrm>
                    <a:off x="4754575" y="5013883"/>
                    <a:ext cx="704659" cy="469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04659" h="46934" extrusionOk="0">
                        <a:moveTo>
                          <a:pt x="696773" y="21946"/>
                        </a:moveTo>
                        <a:cubicBezTo>
                          <a:pt x="468744" y="52121"/>
                          <a:pt x="236258" y="61379"/>
                          <a:pt x="12345" y="13030"/>
                        </a:cubicBezTo>
                        <a:cubicBezTo>
                          <a:pt x="8230" y="8916"/>
                          <a:pt x="4115" y="4458"/>
                          <a:pt x="0" y="0"/>
                        </a:cubicBezTo>
                        <a:cubicBezTo>
                          <a:pt x="230086" y="52464"/>
                          <a:pt x="470116" y="42177"/>
                          <a:pt x="704660" y="10630"/>
                        </a:cubicBezTo>
                        <a:cubicBezTo>
                          <a:pt x="702259" y="14745"/>
                          <a:pt x="699516" y="18517"/>
                          <a:pt x="696773" y="21946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664" name="Google Shape;3664;p16"/>
                  <p:cNvSpPr/>
                  <p:nvPr/>
                </p:nvSpPr>
                <p:spPr>
                  <a:xfrm>
                    <a:off x="4800866" y="5059146"/>
                    <a:ext cx="526008" cy="5789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26008" h="57892" extrusionOk="0">
                        <a:moveTo>
                          <a:pt x="526009" y="46292"/>
                        </a:moveTo>
                        <a:cubicBezTo>
                          <a:pt x="508178" y="51092"/>
                          <a:pt x="489318" y="54521"/>
                          <a:pt x="470116" y="57607"/>
                        </a:cubicBezTo>
                        <a:cubicBezTo>
                          <a:pt x="318554" y="59665"/>
                          <a:pt x="166992" y="51092"/>
                          <a:pt x="21260" y="15773"/>
                        </a:cubicBezTo>
                        <a:cubicBezTo>
                          <a:pt x="14059" y="10973"/>
                          <a:pt x="6858" y="5829"/>
                          <a:pt x="0" y="0"/>
                        </a:cubicBezTo>
                        <a:cubicBezTo>
                          <a:pt x="170079" y="44920"/>
                          <a:pt x="348387" y="51435"/>
                          <a:pt x="526009" y="46292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665" name="Google Shape;3665;p16"/>
                <p:cNvGrpSpPr/>
                <p:nvPr/>
              </p:nvGrpSpPr>
              <p:grpSpPr>
                <a:xfrm>
                  <a:off x="4451577" y="3990670"/>
                  <a:ext cx="607693" cy="875668"/>
                  <a:chOff x="4451577" y="3990670"/>
                  <a:chExt cx="607693" cy="875668"/>
                </a:xfrm>
              </p:grpSpPr>
              <p:sp>
                <p:nvSpPr>
                  <p:cNvPr id="3666" name="Google Shape;3666;p16"/>
                  <p:cNvSpPr/>
                  <p:nvPr/>
                </p:nvSpPr>
                <p:spPr>
                  <a:xfrm>
                    <a:off x="4451577" y="3991042"/>
                    <a:ext cx="607693" cy="87529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07693" h="875296" extrusionOk="0">
                        <a:moveTo>
                          <a:pt x="235446" y="872309"/>
                        </a:moveTo>
                        <a:cubicBezTo>
                          <a:pt x="226874" y="875738"/>
                          <a:pt x="219673" y="876081"/>
                          <a:pt x="213501" y="874023"/>
                        </a:cubicBezTo>
                        <a:cubicBezTo>
                          <a:pt x="210414" y="872994"/>
                          <a:pt x="207328" y="871280"/>
                          <a:pt x="204585" y="869223"/>
                        </a:cubicBezTo>
                        <a:cubicBezTo>
                          <a:pt x="202871" y="867851"/>
                          <a:pt x="201499" y="866479"/>
                          <a:pt x="200127" y="865108"/>
                        </a:cubicBezTo>
                        <a:cubicBezTo>
                          <a:pt x="197041" y="861679"/>
                          <a:pt x="193955" y="857564"/>
                          <a:pt x="191555" y="853106"/>
                        </a:cubicBezTo>
                        <a:cubicBezTo>
                          <a:pt x="188812" y="848306"/>
                          <a:pt x="186754" y="842819"/>
                          <a:pt x="184697" y="837333"/>
                        </a:cubicBezTo>
                        <a:cubicBezTo>
                          <a:pt x="180239" y="824988"/>
                          <a:pt x="177496" y="812301"/>
                          <a:pt x="175439" y="802700"/>
                        </a:cubicBezTo>
                        <a:cubicBezTo>
                          <a:pt x="175439" y="802357"/>
                          <a:pt x="175096" y="801671"/>
                          <a:pt x="175096" y="801328"/>
                        </a:cubicBezTo>
                        <a:cubicBezTo>
                          <a:pt x="169609" y="775954"/>
                          <a:pt x="160694" y="753665"/>
                          <a:pt x="149721" y="732405"/>
                        </a:cubicBezTo>
                        <a:cubicBezTo>
                          <a:pt x="146292" y="725547"/>
                          <a:pt x="142863" y="719032"/>
                          <a:pt x="138748" y="712517"/>
                        </a:cubicBezTo>
                        <a:cubicBezTo>
                          <a:pt x="130862" y="698458"/>
                          <a:pt x="121946" y="685085"/>
                          <a:pt x="113031" y="671712"/>
                        </a:cubicBezTo>
                        <a:cubicBezTo>
                          <a:pt x="108230" y="664511"/>
                          <a:pt x="103430" y="657310"/>
                          <a:pt x="98286" y="650109"/>
                        </a:cubicBezTo>
                        <a:cubicBezTo>
                          <a:pt x="87313" y="633993"/>
                          <a:pt x="76683" y="617534"/>
                          <a:pt x="66739" y="600046"/>
                        </a:cubicBezTo>
                        <a:cubicBezTo>
                          <a:pt x="62967" y="593874"/>
                          <a:pt x="59881" y="587359"/>
                          <a:pt x="56795" y="581187"/>
                        </a:cubicBezTo>
                        <a:lnTo>
                          <a:pt x="56795" y="581187"/>
                        </a:lnTo>
                        <a:cubicBezTo>
                          <a:pt x="50280" y="567813"/>
                          <a:pt x="44794" y="554440"/>
                          <a:pt x="39993" y="540724"/>
                        </a:cubicBezTo>
                        <a:cubicBezTo>
                          <a:pt x="39993" y="540724"/>
                          <a:pt x="39993" y="540724"/>
                          <a:pt x="39993" y="540724"/>
                        </a:cubicBezTo>
                        <a:cubicBezTo>
                          <a:pt x="25248" y="497176"/>
                          <a:pt x="19076" y="452599"/>
                          <a:pt x="10504" y="401850"/>
                        </a:cubicBezTo>
                        <a:cubicBezTo>
                          <a:pt x="3989" y="362759"/>
                          <a:pt x="-2869" y="322983"/>
                          <a:pt x="1245" y="283549"/>
                        </a:cubicBezTo>
                        <a:cubicBezTo>
                          <a:pt x="8789" y="204682"/>
                          <a:pt x="60910" y="99069"/>
                          <a:pt x="126747" y="41119"/>
                        </a:cubicBezTo>
                        <a:cubicBezTo>
                          <a:pt x="126747" y="41119"/>
                          <a:pt x="126747" y="41119"/>
                          <a:pt x="126747" y="41119"/>
                        </a:cubicBezTo>
                        <a:cubicBezTo>
                          <a:pt x="134976" y="33918"/>
                          <a:pt x="142863" y="27746"/>
                          <a:pt x="151436" y="22260"/>
                        </a:cubicBezTo>
                        <a:cubicBezTo>
                          <a:pt x="152807" y="21573"/>
                          <a:pt x="153836" y="20545"/>
                          <a:pt x="154865" y="19859"/>
                        </a:cubicBezTo>
                        <a:cubicBezTo>
                          <a:pt x="180582" y="3743"/>
                          <a:pt x="200813" y="-1401"/>
                          <a:pt x="217958" y="314"/>
                        </a:cubicBezTo>
                        <a:cubicBezTo>
                          <a:pt x="221730" y="657"/>
                          <a:pt x="225502" y="1343"/>
                          <a:pt x="228931" y="2371"/>
                        </a:cubicBezTo>
                        <a:cubicBezTo>
                          <a:pt x="246076" y="6829"/>
                          <a:pt x="260478" y="18144"/>
                          <a:pt x="274537" y="30832"/>
                        </a:cubicBezTo>
                        <a:cubicBezTo>
                          <a:pt x="276937" y="33232"/>
                          <a:pt x="279680" y="35289"/>
                          <a:pt x="282081" y="37690"/>
                        </a:cubicBezTo>
                        <a:cubicBezTo>
                          <a:pt x="296482" y="51063"/>
                          <a:pt x="311913" y="65465"/>
                          <a:pt x="330772" y="75066"/>
                        </a:cubicBezTo>
                        <a:cubicBezTo>
                          <a:pt x="333858" y="76781"/>
                          <a:pt x="336945" y="78152"/>
                          <a:pt x="340031" y="79181"/>
                        </a:cubicBezTo>
                        <a:cubicBezTo>
                          <a:pt x="346889" y="81924"/>
                          <a:pt x="354090" y="84324"/>
                          <a:pt x="361976" y="85353"/>
                        </a:cubicBezTo>
                        <a:cubicBezTo>
                          <a:pt x="389751" y="90153"/>
                          <a:pt x="412725" y="81238"/>
                          <a:pt x="433642" y="70266"/>
                        </a:cubicBezTo>
                        <a:cubicBezTo>
                          <a:pt x="436728" y="68551"/>
                          <a:pt x="440157" y="66837"/>
                          <a:pt x="443244" y="64779"/>
                        </a:cubicBezTo>
                        <a:cubicBezTo>
                          <a:pt x="459360" y="55521"/>
                          <a:pt x="474447" y="45920"/>
                          <a:pt x="489878" y="40776"/>
                        </a:cubicBezTo>
                        <a:cubicBezTo>
                          <a:pt x="493307" y="39747"/>
                          <a:pt x="496393" y="39062"/>
                          <a:pt x="499822" y="38376"/>
                        </a:cubicBezTo>
                        <a:cubicBezTo>
                          <a:pt x="510109" y="36661"/>
                          <a:pt x="521082" y="37347"/>
                          <a:pt x="532398" y="42491"/>
                        </a:cubicBezTo>
                        <a:cubicBezTo>
                          <a:pt x="536512" y="44205"/>
                          <a:pt x="540627" y="46605"/>
                          <a:pt x="544742" y="49692"/>
                        </a:cubicBezTo>
                        <a:cubicBezTo>
                          <a:pt x="552629" y="55178"/>
                          <a:pt x="561201" y="63065"/>
                          <a:pt x="570117" y="73695"/>
                        </a:cubicBezTo>
                        <a:cubicBezTo>
                          <a:pt x="608864" y="119300"/>
                          <a:pt x="608864" y="188909"/>
                          <a:pt x="607150" y="245145"/>
                        </a:cubicBezTo>
                        <a:cubicBezTo>
                          <a:pt x="603378" y="360016"/>
                          <a:pt x="576975" y="497862"/>
                          <a:pt x="522453" y="600389"/>
                        </a:cubicBezTo>
                        <a:cubicBezTo>
                          <a:pt x="517310" y="609990"/>
                          <a:pt x="512509" y="618563"/>
                          <a:pt x="507366" y="626449"/>
                        </a:cubicBezTo>
                        <a:cubicBezTo>
                          <a:pt x="471361" y="682342"/>
                          <a:pt x="432271" y="705316"/>
                          <a:pt x="387008" y="731034"/>
                        </a:cubicBezTo>
                        <a:cubicBezTo>
                          <a:pt x="380150" y="734806"/>
                          <a:pt x="372949" y="738921"/>
                          <a:pt x="365748" y="743035"/>
                        </a:cubicBezTo>
                        <a:cubicBezTo>
                          <a:pt x="342431" y="756408"/>
                          <a:pt x="317399" y="771839"/>
                          <a:pt x="290310" y="793785"/>
                        </a:cubicBezTo>
                        <a:cubicBezTo>
                          <a:pt x="272136" y="809215"/>
                          <a:pt x="252934" y="865108"/>
                          <a:pt x="235446" y="872309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667" name="Google Shape;3667;p16"/>
                  <p:cNvSpPr/>
                  <p:nvPr/>
                </p:nvSpPr>
                <p:spPr>
                  <a:xfrm>
                    <a:off x="4818011" y="4033875"/>
                    <a:ext cx="196686" cy="70020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6686" h="700201" extrusionOk="0">
                        <a:moveTo>
                          <a:pt x="0" y="700202"/>
                        </a:moveTo>
                        <a:cubicBezTo>
                          <a:pt x="23317" y="668312"/>
                          <a:pt x="45606" y="635737"/>
                          <a:pt x="64122" y="600761"/>
                        </a:cubicBezTo>
                        <a:cubicBezTo>
                          <a:pt x="99784" y="532867"/>
                          <a:pt x="121730" y="458457"/>
                          <a:pt x="143332" y="385420"/>
                        </a:cubicBezTo>
                        <a:cubicBezTo>
                          <a:pt x="180023" y="261632"/>
                          <a:pt x="206083" y="123787"/>
                          <a:pt x="166307" y="0"/>
                        </a:cubicBezTo>
                        <a:cubicBezTo>
                          <a:pt x="170421" y="1715"/>
                          <a:pt x="174536" y="4115"/>
                          <a:pt x="178651" y="7201"/>
                        </a:cubicBezTo>
                        <a:cubicBezTo>
                          <a:pt x="192367" y="54178"/>
                          <a:pt x="197853" y="103213"/>
                          <a:pt x="196482" y="152933"/>
                        </a:cubicBezTo>
                        <a:cubicBezTo>
                          <a:pt x="194424" y="230429"/>
                          <a:pt x="176594" y="306553"/>
                          <a:pt x="154991" y="380962"/>
                        </a:cubicBezTo>
                        <a:cubicBezTo>
                          <a:pt x="132702" y="457085"/>
                          <a:pt x="110071" y="534581"/>
                          <a:pt x="73038" y="604876"/>
                        </a:cubicBezTo>
                        <a:cubicBezTo>
                          <a:pt x="57607" y="634022"/>
                          <a:pt x="39777" y="661454"/>
                          <a:pt x="20574" y="688543"/>
                        </a:cubicBezTo>
                        <a:cubicBezTo>
                          <a:pt x="14059" y="691972"/>
                          <a:pt x="7201" y="696087"/>
                          <a:pt x="0" y="700202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668" name="Google Shape;3668;p16"/>
                  <p:cNvSpPr/>
                  <p:nvPr/>
                </p:nvSpPr>
                <p:spPr>
                  <a:xfrm>
                    <a:off x="4656162" y="4029417"/>
                    <a:ext cx="318290" cy="8356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8290" h="835647" extrusionOk="0">
                        <a:moveTo>
                          <a:pt x="8916" y="835648"/>
                        </a:moveTo>
                        <a:cubicBezTo>
                          <a:pt x="5829" y="834619"/>
                          <a:pt x="2743" y="832904"/>
                          <a:pt x="0" y="830847"/>
                        </a:cubicBezTo>
                        <a:cubicBezTo>
                          <a:pt x="14059" y="806158"/>
                          <a:pt x="30518" y="782155"/>
                          <a:pt x="46977" y="758838"/>
                        </a:cubicBezTo>
                        <a:cubicBezTo>
                          <a:pt x="132017" y="638480"/>
                          <a:pt x="203340" y="511264"/>
                          <a:pt x="252375" y="371704"/>
                        </a:cubicBezTo>
                        <a:cubicBezTo>
                          <a:pt x="277406" y="301066"/>
                          <a:pt x="301409" y="226314"/>
                          <a:pt x="307239" y="151219"/>
                        </a:cubicBezTo>
                        <a:cubicBezTo>
                          <a:pt x="311353" y="100127"/>
                          <a:pt x="303467" y="49378"/>
                          <a:pt x="285293" y="2401"/>
                        </a:cubicBezTo>
                        <a:cubicBezTo>
                          <a:pt x="288722" y="1372"/>
                          <a:pt x="291808" y="686"/>
                          <a:pt x="295237" y="0"/>
                        </a:cubicBezTo>
                        <a:cubicBezTo>
                          <a:pt x="312382" y="45606"/>
                          <a:pt x="320269" y="94298"/>
                          <a:pt x="317868" y="144018"/>
                        </a:cubicBezTo>
                        <a:cubicBezTo>
                          <a:pt x="313754" y="217399"/>
                          <a:pt x="291122" y="290437"/>
                          <a:pt x="267462" y="359359"/>
                        </a:cubicBezTo>
                        <a:cubicBezTo>
                          <a:pt x="242773" y="431711"/>
                          <a:pt x="212598" y="502349"/>
                          <a:pt x="176937" y="569900"/>
                        </a:cubicBezTo>
                        <a:cubicBezTo>
                          <a:pt x="143675" y="633337"/>
                          <a:pt x="105270" y="693687"/>
                          <a:pt x="63780" y="752323"/>
                        </a:cubicBezTo>
                        <a:cubicBezTo>
                          <a:pt x="44920" y="779069"/>
                          <a:pt x="25375" y="806501"/>
                          <a:pt x="8916" y="835648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669" name="Google Shape;3669;p16"/>
                  <p:cNvSpPr/>
                  <p:nvPr/>
                </p:nvSpPr>
                <p:spPr>
                  <a:xfrm>
                    <a:off x="4643132" y="4055478"/>
                    <a:ext cx="254676" cy="8006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4676" h="800671" extrusionOk="0">
                        <a:moveTo>
                          <a:pt x="8573" y="800672"/>
                        </a:moveTo>
                        <a:cubicBezTo>
                          <a:pt x="5487" y="797243"/>
                          <a:pt x="2400" y="793128"/>
                          <a:pt x="0" y="788670"/>
                        </a:cubicBezTo>
                        <a:cubicBezTo>
                          <a:pt x="18860" y="663169"/>
                          <a:pt x="56922" y="540754"/>
                          <a:pt x="113157" y="426568"/>
                        </a:cubicBezTo>
                        <a:cubicBezTo>
                          <a:pt x="153962" y="343586"/>
                          <a:pt x="205054" y="266091"/>
                          <a:pt x="228372" y="175565"/>
                        </a:cubicBezTo>
                        <a:cubicBezTo>
                          <a:pt x="242773" y="120015"/>
                          <a:pt x="247917" y="62408"/>
                          <a:pt x="242430" y="5487"/>
                        </a:cubicBezTo>
                        <a:cubicBezTo>
                          <a:pt x="245517" y="3772"/>
                          <a:pt x="248946" y="2058"/>
                          <a:pt x="252032" y="0"/>
                        </a:cubicBezTo>
                        <a:cubicBezTo>
                          <a:pt x="257518" y="52121"/>
                          <a:pt x="254432" y="105271"/>
                          <a:pt x="243116" y="157048"/>
                        </a:cubicBezTo>
                        <a:cubicBezTo>
                          <a:pt x="223914" y="244831"/>
                          <a:pt x="179680" y="320612"/>
                          <a:pt x="138189" y="399136"/>
                        </a:cubicBezTo>
                        <a:cubicBezTo>
                          <a:pt x="72009" y="524637"/>
                          <a:pt x="28461" y="660769"/>
                          <a:pt x="8573" y="800672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670" name="Google Shape;3670;p16"/>
                  <p:cNvSpPr/>
                  <p:nvPr/>
                </p:nvSpPr>
                <p:spPr>
                  <a:xfrm>
                    <a:off x="4627016" y="4065765"/>
                    <a:ext cx="164935" cy="7626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4935" h="762609" extrusionOk="0">
                        <a:moveTo>
                          <a:pt x="9258" y="762610"/>
                        </a:moveTo>
                        <a:cubicBezTo>
                          <a:pt x="4801" y="750265"/>
                          <a:pt x="2058" y="737578"/>
                          <a:pt x="0" y="727977"/>
                        </a:cubicBezTo>
                        <a:cubicBezTo>
                          <a:pt x="8230" y="479717"/>
                          <a:pt x="80239" y="236601"/>
                          <a:pt x="155677" y="0"/>
                        </a:cubicBezTo>
                        <a:cubicBezTo>
                          <a:pt x="158763" y="1715"/>
                          <a:pt x="161849" y="3086"/>
                          <a:pt x="164935" y="4115"/>
                        </a:cubicBezTo>
                        <a:cubicBezTo>
                          <a:pt x="86068" y="250317"/>
                          <a:pt x="11659" y="503720"/>
                          <a:pt x="9258" y="76261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671" name="Google Shape;3671;p16"/>
                  <p:cNvSpPr/>
                  <p:nvPr/>
                </p:nvSpPr>
                <p:spPr>
                  <a:xfrm>
                    <a:off x="4589713" y="4021531"/>
                    <a:ext cx="143945" cy="70191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3945" h="701916" extrusionOk="0">
                        <a:moveTo>
                          <a:pt x="11586" y="701916"/>
                        </a:moveTo>
                        <a:cubicBezTo>
                          <a:pt x="8157" y="695058"/>
                          <a:pt x="4728" y="688543"/>
                          <a:pt x="613" y="682028"/>
                        </a:cubicBezTo>
                        <a:cubicBezTo>
                          <a:pt x="-2473" y="588416"/>
                          <a:pt x="6442" y="493776"/>
                          <a:pt x="19473" y="400850"/>
                        </a:cubicBezTo>
                        <a:cubicBezTo>
                          <a:pt x="38675" y="263004"/>
                          <a:pt x="63364" y="120015"/>
                          <a:pt x="136401" y="0"/>
                        </a:cubicBezTo>
                        <a:cubicBezTo>
                          <a:pt x="138802" y="2400"/>
                          <a:pt x="141545" y="4457"/>
                          <a:pt x="143945" y="6858"/>
                        </a:cubicBezTo>
                        <a:cubicBezTo>
                          <a:pt x="72279" y="125501"/>
                          <a:pt x="48276" y="266433"/>
                          <a:pt x="29417" y="402221"/>
                        </a:cubicBezTo>
                        <a:cubicBezTo>
                          <a:pt x="16044" y="501320"/>
                          <a:pt x="6442" y="602132"/>
                          <a:pt x="11586" y="701916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672" name="Google Shape;3672;p16"/>
                  <p:cNvSpPr/>
                  <p:nvPr/>
                </p:nvSpPr>
                <p:spPr>
                  <a:xfrm>
                    <a:off x="4532237" y="3990670"/>
                    <a:ext cx="148271" cy="6717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8271" h="671740" extrusionOk="0">
                        <a:moveTo>
                          <a:pt x="32371" y="671741"/>
                        </a:moveTo>
                        <a:cubicBezTo>
                          <a:pt x="27570" y="664540"/>
                          <a:pt x="22770" y="657339"/>
                          <a:pt x="17626" y="650138"/>
                        </a:cubicBezTo>
                        <a:cubicBezTo>
                          <a:pt x="-24207" y="425539"/>
                          <a:pt x="5625" y="189966"/>
                          <a:pt x="137298" y="0"/>
                        </a:cubicBezTo>
                        <a:cubicBezTo>
                          <a:pt x="141070" y="343"/>
                          <a:pt x="144842" y="1028"/>
                          <a:pt x="148271" y="2057"/>
                        </a:cubicBezTo>
                        <a:cubicBezTo>
                          <a:pt x="11454" y="197168"/>
                          <a:pt x="-15978" y="441312"/>
                          <a:pt x="32371" y="67174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673" name="Google Shape;3673;p16"/>
                  <p:cNvSpPr/>
                  <p:nvPr/>
                </p:nvSpPr>
                <p:spPr>
                  <a:xfrm>
                    <a:off x="4481474" y="4012958"/>
                    <a:ext cx="121539" cy="5589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1539" h="558927" extrusionOk="0">
                        <a:moveTo>
                          <a:pt x="26899" y="558927"/>
                        </a:moveTo>
                        <a:cubicBezTo>
                          <a:pt x="20384" y="545554"/>
                          <a:pt x="14897" y="532181"/>
                          <a:pt x="10097" y="518465"/>
                        </a:cubicBezTo>
                        <a:cubicBezTo>
                          <a:pt x="10097" y="518465"/>
                          <a:pt x="10097" y="518465"/>
                          <a:pt x="10097" y="518465"/>
                        </a:cubicBezTo>
                        <a:cubicBezTo>
                          <a:pt x="-190" y="446456"/>
                          <a:pt x="-3276" y="374104"/>
                          <a:pt x="3924" y="301409"/>
                        </a:cubicBezTo>
                        <a:cubicBezTo>
                          <a:pt x="13869" y="201625"/>
                          <a:pt x="44044" y="103213"/>
                          <a:pt x="96850" y="18860"/>
                        </a:cubicBezTo>
                        <a:cubicBezTo>
                          <a:pt x="96850" y="18860"/>
                          <a:pt x="96850" y="18860"/>
                          <a:pt x="96850" y="18860"/>
                        </a:cubicBezTo>
                        <a:cubicBezTo>
                          <a:pt x="105080" y="11658"/>
                          <a:pt x="112967" y="5486"/>
                          <a:pt x="121539" y="0"/>
                        </a:cubicBezTo>
                        <a:cubicBezTo>
                          <a:pt x="57417" y="90182"/>
                          <a:pt x="22784" y="200253"/>
                          <a:pt x="13183" y="310667"/>
                        </a:cubicBezTo>
                        <a:cubicBezTo>
                          <a:pt x="5639" y="393649"/>
                          <a:pt x="12154" y="476974"/>
                          <a:pt x="26899" y="558927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sp>
            <p:nvSpPr>
              <p:cNvPr id="3674" name="Google Shape;3674;p16"/>
              <p:cNvSpPr/>
              <p:nvPr/>
            </p:nvSpPr>
            <p:spPr>
              <a:xfrm>
                <a:off x="4528560" y="4696498"/>
                <a:ext cx="366698" cy="406237"/>
              </a:xfrm>
              <a:custGeom>
                <a:avLst/>
                <a:gdLst/>
                <a:ahLst/>
                <a:cxnLst/>
                <a:rect l="l" t="t" r="r" b="b"/>
                <a:pathLst>
                  <a:path w="366698" h="406237" extrusionOk="0">
                    <a:moveTo>
                      <a:pt x="730" y="99301"/>
                    </a:moveTo>
                    <a:cubicBezTo>
                      <a:pt x="1073" y="98615"/>
                      <a:pt x="1073" y="98272"/>
                      <a:pt x="1416" y="97929"/>
                    </a:cubicBezTo>
                    <a:cubicBezTo>
                      <a:pt x="3473" y="94843"/>
                      <a:pt x="7245" y="93129"/>
                      <a:pt x="10674" y="91757"/>
                    </a:cubicBezTo>
                    <a:cubicBezTo>
                      <a:pt x="23361" y="86271"/>
                      <a:pt x="37420" y="81127"/>
                      <a:pt x="50793" y="85585"/>
                    </a:cubicBezTo>
                    <a:cubicBezTo>
                      <a:pt x="56965" y="87642"/>
                      <a:pt x="62452" y="91757"/>
                      <a:pt x="68624" y="93814"/>
                    </a:cubicBezTo>
                    <a:cubicBezTo>
                      <a:pt x="74796" y="95872"/>
                      <a:pt x="82683" y="95872"/>
                      <a:pt x="86798" y="90728"/>
                    </a:cubicBezTo>
                    <a:cubicBezTo>
                      <a:pt x="74453" y="71869"/>
                      <a:pt x="55594" y="14262"/>
                      <a:pt x="88855" y="1574"/>
                    </a:cubicBezTo>
                    <a:cubicBezTo>
                      <a:pt x="116973" y="-9398"/>
                      <a:pt x="132403" y="39979"/>
                      <a:pt x="138919" y="57124"/>
                    </a:cubicBezTo>
                    <a:cubicBezTo>
                      <a:pt x="160178" y="56095"/>
                      <a:pt x="150920" y="10147"/>
                      <a:pt x="177323" y="7747"/>
                    </a:cubicBezTo>
                    <a:cubicBezTo>
                      <a:pt x="197554" y="6032"/>
                      <a:pt x="199955" y="18719"/>
                      <a:pt x="200983" y="35179"/>
                    </a:cubicBezTo>
                    <a:cubicBezTo>
                      <a:pt x="202012" y="49237"/>
                      <a:pt x="196526" y="63296"/>
                      <a:pt x="203727" y="75984"/>
                    </a:cubicBezTo>
                    <a:cubicBezTo>
                      <a:pt x="222929" y="68440"/>
                      <a:pt x="222586" y="35864"/>
                      <a:pt x="246589" y="36207"/>
                    </a:cubicBezTo>
                    <a:cubicBezTo>
                      <a:pt x="287394" y="36893"/>
                      <a:pt x="265106" y="84213"/>
                      <a:pt x="252418" y="99644"/>
                    </a:cubicBezTo>
                    <a:cubicBezTo>
                      <a:pt x="245218" y="108216"/>
                      <a:pt x="231159" y="109931"/>
                      <a:pt x="238702" y="122618"/>
                    </a:cubicBezTo>
                    <a:cubicBezTo>
                      <a:pt x="254133" y="149364"/>
                      <a:pt x="325113" y="109588"/>
                      <a:pt x="348773" y="123304"/>
                    </a:cubicBezTo>
                    <a:cubicBezTo>
                      <a:pt x="397465" y="151422"/>
                      <a:pt x="334714" y="195313"/>
                      <a:pt x="305225" y="191884"/>
                    </a:cubicBezTo>
                    <a:cubicBezTo>
                      <a:pt x="296310" y="190855"/>
                      <a:pt x="287394" y="194627"/>
                      <a:pt x="282937" y="202171"/>
                    </a:cubicBezTo>
                    <a:cubicBezTo>
                      <a:pt x="262363" y="237832"/>
                      <a:pt x="340201" y="230632"/>
                      <a:pt x="342944" y="258406"/>
                    </a:cubicBezTo>
                    <a:cubicBezTo>
                      <a:pt x="343630" y="264236"/>
                      <a:pt x="340544" y="269722"/>
                      <a:pt x="335400" y="273151"/>
                    </a:cubicBezTo>
                    <a:cubicBezTo>
                      <a:pt x="322713" y="282067"/>
                      <a:pt x="306254" y="279666"/>
                      <a:pt x="291166" y="278295"/>
                    </a:cubicBezTo>
                    <a:cubicBezTo>
                      <a:pt x="254476" y="275209"/>
                      <a:pt x="257219" y="285838"/>
                      <a:pt x="257905" y="313613"/>
                    </a:cubicBezTo>
                    <a:cubicBezTo>
                      <a:pt x="258248" y="331787"/>
                      <a:pt x="259276" y="341045"/>
                      <a:pt x="233902" y="337959"/>
                    </a:cubicBezTo>
                    <a:cubicBezTo>
                      <a:pt x="240760" y="356476"/>
                      <a:pt x="258591" y="400710"/>
                      <a:pt x="226701" y="405511"/>
                    </a:cubicBezTo>
                    <a:cubicBezTo>
                      <a:pt x="171151" y="414083"/>
                      <a:pt x="208870" y="344474"/>
                      <a:pt x="187953" y="322872"/>
                    </a:cubicBezTo>
                    <a:cubicBezTo>
                      <a:pt x="163950" y="338988"/>
                      <a:pt x="187267" y="376021"/>
                      <a:pt x="164979" y="392480"/>
                    </a:cubicBezTo>
                    <a:cubicBezTo>
                      <a:pt x="147148" y="405853"/>
                      <a:pt x="111144" y="395909"/>
                      <a:pt x="99485" y="378764"/>
                    </a:cubicBezTo>
                    <a:cubicBezTo>
                      <a:pt x="88169" y="362305"/>
                      <a:pt x="97428" y="344817"/>
                      <a:pt x="110801" y="330758"/>
                    </a:cubicBezTo>
                    <a:cubicBezTo>
                      <a:pt x="120402" y="320814"/>
                      <a:pt x="131375" y="308127"/>
                      <a:pt x="126574" y="295097"/>
                    </a:cubicBezTo>
                    <a:cubicBezTo>
                      <a:pt x="96399" y="311213"/>
                      <a:pt x="78911" y="342760"/>
                      <a:pt x="38449" y="328358"/>
                    </a:cubicBezTo>
                    <a:cubicBezTo>
                      <a:pt x="10331" y="318071"/>
                      <a:pt x="23018" y="294411"/>
                      <a:pt x="43592" y="281038"/>
                    </a:cubicBezTo>
                    <a:cubicBezTo>
                      <a:pt x="43592" y="281038"/>
                      <a:pt x="92970" y="248462"/>
                      <a:pt x="92970" y="248462"/>
                    </a:cubicBezTo>
                    <a:cubicBezTo>
                      <a:pt x="96742" y="238518"/>
                      <a:pt x="58337" y="235432"/>
                      <a:pt x="51136" y="230632"/>
                    </a:cubicBezTo>
                    <a:cubicBezTo>
                      <a:pt x="39820" y="223088"/>
                      <a:pt x="26104" y="207657"/>
                      <a:pt x="32277" y="192913"/>
                    </a:cubicBezTo>
                    <a:cubicBezTo>
                      <a:pt x="37077" y="181254"/>
                      <a:pt x="53194" y="176453"/>
                      <a:pt x="63481" y="172339"/>
                    </a:cubicBezTo>
                    <a:cubicBezTo>
                      <a:pt x="66910" y="170967"/>
                      <a:pt x="71024" y="169595"/>
                      <a:pt x="73082" y="166166"/>
                    </a:cubicBezTo>
                    <a:cubicBezTo>
                      <a:pt x="75825" y="162052"/>
                      <a:pt x="74796" y="155879"/>
                      <a:pt x="71710" y="151765"/>
                    </a:cubicBezTo>
                    <a:cubicBezTo>
                      <a:pt x="68624" y="147650"/>
                      <a:pt x="63823" y="145249"/>
                      <a:pt x="59366" y="142849"/>
                    </a:cubicBezTo>
                    <a:cubicBezTo>
                      <a:pt x="45307" y="135305"/>
                      <a:pt x="31248" y="128104"/>
                      <a:pt x="17189" y="120561"/>
                    </a:cubicBezTo>
                    <a:cubicBezTo>
                      <a:pt x="12388" y="118160"/>
                      <a:pt x="7588" y="115417"/>
                      <a:pt x="4159" y="111302"/>
                    </a:cubicBezTo>
                    <a:cubicBezTo>
                      <a:pt x="387" y="108902"/>
                      <a:pt x="-985" y="103759"/>
                      <a:pt x="730" y="9930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3675" name="Google Shape;3675;p16"/>
              <p:cNvGrpSpPr/>
              <p:nvPr/>
            </p:nvGrpSpPr>
            <p:grpSpPr>
              <a:xfrm>
                <a:off x="4444136" y="4559738"/>
                <a:ext cx="610590" cy="528357"/>
                <a:chOff x="4444136" y="4559738"/>
                <a:chExt cx="610590" cy="528357"/>
              </a:xfrm>
            </p:grpSpPr>
            <p:sp>
              <p:nvSpPr>
                <p:cNvPr id="3676" name="Google Shape;3676;p16"/>
                <p:cNvSpPr/>
                <p:nvPr/>
              </p:nvSpPr>
              <p:spPr>
                <a:xfrm>
                  <a:off x="4989690" y="4657465"/>
                  <a:ext cx="65036" cy="633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036" h="63384" extrusionOk="0">
                      <a:moveTo>
                        <a:pt x="62522" y="19691"/>
                      </a:moveTo>
                      <a:cubicBezTo>
                        <a:pt x="47091" y="-19057"/>
                        <a:pt x="-12916" y="4946"/>
                        <a:pt x="2514" y="43694"/>
                      </a:cubicBezTo>
                      <a:cubicBezTo>
                        <a:pt x="17945" y="82442"/>
                        <a:pt x="77952" y="58439"/>
                        <a:pt x="62522" y="19691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677" name="Google Shape;3677;p16"/>
                <p:cNvSpPr/>
                <p:nvPr/>
              </p:nvSpPr>
              <p:spPr>
                <a:xfrm>
                  <a:off x="4856645" y="4559738"/>
                  <a:ext cx="65036" cy="633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036" h="63384" extrusionOk="0">
                      <a:moveTo>
                        <a:pt x="62522" y="19691"/>
                      </a:moveTo>
                      <a:cubicBezTo>
                        <a:pt x="47091" y="-19057"/>
                        <a:pt x="-12916" y="4946"/>
                        <a:pt x="2514" y="43694"/>
                      </a:cubicBezTo>
                      <a:cubicBezTo>
                        <a:pt x="17945" y="82442"/>
                        <a:pt x="77952" y="58439"/>
                        <a:pt x="62522" y="19691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678" name="Google Shape;3678;p16"/>
                <p:cNvSpPr/>
                <p:nvPr/>
              </p:nvSpPr>
              <p:spPr>
                <a:xfrm>
                  <a:off x="4701997" y="4573112"/>
                  <a:ext cx="65036" cy="633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036" h="63384" extrusionOk="0">
                      <a:moveTo>
                        <a:pt x="62522" y="19691"/>
                      </a:moveTo>
                      <a:cubicBezTo>
                        <a:pt x="47091" y="-19057"/>
                        <a:pt x="-12916" y="4946"/>
                        <a:pt x="2514" y="43694"/>
                      </a:cubicBezTo>
                      <a:cubicBezTo>
                        <a:pt x="17945" y="82441"/>
                        <a:pt x="77952" y="58438"/>
                        <a:pt x="62522" y="19691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679" name="Google Shape;3679;p16"/>
                <p:cNvSpPr/>
                <p:nvPr/>
              </p:nvSpPr>
              <p:spPr>
                <a:xfrm>
                  <a:off x="4738001" y="4767536"/>
                  <a:ext cx="65036" cy="633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036" h="63384" extrusionOk="0">
                      <a:moveTo>
                        <a:pt x="62522" y="19690"/>
                      </a:moveTo>
                      <a:cubicBezTo>
                        <a:pt x="47091" y="-19057"/>
                        <a:pt x="-12916" y="4946"/>
                        <a:pt x="2514" y="43693"/>
                      </a:cubicBezTo>
                      <a:cubicBezTo>
                        <a:pt x="17945" y="82441"/>
                        <a:pt x="77952" y="58438"/>
                        <a:pt x="62522" y="19690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680" name="Google Shape;3680;p16"/>
                <p:cNvSpPr/>
                <p:nvPr/>
              </p:nvSpPr>
              <p:spPr>
                <a:xfrm>
                  <a:off x="4922824" y="4916354"/>
                  <a:ext cx="65139" cy="633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139" h="63384" extrusionOk="0">
                      <a:moveTo>
                        <a:pt x="62522" y="19691"/>
                      </a:moveTo>
                      <a:cubicBezTo>
                        <a:pt x="47091" y="-19057"/>
                        <a:pt x="-12916" y="4946"/>
                        <a:pt x="2514" y="43694"/>
                      </a:cubicBezTo>
                      <a:cubicBezTo>
                        <a:pt x="18288" y="82442"/>
                        <a:pt x="78295" y="58439"/>
                        <a:pt x="62522" y="19691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681" name="Google Shape;3681;p16"/>
                <p:cNvSpPr/>
                <p:nvPr/>
              </p:nvSpPr>
              <p:spPr>
                <a:xfrm>
                  <a:off x="4584382" y="4905725"/>
                  <a:ext cx="65036" cy="633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036" h="63384" extrusionOk="0">
                      <a:moveTo>
                        <a:pt x="62522" y="19691"/>
                      </a:moveTo>
                      <a:cubicBezTo>
                        <a:pt x="47091" y="-19057"/>
                        <a:pt x="-12916" y="4946"/>
                        <a:pt x="2514" y="43694"/>
                      </a:cubicBezTo>
                      <a:cubicBezTo>
                        <a:pt x="17945" y="82441"/>
                        <a:pt x="77952" y="58438"/>
                        <a:pt x="62522" y="19691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682" name="Google Shape;3682;p16"/>
                <p:cNvSpPr/>
                <p:nvPr/>
              </p:nvSpPr>
              <p:spPr>
                <a:xfrm>
                  <a:off x="4543577" y="4803540"/>
                  <a:ext cx="65036" cy="633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036" h="63384" extrusionOk="0">
                      <a:moveTo>
                        <a:pt x="62522" y="19690"/>
                      </a:moveTo>
                      <a:cubicBezTo>
                        <a:pt x="47091" y="-19057"/>
                        <a:pt x="-12916" y="4946"/>
                        <a:pt x="2514" y="43693"/>
                      </a:cubicBezTo>
                      <a:cubicBezTo>
                        <a:pt x="17945" y="82441"/>
                        <a:pt x="77952" y="58438"/>
                        <a:pt x="62522" y="19690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683" name="Google Shape;3683;p16"/>
                <p:cNvSpPr/>
                <p:nvPr/>
              </p:nvSpPr>
              <p:spPr>
                <a:xfrm>
                  <a:off x="4703368" y="5011338"/>
                  <a:ext cx="65036" cy="633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036" h="63384" extrusionOk="0">
                      <a:moveTo>
                        <a:pt x="62522" y="19690"/>
                      </a:moveTo>
                      <a:cubicBezTo>
                        <a:pt x="47091" y="-19057"/>
                        <a:pt x="-12916" y="4946"/>
                        <a:pt x="2514" y="43693"/>
                      </a:cubicBezTo>
                      <a:cubicBezTo>
                        <a:pt x="17945" y="82441"/>
                        <a:pt x="77952" y="58438"/>
                        <a:pt x="62522" y="19690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684" name="Google Shape;3684;p16"/>
                <p:cNvSpPr/>
                <p:nvPr/>
              </p:nvSpPr>
              <p:spPr>
                <a:xfrm>
                  <a:off x="4444136" y="5024711"/>
                  <a:ext cx="65036" cy="633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036" h="63384" extrusionOk="0">
                      <a:moveTo>
                        <a:pt x="62522" y="19690"/>
                      </a:moveTo>
                      <a:cubicBezTo>
                        <a:pt x="47091" y="-19057"/>
                        <a:pt x="-12916" y="4946"/>
                        <a:pt x="2514" y="43693"/>
                      </a:cubicBezTo>
                      <a:cubicBezTo>
                        <a:pt x="17945" y="82441"/>
                        <a:pt x="77952" y="58438"/>
                        <a:pt x="62522" y="19690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685" name="Google Shape;3685;p16"/>
                <p:cNvSpPr/>
                <p:nvPr/>
              </p:nvSpPr>
              <p:spPr>
                <a:xfrm>
                  <a:off x="4687023" y="4696701"/>
                  <a:ext cx="328155" cy="223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155" h="223228" extrusionOk="0">
                      <a:moveTo>
                        <a:pt x="1029" y="223228"/>
                      </a:moveTo>
                      <a:lnTo>
                        <a:pt x="0" y="216713"/>
                      </a:lnTo>
                      <a:cubicBezTo>
                        <a:pt x="61379" y="208141"/>
                        <a:pt x="118986" y="178651"/>
                        <a:pt x="161849" y="133388"/>
                      </a:cubicBezTo>
                      <a:cubicBezTo>
                        <a:pt x="174193" y="120358"/>
                        <a:pt x="185509" y="105956"/>
                        <a:pt x="196482" y="92240"/>
                      </a:cubicBezTo>
                      <a:cubicBezTo>
                        <a:pt x="207798" y="77839"/>
                        <a:pt x="219113" y="63437"/>
                        <a:pt x="231801" y="50064"/>
                      </a:cubicBezTo>
                      <a:cubicBezTo>
                        <a:pt x="253060" y="27775"/>
                        <a:pt x="287350" y="1029"/>
                        <a:pt x="328155" y="0"/>
                      </a:cubicBezTo>
                      <a:lnTo>
                        <a:pt x="328155" y="6515"/>
                      </a:lnTo>
                      <a:cubicBezTo>
                        <a:pt x="289408" y="7201"/>
                        <a:pt x="256832" y="32919"/>
                        <a:pt x="236258" y="54521"/>
                      </a:cubicBezTo>
                      <a:cubicBezTo>
                        <a:pt x="223571" y="67552"/>
                        <a:pt x="212255" y="82296"/>
                        <a:pt x="201282" y="96355"/>
                      </a:cubicBezTo>
                      <a:cubicBezTo>
                        <a:pt x="190310" y="110414"/>
                        <a:pt x="178994" y="124816"/>
                        <a:pt x="166307" y="138189"/>
                      </a:cubicBezTo>
                      <a:cubicBezTo>
                        <a:pt x="122758" y="184138"/>
                        <a:pt x="64122" y="214313"/>
                        <a:pt x="1029" y="223228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686" name="Google Shape;3686;p16"/>
                <p:cNvSpPr/>
                <p:nvPr/>
              </p:nvSpPr>
              <p:spPr>
                <a:xfrm>
                  <a:off x="4658253" y="4598631"/>
                  <a:ext cx="222508" cy="3195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508" h="319583" extrusionOk="0">
                      <a:moveTo>
                        <a:pt x="35628" y="319583"/>
                      </a:moveTo>
                      <a:lnTo>
                        <a:pt x="32542" y="307924"/>
                      </a:lnTo>
                      <a:cubicBezTo>
                        <a:pt x="29456" y="295580"/>
                        <a:pt x="25341" y="283235"/>
                        <a:pt x="21569" y="270891"/>
                      </a:cubicBezTo>
                      <a:cubicBezTo>
                        <a:pt x="9910" y="232829"/>
                        <a:pt x="-2091" y="193396"/>
                        <a:pt x="309" y="154648"/>
                      </a:cubicBezTo>
                      <a:cubicBezTo>
                        <a:pt x="3738" y="97727"/>
                        <a:pt x="26027" y="47320"/>
                        <a:pt x="61688" y="16117"/>
                      </a:cubicBezTo>
                      <a:lnTo>
                        <a:pt x="65803" y="20917"/>
                      </a:lnTo>
                      <a:cubicBezTo>
                        <a:pt x="31513" y="51092"/>
                        <a:pt x="9910" y="99784"/>
                        <a:pt x="6824" y="154991"/>
                      </a:cubicBezTo>
                      <a:cubicBezTo>
                        <a:pt x="4424" y="192710"/>
                        <a:pt x="16426" y="231458"/>
                        <a:pt x="27741" y="268834"/>
                      </a:cubicBezTo>
                      <a:cubicBezTo>
                        <a:pt x="30484" y="277406"/>
                        <a:pt x="32885" y="285979"/>
                        <a:pt x="35628" y="294894"/>
                      </a:cubicBezTo>
                      <a:cubicBezTo>
                        <a:pt x="50716" y="240030"/>
                        <a:pt x="66832" y="183794"/>
                        <a:pt x="93578" y="132359"/>
                      </a:cubicBezTo>
                      <a:cubicBezTo>
                        <a:pt x="115867" y="89154"/>
                        <a:pt x="155986" y="31204"/>
                        <a:pt x="219765" y="0"/>
                      </a:cubicBezTo>
                      <a:lnTo>
                        <a:pt x="222508" y="5830"/>
                      </a:lnTo>
                      <a:cubicBezTo>
                        <a:pt x="160444" y="36347"/>
                        <a:pt x="121353" y="93269"/>
                        <a:pt x="99407" y="135446"/>
                      </a:cubicBezTo>
                      <a:cubicBezTo>
                        <a:pt x="71290" y="189967"/>
                        <a:pt x="54830" y="249974"/>
                        <a:pt x="39057" y="307924"/>
                      </a:cubicBezTo>
                      <a:lnTo>
                        <a:pt x="35628" y="319583"/>
                      </a:ln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687" name="Google Shape;3687;p16"/>
                <p:cNvSpPr/>
                <p:nvPr/>
              </p:nvSpPr>
              <p:spPr>
                <a:xfrm>
                  <a:off x="4685995" y="4812944"/>
                  <a:ext cx="80581" cy="104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81" h="104584" extrusionOk="0">
                      <a:moveTo>
                        <a:pt x="0" y="98755"/>
                      </a:moveTo>
                      <a:cubicBezTo>
                        <a:pt x="37719" y="78524"/>
                        <a:pt x="65494" y="41491"/>
                        <a:pt x="74409" y="0"/>
                      </a:cubicBezTo>
                      <a:lnTo>
                        <a:pt x="80582" y="1372"/>
                      </a:lnTo>
                      <a:cubicBezTo>
                        <a:pt x="71323" y="44920"/>
                        <a:pt x="42177" y="83325"/>
                        <a:pt x="3086" y="104585"/>
                      </a:cubicBezTo>
                      <a:lnTo>
                        <a:pt x="0" y="98755"/>
                      </a:ln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688" name="Google Shape;3688;p16"/>
                <p:cNvSpPr/>
                <p:nvPr/>
              </p:nvSpPr>
              <p:spPr>
                <a:xfrm>
                  <a:off x="4674974" y="4903127"/>
                  <a:ext cx="257566" cy="1337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7566" h="133731" extrusionOk="0">
                      <a:moveTo>
                        <a:pt x="8964" y="73381"/>
                      </a:moveTo>
                      <a:cubicBezTo>
                        <a:pt x="5877" y="65494"/>
                        <a:pt x="3134" y="57264"/>
                        <a:pt x="1077" y="49034"/>
                      </a:cubicBezTo>
                      <a:cubicBezTo>
                        <a:pt x="-3038" y="32918"/>
                        <a:pt x="5535" y="15431"/>
                        <a:pt x="11707" y="3086"/>
                      </a:cubicBezTo>
                      <a:lnTo>
                        <a:pt x="13078" y="0"/>
                      </a:lnTo>
                      <a:lnTo>
                        <a:pt x="16164" y="1715"/>
                      </a:lnTo>
                      <a:cubicBezTo>
                        <a:pt x="88516" y="40805"/>
                        <a:pt x="175956" y="53492"/>
                        <a:pt x="256194" y="36690"/>
                      </a:cubicBezTo>
                      <a:lnTo>
                        <a:pt x="257566" y="42863"/>
                      </a:lnTo>
                      <a:cubicBezTo>
                        <a:pt x="176642" y="59665"/>
                        <a:pt x="88859" y="47320"/>
                        <a:pt x="15822" y="8915"/>
                      </a:cubicBezTo>
                      <a:cubicBezTo>
                        <a:pt x="10335" y="20231"/>
                        <a:pt x="3820" y="34976"/>
                        <a:pt x="6906" y="47663"/>
                      </a:cubicBezTo>
                      <a:cubicBezTo>
                        <a:pt x="14793" y="78181"/>
                        <a:pt x="29880" y="106299"/>
                        <a:pt x="51140" y="129273"/>
                      </a:cubicBezTo>
                      <a:lnTo>
                        <a:pt x="46340" y="133731"/>
                      </a:lnTo>
                      <a:cubicBezTo>
                        <a:pt x="30566" y="115900"/>
                        <a:pt x="17879" y="95326"/>
                        <a:pt x="8964" y="73381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689" name="Google Shape;3689;p16"/>
                <p:cNvSpPr/>
                <p:nvPr/>
              </p:nvSpPr>
              <p:spPr>
                <a:xfrm>
                  <a:off x="4563579" y="4836261"/>
                  <a:ext cx="134759" cy="70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59" h="70637" extrusionOk="0">
                      <a:moveTo>
                        <a:pt x="0" y="6515"/>
                      </a:moveTo>
                      <a:lnTo>
                        <a:pt x="1029" y="0"/>
                      </a:lnTo>
                      <a:cubicBezTo>
                        <a:pt x="51435" y="6858"/>
                        <a:pt x="98755" y="30518"/>
                        <a:pt x="134760" y="66179"/>
                      </a:cubicBezTo>
                      <a:lnTo>
                        <a:pt x="130302" y="70637"/>
                      </a:lnTo>
                      <a:cubicBezTo>
                        <a:pt x="95326" y="36005"/>
                        <a:pt x="49035" y="13373"/>
                        <a:pt x="0" y="6515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690" name="Google Shape;3690;p16"/>
                <p:cNvSpPr/>
                <p:nvPr/>
              </p:nvSpPr>
              <p:spPr>
                <a:xfrm>
                  <a:off x="4594783" y="4906213"/>
                  <a:ext cx="112813" cy="43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813" h="43205" extrusionOk="0">
                      <a:moveTo>
                        <a:pt x="0" y="37376"/>
                      </a:moveTo>
                      <a:cubicBezTo>
                        <a:pt x="34976" y="18516"/>
                        <a:pt x="72695" y="5829"/>
                        <a:pt x="111785" y="0"/>
                      </a:cubicBezTo>
                      <a:lnTo>
                        <a:pt x="112814" y="6515"/>
                      </a:lnTo>
                      <a:cubicBezTo>
                        <a:pt x="74409" y="12344"/>
                        <a:pt x="37376" y="25031"/>
                        <a:pt x="3086" y="43205"/>
                      </a:cubicBezTo>
                      <a:lnTo>
                        <a:pt x="0" y="37376"/>
                      </a:ln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691" name="Google Shape;3691;p16"/>
                <p:cNvSpPr/>
                <p:nvPr/>
              </p:nvSpPr>
              <p:spPr>
                <a:xfrm>
                  <a:off x="4470311" y="4913071"/>
                  <a:ext cx="235572" cy="1412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72" h="141274" extrusionOk="0">
                      <a:moveTo>
                        <a:pt x="1371" y="141275"/>
                      </a:moveTo>
                      <a:lnTo>
                        <a:pt x="0" y="135102"/>
                      </a:lnTo>
                      <a:cubicBezTo>
                        <a:pt x="45263" y="126187"/>
                        <a:pt x="92240" y="116586"/>
                        <a:pt x="134417" y="96012"/>
                      </a:cubicBezTo>
                      <a:cubicBezTo>
                        <a:pt x="181394" y="73380"/>
                        <a:pt x="214998" y="39090"/>
                        <a:pt x="229400" y="0"/>
                      </a:cubicBezTo>
                      <a:lnTo>
                        <a:pt x="235572" y="2400"/>
                      </a:lnTo>
                      <a:cubicBezTo>
                        <a:pt x="220485" y="43205"/>
                        <a:pt x="185509" y="78524"/>
                        <a:pt x="137160" y="102184"/>
                      </a:cubicBezTo>
                      <a:cubicBezTo>
                        <a:pt x="94298" y="122758"/>
                        <a:pt x="46977" y="132017"/>
                        <a:pt x="1371" y="141275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grpSp>
        <p:nvGrpSpPr>
          <p:cNvPr id="3692" name="Google Shape;3692;p16"/>
          <p:cNvGrpSpPr/>
          <p:nvPr/>
        </p:nvGrpSpPr>
        <p:grpSpPr>
          <a:xfrm rot="10800000">
            <a:off x="3952848" y="39637"/>
            <a:ext cx="4286304" cy="2270041"/>
            <a:chOff x="3551873" y="4641262"/>
            <a:chExt cx="4286304" cy="2270041"/>
          </a:xfrm>
        </p:grpSpPr>
        <p:grpSp>
          <p:nvGrpSpPr>
            <p:cNvPr id="3693" name="Google Shape;3693;p16"/>
            <p:cNvGrpSpPr/>
            <p:nvPr/>
          </p:nvGrpSpPr>
          <p:grpSpPr>
            <a:xfrm rot="-10156746">
              <a:off x="6339682" y="5010591"/>
              <a:ext cx="1391371" cy="1282383"/>
              <a:chOff x="3371316" y="4540681"/>
              <a:chExt cx="2368067" cy="1923669"/>
            </a:xfrm>
          </p:grpSpPr>
          <p:sp>
            <p:nvSpPr>
              <p:cNvPr id="3694" name="Google Shape;3694;p16"/>
              <p:cNvSpPr/>
              <p:nvPr/>
            </p:nvSpPr>
            <p:spPr>
              <a:xfrm>
                <a:off x="3562654" y="4540681"/>
                <a:ext cx="2176729" cy="1698726"/>
              </a:xfrm>
              <a:custGeom>
                <a:avLst/>
                <a:gdLst/>
                <a:ahLst/>
                <a:cxnLst/>
                <a:rect l="l" t="t" r="r" b="b"/>
                <a:pathLst>
                  <a:path w="2176729" h="1698726" extrusionOk="0">
                    <a:moveTo>
                      <a:pt x="2176729" y="17488"/>
                    </a:moveTo>
                    <a:cubicBezTo>
                      <a:pt x="1751190" y="186538"/>
                      <a:pt x="1347254" y="418681"/>
                      <a:pt x="976236" y="707403"/>
                    </a:cubicBezTo>
                    <a:cubicBezTo>
                      <a:pt x="605219" y="996125"/>
                      <a:pt x="282207" y="1329766"/>
                      <a:pt x="16116" y="1698727"/>
                    </a:cubicBezTo>
                    <a:lnTo>
                      <a:pt x="0" y="1689126"/>
                    </a:lnTo>
                    <a:cubicBezTo>
                      <a:pt x="267462" y="1318108"/>
                      <a:pt x="592188" y="982752"/>
                      <a:pt x="964921" y="693001"/>
                    </a:cubicBezTo>
                    <a:cubicBezTo>
                      <a:pt x="1337653" y="402908"/>
                      <a:pt x="1743647" y="169736"/>
                      <a:pt x="2171243" y="0"/>
                    </a:cubicBezTo>
                    <a:lnTo>
                      <a:pt x="2176729" y="17488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95" name="Google Shape;3695;p16"/>
              <p:cNvSpPr/>
              <p:nvPr/>
            </p:nvSpPr>
            <p:spPr>
              <a:xfrm>
                <a:off x="3371316" y="5931827"/>
                <a:ext cx="441655" cy="532523"/>
              </a:xfrm>
              <a:custGeom>
                <a:avLst/>
                <a:gdLst/>
                <a:ahLst/>
                <a:cxnLst/>
                <a:rect l="l" t="t" r="r" b="b"/>
                <a:pathLst>
                  <a:path w="441655" h="532523" extrusionOk="0">
                    <a:moveTo>
                      <a:pt x="441655" y="0"/>
                    </a:moveTo>
                    <a:cubicBezTo>
                      <a:pt x="386791" y="220828"/>
                      <a:pt x="216370" y="426224"/>
                      <a:pt x="0" y="532523"/>
                    </a:cubicBezTo>
                    <a:cubicBezTo>
                      <a:pt x="60693" y="321640"/>
                      <a:pt x="241745" y="117958"/>
                      <a:pt x="441655" y="0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96" name="Google Shape;3696;p16"/>
              <p:cNvSpPr/>
              <p:nvPr/>
            </p:nvSpPr>
            <p:spPr>
              <a:xfrm>
                <a:off x="3919790" y="5748718"/>
                <a:ext cx="122238" cy="575043"/>
              </a:xfrm>
              <a:custGeom>
                <a:avLst/>
                <a:gdLst/>
                <a:ahLst/>
                <a:cxnLst/>
                <a:rect l="l" t="t" r="r" b="b"/>
                <a:pathLst>
                  <a:path w="122238" h="575043" extrusionOk="0">
                    <a:moveTo>
                      <a:pt x="45429" y="0"/>
                    </a:moveTo>
                    <a:cubicBezTo>
                      <a:pt x="-31723" y="197853"/>
                      <a:pt x="-9435" y="417309"/>
                      <a:pt x="103379" y="575043"/>
                    </a:cubicBezTo>
                    <a:cubicBezTo>
                      <a:pt x="138012" y="370332"/>
                      <a:pt x="128411" y="176936"/>
                      <a:pt x="45429" y="0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97" name="Google Shape;3697;p16"/>
              <p:cNvSpPr/>
              <p:nvPr/>
            </p:nvSpPr>
            <p:spPr>
              <a:xfrm>
                <a:off x="4098003" y="5602300"/>
                <a:ext cx="184242" cy="779754"/>
              </a:xfrm>
              <a:custGeom>
                <a:avLst/>
                <a:gdLst/>
                <a:ahLst/>
                <a:cxnLst/>
                <a:rect l="l" t="t" r="r" b="b"/>
                <a:pathLst>
                  <a:path w="184242" h="779754" extrusionOk="0">
                    <a:moveTo>
                      <a:pt x="16378" y="0"/>
                    </a:moveTo>
                    <a:cubicBezTo>
                      <a:pt x="-32314" y="280149"/>
                      <a:pt x="28722" y="563384"/>
                      <a:pt x="184056" y="779754"/>
                    </a:cubicBezTo>
                    <a:cubicBezTo>
                      <a:pt x="187828" y="503034"/>
                      <a:pt x="134335" y="238658"/>
                      <a:pt x="16378" y="0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98" name="Google Shape;3698;p16"/>
              <p:cNvSpPr/>
              <p:nvPr/>
            </p:nvSpPr>
            <p:spPr>
              <a:xfrm>
                <a:off x="4224086" y="5481942"/>
                <a:ext cx="284173" cy="810958"/>
              </a:xfrm>
              <a:custGeom>
                <a:avLst/>
                <a:gdLst/>
                <a:ahLst/>
                <a:cxnLst/>
                <a:rect l="l" t="t" r="r" b="b"/>
                <a:pathLst>
                  <a:path w="284173" h="810958" extrusionOk="0">
                    <a:moveTo>
                      <a:pt x="22" y="0"/>
                    </a:moveTo>
                    <a:cubicBezTo>
                      <a:pt x="-1693" y="300038"/>
                      <a:pt x="97063" y="587731"/>
                      <a:pt x="278114" y="810959"/>
                    </a:cubicBezTo>
                    <a:cubicBezTo>
                      <a:pt x="311718" y="497548"/>
                      <a:pt x="203705" y="218428"/>
                      <a:pt x="22" y="0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99" name="Google Shape;3699;p16"/>
              <p:cNvSpPr/>
              <p:nvPr/>
            </p:nvSpPr>
            <p:spPr>
              <a:xfrm>
                <a:off x="4362983" y="5387644"/>
                <a:ext cx="342917" cy="617220"/>
              </a:xfrm>
              <a:custGeom>
                <a:avLst/>
                <a:gdLst/>
                <a:ahLst/>
                <a:cxnLst/>
                <a:rect l="l" t="t" r="r" b="b"/>
                <a:pathLst>
                  <a:path w="342917" h="617220" extrusionOk="0">
                    <a:moveTo>
                      <a:pt x="0" y="0"/>
                    </a:moveTo>
                    <a:cubicBezTo>
                      <a:pt x="54864" y="235230"/>
                      <a:pt x="173850" y="449542"/>
                      <a:pt x="342900" y="617220"/>
                    </a:cubicBezTo>
                    <a:cubicBezTo>
                      <a:pt x="344614" y="351473"/>
                      <a:pt x="217399" y="139903"/>
                      <a:pt x="0" y="0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00" name="Google Shape;3700;p16"/>
              <p:cNvSpPr/>
              <p:nvPr/>
            </p:nvSpPr>
            <p:spPr>
              <a:xfrm>
                <a:off x="4524146" y="5254256"/>
                <a:ext cx="381304" cy="400849"/>
              </a:xfrm>
              <a:custGeom>
                <a:avLst/>
                <a:gdLst/>
                <a:ahLst/>
                <a:cxnLst/>
                <a:rect l="l" t="t" r="r" b="b"/>
                <a:pathLst>
                  <a:path w="381304" h="400849" extrusionOk="0">
                    <a:moveTo>
                      <a:pt x="0" y="0"/>
                    </a:moveTo>
                    <a:cubicBezTo>
                      <a:pt x="56236" y="183108"/>
                      <a:pt x="197511" y="331584"/>
                      <a:pt x="381305" y="400850"/>
                    </a:cubicBezTo>
                    <a:cubicBezTo>
                      <a:pt x="335699" y="216713"/>
                      <a:pt x="189967" y="49034"/>
                      <a:pt x="0" y="0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01" name="Google Shape;3701;p16"/>
              <p:cNvSpPr/>
              <p:nvPr/>
            </p:nvSpPr>
            <p:spPr>
              <a:xfrm>
                <a:off x="4684966" y="5120160"/>
                <a:ext cx="430682" cy="198895"/>
              </a:xfrm>
              <a:custGeom>
                <a:avLst/>
                <a:gdLst/>
                <a:ahLst/>
                <a:cxnLst/>
                <a:rect l="l" t="t" r="r" b="b"/>
                <a:pathLst>
                  <a:path w="430682" h="198895" extrusionOk="0">
                    <a:moveTo>
                      <a:pt x="0" y="5509"/>
                    </a:moveTo>
                    <a:cubicBezTo>
                      <a:pt x="93269" y="133411"/>
                      <a:pt x="257861" y="206791"/>
                      <a:pt x="430682" y="198219"/>
                    </a:cubicBezTo>
                    <a:cubicBezTo>
                      <a:pt x="361417" y="50429"/>
                      <a:pt x="178994" y="-21237"/>
                      <a:pt x="0" y="5509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02" name="Google Shape;3702;p16"/>
              <p:cNvSpPr/>
              <p:nvPr/>
            </p:nvSpPr>
            <p:spPr>
              <a:xfrm>
                <a:off x="3475901" y="5717002"/>
                <a:ext cx="497205" cy="145945"/>
              </a:xfrm>
              <a:custGeom>
                <a:avLst/>
                <a:gdLst/>
                <a:ahLst/>
                <a:cxnLst/>
                <a:rect l="l" t="t" r="r" b="b"/>
                <a:pathLst>
                  <a:path w="497205" h="145945" extrusionOk="0">
                    <a:moveTo>
                      <a:pt x="0" y="111269"/>
                    </a:moveTo>
                    <a:cubicBezTo>
                      <a:pt x="150533" y="176763"/>
                      <a:pt x="350787" y="147617"/>
                      <a:pt x="497205" y="39603"/>
                    </a:cubicBezTo>
                    <a:cubicBezTo>
                      <a:pt x="351473" y="-35492"/>
                      <a:pt x="146075" y="513"/>
                      <a:pt x="0" y="111269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03" name="Google Shape;3703;p16"/>
              <p:cNvSpPr/>
              <p:nvPr/>
            </p:nvSpPr>
            <p:spPr>
              <a:xfrm>
                <a:off x="3470414" y="5507739"/>
                <a:ext cx="641565" cy="124611"/>
              </a:xfrm>
              <a:custGeom>
                <a:avLst/>
                <a:gdLst/>
                <a:ahLst/>
                <a:cxnLst/>
                <a:rect l="l" t="t" r="r" b="b"/>
                <a:pathLst>
                  <a:path w="641565" h="124611" extrusionOk="0">
                    <a:moveTo>
                      <a:pt x="0" y="37296"/>
                    </a:moveTo>
                    <a:cubicBezTo>
                      <a:pt x="187566" y="129879"/>
                      <a:pt x="420052" y="149768"/>
                      <a:pt x="641566" y="92503"/>
                    </a:cubicBezTo>
                    <a:cubicBezTo>
                      <a:pt x="451942" y="-7624"/>
                      <a:pt x="226657" y="-27169"/>
                      <a:pt x="0" y="37296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04" name="Google Shape;3704;p16"/>
              <p:cNvSpPr/>
              <p:nvPr/>
            </p:nvSpPr>
            <p:spPr>
              <a:xfrm>
                <a:off x="3551339" y="5345192"/>
                <a:ext cx="688886" cy="163107"/>
              </a:xfrm>
              <a:custGeom>
                <a:avLst/>
                <a:gdLst/>
                <a:ahLst/>
                <a:cxnLst/>
                <a:rect l="l" t="t" r="r" b="b"/>
                <a:pathLst>
                  <a:path w="688886" h="163107" extrusionOk="0">
                    <a:moveTo>
                      <a:pt x="0" y="10219"/>
                    </a:moveTo>
                    <a:cubicBezTo>
                      <a:pt x="184480" y="146351"/>
                      <a:pt x="440969" y="195385"/>
                      <a:pt x="688886" y="141893"/>
                    </a:cubicBezTo>
                    <a:cubicBezTo>
                      <a:pt x="494462" y="24621"/>
                      <a:pt x="244145" y="-22699"/>
                      <a:pt x="0" y="10219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05" name="Google Shape;3705;p16"/>
              <p:cNvSpPr/>
              <p:nvPr/>
            </p:nvSpPr>
            <p:spPr>
              <a:xfrm>
                <a:off x="3759822" y="5171256"/>
                <a:ext cx="593217" cy="227052"/>
              </a:xfrm>
              <a:custGeom>
                <a:avLst/>
                <a:gdLst/>
                <a:ahLst/>
                <a:cxnLst/>
                <a:rect l="l" t="t" r="r" b="b"/>
                <a:pathLst>
                  <a:path w="593217" h="227052" extrusionOk="0">
                    <a:moveTo>
                      <a:pt x="0" y="9277"/>
                    </a:moveTo>
                    <a:cubicBezTo>
                      <a:pt x="130645" y="173869"/>
                      <a:pt x="362445" y="255479"/>
                      <a:pt x="593217" y="218103"/>
                    </a:cubicBezTo>
                    <a:cubicBezTo>
                      <a:pt x="451256" y="43567"/>
                      <a:pt x="246545" y="-27071"/>
                      <a:pt x="0" y="9277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06" name="Google Shape;3706;p16"/>
              <p:cNvSpPr/>
              <p:nvPr/>
            </p:nvSpPr>
            <p:spPr>
              <a:xfrm>
                <a:off x="4009796" y="4993309"/>
                <a:ext cx="522922" cy="246888"/>
              </a:xfrm>
              <a:custGeom>
                <a:avLst/>
                <a:gdLst/>
                <a:ahLst/>
                <a:cxnLst/>
                <a:rect l="l" t="t" r="r" b="b"/>
                <a:pathLst>
                  <a:path w="522922" h="246888" extrusionOk="0">
                    <a:moveTo>
                      <a:pt x="0" y="0"/>
                    </a:moveTo>
                    <a:cubicBezTo>
                      <a:pt x="142646" y="141275"/>
                      <a:pt x="327470" y="228715"/>
                      <a:pt x="522922" y="246888"/>
                    </a:cubicBezTo>
                    <a:cubicBezTo>
                      <a:pt x="374447" y="74410"/>
                      <a:pt x="219456" y="21946"/>
                      <a:pt x="0" y="0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07" name="Google Shape;3707;p16"/>
              <p:cNvSpPr/>
              <p:nvPr/>
            </p:nvSpPr>
            <p:spPr>
              <a:xfrm>
                <a:off x="4241939" y="4851692"/>
                <a:ext cx="444741" cy="275290"/>
              </a:xfrm>
              <a:custGeom>
                <a:avLst/>
                <a:gdLst/>
                <a:ahLst/>
                <a:cxnLst/>
                <a:rect l="l" t="t" r="r" b="b"/>
                <a:pathLst>
                  <a:path w="444741" h="275290" extrusionOk="0">
                    <a:moveTo>
                      <a:pt x="0" y="0"/>
                    </a:moveTo>
                    <a:cubicBezTo>
                      <a:pt x="51778" y="178651"/>
                      <a:pt x="243459" y="295922"/>
                      <a:pt x="444741" y="272263"/>
                    </a:cubicBezTo>
                    <a:cubicBezTo>
                      <a:pt x="345986" y="136131"/>
                      <a:pt x="175565" y="32918"/>
                      <a:pt x="0" y="0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708" name="Google Shape;3708;p16"/>
            <p:cNvGrpSpPr/>
            <p:nvPr/>
          </p:nvGrpSpPr>
          <p:grpSpPr>
            <a:xfrm rot="-1052370">
              <a:off x="6204472" y="5870089"/>
              <a:ext cx="743722" cy="951261"/>
              <a:chOff x="6146406" y="5143157"/>
              <a:chExt cx="1059217" cy="1354797"/>
            </a:xfrm>
          </p:grpSpPr>
          <p:sp>
            <p:nvSpPr>
              <p:cNvPr id="3709" name="Google Shape;3709;p16"/>
              <p:cNvSpPr/>
              <p:nvPr/>
            </p:nvSpPr>
            <p:spPr>
              <a:xfrm>
                <a:off x="6147435" y="5143842"/>
                <a:ext cx="1057846" cy="1354112"/>
              </a:xfrm>
              <a:custGeom>
                <a:avLst/>
                <a:gdLst/>
                <a:ahLst/>
                <a:cxnLst/>
                <a:rect l="l" t="t" r="r" b="b"/>
                <a:pathLst>
                  <a:path w="1057846" h="1354112" extrusionOk="0">
                    <a:moveTo>
                      <a:pt x="0" y="0"/>
                    </a:moveTo>
                    <a:cubicBezTo>
                      <a:pt x="262319" y="86754"/>
                      <a:pt x="542468" y="290779"/>
                      <a:pt x="726262" y="533210"/>
                    </a:cubicBezTo>
                    <a:cubicBezTo>
                      <a:pt x="910057" y="775640"/>
                      <a:pt x="1047217" y="1081507"/>
                      <a:pt x="1057847" y="1354112"/>
                    </a:cubicBezTo>
                    <a:cubicBezTo>
                      <a:pt x="879196" y="1267702"/>
                      <a:pt x="691286" y="1168603"/>
                      <a:pt x="531838" y="1034872"/>
                    </a:cubicBezTo>
                    <a:cubicBezTo>
                      <a:pt x="278435" y="822960"/>
                      <a:pt x="99441" y="500291"/>
                      <a:pt x="66180" y="195453"/>
                    </a:cubicBezTo>
                    <a:cubicBezTo>
                      <a:pt x="58636" y="127559"/>
                      <a:pt x="23317" y="68237"/>
                      <a:pt x="0" y="0"/>
                    </a:cubicBezTo>
                    <a:close/>
                  </a:path>
                </a:pathLst>
              </a:custGeom>
              <a:solidFill>
                <a:srgbClr val="7D8C6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10" name="Google Shape;3710;p16"/>
              <p:cNvSpPr/>
              <p:nvPr/>
            </p:nvSpPr>
            <p:spPr>
              <a:xfrm>
                <a:off x="6146406" y="5143157"/>
                <a:ext cx="1059217" cy="1354455"/>
              </a:xfrm>
              <a:custGeom>
                <a:avLst/>
                <a:gdLst/>
                <a:ahLst/>
                <a:cxnLst/>
                <a:rect l="l" t="t" r="r" b="b"/>
                <a:pathLst>
                  <a:path w="1059217" h="1354455" extrusionOk="0">
                    <a:moveTo>
                      <a:pt x="1715" y="0"/>
                    </a:moveTo>
                    <a:cubicBezTo>
                      <a:pt x="26060" y="26403"/>
                      <a:pt x="49720" y="53150"/>
                      <a:pt x="73723" y="79553"/>
                    </a:cubicBezTo>
                    <a:cubicBezTo>
                      <a:pt x="97383" y="106299"/>
                      <a:pt x="121044" y="133388"/>
                      <a:pt x="144361" y="160477"/>
                    </a:cubicBezTo>
                    <a:cubicBezTo>
                      <a:pt x="167678" y="187566"/>
                      <a:pt x="190995" y="214998"/>
                      <a:pt x="213969" y="242087"/>
                    </a:cubicBezTo>
                    <a:lnTo>
                      <a:pt x="282549" y="324726"/>
                    </a:lnTo>
                    <a:cubicBezTo>
                      <a:pt x="305181" y="352501"/>
                      <a:pt x="327813" y="380276"/>
                      <a:pt x="350101" y="408051"/>
                    </a:cubicBezTo>
                    <a:lnTo>
                      <a:pt x="416623" y="492404"/>
                    </a:lnTo>
                    <a:lnTo>
                      <a:pt x="482460" y="577444"/>
                    </a:lnTo>
                    <a:lnTo>
                      <a:pt x="547954" y="662825"/>
                    </a:lnTo>
                    <a:cubicBezTo>
                      <a:pt x="635051" y="776669"/>
                      <a:pt x="720776" y="891197"/>
                      <a:pt x="806158" y="1006412"/>
                    </a:cubicBezTo>
                    <a:cubicBezTo>
                      <a:pt x="891197" y="1121626"/>
                      <a:pt x="975208" y="1237526"/>
                      <a:pt x="1059218" y="1353426"/>
                    </a:cubicBezTo>
                    <a:lnTo>
                      <a:pt x="1057846" y="1354455"/>
                    </a:lnTo>
                    <a:cubicBezTo>
                      <a:pt x="972121" y="1239584"/>
                      <a:pt x="886396" y="1125055"/>
                      <a:pt x="799643" y="1011212"/>
                    </a:cubicBezTo>
                    <a:cubicBezTo>
                      <a:pt x="713232" y="897026"/>
                      <a:pt x="626136" y="783527"/>
                      <a:pt x="538010" y="670712"/>
                    </a:cubicBezTo>
                    <a:lnTo>
                      <a:pt x="471487" y="586359"/>
                    </a:lnTo>
                    <a:lnTo>
                      <a:pt x="404622" y="502349"/>
                    </a:lnTo>
                    <a:lnTo>
                      <a:pt x="337413" y="418681"/>
                    </a:lnTo>
                    <a:cubicBezTo>
                      <a:pt x="314782" y="390906"/>
                      <a:pt x="292494" y="362788"/>
                      <a:pt x="270205" y="335013"/>
                    </a:cubicBezTo>
                    <a:lnTo>
                      <a:pt x="202997" y="251345"/>
                    </a:lnTo>
                    <a:cubicBezTo>
                      <a:pt x="180366" y="223571"/>
                      <a:pt x="157734" y="195796"/>
                      <a:pt x="135445" y="168021"/>
                    </a:cubicBezTo>
                    <a:lnTo>
                      <a:pt x="0" y="1372"/>
                    </a:lnTo>
                    <a:lnTo>
                      <a:pt x="1715" y="0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711" name="Google Shape;3711;p16"/>
            <p:cNvGrpSpPr/>
            <p:nvPr/>
          </p:nvGrpSpPr>
          <p:grpSpPr>
            <a:xfrm rot="-292162">
              <a:off x="6085291" y="5418738"/>
              <a:ext cx="1149598" cy="1181783"/>
              <a:chOff x="6474904" y="1227742"/>
              <a:chExt cx="1837716" cy="1889167"/>
            </a:xfrm>
          </p:grpSpPr>
          <p:grpSp>
            <p:nvGrpSpPr>
              <p:cNvPr id="3712" name="Google Shape;3712;p16"/>
              <p:cNvGrpSpPr/>
              <p:nvPr/>
            </p:nvGrpSpPr>
            <p:grpSpPr>
              <a:xfrm>
                <a:off x="6474904" y="1227742"/>
                <a:ext cx="1837716" cy="1889167"/>
                <a:chOff x="6474904" y="1227742"/>
                <a:chExt cx="1837716" cy="1889167"/>
              </a:xfrm>
            </p:grpSpPr>
            <p:sp>
              <p:nvSpPr>
                <p:cNvPr id="3713" name="Google Shape;3713;p16"/>
                <p:cNvSpPr/>
                <p:nvPr/>
              </p:nvSpPr>
              <p:spPr>
                <a:xfrm>
                  <a:off x="7257569" y="2066622"/>
                  <a:ext cx="536289" cy="1050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6289" h="1050287" extrusionOk="0">
                      <a:moveTo>
                        <a:pt x="436345" y="892604"/>
                      </a:moveTo>
                      <a:cubicBezTo>
                        <a:pt x="433258" y="899462"/>
                        <a:pt x="430515" y="906320"/>
                        <a:pt x="428115" y="913178"/>
                      </a:cubicBezTo>
                      <a:cubicBezTo>
                        <a:pt x="413027" y="953640"/>
                        <a:pt x="404112" y="998217"/>
                        <a:pt x="386624" y="1037308"/>
                      </a:cubicBezTo>
                      <a:cubicBezTo>
                        <a:pt x="384567" y="1042108"/>
                        <a:pt x="381823" y="1047252"/>
                        <a:pt x="377023" y="1049310"/>
                      </a:cubicBezTo>
                      <a:cubicBezTo>
                        <a:pt x="371536" y="1051710"/>
                        <a:pt x="365021" y="1049310"/>
                        <a:pt x="359878" y="1046223"/>
                      </a:cubicBezTo>
                      <a:cubicBezTo>
                        <a:pt x="358506" y="1045537"/>
                        <a:pt x="357135" y="1044852"/>
                        <a:pt x="355763" y="1043823"/>
                      </a:cubicBezTo>
                      <a:cubicBezTo>
                        <a:pt x="352334" y="1041766"/>
                        <a:pt x="349248" y="1039708"/>
                        <a:pt x="346162" y="1037651"/>
                      </a:cubicBezTo>
                      <a:cubicBezTo>
                        <a:pt x="329017" y="1025649"/>
                        <a:pt x="314958" y="1010219"/>
                        <a:pt x="301242" y="994788"/>
                      </a:cubicBezTo>
                      <a:cubicBezTo>
                        <a:pt x="295413" y="988273"/>
                        <a:pt x="289583" y="981758"/>
                        <a:pt x="283754" y="975243"/>
                      </a:cubicBezTo>
                      <a:cubicBezTo>
                        <a:pt x="263866" y="953297"/>
                        <a:pt x="242606" y="934095"/>
                        <a:pt x="212774" y="926208"/>
                      </a:cubicBezTo>
                      <a:cubicBezTo>
                        <a:pt x="211059" y="925865"/>
                        <a:pt x="209345" y="925522"/>
                        <a:pt x="207973" y="924837"/>
                      </a:cubicBezTo>
                      <a:cubicBezTo>
                        <a:pt x="204201" y="923808"/>
                        <a:pt x="200429" y="922779"/>
                        <a:pt x="197000" y="922093"/>
                      </a:cubicBezTo>
                      <a:lnTo>
                        <a:pt x="197000" y="922093"/>
                      </a:lnTo>
                      <a:cubicBezTo>
                        <a:pt x="168197" y="914207"/>
                        <a:pt x="148994" y="908035"/>
                        <a:pt x="133221" y="896033"/>
                      </a:cubicBezTo>
                      <a:cubicBezTo>
                        <a:pt x="133221" y="896033"/>
                        <a:pt x="133221" y="896033"/>
                        <a:pt x="133221" y="896033"/>
                      </a:cubicBezTo>
                      <a:cubicBezTo>
                        <a:pt x="126363" y="890890"/>
                        <a:pt x="120191" y="884717"/>
                        <a:pt x="114361" y="877174"/>
                      </a:cubicBezTo>
                      <a:cubicBezTo>
                        <a:pt x="104760" y="865172"/>
                        <a:pt x="95159" y="849399"/>
                        <a:pt x="83500" y="827453"/>
                      </a:cubicBezTo>
                      <a:cubicBezTo>
                        <a:pt x="62926" y="788362"/>
                        <a:pt x="35837" y="752358"/>
                        <a:pt x="20064" y="710867"/>
                      </a:cubicBezTo>
                      <a:cubicBezTo>
                        <a:pt x="-8740" y="635772"/>
                        <a:pt x="-1882" y="505127"/>
                        <a:pt x="11834" y="426946"/>
                      </a:cubicBezTo>
                      <a:cubicBezTo>
                        <a:pt x="28979" y="330248"/>
                        <a:pt x="67041" y="233893"/>
                        <a:pt x="51268" y="134452"/>
                      </a:cubicBezTo>
                      <a:cubicBezTo>
                        <a:pt x="50582" y="129994"/>
                        <a:pt x="49896" y="124851"/>
                        <a:pt x="49210" y="119022"/>
                      </a:cubicBezTo>
                      <a:cubicBezTo>
                        <a:pt x="47839" y="109763"/>
                        <a:pt x="46810" y="99133"/>
                        <a:pt x="46124" y="88504"/>
                      </a:cubicBezTo>
                      <a:cubicBezTo>
                        <a:pt x="45439" y="74788"/>
                        <a:pt x="45781" y="60729"/>
                        <a:pt x="47496" y="47698"/>
                      </a:cubicBezTo>
                      <a:cubicBezTo>
                        <a:pt x="48182" y="43241"/>
                        <a:pt x="48868" y="38783"/>
                        <a:pt x="50239" y="35011"/>
                      </a:cubicBezTo>
                      <a:cubicBezTo>
                        <a:pt x="52297" y="27467"/>
                        <a:pt x="55040" y="20952"/>
                        <a:pt x="59155" y="15466"/>
                      </a:cubicBezTo>
                      <a:lnTo>
                        <a:pt x="59155" y="15466"/>
                      </a:lnTo>
                      <a:cubicBezTo>
                        <a:pt x="61555" y="12037"/>
                        <a:pt x="64298" y="9294"/>
                        <a:pt x="67384" y="6893"/>
                      </a:cubicBezTo>
                      <a:lnTo>
                        <a:pt x="67384" y="6893"/>
                      </a:lnTo>
                      <a:cubicBezTo>
                        <a:pt x="74928" y="1407"/>
                        <a:pt x="84186" y="-993"/>
                        <a:pt x="96874" y="378"/>
                      </a:cubicBezTo>
                      <a:cubicBezTo>
                        <a:pt x="97216" y="378"/>
                        <a:pt x="97559" y="378"/>
                        <a:pt x="97559" y="378"/>
                      </a:cubicBezTo>
                      <a:cubicBezTo>
                        <a:pt x="97902" y="378"/>
                        <a:pt x="98588" y="378"/>
                        <a:pt x="99274" y="721"/>
                      </a:cubicBezTo>
                      <a:cubicBezTo>
                        <a:pt x="101674" y="1064"/>
                        <a:pt x="104074" y="1407"/>
                        <a:pt x="106475" y="2093"/>
                      </a:cubicBezTo>
                      <a:cubicBezTo>
                        <a:pt x="108875" y="2436"/>
                        <a:pt x="110932" y="3121"/>
                        <a:pt x="113333" y="4150"/>
                      </a:cubicBezTo>
                      <a:cubicBezTo>
                        <a:pt x="114704" y="4493"/>
                        <a:pt x="115733" y="4836"/>
                        <a:pt x="117105" y="5522"/>
                      </a:cubicBezTo>
                      <a:cubicBezTo>
                        <a:pt x="118819" y="6208"/>
                        <a:pt x="120534" y="6893"/>
                        <a:pt x="121905" y="7579"/>
                      </a:cubicBezTo>
                      <a:cubicBezTo>
                        <a:pt x="126020" y="9637"/>
                        <a:pt x="130135" y="12380"/>
                        <a:pt x="133907" y="15809"/>
                      </a:cubicBezTo>
                      <a:cubicBezTo>
                        <a:pt x="141793" y="23010"/>
                        <a:pt x="148994" y="32268"/>
                        <a:pt x="155509" y="42555"/>
                      </a:cubicBezTo>
                      <a:cubicBezTo>
                        <a:pt x="158253" y="47356"/>
                        <a:pt x="160996" y="52156"/>
                        <a:pt x="163739" y="56957"/>
                      </a:cubicBezTo>
                      <a:cubicBezTo>
                        <a:pt x="167511" y="63815"/>
                        <a:pt x="170940" y="71359"/>
                        <a:pt x="174712" y="78559"/>
                      </a:cubicBezTo>
                      <a:cubicBezTo>
                        <a:pt x="178484" y="86103"/>
                        <a:pt x="181913" y="93647"/>
                        <a:pt x="186028" y="100848"/>
                      </a:cubicBezTo>
                      <a:cubicBezTo>
                        <a:pt x="187399" y="103248"/>
                        <a:pt x="188771" y="105649"/>
                        <a:pt x="189799" y="108049"/>
                      </a:cubicBezTo>
                      <a:cubicBezTo>
                        <a:pt x="191857" y="111478"/>
                        <a:pt x="193571" y="114564"/>
                        <a:pt x="195629" y="117650"/>
                      </a:cubicBezTo>
                      <a:cubicBezTo>
                        <a:pt x="200429" y="125194"/>
                        <a:pt x="205230" y="132395"/>
                        <a:pt x="210716" y="137881"/>
                      </a:cubicBezTo>
                      <a:cubicBezTo>
                        <a:pt x="211745" y="139253"/>
                        <a:pt x="213117" y="140281"/>
                        <a:pt x="214488" y="141653"/>
                      </a:cubicBezTo>
                      <a:cubicBezTo>
                        <a:pt x="234376" y="161884"/>
                        <a:pt x="256322" y="180401"/>
                        <a:pt x="279296" y="197889"/>
                      </a:cubicBezTo>
                      <a:cubicBezTo>
                        <a:pt x="284783" y="202346"/>
                        <a:pt x="290612" y="206461"/>
                        <a:pt x="296098" y="210576"/>
                      </a:cubicBezTo>
                      <a:cubicBezTo>
                        <a:pt x="309472" y="220520"/>
                        <a:pt x="322845" y="230464"/>
                        <a:pt x="336218" y="240408"/>
                      </a:cubicBezTo>
                      <a:cubicBezTo>
                        <a:pt x="341361" y="244180"/>
                        <a:pt x="346505" y="247952"/>
                        <a:pt x="351648" y="251724"/>
                      </a:cubicBezTo>
                      <a:cubicBezTo>
                        <a:pt x="381823" y="274355"/>
                        <a:pt x="411656" y="297330"/>
                        <a:pt x="438059" y="323390"/>
                      </a:cubicBezTo>
                      <a:cubicBezTo>
                        <a:pt x="445603" y="330934"/>
                        <a:pt x="452804" y="338478"/>
                        <a:pt x="459662" y="346364"/>
                      </a:cubicBezTo>
                      <a:cubicBezTo>
                        <a:pt x="478521" y="367967"/>
                        <a:pt x="494980" y="391627"/>
                        <a:pt x="507668" y="418716"/>
                      </a:cubicBezTo>
                      <a:cubicBezTo>
                        <a:pt x="530299" y="466036"/>
                        <a:pt x="537500" y="516786"/>
                        <a:pt x="536128" y="567535"/>
                      </a:cubicBezTo>
                      <a:cubicBezTo>
                        <a:pt x="536128" y="567535"/>
                        <a:pt x="536128" y="567878"/>
                        <a:pt x="536128" y="567878"/>
                      </a:cubicBezTo>
                      <a:cubicBezTo>
                        <a:pt x="535786" y="579536"/>
                        <a:pt x="535100" y="590852"/>
                        <a:pt x="534071" y="602511"/>
                      </a:cubicBezTo>
                      <a:cubicBezTo>
                        <a:pt x="529613" y="646402"/>
                        <a:pt x="520012" y="690293"/>
                        <a:pt x="508696" y="732470"/>
                      </a:cubicBezTo>
                      <a:cubicBezTo>
                        <a:pt x="504239" y="749958"/>
                        <a:pt x="498752" y="765731"/>
                        <a:pt x="492923" y="780819"/>
                      </a:cubicBezTo>
                      <a:cubicBezTo>
                        <a:pt x="490523" y="786991"/>
                        <a:pt x="487780" y="793163"/>
                        <a:pt x="485036" y="798992"/>
                      </a:cubicBezTo>
                      <a:cubicBezTo>
                        <a:pt x="474064" y="823681"/>
                        <a:pt x="461376" y="846655"/>
                        <a:pt x="446632" y="872373"/>
                      </a:cubicBezTo>
                      <a:cubicBezTo>
                        <a:pt x="442517" y="879231"/>
                        <a:pt x="439088" y="885746"/>
                        <a:pt x="436345" y="892604"/>
                      </a:cubicBezTo>
                      <a:cubicBezTo>
                        <a:pt x="436345" y="892604"/>
                        <a:pt x="436345" y="892604"/>
                        <a:pt x="436345" y="892604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714" name="Google Shape;3714;p16"/>
                <p:cNvSpPr/>
                <p:nvPr/>
              </p:nvSpPr>
              <p:spPr>
                <a:xfrm>
                  <a:off x="7313888" y="2073173"/>
                  <a:ext cx="76559" cy="88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559" h="889825" extrusionOk="0">
                      <a:moveTo>
                        <a:pt x="76560" y="889826"/>
                      </a:moveTo>
                      <a:cubicBezTo>
                        <a:pt x="69702" y="884682"/>
                        <a:pt x="63529" y="878510"/>
                        <a:pt x="57700" y="870966"/>
                      </a:cubicBezTo>
                      <a:cubicBezTo>
                        <a:pt x="48442" y="849706"/>
                        <a:pt x="40555" y="827418"/>
                        <a:pt x="34040" y="804786"/>
                      </a:cubicBezTo>
                      <a:cubicBezTo>
                        <a:pt x="-4365" y="671398"/>
                        <a:pt x="-3679" y="525323"/>
                        <a:pt x="4550" y="387477"/>
                      </a:cubicBezTo>
                      <a:cubicBezTo>
                        <a:pt x="9008" y="312382"/>
                        <a:pt x="23067" y="237287"/>
                        <a:pt x="24782" y="162192"/>
                      </a:cubicBezTo>
                      <a:cubicBezTo>
                        <a:pt x="25810" y="123444"/>
                        <a:pt x="19295" y="87440"/>
                        <a:pt x="10380" y="50064"/>
                      </a:cubicBezTo>
                      <a:cubicBezTo>
                        <a:pt x="7294" y="36348"/>
                        <a:pt x="4208" y="22289"/>
                        <a:pt x="2493" y="8573"/>
                      </a:cubicBezTo>
                      <a:lnTo>
                        <a:pt x="2493" y="8573"/>
                      </a:lnTo>
                      <a:cubicBezTo>
                        <a:pt x="4893" y="5144"/>
                        <a:pt x="7637" y="2400"/>
                        <a:pt x="10723" y="0"/>
                      </a:cubicBezTo>
                      <a:cubicBezTo>
                        <a:pt x="13123" y="25032"/>
                        <a:pt x="19981" y="49378"/>
                        <a:pt x="25467" y="74067"/>
                      </a:cubicBezTo>
                      <a:cubicBezTo>
                        <a:pt x="33354" y="109728"/>
                        <a:pt x="35069" y="146076"/>
                        <a:pt x="33011" y="182766"/>
                      </a:cubicBezTo>
                      <a:cubicBezTo>
                        <a:pt x="28896" y="256146"/>
                        <a:pt x="16895" y="328498"/>
                        <a:pt x="12780" y="401879"/>
                      </a:cubicBezTo>
                      <a:cubicBezTo>
                        <a:pt x="9008" y="477317"/>
                        <a:pt x="8665" y="553441"/>
                        <a:pt x="14152" y="628879"/>
                      </a:cubicBezTo>
                      <a:cubicBezTo>
                        <a:pt x="20324" y="718376"/>
                        <a:pt x="36440" y="809930"/>
                        <a:pt x="76560" y="889826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715" name="Google Shape;3715;p16"/>
                <p:cNvSpPr/>
                <p:nvPr/>
              </p:nvSpPr>
              <p:spPr>
                <a:xfrm>
                  <a:off x="7353757" y="2067344"/>
                  <a:ext cx="111785" cy="9248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785" h="924801" extrusionOk="0">
                      <a:moveTo>
                        <a:pt x="111785" y="924801"/>
                      </a:moveTo>
                      <a:cubicBezTo>
                        <a:pt x="108014" y="923773"/>
                        <a:pt x="104241" y="922744"/>
                        <a:pt x="100812" y="922058"/>
                      </a:cubicBezTo>
                      <a:lnTo>
                        <a:pt x="100812" y="922058"/>
                      </a:lnTo>
                      <a:cubicBezTo>
                        <a:pt x="94983" y="904913"/>
                        <a:pt x="89840" y="887425"/>
                        <a:pt x="85382" y="869937"/>
                      </a:cubicBezTo>
                      <a:cubicBezTo>
                        <a:pt x="67551" y="796900"/>
                        <a:pt x="64122" y="721805"/>
                        <a:pt x="61722" y="647052"/>
                      </a:cubicBezTo>
                      <a:cubicBezTo>
                        <a:pt x="59321" y="569214"/>
                        <a:pt x="56235" y="491376"/>
                        <a:pt x="50406" y="413537"/>
                      </a:cubicBezTo>
                      <a:cubicBezTo>
                        <a:pt x="40119" y="275006"/>
                        <a:pt x="23317" y="137160"/>
                        <a:pt x="0" y="0"/>
                      </a:cubicBezTo>
                      <a:cubicBezTo>
                        <a:pt x="3086" y="343"/>
                        <a:pt x="6172" y="1029"/>
                        <a:pt x="9601" y="1715"/>
                      </a:cubicBezTo>
                      <a:cubicBezTo>
                        <a:pt x="20917" y="67208"/>
                        <a:pt x="30518" y="133045"/>
                        <a:pt x="38747" y="198882"/>
                      </a:cubicBezTo>
                      <a:cubicBezTo>
                        <a:pt x="57264" y="350101"/>
                        <a:pt x="65837" y="501320"/>
                        <a:pt x="70980" y="653567"/>
                      </a:cubicBezTo>
                      <a:cubicBezTo>
                        <a:pt x="73724" y="744436"/>
                        <a:pt x="80582" y="839419"/>
                        <a:pt x="111785" y="92480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716" name="Google Shape;3716;p16"/>
                <p:cNvSpPr/>
                <p:nvPr/>
              </p:nvSpPr>
              <p:spPr>
                <a:xfrm>
                  <a:off x="7378788" y="2074202"/>
                  <a:ext cx="180022" cy="9875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022" h="987552" extrusionOk="0">
                      <a:moveTo>
                        <a:pt x="180023" y="987552"/>
                      </a:moveTo>
                      <a:cubicBezTo>
                        <a:pt x="174193" y="981037"/>
                        <a:pt x="168364" y="974522"/>
                        <a:pt x="162535" y="968007"/>
                      </a:cubicBezTo>
                      <a:cubicBezTo>
                        <a:pt x="160135" y="961835"/>
                        <a:pt x="157734" y="955662"/>
                        <a:pt x="155334" y="949490"/>
                      </a:cubicBezTo>
                      <a:cubicBezTo>
                        <a:pt x="128245" y="876452"/>
                        <a:pt x="108014" y="800329"/>
                        <a:pt x="101842" y="722490"/>
                      </a:cubicBezTo>
                      <a:cubicBezTo>
                        <a:pt x="94640" y="634708"/>
                        <a:pt x="103899" y="546926"/>
                        <a:pt x="97384" y="459143"/>
                      </a:cubicBezTo>
                      <a:cubicBezTo>
                        <a:pt x="86068" y="302438"/>
                        <a:pt x="44234" y="150190"/>
                        <a:pt x="0" y="0"/>
                      </a:cubicBezTo>
                      <a:cubicBezTo>
                        <a:pt x="4115" y="2057"/>
                        <a:pt x="8230" y="4800"/>
                        <a:pt x="12002" y="8229"/>
                      </a:cubicBezTo>
                      <a:cubicBezTo>
                        <a:pt x="32918" y="79896"/>
                        <a:pt x="53150" y="151905"/>
                        <a:pt x="69952" y="224942"/>
                      </a:cubicBezTo>
                      <a:cubicBezTo>
                        <a:pt x="88811" y="308267"/>
                        <a:pt x="103213" y="392963"/>
                        <a:pt x="108014" y="478346"/>
                      </a:cubicBezTo>
                      <a:cubicBezTo>
                        <a:pt x="112814" y="565442"/>
                        <a:pt x="103556" y="653225"/>
                        <a:pt x="112814" y="740321"/>
                      </a:cubicBezTo>
                      <a:cubicBezTo>
                        <a:pt x="122416" y="826046"/>
                        <a:pt x="147447" y="907999"/>
                        <a:pt x="180023" y="987552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717" name="Google Shape;3717;p16"/>
                <p:cNvSpPr/>
                <p:nvPr/>
              </p:nvSpPr>
              <p:spPr>
                <a:xfrm>
                  <a:off x="7452169" y="2184273"/>
                  <a:ext cx="161163" cy="9265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163" h="926515" extrusionOk="0">
                      <a:moveTo>
                        <a:pt x="161163" y="926516"/>
                      </a:moveTo>
                      <a:cubicBezTo>
                        <a:pt x="157734" y="924458"/>
                        <a:pt x="154648" y="922401"/>
                        <a:pt x="151562" y="920344"/>
                      </a:cubicBezTo>
                      <a:cubicBezTo>
                        <a:pt x="150533" y="893940"/>
                        <a:pt x="149162" y="867194"/>
                        <a:pt x="147790" y="840448"/>
                      </a:cubicBezTo>
                      <a:cubicBezTo>
                        <a:pt x="133388" y="555841"/>
                        <a:pt x="100470" y="267462"/>
                        <a:pt x="0" y="0"/>
                      </a:cubicBezTo>
                      <a:cubicBezTo>
                        <a:pt x="4801" y="7544"/>
                        <a:pt x="9601" y="14745"/>
                        <a:pt x="15088" y="20231"/>
                      </a:cubicBezTo>
                      <a:cubicBezTo>
                        <a:pt x="16116" y="21603"/>
                        <a:pt x="17488" y="22631"/>
                        <a:pt x="18860" y="24003"/>
                      </a:cubicBezTo>
                      <a:cubicBezTo>
                        <a:pt x="31547" y="58636"/>
                        <a:pt x="42863" y="93955"/>
                        <a:pt x="53150" y="129273"/>
                      </a:cubicBezTo>
                      <a:cubicBezTo>
                        <a:pt x="128588" y="388163"/>
                        <a:pt x="150533" y="657682"/>
                        <a:pt x="161163" y="926516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718" name="Google Shape;3718;p16"/>
                <p:cNvSpPr/>
                <p:nvPr/>
              </p:nvSpPr>
              <p:spPr>
                <a:xfrm>
                  <a:off x="7535837" y="2265197"/>
                  <a:ext cx="158076" cy="7149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076" h="714946" extrusionOk="0">
                      <a:moveTo>
                        <a:pt x="158077" y="694030"/>
                      </a:moveTo>
                      <a:cubicBezTo>
                        <a:pt x="158077" y="694030"/>
                        <a:pt x="158077" y="694030"/>
                        <a:pt x="158077" y="694030"/>
                      </a:cubicBezTo>
                      <a:cubicBezTo>
                        <a:pt x="154991" y="700888"/>
                        <a:pt x="152248" y="707746"/>
                        <a:pt x="149504" y="714947"/>
                      </a:cubicBezTo>
                      <a:cubicBezTo>
                        <a:pt x="142646" y="468402"/>
                        <a:pt x="116929" y="218085"/>
                        <a:pt x="0" y="0"/>
                      </a:cubicBezTo>
                      <a:cubicBezTo>
                        <a:pt x="5486" y="4458"/>
                        <a:pt x="11315" y="8573"/>
                        <a:pt x="16802" y="12687"/>
                      </a:cubicBezTo>
                      <a:cubicBezTo>
                        <a:pt x="123787" y="221856"/>
                        <a:pt x="150533" y="458800"/>
                        <a:pt x="158077" y="69403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719" name="Google Shape;3719;p16"/>
                <p:cNvSpPr/>
                <p:nvPr/>
              </p:nvSpPr>
              <p:spPr>
                <a:xfrm>
                  <a:off x="7592758" y="2307031"/>
                  <a:ext cx="157048" cy="5589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048" h="558927" extrusionOk="0">
                      <a:moveTo>
                        <a:pt x="157048" y="540753"/>
                      </a:moveTo>
                      <a:cubicBezTo>
                        <a:pt x="154648" y="546926"/>
                        <a:pt x="151905" y="553098"/>
                        <a:pt x="149162" y="558927"/>
                      </a:cubicBezTo>
                      <a:cubicBezTo>
                        <a:pt x="135103" y="365532"/>
                        <a:pt x="84696" y="175222"/>
                        <a:pt x="0" y="0"/>
                      </a:cubicBezTo>
                      <a:cubicBezTo>
                        <a:pt x="5144" y="3772"/>
                        <a:pt x="10287" y="7544"/>
                        <a:pt x="15431" y="11316"/>
                      </a:cubicBezTo>
                      <a:cubicBezTo>
                        <a:pt x="93955" y="178308"/>
                        <a:pt x="141618" y="357988"/>
                        <a:pt x="157048" y="540753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720" name="Google Shape;3720;p16"/>
                <p:cNvSpPr/>
                <p:nvPr/>
              </p:nvSpPr>
              <p:spPr>
                <a:xfrm>
                  <a:off x="7694942" y="2390698"/>
                  <a:ext cx="98412" cy="2791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412" h="279120" extrusionOk="0">
                      <a:moveTo>
                        <a:pt x="96012" y="279120"/>
                      </a:moveTo>
                      <a:cubicBezTo>
                        <a:pt x="78181" y="182080"/>
                        <a:pt x="45948" y="87782"/>
                        <a:pt x="0" y="0"/>
                      </a:cubicBezTo>
                      <a:cubicBezTo>
                        <a:pt x="7544" y="7544"/>
                        <a:pt x="14744" y="15087"/>
                        <a:pt x="21602" y="22974"/>
                      </a:cubicBezTo>
                      <a:cubicBezTo>
                        <a:pt x="55892" y="93612"/>
                        <a:pt x="81610" y="168021"/>
                        <a:pt x="98412" y="244145"/>
                      </a:cubicBezTo>
                      <a:cubicBezTo>
                        <a:pt x="98412" y="244145"/>
                        <a:pt x="98412" y="244488"/>
                        <a:pt x="98412" y="244488"/>
                      </a:cubicBezTo>
                      <a:cubicBezTo>
                        <a:pt x="98069" y="255803"/>
                        <a:pt x="97383" y="267462"/>
                        <a:pt x="96012" y="27912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721" name="Google Shape;3721;p16"/>
                <p:cNvSpPr/>
                <p:nvPr/>
              </p:nvSpPr>
              <p:spPr>
                <a:xfrm>
                  <a:off x="7239475" y="1227742"/>
                  <a:ext cx="538774" cy="9221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8774" h="922105" extrusionOk="0">
                      <a:moveTo>
                        <a:pt x="489414" y="521390"/>
                      </a:moveTo>
                      <a:cubicBezTo>
                        <a:pt x="441751" y="602314"/>
                        <a:pt x="359112" y="656835"/>
                        <a:pt x="290532" y="721644"/>
                      </a:cubicBezTo>
                      <a:cubicBezTo>
                        <a:pt x="280245" y="731245"/>
                        <a:pt x="270301" y="741189"/>
                        <a:pt x="261043" y="751133"/>
                      </a:cubicBezTo>
                      <a:cubicBezTo>
                        <a:pt x="239097" y="774793"/>
                        <a:pt x="219895" y="800168"/>
                        <a:pt x="204807" y="828628"/>
                      </a:cubicBezTo>
                      <a:cubicBezTo>
                        <a:pt x="199663" y="838572"/>
                        <a:pt x="192463" y="851946"/>
                        <a:pt x="183547" y="865662"/>
                      </a:cubicBezTo>
                      <a:cubicBezTo>
                        <a:pt x="178061" y="874234"/>
                        <a:pt x="171889" y="882807"/>
                        <a:pt x="165373" y="890693"/>
                      </a:cubicBezTo>
                      <a:cubicBezTo>
                        <a:pt x="159887" y="897551"/>
                        <a:pt x="154058" y="903381"/>
                        <a:pt x="147886" y="908524"/>
                      </a:cubicBezTo>
                      <a:cubicBezTo>
                        <a:pt x="144457" y="911267"/>
                        <a:pt x="141028" y="914010"/>
                        <a:pt x="137256" y="915725"/>
                      </a:cubicBezTo>
                      <a:cubicBezTo>
                        <a:pt x="126969" y="921554"/>
                        <a:pt x="116339" y="923955"/>
                        <a:pt x="105709" y="920526"/>
                      </a:cubicBezTo>
                      <a:cubicBezTo>
                        <a:pt x="102966" y="919840"/>
                        <a:pt x="100222" y="918468"/>
                        <a:pt x="97479" y="916754"/>
                      </a:cubicBezTo>
                      <a:cubicBezTo>
                        <a:pt x="89935" y="912296"/>
                        <a:pt x="82392" y="904752"/>
                        <a:pt x="75191" y="893436"/>
                      </a:cubicBezTo>
                      <a:cubicBezTo>
                        <a:pt x="70047" y="885550"/>
                        <a:pt x="67304" y="876291"/>
                        <a:pt x="66276" y="865662"/>
                      </a:cubicBezTo>
                      <a:cubicBezTo>
                        <a:pt x="62161" y="824856"/>
                        <a:pt x="83763" y="769650"/>
                        <a:pt x="78277" y="731245"/>
                      </a:cubicBezTo>
                      <a:cubicBezTo>
                        <a:pt x="76905" y="722329"/>
                        <a:pt x="75534" y="713071"/>
                        <a:pt x="73819" y="704156"/>
                      </a:cubicBezTo>
                      <a:cubicBezTo>
                        <a:pt x="49816" y="579340"/>
                        <a:pt x="-19449" y="458639"/>
                        <a:pt x="5239" y="329023"/>
                      </a:cubicBezTo>
                      <a:cubicBezTo>
                        <a:pt x="30271" y="199407"/>
                        <a:pt x="143771" y="108881"/>
                        <a:pt x="249727" y="30700"/>
                      </a:cubicBezTo>
                      <a:cubicBezTo>
                        <a:pt x="266529" y="18356"/>
                        <a:pt x="284360" y="5326"/>
                        <a:pt x="304591" y="1211"/>
                      </a:cubicBezTo>
                      <a:cubicBezTo>
                        <a:pt x="319336" y="-1875"/>
                        <a:pt x="330994" y="1211"/>
                        <a:pt x="341281" y="7383"/>
                      </a:cubicBezTo>
                      <a:cubicBezTo>
                        <a:pt x="344025" y="9097"/>
                        <a:pt x="346425" y="10812"/>
                        <a:pt x="349168" y="12526"/>
                      </a:cubicBezTo>
                      <a:cubicBezTo>
                        <a:pt x="357055" y="18356"/>
                        <a:pt x="364599" y="24871"/>
                        <a:pt x="372828" y="31043"/>
                      </a:cubicBezTo>
                      <a:cubicBezTo>
                        <a:pt x="375228" y="32758"/>
                        <a:pt x="377629" y="34815"/>
                        <a:pt x="380372" y="36187"/>
                      </a:cubicBezTo>
                      <a:cubicBezTo>
                        <a:pt x="381744" y="37215"/>
                        <a:pt x="383115" y="37901"/>
                        <a:pt x="384487" y="38587"/>
                      </a:cubicBezTo>
                      <a:cubicBezTo>
                        <a:pt x="392716" y="43387"/>
                        <a:pt x="400260" y="46131"/>
                        <a:pt x="407461" y="47845"/>
                      </a:cubicBezTo>
                      <a:cubicBezTo>
                        <a:pt x="410890" y="48531"/>
                        <a:pt x="413976" y="49217"/>
                        <a:pt x="417062" y="49560"/>
                      </a:cubicBezTo>
                      <a:cubicBezTo>
                        <a:pt x="427349" y="50931"/>
                        <a:pt x="437293" y="50245"/>
                        <a:pt x="447237" y="49903"/>
                      </a:cubicBezTo>
                      <a:cubicBezTo>
                        <a:pt x="450666" y="49903"/>
                        <a:pt x="453753" y="49560"/>
                        <a:pt x="457182" y="49903"/>
                      </a:cubicBezTo>
                      <a:cubicBezTo>
                        <a:pt x="466097" y="50245"/>
                        <a:pt x="475355" y="51274"/>
                        <a:pt x="484956" y="54703"/>
                      </a:cubicBezTo>
                      <a:cubicBezTo>
                        <a:pt x="485299" y="54703"/>
                        <a:pt x="485642" y="54703"/>
                        <a:pt x="485985" y="55046"/>
                      </a:cubicBezTo>
                      <a:cubicBezTo>
                        <a:pt x="489071" y="56075"/>
                        <a:pt x="491814" y="57789"/>
                        <a:pt x="494215" y="59504"/>
                      </a:cubicBezTo>
                      <a:cubicBezTo>
                        <a:pt x="507931" y="69791"/>
                        <a:pt x="513074" y="90022"/>
                        <a:pt x="515817" y="107853"/>
                      </a:cubicBezTo>
                      <a:cubicBezTo>
                        <a:pt x="540163" y="247070"/>
                        <a:pt x="561423" y="400003"/>
                        <a:pt x="489414" y="52139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3722" name="Google Shape;3722;p16"/>
                <p:cNvGrpSpPr/>
                <p:nvPr/>
              </p:nvGrpSpPr>
              <p:grpSpPr>
                <a:xfrm>
                  <a:off x="7305569" y="1235125"/>
                  <a:ext cx="429487" cy="913142"/>
                  <a:chOff x="7305569" y="1235125"/>
                  <a:chExt cx="429487" cy="913142"/>
                </a:xfrm>
              </p:grpSpPr>
              <p:sp>
                <p:nvSpPr>
                  <p:cNvPr id="3723" name="Google Shape;3723;p16"/>
                  <p:cNvSpPr/>
                  <p:nvPr/>
                </p:nvSpPr>
                <p:spPr>
                  <a:xfrm>
                    <a:off x="7305569" y="1235125"/>
                    <a:ext cx="283417" cy="85862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3417" h="858621" extrusionOk="0">
                        <a:moveTo>
                          <a:pt x="525" y="858622"/>
                        </a:moveTo>
                        <a:cubicBezTo>
                          <a:pt x="-3590" y="817817"/>
                          <a:pt x="18013" y="762610"/>
                          <a:pt x="12526" y="724205"/>
                        </a:cubicBezTo>
                        <a:cubicBezTo>
                          <a:pt x="11155" y="715289"/>
                          <a:pt x="9783" y="706031"/>
                          <a:pt x="8069" y="697116"/>
                        </a:cubicBezTo>
                        <a:cubicBezTo>
                          <a:pt x="10126" y="655968"/>
                          <a:pt x="10812" y="614477"/>
                          <a:pt x="10126" y="572986"/>
                        </a:cubicBezTo>
                        <a:cubicBezTo>
                          <a:pt x="8755" y="484175"/>
                          <a:pt x="5668" y="393992"/>
                          <a:pt x="24871" y="306553"/>
                        </a:cubicBezTo>
                        <a:cubicBezTo>
                          <a:pt x="41673" y="230772"/>
                          <a:pt x="74934" y="157391"/>
                          <a:pt x="132884" y="104585"/>
                        </a:cubicBezTo>
                        <a:cubicBezTo>
                          <a:pt x="176776" y="64808"/>
                          <a:pt x="230954" y="38062"/>
                          <a:pt x="275531" y="0"/>
                        </a:cubicBezTo>
                        <a:cubicBezTo>
                          <a:pt x="278274" y="1715"/>
                          <a:pt x="280674" y="3429"/>
                          <a:pt x="283417" y="5144"/>
                        </a:cubicBezTo>
                        <a:cubicBezTo>
                          <a:pt x="232668" y="48692"/>
                          <a:pt x="169574" y="77838"/>
                          <a:pt x="122940" y="126873"/>
                        </a:cubicBezTo>
                        <a:cubicBezTo>
                          <a:pt x="-4619" y="261633"/>
                          <a:pt x="20413" y="463944"/>
                          <a:pt x="19384" y="633336"/>
                        </a:cubicBezTo>
                        <a:cubicBezTo>
                          <a:pt x="19042" y="709117"/>
                          <a:pt x="12869" y="784212"/>
                          <a:pt x="525" y="858622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724" name="Google Shape;3724;p16"/>
                  <p:cNvSpPr/>
                  <p:nvPr/>
                </p:nvSpPr>
                <p:spPr>
                  <a:xfrm>
                    <a:off x="7337298" y="1258785"/>
                    <a:ext cx="282892" cy="8894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2892" h="889482" extrusionOk="0">
                        <a:moveTo>
                          <a:pt x="27089" y="688886"/>
                        </a:moveTo>
                        <a:cubicBezTo>
                          <a:pt x="21946" y="756437"/>
                          <a:pt x="17831" y="822960"/>
                          <a:pt x="8230" y="889483"/>
                        </a:cubicBezTo>
                        <a:cubicBezTo>
                          <a:pt x="5486" y="888797"/>
                          <a:pt x="2743" y="887425"/>
                          <a:pt x="0" y="885711"/>
                        </a:cubicBezTo>
                        <a:cubicBezTo>
                          <a:pt x="13716" y="798614"/>
                          <a:pt x="14745" y="710832"/>
                          <a:pt x="23660" y="623392"/>
                        </a:cubicBezTo>
                        <a:cubicBezTo>
                          <a:pt x="32576" y="537667"/>
                          <a:pt x="46634" y="452285"/>
                          <a:pt x="70295" y="368960"/>
                        </a:cubicBezTo>
                        <a:cubicBezTo>
                          <a:pt x="109042" y="232143"/>
                          <a:pt x="175222" y="101498"/>
                          <a:pt x="275349" y="0"/>
                        </a:cubicBezTo>
                        <a:cubicBezTo>
                          <a:pt x="277749" y="1715"/>
                          <a:pt x="280149" y="3772"/>
                          <a:pt x="282893" y="5144"/>
                        </a:cubicBezTo>
                        <a:cubicBezTo>
                          <a:pt x="229743" y="58636"/>
                          <a:pt x="185852" y="120358"/>
                          <a:pt x="151219" y="187566"/>
                        </a:cubicBezTo>
                        <a:cubicBezTo>
                          <a:pt x="70637" y="342214"/>
                          <a:pt x="40119" y="516407"/>
                          <a:pt x="27089" y="688886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725" name="Google Shape;3725;p16"/>
                  <p:cNvSpPr/>
                  <p:nvPr/>
                </p:nvSpPr>
                <p:spPr>
                  <a:xfrm>
                    <a:off x="7377074" y="1275930"/>
                    <a:ext cx="279806" cy="8675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9806" h="867536" extrusionOk="0">
                        <a:moveTo>
                          <a:pt x="178308" y="210541"/>
                        </a:moveTo>
                        <a:cubicBezTo>
                          <a:pt x="97041" y="420053"/>
                          <a:pt x="59665" y="641909"/>
                          <a:pt x="10630" y="860336"/>
                        </a:cubicBezTo>
                        <a:cubicBezTo>
                          <a:pt x="7201" y="863079"/>
                          <a:pt x="3772" y="865822"/>
                          <a:pt x="0" y="867537"/>
                        </a:cubicBezTo>
                        <a:cubicBezTo>
                          <a:pt x="33947" y="718375"/>
                          <a:pt x="61722" y="568185"/>
                          <a:pt x="101156" y="420395"/>
                        </a:cubicBezTo>
                        <a:cubicBezTo>
                          <a:pt x="124816" y="331927"/>
                          <a:pt x="152933" y="244488"/>
                          <a:pt x="188595" y="160134"/>
                        </a:cubicBezTo>
                        <a:cubicBezTo>
                          <a:pt x="211570" y="105956"/>
                          <a:pt x="236944" y="50063"/>
                          <a:pt x="270205" y="0"/>
                        </a:cubicBezTo>
                        <a:cubicBezTo>
                          <a:pt x="273634" y="686"/>
                          <a:pt x="276721" y="1372"/>
                          <a:pt x="279806" y="1715"/>
                        </a:cubicBezTo>
                        <a:cubicBezTo>
                          <a:pt x="236601" y="65837"/>
                          <a:pt x="205397" y="139903"/>
                          <a:pt x="178308" y="21054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726" name="Google Shape;3726;p16"/>
                  <p:cNvSpPr/>
                  <p:nvPr/>
                </p:nvSpPr>
                <p:spPr>
                  <a:xfrm>
                    <a:off x="7405192" y="1277835"/>
                    <a:ext cx="291807" cy="840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1807" h="840600" extrusionOk="0">
                        <a:moveTo>
                          <a:pt x="0" y="840600"/>
                        </a:moveTo>
                        <a:cubicBezTo>
                          <a:pt x="98755" y="562165"/>
                          <a:pt x="163563" y="271386"/>
                          <a:pt x="281864" y="152"/>
                        </a:cubicBezTo>
                        <a:cubicBezTo>
                          <a:pt x="285293" y="152"/>
                          <a:pt x="288379" y="-191"/>
                          <a:pt x="291808" y="152"/>
                        </a:cubicBezTo>
                        <a:cubicBezTo>
                          <a:pt x="261975" y="67704"/>
                          <a:pt x="235572" y="136969"/>
                          <a:pt x="211226" y="206921"/>
                        </a:cubicBezTo>
                        <a:cubicBezTo>
                          <a:pt x="141275" y="407518"/>
                          <a:pt x="87782" y="614629"/>
                          <a:pt x="18173" y="815911"/>
                        </a:cubicBezTo>
                        <a:cubicBezTo>
                          <a:pt x="12687" y="824141"/>
                          <a:pt x="6858" y="832714"/>
                          <a:pt x="0" y="84060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727" name="Google Shape;3727;p16"/>
                  <p:cNvSpPr/>
                  <p:nvPr/>
                </p:nvSpPr>
                <p:spPr>
                  <a:xfrm>
                    <a:off x="7500861" y="1282446"/>
                    <a:ext cx="234195" cy="6964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4195" h="696429" extrusionOk="0">
                        <a:moveTo>
                          <a:pt x="29490" y="666941"/>
                        </a:moveTo>
                        <a:cubicBezTo>
                          <a:pt x="19203" y="676542"/>
                          <a:pt x="9259" y="686486"/>
                          <a:pt x="0" y="696430"/>
                        </a:cubicBezTo>
                        <a:cubicBezTo>
                          <a:pt x="51092" y="610705"/>
                          <a:pt x="100813" y="523951"/>
                          <a:pt x="141275" y="432397"/>
                        </a:cubicBezTo>
                        <a:cubicBezTo>
                          <a:pt x="174536" y="356616"/>
                          <a:pt x="200940" y="277406"/>
                          <a:pt x="214313" y="195453"/>
                        </a:cubicBezTo>
                        <a:cubicBezTo>
                          <a:pt x="224600" y="130645"/>
                          <a:pt x="225971" y="65494"/>
                          <a:pt x="224600" y="0"/>
                        </a:cubicBezTo>
                        <a:cubicBezTo>
                          <a:pt x="224943" y="0"/>
                          <a:pt x="225286" y="0"/>
                          <a:pt x="225628" y="343"/>
                        </a:cubicBezTo>
                        <a:cubicBezTo>
                          <a:pt x="228715" y="1372"/>
                          <a:pt x="231458" y="3086"/>
                          <a:pt x="233858" y="4801"/>
                        </a:cubicBezTo>
                        <a:cubicBezTo>
                          <a:pt x="235230" y="77153"/>
                          <a:pt x="232829" y="149504"/>
                          <a:pt x="219113" y="220828"/>
                        </a:cubicBezTo>
                        <a:cubicBezTo>
                          <a:pt x="187567" y="382676"/>
                          <a:pt x="112129" y="526352"/>
                          <a:pt x="29490" y="66694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3728" name="Google Shape;3728;p16"/>
                <p:cNvSpPr/>
                <p:nvPr/>
              </p:nvSpPr>
              <p:spPr>
                <a:xfrm>
                  <a:off x="6563853" y="1309732"/>
                  <a:ext cx="793810" cy="8043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3810" h="804374" extrusionOk="0">
                      <a:moveTo>
                        <a:pt x="785103" y="786758"/>
                      </a:moveTo>
                      <a:cubicBezTo>
                        <a:pt x="784075" y="788130"/>
                        <a:pt x="783046" y="789501"/>
                        <a:pt x="781674" y="790530"/>
                      </a:cubicBezTo>
                      <a:cubicBezTo>
                        <a:pt x="780646" y="791559"/>
                        <a:pt x="779617" y="792245"/>
                        <a:pt x="778588" y="792930"/>
                      </a:cubicBezTo>
                      <a:cubicBezTo>
                        <a:pt x="774474" y="796016"/>
                        <a:pt x="769673" y="798760"/>
                        <a:pt x="763501" y="800474"/>
                      </a:cubicBezTo>
                      <a:cubicBezTo>
                        <a:pt x="760758" y="801503"/>
                        <a:pt x="758014" y="802189"/>
                        <a:pt x="754928" y="802874"/>
                      </a:cubicBezTo>
                      <a:cubicBezTo>
                        <a:pt x="752528" y="803217"/>
                        <a:pt x="750127" y="803560"/>
                        <a:pt x="747727" y="803903"/>
                      </a:cubicBezTo>
                      <a:cubicBezTo>
                        <a:pt x="746698" y="804246"/>
                        <a:pt x="745327" y="804246"/>
                        <a:pt x="744298" y="804246"/>
                      </a:cubicBezTo>
                      <a:cubicBezTo>
                        <a:pt x="743269" y="804246"/>
                        <a:pt x="742241" y="804246"/>
                        <a:pt x="741555" y="804246"/>
                      </a:cubicBezTo>
                      <a:cubicBezTo>
                        <a:pt x="741555" y="804246"/>
                        <a:pt x="741555" y="804246"/>
                        <a:pt x="741555" y="804246"/>
                      </a:cubicBezTo>
                      <a:lnTo>
                        <a:pt x="741555" y="804246"/>
                      </a:lnTo>
                      <a:cubicBezTo>
                        <a:pt x="737440" y="804589"/>
                        <a:pt x="733326" y="804246"/>
                        <a:pt x="729211" y="803217"/>
                      </a:cubicBezTo>
                      <a:cubicBezTo>
                        <a:pt x="701436" y="797731"/>
                        <a:pt x="672975" y="772013"/>
                        <a:pt x="645543" y="751097"/>
                      </a:cubicBezTo>
                      <a:cubicBezTo>
                        <a:pt x="644857" y="750754"/>
                        <a:pt x="644172" y="750068"/>
                        <a:pt x="643486" y="749725"/>
                      </a:cubicBezTo>
                      <a:cubicBezTo>
                        <a:pt x="641085" y="748010"/>
                        <a:pt x="639028" y="746296"/>
                        <a:pt x="636628" y="744924"/>
                      </a:cubicBezTo>
                      <a:cubicBezTo>
                        <a:pt x="634913" y="743553"/>
                        <a:pt x="633199" y="742524"/>
                        <a:pt x="631484" y="741152"/>
                      </a:cubicBezTo>
                      <a:cubicBezTo>
                        <a:pt x="621883" y="734637"/>
                        <a:pt x="612282" y="728808"/>
                        <a:pt x="603024" y="725379"/>
                      </a:cubicBezTo>
                      <a:cubicBezTo>
                        <a:pt x="560847" y="709949"/>
                        <a:pt x="515927" y="701033"/>
                        <a:pt x="471007" y="692461"/>
                      </a:cubicBezTo>
                      <a:cubicBezTo>
                        <a:pt x="451804" y="688689"/>
                        <a:pt x="432602" y="685260"/>
                        <a:pt x="413743" y="681488"/>
                      </a:cubicBezTo>
                      <a:lnTo>
                        <a:pt x="413743" y="681488"/>
                      </a:lnTo>
                      <a:cubicBezTo>
                        <a:pt x="341734" y="667429"/>
                        <a:pt x="271782" y="648569"/>
                        <a:pt x="213489" y="601592"/>
                      </a:cubicBezTo>
                      <a:cubicBezTo>
                        <a:pt x="106161" y="515524"/>
                        <a:pt x="118849" y="389680"/>
                        <a:pt x="56784" y="282352"/>
                      </a:cubicBezTo>
                      <a:cubicBezTo>
                        <a:pt x="34152" y="242919"/>
                        <a:pt x="-25512" y="197313"/>
                        <a:pt x="12207" y="150336"/>
                      </a:cubicBezTo>
                      <a:cubicBezTo>
                        <a:pt x="12892" y="149650"/>
                        <a:pt x="13236" y="148964"/>
                        <a:pt x="13921" y="148621"/>
                      </a:cubicBezTo>
                      <a:cubicBezTo>
                        <a:pt x="15979" y="146221"/>
                        <a:pt x="18379" y="144164"/>
                        <a:pt x="20779" y="142106"/>
                      </a:cubicBezTo>
                      <a:cubicBezTo>
                        <a:pt x="36210" y="129419"/>
                        <a:pt x="55412" y="127019"/>
                        <a:pt x="74614" y="123932"/>
                      </a:cubicBezTo>
                      <a:cubicBezTo>
                        <a:pt x="78043" y="123590"/>
                        <a:pt x="81472" y="122904"/>
                        <a:pt x="84901" y="122218"/>
                      </a:cubicBezTo>
                      <a:cubicBezTo>
                        <a:pt x="95188" y="120161"/>
                        <a:pt x="105133" y="117417"/>
                        <a:pt x="114048" y="112274"/>
                      </a:cubicBezTo>
                      <a:cubicBezTo>
                        <a:pt x="118849" y="109531"/>
                        <a:pt x="123306" y="106445"/>
                        <a:pt x="127421" y="102673"/>
                      </a:cubicBezTo>
                      <a:cubicBezTo>
                        <a:pt x="129822" y="100615"/>
                        <a:pt x="132222" y="98558"/>
                        <a:pt x="134279" y="96158"/>
                      </a:cubicBezTo>
                      <a:cubicBezTo>
                        <a:pt x="145938" y="84499"/>
                        <a:pt x="155196" y="70440"/>
                        <a:pt x="164454" y="55695"/>
                      </a:cubicBezTo>
                      <a:cubicBezTo>
                        <a:pt x="166169" y="52952"/>
                        <a:pt x="167883" y="50552"/>
                        <a:pt x="169255" y="47809"/>
                      </a:cubicBezTo>
                      <a:cubicBezTo>
                        <a:pt x="173713" y="40608"/>
                        <a:pt x="178170" y="33750"/>
                        <a:pt x="182971" y="26892"/>
                      </a:cubicBezTo>
                      <a:cubicBezTo>
                        <a:pt x="184000" y="25520"/>
                        <a:pt x="185028" y="23806"/>
                        <a:pt x="186057" y="22434"/>
                      </a:cubicBezTo>
                      <a:cubicBezTo>
                        <a:pt x="186743" y="21405"/>
                        <a:pt x="187429" y="20377"/>
                        <a:pt x="188457" y="19348"/>
                      </a:cubicBezTo>
                      <a:cubicBezTo>
                        <a:pt x="194973" y="10775"/>
                        <a:pt x="202516" y="2546"/>
                        <a:pt x="212803" y="488"/>
                      </a:cubicBezTo>
                      <a:cubicBezTo>
                        <a:pt x="221719" y="-1226"/>
                        <a:pt x="230634" y="1860"/>
                        <a:pt x="238864" y="5289"/>
                      </a:cubicBezTo>
                      <a:cubicBezTo>
                        <a:pt x="304701" y="31007"/>
                        <a:pt x="357164" y="70783"/>
                        <a:pt x="419229" y="102673"/>
                      </a:cubicBezTo>
                      <a:cubicBezTo>
                        <a:pt x="492952" y="141077"/>
                        <a:pt x="564961" y="191484"/>
                        <a:pt x="609538" y="263493"/>
                      </a:cubicBezTo>
                      <a:cubicBezTo>
                        <a:pt x="647257" y="324529"/>
                        <a:pt x="661659" y="396195"/>
                        <a:pt x="677433" y="466832"/>
                      </a:cubicBezTo>
                      <a:cubicBezTo>
                        <a:pt x="677433" y="466832"/>
                        <a:pt x="677433" y="466832"/>
                        <a:pt x="677433" y="466832"/>
                      </a:cubicBezTo>
                      <a:cubicBezTo>
                        <a:pt x="678804" y="473348"/>
                        <a:pt x="680176" y="479863"/>
                        <a:pt x="681891" y="486721"/>
                      </a:cubicBezTo>
                      <a:cubicBezTo>
                        <a:pt x="695949" y="547757"/>
                        <a:pt x="712752" y="607421"/>
                        <a:pt x="748070" y="658514"/>
                      </a:cubicBezTo>
                      <a:cubicBezTo>
                        <a:pt x="750471" y="661943"/>
                        <a:pt x="753214" y="665714"/>
                        <a:pt x="755957" y="670172"/>
                      </a:cubicBezTo>
                      <a:cubicBezTo>
                        <a:pt x="765215" y="683888"/>
                        <a:pt x="775845" y="701719"/>
                        <a:pt x="783732" y="719893"/>
                      </a:cubicBezTo>
                      <a:cubicBezTo>
                        <a:pt x="788875" y="732237"/>
                        <a:pt x="792990" y="744924"/>
                        <a:pt x="793676" y="756583"/>
                      </a:cubicBezTo>
                      <a:cubicBezTo>
                        <a:pt x="794019" y="761041"/>
                        <a:pt x="793676" y="765498"/>
                        <a:pt x="792990" y="769613"/>
                      </a:cubicBezTo>
                      <a:cubicBezTo>
                        <a:pt x="792990" y="770642"/>
                        <a:pt x="792647" y="771671"/>
                        <a:pt x="792304" y="772699"/>
                      </a:cubicBezTo>
                      <a:cubicBezTo>
                        <a:pt x="789904" y="778529"/>
                        <a:pt x="787846" y="782986"/>
                        <a:pt x="785103" y="786758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3729" name="Google Shape;3729;p16"/>
                <p:cNvGrpSpPr/>
                <p:nvPr/>
              </p:nvGrpSpPr>
              <p:grpSpPr>
                <a:xfrm>
                  <a:off x="7344156" y="1838898"/>
                  <a:ext cx="968464" cy="529838"/>
                  <a:chOff x="7344156" y="1838898"/>
                  <a:chExt cx="968464" cy="529838"/>
                </a:xfrm>
              </p:grpSpPr>
              <p:sp>
                <p:nvSpPr>
                  <p:cNvPr id="3730" name="Google Shape;3730;p16"/>
                  <p:cNvSpPr/>
                  <p:nvPr/>
                </p:nvSpPr>
                <p:spPr>
                  <a:xfrm>
                    <a:off x="7344409" y="1838898"/>
                    <a:ext cx="968211" cy="52983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68211" h="529838" extrusionOk="0">
                        <a:moveTo>
                          <a:pt x="944093" y="351890"/>
                        </a:moveTo>
                        <a:cubicBezTo>
                          <a:pt x="916661" y="377265"/>
                          <a:pt x="860768" y="401611"/>
                          <a:pt x="828193" y="424928"/>
                        </a:cubicBezTo>
                        <a:cubicBezTo>
                          <a:pt x="812762" y="435901"/>
                          <a:pt x="796989" y="446530"/>
                          <a:pt x="780873" y="456475"/>
                        </a:cubicBezTo>
                        <a:cubicBezTo>
                          <a:pt x="774700" y="460246"/>
                          <a:pt x="768528" y="464018"/>
                          <a:pt x="762356" y="467447"/>
                        </a:cubicBezTo>
                        <a:cubicBezTo>
                          <a:pt x="695148" y="506881"/>
                          <a:pt x="621081" y="535684"/>
                          <a:pt x="541871" y="528826"/>
                        </a:cubicBezTo>
                        <a:cubicBezTo>
                          <a:pt x="456489" y="521626"/>
                          <a:pt x="385166" y="477049"/>
                          <a:pt x="314872" y="430757"/>
                        </a:cubicBezTo>
                        <a:cubicBezTo>
                          <a:pt x="306985" y="425614"/>
                          <a:pt x="298755" y="420127"/>
                          <a:pt x="290526" y="414984"/>
                        </a:cubicBezTo>
                        <a:cubicBezTo>
                          <a:pt x="257264" y="393381"/>
                          <a:pt x="224003" y="372464"/>
                          <a:pt x="189027" y="355662"/>
                        </a:cubicBezTo>
                        <a:cubicBezTo>
                          <a:pt x="184227" y="353262"/>
                          <a:pt x="179426" y="351204"/>
                          <a:pt x="174625" y="349147"/>
                        </a:cubicBezTo>
                        <a:cubicBezTo>
                          <a:pt x="148222" y="337831"/>
                          <a:pt x="108789" y="337831"/>
                          <a:pt x="74499" y="332345"/>
                        </a:cubicBezTo>
                        <a:cubicBezTo>
                          <a:pt x="60783" y="330287"/>
                          <a:pt x="48095" y="327201"/>
                          <a:pt x="37123" y="322058"/>
                        </a:cubicBezTo>
                        <a:cubicBezTo>
                          <a:pt x="29578" y="318629"/>
                          <a:pt x="22720" y="314171"/>
                          <a:pt x="17577" y="307999"/>
                        </a:cubicBezTo>
                        <a:cubicBezTo>
                          <a:pt x="16891" y="307313"/>
                          <a:pt x="16206" y="306627"/>
                          <a:pt x="15862" y="305941"/>
                        </a:cubicBezTo>
                        <a:cubicBezTo>
                          <a:pt x="8662" y="297369"/>
                          <a:pt x="4204" y="289482"/>
                          <a:pt x="2146" y="282281"/>
                        </a:cubicBezTo>
                        <a:cubicBezTo>
                          <a:pt x="1118" y="278852"/>
                          <a:pt x="432" y="275423"/>
                          <a:pt x="89" y="272337"/>
                        </a:cubicBezTo>
                        <a:cubicBezTo>
                          <a:pt x="-254" y="268565"/>
                          <a:pt x="432" y="264793"/>
                          <a:pt x="1461" y="261364"/>
                        </a:cubicBezTo>
                        <a:cubicBezTo>
                          <a:pt x="2146" y="258278"/>
                          <a:pt x="3518" y="255192"/>
                          <a:pt x="5233" y="252449"/>
                        </a:cubicBezTo>
                        <a:cubicBezTo>
                          <a:pt x="7633" y="248677"/>
                          <a:pt x="10376" y="244905"/>
                          <a:pt x="14148" y="241476"/>
                        </a:cubicBezTo>
                        <a:cubicBezTo>
                          <a:pt x="17234" y="238390"/>
                          <a:pt x="20663" y="235647"/>
                          <a:pt x="24435" y="233247"/>
                        </a:cubicBezTo>
                        <a:cubicBezTo>
                          <a:pt x="50496" y="215416"/>
                          <a:pt x="91644" y="205815"/>
                          <a:pt x="115303" y="201014"/>
                        </a:cubicBezTo>
                        <a:cubicBezTo>
                          <a:pt x="252807" y="172553"/>
                          <a:pt x="352591" y="46366"/>
                          <a:pt x="488379" y="10705"/>
                        </a:cubicBezTo>
                        <a:cubicBezTo>
                          <a:pt x="608737" y="-21185"/>
                          <a:pt x="732867" y="23392"/>
                          <a:pt x="848081" y="75856"/>
                        </a:cubicBezTo>
                        <a:cubicBezTo>
                          <a:pt x="858025" y="80313"/>
                          <a:pt x="867626" y="84771"/>
                          <a:pt x="877228" y="89229"/>
                        </a:cubicBezTo>
                        <a:cubicBezTo>
                          <a:pt x="882714" y="91972"/>
                          <a:pt x="888200" y="94372"/>
                          <a:pt x="893687" y="97115"/>
                        </a:cubicBezTo>
                        <a:cubicBezTo>
                          <a:pt x="914947" y="107059"/>
                          <a:pt x="956437" y="141007"/>
                          <a:pt x="965696" y="163295"/>
                        </a:cubicBezTo>
                        <a:cubicBezTo>
                          <a:pt x="970839" y="175639"/>
                          <a:pt x="967410" y="187984"/>
                          <a:pt x="961581" y="200328"/>
                        </a:cubicBezTo>
                        <a:cubicBezTo>
                          <a:pt x="960209" y="203071"/>
                          <a:pt x="958838" y="205815"/>
                          <a:pt x="957466" y="208901"/>
                        </a:cubicBezTo>
                        <a:cubicBezTo>
                          <a:pt x="953351" y="217130"/>
                          <a:pt x="948894" y="225360"/>
                          <a:pt x="946493" y="233932"/>
                        </a:cubicBezTo>
                        <a:cubicBezTo>
                          <a:pt x="945465" y="237361"/>
                          <a:pt x="944436" y="240790"/>
                          <a:pt x="944093" y="243877"/>
                        </a:cubicBezTo>
                        <a:cubicBezTo>
                          <a:pt x="943750" y="245591"/>
                          <a:pt x="943750" y="247306"/>
                          <a:pt x="943750" y="248677"/>
                        </a:cubicBezTo>
                        <a:cubicBezTo>
                          <a:pt x="943064" y="278852"/>
                          <a:pt x="961238" y="298055"/>
                          <a:pt x="961924" y="318286"/>
                        </a:cubicBezTo>
                        <a:cubicBezTo>
                          <a:pt x="961924" y="321372"/>
                          <a:pt x="961581" y="324801"/>
                          <a:pt x="960552" y="327887"/>
                        </a:cubicBezTo>
                        <a:cubicBezTo>
                          <a:pt x="958152" y="335431"/>
                          <a:pt x="953008" y="343318"/>
                          <a:pt x="944093" y="35189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731" name="Google Shape;3731;p16"/>
                  <p:cNvSpPr/>
                  <p:nvPr/>
                </p:nvSpPr>
                <p:spPr>
                  <a:xfrm>
                    <a:off x="7358214" y="1903101"/>
                    <a:ext cx="863079" cy="18022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63079" h="180222" extrusionOk="0">
                        <a:moveTo>
                          <a:pt x="863080" y="25025"/>
                        </a:moveTo>
                        <a:cubicBezTo>
                          <a:pt x="845935" y="22282"/>
                          <a:pt x="828790" y="20224"/>
                          <a:pt x="811645" y="18167"/>
                        </a:cubicBezTo>
                        <a:cubicBezTo>
                          <a:pt x="728663" y="8223"/>
                          <a:pt x="643624" y="3765"/>
                          <a:pt x="561328" y="20567"/>
                        </a:cubicBezTo>
                        <a:cubicBezTo>
                          <a:pt x="483146" y="36684"/>
                          <a:pt x="409766" y="69602"/>
                          <a:pt x="336728" y="101149"/>
                        </a:cubicBezTo>
                        <a:cubicBezTo>
                          <a:pt x="231800" y="146412"/>
                          <a:pt x="114872" y="191674"/>
                          <a:pt x="0" y="177615"/>
                        </a:cubicBezTo>
                        <a:cubicBezTo>
                          <a:pt x="3086" y="174529"/>
                          <a:pt x="6515" y="171786"/>
                          <a:pt x="10287" y="169386"/>
                        </a:cubicBezTo>
                        <a:cubicBezTo>
                          <a:pt x="70637" y="174872"/>
                          <a:pt x="132017" y="164928"/>
                          <a:pt x="190310" y="147440"/>
                        </a:cubicBezTo>
                        <a:cubicBezTo>
                          <a:pt x="337071" y="103892"/>
                          <a:pt x="468059" y="15767"/>
                          <a:pt x="623735" y="2394"/>
                        </a:cubicBezTo>
                        <a:cubicBezTo>
                          <a:pt x="693687" y="-3436"/>
                          <a:pt x="764324" y="2051"/>
                          <a:pt x="833933" y="11652"/>
                        </a:cubicBezTo>
                        <a:cubicBezTo>
                          <a:pt x="843534" y="16110"/>
                          <a:pt x="853135" y="20567"/>
                          <a:pt x="863080" y="25025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732" name="Google Shape;3732;p16"/>
                  <p:cNvSpPr/>
                  <p:nvPr/>
                </p:nvSpPr>
                <p:spPr>
                  <a:xfrm>
                    <a:off x="7345184" y="2028078"/>
                    <a:ext cx="960462" cy="811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60462" h="81189" extrusionOk="0">
                        <a:moveTo>
                          <a:pt x="960463" y="11148"/>
                        </a:moveTo>
                        <a:cubicBezTo>
                          <a:pt x="959091" y="13891"/>
                          <a:pt x="957719" y="16634"/>
                          <a:pt x="956348" y="19720"/>
                        </a:cubicBezTo>
                        <a:cubicBezTo>
                          <a:pt x="898741" y="10462"/>
                          <a:pt x="840448" y="7719"/>
                          <a:pt x="781812" y="9776"/>
                        </a:cubicBezTo>
                        <a:cubicBezTo>
                          <a:pt x="521208" y="18006"/>
                          <a:pt x="260947" y="109217"/>
                          <a:pt x="0" y="72527"/>
                        </a:cubicBezTo>
                        <a:cubicBezTo>
                          <a:pt x="686" y="69441"/>
                          <a:pt x="2057" y="66354"/>
                          <a:pt x="3772" y="63611"/>
                        </a:cubicBezTo>
                        <a:cubicBezTo>
                          <a:pt x="63779" y="71841"/>
                          <a:pt x="124815" y="73555"/>
                          <a:pt x="185509" y="70469"/>
                        </a:cubicBezTo>
                        <a:cubicBezTo>
                          <a:pt x="443369" y="57782"/>
                          <a:pt x="702945" y="-30686"/>
                          <a:pt x="960463" y="11148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733" name="Google Shape;3733;p16"/>
                  <p:cNvSpPr/>
                  <p:nvPr/>
                </p:nvSpPr>
                <p:spPr>
                  <a:xfrm>
                    <a:off x="7344156" y="2072830"/>
                    <a:ext cx="946404" cy="742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46404" h="74251" extrusionOk="0">
                        <a:moveTo>
                          <a:pt x="944004" y="9944"/>
                        </a:moveTo>
                        <a:cubicBezTo>
                          <a:pt x="901827" y="22631"/>
                          <a:pt x="858965" y="32918"/>
                          <a:pt x="815416" y="40805"/>
                        </a:cubicBezTo>
                        <a:cubicBezTo>
                          <a:pt x="676885" y="66523"/>
                          <a:pt x="535610" y="71666"/>
                          <a:pt x="395364" y="72695"/>
                        </a:cubicBezTo>
                        <a:cubicBezTo>
                          <a:pt x="265405" y="73724"/>
                          <a:pt x="128930" y="81610"/>
                          <a:pt x="2057" y="48692"/>
                        </a:cubicBezTo>
                        <a:cubicBezTo>
                          <a:pt x="1029" y="45263"/>
                          <a:pt x="343" y="41834"/>
                          <a:pt x="0" y="38748"/>
                        </a:cubicBezTo>
                        <a:cubicBezTo>
                          <a:pt x="68237" y="56921"/>
                          <a:pt x="139217" y="62065"/>
                          <a:pt x="210198" y="63437"/>
                        </a:cubicBezTo>
                        <a:cubicBezTo>
                          <a:pt x="453657" y="68237"/>
                          <a:pt x="710489" y="70980"/>
                          <a:pt x="946404" y="0"/>
                        </a:cubicBezTo>
                        <a:cubicBezTo>
                          <a:pt x="945032" y="3086"/>
                          <a:pt x="944347" y="6515"/>
                          <a:pt x="944004" y="9944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734" name="Google Shape;3734;p16"/>
                  <p:cNvSpPr/>
                  <p:nvPr/>
                </p:nvSpPr>
                <p:spPr>
                  <a:xfrm>
                    <a:off x="7360272" y="2144839"/>
                    <a:ext cx="945718" cy="694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45718" h="69479" extrusionOk="0">
                        <a:moveTo>
                          <a:pt x="944347" y="22289"/>
                        </a:moveTo>
                        <a:cubicBezTo>
                          <a:pt x="914515" y="31890"/>
                          <a:pt x="884339" y="40119"/>
                          <a:pt x="853478" y="46292"/>
                        </a:cubicBezTo>
                        <a:cubicBezTo>
                          <a:pt x="776669" y="61379"/>
                          <a:pt x="698488" y="65494"/>
                          <a:pt x="620649" y="67551"/>
                        </a:cubicBezTo>
                        <a:cubicBezTo>
                          <a:pt x="544183" y="69609"/>
                          <a:pt x="467373" y="70295"/>
                          <a:pt x="390906" y="68237"/>
                        </a:cubicBezTo>
                        <a:cubicBezTo>
                          <a:pt x="318211" y="66180"/>
                          <a:pt x="245174" y="61036"/>
                          <a:pt x="173165" y="49721"/>
                        </a:cubicBezTo>
                        <a:cubicBezTo>
                          <a:pt x="134760" y="43891"/>
                          <a:pt x="96355" y="36347"/>
                          <a:pt x="58636" y="26403"/>
                        </a:cubicBezTo>
                        <a:cubicBezTo>
                          <a:pt x="46292" y="23317"/>
                          <a:pt x="33604" y="19888"/>
                          <a:pt x="21260" y="16116"/>
                        </a:cubicBezTo>
                        <a:cubicBezTo>
                          <a:pt x="13716" y="12687"/>
                          <a:pt x="6858" y="8230"/>
                          <a:pt x="1715" y="2057"/>
                        </a:cubicBezTo>
                        <a:cubicBezTo>
                          <a:pt x="1029" y="1372"/>
                          <a:pt x="343" y="686"/>
                          <a:pt x="0" y="0"/>
                        </a:cubicBezTo>
                        <a:cubicBezTo>
                          <a:pt x="63094" y="20574"/>
                          <a:pt x="127902" y="34633"/>
                          <a:pt x="193739" y="43548"/>
                        </a:cubicBezTo>
                        <a:cubicBezTo>
                          <a:pt x="345301" y="64465"/>
                          <a:pt x="500291" y="62408"/>
                          <a:pt x="652882" y="57264"/>
                        </a:cubicBezTo>
                        <a:cubicBezTo>
                          <a:pt x="727977" y="54521"/>
                          <a:pt x="803415" y="48692"/>
                          <a:pt x="876796" y="31890"/>
                        </a:cubicBezTo>
                        <a:cubicBezTo>
                          <a:pt x="900113" y="26403"/>
                          <a:pt x="923087" y="19888"/>
                          <a:pt x="945718" y="12344"/>
                        </a:cubicBezTo>
                        <a:cubicBezTo>
                          <a:pt x="945718" y="15773"/>
                          <a:pt x="945376" y="18860"/>
                          <a:pt x="944347" y="22289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735" name="Google Shape;3735;p16"/>
                  <p:cNvSpPr/>
                  <p:nvPr/>
                </p:nvSpPr>
                <p:spPr>
                  <a:xfrm>
                    <a:off x="7634592" y="2253538"/>
                    <a:ext cx="490690" cy="574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0690" h="57487" extrusionOk="0">
                        <a:moveTo>
                          <a:pt x="490690" y="41491"/>
                        </a:moveTo>
                        <a:cubicBezTo>
                          <a:pt x="484518" y="45263"/>
                          <a:pt x="478346" y="49035"/>
                          <a:pt x="472174" y="52464"/>
                        </a:cubicBezTo>
                        <a:cubicBezTo>
                          <a:pt x="322326" y="65494"/>
                          <a:pt x="170422" y="53150"/>
                          <a:pt x="24346" y="15773"/>
                        </a:cubicBezTo>
                        <a:cubicBezTo>
                          <a:pt x="16459" y="10630"/>
                          <a:pt x="8230" y="5144"/>
                          <a:pt x="0" y="0"/>
                        </a:cubicBezTo>
                        <a:cubicBezTo>
                          <a:pt x="29833" y="8573"/>
                          <a:pt x="59665" y="15773"/>
                          <a:pt x="90183" y="21945"/>
                        </a:cubicBezTo>
                        <a:cubicBezTo>
                          <a:pt x="221857" y="49035"/>
                          <a:pt x="357302" y="55207"/>
                          <a:pt x="490690" y="4149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3736" name="Google Shape;3736;p16"/>
                <p:cNvSpPr/>
                <p:nvPr/>
              </p:nvSpPr>
              <p:spPr>
                <a:xfrm>
                  <a:off x="6474904" y="2035023"/>
                  <a:ext cx="879538" cy="5869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9538" h="586904" extrusionOk="0">
                      <a:moveTo>
                        <a:pt x="869937" y="82042"/>
                      </a:moveTo>
                      <a:cubicBezTo>
                        <a:pt x="868566" y="84099"/>
                        <a:pt x="866851" y="86499"/>
                        <a:pt x="865137" y="88557"/>
                      </a:cubicBezTo>
                      <a:cubicBezTo>
                        <a:pt x="861365" y="93014"/>
                        <a:pt x="856907" y="97472"/>
                        <a:pt x="852449" y="101587"/>
                      </a:cubicBezTo>
                      <a:cubicBezTo>
                        <a:pt x="845249" y="108102"/>
                        <a:pt x="837019" y="114274"/>
                        <a:pt x="828104" y="120446"/>
                      </a:cubicBezTo>
                      <a:cubicBezTo>
                        <a:pt x="827418" y="120789"/>
                        <a:pt x="826732" y="121475"/>
                        <a:pt x="826046" y="121818"/>
                      </a:cubicBezTo>
                      <a:cubicBezTo>
                        <a:pt x="821931" y="124904"/>
                        <a:pt x="817474" y="127647"/>
                        <a:pt x="813016" y="130733"/>
                      </a:cubicBezTo>
                      <a:cubicBezTo>
                        <a:pt x="792442" y="144792"/>
                        <a:pt x="772211" y="158165"/>
                        <a:pt x="760209" y="173939"/>
                      </a:cubicBezTo>
                      <a:cubicBezTo>
                        <a:pt x="741007" y="198628"/>
                        <a:pt x="724548" y="225374"/>
                        <a:pt x="708774" y="252806"/>
                      </a:cubicBezTo>
                      <a:cubicBezTo>
                        <a:pt x="708774" y="252806"/>
                        <a:pt x="708774" y="252806"/>
                        <a:pt x="708774" y="252806"/>
                      </a:cubicBezTo>
                      <a:cubicBezTo>
                        <a:pt x="702602" y="263779"/>
                        <a:pt x="696773" y="274409"/>
                        <a:pt x="690601" y="285381"/>
                      </a:cubicBezTo>
                      <a:cubicBezTo>
                        <a:pt x="645681" y="368363"/>
                        <a:pt x="603847" y="454088"/>
                        <a:pt x="523265" y="507238"/>
                      </a:cubicBezTo>
                      <a:cubicBezTo>
                        <a:pt x="464972" y="545642"/>
                        <a:pt x="398107" y="545985"/>
                        <a:pt x="335699" y="571360"/>
                      </a:cubicBezTo>
                      <a:cubicBezTo>
                        <a:pt x="258890" y="602564"/>
                        <a:pt x="234201" y="581304"/>
                        <a:pt x="158077" y="555587"/>
                      </a:cubicBezTo>
                      <a:cubicBezTo>
                        <a:pt x="148133" y="552158"/>
                        <a:pt x="138875" y="552158"/>
                        <a:pt x="129273" y="551472"/>
                      </a:cubicBezTo>
                      <a:cubicBezTo>
                        <a:pt x="129273" y="551472"/>
                        <a:pt x="129273" y="551472"/>
                        <a:pt x="129273" y="551472"/>
                      </a:cubicBezTo>
                      <a:cubicBezTo>
                        <a:pt x="122072" y="550786"/>
                        <a:pt x="115214" y="549757"/>
                        <a:pt x="108356" y="546671"/>
                      </a:cubicBezTo>
                      <a:cubicBezTo>
                        <a:pt x="105270" y="545300"/>
                        <a:pt x="101841" y="543242"/>
                        <a:pt x="98755" y="540842"/>
                      </a:cubicBezTo>
                      <a:cubicBezTo>
                        <a:pt x="82982" y="528155"/>
                        <a:pt x="76467" y="514439"/>
                        <a:pt x="74409" y="499694"/>
                      </a:cubicBezTo>
                      <a:cubicBezTo>
                        <a:pt x="74066" y="496608"/>
                        <a:pt x="73724" y="493865"/>
                        <a:pt x="73724" y="490778"/>
                      </a:cubicBezTo>
                      <a:cubicBezTo>
                        <a:pt x="73038" y="467461"/>
                        <a:pt x="80239" y="442772"/>
                        <a:pt x="76467" y="419112"/>
                      </a:cubicBezTo>
                      <a:cubicBezTo>
                        <a:pt x="76124" y="417741"/>
                        <a:pt x="75781" y="416026"/>
                        <a:pt x="75781" y="414655"/>
                      </a:cubicBezTo>
                      <a:cubicBezTo>
                        <a:pt x="75438" y="413283"/>
                        <a:pt x="75095" y="411569"/>
                        <a:pt x="74409" y="410197"/>
                      </a:cubicBezTo>
                      <a:cubicBezTo>
                        <a:pt x="71666" y="402996"/>
                        <a:pt x="67208" y="396138"/>
                        <a:pt x="62751" y="389623"/>
                      </a:cubicBezTo>
                      <a:cubicBezTo>
                        <a:pt x="57950" y="382422"/>
                        <a:pt x="53150" y="374878"/>
                        <a:pt x="48349" y="367677"/>
                      </a:cubicBezTo>
                      <a:cubicBezTo>
                        <a:pt x="46634" y="364934"/>
                        <a:pt x="45263" y="362534"/>
                        <a:pt x="43548" y="359791"/>
                      </a:cubicBezTo>
                      <a:cubicBezTo>
                        <a:pt x="35662" y="346760"/>
                        <a:pt x="28118" y="333387"/>
                        <a:pt x="20574" y="319671"/>
                      </a:cubicBezTo>
                      <a:cubicBezTo>
                        <a:pt x="19202" y="316928"/>
                        <a:pt x="17831" y="314185"/>
                        <a:pt x="16116" y="311442"/>
                      </a:cubicBezTo>
                      <a:cubicBezTo>
                        <a:pt x="13373" y="305955"/>
                        <a:pt x="10630" y="300812"/>
                        <a:pt x="7887" y="295325"/>
                      </a:cubicBezTo>
                      <a:cubicBezTo>
                        <a:pt x="2743" y="285038"/>
                        <a:pt x="343" y="274409"/>
                        <a:pt x="0" y="263436"/>
                      </a:cubicBezTo>
                      <a:cubicBezTo>
                        <a:pt x="0" y="258978"/>
                        <a:pt x="0" y="254520"/>
                        <a:pt x="686" y="250063"/>
                      </a:cubicBezTo>
                      <a:cubicBezTo>
                        <a:pt x="8230" y="192112"/>
                        <a:pt x="73381" y="135191"/>
                        <a:pt x="119672" y="112903"/>
                      </a:cubicBezTo>
                      <a:cubicBezTo>
                        <a:pt x="182766" y="82727"/>
                        <a:pt x="254089" y="43637"/>
                        <a:pt x="321983" y="26835"/>
                      </a:cubicBezTo>
                      <a:cubicBezTo>
                        <a:pt x="393306" y="9347"/>
                        <a:pt x="468059" y="18262"/>
                        <a:pt x="541782" y="24777"/>
                      </a:cubicBezTo>
                      <a:cubicBezTo>
                        <a:pt x="567157" y="27178"/>
                        <a:pt x="592531" y="28892"/>
                        <a:pt x="617906" y="29578"/>
                      </a:cubicBezTo>
                      <a:cubicBezTo>
                        <a:pt x="639851" y="30264"/>
                        <a:pt x="661797" y="29578"/>
                        <a:pt x="683400" y="26835"/>
                      </a:cubicBezTo>
                      <a:cubicBezTo>
                        <a:pt x="683400" y="26835"/>
                        <a:pt x="683400" y="26835"/>
                        <a:pt x="683400" y="26835"/>
                      </a:cubicBezTo>
                      <a:cubicBezTo>
                        <a:pt x="697116" y="25463"/>
                        <a:pt x="710489" y="23063"/>
                        <a:pt x="723862" y="19977"/>
                      </a:cubicBezTo>
                      <a:cubicBezTo>
                        <a:pt x="728663" y="18948"/>
                        <a:pt x="733120" y="17576"/>
                        <a:pt x="737921" y="16205"/>
                      </a:cubicBezTo>
                      <a:cubicBezTo>
                        <a:pt x="738264" y="16205"/>
                        <a:pt x="738264" y="16205"/>
                        <a:pt x="738607" y="16205"/>
                      </a:cubicBezTo>
                      <a:lnTo>
                        <a:pt x="738607" y="16205"/>
                      </a:lnTo>
                      <a:cubicBezTo>
                        <a:pt x="739292" y="16205"/>
                        <a:pt x="739978" y="15862"/>
                        <a:pt x="740664" y="15519"/>
                      </a:cubicBezTo>
                      <a:cubicBezTo>
                        <a:pt x="763638" y="8661"/>
                        <a:pt x="803758" y="-2312"/>
                        <a:pt x="834962" y="431"/>
                      </a:cubicBezTo>
                      <a:cubicBezTo>
                        <a:pt x="851421" y="1803"/>
                        <a:pt x="865137" y="6946"/>
                        <a:pt x="873023" y="18262"/>
                      </a:cubicBezTo>
                      <a:cubicBezTo>
                        <a:pt x="875081" y="21348"/>
                        <a:pt x="876795" y="24777"/>
                        <a:pt x="877824" y="28549"/>
                      </a:cubicBezTo>
                      <a:cubicBezTo>
                        <a:pt x="878167" y="29578"/>
                        <a:pt x="878510" y="30607"/>
                        <a:pt x="878510" y="31635"/>
                      </a:cubicBezTo>
                      <a:cubicBezTo>
                        <a:pt x="878510" y="31978"/>
                        <a:pt x="878510" y="31978"/>
                        <a:pt x="878510" y="32321"/>
                      </a:cubicBezTo>
                      <a:cubicBezTo>
                        <a:pt x="879196" y="35064"/>
                        <a:pt x="879539" y="37807"/>
                        <a:pt x="879539" y="40894"/>
                      </a:cubicBezTo>
                      <a:cubicBezTo>
                        <a:pt x="879539" y="42265"/>
                        <a:pt x="879539" y="43980"/>
                        <a:pt x="879539" y="45694"/>
                      </a:cubicBezTo>
                      <a:cubicBezTo>
                        <a:pt x="879539" y="46380"/>
                        <a:pt x="879539" y="47409"/>
                        <a:pt x="879539" y="48094"/>
                      </a:cubicBezTo>
                      <a:cubicBezTo>
                        <a:pt x="879539" y="49466"/>
                        <a:pt x="879196" y="50838"/>
                        <a:pt x="879196" y="52552"/>
                      </a:cubicBezTo>
                      <a:cubicBezTo>
                        <a:pt x="879196" y="53924"/>
                        <a:pt x="878853" y="55295"/>
                        <a:pt x="878510" y="57010"/>
                      </a:cubicBezTo>
                      <a:cubicBezTo>
                        <a:pt x="878510" y="57010"/>
                        <a:pt x="878510" y="57010"/>
                        <a:pt x="878510" y="57010"/>
                      </a:cubicBezTo>
                      <a:cubicBezTo>
                        <a:pt x="878510" y="58039"/>
                        <a:pt x="878167" y="58724"/>
                        <a:pt x="878167" y="59753"/>
                      </a:cubicBezTo>
                      <a:cubicBezTo>
                        <a:pt x="878167" y="59753"/>
                        <a:pt x="878167" y="59753"/>
                        <a:pt x="878167" y="59753"/>
                      </a:cubicBezTo>
                      <a:cubicBezTo>
                        <a:pt x="878167" y="60439"/>
                        <a:pt x="877824" y="61468"/>
                        <a:pt x="877481" y="62496"/>
                      </a:cubicBezTo>
                      <a:cubicBezTo>
                        <a:pt x="877481" y="62839"/>
                        <a:pt x="877481" y="62839"/>
                        <a:pt x="877481" y="63182"/>
                      </a:cubicBezTo>
                      <a:cubicBezTo>
                        <a:pt x="877138" y="69697"/>
                        <a:pt x="874052" y="75869"/>
                        <a:pt x="869937" y="82042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737" name="Google Shape;3737;p16"/>
                <p:cNvSpPr/>
                <p:nvPr/>
              </p:nvSpPr>
              <p:spPr>
                <a:xfrm>
                  <a:off x="6475933" y="2060143"/>
                  <a:ext cx="617905" cy="2383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905" h="238315" extrusionOk="0">
                      <a:moveTo>
                        <a:pt x="541782" y="0"/>
                      </a:moveTo>
                      <a:cubicBezTo>
                        <a:pt x="567156" y="2400"/>
                        <a:pt x="592531" y="4115"/>
                        <a:pt x="617906" y="4801"/>
                      </a:cubicBezTo>
                      <a:cubicBezTo>
                        <a:pt x="389877" y="17831"/>
                        <a:pt x="155676" y="71323"/>
                        <a:pt x="0" y="238316"/>
                      </a:cubicBezTo>
                      <a:cubicBezTo>
                        <a:pt x="0" y="233858"/>
                        <a:pt x="0" y="229400"/>
                        <a:pt x="686" y="224943"/>
                      </a:cubicBezTo>
                      <a:cubicBezTo>
                        <a:pt x="34290" y="190653"/>
                        <a:pt x="72009" y="160477"/>
                        <a:pt x="112814" y="134417"/>
                      </a:cubicBezTo>
                      <a:cubicBezTo>
                        <a:pt x="241401" y="52121"/>
                        <a:pt x="391249" y="14059"/>
                        <a:pt x="54178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738" name="Google Shape;3738;p16"/>
                <p:cNvSpPr/>
                <p:nvPr/>
              </p:nvSpPr>
              <p:spPr>
                <a:xfrm>
                  <a:off x="7159332" y="2051570"/>
                  <a:ext cx="194424" cy="120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424" h="12001" extrusionOk="0">
                      <a:moveTo>
                        <a:pt x="194425" y="12002"/>
                      </a:moveTo>
                      <a:cubicBezTo>
                        <a:pt x="178651" y="11659"/>
                        <a:pt x="163220" y="11316"/>
                        <a:pt x="147447" y="10973"/>
                      </a:cubicBezTo>
                      <a:cubicBezTo>
                        <a:pt x="137846" y="10630"/>
                        <a:pt x="127902" y="10630"/>
                        <a:pt x="117958" y="10287"/>
                      </a:cubicBezTo>
                      <a:cubicBezTo>
                        <a:pt x="95326" y="9944"/>
                        <a:pt x="72009" y="9601"/>
                        <a:pt x="49035" y="9944"/>
                      </a:cubicBezTo>
                      <a:cubicBezTo>
                        <a:pt x="48006" y="9944"/>
                        <a:pt x="46634" y="9944"/>
                        <a:pt x="45606" y="9944"/>
                      </a:cubicBezTo>
                      <a:cubicBezTo>
                        <a:pt x="30518" y="9944"/>
                        <a:pt x="15088" y="10287"/>
                        <a:pt x="0" y="10630"/>
                      </a:cubicBezTo>
                      <a:cubicBezTo>
                        <a:pt x="13716" y="9258"/>
                        <a:pt x="27089" y="6858"/>
                        <a:pt x="40462" y="3772"/>
                      </a:cubicBezTo>
                      <a:cubicBezTo>
                        <a:pt x="38748" y="2400"/>
                        <a:pt x="37033" y="1372"/>
                        <a:pt x="35319" y="0"/>
                      </a:cubicBezTo>
                      <a:cubicBezTo>
                        <a:pt x="41834" y="0"/>
                        <a:pt x="48006" y="0"/>
                        <a:pt x="54521" y="0"/>
                      </a:cubicBezTo>
                      <a:cubicBezTo>
                        <a:pt x="54864" y="0"/>
                        <a:pt x="54864" y="0"/>
                        <a:pt x="54864" y="0"/>
                      </a:cubicBezTo>
                      <a:cubicBezTo>
                        <a:pt x="86068" y="0"/>
                        <a:pt x="117272" y="343"/>
                        <a:pt x="148476" y="686"/>
                      </a:cubicBezTo>
                      <a:cubicBezTo>
                        <a:pt x="162192" y="1029"/>
                        <a:pt x="175565" y="1372"/>
                        <a:pt x="189281" y="1715"/>
                      </a:cubicBezTo>
                      <a:cubicBezTo>
                        <a:pt x="191681" y="4801"/>
                        <a:pt x="193396" y="8230"/>
                        <a:pt x="194425" y="12002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739" name="Google Shape;3739;p16"/>
                <p:cNvSpPr/>
                <p:nvPr/>
              </p:nvSpPr>
              <p:spPr>
                <a:xfrm>
                  <a:off x="6491706" y="2066658"/>
                  <a:ext cx="863765" cy="2876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3765" h="287692" extrusionOk="0">
                      <a:moveTo>
                        <a:pt x="863765" y="9258"/>
                      </a:moveTo>
                      <a:cubicBezTo>
                        <a:pt x="828104" y="18516"/>
                        <a:pt x="792442" y="27775"/>
                        <a:pt x="756780" y="37033"/>
                      </a:cubicBezTo>
                      <a:cubicBezTo>
                        <a:pt x="600418" y="77838"/>
                        <a:pt x="443369" y="116586"/>
                        <a:pt x="287693" y="159449"/>
                      </a:cubicBezTo>
                      <a:cubicBezTo>
                        <a:pt x="188252" y="186881"/>
                        <a:pt x="84353" y="221856"/>
                        <a:pt x="4457" y="287693"/>
                      </a:cubicBezTo>
                      <a:cubicBezTo>
                        <a:pt x="3086" y="284950"/>
                        <a:pt x="1715" y="282207"/>
                        <a:pt x="0" y="279464"/>
                      </a:cubicBezTo>
                      <a:cubicBezTo>
                        <a:pt x="30518" y="254775"/>
                        <a:pt x="64465" y="233858"/>
                        <a:pt x="100469" y="216370"/>
                      </a:cubicBezTo>
                      <a:cubicBezTo>
                        <a:pt x="159791" y="187566"/>
                        <a:pt x="222885" y="168021"/>
                        <a:pt x="286322" y="150533"/>
                      </a:cubicBezTo>
                      <a:cubicBezTo>
                        <a:pt x="366217" y="128588"/>
                        <a:pt x="446456" y="108356"/>
                        <a:pt x="527037" y="87440"/>
                      </a:cubicBezTo>
                      <a:cubicBezTo>
                        <a:pt x="638822" y="58293"/>
                        <a:pt x="750951" y="29147"/>
                        <a:pt x="862736" y="0"/>
                      </a:cubicBezTo>
                      <a:cubicBezTo>
                        <a:pt x="863422" y="3086"/>
                        <a:pt x="863765" y="6172"/>
                        <a:pt x="863765" y="9258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740" name="Google Shape;3740;p16"/>
                <p:cNvSpPr/>
                <p:nvPr/>
              </p:nvSpPr>
              <p:spPr>
                <a:xfrm>
                  <a:off x="6519481" y="2087918"/>
                  <a:ext cx="835990" cy="3147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5990" h="314782" extrusionOk="0">
                      <a:moveTo>
                        <a:pt x="833933" y="9601"/>
                      </a:moveTo>
                      <a:cubicBezTo>
                        <a:pt x="832904" y="9944"/>
                        <a:pt x="831875" y="10287"/>
                        <a:pt x="831190" y="10287"/>
                      </a:cubicBezTo>
                      <a:cubicBezTo>
                        <a:pt x="825017" y="12002"/>
                        <a:pt x="819188" y="13716"/>
                        <a:pt x="813359" y="15431"/>
                      </a:cubicBezTo>
                      <a:cubicBezTo>
                        <a:pt x="783184" y="24003"/>
                        <a:pt x="753008" y="32232"/>
                        <a:pt x="723176" y="40805"/>
                      </a:cubicBezTo>
                      <a:cubicBezTo>
                        <a:pt x="579844" y="80924"/>
                        <a:pt x="434454" y="117272"/>
                        <a:pt x="293865" y="166649"/>
                      </a:cubicBezTo>
                      <a:cubicBezTo>
                        <a:pt x="190995" y="202654"/>
                        <a:pt x="90869" y="248603"/>
                        <a:pt x="4801" y="314782"/>
                      </a:cubicBezTo>
                      <a:cubicBezTo>
                        <a:pt x="3086" y="312039"/>
                        <a:pt x="1715" y="309639"/>
                        <a:pt x="0" y="306896"/>
                      </a:cubicBezTo>
                      <a:cubicBezTo>
                        <a:pt x="38405" y="277406"/>
                        <a:pt x="79553" y="251688"/>
                        <a:pt x="122758" y="229400"/>
                      </a:cubicBezTo>
                      <a:cubicBezTo>
                        <a:pt x="242773" y="167335"/>
                        <a:pt x="373418" y="129616"/>
                        <a:pt x="503034" y="93269"/>
                      </a:cubicBezTo>
                      <a:cubicBezTo>
                        <a:pt x="611048" y="62751"/>
                        <a:pt x="719061" y="32576"/>
                        <a:pt x="826732" y="2400"/>
                      </a:cubicBezTo>
                      <a:cubicBezTo>
                        <a:pt x="828446" y="1715"/>
                        <a:pt x="830504" y="1371"/>
                        <a:pt x="832218" y="1029"/>
                      </a:cubicBezTo>
                      <a:cubicBezTo>
                        <a:pt x="833590" y="686"/>
                        <a:pt x="834962" y="343"/>
                        <a:pt x="835990" y="0"/>
                      </a:cubicBezTo>
                      <a:cubicBezTo>
                        <a:pt x="835990" y="1371"/>
                        <a:pt x="835647" y="2743"/>
                        <a:pt x="835304" y="4458"/>
                      </a:cubicBezTo>
                      <a:cubicBezTo>
                        <a:pt x="835304" y="4458"/>
                        <a:pt x="835304" y="4458"/>
                        <a:pt x="835304" y="4458"/>
                      </a:cubicBezTo>
                      <a:cubicBezTo>
                        <a:pt x="835647" y="5144"/>
                        <a:pt x="835304" y="6172"/>
                        <a:pt x="834962" y="7201"/>
                      </a:cubicBezTo>
                      <a:cubicBezTo>
                        <a:pt x="834962" y="7201"/>
                        <a:pt x="834962" y="7201"/>
                        <a:pt x="834962" y="7201"/>
                      </a:cubicBezTo>
                      <a:cubicBezTo>
                        <a:pt x="834619" y="7544"/>
                        <a:pt x="834276" y="8573"/>
                        <a:pt x="833933" y="960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741" name="Google Shape;3741;p16"/>
                <p:cNvSpPr/>
                <p:nvPr/>
              </p:nvSpPr>
              <p:spPr>
                <a:xfrm>
                  <a:off x="6549656" y="2123579"/>
                  <a:ext cx="790384" cy="3305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0384" h="330555" extrusionOk="0">
                      <a:moveTo>
                        <a:pt x="790385" y="0"/>
                      </a:moveTo>
                      <a:cubicBezTo>
                        <a:pt x="780440" y="12002"/>
                        <a:pt x="766038" y="22974"/>
                        <a:pt x="751294" y="33604"/>
                      </a:cubicBezTo>
                      <a:cubicBezTo>
                        <a:pt x="742035" y="39091"/>
                        <a:pt x="732434" y="43891"/>
                        <a:pt x="722833" y="49035"/>
                      </a:cubicBezTo>
                      <a:cubicBezTo>
                        <a:pt x="713918" y="53835"/>
                        <a:pt x="704660" y="58293"/>
                        <a:pt x="695744" y="62751"/>
                      </a:cubicBezTo>
                      <a:cubicBezTo>
                        <a:pt x="693344" y="63780"/>
                        <a:pt x="691286" y="65151"/>
                        <a:pt x="688886" y="66180"/>
                      </a:cubicBezTo>
                      <a:cubicBezTo>
                        <a:pt x="468401" y="175222"/>
                        <a:pt x="227685" y="234201"/>
                        <a:pt x="2057" y="330556"/>
                      </a:cubicBezTo>
                      <a:cubicBezTo>
                        <a:pt x="1715" y="329184"/>
                        <a:pt x="1371" y="327470"/>
                        <a:pt x="1371" y="326098"/>
                      </a:cubicBezTo>
                      <a:cubicBezTo>
                        <a:pt x="1028" y="324726"/>
                        <a:pt x="686" y="323012"/>
                        <a:pt x="0" y="321640"/>
                      </a:cubicBezTo>
                      <a:cubicBezTo>
                        <a:pt x="45948" y="301752"/>
                        <a:pt x="92583" y="283578"/>
                        <a:pt x="139560" y="266433"/>
                      </a:cubicBezTo>
                      <a:cubicBezTo>
                        <a:pt x="332956" y="195110"/>
                        <a:pt x="535610" y="137160"/>
                        <a:pt x="718376" y="40805"/>
                      </a:cubicBezTo>
                      <a:cubicBezTo>
                        <a:pt x="729691" y="34976"/>
                        <a:pt x="740664" y="28804"/>
                        <a:pt x="751637" y="22632"/>
                      </a:cubicBezTo>
                      <a:cubicBezTo>
                        <a:pt x="765010" y="15088"/>
                        <a:pt x="777697" y="7544"/>
                        <a:pt x="79038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742" name="Google Shape;3742;p16"/>
                <p:cNvSpPr/>
                <p:nvPr/>
              </p:nvSpPr>
              <p:spPr>
                <a:xfrm>
                  <a:off x="6548970" y="2088261"/>
                  <a:ext cx="805815" cy="4464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815" h="446455" extrusionOk="0">
                      <a:moveTo>
                        <a:pt x="805129" y="6515"/>
                      </a:moveTo>
                      <a:cubicBezTo>
                        <a:pt x="805129" y="6515"/>
                        <a:pt x="805129" y="6515"/>
                        <a:pt x="805129" y="6515"/>
                      </a:cubicBezTo>
                      <a:cubicBezTo>
                        <a:pt x="804787" y="6858"/>
                        <a:pt x="804787" y="6858"/>
                        <a:pt x="804443" y="7201"/>
                      </a:cubicBezTo>
                      <a:cubicBezTo>
                        <a:pt x="803415" y="8230"/>
                        <a:pt x="802729" y="9258"/>
                        <a:pt x="801358" y="9944"/>
                      </a:cubicBezTo>
                      <a:cubicBezTo>
                        <a:pt x="785241" y="26060"/>
                        <a:pt x="769125" y="42177"/>
                        <a:pt x="752323" y="57607"/>
                      </a:cubicBezTo>
                      <a:cubicBezTo>
                        <a:pt x="742721" y="66523"/>
                        <a:pt x="733120" y="75438"/>
                        <a:pt x="723519" y="84010"/>
                      </a:cubicBezTo>
                      <a:cubicBezTo>
                        <a:pt x="695401" y="109042"/>
                        <a:pt x="666598" y="132702"/>
                        <a:pt x="636766" y="155677"/>
                      </a:cubicBezTo>
                      <a:cubicBezTo>
                        <a:pt x="449542" y="298666"/>
                        <a:pt x="230772" y="398793"/>
                        <a:pt x="686" y="446456"/>
                      </a:cubicBezTo>
                      <a:cubicBezTo>
                        <a:pt x="343" y="443370"/>
                        <a:pt x="0" y="440627"/>
                        <a:pt x="0" y="437540"/>
                      </a:cubicBezTo>
                      <a:cubicBezTo>
                        <a:pt x="44234" y="428282"/>
                        <a:pt x="88126" y="417309"/>
                        <a:pt x="131674" y="404279"/>
                      </a:cubicBezTo>
                      <a:cubicBezTo>
                        <a:pt x="336042" y="342557"/>
                        <a:pt x="527038" y="239001"/>
                        <a:pt x="689915" y="101155"/>
                      </a:cubicBezTo>
                      <a:cubicBezTo>
                        <a:pt x="699859" y="92926"/>
                        <a:pt x="709803" y="84353"/>
                        <a:pt x="719404" y="75781"/>
                      </a:cubicBezTo>
                      <a:cubicBezTo>
                        <a:pt x="741693" y="56236"/>
                        <a:pt x="762953" y="36004"/>
                        <a:pt x="783869" y="14745"/>
                      </a:cubicBezTo>
                      <a:cubicBezTo>
                        <a:pt x="788327" y="10630"/>
                        <a:pt x="792442" y="6172"/>
                        <a:pt x="796900" y="1714"/>
                      </a:cubicBezTo>
                      <a:cubicBezTo>
                        <a:pt x="796900" y="1714"/>
                        <a:pt x="797243" y="1372"/>
                        <a:pt x="797243" y="1372"/>
                      </a:cubicBezTo>
                      <a:cubicBezTo>
                        <a:pt x="798614" y="0"/>
                        <a:pt x="800672" y="-343"/>
                        <a:pt x="802386" y="343"/>
                      </a:cubicBezTo>
                      <a:cubicBezTo>
                        <a:pt x="804101" y="686"/>
                        <a:pt x="805129" y="2057"/>
                        <a:pt x="805815" y="3429"/>
                      </a:cubicBezTo>
                      <a:cubicBezTo>
                        <a:pt x="805815" y="3429"/>
                        <a:pt x="805815" y="3429"/>
                        <a:pt x="805815" y="3429"/>
                      </a:cubicBezTo>
                      <a:cubicBezTo>
                        <a:pt x="805815" y="4458"/>
                        <a:pt x="805815" y="5486"/>
                        <a:pt x="805129" y="651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743" name="Google Shape;3743;p16"/>
                <p:cNvSpPr/>
                <p:nvPr/>
              </p:nvSpPr>
              <p:spPr>
                <a:xfrm>
                  <a:off x="6583260" y="2288171"/>
                  <a:ext cx="600417" cy="2986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417" h="298666" extrusionOk="0">
                      <a:moveTo>
                        <a:pt x="600418" y="0"/>
                      </a:moveTo>
                      <a:cubicBezTo>
                        <a:pt x="594246" y="10973"/>
                        <a:pt x="588416" y="21603"/>
                        <a:pt x="582244" y="32576"/>
                      </a:cubicBezTo>
                      <a:cubicBezTo>
                        <a:pt x="435483" y="181051"/>
                        <a:pt x="226314" y="254432"/>
                        <a:pt x="20917" y="298666"/>
                      </a:cubicBezTo>
                      <a:cubicBezTo>
                        <a:pt x="20917" y="298666"/>
                        <a:pt x="20917" y="298666"/>
                        <a:pt x="20917" y="298666"/>
                      </a:cubicBezTo>
                      <a:cubicBezTo>
                        <a:pt x="13716" y="297980"/>
                        <a:pt x="6858" y="296952"/>
                        <a:pt x="0" y="293865"/>
                      </a:cubicBezTo>
                      <a:cubicBezTo>
                        <a:pt x="221857" y="247917"/>
                        <a:pt x="449885" y="169736"/>
                        <a:pt x="60041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744" name="Google Shape;3744;p16"/>
                <p:cNvSpPr/>
                <p:nvPr/>
              </p:nvSpPr>
              <p:spPr>
                <a:xfrm>
                  <a:off x="6576745" y="1452867"/>
                  <a:ext cx="457085" cy="5503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085" h="550354" extrusionOk="0">
                      <a:moveTo>
                        <a:pt x="457086" y="550355"/>
                      </a:moveTo>
                      <a:cubicBezTo>
                        <a:pt x="437884" y="546583"/>
                        <a:pt x="418681" y="543154"/>
                        <a:pt x="399822" y="539382"/>
                      </a:cubicBezTo>
                      <a:lnTo>
                        <a:pt x="399822" y="539382"/>
                      </a:lnTo>
                      <a:cubicBezTo>
                        <a:pt x="319583" y="508178"/>
                        <a:pt x="243802" y="467715"/>
                        <a:pt x="198196" y="393306"/>
                      </a:cubicBezTo>
                      <a:cubicBezTo>
                        <a:pt x="176594" y="358331"/>
                        <a:pt x="163906" y="318897"/>
                        <a:pt x="149505" y="280492"/>
                      </a:cubicBezTo>
                      <a:cubicBezTo>
                        <a:pt x="134760" y="241059"/>
                        <a:pt x="117615" y="202654"/>
                        <a:pt x="98413" y="164935"/>
                      </a:cubicBezTo>
                      <a:cubicBezTo>
                        <a:pt x="69952" y="109385"/>
                        <a:pt x="37033" y="56579"/>
                        <a:pt x="0" y="6515"/>
                      </a:cubicBezTo>
                      <a:cubicBezTo>
                        <a:pt x="2058" y="4115"/>
                        <a:pt x="4458" y="2057"/>
                        <a:pt x="6858" y="0"/>
                      </a:cubicBezTo>
                      <a:cubicBezTo>
                        <a:pt x="47663" y="55207"/>
                        <a:pt x="83668" y="113843"/>
                        <a:pt x="114186" y="175222"/>
                      </a:cubicBezTo>
                      <a:cubicBezTo>
                        <a:pt x="133388" y="214313"/>
                        <a:pt x="149848" y="254432"/>
                        <a:pt x="164935" y="294894"/>
                      </a:cubicBezTo>
                      <a:cubicBezTo>
                        <a:pt x="179680" y="335013"/>
                        <a:pt x="194767" y="375132"/>
                        <a:pt x="220828" y="409422"/>
                      </a:cubicBezTo>
                      <a:cubicBezTo>
                        <a:pt x="264376" y="466687"/>
                        <a:pt x="329870" y="500291"/>
                        <a:pt x="395364" y="526694"/>
                      </a:cubicBezTo>
                      <a:cubicBezTo>
                        <a:pt x="415252" y="535267"/>
                        <a:pt x="435826" y="542811"/>
                        <a:pt x="457086" y="55035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745" name="Google Shape;3745;p16"/>
                <p:cNvSpPr/>
                <p:nvPr/>
              </p:nvSpPr>
              <p:spPr>
                <a:xfrm>
                  <a:off x="6637439" y="1432979"/>
                  <a:ext cx="667283" cy="6818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7283" h="681813" extrusionOk="0">
                      <a:moveTo>
                        <a:pt x="667283" y="681685"/>
                      </a:moveTo>
                      <a:cubicBezTo>
                        <a:pt x="663169" y="682028"/>
                        <a:pt x="659054" y="681685"/>
                        <a:pt x="654596" y="680657"/>
                      </a:cubicBezTo>
                      <a:cubicBezTo>
                        <a:pt x="613448" y="630936"/>
                        <a:pt x="558584" y="593903"/>
                        <a:pt x="499948" y="565785"/>
                      </a:cubicBezTo>
                      <a:cubicBezTo>
                        <a:pt x="434111" y="534238"/>
                        <a:pt x="360731" y="520865"/>
                        <a:pt x="296609" y="486575"/>
                      </a:cubicBezTo>
                      <a:cubicBezTo>
                        <a:pt x="234887" y="453657"/>
                        <a:pt x="205397" y="398793"/>
                        <a:pt x="181737" y="335699"/>
                      </a:cubicBezTo>
                      <a:cubicBezTo>
                        <a:pt x="136131" y="215341"/>
                        <a:pt x="77153" y="103213"/>
                        <a:pt x="0" y="1715"/>
                      </a:cubicBezTo>
                      <a:cubicBezTo>
                        <a:pt x="3429" y="1372"/>
                        <a:pt x="6858" y="686"/>
                        <a:pt x="10287" y="0"/>
                      </a:cubicBezTo>
                      <a:cubicBezTo>
                        <a:pt x="45605" y="46292"/>
                        <a:pt x="77495" y="94640"/>
                        <a:pt x="105613" y="145733"/>
                      </a:cubicBezTo>
                      <a:cubicBezTo>
                        <a:pt x="142646" y="212255"/>
                        <a:pt x="169393" y="282207"/>
                        <a:pt x="197853" y="352501"/>
                      </a:cubicBezTo>
                      <a:cubicBezTo>
                        <a:pt x="212255" y="388163"/>
                        <a:pt x="230086" y="423824"/>
                        <a:pt x="258890" y="450228"/>
                      </a:cubicBezTo>
                      <a:cubicBezTo>
                        <a:pt x="289408" y="477660"/>
                        <a:pt x="328155" y="492747"/>
                        <a:pt x="366217" y="505778"/>
                      </a:cubicBezTo>
                      <a:cubicBezTo>
                        <a:pt x="478346" y="543497"/>
                        <a:pt x="593903" y="588074"/>
                        <a:pt x="667283" y="68168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746" name="Google Shape;3746;p16"/>
                <p:cNvSpPr/>
                <p:nvPr/>
              </p:nvSpPr>
              <p:spPr>
                <a:xfrm>
                  <a:off x="6690245" y="1407261"/>
                  <a:ext cx="637107" cy="7056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7107" h="705688" extrusionOk="0">
                      <a:moveTo>
                        <a:pt x="637108" y="703288"/>
                      </a:moveTo>
                      <a:cubicBezTo>
                        <a:pt x="634365" y="704317"/>
                        <a:pt x="631622" y="705002"/>
                        <a:pt x="628535" y="705688"/>
                      </a:cubicBezTo>
                      <a:cubicBezTo>
                        <a:pt x="605561" y="673799"/>
                        <a:pt x="580872" y="643623"/>
                        <a:pt x="554126" y="614820"/>
                      </a:cubicBezTo>
                      <a:cubicBezTo>
                        <a:pt x="503720" y="560299"/>
                        <a:pt x="446456" y="514350"/>
                        <a:pt x="389192" y="467373"/>
                      </a:cubicBezTo>
                      <a:cubicBezTo>
                        <a:pt x="332613" y="420395"/>
                        <a:pt x="281178" y="369989"/>
                        <a:pt x="234887" y="312725"/>
                      </a:cubicBezTo>
                      <a:cubicBezTo>
                        <a:pt x="153962" y="212941"/>
                        <a:pt x="77153" y="109385"/>
                        <a:pt x="0" y="6515"/>
                      </a:cubicBezTo>
                      <a:cubicBezTo>
                        <a:pt x="2400" y="4458"/>
                        <a:pt x="4800" y="2400"/>
                        <a:pt x="6858" y="0"/>
                      </a:cubicBezTo>
                      <a:cubicBezTo>
                        <a:pt x="45605" y="50749"/>
                        <a:pt x="84353" y="101498"/>
                        <a:pt x="122758" y="152591"/>
                      </a:cubicBezTo>
                      <a:cubicBezTo>
                        <a:pt x="170078" y="214655"/>
                        <a:pt x="215684" y="278092"/>
                        <a:pt x="266776" y="337071"/>
                      </a:cubicBezTo>
                      <a:cubicBezTo>
                        <a:pt x="317868" y="396392"/>
                        <a:pt x="376847" y="445427"/>
                        <a:pt x="437198" y="494805"/>
                      </a:cubicBezTo>
                      <a:cubicBezTo>
                        <a:pt x="512636" y="556870"/>
                        <a:pt x="580187" y="625450"/>
                        <a:pt x="637108" y="703288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747" name="Google Shape;3747;p16"/>
                <p:cNvSpPr/>
                <p:nvPr/>
              </p:nvSpPr>
              <p:spPr>
                <a:xfrm>
                  <a:off x="6727278" y="1358912"/>
                  <a:ext cx="621677" cy="7440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677" h="744093" extrusionOk="0">
                      <a:moveTo>
                        <a:pt x="621678" y="737578"/>
                      </a:moveTo>
                      <a:cubicBezTo>
                        <a:pt x="619963" y="739978"/>
                        <a:pt x="617563" y="742036"/>
                        <a:pt x="615163" y="744093"/>
                      </a:cubicBezTo>
                      <a:cubicBezTo>
                        <a:pt x="596303" y="713232"/>
                        <a:pt x="577101" y="682714"/>
                        <a:pt x="557213" y="652539"/>
                      </a:cubicBezTo>
                      <a:cubicBezTo>
                        <a:pt x="400507" y="414566"/>
                        <a:pt x="212941" y="197510"/>
                        <a:pt x="0" y="7887"/>
                      </a:cubicBezTo>
                      <a:cubicBezTo>
                        <a:pt x="1715" y="5144"/>
                        <a:pt x="3429" y="2743"/>
                        <a:pt x="4801" y="0"/>
                      </a:cubicBezTo>
                      <a:cubicBezTo>
                        <a:pt x="52807" y="42863"/>
                        <a:pt x="99784" y="87097"/>
                        <a:pt x="145733" y="132702"/>
                      </a:cubicBezTo>
                      <a:cubicBezTo>
                        <a:pt x="327470" y="314782"/>
                        <a:pt x="487261" y="518122"/>
                        <a:pt x="621678" y="737578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748" name="Google Shape;3748;p16"/>
                <p:cNvSpPr/>
                <p:nvPr/>
              </p:nvSpPr>
              <p:spPr>
                <a:xfrm>
                  <a:off x="6746138" y="1330452"/>
                  <a:ext cx="498576" cy="4673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8576" h="467372" extrusionOk="0">
                      <a:moveTo>
                        <a:pt x="498577" y="467373"/>
                      </a:moveTo>
                      <a:cubicBezTo>
                        <a:pt x="360731" y="288036"/>
                        <a:pt x="182766" y="140932"/>
                        <a:pt x="0" y="7544"/>
                      </a:cubicBezTo>
                      <a:cubicBezTo>
                        <a:pt x="1029" y="6172"/>
                        <a:pt x="2057" y="4458"/>
                        <a:pt x="3086" y="3086"/>
                      </a:cubicBezTo>
                      <a:cubicBezTo>
                        <a:pt x="3772" y="2057"/>
                        <a:pt x="4458" y="1029"/>
                        <a:pt x="5486" y="0"/>
                      </a:cubicBezTo>
                      <a:cubicBezTo>
                        <a:pt x="66523" y="44577"/>
                        <a:pt x="126530" y="90183"/>
                        <a:pt x="184823" y="138189"/>
                      </a:cubicBezTo>
                      <a:cubicBezTo>
                        <a:pt x="296951" y="230429"/>
                        <a:pt x="403936" y="333299"/>
                        <a:pt x="494119" y="447827"/>
                      </a:cubicBezTo>
                      <a:cubicBezTo>
                        <a:pt x="494119" y="447827"/>
                        <a:pt x="494119" y="447827"/>
                        <a:pt x="494119" y="447827"/>
                      </a:cubicBezTo>
                      <a:cubicBezTo>
                        <a:pt x="495491" y="454343"/>
                        <a:pt x="496862" y="460858"/>
                        <a:pt x="498577" y="467373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3749" name="Google Shape;3749;p16"/>
              <p:cNvSpPr/>
              <p:nvPr/>
            </p:nvSpPr>
            <p:spPr>
              <a:xfrm>
                <a:off x="7173938" y="1976674"/>
                <a:ext cx="306425" cy="255358"/>
              </a:xfrm>
              <a:custGeom>
                <a:avLst/>
                <a:gdLst/>
                <a:ahLst/>
                <a:cxnLst/>
                <a:rect l="l" t="t" r="r" b="b"/>
                <a:pathLst>
                  <a:path w="306425" h="255358" extrusionOk="0">
                    <a:moveTo>
                      <a:pt x="302920" y="127703"/>
                    </a:moveTo>
                    <a:cubicBezTo>
                      <a:pt x="296748" y="135246"/>
                      <a:pt x="286118" y="137647"/>
                      <a:pt x="276516" y="139018"/>
                    </a:cubicBezTo>
                    <a:cubicBezTo>
                      <a:pt x="266915" y="140390"/>
                      <a:pt x="256285" y="141076"/>
                      <a:pt x="248399" y="146562"/>
                    </a:cubicBezTo>
                    <a:cubicBezTo>
                      <a:pt x="248056" y="146905"/>
                      <a:pt x="247713" y="147248"/>
                      <a:pt x="247027" y="147591"/>
                    </a:cubicBezTo>
                    <a:cubicBezTo>
                      <a:pt x="244970" y="149305"/>
                      <a:pt x="243598" y="151020"/>
                      <a:pt x="243255" y="153420"/>
                    </a:cubicBezTo>
                    <a:cubicBezTo>
                      <a:pt x="242912" y="157878"/>
                      <a:pt x="247027" y="161307"/>
                      <a:pt x="250456" y="164050"/>
                    </a:cubicBezTo>
                    <a:cubicBezTo>
                      <a:pt x="253199" y="166107"/>
                      <a:pt x="255600" y="167479"/>
                      <a:pt x="258000" y="168851"/>
                    </a:cubicBezTo>
                    <a:cubicBezTo>
                      <a:pt x="265887" y="173994"/>
                      <a:pt x="271030" y="177423"/>
                      <a:pt x="269658" y="189082"/>
                    </a:cubicBezTo>
                    <a:cubicBezTo>
                      <a:pt x="269658" y="189767"/>
                      <a:pt x="269316" y="190453"/>
                      <a:pt x="269316" y="190796"/>
                    </a:cubicBezTo>
                    <a:cubicBezTo>
                      <a:pt x="268973" y="192854"/>
                      <a:pt x="267944" y="195254"/>
                      <a:pt x="266915" y="197311"/>
                    </a:cubicBezTo>
                    <a:cubicBezTo>
                      <a:pt x="263486" y="203826"/>
                      <a:pt x="256971" y="208627"/>
                      <a:pt x="250113" y="209313"/>
                    </a:cubicBezTo>
                    <a:cubicBezTo>
                      <a:pt x="238112" y="210341"/>
                      <a:pt x="227139" y="198683"/>
                      <a:pt x="215137" y="201426"/>
                    </a:cubicBezTo>
                    <a:cubicBezTo>
                      <a:pt x="192163" y="206570"/>
                      <a:pt x="202793" y="240517"/>
                      <a:pt x="186677" y="249775"/>
                    </a:cubicBezTo>
                    <a:cubicBezTo>
                      <a:pt x="154444" y="268977"/>
                      <a:pt x="146900" y="234344"/>
                      <a:pt x="133527" y="211027"/>
                    </a:cubicBezTo>
                    <a:cubicBezTo>
                      <a:pt x="133184" y="210341"/>
                      <a:pt x="132841" y="209656"/>
                      <a:pt x="132498" y="209313"/>
                    </a:cubicBezTo>
                    <a:cubicBezTo>
                      <a:pt x="131127" y="200054"/>
                      <a:pt x="130098" y="189425"/>
                      <a:pt x="129412" y="178795"/>
                    </a:cubicBezTo>
                    <a:cubicBezTo>
                      <a:pt x="128727" y="179138"/>
                      <a:pt x="128041" y="179823"/>
                      <a:pt x="127355" y="180166"/>
                    </a:cubicBezTo>
                    <a:cubicBezTo>
                      <a:pt x="123240" y="183252"/>
                      <a:pt x="118782" y="185996"/>
                      <a:pt x="114325" y="189082"/>
                    </a:cubicBezTo>
                    <a:cubicBezTo>
                      <a:pt x="94779" y="179138"/>
                      <a:pt x="82435" y="217885"/>
                      <a:pt x="55003" y="204169"/>
                    </a:cubicBezTo>
                    <a:cubicBezTo>
                      <a:pt x="28257" y="190796"/>
                      <a:pt x="44716" y="163707"/>
                      <a:pt x="26199" y="148277"/>
                    </a:cubicBezTo>
                    <a:cubicBezTo>
                      <a:pt x="-20092" y="110215"/>
                      <a:pt x="3568" y="112272"/>
                      <a:pt x="31343" y="84840"/>
                    </a:cubicBezTo>
                    <a:cubicBezTo>
                      <a:pt x="31686" y="84497"/>
                      <a:pt x="32372" y="83811"/>
                      <a:pt x="32715" y="83468"/>
                    </a:cubicBezTo>
                    <a:cubicBezTo>
                      <a:pt x="35458" y="80725"/>
                      <a:pt x="37858" y="77982"/>
                      <a:pt x="40601" y="74896"/>
                    </a:cubicBezTo>
                    <a:cubicBezTo>
                      <a:pt x="40601" y="74896"/>
                      <a:pt x="40601" y="74896"/>
                      <a:pt x="40601" y="74896"/>
                    </a:cubicBezTo>
                    <a:lnTo>
                      <a:pt x="40601" y="74896"/>
                    </a:lnTo>
                    <a:cubicBezTo>
                      <a:pt x="41630" y="73524"/>
                      <a:pt x="43002" y="72153"/>
                      <a:pt x="44030" y="70438"/>
                    </a:cubicBezTo>
                    <a:cubicBezTo>
                      <a:pt x="56718" y="52950"/>
                      <a:pt x="52946" y="25175"/>
                      <a:pt x="71805" y="11459"/>
                    </a:cubicBezTo>
                    <a:cubicBezTo>
                      <a:pt x="86550" y="830"/>
                      <a:pt x="105409" y="-5000"/>
                      <a:pt x="121526" y="5630"/>
                    </a:cubicBezTo>
                    <a:cubicBezTo>
                      <a:pt x="132156" y="12831"/>
                      <a:pt x="135585" y="23804"/>
                      <a:pt x="141071" y="34091"/>
                    </a:cubicBezTo>
                    <a:cubicBezTo>
                      <a:pt x="144157" y="40263"/>
                      <a:pt x="148272" y="45749"/>
                      <a:pt x="154787" y="49864"/>
                    </a:cubicBezTo>
                    <a:cubicBezTo>
                      <a:pt x="159930" y="52950"/>
                      <a:pt x="166103" y="55008"/>
                      <a:pt x="172275" y="54665"/>
                    </a:cubicBezTo>
                    <a:cubicBezTo>
                      <a:pt x="177418" y="54665"/>
                      <a:pt x="182562" y="52950"/>
                      <a:pt x="186334" y="49178"/>
                    </a:cubicBezTo>
                    <a:cubicBezTo>
                      <a:pt x="198335" y="37863"/>
                      <a:pt x="203822" y="19689"/>
                      <a:pt x="219252" y="12488"/>
                    </a:cubicBezTo>
                    <a:cubicBezTo>
                      <a:pt x="224739" y="9745"/>
                      <a:pt x="231597" y="8716"/>
                      <a:pt x="237083" y="12145"/>
                    </a:cubicBezTo>
                    <a:cubicBezTo>
                      <a:pt x="243941" y="16260"/>
                      <a:pt x="245313" y="25861"/>
                      <a:pt x="243598" y="33748"/>
                    </a:cubicBezTo>
                    <a:cubicBezTo>
                      <a:pt x="241884" y="41635"/>
                      <a:pt x="238455" y="49178"/>
                      <a:pt x="238112" y="57065"/>
                    </a:cubicBezTo>
                    <a:cubicBezTo>
                      <a:pt x="237769" y="63923"/>
                      <a:pt x="241541" y="69410"/>
                      <a:pt x="247027" y="73524"/>
                    </a:cubicBezTo>
                    <a:cubicBezTo>
                      <a:pt x="252856" y="78325"/>
                      <a:pt x="260743" y="81754"/>
                      <a:pt x="268630" y="84497"/>
                    </a:cubicBezTo>
                    <a:cubicBezTo>
                      <a:pt x="276516" y="87583"/>
                      <a:pt x="284403" y="90326"/>
                      <a:pt x="289547" y="93070"/>
                    </a:cubicBezTo>
                    <a:cubicBezTo>
                      <a:pt x="300519" y="98556"/>
                      <a:pt x="312521" y="115701"/>
                      <a:pt x="302920" y="127703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3750" name="Google Shape;3750;p16"/>
              <p:cNvGrpSpPr/>
              <p:nvPr/>
            </p:nvGrpSpPr>
            <p:grpSpPr>
              <a:xfrm>
                <a:off x="7131798" y="1654499"/>
                <a:ext cx="446508" cy="686129"/>
                <a:chOff x="7131798" y="1654499"/>
                <a:chExt cx="446508" cy="686129"/>
              </a:xfrm>
            </p:grpSpPr>
            <p:sp>
              <p:nvSpPr>
                <p:cNvPr id="3751" name="Google Shape;3751;p16"/>
                <p:cNvSpPr/>
                <p:nvPr/>
              </p:nvSpPr>
              <p:spPr>
                <a:xfrm>
                  <a:off x="7381773" y="1654499"/>
                  <a:ext cx="60745" cy="623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45" h="62393" extrusionOk="0">
                      <a:moveTo>
                        <a:pt x="41936" y="2393"/>
                      </a:moveTo>
                      <a:cubicBezTo>
                        <a:pt x="4903" y="-12351"/>
                        <a:pt x="-18415" y="45256"/>
                        <a:pt x="18961" y="60001"/>
                      </a:cubicBezTo>
                      <a:cubicBezTo>
                        <a:pt x="55995" y="74745"/>
                        <a:pt x="78969" y="17138"/>
                        <a:pt x="41936" y="2393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752" name="Google Shape;3752;p16"/>
                <p:cNvSpPr/>
                <p:nvPr/>
              </p:nvSpPr>
              <p:spPr>
                <a:xfrm>
                  <a:off x="7225410" y="1681931"/>
                  <a:ext cx="60745" cy="62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45" h="62496" extrusionOk="0">
                      <a:moveTo>
                        <a:pt x="41936" y="2393"/>
                      </a:moveTo>
                      <a:cubicBezTo>
                        <a:pt x="4903" y="-12351"/>
                        <a:pt x="-18415" y="45256"/>
                        <a:pt x="18961" y="60001"/>
                      </a:cubicBezTo>
                      <a:cubicBezTo>
                        <a:pt x="55994" y="75088"/>
                        <a:pt x="78969" y="17481"/>
                        <a:pt x="41936" y="2393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753" name="Google Shape;3753;p16"/>
                <p:cNvSpPr/>
                <p:nvPr/>
              </p:nvSpPr>
              <p:spPr>
                <a:xfrm>
                  <a:off x="7131798" y="1798517"/>
                  <a:ext cx="60745" cy="62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45" h="62496" extrusionOk="0">
                      <a:moveTo>
                        <a:pt x="41936" y="2393"/>
                      </a:moveTo>
                      <a:cubicBezTo>
                        <a:pt x="4903" y="-12351"/>
                        <a:pt x="-18415" y="45256"/>
                        <a:pt x="18961" y="60000"/>
                      </a:cubicBezTo>
                      <a:cubicBezTo>
                        <a:pt x="55995" y="75088"/>
                        <a:pt x="78969" y="17481"/>
                        <a:pt x="41936" y="2393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754" name="Google Shape;3754;p16"/>
                <p:cNvSpPr/>
                <p:nvPr/>
              </p:nvSpPr>
              <p:spPr>
                <a:xfrm>
                  <a:off x="7291247" y="1902758"/>
                  <a:ext cx="60745" cy="624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45" h="62485" extrusionOk="0">
                      <a:moveTo>
                        <a:pt x="41936" y="2393"/>
                      </a:moveTo>
                      <a:cubicBezTo>
                        <a:pt x="4903" y="-12351"/>
                        <a:pt x="-18415" y="45256"/>
                        <a:pt x="18961" y="60001"/>
                      </a:cubicBezTo>
                      <a:cubicBezTo>
                        <a:pt x="55995" y="75088"/>
                        <a:pt x="78969" y="17138"/>
                        <a:pt x="41936" y="2393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755" name="Google Shape;3755;p16"/>
                <p:cNvSpPr/>
                <p:nvPr/>
              </p:nvSpPr>
              <p:spPr>
                <a:xfrm>
                  <a:off x="7517561" y="1872583"/>
                  <a:ext cx="60745" cy="62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45" h="62496" extrusionOk="0">
                      <a:moveTo>
                        <a:pt x="41936" y="2393"/>
                      </a:moveTo>
                      <a:cubicBezTo>
                        <a:pt x="4903" y="-12351"/>
                        <a:pt x="-18415" y="45256"/>
                        <a:pt x="18961" y="60000"/>
                      </a:cubicBezTo>
                      <a:cubicBezTo>
                        <a:pt x="55995" y="75088"/>
                        <a:pt x="78969" y="17481"/>
                        <a:pt x="41936" y="2393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756" name="Google Shape;3756;p16"/>
                <p:cNvSpPr/>
                <p:nvPr/>
              </p:nvSpPr>
              <p:spPr>
                <a:xfrm>
                  <a:off x="7285418" y="2101298"/>
                  <a:ext cx="60745" cy="62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45" h="62496" extrusionOk="0">
                      <a:moveTo>
                        <a:pt x="41936" y="2393"/>
                      </a:moveTo>
                      <a:cubicBezTo>
                        <a:pt x="4903" y="-12351"/>
                        <a:pt x="-18415" y="45256"/>
                        <a:pt x="18961" y="60000"/>
                      </a:cubicBezTo>
                      <a:cubicBezTo>
                        <a:pt x="55994" y="75088"/>
                        <a:pt x="78969" y="17481"/>
                        <a:pt x="41936" y="2393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757" name="Google Shape;3757;p16"/>
                <p:cNvSpPr/>
                <p:nvPr/>
              </p:nvSpPr>
              <p:spPr>
                <a:xfrm>
                  <a:off x="7187005" y="2062207"/>
                  <a:ext cx="60897" cy="623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97" h="62394" extrusionOk="0">
                      <a:moveTo>
                        <a:pt x="41936" y="2393"/>
                      </a:moveTo>
                      <a:cubicBezTo>
                        <a:pt x="4902" y="-12351"/>
                        <a:pt x="-18415" y="45256"/>
                        <a:pt x="18961" y="60001"/>
                      </a:cubicBezTo>
                      <a:cubicBezTo>
                        <a:pt x="55995" y="74745"/>
                        <a:pt x="79312" y="17138"/>
                        <a:pt x="41936" y="2393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758" name="Google Shape;3758;p16"/>
                <p:cNvSpPr/>
                <p:nvPr/>
              </p:nvSpPr>
              <p:spPr>
                <a:xfrm>
                  <a:off x="7437665" y="2088610"/>
                  <a:ext cx="60896" cy="62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96" h="62496" extrusionOk="0">
                      <a:moveTo>
                        <a:pt x="41936" y="2393"/>
                      </a:moveTo>
                      <a:cubicBezTo>
                        <a:pt x="4902" y="-12351"/>
                        <a:pt x="-18415" y="45256"/>
                        <a:pt x="18961" y="60000"/>
                      </a:cubicBezTo>
                      <a:cubicBezTo>
                        <a:pt x="55994" y="75088"/>
                        <a:pt x="79312" y="17481"/>
                        <a:pt x="41936" y="2393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759" name="Google Shape;3759;p16"/>
                <p:cNvSpPr/>
                <p:nvPr/>
              </p:nvSpPr>
              <p:spPr>
                <a:xfrm>
                  <a:off x="7274788" y="2278234"/>
                  <a:ext cx="60896" cy="623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96" h="62394" extrusionOk="0">
                      <a:moveTo>
                        <a:pt x="41936" y="2393"/>
                      </a:moveTo>
                      <a:cubicBezTo>
                        <a:pt x="4902" y="-12351"/>
                        <a:pt x="-18415" y="45256"/>
                        <a:pt x="18961" y="60001"/>
                      </a:cubicBezTo>
                      <a:cubicBezTo>
                        <a:pt x="55994" y="74745"/>
                        <a:pt x="79312" y="17138"/>
                        <a:pt x="41936" y="2393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760" name="Google Shape;3760;p16"/>
                <p:cNvSpPr/>
                <p:nvPr/>
              </p:nvSpPr>
              <p:spPr>
                <a:xfrm>
                  <a:off x="7345527" y="1695297"/>
                  <a:ext cx="71666" cy="3761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66" h="376161" extrusionOk="0">
                      <a:moveTo>
                        <a:pt x="5144" y="376161"/>
                      </a:moveTo>
                      <a:lnTo>
                        <a:pt x="0" y="372389"/>
                      </a:lnTo>
                      <a:cubicBezTo>
                        <a:pt x="34976" y="323698"/>
                        <a:pt x="52463" y="264376"/>
                        <a:pt x="49721" y="204368"/>
                      </a:cubicBezTo>
                      <a:cubicBezTo>
                        <a:pt x="49034" y="187223"/>
                        <a:pt x="46292" y="169736"/>
                        <a:pt x="43891" y="152933"/>
                      </a:cubicBezTo>
                      <a:cubicBezTo>
                        <a:pt x="41491" y="135788"/>
                        <a:pt x="38747" y="117958"/>
                        <a:pt x="38062" y="100127"/>
                      </a:cubicBezTo>
                      <a:cubicBezTo>
                        <a:pt x="36690" y="70295"/>
                        <a:pt x="40805" y="28804"/>
                        <a:pt x="67208" y="0"/>
                      </a:cubicBezTo>
                      <a:lnTo>
                        <a:pt x="71666" y="4115"/>
                      </a:lnTo>
                      <a:cubicBezTo>
                        <a:pt x="46292" y="31547"/>
                        <a:pt x="42863" y="71323"/>
                        <a:pt x="43891" y="99784"/>
                      </a:cubicBezTo>
                      <a:cubicBezTo>
                        <a:pt x="44577" y="117272"/>
                        <a:pt x="47320" y="134760"/>
                        <a:pt x="49721" y="151905"/>
                      </a:cubicBezTo>
                      <a:cubicBezTo>
                        <a:pt x="52121" y="168707"/>
                        <a:pt x="54864" y="186538"/>
                        <a:pt x="55550" y="204026"/>
                      </a:cubicBezTo>
                      <a:cubicBezTo>
                        <a:pt x="58979" y="265405"/>
                        <a:pt x="40805" y="326441"/>
                        <a:pt x="5144" y="376161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761" name="Google Shape;3761;p16"/>
                <p:cNvSpPr/>
                <p:nvPr/>
              </p:nvSpPr>
              <p:spPr>
                <a:xfrm>
                  <a:off x="7159232" y="1725815"/>
                  <a:ext cx="194182" cy="3401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182" h="340156" extrusionOk="0">
                      <a:moveTo>
                        <a:pt x="194182" y="340157"/>
                      </a:moveTo>
                      <a:lnTo>
                        <a:pt x="183895" y="334671"/>
                      </a:lnTo>
                      <a:cubicBezTo>
                        <a:pt x="173265" y="328841"/>
                        <a:pt x="161950" y="323012"/>
                        <a:pt x="150977" y="317526"/>
                      </a:cubicBezTo>
                      <a:cubicBezTo>
                        <a:pt x="116687" y="300381"/>
                        <a:pt x="81368" y="282550"/>
                        <a:pt x="55994" y="255118"/>
                      </a:cubicBezTo>
                      <a:cubicBezTo>
                        <a:pt x="18617" y="214998"/>
                        <a:pt x="-1614" y="165964"/>
                        <a:pt x="101" y="120358"/>
                      </a:cubicBezTo>
                      <a:lnTo>
                        <a:pt x="6273" y="120701"/>
                      </a:lnTo>
                      <a:cubicBezTo>
                        <a:pt x="4559" y="164592"/>
                        <a:pt x="24104" y="211912"/>
                        <a:pt x="60451" y="251003"/>
                      </a:cubicBezTo>
                      <a:cubicBezTo>
                        <a:pt x="85140" y="277749"/>
                        <a:pt x="120116" y="295237"/>
                        <a:pt x="153720" y="312039"/>
                      </a:cubicBezTo>
                      <a:cubicBezTo>
                        <a:pt x="161264" y="315811"/>
                        <a:pt x="169151" y="319926"/>
                        <a:pt x="177037" y="323698"/>
                      </a:cubicBezTo>
                      <a:cubicBezTo>
                        <a:pt x="148919" y="276720"/>
                        <a:pt x="120459" y="228029"/>
                        <a:pt x="102285" y="175565"/>
                      </a:cubicBezTo>
                      <a:cubicBezTo>
                        <a:pt x="87197" y="131331"/>
                        <a:pt x="73481" y="65151"/>
                        <a:pt x="93713" y="0"/>
                      </a:cubicBezTo>
                      <a:lnTo>
                        <a:pt x="99542" y="1715"/>
                      </a:lnTo>
                      <a:cubicBezTo>
                        <a:pt x="79654" y="65151"/>
                        <a:pt x="93027" y="130302"/>
                        <a:pt x="108114" y="173508"/>
                      </a:cubicBezTo>
                      <a:cubicBezTo>
                        <a:pt x="127317" y="229400"/>
                        <a:pt x="158178" y="280492"/>
                        <a:pt x="188010" y="330213"/>
                      </a:cubicBezTo>
                      <a:lnTo>
                        <a:pt x="194182" y="340157"/>
                      </a:ln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762" name="Google Shape;3762;p16"/>
                <p:cNvSpPr/>
                <p:nvPr/>
              </p:nvSpPr>
              <p:spPr>
                <a:xfrm>
                  <a:off x="7323924" y="1946643"/>
                  <a:ext cx="30533" cy="1224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33" h="122415" extrusionOk="0">
                      <a:moveTo>
                        <a:pt x="19546" y="120701"/>
                      </a:moveTo>
                      <a:cubicBezTo>
                        <a:pt x="30518" y="81267"/>
                        <a:pt x="22975" y="37376"/>
                        <a:pt x="0" y="3429"/>
                      </a:cubicBezTo>
                      <a:lnTo>
                        <a:pt x="5144" y="0"/>
                      </a:lnTo>
                      <a:cubicBezTo>
                        <a:pt x="29147" y="35319"/>
                        <a:pt x="36691" y="81267"/>
                        <a:pt x="25375" y="122415"/>
                      </a:cubicBezTo>
                      <a:lnTo>
                        <a:pt x="19546" y="120701"/>
                      </a:ln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763" name="Google Shape;3763;p16"/>
                <p:cNvSpPr/>
                <p:nvPr/>
              </p:nvSpPr>
              <p:spPr>
                <a:xfrm>
                  <a:off x="7339012" y="1915096"/>
                  <a:ext cx="192024" cy="210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024" h="210540" extrusionOk="0">
                      <a:moveTo>
                        <a:pt x="48349" y="196825"/>
                      </a:moveTo>
                      <a:cubicBezTo>
                        <a:pt x="40805" y="193739"/>
                        <a:pt x="33261" y="190310"/>
                        <a:pt x="26060" y="186195"/>
                      </a:cubicBezTo>
                      <a:cubicBezTo>
                        <a:pt x="12002" y="178308"/>
                        <a:pt x="5829" y="160820"/>
                        <a:pt x="1029" y="148133"/>
                      </a:cubicBezTo>
                      <a:lnTo>
                        <a:pt x="0" y="145047"/>
                      </a:lnTo>
                      <a:lnTo>
                        <a:pt x="3086" y="144018"/>
                      </a:lnTo>
                      <a:cubicBezTo>
                        <a:pt x="78181" y="119672"/>
                        <a:pt x="145390" y="67208"/>
                        <a:pt x="186881" y="0"/>
                      </a:cubicBezTo>
                      <a:lnTo>
                        <a:pt x="192024" y="3429"/>
                      </a:lnTo>
                      <a:cubicBezTo>
                        <a:pt x="150190" y="70980"/>
                        <a:pt x="83325" y="123787"/>
                        <a:pt x="7887" y="149162"/>
                      </a:cubicBezTo>
                      <a:cubicBezTo>
                        <a:pt x="12002" y="160477"/>
                        <a:pt x="17831" y="174536"/>
                        <a:pt x="28804" y="181051"/>
                      </a:cubicBezTo>
                      <a:cubicBezTo>
                        <a:pt x="55207" y="195796"/>
                        <a:pt x="85039" y="204026"/>
                        <a:pt x="114872" y="204368"/>
                      </a:cubicBezTo>
                      <a:lnTo>
                        <a:pt x="114872" y="210541"/>
                      </a:lnTo>
                      <a:cubicBezTo>
                        <a:pt x="92240" y="209855"/>
                        <a:pt x="69609" y="205397"/>
                        <a:pt x="48349" y="196825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764" name="Google Shape;3764;p16"/>
                <p:cNvSpPr/>
                <p:nvPr/>
              </p:nvSpPr>
              <p:spPr>
                <a:xfrm>
                  <a:off x="7210767" y="2052942"/>
                  <a:ext cx="135102" cy="538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102" h="53835" extrusionOk="0">
                      <a:moveTo>
                        <a:pt x="3772" y="53835"/>
                      </a:moveTo>
                      <a:lnTo>
                        <a:pt x="0" y="49035"/>
                      </a:lnTo>
                      <a:cubicBezTo>
                        <a:pt x="38062" y="18516"/>
                        <a:pt x="86068" y="1029"/>
                        <a:pt x="135103" y="0"/>
                      </a:cubicBezTo>
                      <a:lnTo>
                        <a:pt x="135103" y="6172"/>
                      </a:lnTo>
                      <a:cubicBezTo>
                        <a:pt x="87440" y="7201"/>
                        <a:pt x="40805" y="24346"/>
                        <a:pt x="3772" y="53835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765" name="Google Shape;3765;p16"/>
                <p:cNvSpPr/>
                <p:nvPr/>
              </p:nvSpPr>
              <p:spPr>
                <a:xfrm>
                  <a:off x="7305408" y="2049170"/>
                  <a:ext cx="53492" cy="1042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492" h="104241" extrusionOk="0">
                      <a:moveTo>
                        <a:pt x="0" y="102870"/>
                      </a:moveTo>
                      <a:cubicBezTo>
                        <a:pt x="10287" y="66180"/>
                        <a:pt x="26404" y="31547"/>
                        <a:pt x="48349" y="0"/>
                      </a:cubicBezTo>
                      <a:lnTo>
                        <a:pt x="53493" y="3429"/>
                      </a:lnTo>
                      <a:cubicBezTo>
                        <a:pt x="32233" y="34290"/>
                        <a:pt x="16117" y="68237"/>
                        <a:pt x="6172" y="104242"/>
                      </a:cubicBezTo>
                      <a:lnTo>
                        <a:pt x="0" y="102870"/>
                      </a:ln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766" name="Google Shape;3766;p16"/>
                <p:cNvSpPr/>
                <p:nvPr/>
              </p:nvSpPr>
              <p:spPr>
                <a:xfrm>
                  <a:off x="7295464" y="2056028"/>
                  <a:ext cx="78777" cy="2554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77" h="255460" extrusionOk="0">
                      <a:moveTo>
                        <a:pt x="5144" y="255461"/>
                      </a:moveTo>
                      <a:lnTo>
                        <a:pt x="0" y="252032"/>
                      </a:lnTo>
                      <a:cubicBezTo>
                        <a:pt x="23660" y="214313"/>
                        <a:pt x="48349" y="175565"/>
                        <a:pt x="62065" y="132702"/>
                      </a:cubicBezTo>
                      <a:cubicBezTo>
                        <a:pt x="77495" y="85039"/>
                        <a:pt x="76124" y="38748"/>
                        <a:pt x="58293" y="2743"/>
                      </a:cubicBezTo>
                      <a:lnTo>
                        <a:pt x="63779" y="0"/>
                      </a:lnTo>
                      <a:cubicBezTo>
                        <a:pt x="82296" y="37719"/>
                        <a:pt x="83667" y="85382"/>
                        <a:pt x="67894" y="134760"/>
                      </a:cubicBezTo>
                      <a:cubicBezTo>
                        <a:pt x="53835" y="178308"/>
                        <a:pt x="29147" y="217399"/>
                        <a:pt x="5144" y="255461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3767" name="Google Shape;3767;p16"/>
            <p:cNvGrpSpPr/>
            <p:nvPr/>
          </p:nvGrpSpPr>
          <p:grpSpPr>
            <a:xfrm rot="-1052370">
              <a:off x="3965803" y="6104310"/>
              <a:ext cx="1201417" cy="370864"/>
              <a:chOff x="3115170" y="4617819"/>
              <a:chExt cx="1711071" cy="528189"/>
            </a:xfrm>
          </p:grpSpPr>
          <p:sp>
            <p:nvSpPr>
              <p:cNvPr id="3768" name="Google Shape;3768;p16"/>
              <p:cNvSpPr/>
              <p:nvPr/>
            </p:nvSpPr>
            <p:spPr>
              <a:xfrm>
                <a:off x="3115170" y="4617819"/>
                <a:ext cx="1711071" cy="528189"/>
              </a:xfrm>
              <a:custGeom>
                <a:avLst/>
                <a:gdLst/>
                <a:ahLst/>
                <a:cxnLst/>
                <a:rect l="l" t="t" r="r" b="b"/>
                <a:pathLst>
                  <a:path w="1711071" h="528189" extrusionOk="0">
                    <a:moveTo>
                      <a:pt x="1711071" y="124145"/>
                    </a:moveTo>
                    <a:cubicBezTo>
                      <a:pt x="1507046" y="314112"/>
                      <a:pt x="1190549" y="462587"/>
                      <a:pt x="887082" y="507850"/>
                    </a:cubicBezTo>
                    <a:cubicBezTo>
                      <a:pt x="583616" y="552770"/>
                      <a:pt x="246545" y="525681"/>
                      <a:pt x="0" y="402580"/>
                    </a:cubicBezTo>
                    <a:cubicBezTo>
                      <a:pt x="163220" y="286336"/>
                      <a:pt x="341871" y="168379"/>
                      <a:pt x="537667" y="92255"/>
                    </a:cubicBezTo>
                    <a:cubicBezTo>
                      <a:pt x="848335" y="-29132"/>
                      <a:pt x="1220038" y="-30846"/>
                      <a:pt x="1506017" y="87798"/>
                    </a:cubicBezTo>
                    <a:cubicBezTo>
                      <a:pt x="1569796" y="113858"/>
                      <a:pt x="1639405" y="111457"/>
                      <a:pt x="1711071" y="124145"/>
                    </a:cubicBezTo>
                    <a:close/>
                  </a:path>
                </a:pathLst>
              </a:custGeom>
              <a:solidFill>
                <a:srgbClr val="7D8C6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69" name="Google Shape;3769;p16"/>
              <p:cNvSpPr/>
              <p:nvPr/>
            </p:nvSpPr>
            <p:spPr>
              <a:xfrm>
                <a:off x="3116199" y="4740592"/>
                <a:ext cx="1710042" cy="280835"/>
              </a:xfrm>
              <a:custGeom>
                <a:avLst/>
                <a:gdLst/>
                <a:ahLst/>
                <a:cxnLst/>
                <a:rect l="l" t="t" r="r" b="b"/>
                <a:pathLst>
                  <a:path w="1710042" h="280835" extrusionOk="0">
                    <a:moveTo>
                      <a:pt x="1710042" y="2057"/>
                    </a:moveTo>
                    <a:cubicBezTo>
                      <a:pt x="1675067" y="10630"/>
                      <a:pt x="1639748" y="18860"/>
                      <a:pt x="1604772" y="27089"/>
                    </a:cubicBezTo>
                    <a:cubicBezTo>
                      <a:pt x="1569453" y="34976"/>
                      <a:pt x="1534135" y="42863"/>
                      <a:pt x="1498816" y="50406"/>
                    </a:cubicBezTo>
                    <a:cubicBezTo>
                      <a:pt x="1463497" y="57950"/>
                      <a:pt x="1428179" y="65151"/>
                      <a:pt x="1392517" y="72352"/>
                    </a:cubicBezTo>
                    <a:lnTo>
                      <a:pt x="1286218" y="92926"/>
                    </a:lnTo>
                    <a:cubicBezTo>
                      <a:pt x="1250556" y="99441"/>
                      <a:pt x="1215238" y="105956"/>
                      <a:pt x="1179576" y="112471"/>
                    </a:cubicBezTo>
                    <a:lnTo>
                      <a:pt x="1072591" y="130302"/>
                    </a:lnTo>
                    <a:lnTo>
                      <a:pt x="965606" y="147104"/>
                    </a:lnTo>
                    <a:lnTo>
                      <a:pt x="858622" y="163563"/>
                    </a:lnTo>
                    <a:cubicBezTo>
                      <a:pt x="715632" y="185166"/>
                      <a:pt x="572643" y="205740"/>
                      <a:pt x="429654" y="225285"/>
                    </a:cubicBezTo>
                    <a:cubicBezTo>
                      <a:pt x="286664" y="244488"/>
                      <a:pt x="143332" y="262661"/>
                      <a:pt x="0" y="280835"/>
                    </a:cubicBezTo>
                    <a:lnTo>
                      <a:pt x="0" y="279121"/>
                    </a:lnTo>
                    <a:cubicBezTo>
                      <a:pt x="142989" y="259232"/>
                      <a:pt x="285979" y="238658"/>
                      <a:pt x="428968" y="217399"/>
                    </a:cubicBezTo>
                    <a:cubicBezTo>
                      <a:pt x="571957" y="196482"/>
                      <a:pt x="714604" y="174536"/>
                      <a:pt x="856907" y="151219"/>
                    </a:cubicBezTo>
                    <a:lnTo>
                      <a:pt x="963549" y="133388"/>
                    </a:lnTo>
                    <a:lnTo>
                      <a:pt x="1070191" y="114872"/>
                    </a:lnTo>
                    <a:lnTo>
                      <a:pt x="1176833" y="96012"/>
                    </a:lnTo>
                    <a:cubicBezTo>
                      <a:pt x="1212494" y="89497"/>
                      <a:pt x="1247813" y="83325"/>
                      <a:pt x="1283475" y="77153"/>
                    </a:cubicBezTo>
                    <a:lnTo>
                      <a:pt x="1390117" y="58293"/>
                    </a:lnTo>
                    <a:cubicBezTo>
                      <a:pt x="1425778" y="51778"/>
                      <a:pt x="1461097" y="45263"/>
                      <a:pt x="1496759" y="39091"/>
                    </a:cubicBezTo>
                    <a:lnTo>
                      <a:pt x="1709699" y="0"/>
                    </a:lnTo>
                    <a:lnTo>
                      <a:pt x="1710042" y="2057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770" name="Google Shape;3770;p16"/>
            <p:cNvGrpSpPr/>
            <p:nvPr/>
          </p:nvGrpSpPr>
          <p:grpSpPr>
            <a:xfrm rot="-1052370">
              <a:off x="3761523" y="5367397"/>
              <a:ext cx="1470110" cy="1282314"/>
              <a:chOff x="2949549" y="3556901"/>
              <a:chExt cx="2093747" cy="1826286"/>
            </a:xfrm>
          </p:grpSpPr>
          <p:sp>
            <p:nvSpPr>
              <p:cNvPr id="3771" name="Google Shape;3771;p16"/>
              <p:cNvSpPr/>
              <p:nvPr/>
            </p:nvSpPr>
            <p:spPr>
              <a:xfrm>
                <a:off x="3641406" y="3556901"/>
                <a:ext cx="224634" cy="720432"/>
              </a:xfrm>
              <a:custGeom>
                <a:avLst/>
                <a:gdLst/>
                <a:ahLst/>
                <a:cxnLst/>
                <a:rect l="l" t="t" r="r" b="b"/>
                <a:pathLst>
                  <a:path w="224634" h="720432" extrusionOk="0">
                    <a:moveTo>
                      <a:pt x="35091" y="0"/>
                    </a:moveTo>
                    <a:cubicBezTo>
                      <a:pt x="121159" y="23317"/>
                      <a:pt x="182881" y="103213"/>
                      <a:pt x="207570" y="188938"/>
                    </a:cubicBezTo>
                    <a:cubicBezTo>
                      <a:pt x="232259" y="274663"/>
                      <a:pt x="225744" y="365874"/>
                      <a:pt x="215457" y="454343"/>
                    </a:cubicBezTo>
                    <a:cubicBezTo>
                      <a:pt x="205170" y="542810"/>
                      <a:pt x="190768" y="631964"/>
                      <a:pt x="200369" y="720433"/>
                    </a:cubicBezTo>
                    <a:cubicBezTo>
                      <a:pt x="132818" y="619620"/>
                      <a:pt x="75554" y="518807"/>
                      <a:pt x="35434" y="404279"/>
                    </a:cubicBezTo>
                    <a:cubicBezTo>
                      <a:pt x="-14629" y="261290"/>
                      <a:pt x="-8800" y="144704"/>
                      <a:pt x="35091" y="0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72" name="Google Shape;3772;p16"/>
              <p:cNvSpPr/>
              <p:nvPr/>
            </p:nvSpPr>
            <p:spPr>
              <a:xfrm>
                <a:off x="3314052" y="4154919"/>
                <a:ext cx="1729244" cy="1228268"/>
              </a:xfrm>
              <a:custGeom>
                <a:avLst/>
                <a:gdLst/>
                <a:ahLst/>
                <a:cxnLst/>
                <a:rect l="l" t="t" r="r" b="b"/>
                <a:pathLst>
                  <a:path w="1729244" h="1228268" extrusionOk="0">
                    <a:moveTo>
                      <a:pt x="1720672" y="1228268"/>
                    </a:moveTo>
                    <a:cubicBezTo>
                      <a:pt x="1326337" y="626136"/>
                      <a:pt x="698830" y="181737"/>
                      <a:pt x="0" y="9944"/>
                    </a:cubicBezTo>
                    <a:lnTo>
                      <a:pt x="2400" y="0"/>
                    </a:lnTo>
                    <a:cubicBezTo>
                      <a:pt x="703974" y="172822"/>
                      <a:pt x="1333195" y="618249"/>
                      <a:pt x="1729245" y="1222782"/>
                    </a:cubicBezTo>
                    <a:lnTo>
                      <a:pt x="1720672" y="1228268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73" name="Google Shape;3773;p16"/>
              <p:cNvSpPr/>
              <p:nvPr/>
            </p:nvSpPr>
            <p:spPr>
              <a:xfrm>
                <a:off x="3811257" y="4184408"/>
                <a:ext cx="143675" cy="224256"/>
              </a:xfrm>
              <a:custGeom>
                <a:avLst/>
                <a:gdLst/>
                <a:ahLst/>
                <a:cxnLst/>
                <a:rect l="l" t="t" r="r" b="b"/>
                <a:pathLst>
                  <a:path w="143675" h="224256" extrusionOk="0">
                    <a:moveTo>
                      <a:pt x="137846" y="224256"/>
                    </a:moveTo>
                    <a:cubicBezTo>
                      <a:pt x="61379" y="174879"/>
                      <a:pt x="9601" y="91554"/>
                      <a:pt x="0" y="1028"/>
                    </a:cubicBezTo>
                    <a:lnTo>
                      <a:pt x="10287" y="0"/>
                    </a:lnTo>
                    <a:cubicBezTo>
                      <a:pt x="19888" y="87440"/>
                      <a:pt x="69609" y="168364"/>
                      <a:pt x="143675" y="216027"/>
                    </a:cubicBezTo>
                    <a:lnTo>
                      <a:pt x="137846" y="224256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74" name="Google Shape;3774;p16"/>
              <p:cNvSpPr/>
              <p:nvPr/>
            </p:nvSpPr>
            <p:spPr>
              <a:xfrm>
                <a:off x="3708387" y="4408816"/>
                <a:ext cx="282206" cy="66028"/>
              </a:xfrm>
              <a:custGeom>
                <a:avLst/>
                <a:gdLst/>
                <a:ahLst/>
                <a:cxnLst/>
                <a:rect l="l" t="t" r="r" b="b"/>
                <a:pathLst>
                  <a:path w="282206" h="66028" extrusionOk="0">
                    <a:moveTo>
                      <a:pt x="280492" y="15965"/>
                    </a:moveTo>
                    <a:cubicBezTo>
                      <a:pt x="187223" y="191"/>
                      <a:pt x="86754" y="18365"/>
                      <a:pt x="5144" y="66028"/>
                    </a:cubicBezTo>
                    <a:lnTo>
                      <a:pt x="0" y="57113"/>
                    </a:lnTo>
                    <a:cubicBezTo>
                      <a:pt x="83668" y="8078"/>
                      <a:pt x="186538" y="-10439"/>
                      <a:pt x="282207" y="5678"/>
                    </a:cubicBezTo>
                    <a:lnTo>
                      <a:pt x="280492" y="15965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75" name="Google Shape;3775;p16"/>
              <p:cNvSpPr/>
              <p:nvPr/>
            </p:nvSpPr>
            <p:spPr>
              <a:xfrm>
                <a:off x="3234842" y="4440637"/>
                <a:ext cx="533209" cy="293586"/>
              </a:xfrm>
              <a:custGeom>
                <a:avLst/>
                <a:gdLst/>
                <a:ahLst/>
                <a:cxnLst/>
                <a:rect l="l" t="t" r="r" b="b"/>
                <a:pathLst>
                  <a:path w="533209" h="293586" extrusionOk="0">
                    <a:moveTo>
                      <a:pt x="533210" y="6775"/>
                    </a:moveTo>
                    <a:cubicBezTo>
                      <a:pt x="429997" y="-15171"/>
                      <a:pt x="321297" y="18434"/>
                      <a:pt x="232486" y="75355"/>
                    </a:cubicBezTo>
                    <a:cubicBezTo>
                      <a:pt x="143675" y="132276"/>
                      <a:pt x="71323" y="210801"/>
                      <a:pt x="0" y="288639"/>
                    </a:cubicBezTo>
                    <a:cubicBezTo>
                      <a:pt x="130645" y="305784"/>
                      <a:pt x="271577" y="279381"/>
                      <a:pt x="371704" y="193656"/>
                    </a:cubicBezTo>
                    <a:cubicBezTo>
                      <a:pt x="435140" y="138792"/>
                      <a:pt x="485889" y="76041"/>
                      <a:pt x="533210" y="6775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76" name="Google Shape;3776;p16"/>
              <p:cNvSpPr/>
              <p:nvPr/>
            </p:nvSpPr>
            <p:spPr>
              <a:xfrm>
                <a:off x="4069203" y="4206354"/>
                <a:ext cx="34547" cy="286664"/>
              </a:xfrm>
              <a:custGeom>
                <a:avLst/>
                <a:gdLst/>
                <a:ahLst/>
                <a:cxnLst/>
                <a:rect l="l" t="t" r="r" b="b"/>
                <a:pathLst>
                  <a:path w="34547" h="286664" extrusionOk="0">
                    <a:moveTo>
                      <a:pt x="34547" y="283236"/>
                    </a:moveTo>
                    <a:lnTo>
                      <a:pt x="24946" y="286665"/>
                    </a:lnTo>
                    <a:cubicBezTo>
                      <a:pt x="-8315" y="195453"/>
                      <a:pt x="-8315" y="91212"/>
                      <a:pt x="24946" y="0"/>
                    </a:cubicBezTo>
                    <a:lnTo>
                      <a:pt x="34547" y="3429"/>
                    </a:lnTo>
                    <a:cubicBezTo>
                      <a:pt x="1972" y="92240"/>
                      <a:pt x="1972" y="194425"/>
                      <a:pt x="34547" y="283236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77" name="Google Shape;3777;p16"/>
              <p:cNvSpPr/>
              <p:nvPr/>
            </p:nvSpPr>
            <p:spPr>
              <a:xfrm>
                <a:off x="4061696" y="3693033"/>
                <a:ext cx="233030" cy="575386"/>
              </a:xfrm>
              <a:custGeom>
                <a:avLst/>
                <a:gdLst/>
                <a:ahLst/>
                <a:cxnLst/>
                <a:rect l="l" t="t" r="r" b="b"/>
                <a:pathLst>
                  <a:path w="233030" h="575386" extrusionOk="0">
                    <a:moveTo>
                      <a:pt x="24224" y="575386"/>
                    </a:moveTo>
                    <a:cubicBezTo>
                      <a:pt x="-15895" y="477660"/>
                      <a:pt x="-2522" y="364846"/>
                      <a:pt x="37597" y="267119"/>
                    </a:cubicBezTo>
                    <a:cubicBezTo>
                      <a:pt x="77716" y="169393"/>
                      <a:pt x="141839" y="84011"/>
                      <a:pt x="205618" y="0"/>
                    </a:cubicBezTo>
                    <a:cubicBezTo>
                      <a:pt x="246080" y="125501"/>
                      <a:pt x="245394" y="268834"/>
                      <a:pt x="178872" y="382676"/>
                    </a:cubicBezTo>
                    <a:cubicBezTo>
                      <a:pt x="136695" y="455371"/>
                      <a:pt x="84231" y="516407"/>
                      <a:pt x="24224" y="575386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78" name="Google Shape;3778;p16"/>
              <p:cNvSpPr/>
              <p:nvPr/>
            </p:nvSpPr>
            <p:spPr>
              <a:xfrm>
                <a:off x="3490645" y="4284704"/>
                <a:ext cx="223570" cy="55724"/>
              </a:xfrm>
              <a:custGeom>
                <a:avLst/>
                <a:gdLst/>
                <a:ahLst/>
                <a:cxnLst/>
                <a:rect l="l" t="t" r="r" b="b"/>
                <a:pathLst>
                  <a:path w="223570" h="55724" extrusionOk="0">
                    <a:moveTo>
                      <a:pt x="222542" y="11490"/>
                    </a:moveTo>
                    <a:cubicBezTo>
                      <a:pt x="148133" y="4632"/>
                      <a:pt x="70637" y="20405"/>
                      <a:pt x="4801" y="55724"/>
                    </a:cubicBezTo>
                    <a:lnTo>
                      <a:pt x="0" y="46808"/>
                    </a:lnTo>
                    <a:cubicBezTo>
                      <a:pt x="67551" y="10804"/>
                      <a:pt x="147104" y="-5312"/>
                      <a:pt x="223571" y="1546"/>
                    </a:cubicBezTo>
                    <a:lnTo>
                      <a:pt x="222542" y="11490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79" name="Google Shape;3779;p16"/>
              <p:cNvSpPr/>
              <p:nvPr/>
            </p:nvSpPr>
            <p:spPr>
              <a:xfrm>
                <a:off x="3046247" y="4283592"/>
                <a:ext cx="496862" cy="190395"/>
              </a:xfrm>
              <a:custGeom>
                <a:avLst/>
                <a:gdLst/>
                <a:ahLst/>
                <a:cxnLst/>
                <a:rect l="l" t="t" r="r" b="b"/>
                <a:pathLst>
                  <a:path w="496862" h="190395" extrusionOk="0">
                    <a:moveTo>
                      <a:pt x="496862" y="28375"/>
                    </a:moveTo>
                    <a:cubicBezTo>
                      <a:pt x="415595" y="-12773"/>
                      <a:pt x="316840" y="-5572"/>
                      <a:pt x="231800" y="27004"/>
                    </a:cubicBezTo>
                    <a:cubicBezTo>
                      <a:pt x="146761" y="59579"/>
                      <a:pt x="72695" y="114786"/>
                      <a:pt x="0" y="169307"/>
                    </a:cubicBezTo>
                    <a:cubicBezTo>
                      <a:pt x="172479" y="226228"/>
                      <a:pt x="376161" y="164164"/>
                      <a:pt x="496862" y="28375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80" name="Google Shape;3780;p16"/>
              <p:cNvSpPr/>
              <p:nvPr/>
            </p:nvSpPr>
            <p:spPr>
              <a:xfrm>
                <a:off x="2949549" y="3981794"/>
                <a:ext cx="642937" cy="263992"/>
              </a:xfrm>
              <a:custGeom>
                <a:avLst/>
                <a:gdLst/>
                <a:ahLst/>
                <a:cxnLst/>
                <a:rect l="l" t="t" r="r" b="b"/>
                <a:pathLst>
                  <a:path w="642937" h="263992" extrusionOk="0">
                    <a:moveTo>
                      <a:pt x="226657" y="5789"/>
                    </a:moveTo>
                    <a:cubicBezTo>
                      <a:pt x="150533" y="-6898"/>
                      <a:pt x="75438" y="3046"/>
                      <a:pt x="0" y="18477"/>
                    </a:cubicBezTo>
                    <a:cubicBezTo>
                      <a:pt x="53492" y="109688"/>
                      <a:pt x="122758" y="202957"/>
                      <a:pt x="224599" y="231761"/>
                    </a:cubicBezTo>
                    <a:cubicBezTo>
                      <a:pt x="312039" y="256449"/>
                      <a:pt x="424853" y="244105"/>
                      <a:pt x="515036" y="241019"/>
                    </a:cubicBezTo>
                    <a:cubicBezTo>
                      <a:pt x="558927" y="239647"/>
                      <a:pt x="604876" y="242390"/>
                      <a:pt x="642938" y="263993"/>
                    </a:cubicBezTo>
                    <a:cubicBezTo>
                      <a:pt x="576415" y="226274"/>
                      <a:pt x="521894" y="159066"/>
                      <a:pt x="459829" y="113460"/>
                    </a:cubicBezTo>
                    <a:cubicBezTo>
                      <a:pt x="390220" y="62711"/>
                      <a:pt x="312725" y="20191"/>
                      <a:pt x="226657" y="5789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781" name="Google Shape;3781;p16"/>
            <p:cNvGrpSpPr/>
            <p:nvPr/>
          </p:nvGrpSpPr>
          <p:grpSpPr>
            <a:xfrm rot="-1052370">
              <a:off x="4297388" y="5621198"/>
              <a:ext cx="751667" cy="518366"/>
              <a:chOff x="3756050" y="4002671"/>
              <a:chExt cx="1070533" cy="738263"/>
            </a:xfrm>
          </p:grpSpPr>
          <p:sp>
            <p:nvSpPr>
              <p:cNvPr id="3782" name="Google Shape;3782;p16"/>
              <p:cNvSpPr/>
              <p:nvPr/>
            </p:nvSpPr>
            <p:spPr>
              <a:xfrm>
                <a:off x="3756393" y="4002671"/>
                <a:ext cx="1070190" cy="737920"/>
              </a:xfrm>
              <a:custGeom>
                <a:avLst/>
                <a:gdLst/>
                <a:ahLst/>
                <a:cxnLst/>
                <a:rect l="l" t="t" r="r" b="b"/>
                <a:pathLst>
                  <a:path w="1070190" h="737920" extrusionOk="0">
                    <a:moveTo>
                      <a:pt x="1070191" y="737921"/>
                    </a:moveTo>
                    <a:cubicBezTo>
                      <a:pt x="861022" y="734834"/>
                      <a:pt x="612762" y="650824"/>
                      <a:pt x="425196" y="517436"/>
                    </a:cubicBezTo>
                    <a:cubicBezTo>
                      <a:pt x="237630" y="384391"/>
                      <a:pt x="69266" y="194424"/>
                      <a:pt x="0" y="0"/>
                    </a:cubicBezTo>
                    <a:cubicBezTo>
                      <a:pt x="148476" y="21945"/>
                      <a:pt x="306553" y="50749"/>
                      <a:pt x="451942" y="111099"/>
                    </a:cubicBezTo>
                    <a:cubicBezTo>
                      <a:pt x="682714" y="206768"/>
                      <a:pt x="885025" y="398792"/>
                      <a:pt x="977951" y="611390"/>
                    </a:cubicBezTo>
                    <a:cubicBezTo>
                      <a:pt x="998868" y="659054"/>
                      <a:pt x="1037615" y="693686"/>
                      <a:pt x="1070191" y="737921"/>
                    </a:cubicBezTo>
                    <a:close/>
                  </a:path>
                </a:pathLst>
              </a:custGeom>
              <a:solidFill>
                <a:srgbClr val="7D8C6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83" name="Google Shape;3783;p16"/>
              <p:cNvSpPr/>
              <p:nvPr/>
            </p:nvSpPr>
            <p:spPr>
              <a:xfrm>
                <a:off x="3756050" y="4003357"/>
                <a:ext cx="1070533" cy="737577"/>
              </a:xfrm>
              <a:custGeom>
                <a:avLst/>
                <a:gdLst/>
                <a:ahLst/>
                <a:cxnLst/>
                <a:rect l="l" t="t" r="r" b="b"/>
                <a:pathLst>
                  <a:path w="1070533" h="737577" extrusionOk="0">
                    <a:moveTo>
                      <a:pt x="1070191" y="737578"/>
                    </a:moveTo>
                    <a:cubicBezTo>
                      <a:pt x="1046874" y="724205"/>
                      <a:pt x="1023556" y="710146"/>
                      <a:pt x="1000239" y="696430"/>
                    </a:cubicBezTo>
                    <a:cubicBezTo>
                      <a:pt x="977265" y="682371"/>
                      <a:pt x="953948" y="668312"/>
                      <a:pt x="930973" y="654253"/>
                    </a:cubicBezTo>
                    <a:cubicBezTo>
                      <a:pt x="907999" y="639851"/>
                      <a:pt x="885025" y="625450"/>
                      <a:pt x="862051" y="611048"/>
                    </a:cubicBezTo>
                    <a:lnTo>
                      <a:pt x="793813" y="567157"/>
                    </a:lnTo>
                    <a:cubicBezTo>
                      <a:pt x="771182" y="552069"/>
                      <a:pt x="748551" y="537324"/>
                      <a:pt x="725919" y="522237"/>
                    </a:cubicBezTo>
                    <a:lnTo>
                      <a:pt x="658711" y="476288"/>
                    </a:lnTo>
                    <a:lnTo>
                      <a:pt x="591845" y="429997"/>
                    </a:lnTo>
                    <a:lnTo>
                      <a:pt x="525323" y="383362"/>
                    </a:lnTo>
                    <a:cubicBezTo>
                      <a:pt x="436855" y="320954"/>
                      <a:pt x="348729" y="257861"/>
                      <a:pt x="261290" y="194081"/>
                    </a:cubicBezTo>
                    <a:cubicBezTo>
                      <a:pt x="173850" y="130302"/>
                      <a:pt x="86754" y="65837"/>
                      <a:pt x="0" y="1029"/>
                    </a:cubicBezTo>
                    <a:lnTo>
                      <a:pt x="686" y="0"/>
                    </a:lnTo>
                    <a:cubicBezTo>
                      <a:pt x="88468" y="63437"/>
                      <a:pt x="176251" y="126530"/>
                      <a:pt x="264719" y="189281"/>
                    </a:cubicBezTo>
                    <a:cubicBezTo>
                      <a:pt x="352844" y="252032"/>
                      <a:pt x="441312" y="314439"/>
                      <a:pt x="530809" y="375818"/>
                    </a:cubicBezTo>
                    <a:lnTo>
                      <a:pt x="597675" y="421767"/>
                    </a:lnTo>
                    <a:lnTo>
                      <a:pt x="664883" y="467030"/>
                    </a:lnTo>
                    <a:lnTo>
                      <a:pt x="732434" y="512293"/>
                    </a:lnTo>
                    <a:cubicBezTo>
                      <a:pt x="755066" y="527380"/>
                      <a:pt x="777354" y="542468"/>
                      <a:pt x="799986" y="557555"/>
                    </a:cubicBezTo>
                    <a:lnTo>
                      <a:pt x="867537" y="602818"/>
                    </a:lnTo>
                    <a:cubicBezTo>
                      <a:pt x="890168" y="617906"/>
                      <a:pt x="912800" y="632651"/>
                      <a:pt x="935088" y="647738"/>
                    </a:cubicBezTo>
                    <a:lnTo>
                      <a:pt x="1070534" y="737235"/>
                    </a:lnTo>
                    <a:lnTo>
                      <a:pt x="1070191" y="737578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784" name="Google Shape;3784;p16"/>
            <p:cNvGrpSpPr/>
            <p:nvPr/>
          </p:nvGrpSpPr>
          <p:grpSpPr>
            <a:xfrm rot="-1052370">
              <a:off x="5580025" y="6247830"/>
              <a:ext cx="703996" cy="542219"/>
              <a:chOff x="5225376" y="5393131"/>
              <a:chExt cx="1002639" cy="772235"/>
            </a:xfrm>
          </p:grpSpPr>
          <p:sp>
            <p:nvSpPr>
              <p:cNvPr id="3785" name="Google Shape;3785;p16"/>
              <p:cNvSpPr/>
              <p:nvPr/>
            </p:nvSpPr>
            <p:spPr>
              <a:xfrm>
                <a:off x="5225376" y="5394159"/>
                <a:ext cx="1002296" cy="771207"/>
              </a:xfrm>
              <a:custGeom>
                <a:avLst/>
                <a:gdLst/>
                <a:ahLst/>
                <a:cxnLst/>
                <a:rect l="l" t="t" r="r" b="b"/>
                <a:pathLst>
                  <a:path w="1002296" h="771207" extrusionOk="0">
                    <a:moveTo>
                      <a:pt x="1002297" y="0"/>
                    </a:moveTo>
                    <a:cubicBezTo>
                      <a:pt x="957720" y="218770"/>
                      <a:pt x="818502" y="439598"/>
                      <a:pt x="638823" y="572300"/>
                    </a:cubicBezTo>
                    <a:cubicBezTo>
                      <a:pt x="459143" y="705002"/>
                      <a:pt x="222199" y="789699"/>
                      <a:pt x="0" y="767753"/>
                    </a:cubicBezTo>
                    <a:cubicBezTo>
                      <a:pt x="52807" y="621678"/>
                      <a:pt x="114872" y="469430"/>
                      <a:pt x="208483" y="345301"/>
                    </a:cubicBezTo>
                    <a:cubicBezTo>
                      <a:pt x="356616" y="148476"/>
                      <a:pt x="602475" y="29489"/>
                      <a:pt x="848678" y="34976"/>
                    </a:cubicBezTo>
                    <a:cubicBezTo>
                      <a:pt x="903885" y="36691"/>
                      <a:pt x="948804" y="12688"/>
                      <a:pt x="1002297" y="0"/>
                    </a:cubicBezTo>
                    <a:close/>
                  </a:path>
                </a:pathLst>
              </a:custGeom>
              <a:solidFill>
                <a:srgbClr val="A6BA8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86" name="Google Shape;3786;p16"/>
              <p:cNvSpPr/>
              <p:nvPr/>
            </p:nvSpPr>
            <p:spPr>
              <a:xfrm>
                <a:off x="5226062" y="5393131"/>
                <a:ext cx="1001953" cy="769124"/>
              </a:xfrm>
              <a:custGeom>
                <a:avLst/>
                <a:gdLst/>
                <a:ahLst/>
                <a:cxnLst/>
                <a:rect l="l" t="t" r="r" b="b"/>
                <a:pathLst>
                  <a:path w="1001953" h="769124" extrusionOk="0">
                    <a:moveTo>
                      <a:pt x="1001954" y="1715"/>
                    </a:moveTo>
                    <a:cubicBezTo>
                      <a:pt x="982752" y="19888"/>
                      <a:pt x="963206" y="37376"/>
                      <a:pt x="944004" y="55207"/>
                    </a:cubicBezTo>
                    <a:cubicBezTo>
                      <a:pt x="924459" y="72695"/>
                      <a:pt x="904570" y="90182"/>
                      <a:pt x="885025" y="107670"/>
                    </a:cubicBezTo>
                    <a:cubicBezTo>
                      <a:pt x="865137" y="124815"/>
                      <a:pt x="844906" y="141960"/>
                      <a:pt x="825018" y="159105"/>
                    </a:cubicBezTo>
                    <a:lnTo>
                      <a:pt x="764324" y="209512"/>
                    </a:lnTo>
                    <a:cubicBezTo>
                      <a:pt x="743750" y="225971"/>
                      <a:pt x="723519" y="242773"/>
                      <a:pt x="702945" y="258890"/>
                    </a:cubicBezTo>
                    <a:lnTo>
                      <a:pt x="640537" y="307238"/>
                    </a:lnTo>
                    <a:lnTo>
                      <a:pt x="577444" y="354902"/>
                    </a:lnTo>
                    <a:lnTo>
                      <a:pt x="514350" y="402221"/>
                    </a:lnTo>
                    <a:cubicBezTo>
                      <a:pt x="429997" y="464972"/>
                      <a:pt x="344615" y="527037"/>
                      <a:pt x="259233" y="588074"/>
                    </a:cubicBezTo>
                    <a:cubicBezTo>
                      <a:pt x="173508" y="649109"/>
                      <a:pt x="87097" y="709117"/>
                      <a:pt x="686" y="769124"/>
                    </a:cubicBezTo>
                    <a:lnTo>
                      <a:pt x="0" y="767753"/>
                    </a:lnTo>
                    <a:cubicBezTo>
                      <a:pt x="85382" y="706374"/>
                      <a:pt x="170421" y="644309"/>
                      <a:pt x="255118" y="581901"/>
                    </a:cubicBezTo>
                    <a:cubicBezTo>
                      <a:pt x="339814" y="519494"/>
                      <a:pt x="424167" y="456743"/>
                      <a:pt x="507492" y="392621"/>
                    </a:cubicBezTo>
                    <a:lnTo>
                      <a:pt x="569900" y="344271"/>
                    </a:lnTo>
                    <a:lnTo>
                      <a:pt x="631965" y="295580"/>
                    </a:lnTo>
                    <a:lnTo>
                      <a:pt x="693687" y="246545"/>
                    </a:lnTo>
                    <a:cubicBezTo>
                      <a:pt x="714261" y="230086"/>
                      <a:pt x="734835" y="213969"/>
                      <a:pt x="755409" y="197510"/>
                    </a:cubicBezTo>
                    <a:lnTo>
                      <a:pt x="817131" y="148475"/>
                    </a:lnTo>
                    <a:cubicBezTo>
                      <a:pt x="837705" y="132017"/>
                      <a:pt x="857936" y="115557"/>
                      <a:pt x="878510" y="99098"/>
                    </a:cubicBezTo>
                    <a:lnTo>
                      <a:pt x="1001268" y="0"/>
                    </a:lnTo>
                    <a:lnTo>
                      <a:pt x="1001954" y="1715"/>
                    </a:lnTo>
                    <a:close/>
                  </a:path>
                </a:pathLst>
              </a:custGeom>
              <a:solidFill>
                <a:srgbClr val="4C262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87" name="Google Shape;3787;p16"/>
              <p:cNvSpPr/>
              <p:nvPr/>
            </p:nvSpPr>
            <p:spPr>
              <a:xfrm>
                <a:off x="5538444" y="5748032"/>
                <a:ext cx="255117" cy="49291"/>
              </a:xfrm>
              <a:custGeom>
                <a:avLst/>
                <a:gdLst/>
                <a:ahLst/>
                <a:cxnLst/>
                <a:rect l="l" t="t" r="r" b="b"/>
                <a:pathLst>
                  <a:path w="255117" h="49291" extrusionOk="0">
                    <a:moveTo>
                      <a:pt x="255117" y="1028"/>
                    </a:moveTo>
                    <a:cubicBezTo>
                      <a:pt x="250317" y="4115"/>
                      <a:pt x="245516" y="6858"/>
                      <a:pt x="240716" y="9258"/>
                    </a:cubicBezTo>
                    <a:cubicBezTo>
                      <a:pt x="235915" y="11658"/>
                      <a:pt x="230772" y="14059"/>
                      <a:pt x="225971" y="16459"/>
                    </a:cubicBezTo>
                    <a:cubicBezTo>
                      <a:pt x="220827" y="18860"/>
                      <a:pt x="216027" y="20917"/>
                      <a:pt x="210884" y="22974"/>
                    </a:cubicBezTo>
                    <a:cubicBezTo>
                      <a:pt x="205740" y="25031"/>
                      <a:pt x="200597" y="26746"/>
                      <a:pt x="195453" y="28803"/>
                    </a:cubicBezTo>
                    <a:cubicBezTo>
                      <a:pt x="185166" y="32232"/>
                      <a:pt x="174536" y="34976"/>
                      <a:pt x="163563" y="37376"/>
                    </a:cubicBezTo>
                    <a:cubicBezTo>
                      <a:pt x="152591" y="39434"/>
                      <a:pt x="141960" y="41148"/>
                      <a:pt x="130988" y="42863"/>
                    </a:cubicBezTo>
                    <a:cubicBezTo>
                      <a:pt x="120015" y="44577"/>
                      <a:pt x="109385" y="45948"/>
                      <a:pt x="98412" y="46977"/>
                    </a:cubicBezTo>
                    <a:cubicBezTo>
                      <a:pt x="87440" y="48006"/>
                      <a:pt x="76467" y="48692"/>
                      <a:pt x="65494" y="49034"/>
                    </a:cubicBezTo>
                    <a:cubicBezTo>
                      <a:pt x="43548" y="49721"/>
                      <a:pt x="21603" y="49034"/>
                      <a:pt x="0" y="46977"/>
                    </a:cubicBezTo>
                    <a:lnTo>
                      <a:pt x="0" y="45605"/>
                    </a:lnTo>
                    <a:cubicBezTo>
                      <a:pt x="21603" y="45605"/>
                      <a:pt x="43205" y="44234"/>
                      <a:pt x="64808" y="41834"/>
                    </a:cubicBezTo>
                    <a:cubicBezTo>
                      <a:pt x="75438" y="40462"/>
                      <a:pt x="86068" y="39090"/>
                      <a:pt x="96698" y="37376"/>
                    </a:cubicBezTo>
                    <a:cubicBezTo>
                      <a:pt x="107328" y="35661"/>
                      <a:pt x="117957" y="33604"/>
                      <a:pt x="128588" y="31204"/>
                    </a:cubicBezTo>
                    <a:cubicBezTo>
                      <a:pt x="139217" y="28803"/>
                      <a:pt x="149504" y="26060"/>
                      <a:pt x="159791" y="22974"/>
                    </a:cubicBezTo>
                    <a:cubicBezTo>
                      <a:pt x="170078" y="19888"/>
                      <a:pt x="180365" y="17145"/>
                      <a:pt x="190995" y="14744"/>
                    </a:cubicBezTo>
                    <a:lnTo>
                      <a:pt x="206769" y="10973"/>
                    </a:lnTo>
                    <a:cubicBezTo>
                      <a:pt x="211912" y="9601"/>
                      <a:pt x="217056" y="8229"/>
                      <a:pt x="222542" y="7201"/>
                    </a:cubicBezTo>
                    <a:cubicBezTo>
                      <a:pt x="227685" y="5829"/>
                      <a:pt x="233172" y="4800"/>
                      <a:pt x="238316" y="3429"/>
                    </a:cubicBezTo>
                    <a:cubicBezTo>
                      <a:pt x="243459" y="2057"/>
                      <a:pt x="248945" y="1028"/>
                      <a:pt x="254432" y="0"/>
                    </a:cubicBezTo>
                    <a:lnTo>
                      <a:pt x="255117" y="1028"/>
                    </a:lnTo>
                    <a:close/>
                  </a:path>
                </a:pathLst>
              </a:custGeom>
              <a:solidFill>
                <a:srgbClr val="4C262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88" name="Google Shape;3788;p16"/>
              <p:cNvSpPr/>
              <p:nvPr/>
            </p:nvSpPr>
            <p:spPr>
              <a:xfrm>
                <a:off x="5616282" y="5821070"/>
                <a:ext cx="92583" cy="244145"/>
              </a:xfrm>
              <a:custGeom>
                <a:avLst/>
                <a:gdLst/>
                <a:ahLst/>
                <a:cxnLst/>
                <a:rect l="l" t="t" r="r" b="b"/>
                <a:pathLst>
                  <a:path w="92583" h="244145" extrusionOk="0">
                    <a:moveTo>
                      <a:pt x="92583" y="2057"/>
                    </a:moveTo>
                    <a:cubicBezTo>
                      <a:pt x="78524" y="19202"/>
                      <a:pt x="69266" y="38405"/>
                      <a:pt x="60008" y="58293"/>
                    </a:cubicBezTo>
                    <a:cubicBezTo>
                      <a:pt x="58636" y="60694"/>
                      <a:pt x="57607" y="63094"/>
                      <a:pt x="56579" y="65494"/>
                    </a:cubicBezTo>
                    <a:lnTo>
                      <a:pt x="53150" y="72695"/>
                    </a:lnTo>
                    <a:lnTo>
                      <a:pt x="49721" y="79896"/>
                    </a:lnTo>
                    <a:cubicBezTo>
                      <a:pt x="48349" y="82296"/>
                      <a:pt x="47320" y="84697"/>
                      <a:pt x="46292" y="87097"/>
                    </a:cubicBezTo>
                    <a:cubicBezTo>
                      <a:pt x="43891" y="91897"/>
                      <a:pt x="41491" y="97041"/>
                      <a:pt x="39434" y="101842"/>
                    </a:cubicBezTo>
                    <a:cubicBezTo>
                      <a:pt x="37033" y="106642"/>
                      <a:pt x="34976" y="111785"/>
                      <a:pt x="32919" y="116929"/>
                    </a:cubicBezTo>
                    <a:cubicBezTo>
                      <a:pt x="30861" y="122072"/>
                      <a:pt x="29147" y="127216"/>
                      <a:pt x="27089" y="132359"/>
                    </a:cubicBezTo>
                    <a:cubicBezTo>
                      <a:pt x="25375" y="137503"/>
                      <a:pt x="23317" y="142646"/>
                      <a:pt x="21946" y="147790"/>
                    </a:cubicBezTo>
                    <a:lnTo>
                      <a:pt x="19545" y="155677"/>
                    </a:lnTo>
                    <a:lnTo>
                      <a:pt x="17145" y="163564"/>
                    </a:lnTo>
                    <a:cubicBezTo>
                      <a:pt x="15431" y="168707"/>
                      <a:pt x="14402" y="174193"/>
                      <a:pt x="13030" y="179337"/>
                    </a:cubicBezTo>
                    <a:cubicBezTo>
                      <a:pt x="7544" y="200597"/>
                      <a:pt x="4115" y="222199"/>
                      <a:pt x="1372" y="244145"/>
                    </a:cubicBezTo>
                    <a:lnTo>
                      <a:pt x="0" y="244145"/>
                    </a:lnTo>
                    <a:cubicBezTo>
                      <a:pt x="343" y="221857"/>
                      <a:pt x="2400" y="199911"/>
                      <a:pt x="5829" y="177622"/>
                    </a:cubicBezTo>
                    <a:cubicBezTo>
                      <a:pt x="6858" y="172136"/>
                      <a:pt x="7544" y="166649"/>
                      <a:pt x="8916" y="161163"/>
                    </a:cubicBezTo>
                    <a:lnTo>
                      <a:pt x="10630" y="152933"/>
                    </a:lnTo>
                    <a:lnTo>
                      <a:pt x="12687" y="144704"/>
                    </a:lnTo>
                    <a:cubicBezTo>
                      <a:pt x="14059" y="139217"/>
                      <a:pt x="15431" y="134074"/>
                      <a:pt x="17145" y="128588"/>
                    </a:cubicBezTo>
                    <a:cubicBezTo>
                      <a:pt x="18860" y="123101"/>
                      <a:pt x="20231" y="117958"/>
                      <a:pt x="21946" y="112471"/>
                    </a:cubicBezTo>
                    <a:cubicBezTo>
                      <a:pt x="25375" y="101842"/>
                      <a:pt x="28804" y="91211"/>
                      <a:pt x="32919" y="80582"/>
                    </a:cubicBezTo>
                    <a:cubicBezTo>
                      <a:pt x="34976" y="75438"/>
                      <a:pt x="37376" y="70295"/>
                      <a:pt x="39434" y="65151"/>
                    </a:cubicBezTo>
                    <a:cubicBezTo>
                      <a:pt x="41834" y="60008"/>
                      <a:pt x="44577" y="55207"/>
                      <a:pt x="47320" y="50407"/>
                    </a:cubicBezTo>
                    <a:cubicBezTo>
                      <a:pt x="52807" y="40805"/>
                      <a:pt x="58979" y="31204"/>
                      <a:pt x="66180" y="22289"/>
                    </a:cubicBezTo>
                    <a:cubicBezTo>
                      <a:pt x="73381" y="13373"/>
                      <a:pt x="81953" y="5486"/>
                      <a:pt x="91897" y="0"/>
                    </a:cubicBezTo>
                    <a:lnTo>
                      <a:pt x="92583" y="2057"/>
                    </a:lnTo>
                    <a:close/>
                  </a:path>
                </a:pathLst>
              </a:custGeom>
              <a:solidFill>
                <a:srgbClr val="4C262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89" name="Google Shape;3789;p16"/>
              <p:cNvSpPr/>
              <p:nvPr/>
            </p:nvSpPr>
            <p:spPr>
              <a:xfrm>
                <a:off x="5478780" y="5929426"/>
                <a:ext cx="75095" cy="171793"/>
              </a:xfrm>
              <a:custGeom>
                <a:avLst/>
                <a:gdLst/>
                <a:ahLst/>
                <a:cxnLst/>
                <a:rect l="l" t="t" r="r" b="b"/>
                <a:pathLst>
                  <a:path w="75095" h="171793" extrusionOk="0">
                    <a:moveTo>
                      <a:pt x="75095" y="686"/>
                    </a:moveTo>
                    <a:cubicBezTo>
                      <a:pt x="74066" y="4801"/>
                      <a:pt x="73038" y="8573"/>
                      <a:pt x="72009" y="12345"/>
                    </a:cubicBezTo>
                    <a:cubicBezTo>
                      <a:pt x="70637" y="16117"/>
                      <a:pt x="69609" y="19888"/>
                      <a:pt x="68237" y="23317"/>
                    </a:cubicBezTo>
                    <a:cubicBezTo>
                      <a:pt x="66866" y="27089"/>
                      <a:pt x="65494" y="30518"/>
                      <a:pt x="64122" y="34290"/>
                    </a:cubicBezTo>
                    <a:cubicBezTo>
                      <a:pt x="62751" y="38062"/>
                      <a:pt x="61379" y="41491"/>
                      <a:pt x="59665" y="44920"/>
                    </a:cubicBezTo>
                    <a:cubicBezTo>
                      <a:pt x="56579" y="52121"/>
                      <a:pt x="53492" y="58979"/>
                      <a:pt x="49721" y="65837"/>
                    </a:cubicBezTo>
                    <a:cubicBezTo>
                      <a:pt x="45949" y="72695"/>
                      <a:pt x="42520" y="79553"/>
                      <a:pt x="39091" y="86411"/>
                    </a:cubicBezTo>
                    <a:cubicBezTo>
                      <a:pt x="35662" y="93269"/>
                      <a:pt x="32576" y="100470"/>
                      <a:pt x="29147" y="107328"/>
                    </a:cubicBezTo>
                    <a:cubicBezTo>
                      <a:pt x="26060" y="114529"/>
                      <a:pt x="22631" y="121387"/>
                      <a:pt x="19545" y="128588"/>
                    </a:cubicBezTo>
                    <a:cubicBezTo>
                      <a:pt x="13030" y="142647"/>
                      <a:pt x="7201" y="157048"/>
                      <a:pt x="1372" y="171793"/>
                    </a:cubicBezTo>
                    <a:lnTo>
                      <a:pt x="0" y="171450"/>
                    </a:lnTo>
                    <a:cubicBezTo>
                      <a:pt x="3429" y="156363"/>
                      <a:pt x="7887" y="141275"/>
                      <a:pt x="12344" y="126187"/>
                    </a:cubicBezTo>
                    <a:cubicBezTo>
                      <a:pt x="14745" y="118644"/>
                      <a:pt x="17145" y="111443"/>
                      <a:pt x="19545" y="103899"/>
                    </a:cubicBezTo>
                    <a:cubicBezTo>
                      <a:pt x="22289" y="96355"/>
                      <a:pt x="24689" y="89154"/>
                      <a:pt x="27775" y="81953"/>
                    </a:cubicBezTo>
                    <a:cubicBezTo>
                      <a:pt x="29147" y="78181"/>
                      <a:pt x="30518" y="74752"/>
                      <a:pt x="31890" y="70981"/>
                    </a:cubicBezTo>
                    <a:lnTo>
                      <a:pt x="36005" y="60008"/>
                    </a:lnTo>
                    <a:cubicBezTo>
                      <a:pt x="37376" y="56236"/>
                      <a:pt x="39091" y="52807"/>
                      <a:pt x="40805" y="49035"/>
                    </a:cubicBezTo>
                    <a:cubicBezTo>
                      <a:pt x="42520" y="45606"/>
                      <a:pt x="44234" y="42177"/>
                      <a:pt x="46292" y="38405"/>
                    </a:cubicBezTo>
                    <a:cubicBezTo>
                      <a:pt x="50063" y="31547"/>
                      <a:pt x="54178" y="25032"/>
                      <a:pt x="58979" y="18517"/>
                    </a:cubicBezTo>
                    <a:cubicBezTo>
                      <a:pt x="63437" y="12002"/>
                      <a:pt x="68237" y="5830"/>
                      <a:pt x="74066" y="0"/>
                    </a:cubicBezTo>
                    <a:lnTo>
                      <a:pt x="75095" y="686"/>
                    </a:lnTo>
                    <a:close/>
                  </a:path>
                </a:pathLst>
              </a:custGeom>
              <a:solidFill>
                <a:srgbClr val="4C262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90" name="Google Shape;3790;p16"/>
              <p:cNvSpPr/>
              <p:nvPr/>
            </p:nvSpPr>
            <p:spPr>
              <a:xfrm>
                <a:off x="5351907" y="5974003"/>
                <a:ext cx="128930" cy="16459"/>
              </a:xfrm>
              <a:custGeom>
                <a:avLst/>
                <a:gdLst/>
                <a:ahLst/>
                <a:cxnLst/>
                <a:rect l="l" t="t" r="r" b="b"/>
                <a:pathLst>
                  <a:path w="128930" h="16459" extrusionOk="0">
                    <a:moveTo>
                      <a:pt x="128588" y="1715"/>
                    </a:moveTo>
                    <a:cubicBezTo>
                      <a:pt x="126187" y="3429"/>
                      <a:pt x="123787" y="4801"/>
                      <a:pt x="121387" y="6172"/>
                    </a:cubicBezTo>
                    <a:cubicBezTo>
                      <a:pt x="118986" y="7544"/>
                      <a:pt x="116243" y="8573"/>
                      <a:pt x="113843" y="9601"/>
                    </a:cubicBezTo>
                    <a:cubicBezTo>
                      <a:pt x="111100" y="10630"/>
                      <a:pt x="108699" y="11659"/>
                      <a:pt x="105956" y="12345"/>
                    </a:cubicBezTo>
                    <a:cubicBezTo>
                      <a:pt x="103213" y="13030"/>
                      <a:pt x="100470" y="13716"/>
                      <a:pt x="98069" y="14402"/>
                    </a:cubicBezTo>
                    <a:cubicBezTo>
                      <a:pt x="95326" y="15088"/>
                      <a:pt x="92583" y="15431"/>
                      <a:pt x="89840" y="15774"/>
                    </a:cubicBezTo>
                    <a:cubicBezTo>
                      <a:pt x="87097" y="16117"/>
                      <a:pt x="84353" y="16117"/>
                      <a:pt x="81610" y="16459"/>
                    </a:cubicBezTo>
                    <a:lnTo>
                      <a:pt x="73381" y="16459"/>
                    </a:lnTo>
                    <a:cubicBezTo>
                      <a:pt x="70637" y="16459"/>
                      <a:pt x="67894" y="16459"/>
                      <a:pt x="65151" y="16459"/>
                    </a:cubicBezTo>
                    <a:lnTo>
                      <a:pt x="56921" y="16459"/>
                    </a:lnTo>
                    <a:lnTo>
                      <a:pt x="48692" y="16117"/>
                    </a:lnTo>
                    <a:lnTo>
                      <a:pt x="40462" y="15431"/>
                    </a:lnTo>
                    <a:lnTo>
                      <a:pt x="32233" y="14745"/>
                    </a:lnTo>
                    <a:cubicBezTo>
                      <a:pt x="21260" y="13373"/>
                      <a:pt x="10630" y="11659"/>
                      <a:pt x="0" y="8916"/>
                    </a:cubicBezTo>
                    <a:lnTo>
                      <a:pt x="343" y="7544"/>
                    </a:lnTo>
                    <a:cubicBezTo>
                      <a:pt x="11316" y="7887"/>
                      <a:pt x="21946" y="7887"/>
                      <a:pt x="32918" y="7544"/>
                    </a:cubicBezTo>
                    <a:lnTo>
                      <a:pt x="40805" y="7201"/>
                    </a:lnTo>
                    <a:lnTo>
                      <a:pt x="48692" y="6515"/>
                    </a:lnTo>
                    <a:lnTo>
                      <a:pt x="56579" y="5830"/>
                    </a:lnTo>
                    <a:lnTo>
                      <a:pt x="64465" y="5144"/>
                    </a:lnTo>
                    <a:cubicBezTo>
                      <a:pt x="67208" y="4801"/>
                      <a:pt x="69609" y="4458"/>
                      <a:pt x="72352" y="4115"/>
                    </a:cubicBezTo>
                    <a:lnTo>
                      <a:pt x="80239" y="2743"/>
                    </a:lnTo>
                    <a:cubicBezTo>
                      <a:pt x="85382" y="1715"/>
                      <a:pt x="90526" y="1029"/>
                      <a:pt x="96012" y="686"/>
                    </a:cubicBezTo>
                    <a:cubicBezTo>
                      <a:pt x="98755" y="343"/>
                      <a:pt x="101156" y="343"/>
                      <a:pt x="103899" y="343"/>
                    </a:cubicBezTo>
                    <a:cubicBezTo>
                      <a:pt x="106642" y="343"/>
                      <a:pt x="109385" y="0"/>
                      <a:pt x="112128" y="0"/>
                    </a:cubicBezTo>
                    <a:cubicBezTo>
                      <a:pt x="114872" y="0"/>
                      <a:pt x="117615" y="0"/>
                      <a:pt x="120358" y="0"/>
                    </a:cubicBezTo>
                    <a:cubicBezTo>
                      <a:pt x="123101" y="0"/>
                      <a:pt x="125844" y="343"/>
                      <a:pt x="128930" y="686"/>
                    </a:cubicBezTo>
                    <a:lnTo>
                      <a:pt x="128588" y="1715"/>
                    </a:lnTo>
                    <a:close/>
                  </a:path>
                </a:pathLst>
              </a:custGeom>
              <a:solidFill>
                <a:srgbClr val="4C262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91" name="Google Shape;3791;p16"/>
              <p:cNvSpPr/>
              <p:nvPr/>
            </p:nvSpPr>
            <p:spPr>
              <a:xfrm>
                <a:off x="5835738" y="5674309"/>
                <a:ext cx="60693" cy="223227"/>
              </a:xfrm>
              <a:custGeom>
                <a:avLst/>
                <a:gdLst/>
                <a:ahLst/>
                <a:cxnLst/>
                <a:rect l="l" t="t" r="r" b="b"/>
                <a:pathLst>
                  <a:path w="60693" h="223227" extrusionOk="0">
                    <a:moveTo>
                      <a:pt x="60693" y="1028"/>
                    </a:moveTo>
                    <a:cubicBezTo>
                      <a:pt x="49721" y="17145"/>
                      <a:pt x="45949" y="35318"/>
                      <a:pt x="41148" y="53835"/>
                    </a:cubicBezTo>
                    <a:cubicBezTo>
                      <a:pt x="38748" y="63093"/>
                      <a:pt x="36348" y="72352"/>
                      <a:pt x="33261" y="81610"/>
                    </a:cubicBezTo>
                    <a:cubicBezTo>
                      <a:pt x="30175" y="90869"/>
                      <a:pt x="27432" y="100127"/>
                      <a:pt x="25032" y="109385"/>
                    </a:cubicBezTo>
                    <a:cubicBezTo>
                      <a:pt x="22632" y="118643"/>
                      <a:pt x="20231" y="128244"/>
                      <a:pt x="18174" y="137503"/>
                    </a:cubicBezTo>
                    <a:cubicBezTo>
                      <a:pt x="16116" y="146761"/>
                      <a:pt x="13716" y="156362"/>
                      <a:pt x="12002" y="165963"/>
                    </a:cubicBezTo>
                    <a:cubicBezTo>
                      <a:pt x="7887" y="184823"/>
                      <a:pt x="4458" y="204026"/>
                      <a:pt x="1372" y="223228"/>
                    </a:cubicBezTo>
                    <a:lnTo>
                      <a:pt x="0" y="223228"/>
                    </a:lnTo>
                    <a:cubicBezTo>
                      <a:pt x="686" y="203682"/>
                      <a:pt x="2400" y="184480"/>
                      <a:pt x="4801" y="164935"/>
                    </a:cubicBezTo>
                    <a:cubicBezTo>
                      <a:pt x="5829" y="155333"/>
                      <a:pt x="7201" y="145733"/>
                      <a:pt x="8916" y="135788"/>
                    </a:cubicBezTo>
                    <a:cubicBezTo>
                      <a:pt x="10630" y="126187"/>
                      <a:pt x="12002" y="116586"/>
                      <a:pt x="14059" y="106985"/>
                    </a:cubicBezTo>
                    <a:cubicBezTo>
                      <a:pt x="15774" y="97383"/>
                      <a:pt x="17831" y="87782"/>
                      <a:pt x="19545" y="78181"/>
                    </a:cubicBezTo>
                    <a:cubicBezTo>
                      <a:pt x="21603" y="68580"/>
                      <a:pt x="24003" y="59321"/>
                      <a:pt x="27432" y="49721"/>
                    </a:cubicBezTo>
                    <a:cubicBezTo>
                      <a:pt x="30518" y="40462"/>
                      <a:pt x="34290" y="30861"/>
                      <a:pt x="39434" y="22289"/>
                    </a:cubicBezTo>
                    <a:cubicBezTo>
                      <a:pt x="44577" y="13373"/>
                      <a:pt x="51435" y="5144"/>
                      <a:pt x="60008" y="0"/>
                    </a:cubicBezTo>
                    <a:lnTo>
                      <a:pt x="60693" y="1028"/>
                    </a:lnTo>
                    <a:close/>
                  </a:path>
                </a:pathLst>
              </a:custGeom>
              <a:solidFill>
                <a:srgbClr val="4C262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92" name="Google Shape;3792;p16"/>
              <p:cNvSpPr/>
              <p:nvPr/>
            </p:nvSpPr>
            <p:spPr>
              <a:xfrm>
                <a:off x="5732526" y="5616702"/>
                <a:ext cx="217741" cy="21259"/>
              </a:xfrm>
              <a:custGeom>
                <a:avLst/>
                <a:gdLst/>
                <a:ahLst/>
                <a:cxnLst/>
                <a:rect l="l" t="t" r="r" b="b"/>
                <a:pathLst>
                  <a:path w="217741" h="21259" extrusionOk="0">
                    <a:moveTo>
                      <a:pt x="217399" y="1372"/>
                    </a:moveTo>
                    <a:cubicBezTo>
                      <a:pt x="213284" y="3429"/>
                      <a:pt x="208826" y="5144"/>
                      <a:pt x="204368" y="6858"/>
                    </a:cubicBezTo>
                    <a:cubicBezTo>
                      <a:pt x="199911" y="8573"/>
                      <a:pt x="195453" y="9944"/>
                      <a:pt x="191338" y="11316"/>
                    </a:cubicBezTo>
                    <a:cubicBezTo>
                      <a:pt x="186881" y="12687"/>
                      <a:pt x="182423" y="13716"/>
                      <a:pt x="177965" y="15088"/>
                    </a:cubicBezTo>
                    <a:cubicBezTo>
                      <a:pt x="173507" y="16116"/>
                      <a:pt x="169050" y="17145"/>
                      <a:pt x="164249" y="17831"/>
                    </a:cubicBezTo>
                    <a:cubicBezTo>
                      <a:pt x="159791" y="18517"/>
                      <a:pt x="154991" y="19202"/>
                      <a:pt x="150533" y="19888"/>
                    </a:cubicBezTo>
                    <a:cubicBezTo>
                      <a:pt x="146075" y="20231"/>
                      <a:pt x="141275" y="20574"/>
                      <a:pt x="136817" y="20917"/>
                    </a:cubicBezTo>
                    <a:lnTo>
                      <a:pt x="123101" y="21260"/>
                    </a:lnTo>
                    <a:cubicBezTo>
                      <a:pt x="118643" y="21260"/>
                      <a:pt x="113843" y="21260"/>
                      <a:pt x="109385" y="21260"/>
                    </a:cubicBezTo>
                    <a:lnTo>
                      <a:pt x="95669" y="21260"/>
                    </a:lnTo>
                    <a:lnTo>
                      <a:pt x="81953" y="20917"/>
                    </a:lnTo>
                    <a:lnTo>
                      <a:pt x="68237" y="19888"/>
                    </a:lnTo>
                    <a:lnTo>
                      <a:pt x="54521" y="18517"/>
                    </a:lnTo>
                    <a:cubicBezTo>
                      <a:pt x="36347" y="16459"/>
                      <a:pt x="18174" y="13716"/>
                      <a:pt x="0" y="9944"/>
                    </a:cubicBezTo>
                    <a:lnTo>
                      <a:pt x="343" y="8573"/>
                    </a:lnTo>
                    <a:cubicBezTo>
                      <a:pt x="18517" y="9944"/>
                      <a:pt x="36690" y="11316"/>
                      <a:pt x="54864" y="11316"/>
                    </a:cubicBezTo>
                    <a:lnTo>
                      <a:pt x="68580" y="11316"/>
                    </a:lnTo>
                    <a:lnTo>
                      <a:pt x="82296" y="10973"/>
                    </a:lnTo>
                    <a:lnTo>
                      <a:pt x="96012" y="10287"/>
                    </a:lnTo>
                    <a:lnTo>
                      <a:pt x="109385" y="9258"/>
                    </a:lnTo>
                    <a:cubicBezTo>
                      <a:pt x="113843" y="8915"/>
                      <a:pt x="118301" y="8573"/>
                      <a:pt x="122758" y="7887"/>
                    </a:cubicBezTo>
                    <a:lnTo>
                      <a:pt x="136131" y="6172"/>
                    </a:lnTo>
                    <a:cubicBezTo>
                      <a:pt x="140589" y="5486"/>
                      <a:pt x="145047" y="4801"/>
                      <a:pt x="149504" y="4458"/>
                    </a:cubicBezTo>
                    <a:cubicBezTo>
                      <a:pt x="153962" y="3772"/>
                      <a:pt x="158420" y="3429"/>
                      <a:pt x="162878" y="3086"/>
                    </a:cubicBezTo>
                    <a:cubicBezTo>
                      <a:pt x="167335" y="2743"/>
                      <a:pt x="171793" y="2400"/>
                      <a:pt x="176251" y="2057"/>
                    </a:cubicBezTo>
                    <a:cubicBezTo>
                      <a:pt x="180708" y="1715"/>
                      <a:pt x="185166" y="1372"/>
                      <a:pt x="189967" y="1029"/>
                    </a:cubicBezTo>
                    <a:cubicBezTo>
                      <a:pt x="194424" y="686"/>
                      <a:pt x="199225" y="343"/>
                      <a:pt x="203683" y="343"/>
                    </a:cubicBezTo>
                    <a:cubicBezTo>
                      <a:pt x="208140" y="0"/>
                      <a:pt x="212941" y="0"/>
                      <a:pt x="217742" y="0"/>
                    </a:cubicBezTo>
                    <a:lnTo>
                      <a:pt x="217399" y="1372"/>
                    </a:lnTo>
                    <a:close/>
                  </a:path>
                </a:pathLst>
              </a:custGeom>
              <a:solidFill>
                <a:srgbClr val="4C262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93" name="Google Shape;3793;p16"/>
              <p:cNvSpPr/>
              <p:nvPr/>
            </p:nvSpPr>
            <p:spPr>
              <a:xfrm>
                <a:off x="6043107" y="5514517"/>
                <a:ext cx="49120" cy="214998"/>
              </a:xfrm>
              <a:custGeom>
                <a:avLst/>
                <a:gdLst/>
                <a:ahLst/>
                <a:cxnLst/>
                <a:rect l="l" t="t" r="r" b="b"/>
                <a:pathLst>
                  <a:path w="49120" h="214998" extrusionOk="0">
                    <a:moveTo>
                      <a:pt x="49121" y="343"/>
                    </a:moveTo>
                    <a:cubicBezTo>
                      <a:pt x="48435" y="5144"/>
                      <a:pt x="47406" y="9601"/>
                      <a:pt x="46377" y="14059"/>
                    </a:cubicBezTo>
                    <a:cubicBezTo>
                      <a:pt x="45349" y="18517"/>
                      <a:pt x="44320" y="22975"/>
                      <a:pt x="43291" y="27432"/>
                    </a:cubicBezTo>
                    <a:cubicBezTo>
                      <a:pt x="42263" y="31890"/>
                      <a:pt x="41234" y="36348"/>
                      <a:pt x="40205" y="40805"/>
                    </a:cubicBezTo>
                    <a:cubicBezTo>
                      <a:pt x="39176" y="45263"/>
                      <a:pt x="38148" y="49721"/>
                      <a:pt x="36776" y="54178"/>
                    </a:cubicBezTo>
                    <a:cubicBezTo>
                      <a:pt x="35747" y="58636"/>
                      <a:pt x="34376" y="63094"/>
                      <a:pt x="33004" y="67209"/>
                    </a:cubicBezTo>
                    <a:cubicBezTo>
                      <a:pt x="31633" y="71666"/>
                      <a:pt x="30261" y="76124"/>
                      <a:pt x="28889" y="80239"/>
                    </a:cubicBezTo>
                    <a:lnTo>
                      <a:pt x="24775" y="93269"/>
                    </a:lnTo>
                    <a:cubicBezTo>
                      <a:pt x="23403" y="97727"/>
                      <a:pt x="22374" y="102184"/>
                      <a:pt x="21003" y="106642"/>
                    </a:cubicBezTo>
                    <a:lnTo>
                      <a:pt x="17574" y="120015"/>
                    </a:lnTo>
                    <a:lnTo>
                      <a:pt x="14488" y="133388"/>
                    </a:lnTo>
                    <a:lnTo>
                      <a:pt x="11744" y="146761"/>
                    </a:lnTo>
                    <a:lnTo>
                      <a:pt x="9344" y="160135"/>
                    </a:lnTo>
                    <a:cubicBezTo>
                      <a:pt x="5915" y="178308"/>
                      <a:pt x="3515" y="196482"/>
                      <a:pt x="1457" y="214999"/>
                    </a:cubicBezTo>
                    <a:lnTo>
                      <a:pt x="86" y="214999"/>
                    </a:lnTo>
                    <a:cubicBezTo>
                      <a:pt x="-257" y="196482"/>
                      <a:pt x="429" y="177965"/>
                      <a:pt x="2143" y="159449"/>
                    </a:cubicBezTo>
                    <a:lnTo>
                      <a:pt x="3515" y="145733"/>
                    </a:lnTo>
                    <a:lnTo>
                      <a:pt x="5229" y="132017"/>
                    </a:lnTo>
                    <a:lnTo>
                      <a:pt x="7287" y="118301"/>
                    </a:lnTo>
                    <a:lnTo>
                      <a:pt x="9687" y="104585"/>
                    </a:lnTo>
                    <a:cubicBezTo>
                      <a:pt x="10716" y="100127"/>
                      <a:pt x="11402" y="95326"/>
                      <a:pt x="12087" y="90869"/>
                    </a:cubicBezTo>
                    <a:lnTo>
                      <a:pt x="14831" y="77153"/>
                    </a:lnTo>
                    <a:cubicBezTo>
                      <a:pt x="15859" y="72695"/>
                      <a:pt x="16888" y="67894"/>
                      <a:pt x="18260" y="63437"/>
                    </a:cubicBezTo>
                    <a:cubicBezTo>
                      <a:pt x="19631" y="58979"/>
                      <a:pt x="21003" y="54521"/>
                      <a:pt x="22717" y="50064"/>
                    </a:cubicBezTo>
                    <a:cubicBezTo>
                      <a:pt x="24432" y="45606"/>
                      <a:pt x="26146" y="41491"/>
                      <a:pt x="27861" y="37033"/>
                    </a:cubicBezTo>
                    <a:cubicBezTo>
                      <a:pt x="29575" y="32919"/>
                      <a:pt x="31633" y="28461"/>
                      <a:pt x="33690" y="24346"/>
                    </a:cubicBezTo>
                    <a:cubicBezTo>
                      <a:pt x="35747" y="20231"/>
                      <a:pt x="38148" y="16117"/>
                      <a:pt x="40205" y="12002"/>
                    </a:cubicBezTo>
                    <a:cubicBezTo>
                      <a:pt x="42605" y="7887"/>
                      <a:pt x="45006" y="3772"/>
                      <a:pt x="47749" y="0"/>
                    </a:cubicBezTo>
                    <a:lnTo>
                      <a:pt x="49121" y="343"/>
                    </a:lnTo>
                    <a:close/>
                  </a:path>
                </a:pathLst>
              </a:custGeom>
              <a:solidFill>
                <a:srgbClr val="4C262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94" name="Google Shape;3794;p16"/>
              <p:cNvSpPr/>
              <p:nvPr/>
            </p:nvSpPr>
            <p:spPr>
              <a:xfrm>
                <a:off x="5930036" y="5469597"/>
                <a:ext cx="207797" cy="32232"/>
              </a:xfrm>
              <a:custGeom>
                <a:avLst/>
                <a:gdLst/>
                <a:ahLst/>
                <a:cxnLst/>
                <a:rect l="l" t="t" r="r" b="b"/>
                <a:pathLst>
                  <a:path w="207797" h="32232" extrusionOk="0">
                    <a:moveTo>
                      <a:pt x="207798" y="1715"/>
                    </a:moveTo>
                    <a:cubicBezTo>
                      <a:pt x="204026" y="4115"/>
                      <a:pt x="200254" y="6515"/>
                      <a:pt x="196139" y="8573"/>
                    </a:cubicBezTo>
                    <a:cubicBezTo>
                      <a:pt x="192024" y="10630"/>
                      <a:pt x="188252" y="12688"/>
                      <a:pt x="184137" y="14402"/>
                    </a:cubicBezTo>
                    <a:cubicBezTo>
                      <a:pt x="180023" y="16117"/>
                      <a:pt x="175908" y="17831"/>
                      <a:pt x="171793" y="19546"/>
                    </a:cubicBezTo>
                    <a:cubicBezTo>
                      <a:pt x="167678" y="20917"/>
                      <a:pt x="163221" y="22289"/>
                      <a:pt x="159106" y="23660"/>
                    </a:cubicBezTo>
                    <a:cubicBezTo>
                      <a:pt x="154648" y="24689"/>
                      <a:pt x="150533" y="26060"/>
                      <a:pt x="146076" y="26746"/>
                    </a:cubicBezTo>
                    <a:cubicBezTo>
                      <a:pt x="141618" y="27432"/>
                      <a:pt x="137160" y="28118"/>
                      <a:pt x="132702" y="28804"/>
                    </a:cubicBezTo>
                    <a:lnTo>
                      <a:pt x="119329" y="30175"/>
                    </a:lnTo>
                    <a:cubicBezTo>
                      <a:pt x="114872" y="30518"/>
                      <a:pt x="110414" y="30861"/>
                      <a:pt x="105956" y="31204"/>
                    </a:cubicBezTo>
                    <a:lnTo>
                      <a:pt x="92583" y="31890"/>
                    </a:lnTo>
                    <a:lnTo>
                      <a:pt x="79210" y="32233"/>
                    </a:lnTo>
                    <a:lnTo>
                      <a:pt x="65837" y="32233"/>
                    </a:lnTo>
                    <a:lnTo>
                      <a:pt x="52464" y="31547"/>
                    </a:lnTo>
                    <a:cubicBezTo>
                      <a:pt x="34633" y="30175"/>
                      <a:pt x="17145" y="28118"/>
                      <a:pt x="0" y="24689"/>
                    </a:cubicBezTo>
                    <a:lnTo>
                      <a:pt x="343" y="23317"/>
                    </a:lnTo>
                    <a:cubicBezTo>
                      <a:pt x="17831" y="24689"/>
                      <a:pt x="35319" y="25032"/>
                      <a:pt x="52807" y="24346"/>
                    </a:cubicBezTo>
                    <a:lnTo>
                      <a:pt x="65837" y="23660"/>
                    </a:lnTo>
                    <a:lnTo>
                      <a:pt x="78867" y="22631"/>
                    </a:lnTo>
                    <a:lnTo>
                      <a:pt x="91897" y="21260"/>
                    </a:lnTo>
                    <a:lnTo>
                      <a:pt x="104928" y="19546"/>
                    </a:lnTo>
                    <a:cubicBezTo>
                      <a:pt x="109042" y="18860"/>
                      <a:pt x="113500" y="18174"/>
                      <a:pt x="117615" y="17145"/>
                    </a:cubicBezTo>
                    <a:lnTo>
                      <a:pt x="130302" y="14402"/>
                    </a:lnTo>
                    <a:cubicBezTo>
                      <a:pt x="134417" y="13373"/>
                      <a:pt x="138532" y="12344"/>
                      <a:pt x="142989" y="11659"/>
                    </a:cubicBezTo>
                    <a:cubicBezTo>
                      <a:pt x="147104" y="10630"/>
                      <a:pt x="151562" y="9944"/>
                      <a:pt x="155677" y="9259"/>
                    </a:cubicBezTo>
                    <a:cubicBezTo>
                      <a:pt x="159792" y="8573"/>
                      <a:pt x="164249" y="7544"/>
                      <a:pt x="168364" y="6858"/>
                    </a:cubicBezTo>
                    <a:cubicBezTo>
                      <a:pt x="172479" y="6172"/>
                      <a:pt x="176937" y="5144"/>
                      <a:pt x="181051" y="4458"/>
                    </a:cubicBezTo>
                    <a:cubicBezTo>
                      <a:pt x="185166" y="3429"/>
                      <a:pt x="189624" y="2743"/>
                      <a:pt x="194082" y="2057"/>
                    </a:cubicBezTo>
                    <a:cubicBezTo>
                      <a:pt x="198539" y="1372"/>
                      <a:pt x="202654" y="686"/>
                      <a:pt x="207455" y="0"/>
                    </a:cubicBezTo>
                    <a:lnTo>
                      <a:pt x="207798" y="1715"/>
                    </a:lnTo>
                    <a:close/>
                  </a:path>
                </a:pathLst>
              </a:custGeom>
              <a:solidFill>
                <a:srgbClr val="4C262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795" name="Google Shape;3795;p16"/>
            <p:cNvGrpSpPr/>
            <p:nvPr/>
          </p:nvGrpSpPr>
          <p:grpSpPr>
            <a:xfrm rot="-1052370">
              <a:off x="5054238" y="6124454"/>
              <a:ext cx="1092109" cy="524108"/>
              <a:chOff x="4555350" y="5083805"/>
              <a:chExt cx="1555394" cy="746440"/>
            </a:xfrm>
          </p:grpSpPr>
          <p:sp>
            <p:nvSpPr>
              <p:cNvPr id="3796" name="Google Shape;3796;p16"/>
              <p:cNvSpPr/>
              <p:nvPr/>
            </p:nvSpPr>
            <p:spPr>
              <a:xfrm>
                <a:off x="4555350" y="5083805"/>
                <a:ext cx="1554365" cy="746440"/>
              </a:xfrm>
              <a:custGeom>
                <a:avLst/>
                <a:gdLst/>
                <a:ahLst/>
                <a:cxnLst/>
                <a:rect l="l" t="t" r="r" b="b"/>
                <a:pathLst>
                  <a:path w="1554365" h="746440" extrusionOk="0">
                    <a:moveTo>
                      <a:pt x="1554366" y="13060"/>
                    </a:moveTo>
                    <a:cubicBezTo>
                      <a:pt x="1281074" y="-27745"/>
                      <a:pt x="938860" y="28490"/>
                      <a:pt x="665912" y="161879"/>
                    </a:cubicBezTo>
                    <a:cubicBezTo>
                      <a:pt x="392621" y="295266"/>
                      <a:pt x="132359" y="506836"/>
                      <a:pt x="0" y="745494"/>
                    </a:cubicBezTo>
                    <a:cubicBezTo>
                      <a:pt x="198539" y="748923"/>
                      <a:pt x="410794" y="745151"/>
                      <a:pt x="613448" y="697831"/>
                    </a:cubicBezTo>
                    <a:cubicBezTo>
                      <a:pt x="935431" y="622736"/>
                      <a:pt x="1240269" y="415625"/>
                      <a:pt x="1407262" y="158450"/>
                    </a:cubicBezTo>
                    <a:cubicBezTo>
                      <a:pt x="1444638" y="100499"/>
                      <a:pt x="1502931" y="63466"/>
                      <a:pt x="1554366" y="13060"/>
                    </a:cubicBezTo>
                    <a:close/>
                  </a:path>
                </a:pathLst>
              </a:custGeom>
              <a:solidFill>
                <a:srgbClr val="7D8C6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97" name="Google Shape;3797;p16"/>
              <p:cNvSpPr/>
              <p:nvPr/>
            </p:nvSpPr>
            <p:spPr>
              <a:xfrm>
                <a:off x="4555693" y="5096179"/>
                <a:ext cx="1555051" cy="733120"/>
              </a:xfrm>
              <a:custGeom>
                <a:avLst/>
                <a:gdLst/>
                <a:ahLst/>
                <a:cxnLst/>
                <a:rect l="l" t="t" r="r" b="b"/>
                <a:pathLst>
                  <a:path w="1555051" h="733120" extrusionOk="0">
                    <a:moveTo>
                      <a:pt x="1553680" y="0"/>
                    </a:moveTo>
                    <a:cubicBezTo>
                      <a:pt x="1520076" y="12688"/>
                      <a:pt x="1486815" y="25718"/>
                      <a:pt x="1453553" y="38748"/>
                    </a:cubicBezTo>
                    <a:cubicBezTo>
                      <a:pt x="1420292" y="52121"/>
                      <a:pt x="1387031" y="65494"/>
                      <a:pt x="1354112" y="79210"/>
                    </a:cubicBezTo>
                    <a:cubicBezTo>
                      <a:pt x="1321194" y="92926"/>
                      <a:pt x="1287933" y="106985"/>
                      <a:pt x="1255014" y="120701"/>
                    </a:cubicBezTo>
                    <a:lnTo>
                      <a:pt x="1156602" y="163564"/>
                    </a:lnTo>
                    <a:cubicBezTo>
                      <a:pt x="1124026" y="178308"/>
                      <a:pt x="1091108" y="192710"/>
                      <a:pt x="1058532" y="207455"/>
                    </a:cubicBezTo>
                    <a:lnTo>
                      <a:pt x="961149" y="252718"/>
                    </a:lnTo>
                    <a:lnTo>
                      <a:pt x="864108" y="299009"/>
                    </a:lnTo>
                    <a:lnTo>
                      <a:pt x="767410" y="345643"/>
                    </a:lnTo>
                    <a:cubicBezTo>
                      <a:pt x="638480" y="408051"/>
                      <a:pt x="510235" y="471488"/>
                      <a:pt x="382334" y="535953"/>
                    </a:cubicBezTo>
                    <a:cubicBezTo>
                      <a:pt x="254432" y="600418"/>
                      <a:pt x="127216" y="665912"/>
                      <a:pt x="0" y="731749"/>
                    </a:cubicBezTo>
                    <a:lnTo>
                      <a:pt x="686" y="733120"/>
                    </a:lnTo>
                    <a:cubicBezTo>
                      <a:pt x="128931" y="669341"/>
                      <a:pt x="257175" y="605562"/>
                      <a:pt x="385763" y="542811"/>
                    </a:cubicBezTo>
                    <a:cubicBezTo>
                      <a:pt x="514350" y="479717"/>
                      <a:pt x="643281" y="417652"/>
                      <a:pt x="772897" y="356616"/>
                    </a:cubicBezTo>
                    <a:lnTo>
                      <a:pt x="870280" y="311353"/>
                    </a:lnTo>
                    <a:lnTo>
                      <a:pt x="968007" y="266776"/>
                    </a:lnTo>
                    <a:lnTo>
                      <a:pt x="1065733" y="222199"/>
                    </a:lnTo>
                    <a:cubicBezTo>
                      <a:pt x="1098309" y="207455"/>
                      <a:pt x="1130884" y="192710"/>
                      <a:pt x="1163460" y="177622"/>
                    </a:cubicBezTo>
                    <a:lnTo>
                      <a:pt x="1261186" y="133388"/>
                    </a:lnTo>
                    <a:cubicBezTo>
                      <a:pt x="1293762" y="118644"/>
                      <a:pt x="1326337" y="104242"/>
                      <a:pt x="1358913" y="89154"/>
                    </a:cubicBezTo>
                    <a:lnTo>
                      <a:pt x="1555052" y="1372"/>
                    </a:lnTo>
                    <a:lnTo>
                      <a:pt x="1553680" y="0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798" name="Google Shape;3798;p16"/>
            <p:cNvGrpSpPr/>
            <p:nvPr/>
          </p:nvGrpSpPr>
          <p:grpSpPr>
            <a:xfrm rot="-1052370">
              <a:off x="3732443" y="4768592"/>
              <a:ext cx="1055003" cy="1361108"/>
              <a:chOff x="3163902" y="2639552"/>
              <a:chExt cx="1502547" cy="1938505"/>
            </a:xfrm>
          </p:grpSpPr>
          <p:sp>
            <p:nvSpPr>
              <p:cNvPr id="3799" name="Google Shape;3799;p16"/>
              <p:cNvSpPr/>
              <p:nvPr/>
            </p:nvSpPr>
            <p:spPr>
              <a:xfrm>
                <a:off x="3163902" y="2639552"/>
                <a:ext cx="279422" cy="190058"/>
              </a:xfrm>
              <a:custGeom>
                <a:avLst/>
                <a:gdLst/>
                <a:ahLst/>
                <a:cxnLst/>
                <a:rect l="l" t="t" r="r" b="b"/>
                <a:pathLst>
                  <a:path w="279422" h="190058" extrusionOk="0">
                    <a:moveTo>
                      <a:pt x="269136" y="180457"/>
                    </a:moveTo>
                    <a:cubicBezTo>
                      <a:pt x="191983" y="175999"/>
                      <a:pt x="115859" y="151996"/>
                      <a:pt x="50366" y="110848"/>
                    </a:cubicBezTo>
                    <a:cubicBezTo>
                      <a:pt x="19505" y="91646"/>
                      <a:pt x="-12728" y="54956"/>
                      <a:pt x="5103" y="23066"/>
                    </a:cubicBezTo>
                    <a:cubicBezTo>
                      <a:pt x="15047" y="5578"/>
                      <a:pt x="37335" y="-1966"/>
                      <a:pt x="57224" y="435"/>
                    </a:cubicBezTo>
                    <a:cubicBezTo>
                      <a:pt x="77112" y="2835"/>
                      <a:pt x="95285" y="13465"/>
                      <a:pt x="112088" y="24438"/>
                    </a:cubicBezTo>
                    <a:cubicBezTo>
                      <a:pt x="177924" y="67986"/>
                      <a:pt x="235189" y="124564"/>
                      <a:pt x="279423" y="190058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00" name="Google Shape;3800;p16"/>
              <p:cNvSpPr/>
              <p:nvPr/>
            </p:nvSpPr>
            <p:spPr>
              <a:xfrm>
                <a:off x="3513678" y="3235137"/>
                <a:ext cx="384675" cy="212750"/>
              </a:xfrm>
              <a:custGeom>
                <a:avLst/>
                <a:gdLst/>
                <a:ahLst/>
                <a:cxnLst/>
                <a:rect l="l" t="t" r="r" b="b"/>
                <a:pathLst>
                  <a:path w="384675" h="212750" extrusionOk="0">
                    <a:moveTo>
                      <a:pt x="384675" y="207236"/>
                    </a:moveTo>
                    <a:cubicBezTo>
                      <a:pt x="287635" y="221294"/>
                      <a:pt x="186822" y="208264"/>
                      <a:pt x="96296" y="170545"/>
                    </a:cubicBezTo>
                    <a:cubicBezTo>
                      <a:pt x="61321" y="155801"/>
                      <a:pt x="26002" y="135569"/>
                      <a:pt x="8514" y="101965"/>
                    </a:cubicBezTo>
                    <a:cubicBezTo>
                      <a:pt x="-8974" y="68361"/>
                      <a:pt x="627" y="18641"/>
                      <a:pt x="35946" y="4925"/>
                    </a:cubicBezTo>
                    <a:cubicBezTo>
                      <a:pt x="82237" y="-13249"/>
                      <a:pt x="142245" y="22412"/>
                      <a:pt x="180307" y="54302"/>
                    </a:cubicBezTo>
                    <a:cubicBezTo>
                      <a:pt x="224198" y="90992"/>
                      <a:pt x="268089" y="127340"/>
                      <a:pt x="312323" y="164030"/>
                    </a:cubicBezTo>
                    <a:cubicBezTo>
                      <a:pt x="338727" y="185633"/>
                      <a:pt x="350385" y="211693"/>
                      <a:pt x="384675" y="20723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01" name="Google Shape;3801;p16"/>
              <p:cNvSpPr/>
              <p:nvPr/>
            </p:nvSpPr>
            <p:spPr>
              <a:xfrm>
                <a:off x="4055950" y="2898498"/>
                <a:ext cx="196755" cy="411172"/>
              </a:xfrm>
              <a:custGeom>
                <a:avLst/>
                <a:gdLst/>
                <a:ahLst/>
                <a:cxnLst/>
                <a:rect l="l" t="t" r="r" b="b"/>
                <a:pathLst>
                  <a:path w="196755" h="411172" extrusionOk="0">
                    <a:moveTo>
                      <a:pt x="94092" y="4493"/>
                    </a:moveTo>
                    <a:cubicBezTo>
                      <a:pt x="26883" y="39126"/>
                      <a:pt x="-4321" y="121764"/>
                      <a:pt x="480" y="197202"/>
                    </a:cubicBezTo>
                    <a:cubicBezTo>
                      <a:pt x="4938" y="272640"/>
                      <a:pt x="38199" y="342935"/>
                      <a:pt x="71117" y="411172"/>
                    </a:cubicBezTo>
                    <a:cubicBezTo>
                      <a:pt x="90663" y="332305"/>
                      <a:pt x="137640" y="253438"/>
                      <a:pt x="168844" y="178686"/>
                    </a:cubicBezTo>
                    <a:cubicBezTo>
                      <a:pt x="184274" y="141996"/>
                      <a:pt x="201419" y="103591"/>
                      <a:pt x="195590" y="64157"/>
                    </a:cubicBezTo>
                    <a:cubicBezTo>
                      <a:pt x="189418" y="25067"/>
                      <a:pt x="129410" y="-13338"/>
                      <a:pt x="94092" y="4493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02" name="Google Shape;3802;p16"/>
              <p:cNvSpPr/>
              <p:nvPr/>
            </p:nvSpPr>
            <p:spPr>
              <a:xfrm>
                <a:off x="4331299" y="3355805"/>
                <a:ext cx="196755" cy="411294"/>
              </a:xfrm>
              <a:custGeom>
                <a:avLst/>
                <a:gdLst/>
                <a:ahLst/>
                <a:cxnLst/>
                <a:rect l="l" t="t" r="r" b="b"/>
                <a:pathLst>
                  <a:path w="196755" h="411294" extrusionOk="0">
                    <a:moveTo>
                      <a:pt x="94092" y="4615"/>
                    </a:moveTo>
                    <a:cubicBezTo>
                      <a:pt x="26883" y="39248"/>
                      <a:pt x="-4321" y="121887"/>
                      <a:pt x="480" y="197324"/>
                    </a:cubicBezTo>
                    <a:cubicBezTo>
                      <a:pt x="4938" y="272762"/>
                      <a:pt x="38199" y="343057"/>
                      <a:pt x="71117" y="411294"/>
                    </a:cubicBezTo>
                    <a:cubicBezTo>
                      <a:pt x="90663" y="332427"/>
                      <a:pt x="137640" y="253560"/>
                      <a:pt x="168844" y="178808"/>
                    </a:cubicBezTo>
                    <a:cubicBezTo>
                      <a:pt x="184274" y="142118"/>
                      <a:pt x="201419" y="103713"/>
                      <a:pt x="195590" y="64279"/>
                    </a:cubicBezTo>
                    <a:cubicBezTo>
                      <a:pt x="189418" y="25189"/>
                      <a:pt x="129410" y="-13559"/>
                      <a:pt x="94092" y="4615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03" name="Google Shape;3803;p16"/>
              <p:cNvSpPr/>
              <p:nvPr/>
            </p:nvSpPr>
            <p:spPr>
              <a:xfrm>
                <a:off x="3318167" y="2748343"/>
                <a:ext cx="1348282" cy="1829714"/>
              </a:xfrm>
              <a:custGeom>
                <a:avLst/>
                <a:gdLst/>
                <a:ahLst/>
                <a:cxnLst/>
                <a:rect l="l" t="t" r="r" b="b"/>
                <a:pathLst>
                  <a:path w="1348282" h="1829714" extrusionOk="0">
                    <a:moveTo>
                      <a:pt x="1029" y="0"/>
                    </a:moveTo>
                    <a:cubicBezTo>
                      <a:pt x="162192" y="104242"/>
                      <a:pt x="308610" y="230086"/>
                      <a:pt x="441312" y="368618"/>
                    </a:cubicBezTo>
                    <a:cubicBezTo>
                      <a:pt x="573672" y="507492"/>
                      <a:pt x="692315" y="659397"/>
                      <a:pt x="799986" y="818159"/>
                    </a:cubicBezTo>
                    <a:cubicBezTo>
                      <a:pt x="853821" y="897712"/>
                      <a:pt x="905256" y="978637"/>
                      <a:pt x="954291" y="1061276"/>
                    </a:cubicBezTo>
                    <a:lnTo>
                      <a:pt x="990638" y="1123340"/>
                    </a:lnTo>
                    <a:lnTo>
                      <a:pt x="1026300" y="1185748"/>
                    </a:lnTo>
                    <a:lnTo>
                      <a:pt x="1060933" y="1248842"/>
                    </a:lnTo>
                    <a:lnTo>
                      <a:pt x="1094880" y="1312278"/>
                    </a:lnTo>
                    <a:lnTo>
                      <a:pt x="1128141" y="1376058"/>
                    </a:lnTo>
                    <a:lnTo>
                      <a:pt x="1161059" y="1440180"/>
                    </a:lnTo>
                    <a:lnTo>
                      <a:pt x="1193292" y="1504645"/>
                    </a:lnTo>
                    <a:lnTo>
                      <a:pt x="1225182" y="1569110"/>
                    </a:lnTo>
                    <a:lnTo>
                      <a:pt x="1256386" y="1633919"/>
                    </a:lnTo>
                    <a:lnTo>
                      <a:pt x="1287247" y="1698727"/>
                    </a:lnTo>
                    <a:cubicBezTo>
                      <a:pt x="1307478" y="1742275"/>
                      <a:pt x="1328052" y="1785480"/>
                      <a:pt x="1348283" y="1829029"/>
                    </a:cubicBezTo>
                    <a:lnTo>
                      <a:pt x="1346911" y="1829714"/>
                    </a:lnTo>
                    <a:lnTo>
                      <a:pt x="1330109" y="1797825"/>
                    </a:lnTo>
                    <a:lnTo>
                      <a:pt x="1313650" y="1765935"/>
                    </a:lnTo>
                    <a:lnTo>
                      <a:pt x="1280389" y="1702156"/>
                    </a:lnTo>
                    <a:lnTo>
                      <a:pt x="1214209" y="1574597"/>
                    </a:lnTo>
                    <a:lnTo>
                      <a:pt x="1180948" y="1510817"/>
                    </a:lnTo>
                    <a:lnTo>
                      <a:pt x="1147686" y="1447381"/>
                    </a:lnTo>
                    <a:lnTo>
                      <a:pt x="1114082" y="1383944"/>
                    </a:lnTo>
                    <a:lnTo>
                      <a:pt x="1080135" y="1320851"/>
                    </a:lnTo>
                    <a:lnTo>
                      <a:pt x="1045845" y="1257757"/>
                    </a:lnTo>
                    <a:lnTo>
                      <a:pt x="1010869" y="1195007"/>
                    </a:lnTo>
                    <a:lnTo>
                      <a:pt x="975551" y="1132599"/>
                    </a:lnTo>
                    <a:lnTo>
                      <a:pt x="939546" y="1070534"/>
                    </a:lnTo>
                    <a:cubicBezTo>
                      <a:pt x="891540" y="987895"/>
                      <a:pt x="841134" y="906285"/>
                      <a:pt x="788327" y="826732"/>
                    </a:cubicBezTo>
                    <a:cubicBezTo>
                      <a:pt x="682371" y="667283"/>
                      <a:pt x="565442" y="515036"/>
                      <a:pt x="434454" y="375133"/>
                    </a:cubicBezTo>
                    <a:cubicBezTo>
                      <a:pt x="304495" y="234887"/>
                      <a:pt x="159791" y="107671"/>
                      <a:pt x="0" y="1715"/>
                    </a:cubicBezTo>
                    <a:lnTo>
                      <a:pt x="1029" y="0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04" name="Google Shape;3804;p16"/>
              <p:cNvSpPr/>
              <p:nvPr/>
            </p:nvSpPr>
            <p:spPr>
              <a:xfrm>
                <a:off x="3548938" y="3305556"/>
                <a:ext cx="497890" cy="182422"/>
              </a:xfrm>
              <a:custGeom>
                <a:avLst/>
                <a:gdLst/>
                <a:ahLst/>
                <a:cxnLst/>
                <a:rect l="l" t="t" r="r" b="b"/>
                <a:pathLst>
                  <a:path w="497890" h="182422" extrusionOk="0">
                    <a:moveTo>
                      <a:pt x="497205" y="182423"/>
                    </a:moveTo>
                    <a:cubicBezTo>
                      <a:pt x="476631" y="173850"/>
                      <a:pt x="455714" y="168021"/>
                      <a:pt x="434454" y="163220"/>
                    </a:cubicBezTo>
                    <a:cubicBezTo>
                      <a:pt x="423824" y="160820"/>
                      <a:pt x="413195" y="158763"/>
                      <a:pt x="402222" y="156705"/>
                    </a:cubicBezTo>
                    <a:cubicBezTo>
                      <a:pt x="391249" y="154648"/>
                      <a:pt x="380619" y="152248"/>
                      <a:pt x="369646" y="150190"/>
                    </a:cubicBezTo>
                    <a:cubicBezTo>
                      <a:pt x="348044" y="145390"/>
                      <a:pt x="326441" y="139903"/>
                      <a:pt x="305181" y="133045"/>
                    </a:cubicBezTo>
                    <a:cubicBezTo>
                      <a:pt x="283921" y="126187"/>
                      <a:pt x="263004" y="119329"/>
                      <a:pt x="242087" y="111785"/>
                    </a:cubicBezTo>
                    <a:cubicBezTo>
                      <a:pt x="221171" y="104585"/>
                      <a:pt x="200254" y="96355"/>
                      <a:pt x="179680" y="88125"/>
                    </a:cubicBezTo>
                    <a:cubicBezTo>
                      <a:pt x="169393" y="84011"/>
                      <a:pt x="159106" y="79896"/>
                      <a:pt x="148819" y="75438"/>
                    </a:cubicBezTo>
                    <a:lnTo>
                      <a:pt x="133388" y="68923"/>
                    </a:lnTo>
                    <a:lnTo>
                      <a:pt x="118301" y="62065"/>
                    </a:lnTo>
                    <a:cubicBezTo>
                      <a:pt x="113157" y="59665"/>
                      <a:pt x="108356" y="57264"/>
                      <a:pt x="103213" y="54864"/>
                    </a:cubicBezTo>
                    <a:lnTo>
                      <a:pt x="88125" y="47663"/>
                    </a:lnTo>
                    <a:cubicBezTo>
                      <a:pt x="78181" y="42863"/>
                      <a:pt x="68237" y="38062"/>
                      <a:pt x="58293" y="32918"/>
                    </a:cubicBezTo>
                    <a:cubicBezTo>
                      <a:pt x="38405" y="22974"/>
                      <a:pt x="19202" y="12002"/>
                      <a:pt x="0" y="1372"/>
                    </a:cubicBezTo>
                    <a:lnTo>
                      <a:pt x="686" y="0"/>
                    </a:lnTo>
                    <a:cubicBezTo>
                      <a:pt x="40462" y="19545"/>
                      <a:pt x="80582" y="38062"/>
                      <a:pt x="121387" y="54521"/>
                    </a:cubicBezTo>
                    <a:lnTo>
                      <a:pt x="136817" y="60693"/>
                    </a:lnTo>
                    <a:lnTo>
                      <a:pt x="152248" y="66523"/>
                    </a:lnTo>
                    <a:cubicBezTo>
                      <a:pt x="162535" y="70637"/>
                      <a:pt x="172822" y="74409"/>
                      <a:pt x="183109" y="78181"/>
                    </a:cubicBezTo>
                    <a:cubicBezTo>
                      <a:pt x="204026" y="85382"/>
                      <a:pt x="224600" y="92583"/>
                      <a:pt x="245859" y="99098"/>
                    </a:cubicBezTo>
                    <a:cubicBezTo>
                      <a:pt x="256489" y="102527"/>
                      <a:pt x="267119" y="105270"/>
                      <a:pt x="277406" y="108699"/>
                    </a:cubicBezTo>
                    <a:cubicBezTo>
                      <a:pt x="282550" y="110414"/>
                      <a:pt x="288036" y="111443"/>
                      <a:pt x="293180" y="113157"/>
                    </a:cubicBezTo>
                    <a:cubicBezTo>
                      <a:pt x="298666" y="114529"/>
                      <a:pt x="303809" y="116243"/>
                      <a:pt x="309296" y="117272"/>
                    </a:cubicBezTo>
                    <a:lnTo>
                      <a:pt x="373075" y="134074"/>
                    </a:lnTo>
                    <a:lnTo>
                      <a:pt x="405308" y="142646"/>
                    </a:lnTo>
                    <a:cubicBezTo>
                      <a:pt x="415938" y="145733"/>
                      <a:pt x="426911" y="148819"/>
                      <a:pt x="437540" y="152248"/>
                    </a:cubicBezTo>
                    <a:cubicBezTo>
                      <a:pt x="458800" y="159449"/>
                      <a:pt x="479717" y="168364"/>
                      <a:pt x="497891" y="181394"/>
                    </a:cubicBezTo>
                    <a:lnTo>
                      <a:pt x="497205" y="182423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05" name="Google Shape;3805;p16"/>
              <p:cNvSpPr/>
              <p:nvPr/>
            </p:nvSpPr>
            <p:spPr>
              <a:xfrm>
                <a:off x="3718285" y="3673109"/>
                <a:ext cx="489020" cy="270385"/>
              </a:xfrm>
              <a:custGeom>
                <a:avLst/>
                <a:gdLst/>
                <a:ahLst/>
                <a:cxnLst/>
                <a:rect l="l" t="t" r="r" b="b"/>
                <a:pathLst>
                  <a:path w="489020" h="270385" extrusionOk="0">
                    <a:moveTo>
                      <a:pt x="489021" y="263383"/>
                    </a:moveTo>
                    <a:cubicBezTo>
                      <a:pt x="365577" y="281213"/>
                      <a:pt x="237332" y="264754"/>
                      <a:pt x="122461" y="216748"/>
                    </a:cubicBezTo>
                    <a:cubicBezTo>
                      <a:pt x="77884" y="198232"/>
                      <a:pt x="32964" y="172514"/>
                      <a:pt x="10675" y="129652"/>
                    </a:cubicBezTo>
                    <a:cubicBezTo>
                      <a:pt x="-11270" y="86789"/>
                      <a:pt x="731" y="23695"/>
                      <a:pt x="45651" y="6208"/>
                    </a:cubicBezTo>
                    <a:cubicBezTo>
                      <a:pt x="104630" y="-16767"/>
                      <a:pt x="180754" y="28496"/>
                      <a:pt x="229103" y="68958"/>
                    </a:cubicBezTo>
                    <a:cubicBezTo>
                      <a:pt x="284995" y="115250"/>
                      <a:pt x="340888" y="161884"/>
                      <a:pt x="396781" y="208176"/>
                    </a:cubicBezTo>
                    <a:cubicBezTo>
                      <a:pt x="430728" y="235608"/>
                      <a:pt x="445473" y="268869"/>
                      <a:pt x="489021" y="263383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06" name="Google Shape;3806;p16"/>
              <p:cNvSpPr/>
              <p:nvPr/>
            </p:nvSpPr>
            <p:spPr>
              <a:xfrm>
                <a:off x="3857891" y="3799674"/>
                <a:ext cx="497890" cy="182423"/>
              </a:xfrm>
              <a:custGeom>
                <a:avLst/>
                <a:gdLst/>
                <a:ahLst/>
                <a:cxnLst/>
                <a:rect l="l" t="t" r="r" b="b"/>
                <a:pathLst>
                  <a:path w="497890" h="182423" extrusionOk="0">
                    <a:moveTo>
                      <a:pt x="497205" y="182423"/>
                    </a:moveTo>
                    <a:cubicBezTo>
                      <a:pt x="476631" y="173851"/>
                      <a:pt x="455714" y="168021"/>
                      <a:pt x="434454" y="163220"/>
                    </a:cubicBezTo>
                    <a:cubicBezTo>
                      <a:pt x="423824" y="160820"/>
                      <a:pt x="413195" y="158763"/>
                      <a:pt x="402222" y="156706"/>
                    </a:cubicBezTo>
                    <a:cubicBezTo>
                      <a:pt x="391249" y="154648"/>
                      <a:pt x="380619" y="152248"/>
                      <a:pt x="369646" y="150190"/>
                    </a:cubicBezTo>
                    <a:cubicBezTo>
                      <a:pt x="348044" y="145390"/>
                      <a:pt x="326441" y="139903"/>
                      <a:pt x="305181" y="133045"/>
                    </a:cubicBezTo>
                    <a:cubicBezTo>
                      <a:pt x="283921" y="126187"/>
                      <a:pt x="263004" y="119329"/>
                      <a:pt x="242087" y="111785"/>
                    </a:cubicBezTo>
                    <a:cubicBezTo>
                      <a:pt x="221171" y="104585"/>
                      <a:pt x="200254" y="96355"/>
                      <a:pt x="179680" y="88126"/>
                    </a:cubicBezTo>
                    <a:cubicBezTo>
                      <a:pt x="169393" y="84011"/>
                      <a:pt x="159106" y="79896"/>
                      <a:pt x="148819" y="75438"/>
                    </a:cubicBezTo>
                    <a:lnTo>
                      <a:pt x="133388" y="68923"/>
                    </a:lnTo>
                    <a:lnTo>
                      <a:pt x="118301" y="62065"/>
                    </a:lnTo>
                    <a:cubicBezTo>
                      <a:pt x="113157" y="59665"/>
                      <a:pt x="108356" y="57265"/>
                      <a:pt x="103213" y="54864"/>
                    </a:cubicBezTo>
                    <a:lnTo>
                      <a:pt x="88125" y="47663"/>
                    </a:lnTo>
                    <a:cubicBezTo>
                      <a:pt x="78181" y="42863"/>
                      <a:pt x="68237" y="38062"/>
                      <a:pt x="58293" y="32918"/>
                    </a:cubicBezTo>
                    <a:cubicBezTo>
                      <a:pt x="38405" y="22975"/>
                      <a:pt x="19202" y="12002"/>
                      <a:pt x="0" y="1372"/>
                    </a:cubicBezTo>
                    <a:lnTo>
                      <a:pt x="686" y="0"/>
                    </a:lnTo>
                    <a:cubicBezTo>
                      <a:pt x="40462" y="19546"/>
                      <a:pt x="80582" y="38062"/>
                      <a:pt x="121387" y="54521"/>
                    </a:cubicBezTo>
                    <a:lnTo>
                      <a:pt x="136817" y="60694"/>
                    </a:lnTo>
                    <a:lnTo>
                      <a:pt x="152248" y="66523"/>
                    </a:lnTo>
                    <a:cubicBezTo>
                      <a:pt x="162535" y="70637"/>
                      <a:pt x="172822" y="74410"/>
                      <a:pt x="183109" y="78181"/>
                    </a:cubicBezTo>
                    <a:cubicBezTo>
                      <a:pt x="204026" y="85382"/>
                      <a:pt x="224600" y="92583"/>
                      <a:pt x="245859" y="99098"/>
                    </a:cubicBezTo>
                    <a:cubicBezTo>
                      <a:pt x="256489" y="102527"/>
                      <a:pt x="267119" y="105271"/>
                      <a:pt x="277406" y="108700"/>
                    </a:cubicBezTo>
                    <a:cubicBezTo>
                      <a:pt x="282550" y="110414"/>
                      <a:pt x="288036" y="111443"/>
                      <a:pt x="293180" y="113157"/>
                    </a:cubicBezTo>
                    <a:cubicBezTo>
                      <a:pt x="298666" y="114529"/>
                      <a:pt x="303809" y="116243"/>
                      <a:pt x="309296" y="117272"/>
                    </a:cubicBezTo>
                    <a:lnTo>
                      <a:pt x="373075" y="134074"/>
                    </a:lnTo>
                    <a:lnTo>
                      <a:pt x="405308" y="142646"/>
                    </a:lnTo>
                    <a:cubicBezTo>
                      <a:pt x="415938" y="145733"/>
                      <a:pt x="426911" y="148819"/>
                      <a:pt x="437540" y="152248"/>
                    </a:cubicBezTo>
                    <a:cubicBezTo>
                      <a:pt x="458800" y="159449"/>
                      <a:pt x="479717" y="168364"/>
                      <a:pt x="497891" y="181394"/>
                    </a:cubicBezTo>
                    <a:lnTo>
                      <a:pt x="497205" y="182423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07" name="Google Shape;3807;p16"/>
              <p:cNvSpPr/>
              <p:nvPr/>
            </p:nvSpPr>
            <p:spPr>
              <a:xfrm>
                <a:off x="3279808" y="2898765"/>
                <a:ext cx="307878" cy="170545"/>
              </a:xfrm>
              <a:custGeom>
                <a:avLst/>
                <a:gdLst/>
                <a:ahLst/>
                <a:cxnLst/>
                <a:rect l="l" t="t" r="r" b="b"/>
                <a:pathLst>
                  <a:path w="307878" h="170545" extrusionOk="0">
                    <a:moveTo>
                      <a:pt x="307879" y="166075"/>
                    </a:moveTo>
                    <a:cubicBezTo>
                      <a:pt x="230040" y="177391"/>
                      <a:pt x="149459" y="167104"/>
                      <a:pt x="77107" y="136586"/>
                    </a:cubicBezTo>
                    <a:cubicBezTo>
                      <a:pt x="48989" y="124927"/>
                      <a:pt x="20871" y="108468"/>
                      <a:pt x="6812" y="81722"/>
                    </a:cubicBezTo>
                    <a:cubicBezTo>
                      <a:pt x="-7247" y="54632"/>
                      <a:pt x="640" y="14856"/>
                      <a:pt x="28758" y="3883"/>
                    </a:cubicBezTo>
                    <a:cubicBezTo>
                      <a:pt x="65791" y="-10519"/>
                      <a:pt x="113797" y="17942"/>
                      <a:pt x="144315" y="43317"/>
                    </a:cubicBezTo>
                    <a:cubicBezTo>
                      <a:pt x="179634" y="72463"/>
                      <a:pt x="214610" y="101953"/>
                      <a:pt x="249928" y="131099"/>
                    </a:cubicBezTo>
                    <a:cubicBezTo>
                      <a:pt x="271188" y="148930"/>
                      <a:pt x="280789" y="169847"/>
                      <a:pt x="307879" y="166075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08" name="Google Shape;3808;p16"/>
              <p:cNvSpPr/>
              <p:nvPr/>
            </p:nvSpPr>
            <p:spPr>
              <a:xfrm>
                <a:off x="3361372" y="2977057"/>
                <a:ext cx="398792" cy="146761"/>
              </a:xfrm>
              <a:custGeom>
                <a:avLst/>
                <a:gdLst/>
                <a:ahLst/>
                <a:cxnLst/>
                <a:rect l="l" t="t" r="r" b="b"/>
                <a:pathLst>
                  <a:path w="398792" h="146761" extrusionOk="0">
                    <a:moveTo>
                      <a:pt x="398793" y="146761"/>
                    </a:moveTo>
                    <a:cubicBezTo>
                      <a:pt x="382334" y="140246"/>
                      <a:pt x="365189" y="136131"/>
                      <a:pt x="348044" y="132359"/>
                    </a:cubicBezTo>
                    <a:cubicBezTo>
                      <a:pt x="330899" y="128588"/>
                      <a:pt x="313411" y="125844"/>
                      <a:pt x="295923" y="122072"/>
                    </a:cubicBezTo>
                    <a:cubicBezTo>
                      <a:pt x="278435" y="118301"/>
                      <a:pt x="261290" y="113843"/>
                      <a:pt x="244145" y="108356"/>
                    </a:cubicBezTo>
                    <a:cubicBezTo>
                      <a:pt x="227343" y="102870"/>
                      <a:pt x="210198" y="97041"/>
                      <a:pt x="193396" y="90869"/>
                    </a:cubicBezTo>
                    <a:cubicBezTo>
                      <a:pt x="176594" y="85039"/>
                      <a:pt x="160134" y="78524"/>
                      <a:pt x="143332" y="72009"/>
                    </a:cubicBezTo>
                    <a:cubicBezTo>
                      <a:pt x="126873" y="65151"/>
                      <a:pt x="110414" y="58293"/>
                      <a:pt x="94298" y="50749"/>
                    </a:cubicBezTo>
                    <a:cubicBezTo>
                      <a:pt x="86068" y="46977"/>
                      <a:pt x="78181" y="43205"/>
                      <a:pt x="70295" y="39090"/>
                    </a:cubicBezTo>
                    <a:cubicBezTo>
                      <a:pt x="62408" y="34976"/>
                      <a:pt x="54521" y="31204"/>
                      <a:pt x="46634" y="27089"/>
                    </a:cubicBezTo>
                    <a:cubicBezTo>
                      <a:pt x="30861" y="18860"/>
                      <a:pt x="15431" y="10287"/>
                      <a:pt x="0" y="1371"/>
                    </a:cubicBezTo>
                    <a:lnTo>
                      <a:pt x="686" y="0"/>
                    </a:lnTo>
                    <a:cubicBezTo>
                      <a:pt x="32576" y="15431"/>
                      <a:pt x="64808" y="30175"/>
                      <a:pt x="97727" y="42863"/>
                    </a:cubicBezTo>
                    <a:cubicBezTo>
                      <a:pt x="114186" y="49377"/>
                      <a:pt x="130645" y="55550"/>
                      <a:pt x="147447" y="61379"/>
                    </a:cubicBezTo>
                    <a:cubicBezTo>
                      <a:pt x="164249" y="67208"/>
                      <a:pt x="180708" y="73038"/>
                      <a:pt x="197510" y="78181"/>
                    </a:cubicBezTo>
                    <a:cubicBezTo>
                      <a:pt x="206083" y="80924"/>
                      <a:pt x="214313" y="83325"/>
                      <a:pt x="222885" y="85725"/>
                    </a:cubicBezTo>
                    <a:cubicBezTo>
                      <a:pt x="231458" y="88125"/>
                      <a:pt x="240030" y="90183"/>
                      <a:pt x="248603" y="92583"/>
                    </a:cubicBezTo>
                    <a:lnTo>
                      <a:pt x="274320" y="99098"/>
                    </a:lnTo>
                    <a:lnTo>
                      <a:pt x="299695" y="105956"/>
                    </a:lnTo>
                    <a:cubicBezTo>
                      <a:pt x="316497" y="110414"/>
                      <a:pt x="333985" y="115214"/>
                      <a:pt x="350787" y="121044"/>
                    </a:cubicBezTo>
                    <a:cubicBezTo>
                      <a:pt x="367589" y="126873"/>
                      <a:pt x="384391" y="134760"/>
                      <a:pt x="398793" y="145389"/>
                    </a:cubicBezTo>
                    <a:lnTo>
                      <a:pt x="398793" y="146761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09" name="Google Shape;3809;p16"/>
              <p:cNvSpPr/>
              <p:nvPr/>
            </p:nvSpPr>
            <p:spPr>
              <a:xfrm>
                <a:off x="4106151" y="3044266"/>
                <a:ext cx="67289" cy="601446"/>
              </a:xfrm>
              <a:custGeom>
                <a:avLst/>
                <a:gdLst/>
                <a:ahLst/>
                <a:cxnLst/>
                <a:rect l="l" t="t" r="r" b="b"/>
                <a:pathLst>
                  <a:path w="67289" h="601446" extrusionOk="0">
                    <a:moveTo>
                      <a:pt x="45606" y="601104"/>
                    </a:moveTo>
                    <a:cubicBezTo>
                      <a:pt x="52807" y="590817"/>
                      <a:pt x="56236" y="578472"/>
                      <a:pt x="56921" y="566471"/>
                    </a:cubicBezTo>
                    <a:cubicBezTo>
                      <a:pt x="57950" y="554127"/>
                      <a:pt x="56921" y="541782"/>
                      <a:pt x="55550" y="529438"/>
                    </a:cubicBezTo>
                    <a:lnTo>
                      <a:pt x="53150" y="510578"/>
                    </a:lnTo>
                    <a:cubicBezTo>
                      <a:pt x="52121" y="504406"/>
                      <a:pt x="51435" y="498234"/>
                      <a:pt x="50406" y="491718"/>
                    </a:cubicBezTo>
                    <a:cubicBezTo>
                      <a:pt x="49378" y="485547"/>
                      <a:pt x="48692" y="479374"/>
                      <a:pt x="47663" y="472859"/>
                    </a:cubicBezTo>
                    <a:lnTo>
                      <a:pt x="46292" y="463601"/>
                    </a:lnTo>
                    <a:lnTo>
                      <a:pt x="44577" y="454343"/>
                    </a:lnTo>
                    <a:lnTo>
                      <a:pt x="18517" y="304152"/>
                    </a:lnTo>
                    <a:cubicBezTo>
                      <a:pt x="9601" y="254089"/>
                      <a:pt x="2057" y="203340"/>
                      <a:pt x="343" y="151905"/>
                    </a:cubicBezTo>
                    <a:cubicBezTo>
                      <a:pt x="0" y="145390"/>
                      <a:pt x="343" y="139218"/>
                      <a:pt x="0" y="132702"/>
                    </a:cubicBezTo>
                    <a:cubicBezTo>
                      <a:pt x="0" y="126187"/>
                      <a:pt x="343" y="120015"/>
                      <a:pt x="343" y="113500"/>
                    </a:cubicBezTo>
                    <a:cubicBezTo>
                      <a:pt x="1029" y="100813"/>
                      <a:pt x="1715" y="87783"/>
                      <a:pt x="3429" y="75095"/>
                    </a:cubicBezTo>
                    <a:lnTo>
                      <a:pt x="4801" y="65494"/>
                    </a:lnTo>
                    <a:cubicBezTo>
                      <a:pt x="5144" y="62408"/>
                      <a:pt x="5829" y="59322"/>
                      <a:pt x="6172" y="55893"/>
                    </a:cubicBezTo>
                    <a:cubicBezTo>
                      <a:pt x="6858" y="52807"/>
                      <a:pt x="7201" y="49721"/>
                      <a:pt x="7887" y="46292"/>
                    </a:cubicBezTo>
                    <a:lnTo>
                      <a:pt x="9944" y="37033"/>
                    </a:lnTo>
                    <a:lnTo>
                      <a:pt x="10973" y="32233"/>
                    </a:lnTo>
                    <a:lnTo>
                      <a:pt x="12002" y="27432"/>
                    </a:lnTo>
                    <a:lnTo>
                      <a:pt x="14402" y="18174"/>
                    </a:lnTo>
                    <a:cubicBezTo>
                      <a:pt x="16116" y="12002"/>
                      <a:pt x="18174" y="5829"/>
                      <a:pt x="19888" y="0"/>
                    </a:cubicBezTo>
                    <a:lnTo>
                      <a:pt x="21603" y="343"/>
                    </a:lnTo>
                    <a:cubicBezTo>
                      <a:pt x="8230" y="49378"/>
                      <a:pt x="5144" y="100470"/>
                      <a:pt x="8915" y="150876"/>
                    </a:cubicBezTo>
                    <a:cubicBezTo>
                      <a:pt x="12344" y="201282"/>
                      <a:pt x="21603" y="251346"/>
                      <a:pt x="31890" y="301066"/>
                    </a:cubicBezTo>
                    <a:cubicBezTo>
                      <a:pt x="37033" y="325755"/>
                      <a:pt x="42520" y="350787"/>
                      <a:pt x="48006" y="375476"/>
                    </a:cubicBezTo>
                    <a:cubicBezTo>
                      <a:pt x="53492" y="400507"/>
                      <a:pt x="57950" y="425539"/>
                      <a:pt x="61379" y="450914"/>
                    </a:cubicBezTo>
                    <a:lnTo>
                      <a:pt x="62408" y="460515"/>
                    </a:lnTo>
                    <a:lnTo>
                      <a:pt x="63437" y="470116"/>
                    </a:lnTo>
                    <a:cubicBezTo>
                      <a:pt x="64122" y="476631"/>
                      <a:pt x="64808" y="482803"/>
                      <a:pt x="65151" y="489318"/>
                    </a:cubicBezTo>
                    <a:cubicBezTo>
                      <a:pt x="66180" y="502005"/>
                      <a:pt x="66866" y="515036"/>
                      <a:pt x="67208" y="527723"/>
                    </a:cubicBezTo>
                    <a:cubicBezTo>
                      <a:pt x="67551" y="540753"/>
                      <a:pt x="66866" y="553784"/>
                      <a:pt x="64122" y="566814"/>
                    </a:cubicBezTo>
                    <a:cubicBezTo>
                      <a:pt x="62751" y="573329"/>
                      <a:pt x="60693" y="579501"/>
                      <a:pt x="57607" y="585673"/>
                    </a:cubicBezTo>
                    <a:cubicBezTo>
                      <a:pt x="54864" y="591503"/>
                      <a:pt x="50749" y="596989"/>
                      <a:pt x="46292" y="601447"/>
                    </a:cubicBezTo>
                    <a:lnTo>
                      <a:pt x="45606" y="601104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10" name="Google Shape;3810;p16"/>
              <p:cNvSpPr/>
              <p:nvPr/>
            </p:nvSpPr>
            <p:spPr>
              <a:xfrm>
                <a:off x="4381842" y="3501694"/>
                <a:ext cx="67289" cy="601446"/>
              </a:xfrm>
              <a:custGeom>
                <a:avLst/>
                <a:gdLst/>
                <a:ahLst/>
                <a:cxnLst/>
                <a:rect l="l" t="t" r="r" b="b"/>
                <a:pathLst>
                  <a:path w="67289" h="601446" extrusionOk="0">
                    <a:moveTo>
                      <a:pt x="45606" y="601104"/>
                    </a:moveTo>
                    <a:cubicBezTo>
                      <a:pt x="52807" y="590817"/>
                      <a:pt x="56236" y="578472"/>
                      <a:pt x="56921" y="566471"/>
                    </a:cubicBezTo>
                    <a:cubicBezTo>
                      <a:pt x="57950" y="554127"/>
                      <a:pt x="56921" y="541782"/>
                      <a:pt x="55550" y="529438"/>
                    </a:cubicBezTo>
                    <a:lnTo>
                      <a:pt x="53149" y="510578"/>
                    </a:lnTo>
                    <a:cubicBezTo>
                      <a:pt x="52121" y="504406"/>
                      <a:pt x="51435" y="498234"/>
                      <a:pt x="50406" y="491718"/>
                    </a:cubicBezTo>
                    <a:cubicBezTo>
                      <a:pt x="49378" y="485547"/>
                      <a:pt x="48692" y="479374"/>
                      <a:pt x="47663" y="472859"/>
                    </a:cubicBezTo>
                    <a:lnTo>
                      <a:pt x="46291" y="463601"/>
                    </a:lnTo>
                    <a:lnTo>
                      <a:pt x="44577" y="454342"/>
                    </a:lnTo>
                    <a:lnTo>
                      <a:pt x="18517" y="304152"/>
                    </a:lnTo>
                    <a:cubicBezTo>
                      <a:pt x="9601" y="254089"/>
                      <a:pt x="2057" y="203340"/>
                      <a:pt x="343" y="151905"/>
                    </a:cubicBezTo>
                    <a:cubicBezTo>
                      <a:pt x="0" y="145389"/>
                      <a:pt x="343" y="139218"/>
                      <a:pt x="0" y="132702"/>
                    </a:cubicBezTo>
                    <a:cubicBezTo>
                      <a:pt x="0" y="126187"/>
                      <a:pt x="343" y="120015"/>
                      <a:pt x="343" y="113500"/>
                    </a:cubicBezTo>
                    <a:cubicBezTo>
                      <a:pt x="1029" y="100812"/>
                      <a:pt x="1715" y="87783"/>
                      <a:pt x="3429" y="75095"/>
                    </a:cubicBezTo>
                    <a:lnTo>
                      <a:pt x="4801" y="65494"/>
                    </a:lnTo>
                    <a:cubicBezTo>
                      <a:pt x="5144" y="62408"/>
                      <a:pt x="5829" y="59322"/>
                      <a:pt x="6172" y="55893"/>
                    </a:cubicBezTo>
                    <a:cubicBezTo>
                      <a:pt x="6858" y="52806"/>
                      <a:pt x="7201" y="49720"/>
                      <a:pt x="7887" y="46291"/>
                    </a:cubicBezTo>
                    <a:lnTo>
                      <a:pt x="9944" y="37033"/>
                    </a:lnTo>
                    <a:lnTo>
                      <a:pt x="10973" y="32232"/>
                    </a:lnTo>
                    <a:lnTo>
                      <a:pt x="12002" y="27432"/>
                    </a:lnTo>
                    <a:lnTo>
                      <a:pt x="14402" y="18174"/>
                    </a:lnTo>
                    <a:cubicBezTo>
                      <a:pt x="16116" y="12001"/>
                      <a:pt x="18174" y="5829"/>
                      <a:pt x="19888" y="0"/>
                    </a:cubicBezTo>
                    <a:lnTo>
                      <a:pt x="21603" y="343"/>
                    </a:lnTo>
                    <a:cubicBezTo>
                      <a:pt x="8230" y="49377"/>
                      <a:pt x="5144" y="100470"/>
                      <a:pt x="8915" y="150876"/>
                    </a:cubicBezTo>
                    <a:cubicBezTo>
                      <a:pt x="12344" y="201282"/>
                      <a:pt x="21603" y="251346"/>
                      <a:pt x="31890" y="301066"/>
                    </a:cubicBezTo>
                    <a:cubicBezTo>
                      <a:pt x="37033" y="325755"/>
                      <a:pt x="42520" y="350787"/>
                      <a:pt x="48006" y="375475"/>
                    </a:cubicBezTo>
                    <a:cubicBezTo>
                      <a:pt x="53492" y="400507"/>
                      <a:pt x="57950" y="425539"/>
                      <a:pt x="61379" y="450913"/>
                    </a:cubicBezTo>
                    <a:lnTo>
                      <a:pt x="62408" y="460515"/>
                    </a:lnTo>
                    <a:lnTo>
                      <a:pt x="63436" y="470116"/>
                    </a:lnTo>
                    <a:cubicBezTo>
                      <a:pt x="64122" y="476631"/>
                      <a:pt x="64808" y="482803"/>
                      <a:pt x="65151" y="489318"/>
                    </a:cubicBezTo>
                    <a:cubicBezTo>
                      <a:pt x="66180" y="502005"/>
                      <a:pt x="66865" y="515036"/>
                      <a:pt x="67208" y="527723"/>
                    </a:cubicBezTo>
                    <a:cubicBezTo>
                      <a:pt x="67551" y="540753"/>
                      <a:pt x="66865" y="553783"/>
                      <a:pt x="64122" y="566814"/>
                    </a:cubicBezTo>
                    <a:cubicBezTo>
                      <a:pt x="62751" y="573329"/>
                      <a:pt x="60693" y="579501"/>
                      <a:pt x="57607" y="585673"/>
                    </a:cubicBezTo>
                    <a:cubicBezTo>
                      <a:pt x="54864" y="591502"/>
                      <a:pt x="50749" y="596989"/>
                      <a:pt x="46291" y="601447"/>
                    </a:cubicBezTo>
                    <a:lnTo>
                      <a:pt x="45606" y="601104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11" name="Google Shape;3811;p16"/>
              <p:cNvSpPr/>
              <p:nvPr/>
            </p:nvSpPr>
            <p:spPr>
              <a:xfrm>
                <a:off x="3686780" y="2673668"/>
                <a:ext cx="161879" cy="278014"/>
              </a:xfrm>
              <a:custGeom>
                <a:avLst/>
                <a:gdLst/>
                <a:ahLst/>
                <a:cxnLst/>
                <a:rect l="l" t="t" r="r" b="b"/>
                <a:pathLst>
                  <a:path w="161879" h="278014" extrusionOk="0">
                    <a:moveTo>
                      <a:pt x="55554" y="188860"/>
                    </a:moveTo>
                    <a:cubicBezTo>
                      <a:pt x="21607" y="147712"/>
                      <a:pt x="-8225" y="95935"/>
                      <a:pt x="2062" y="43471"/>
                    </a:cubicBezTo>
                    <a:cubicBezTo>
                      <a:pt x="4805" y="30098"/>
                      <a:pt x="10291" y="16382"/>
                      <a:pt x="21264" y="8152"/>
                    </a:cubicBezTo>
                    <a:cubicBezTo>
                      <a:pt x="36694" y="-3506"/>
                      <a:pt x="59326" y="-1792"/>
                      <a:pt x="76128" y="7809"/>
                    </a:cubicBezTo>
                    <a:cubicBezTo>
                      <a:pt x="92930" y="17410"/>
                      <a:pt x="104932" y="33870"/>
                      <a:pt x="114533" y="50329"/>
                    </a:cubicBezTo>
                    <a:cubicBezTo>
                      <a:pt x="146422" y="103821"/>
                      <a:pt x="191342" y="230008"/>
                      <a:pt x="135107" y="278014"/>
                    </a:cubicBezTo>
                    <a:cubicBezTo>
                      <a:pt x="106303" y="256069"/>
                      <a:pt x="80586" y="219036"/>
                      <a:pt x="55554" y="18886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12" name="Google Shape;3812;p16"/>
              <p:cNvSpPr/>
              <p:nvPr/>
            </p:nvSpPr>
            <p:spPr>
              <a:xfrm>
                <a:off x="3774909" y="2852928"/>
                <a:ext cx="95326" cy="395020"/>
              </a:xfrm>
              <a:custGeom>
                <a:avLst/>
                <a:gdLst/>
                <a:ahLst/>
                <a:cxnLst/>
                <a:rect l="l" t="t" r="r" b="b"/>
                <a:pathLst>
                  <a:path w="95326" h="395020" extrusionOk="0">
                    <a:moveTo>
                      <a:pt x="94298" y="395021"/>
                    </a:moveTo>
                    <a:cubicBezTo>
                      <a:pt x="89154" y="387820"/>
                      <a:pt x="84353" y="380619"/>
                      <a:pt x="80239" y="373075"/>
                    </a:cubicBezTo>
                    <a:cubicBezTo>
                      <a:pt x="76124" y="365531"/>
                      <a:pt x="72009" y="357645"/>
                      <a:pt x="68580" y="349415"/>
                    </a:cubicBezTo>
                    <a:cubicBezTo>
                      <a:pt x="61722" y="333299"/>
                      <a:pt x="55893" y="316497"/>
                      <a:pt x="51778" y="299352"/>
                    </a:cubicBezTo>
                    <a:cubicBezTo>
                      <a:pt x="47663" y="282207"/>
                      <a:pt x="45606" y="264376"/>
                      <a:pt x="44920" y="246888"/>
                    </a:cubicBezTo>
                    <a:cubicBezTo>
                      <a:pt x="44577" y="237973"/>
                      <a:pt x="44577" y="229400"/>
                      <a:pt x="44920" y="220485"/>
                    </a:cubicBezTo>
                    <a:cubicBezTo>
                      <a:pt x="44920" y="211912"/>
                      <a:pt x="45263" y="202997"/>
                      <a:pt x="45606" y="194424"/>
                    </a:cubicBezTo>
                    <a:cubicBezTo>
                      <a:pt x="45949" y="177279"/>
                      <a:pt x="46634" y="160134"/>
                      <a:pt x="46292" y="142989"/>
                    </a:cubicBezTo>
                    <a:cubicBezTo>
                      <a:pt x="45949" y="125844"/>
                      <a:pt x="44920" y="109042"/>
                      <a:pt x="42177" y="92240"/>
                    </a:cubicBezTo>
                    <a:cubicBezTo>
                      <a:pt x="40805" y="84011"/>
                      <a:pt x="39091" y="75438"/>
                      <a:pt x="36690" y="67551"/>
                    </a:cubicBezTo>
                    <a:cubicBezTo>
                      <a:pt x="34290" y="59322"/>
                      <a:pt x="31547" y="51435"/>
                      <a:pt x="28118" y="43548"/>
                    </a:cubicBezTo>
                    <a:cubicBezTo>
                      <a:pt x="24689" y="35662"/>
                      <a:pt x="20574" y="28118"/>
                      <a:pt x="16116" y="21260"/>
                    </a:cubicBezTo>
                    <a:cubicBezTo>
                      <a:pt x="11316" y="14059"/>
                      <a:pt x="6172" y="7544"/>
                      <a:pt x="0" y="1372"/>
                    </a:cubicBezTo>
                    <a:lnTo>
                      <a:pt x="1029" y="0"/>
                    </a:lnTo>
                    <a:cubicBezTo>
                      <a:pt x="7544" y="5829"/>
                      <a:pt x="13373" y="12344"/>
                      <a:pt x="18860" y="19202"/>
                    </a:cubicBezTo>
                    <a:cubicBezTo>
                      <a:pt x="24003" y="26060"/>
                      <a:pt x="28804" y="33604"/>
                      <a:pt x="32576" y="41491"/>
                    </a:cubicBezTo>
                    <a:cubicBezTo>
                      <a:pt x="36690" y="49378"/>
                      <a:pt x="39776" y="57264"/>
                      <a:pt x="42863" y="65494"/>
                    </a:cubicBezTo>
                    <a:cubicBezTo>
                      <a:pt x="45949" y="73724"/>
                      <a:pt x="48006" y="82296"/>
                      <a:pt x="50063" y="90869"/>
                    </a:cubicBezTo>
                    <a:cubicBezTo>
                      <a:pt x="52121" y="99441"/>
                      <a:pt x="53492" y="108014"/>
                      <a:pt x="54521" y="116586"/>
                    </a:cubicBezTo>
                    <a:cubicBezTo>
                      <a:pt x="55550" y="125159"/>
                      <a:pt x="56579" y="134074"/>
                      <a:pt x="56921" y="142646"/>
                    </a:cubicBezTo>
                    <a:cubicBezTo>
                      <a:pt x="57950" y="160134"/>
                      <a:pt x="58293" y="177279"/>
                      <a:pt x="58636" y="194767"/>
                    </a:cubicBezTo>
                    <a:cubicBezTo>
                      <a:pt x="58979" y="211912"/>
                      <a:pt x="59665" y="229057"/>
                      <a:pt x="61379" y="245859"/>
                    </a:cubicBezTo>
                    <a:cubicBezTo>
                      <a:pt x="62751" y="262661"/>
                      <a:pt x="65151" y="279464"/>
                      <a:pt x="67894" y="295923"/>
                    </a:cubicBezTo>
                    <a:cubicBezTo>
                      <a:pt x="70637" y="312382"/>
                      <a:pt x="74409" y="329184"/>
                      <a:pt x="79210" y="345300"/>
                    </a:cubicBezTo>
                    <a:cubicBezTo>
                      <a:pt x="81610" y="353530"/>
                      <a:pt x="84011" y="361760"/>
                      <a:pt x="86754" y="369646"/>
                    </a:cubicBezTo>
                    <a:cubicBezTo>
                      <a:pt x="89497" y="377876"/>
                      <a:pt x="92583" y="385763"/>
                      <a:pt x="95326" y="393992"/>
                    </a:cubicBezTo>
                    <a:lnTo>
                      <a:pt x="94298" y="395021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813" name="Google Shape;3813;p16"/>
            <p:cNvGrpSpPr/>
            <p:nvPr/>
          </p:nvGrpSpPr>
          <p:grpSpPr>
            <a:xfrm rot="-1052224">
              <a:off x="4482936" y="5543697"/>
              <a:ext cx="1149630" cy="1181816"/>
              <a:chOff x="6474904" y="1227742"/>
              <a:chExt cx="1837716" cy="1889167"/>
            </a:xfrm>
          </p:grpSpPr>
          <p:grpSp>
            <p:nvGrpSpPr>
              <p:cNvPr id="3814" name="Google Shape;3814;p16"/>
              <p:cNvGrpSpPr/>
              <p:nvPr/>
            </p:nvGrpSpPr>
            <p:grpSpPr>
              <a:xfrm>
                <a:off x="6474904" y="1227742"/>
                <a:ext cx="1837716" cy="1889167"/>
                <a:chOff x="6474904" y="1227742"/>
                <a:chExt cx="1837716" cy="1889167"/>
              </a:xfrm>
            </p:grpSpPr>
            <p:sp>
              <p:nvSpPr>
                <p:cNvPr id="3815" name="Google Shape;3815;p16"/>
                <p:cNvSpPr/>
                <p:nvPr/>
              </p:nvSpPr>
              <p:spPr>
                <a:xfrm>
                  <a:off x="7257569" y="2066622"/>
                  <a:ext cx="536289" cy="1050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6289" h="1050287" extrusionOk="0">
                      <a:moveTo>
                        <a:pt x="436345" y="892604"/>
                      </a:moveTo>
                      <a:cubicBezTo>
                        <a:pt x="433258" y="899462"/>
                        <a:pt x="430515" y="906320"/>
                        <a:pt x="428115" y="913178"/>
                      </a:cubicBezTo>
                      <a:cubicBezTo>
                        <a:pt x="413027" y="953640"/>
                        <a:pt x="404112" y="998217"/>
                        <a:pt x="386624" y="1037308"/>
                      </a:cubicBezTo>
                      <a:cubicBezTo>
                        <a:pt x="384567" y="1042108"/>
                        <a:pt x="381823" y="1047252"/>
                        <a:pt x="377023" y="1049310"/>
                      </a:cubicBezTo>
                      <a:cubicBezTo>
                        <a:pt x="371536" y="1051710"/>
                        <a:pt x="365021" y="1049310"/>
                        <a:pt x="359878" y="1046223"/>
                      </a:cubicBezTo>
                      <a:cubicBezTo>
                        <a:pt x="358506" y="1045537"/>
                        <a:pt x="357135" y="1044852"/>
                        <a:pt x="355763" y="1043823"/>
                      </a:cubicBezTo>
                      <a:cubicBezTo>
                        <a:pt x="352334" y="1041766"/>
                        <a:pt x="349248" y="1039708"/>
                        <a:pt x="346162" y="1037651"/>
                      </a:cubicBezTo>
                      <a:cubicBezTo>
                        <a:pt x="329017" y="1025649"/>
                        <a:pt x="314958" y="1010219"/>
                        <a:pt x="301242" y="994788"/>
                      </a:cubicBezTo>
                      <a:cubicBezTo>
                        <a:pt x="295413" y="988273"/>
                        <a:pt x="289583" y="981758"/>
                        <a:pt x="283754" y="975243"/>
                      </a:cubicBezTo>
                      <a:cubicBezTo>
                        <a:pt x="263866" y="953297"/>
                        <a:pt x="242606" y="934095"/>
                        <a:pt x="212774" y="926208"/>
                      </a:cubicBezTo>
                      <a:cubicBezTo>
                        <a:pt x="211059" y="925865"/>
                        <a:pt x="209345" y="925522"/>
                        <a:pt x="207973" y="924837"/>
                      </a:cubicBezTo>
                      <a:cubicBezTo>
                        <a:pt x="204201" y="923808"/>
                        <a:pt x="200429" y="922779"/>
                        <a:pt x="197000" y="922093"/>
                      </a:cubicBezTo>
                      <a:lnTo>
                        <a:pt x="197000" y="922093"/>
                      </a:lnTo>
                      <a:cubicBezTo>
                        <a:pt x="168197" y="914207"/>
                        <a:pt x="148994" y="908035"/>
                        <a:pt x="133221" y="896033"/>
                      </a:cubicBezTo>
                      <a:cubicBezTo>
                        <a:pt x="133221" y="896033"/>
                        <a:pt x="133221" y="896033"/>
                        <a:pt x="133221" y="896033"/>
                      </a:cubicBezTo>
                      <a:cubicBezTo>
                        <a:pt x="126363" y="890890"/>
                        <a:pt x="120191" y="884717"/>
                        <a:pt x="114361" y="877174"/>
                      </a:cubicBezTo>
                      <a:cubicBezTo>
                        <a:pt x="104760" y="865172"/>
                        <a:pt x="95159" y="849399"/>
                        <a:pt x="83500" y="827453"/>
                      </a:cubicBezTo>
                      <a:cubicBezTo>
                        <a:pt x="62926" y="788362"/>
                        <a:pt x="35837" y="752358"/>
                        <a:pt x="20064" y="710867"/>
                      </a:cubicBezTo>
                      <a:cubicBezTo>
                        <a:pt x="-8740" y="635772"/>
                        <a:pt x="-1882" y="505127"/>
                        <a:pt x="11834" y="426946"/>
                      </a:cubicBezTo>
                      <a:cubicBezTo>
                        <a:pt x="28979" y="330248"/>
                        <a:pt x="67041" y="233893"/>
                        <a:pt x="51268" y="134452"/>
                      </a:cubicBezTo>
                      <a:cubicBezTo>
                        <a:pt x="50582" y="129994"/>
                        <a:pt x="49896" y="124851"/>
                        <a:pt x="49210" y="119022"/>
                      </a:cubicBezTo>
                      <a:cubicBezTo>
                        <a:pt x="47839" y="109763"/>
                        <a:pt x="46810" y="99133"/>
                        <a:pt x="46124" y="88504"/>
                      </a:cubicBezTo>
                      <a:cubicBezTo>
                        <a:pt x="45439" y="74788"/>
                        <a:pt x="45781" y="60729"/>
                        <a:pt x="47496" y="47698"/>
                      </a:cubicBezTo>
                      <a:cubicBezTo>
                        <a:pt x="48182" y="43241"/>
                        <a:pt x="48868" y="38783"/>
                        <a:pt x="50239" y="35011"/>
                      </a:cubicBezTo>
                      <a:cubicBezTo>
                        <a:pt x="52297" y="27467"/>
                        <a:pt x="55040" y="20952"/>
                        <a:pt x="59155" y="15466"/>
                      </a:cubicBezTo>
                      <a:lnTo>
                        <a:pt x="59155" y="15466"/>
                      </a:lnTo>
                      <a:cubicBezTo>
                        <a:pt x="61555" y="12037"/>
                        <a:pt x="64298" y="9294"/>
                        <a:pt x="67384" y="6893"/>
                      </a:cubicBezTo>
                      <a:lnTo>
                        <a:pt x="67384" y="6893"/>
                      </a:lnTo>
                      <a:cubicBezTo>
                        <a:pt x="74928" y="1407"/>
                        <a:pt x="84186" y="-993"/>
                        <a:pt x="96874" y="378"/>
                      </a:cubicBezTo>
                      <a:cubicBezTo>
                        <a:pt x="97216" y="378"/>
                        <a:pt x="97559" y="378"/>
                        <a:pt x="97559" y="378"/>
                      </a:cubicBezTo>
                      <a:cubicBezTo>
                        <a:pt x="97902" y="378"/>
                        <a:pt x="98588" y="378"/>
                        <a:pt x="99274" y="721"/>
                      </a:cubicBezTo>
                      <a:cubicBezTo>
                        <a:pt x="101674" y="1064"/>
                        <a:pt x="104074" y="1407"/>
                        <a:pt x="106475" y="2093"/>
                      </a:cubicBezTo>
                      <a:cubicBezTo>
                        <a:pt x="108875" y="2436"/>
                        <a:pt x="110932" y="3121"/>
                        <a:pt x="113333" y="4150"/>
                      </a:cubicBezTo>
                      <a:cubicBezTo>
                        <a:pt x="114704" y="4493"/>
                        <a:pt x="115733" y="4836"/>
                        <a:pt x="117105" y="5522"/>
                      </a:cubicBezTo>
                      <a:cubicBezTo>
                        <a:pt x="118819" y="6208"/>
                        <a:pt x="120534" y="6893"/>
                        <a:pt x="121905" y="7579"/>
                      </a:cubicBezTo>
                      <a:cubicBezTo>
                        <a:pt x="126020" y="9637"/>
                        <a:pt x="130135" y="12380"/>
                        <a:pt x="133907" y="15809"/>
                      </a:cubicBezTo>
                      <a:cubicBezTo>
                        <a:pt x="141793" y="23010"/>
                        <a:pt x="148994" y="32268"/>
                        <a:pt x="155509" y="42555"/>
                      </a:cubicBezTo>
                      <a:cubicBezTo>
                        <a:pt x="158253" y="47356"/>
                        <a:pt x="160996" y="52156"/>
                        <a:pt x="163739" y="56957"/>
                      </a:cubicBezTo>
                      <a:cubicBezTo>
                        <a:pt x="167511" y="63815"/>
                        <a:pt x="170940" y="71359"/>
                        <a:pt x="174712" y="78559"/>
                      </a:cubicBezTo>
                      <a:cubicBezTo>
                        <a:pt x="178484" y="86103"/>
                        <a:pt x="181913" y="93647"/>
                        <a:pt x="186028" y="100848"/>
                      </a:cubicBezTo>
                      <a:cubicBezTo>
                        <a:pt x="187399" y="103248"/>
                        <a:pt x="188771" y="105649"/>
                        <a:pt x="189799" y="108049"/>
                      </a:cubicBezTo>
                      <a:cubicBezTo>
                        <a:pt x="191857" y="111478"/>
                        <a:pt x="193571" y="114564"/>
                        <a:pt x="195629" y="117650"/>
                      </a:cubicBezTo>
                      <a:cubicBezTo>
                        <a:pt x="200429" y="125194"/>
                        <a:pt x="205230" y="132395"/>
                        <a:pt x="210716" y="137881"/>
                      </a:cubicBezTo>
                      <a:cubicBezTo>
                        <a:pt x="211745" y="139253"/>
                        <a:pt x="213117" y="140281"/>
                        <a:pt x="214488" y="141653"/>
                      </a:cubicBezTo>
                      <a:cubicBezTo>
                        <a:pt x="234376" y="161884"/>
                        <a:pt x="256322" y="180401"/>
                        <a:pt x="279296" y="197889"/>
                      </a:cubicBezTo>
                      <a:cubicBezTo>
                        <a:pt x="284783" y="202346"/>
                        <a:pt x="290612" y="206461"/>
                        <a:pt x="296098" y="210576"/>
                      </a:cubicBezTo>
                      <a:cubicBezTo>
                        <a:pt x="309472" y="220520"/>
                        <a:pt x="322845" y="230464"/>
                        <a:pt x="336218" y="240408"/>
                      </a:cubicBezTo>
                      <a:cubicBezTo>
                        <a:pt x="341361" y="244180"/>
                        <a:pt x="346505" y="247952"/>
                        <a:pt x="351648" y="251724"/>
                      </a:cubicBezTo>
                      <a:cubicBezTo>
                        <a:pt x="381823" y="274355"/>
                        <a:pt x="411656" y="297330"/>
                        <a:pt x="438059" y="323390"/>
                      </a:cubicBezTo>
                      <a:cubicBezTo>
                        <a:pt x="445603" y="330934"/>
                        <a:pt x="452804" y="338478"/>
                        <a:pt x="459662" y="346364"/>
                      </a:cubicBezTo>
                      <a:cubicBezTo>
                        <a:pt x="478521" y="367967"/>
                        <a:pt x="494980" y="391627"/>
                        <a:pt x="507668" y="418716"/>
                      </a:cubicBezTo>
                      <a:cubicBezTo>
                        <a:pt x="530299" y="466036"/>
                        <a:pt x="537500" y="516786"/>
                        <a:pt x="536128" y="567535"/>
                      </a:cubicBezTo>
                      <a:cubicBezTo>
                        <a:pt x="536128" y="567535"/>
                        <a:pt x="536128" y="567878"/>
                        <a:pt x="536128" y="567878"/>
                      </a:cubicBezTo>
                      <a:cubicBezTo>
                        <a:pt x="535786" y="579536"/>
                        <a:pt x="535100" y="590852"/>
                        <a:pt x="534071" y="602511"/>
                      </a:cubicBezTo>
                      <a:cubicBezTo>
                        <a:pt x="529613" y="646402"/>
                        <a:pt x="520012" y="690293"/>
                        <a:pt x="508696" y="732470"/>
                      </a:cubicBezTo>
                      <a:cubicBezTo>
                        <a:pt x="504239" y="749958"/>
                        <a:pt x="498752" y="765731"/>
                        <a:pt x="492923" y="780819"/>
                      </a:cubicBezTo>
                      <a:cubicBezTo>
                        <a:pt x="490523" y="786991"/>
                        <a:pt x="487780" y="793163"/>
                        <a:pt x="485036" y="798992"/>
                      </a:cubicBezTo>
                      <a:cubicBezTo>
                        <a:pt x="474064" y="823681"/>
                        <a:pt x="461376" y="846655"/>
                        <a:pt x="446632" y="872373"/>
                      </a:cubicBezTo>
                      <a:cubicBezTo>
                        <a:pt x="442517" y="879231"/>
                        <a:pt x="439088" y="885746"/>
                        <a:pt x="436345" y="892604"/>
                      </a:cubicBezTo>
                      <a:cubicBezTo>
                        <a:pt x="436345" y="892604"/>
                        <a:pt x="436345" y="892604"/>
                        <a:pt x="436345" y="892604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16" name="Google Shape;3816;p16"/>
                <p:cNvSpPr/>
                <p:nvPr/>
              </p:nvSpPr>
              <p:spPr>
                <a:xfrm>
                  <a:off x="7313888" y="2073173"/>
                  <a:ext cx="76559" cy="88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559" h="889825" extrusionOk="0">
                      <a:moveTo>
                        <a:pt x="76560" y="889826"/>
                      </a:moveTo>
                      <a:cubicBezTo>
                        <a:pt x="69702" y="884682"/>
                        <a:pt x="63529" y="878510"/>
                        <a:pt x="57700" y="870966"/>
                      </a:cubicBezTo>
                      <a:cubicBezTo>
                        <a:pt x="48442" y="849706"/>
                        <a:pt x="40555" y="827418"/>
                        <a:pt x="34040" y="804786"/>
                      </a:cubicBezTo>
                      <a:cubicBezTo>
                        <a:pt x="-4365" y="671398"/>
                        <a:pt x="-3679" y="525323"/>
                        <a:pt x="4550" y="387477"/>
                      </a:cubicBezTo>
                      <a:cubicBezTo>
                        <a:pt x="9008" y="312382"/>
                        <a:pt x="23067" y="237287"/>
                        <a:pt x="24782" y="162192"/>
                      </a:cubicBezTo>
                      <a:cubicBezTo>
                        <a:pt x="25810" y="123444"/>
                        <a:pt x="19295" y="87440"/>
                        <a:pt x="10380" y="50064"/>
                      </a:cubicBezTo>
                      <a:cubicBezTo>
                        <a:pt x="7294" y="36348"/>
                        <a:pt x="4208" y="22289"/>
                        <a:pt x="2493" y="8573"/>
                      </a:cubicBezTo>
                      <a:lnTo>
                        <a:pt x="2493" y="8573"/>
                      </a:lnTo>
                      <a:cubicBezTo>
                        <a:pt x="4893" y="5144"/>
                        <a:pt x="7637" y="2400"/>
                        <a:pt x="10723" y="0"/>
                      </a:cubicBezTo>
                      <a:cubicBezTo>
                        <a:pt x="13123" y="25032"/>
                        <a:pt x="19981" y="49378"/>
                        <a:pt x="25467" y="74067"/>
                      </a:cubicBezTo>
                      <a:cubicBezTo>
                        <a:pt x="33354" y="109728"/>
                        <a:pt x="35069" y="146076"/>
                        <a:pt x="33011" y="182766"/>
                      </a:cubicBezTo>
                      <a:cubicBezTo>
                        <a:pt x="28896" y="256146"/>
                        <a:pt x="16895" y="328498"/>
                        <a:pt x="12780" y="401879"/>
                      </a:cubicBezTo>
                      <a:cubicBezTo>
                        <a:pt x="9008" y="477317"/>
                        <a:pt x="8665" y="553441"/>
                        <a:pt x="14152" y="628879"/>
                      </a:cubicBezTo>
                      <a:cubicBezTo>
                        <a:pt x="20324" y="718376"/>
                        <a:pt x="36440" y="809930"/>
                        <a:pt x="76560" y="889826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17" name="Google Shape;3817;p16"/>
                <p:cNvSpPr/>
                <p:nvPr/>
              </p:nvSpPr>
              <p:spPr>
                <a:xfrm>
                  <a:off x="7353757" y="2067344"/>
                  <a:ext cx="111785" cy="9248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785" h="924801" extrusionOk="0">
                      <a:moveTo>
                        <a:pt x="111785" y="924801"/>
                      </a:moveTo>
                      <a:cubicBezTo>
                        <a:pt x="108014" y="923773"/>
                        <a:pt x="104241" y="922744"/>
                        <a:pt x="100812" y="922058"/>
                      </a:cubicBezTo>
                      <a:lnTo>
                        <a:pt x="100812" y="922058"/>
                      </a:lnTo>
                      <a:cubicBezTo>
                        <a:pt x="94983" y="904913"/>
                        <a:pt x="89840" y="887425"/>
                        <a:pt x="85382" y="869937"/>
                      </a:cubicBezTo>
                      <a:cubicBezTo>
                        <a:pt x="67551" y="796900"/>
                        <a:pt x="64122" y="721805"/>
                        <a:pt x="61722" y="647052"/>
                      </a:cubicBezTo>
                      <a:cubicBezTo>
                        <a:pt x="59321" y="569214"/>
                        <a:pt x="56235" y="491376"/>
                        <a:pt x="50406" y="413537"/>
                      </a:cubicBezTo>
                      <a:cubicBezTo>
                        <a:pt x="40119" y="275006"/>
                        <a:pt x="23317" y="137160"/>
                        <a:pt x="0" y="0"/>
                      </a:cubicBezTo>
                      <a:cubicBezTo>
                        <a:pt x="3086" y="343"/>
                        <a:pt x="6172" y="1029"/>
                        <a:pt x="9601" y="1715"/>
                      </a:cubicBezTo>
                      <a:cubicBezTo>
                        <a:pt x="20917" y="67208"/>
                        <a:pt x="30518" y="133045"/>
                        <a:pt x="38747" y="198882"/>
                      </a:cubicBezTo>
                      <a:cubicBezTo>
                        <a:pt x="57264" y="350101"/>
                        <a:pt x="65837" y="501320"/>
                        <a:pt x="70980" y="653567"/>
                      </a:cubicBezTo>
                      <a:cubicBezTo>
                        <a:pt x="73724" y="744436"/>
                        <a:pt x="80582" y="839419"/>
                        <a:pt x="111785" y="92480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18" name="Google Shape;3818;p16"/>
                <p:cNvSpPr/>
                <p:nvPr/>
              </p:nvSpPr>
              <p:spPr>
                <a:xfrm>
                  <a:off x="7378788" y="2074202"/>
                  <a:ext cx="180022" cy="9875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022" h="987552" extrusionOk="0">
                      <a:moveTo>
                        <a:pt x="180023" y="987552"/>
                      </a:moveTo>
                      <a:cubicBezTo>
                        <a:pt x="174193" y="981037"/>
                        <a:pt x="168364" y="974522"/>
                        <a:pt x="162535" y="968007"/>
                      </a:cubicBezTo>
                      <a:cubicBezTo>
                        <a:pt x="160135" y="961835"/>
                        <a:pt x="157734" y="955662"/>
                        <a:pt x="155334" y="949490"/>
                      </a:cubicBezTo>
                      <a:cubicBezTo>
                        <a:pt x="128245" y="876452"/>
                        <a:pt x="108014" y="800329"/>
                        <a:pt x="101842" y="722490"/>
                      </a:cubicBezTo>
                      <a:cubicBezTo>
                        <a:pt x="94640" y="634708"/>
                        <a:pt x="103899" y="546926"/>
                        <a:pt x="97384" y="459143"/>
                      </a:cubicBezTo>
                      <a:cubicBezTo>
                        <a:pt x="86068" y="302438"/>
                        <a:pt x="44234" y="150190"/>
                        <a:pt x="0" y="0"/>
                      </a:cubicBezTo>
                      <a:cubicBezTo>
                        <a:pt x="4115" y="2057"/>
                        <a:pt x="8230" y="4800"/>
                        <a:pt x="12002" y="8229"/>
                      </a:cubicBezTo>
                      <a:cubicBezTo>
                        <a:pt x="32918" y="79896"/>
                        <a:pt x="53150" y="151905"/>
                        <a:pt x="69952" y="224942"/>
                      </a:cubicBezTo>
                      <a:cubicBezTo>
                        <a:pt x="88811" y="308267"/>
                        <a:pt x="103213" y="392963"/>
                        <a:pt x="108014" y="478346"/>
                      </a:cubicBezTo>
                      <a:cubicBezTo>
                        <a:pt x="112814" y="565442"/>
                        <a:pt x="103556" y="653225"/>
                        <a:pt x="112814" y="740321"/>
                      </a:cubicBezTo>
                      <a:cubicBezTo>
                        <a:pt x="122416" y="826046"/>
                        <a:pt x="147447" y="907999"/>
                        <a:pt x="180023" y="987552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19" name="Google Shape;3819;p16"/>
                <p:cNvSpPr/>
                <p:nvPr/>
              </p:nvSpPr>
              <p:spPr>
                <a:xfrm>
                  <a:off x="7452169" y="2184273"/>
                  <a:ext cx="161163" cy="9265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163" h="926515" extrusionOk="0">
                      <a:moveTo>
                        <a:pt x="161163" y="926516"/>
                      </a:moveTo>
                      <a:cubicBezTo>
                        <a:pt x="157734" y="924458"/>
                        <a:pt x="154648" y="922401"/>
                        <a:pt x="151562" y="920344"/>
                      </a:cubicBezTo>
                      <a:cubicBezTo>
                        <a:pt x="150533" y="893940"/>
                        <a:pt x="149162" y="867194"/>
                        <a:pt x="147790" y="840448"/>
                      </a:cubicBezTo>
                      <a:cubicBezTo>
                        <a:pt x="133388" y="555841"/>
                        <a:pt x="100470" y="267462"/>
                        <a:pt x="0" y="0"/>
                      </a:cubicBezTo>
                      <a:cubicBezTo>
                        <a:pt x="4801" y="7544"/>
                        <a:pt x="9601" y="14745"/>
                        <a:pt x="15088" y="20231"/>
                      </a:cubicBezTo>
                      <a:cubicBezTo>
                        <a:pt x="16116" y="21603"/>
                        <a:pt x="17488" y="22631"/>
                        <a:pt x="18860" y="24003"/>
                      </a:cubicBezTo>
                      <a:cubicBezTo>
                        <a:pt x="31547" y="58636"/>
                        <a:pt x="42863" y="93955"/>
                        <a:pt x="53150" y="129273"/>
                      </a:cubicBezTo>
                      <a:cubicBezTo>
                        <a:pt x="128588" y="388163"/>
                        <a:pt x="150533" y="657682"/>
                        <a:pt x="161163" y="926516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20" name="Google Shape;3820;p16"/>
                <p:cNvSpPr/>
                <p:nvPr/>
              </p:nvSpPr>
              <p:spPr>
                <a:xfrm>
                  <a:off x="7535837" y="2265197"/>
                  <a:ext cx="158076" cy="7149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076" h="714946" extrusionOk="0">
                      <a:moveTo>
                        <a:pt x="158077" y="694030"/>
                      </a:moveTo>
                      <a:cubicBezTo>
                        <a:pt x="158077" y="694030"/>
                        <a:pt x="158077" y="694030"/>
                        <a:pt x="158077" y="694030"/>
                      </a:cubicBezTo>
                      <a:cubicBezTo>
                        <a:pt x="154991" y="700888"/>
                        <a:pt x="152248" y="707746"/>
                        <a:pt x="149504" y="714947"/>
                      </a:cubicBezTo>
                      <a:cubicBezTo>
                        <a:pt x="142646" y="468402"/>
                        <a:pt x="116929" y="218085"/>
                        <a:pt x="0" y="0"/>
                      </a:cubicBezTo>
                      <a:cubicBezTo>
                        <a:pt x="5486" y="4458"/>
                        <a:pt x="11315" y="8573"/>
                        <a:pt x="16802" y="12687"/>
                      </a:cubicBezTo>
                      <a:cubicBezTo>
                        <a:pt x="123787" y="221856"/>
                        <a:pt x="150533" y="458800"/>
                        <a:pt x="158077" y="69403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21" name="Google Shape;3821;p16"/>
                <p:cNvSpPr/>
                <p:nvPr/>
              </p:nvSpPr>
              <p:spPr>
                <a:xfrm>
                  <a:off x="7592758" y="2307031"/>
                  <a:ext cx="157048" cy="5589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048" h="558927" extrusionOk="0">
                      <a:moveTo>
                        <a:pt x="157048" y="540753"/>
                      </a:moveTo>
                      <a:cubicBezTo>
                        <a:pt x="154648" y="546926"/>
                        <a:pt x="151905" y="553098"/>
                        <a:pt x="149162" y="558927"/>
                      </a:cubicBezTo>
                      <a:cubicBezTo>
                        <a:pt x="135103" y="365532"/>
                        <a:pt x="84696" y="175222"/>
                        <a:pt x="0" y="0"/>
                      </a:cubicBezTo>
                      <a:cubicBezTo>
                        <a:pt x="5144" y="3772"/>
                        <a:pt x="10287" y="7544"/>
                        <a:pt x="15431" y="11316"/>
                      </a:cubicBezTo>
                      <a:cubicBezTo>
                        <a:pt x="93955" y="178308"/>
                        <a:pt x="141618" y="357988"/>
                        <a:pt x="157048" y="540753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22" name="Google Shape;3822;p16"/>
                <p:cNvSpPr/>
                <p:nvPr/>
              </p:nvSpPr>
              <p:spPr>
                <a:xfrm>
                  <a:off x="7694942" y="2390698"/>
                  <a:ext cx="98412" cy="2791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412" h="279120" extrusionOk="0">
                      <a:moveTo>
                        <a:pt x="96012" y="279120"/>
                      </a:moveTo>
                      <a:cubicBezTo>
                        <a:pt x="78181" y="182080"/>
                        <a:pt x="45948" y="87782"/>
                        <a:pt x="0" y="0"/>
                      </a:cubicBezTo>
                      <a:cubicBezTo>
                        <a:pt x="7544" y="7544"/>
                        <a:pt x="14744" y="15087"/>
                        <a:pt x="21602" y="22974"/>
                      </a:cubicBezTo>
                      <a:cubicBezTo>
                        <a:pt x="55892" y="93612"/>
                        <a:pt x="81610" y="168021"/>
                        <a:pt x="98412" y="244145"/>
                      </a:cubicBezTo>
                      <a:cubicBezTo>
                        <a:pt x="98412" y="244145"/>
                        <a:pt x="98412" y="244488"/>
                        <a:pt x="98412" y="244488"/>
                      </a:cubicBezTo>
                      <a:cubicBezTo>
                        <a:pt x="98069" y="255803"/>
                        <a:pt x="97383" y="267462"/>
                        <a:pt x="96012" y="27912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23" name="Google Shape;3823;p16"/>
                <p:cNvSpPr/>
                <p:nvPr/>
              </p:nvSpPr>
              <p:spPr>
                <a:xfrm>
                  <a:off x="7239475" y="1227742"/>
                  <a:ext cx="538774" cy="9221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8774" h="922105" extrusionOk="0">
                      <a:moveTo>
                        <a:pt x="489414" y="521390"/>
                      </a:moveTo>
                      <a:cubicBezTo>
                        <a:pt x="441751" y="602314"/>
                        <a:pt x="359112" y="656835"/>
                        <a:pt x="290532" y="721644"/>
                      </a:cubicBezTo>
                      <a:cubicBezTo>
                        <a:pt x="280245" y="731245"/>
                        <a:pt x="270301" y="741189"/>
                        <a:pt x="261043" y="751133"/>
                      </a:cubicBezTo>
                      <a:cubicBezTo>
                        <a:pt x="239097" y="774793"/>
                        <a:pt x="219895" y="800168"/>
                        <a:pt x="204807" y="828628"/>
                      </a:cubicBezTo>
                      <a:cubicBezTo>
                        <a:pt x="199663" y="838572"/>
                        <a:pt x="192463" y="851946"/>
                        <a:pt x="183547" y="865662"/>
                      </a:cubicBezTo>
                      <a:cubicBezTo>
                        <a:pt x="178061" y="874234"/>
                        <a:pt x="171889" y="882807"/>
                        <a:pt x="165373" y="890693"/>
                      </a:cubicBezTo>
                      <a:cubicBezTo>
                        <a:pt x="159887" y="897551"/>
                        <a:pt x="154058" y="903381"/>
                        <a:pt x="147886" y="908524"/>
                      </a:cubicBezTo>
                      <a:cubicBezTo>
                        <a:pt x="144457" y="911267"/>
                        <a:pt x="141028" y="914010"/>
                        <a:pt x="137256" y="915725"/>
                      </a:cubicBezTo>
                      <a:cubicBezTo>
                        <a:pt x="126969" y="921554"/>
                        <a:pt x="116339" y="923955"/>
                        <a:pt x="105709" y="920526"/>
                      </a:cubicBezTo>
                      <a:cubicBezTo>
                        <a:pt x="102966" y="919840"/>
                        <a:pt x="100222" y="918468"/>
                        <a:pt x="97479" y="916754"/>
                      </a:cubicBezTo>
                      <a:cubicBezTo>
                        <a:pt x="89935" y="912296"/>
                        <a:pt x="82392" y="904752"/>
                        <a:pt x="75191" y="893436"/>
                      </a:cubicBezTo>
                      <a:cubicBezTo>
                        <a:pt x="70047" y="885550"/>
                        <a:pt x="67304" y="876291"/>
                        <a:pt x="66276" y="865662"/>
                      </a:cubicBezTo>
                      <a:cubicBezTo>
                        <a:pt x="62161" y="824856"/>
                        <a:pt x="83763" y="769650"/>
                        <a:pt x="78277" y="731245"/>
                      </a:cubicBezTo>
                      <a:cubicBezTo>
                        <a:pt x="76905" y="722329"/>
                        <a:pt x="75534" y="713071"/>
                        <a:pt x="73819" y="704156"/>
                      </a:cubicBezTo>
                      <a:cubicBezTo>
                        <a:pt x="49816" y="579340"/>
                        <a:pt x="-19449" y="458639"/>
                        <a:pt x="5239" y="329023"/>
                      </a:cubicBezTo>
                      <a:cubicBezTo>
                        <a:pt x="30271" y="199407"/>
                        <a:pt x="143771" y="108881"/>
                        <a:pt x="249727" y="30700"/>
                      </a:cubicBezTo>
                      <a:cubicBezTo>
                        <a:pt x="266529" y="18356"/>
                        <a:pt x="284360" y="5326"/>
                        <a:pt x="304591" y="1211"/>
                      </a:cubicBezTo>
                      <a:cubicBezTo>
                        <a:pt x="319336" y="-1875"/>
                        <a:pt x="330994" y="1211"/>
                        <a:pt x="341281" y="7383"/>
                      </a:cubicBezTo>
                      <a:cubicBezTo>
                        <a:pt x="344025" y="9097"/>
                        <a:pt x="346425" y="10812"/>
                        <a:pt x="349168" y="12526"/>
                      </a:cubicBezTo>
                      <a:cubicBezTo>
                        <a:pt x="357055" y="18356"/>
                        <a:pt x="364599" y="24871"/>
                        <a:pt x="372828" y="31043"/>
                      </a:cubicBezTo>
                      <a:cubicBezTo>
                        <a:pt x="375228" y="32758"/>
                        <a:pt x="377629" y="34815"/>
                        <a:pt x="380372" y="36187"/>
                      </a:cubicBezTo>
                      <a:cubicBezTo>
                        <a:pt x="381744" y="37215"/>
                        <a:pt x="383115" y="37901"/>
                        <a:pt x="384487" y="38587"/>
                      </a:cubicBezTo>
                      <a:cubicBezTo>
                        <a:pt x="392716" y="43387"/>
                        <a:pt x="400260" y="46131"/>
                        <a:pt x="407461" y="47845"/>
                      </a:cubicBezTo>
                      <a:cubicBezTo>
                        <a:pt x="410890" y="48531"/>
                        <a:pt x="413976" y="49217"/>
                        <a:pt x="417062" y="49560"/>
                      </a:cubicBezTo>
                      <a:cubicBezTo>
                        <a:pt x="427349" y="50931"/>
                        <a:pt x="437293" y="50245"/>
                        <a:pt x="447237" y="49903"/>
                      </a:cubicBezTo>
                      <a:cubicBezTo>
                        <a:pt x="450666" y="49903"/>
                        <a:pt x="453753" y="49560"/>
                        <a:pt x="457182" y="49903"/>
                      </a:cubicBezTo>
                      <a:cubicBezTo>
                        <a:pt x="466097" y="50245"/>
                        <a:pt x="475355" y="51274"/>
                        <a:pt x="484956" y="54703"/>
                      </a:cubicBezTo>
                      <a:cubicBezTo>
                        <a:pt x="485299" y="54703"/>
                        <a:pt x="485642" y="54703"/>
                        <a:pt x="485985" y="55046"/>
                      </a:cubicBezTo>
                      <a:cubicBezTo>
                        <a:pt x="489071" y="56075"/>
                        <a:pt x="491814" y="57789"/>
                        <a:pt x="494215" y="59504"/>
                      </a:cubicBezTo>
                      <a:cubicBezTo>
                        <a:pt x="507931" y="69791"/>
                        <a:pt x="513074" y="90022"/>
                        <a:pt x="515817" y="107853"/>
                      </a:cubicBezTo>
                      <a:cubicBezTo>
                        <a:pt x="540163" y="247070"/>
                        <a:pt x="561423" y="400003"/>
                        <a:pt x="489414" y="52139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3824" name="Google Shape;3824;p16"/>
                <p:cNvGrpSpPr/>
                <p:nvPr/>
              </p:nvGrpSpPr>
              <p:grpSpPr>
                <a:xfrm>
                  <a:off x="7305569" y="1235125"/>
                  <a:ext cx="429487" cy="913142"/>
                  <a:chOff x="7305569" y="1235125"/>
                  <a:chExt cx="429487" cy="913142"/>
                </a:xfrm>
              </p:grpSpPr>
              <p:sp>
                <p:nvSpPr>
                  <p:cNvPr id="3825" name="Google Shape;3825;p16"/>
                  <p:cNvSpPr/>
                  <p:nvPr/>
                </p:nvSpPr>
                <p:spPr>
                  <a:xfrm>
                    <a:off x="7305569" y="1235125"/>
                    <a:ext cx="283417" cy="85862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3417" h="858621" extrusionOk="0">
                        <a:moveTo>
                          <a:pt x="525" y="858622"/>
                        </a:moveTo>
                        <a:cubicBezTo>
                          <a:pt x="-3590" y="817817"/>
                          <a:pt x="18013" y="762610"/>
                          <a:pt x="12526" y="724205"/>
                        </a:cubicBezTo>
                        <a:cubicBezTo>
                          <a:pt x="11155" y="715289"/>
                          <a:pt x="9783" y="706031"/>
                          <a:pt x="8069" y="697116"/>
                        </a:cubicBezTo>
                        <a:cubicBezTo>
                          <a:pt x="10126" y="655968"/>
                          <a:pt x="10812" y="614477"/>
                          <a:pt x="10126" y="572986"/>
                        </a:cubicBezTo>
                        <a:cubicBezTo>
                          <a:pt x="8755" y="484175"/>
                          <a:pt x="5668" y="393992"/>
                          <a:pt x="24871" y="306553"/>
                        </a:cubicBezTo>
                        <a:cubicBezTo>
                          <a:pt x="41673" y="230772"/>
                          <a:pt x="74934" y="157391"/>
                          <a:pt x="132884" y="104585"/>
                        </a:cubicBezTo>
                        <a:cubicBezTo>
                          <a:pt x="176776" y="64808"/>
                          <a:pt x="230954" y="38062"/>
                          <a:pt x="275531" y="0"/>
                        </a:cubicBezTo>
                        <a:cubicBezTo>
                          <a:pt x="278274" y="1715"/>
                          <a:pt x="280674" y="3429"/>
                          <a:pt x="283417" y="5144"/>
                        </a:cubicBezTo>
                        <a:cubicBezTo>
                          <a:pt x="232668" y="48692"/>
                          <a:pt x="169574" y="77838"/>
                          <a:pt x="122940" y="126873"/>
                        </a:cubicBezTo>
                        <a:cubicBezTo>
                          <a:pt x="-4619" y="261633"/>
                          <a:pt x="20413" y="463944"/>
                          <a:pt x="19384" y="633336"/>
                        </a:cubicBezTo>
                        <a:cubicBezTo>
                          <a:pt x="19042" y="709117"/>
                          <a:pt x="12869" y="784212"/>
                          <a:pt x="525" y="858622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826" name="Google Shape;3826;p16"/>
                  <p:cNvSpPr/>
                  <p:nvPr/>
                </p:nvSpPr>
                <p:spPr>
                  <a:xfrm>
                    <a:off x="7337298" y="1258785"/>
                    <a:ext cx="282892" cy="8894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2892" h="889482" extrusionOk="0">
                        <a:moveTo>
                          <a:pt x="27089" y="688886"/>
                        </a:moveTo>
                        <a:cubicBezTo>
                          <a:pt x="21946" y="756437"/>
                          <a:pt x="17831" y="822960"/>
                          <a:pt x="8230" y="889483"/>
                        </a:cubicBezTo>
                        <a:cubicBezTo>
                          <a:pt x="5486" y="888797"/>
                          <a:pt x="2743" y="887425"/>
                          <a:pt x="0" y="885711"/>
                        </a:cubicBezTo>
                        <a:cubicBezTo>
                          <a:pt x="13716" y="798614"/>
                          <a:pt x="14745" y="710832"/>
                          <a:pt x="23660" y="623392"/>
                        </a:cubicBezTo>
                        <a:cubicBezTo>
                          <a:pt x="32576" y="537667"/>
                          <a:pt x="46634" y="452285"/>
                          <a:pt x="70295" y="368960"/>
                        </a:cubicBezTo>
                        <a:cubicBezTo>
                          <a:pt x="109042" y="232143"/>
                          <a:pt x="175222" y="101498"/>
                          <a:pt x="275349" y="0"/>
                        </a:cubicBezTo>
                        <a:cubicBezTo>
                          <a:pt x="277749" y="1715"/>
                          <a:pt x="280149" y="3772"/>
                          <a:pt x="282893" y="5144"/>
                        </a:cubicBezTo>
                        <a:cubicBezTo>
                          <a:pt x="229743" y="58636"/>
                          <a:pt x="185852" y="120358"/>
                          <a:pt x="151219" y="187566"/>
                        </a:cubicBezTo>
                        <a:cubicBezTo>
                          <a:pt x="70637" y="342214"/>
                          <a:pt x="40119" y="516407"/>
                          <a:pt x="27089" y="688886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827" name="Google Shape;3827;p16"/>
                  <p:cNvSpPr/>
                  <p:nvPr/>
                </p:nvSpPr>
                <p:spPr>
                  <a:xfrm>
                    <a:off x="7377074" y="1275930"/>
                    <a:ext cx="279806" cy="8675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9806" h="867536" extrusionOk="0">
                        <a:moveTo>
                          <a:pt x="178308" y="210541"/>
                        </a:moveTo>
                        <a:cubicBezTo>
                          <a:pt x="97041" y="420053"/>
                          <a:pt x="59665" y="641909"/>
                          <a:pt x="10630" y="860336"/>
                        </a:cubicBezTo>
                        <a:cubicBezTo>
                          <a:pt x="7201" y="863079"/>
                          <a:pt x="3772" y="865822"/>
                          <a:pt x="0" y="867537"/>
                        </a:cubicBezTo>
                        <a:cubicBezTo>
                          <a:pt x="33947" y="718375"/>
                          <a:pt x="61722" y="568185"/>
                          <a:pt x="101156" y="420395"/>
                        </a:cubicBezTo>
                        <a:cubicBezTo>
                          <a:pt x="124816" y="331927"/>
                          <a:pt x="152933" y="244488"/>
                          <a:pt x="188595" y="160134"/>
                        </a:cubicBezTo>
                        <a:cubicBezTo>
                          <a:pt x="211570" y="105956"/>
                          <a:pt x="236944" y="50063"/>
                          <a:pt x="270205" y="0"/>
                        </a:cubicBezTo>
                        <a:cubicBezTo>
                          <a:pt x="273634" y="686"/>
                          <a:pt x="276721" y="1372"/>
                          <a:pt x="279806" y="1715"/>
                        </a:cubicBezTo>
                        <a:cubicBezTo>
                          <a:pt x="236601" y="65837"/>
                          <a:pt x="205397" y="139903"/>
                          <a:pt x="178308" y="21054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828" name="Google Shape;3828;p16"/>
                  <p:cNvSpPr/>
                  <p:nvPr/>
                </p:nvSpPr>
                <p:spPr>
                  <a:xfrm>
                    <a:off x="7405192" y="1277835"/>
                    <a:ext cx="291807" cy="840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1807" h="840600" extrusionOk="0">
                        <a:moveTo>
                          <a:pt x="0" y="840600"/>
                        </a:moveTo>
                        <a:cubicBezTo>
                          <a:pt x="98755" y="562165"/>
                          <a:pt x="163563" y="271386"/>
                          <a:pt x="281864" y="152"/>
                        </a:cubicBezTo>
                        <a:cubicBezTo>
                          <a:pt x="285293" y="152"/>
                          <a:pt x="288379" y="-191"/>
                          <a:pt x="291808" y="152"/>
                        </a:cubicBezTo>
                        <a:cubicBezTo>
                          <a:pt x="261975" y="67704"/>
                          <a:pt x="235572" y="136969"/>
                          <a:pt x="211226" y="206921"/>
                        </a:cubicBezTo>
                        <a:cubicBezTo>
                          <a:pt x="141275" y="407518"/>
                          <a:pt x="87782" y="614629"/>
                          <a:pt x="18173" y="815911"/>
                        </a:cubicBezTo>
                        <a:cubicBezTo>
                          <a:pt x="12687" y="824141"/>
                          <a:pt x="6858" y="832714"/>
                          <a:pt x="0" y="84060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829" name="Google Shape;3829;p16"/>
                  <p:cNvSpPr/>
                  <p:nvPr/>
                </p:nvSpPr>
                <p:spPr>
                  <a:xfrm>
                    <a:off x="7500861" y="1282446"/>
                    <a:ext cx="234195" cy="6964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4195" h="696429" extrusionOk="0">
                        <a:moveTo>
                          <a:pt x="29490" y="666941"/>
                        </a:moveTo>
                        <a:cubicBezTo>
                          <a:pt x="19203" y="676542"/>
                          <a:pt x="9259" y="686486"/>
                          <a:pt x="0" y="696430"/>
                        </a:cubicBezTo>
                        <a:cubicBezTo>
                          <a:pt x="51092" y="610705"/>
                          <a:pt x="100813" y="523951"/>
                          <a:pt x="141275" y="432397"/>
                        </a:cubicBezTo>
                        <a:cubicBezTo>
                          <a:pt x="174536" y="356616"/>
                          <a:pt x="200940" y="277406"/>
                          <a:pt x="214313" y="195453"/>
                        </a:cubicBezTo>
                        <a:cubicBezTo>
                          <a:pt x="224600" y="130645"/>
                          <a:pt x="225971" y="65494"/>
                          <a:pt x="224600" y="0"/>
                        </a:cubicBezTo>
                        <a:cubicBezTo>
                          <a:pt x="224943" y="0"/>
                          <a:pt x="225286" y="0"/>
                          <a:pt x="225628" y="343"/>
                        </a:cubicBezTo>
                        <a:cubicBezTo>
                          <a:pt x="228715" y="1372"/>
                          <a:pt x="231458" y="3086"/>
                          <a:pt x="233858" y="4801"/>
                        </a:cubicBezTo>
                        <a:cubicBezTo>
                          <a:pt x="235230" y="77153"/>
                          <a:pt x="232829" y="149504"/>
                          <a:pt x="219113" y="220828"/>
                        </a:cubicBezTo>
                        <a:cubicBezTo>
                          <a:pt x="187567" y="382676"/>
                          <a:pt x="112129" y="526352"/>
                          <a:pt x="29490" y="66694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3830" name="Google Shape;3830;p16"/>
                <p:cNvSpPr/>
                <p:nvPr/>
              </p:nvSpPr>
              <p:spPr>
                <a:xfrm>
                  <a:off x="6563853" y="1309732"/>
                  <a:ext cx="793810" cy="8043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3810" h="804374" extrusionOk="0">
                      <a:moveTo>
                        <a:pt x="785103" y="786758"/>
                      </a:moveTo>
                      <a:cubicBezTo>
                        <a:pt x="784075" y="788130"/>
                        <a:pt x="783046" y="789501"/>
                        <a:pt x="781674" y="790530"/>
                      </a:cubicBezTo>
                      <a:cubicBezTo>
                        <a:pt x="780646" y="791559"/>
                        <a:pt x="779617" y="792245"/>
                        <a:pt x="778588" y="792930"/>
                      </a:cubicBezTo>
                      <a:cubicBezTo>
                        <a:pt x="774474" y="796016"/>
                        <a:pt x="769673" y="798760"/>
                        <a:pt x="763501" y="800474"/>
                      </a:cubicBezTo>
                      <a:cubicBezTo>
                        <a:pt x="760758" y="801503"/>
                        <a:pt x="758014" y="802189"/>
                        <a:pt x="754928" y="802874"/>
                      </a:cubicBezTo>
                      <a:cubicBezTo>
                        <a:pt x="752528" y="803217"/>
                        <a:pt x="750127" y="803560"/>
                        <a:pt x="747727" y="803903"/>
                      </a:cubicBezTo>
                      <a:cubicBezTo>
                        <a:pt x="746698" y="804246"/>
                        <a:pt x="745327" y="804246"/>
                        <a:pt x="744298" y="804246"/>
                      </a:cubicBezTo>
                      <a:cubicBezTo>
                        <a:pt x="743269" y="804246"/>
                        <a:pt x="742241" y="804246"/>
                        <a:pt x="741555" y="804246"/>
                      </a:cubicBezTo>
                      <a:cubicBezTo>
                        <a:pt x="741555" y="804246"/>
                        <a:pt x="741555" y="804246"/>
                        <a:pt x="741555" y="804246"/>
                      </a:cubicBezTo>
                      <a:lnTo>
                        <a:pt x="741555" y="804246"/>
                      </a:lnTo>
                      <a:cubicBezTo>
                        <a:pt x="737440" y="804589"/>
                        <a:pt x="733326" y="804246"/>
                        <a:pt x="729211" y="803217"/>
                      </a:cubicBezTo>
                      <a:cubicBezTo>
                        <a:pt x="701436" y="797731"/>
                        <a:pt x="672975" y="772013"/>
                        <a:pt x="645543" y="751097"/>
                      </a:cubicBezTo>
                      <a:cubicBezTo>
                        <a:pt x="644857" y="750754"/>
                        <a:pt x="644172" y="750068"/>
                        <a:pt x="643486" y="749725"/>
                      </a:cubicBezTo>
                      <a:cubicBezTo>
                        <a:pt x="641085" y="748010"/>
                        <a:pt x="639028" y="746296"/>
                        <a:pt x="636628" y="744924"/>
                      </a:cubicBezTo>
                      <a:cubicBezTo>
                        <a:pt x="634913" y="743553"/>
                        <a:pt x="633199" y="742524"/>
                        <a:pt x="631484" y="741152"/>
                      </a:cubicBezTo>
                      <a:cubicBezTo>
                        <a:pt x="621883" y="734637"/>
                        <a:pt x="612282" y="728808"/>
                        <a:pt x="603024" y="725379"/>
                      </a:cubicBezTo>
                      <a:cubicBezTo>
                        <a:pt x="560847" y="709949"/>
                        <a:pt x="515927" y="701033"/>
                        <a:pt x="471007" y="692461"/>
                      </a:cubicBezTo>
                      <a:cubicBezTo>
                        <a:pt x="451804" y="688689"/>
                        <a:pt x="432602" y="685260"/>
                        <a:pt x="413743" y="681488"/>
                      </a:cubicBezTo>
                      <a:lnTo>
                        <a:pt x="413743" y="681488"/>
                      </a:lnTo>
                      <a:cubicBezTo>
                        <a:pt x="341734" y="667429"/>
                        <a:pt x="271782" y="648569"/>
                        <a:pt x="213489" y="601592"/>
                      </a:cubicBezTo>
                      <a:cubicBezTo>
                        <a:pt x="106161" y="515524"/>
                        <a:pt x="118849" y="389680"/>
                        <a:pt x="56784" y="282352"/>
                      </a:cubicBezTo>
                      <a:cubicBezTo>
                        <a:pt x="34152" y="242919"/>
                        <a:pt x="-25512" y="197313"/>
                        <a:pt x="12207" y="150336"/>
                      </a:cubicBezTo>
                      <a:cubicBezTo>
                        <a:pt x="12892" y="149650"/>
                        <a:pt x="13236" y="148964"/>
                        <a:pt x="13921" y="148621"/>
                      </a:cubicBezTo>
                      <a:cubicBezTo>
                        <a:pt x="15979" y="146221"/>
                        <a:pt x="18379" y="144164"/>
                        <a:pt x="20779" y="142106"/>
                      </a:cubicBezTo>
                      <a:cubicBezTo>
                        <a:pt x="36210" y="129419"/>
                        <a:pt x="55412" y="127019"/>
                        <a:pt x="74614" y="123932"/>
                      </a:cubicBezTo>
                      <a:cubicBezTo>
                        <a:pt x="78043" y="123590"/>
                        <a:pt x="81472" y="122904"/>
                        <a:pt x="84901" y="122218"/>
                      </a:cubicBezTo>
                      <a:cubicBezTo>
                        <a:pt x="95188" y="120161"/>
                        <a:pt x="105133" y="117417"/>
                        <a:pt x="114048" y="112274"/>
                      </a:cubicBezTo>
                      <a:cubicBezTo>
                        <a:pt x="118849" y="109531"/>
                        <a:pt x="123306" y="106445"/>
                        <a:pt x="127421" y="102673"/>
                      </a:cubicBezTo>
                      <a:cubicBezTo>
                        <a:pt x="129822" y="100615"/>
                        <a:pt x="132222" y="98558"/>
                        <a:pt x="134279" y="96158"/>
                      </a:cubicBezTo>
                      <a:cubicBezTo>
                        <a:pt x="145938" y="84499"/>
                        <a:pt x="155196" y="70440"/>
                        <a:pt x="164454" y="55695"/>
                      </a:cubicBezTo>
                      <a:cubicBezTo>
                        <a:pt x="166169" y="52952"/>
                        <a:pt x="167883" y="50552"/>
                        <a:pt x="169255" y="47809"/>
                      </a:cubicBezTo>
                      <a:cubicBezTo>
                        <a:pt x="173713" y="40608"/>
                        <a:pt x="178170" y="33750"/>
                        <a:pt x="182971" y="26892"/>
                      </a:cubicBezTo>
                      <a:cubicBezTo>
                        <a:pt x="184000" y="25520"/>
                        <a:pt x="185028" y="23806"/>
                        <a:pt x="186057" y="22434"/>
                      </a:cubicBezTo>
                      <a:cubicBezTo>
                        <a:pt x="186743" y="21405"/>
                        <a:pt x="187429" y="20377"/>
                        <a:pt x="188457" y="19348"/>
                      </a:cubicBezTo>
                      <a:cubicBezTo>
                        <a:pt x="194973" y="10775"/>
                        <a:pt x="202516" y="2546"/>
                        <a:pt x="212803" y="488"/>
                      </a:cubicBezTo>
                      <a:cubicBezTo>
                        <a:pt x="221719" y="-1226"/>
                        <a:pt x="230634" y="1860"/>
                        <a:pt x="238864" y="5289"/>
                      </a:cubicBezTo>
                      <a:cubicBezTo>
                        <a:pt x="304701" y="31007"/>
                        <a:pt x="357164" y="70783"/>
                        <a:pt x="419229" y="102673"/>
                      </a:cubicBezTo>
                      <a:cubicBezTo>
                        <a:pt x="492952" y="141077"/>
                        <a:pt x="564961" y="191484"/>
                        <a:pt x="609538" y="263493"/>
                      </a:cubicBezTo>
                      <a:cubicBezTo>
                        <a:pt x="647257" y="324529"/>
                        <a:pt x="661659" y="396195"/>
                        <a:pt x="677433" y="466832"/>
                      </a:cubicBezTo>
                      <a:cubicBezTo>
                        <a:pt x="677433" y="466832"/>
                        <a:pt x="677433" y="466832"/>
                        <a:pt x="677433" y="466832"/>
                      </a:cubicBezTo>
                      <a:cubicBezTo>
                        <a:pt x="678804" y="473348"/>
                        <a:pt x="680176" y="479863"/>
                        <a:pt x="681891" y="486721"/>
                      </a:cubicBezTo>
                      <a:cubicBezTo>
                        <a:pt x="695949" y="547757"/>
                        <a:pt x="712752" y="607421"/>
                        <a:pt x="748070" y="658514"/>
                      </a:cubicBezTo>
                      <a:cubicBezTo>
                        <a:pt x="750471" y="661943"/>
                        <a:pt x="753214" y="665714"/>
                        <a:pt x="755957" y="670172"/>
                      </a:cubicBezTo>
                      <a:cubicBezTo>
                        <a:pt x="765215" y="683888"/>
                        <a:pt x="775845" y="701719"/>
                        <a:pt x="783732" y="719893"/>
                      </a:cubicBezTo>
                      <a:cubicBezTo>
                        <a:pt x="788875" y="732237"/>
                        <a:pt x="792990" y="744924"/>
                        <a:pt x="793676" y="756583"/>
                      </a:cubicBezTo>
                      <a:cubicBezTo>
                        <a:pt x="794019" y="761041"/>
                        <a:pt x="793676" y="765498"/>
                        <a:pt x="792990" y="769613"/>
                      </a:cubicBezTo>
                      <a:cubicBezTo>
                        <a:pt x="792990" y="770642"/>
                        <a:pt x="792647" y="771671"/>
                        <a:pt x="792304" y="772699"/>
                      </a:cubicBezTo>
                      <a:cubicBezTo>
                        <a:pt x="789904" y="778529"/>
                        <a:pt x="787846" y="782986"/>
                        <a:pt x="785103" y="786758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3831" name="Google Shape;3831;p16"/>
                <p:cNvGrpSpPr/>
                <p:nvPr/>
              </p:nvGrpSpPr>
              <p:grpSpPr>
                <a:xfrm>
                  <a:off x="7344156" y="1838898"/>
                  <a:ext cx="968464" cy="529838"/>
                  <a:chOff x="7344156" y="1838898"/>
                  <a:chExt cx="968464" cy="529838"/>
                </a:xfrm>
              </p:grpSpPr>
              <p:sp>
                <p:nvSpPr>
                  <p:cNvPr id="3832" name="Google Shape;3832;p16"/>
                  <p:cNvSpPr/>
                  <p:nvPr/>
                </p:nvSpPr>
                <p:spPr>
                  <a:xfrm>
                    <a:off x="7344409" y="1838898"/>
                    <a:ext cx="968211" cy="52983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68211" h="529838" extrusionOk="0">
                        <a:moveTo>
                          <a:pt x="944093" y="351890"/>
                        </a:moveTo>
                        <a:cubicBezTo>
                          <a:pt x="916661" y="377265"/>
                          <a:pt x="860768" y="401611"/>
                          <a:pt x="828193" y="424928"/>
                        </a:cubicBezTo>
                        <a:cubicBezTo>
                          <a:pt x="812762" y="435901"/>
                          <a:pt x="796989" y="446530"/>
                          <a:pt x="780873" y="456475"/>
                        </a:cubicBezTo>
                        <a:cubicBezTo>
                          <a:pt x="774700" y="460246"/>
                          <a:pt x="768528" y="464018"/>
                          <a:pt x="762356" y="467447"/>
                        </a:cubicBezTo>
                        <a:cubicBezTo>
                          <a:pt x="695148" y="506881"/>
                          <a:pt x="621081" y="535684"/>
                          <a:pt x="541871" y="528826"/>
                        </a:cubicBezTo>
                        <a:cubicBezTo>
                          <a:pt x="456489" y="521626"/>
                          <a:pt x="385166" y="477049"/>
                          <a:pt x="314872" y="430757"/>
                        </a:cubicBezTo>
                        <a:cubicBezTo>
                          <a:pt x="306985" y="425614"/>
                          <a:pt x="298755" y="420127"/>
                          <a:pt x="290526" y="414984"/>
                        </a:cubicBezTo>
                        <a:cubicBezTo>
                          <a:pt x="257264" y="393381"/>
                          <a:pt x="224003" y="372464"/>
                          <a:pt x="189027" y="355662"/>
                        </a:cubicBezTo>
                        <a:cubicBezTo>
                          <a:pt x="184227" y="353262"/>
                          <a:pt x="179426" y="351204"/>
                          <a:pt x="174625" y="349147"/>
                        </a:cubicBezTo>
                        <a:cubicBezTo>
                          <a:pt x="148222" y="337831"/>
                          <a:pt x="108789" y="337831"/>
                          <a:pt x="74499" y="332345"/>
                        </a:cubicBezTo>
                        <a:cubicBezTo>
                          <a:pt x="60783" y="330287"/>
                          <a:pt x="48095" y="327201"/>
                          <a:pt x="37123" y="322058"/>
                        </a:cubicBezTo>
                        <a:cubicBezTo>
                          <a:pt x="29578" y="318629"/>
                          <a:pt x="22720" y="314171"/>
                          <a:pt x="17577" y="307999"/>
                        </a:cubicBezTo>
                        <a:cubicBezTo>
                          <a:pt x="16891" y="307313"/>
                          <a:pt x="16206" y="306627"/>
                          <a:pt x="15862" y="305941"/>
                        </a:cubicBezTo>
                        <a:cubicBezTo>
                          <a:pt x="8662" y="297369"/>
                          <a:pt x="4204" y="289482"/>
                          <a:pt x="2146" y="282281"/>
                        </a:cubicBezTo>
                        <a:cubicBezTo>
                          <a:pt x="1118" y="278852"/>
                          <a:pt x="432" y="275423"/>
                          <a:pt x="89" y="272337"/>
                        </a:cubicBezTo>
                        <a:cubicBezTo>
                          <a:pt x="-254" y="268565"/>
                          <a:pt x="432" y="264793"/>
                          <a:pt x="1461" y="261364"/>
                        </a:cubicBezTo>
                        <a:cubicBezTo>
                          <a:pt x="2146" y="258278"/>
                          <a:pt x="3518" y="255192"/>
                          <a:pt x="5233" y="252449"/>
                        </a:cubicBezTo>
                        <a:cubicBezTo>
                          <a:pt x="7633" y="248677"/>
                          <a:pt x="10376" y="244905"/>
                          <a:pt x="14148" y="241476"/>
                        </a:cubicBezTo>
                        <a:cubicBezTo>
                          <a:pt x="17234" y="238390"/>
                          <a:pt x="20663" y="235647"/>
                          <a:pt x="24435" y="233247"/>
                        </a:cubicBezTo>
                        <a:cubicBezTo>
                          <a:pt x="50496" y="215416"/>
                          <a:pt x="91644" y="205815"/>
                          <a:pt x="115303" y="201014"/>
                        </a:cubicBezTo>
                        <a:cubicBezTo>
                          <a:pt x="252807" y="172553"/>
                          <a:pt x="352591" y="46366"/>
                          <a:pt x="488379" y="10705"/>
                        </a:cubicBezTo>
                        <a:cubicBezTo>
                          <a:pt x="608737" y="-21185"/>
                          <a:pt x="732867" y="23392"/>
                          <a:pt x="848081" y="75856"/>
                        </a:cubicBezTo>
                        <a:cubicBezTo>
                          <a:pt x="858025" y="80313"/>
                          <a:pt x="867626" y="84771"/>
                          <a:pt x="877228" y="89229"/>
                        </a:cubicBezTo>
                        <a:cubicBezTo>
                          <a:pt x="882714" y="91972"/>
                          <a:pt x="888200" y="94372"/>
                          <a:pt x="893687" y="97115"/>
                        </a:cubicBezTo>
                        <a:cubicBezTo>
                          <a:pt x="914947" y="107059"/>
                          <a:pt x="956437" y="141007"/>
                          <a:pt x="965696" y="163295"/>
                        </a:cubicBezTo>
                        <a:cubicBezTo>
                          <a:pt x="970839" y="175639"/>
                          <a:pt x="967410" y="187984"/>
                          <a:pt x="961581" y="200328"/>
                        </a:cubicBezTo>
                        <a:cubicBezTo>
                          <a:pt x="960209" y="203071"/>
                          <a:pt x="958838" y="205815"/>
                          <a:pt x="957466" y="208901"/>
                        </a:cubicBezTo>
                        <a:cubicBezTo>
                          <a:pt x="953351" y="217130"/>
                          <a:pt x="948894" y="225360"/>
                          <a:pt x="946493" y="233932"/>
                        </a:cubicBezTo>
                        <a:cubicBezTo>
                          <a:pt x="945465" y="237361"/>
                          <a:pt x="944436" y="240790"/>
                          <a:pt x="944093" y="243877"/>
                        </a:cubicBezTo>
                        <a:cubicBezTo>
                          <a:pt x="943750" y="245591"/>
                          <a:pt x="943750" y="247306"/>
                          <a:pt x="943750" y="248677"/>
                        </a:cubicBezTo>
                        <a:cubicBezTo>
                          <a:pt x="943064" y="278852"/>
                          <a:pt x="961238" y="298055"/>
                          <a:pt x="961924" y="318286"/>
                        </a:cubicBezTo>
                        <a:cubicBezTo>
                          <a:pt x="961924" y="321372"/>
                          <a:pt x="961581" y="324801"/>
                          <a:pt x="960552" y="327887"/>
                        </a:cubicBezTo>
                        <a:cubicBezTo>
                          <a:pt x="958152" y="335431"/>
                          <a:pt x="953008" y="343318"/>
                          <a:pt x="944093" y="35189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833" name="Google Shape;3833;p16"/>
                  <p:cNvSpPr/>
                  <p:nvPr/>
                </p:nvSpPr>
                <p:spPr>
                  <a:xfrm>
                    <a:off x="7358214" y="1903101"/>
                    <a:ext cx="863079" cy="18022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63079" h="180222" extrusionOk="0">
                        <a:moveTo>
                          <a:pt x="863080" y="25025"/>
                        </a:moveTo>
                        <a:cubicBezTo>
                          <a:pt x="845935" y="22282"/>
                          <a:pt x="828790" y="20224"/>
                          <a:pt x="811645" y="18167"/>
                        </a:cubicBezTo>
                        <a:cubicBezTo>
                          <a:pt x="728663" y="8223"/>
                          <a:pt x="643624" y="3765"/>
                          <a:pt x="561328" y="20567"/>
                        </a:cubicBezTo>
                        <a:cubicBezTo>
                          <a:pt x="483146" y="36684"/>
                          <a:pt x="409766" y="69602"/>
                          <a:pt x="336728" y="101149"/>
                        </a:cubicBezTo>
                        <a:cubicBezTo>
                          <a:pt x="231800" y="146412"/>
                          <a:pt x="114872" y="191674"/>
                          <a:pt x="0" y="177615"/>
                        </a:cubicBezTo>
                        <a:cubicBezTo>
                          <a:pt x="3086" y="174529"/>
                          <a:pt x="6515" y="171786"/>
                          <a:pt x="10287" y="169386"/>
                        </a:cubicBezTo>
                        <a:cubicBezTo>
                          <a:pt x="70637" y="174872"/>
                          <a:pt x="132017" y="164928"/>
                          <a:pt x="190310" y="147440"/>
                        </a:cubicBezTo>
                        <a:cubicBezTo>
                          <a:pt x="337071" y="103892"/>
                          <a:pt x="468059" y="15767"/>
                          <a:pt x="623735" y="2394"/>
                        </a:cubicBezTo>
                        <a:cubicBezTo>
                          <a:pt x="693687" y="-3436"/>
                          <a:pt x="764324" y="2051"/>
                          <a:pt x="833933" y="11652"/>
                        </a:cubicBezTo>
                        <a:cubicBezTo>
                          <a:pt x="843534" y="16110"/>
                          <a:pt x="853135" y="20567"/>
                          <a:pt x="863080" y="25025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834" name="Google Shape;3834;p16"/>
                  <p:cNvSpPr/>
                  <p:nvPr/>
                </p:nvSpPr>
                <p:spPr>
                  <a:xfrm>
                    <a:off x="7345184" y="2028078"/>
                    <a:ext cx="960462" cy="811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60462" h="81189" extrusionOk="0">
                        <a:moveTo>
                          <a:pt x="960463" y="11148"/>
                        </a:moveTo>
                        <a:cubicBezTo>
                          <a:pt x="959091" y="13891"/>
                          <a:pt x="957719" y="16634"/>
                          <a:pt x="956348" y="19720"/>
                        </a:cubicBezTo>
                        <a:cubicBezTo>
                          <a:pt x="898741" y="10462"/>
                          <a:pt x="840448" y="7719"/>
                          <a:pt x="781812" y="9776"/>
                        </a:cubicBezTo>
                        <a:cubicBezTo>
                          <a:pt x="521208" y="18006"/>
                          <a:pt x="260947" y="109217"/>
                          <a:pt x="0" y="72527"/>
                        </a:cubicBezTo>
                        <a:cubicBezTo>
                          <a:pt x="686" y="69441"/>
                          <a:pt x="2057" y="66354"/>
                          <a:pt x="3772" y="63611"/>
                        </a:cubicBezTo>
                        <a:cubicBezTo>
                          <a:pt x="63779" y="71841"/>
                          <a:pt x="124815" y="73555"/>
                          <a:pt x="185509" y="70469"/>
                        </a:cubicBezTo>
                        <a:cubicBezTo>
                          <a:pt x="443369" y="57782"/>
                          <a:pt x="702945" y="-30686"/>
                          <a:pt x="960463" y="11148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835" name="Google Shape;3835;p16"/>
                  <p:cNvSpPr/>
                  <p:nvPr/>
                </p:nvSpPr>
                <p:spPr>
                  <a:xfrm>
                    <a:off x="7344156" y="2072830"/>
                    <a:ext cx="946404" cy="742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46404" h="74251" extrusionOk="0">
                        <a:moveTo>
                          <a:pt x="944004" y="9944"/>
                        </a:moveTo>
                        <a:cubicBezTo>
                          <a:pt x="901827" y="22631"/>
                          <a:pt x="858965" y="32918"/>
                          <a:pt x="815416" y="40805"/>
                        </a:cubicBezTo>
                        <a:cubicBezTo>
                          <a:pt x="676885" y="66523"/>
                          <a:pt x="535610" y="71666"/>
                          <a:pt x="395364" y="72695"/>
                        </a:cubicBezTo>
                        <a:cubicBezTo>
                          <a:pt x="265405" y="73724"/>
                          <a:pt x="128930" y="81610"/>
                          <a:pt x="2057" y="48692"/>
                        </a:cubicBezTo>
                        <a:cubicBezTo>
                          <a:pt x="1029" y="45263"/>
                          <a:pt x="343" y="41834"/>
                          <a:pt x="0" y="38748"/>
                        </a:cubicBezTo>
                        <a:cubicBezTo>
                          <a:pt x="68237" y="56921"/>
                          <a:pt x="139217" y="62065"/>
                          <a:pt x="210198" y="63437"/>
                        </a:cubicBezTo>
                        <a:cubicBezTo>
                          <a:pt x="453657" y="68237"/>
                          <a:pt x="710489" y="70980"/>
                          <a:pt x="946404" y="0"/>
                        </a:cubicBezTo>
                        <a:cubicBezTo>
                          <a:pt x="945032" y="3086"/>
                          <a:pt x="944347" y="6515"/>
                          <a:pt x="944004" y="9944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836" name="Google Shape;3836;p16"/>
                  <p:cNvSpPr/>
                  <p:nvPr/>
                </p:nvSpPr>
                <p:spPr>
                  <a:xfrm>
                    <a:off x="7360272" y="2144839"/>
                    <a:ext cx="945718" cy="694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45718" h="69479" extrusionOk="0">
                        <a:moveTo>
                          <a:pt x="944347" y="22289"/>
                        </a:moveTo>
                        <a:cubicBezTo>
                          <a:pt x="914515" y="31890"/>
                          <a:pt x="884339" y="40119"/>
                          <a:pt x="853478" y="46292"/>
                        </a:cubicBezTo>
                        <a:cubicBezTo>
                          <a:pt x="776669" y="61379"/>
                          <a:pt x="698488" y="65494"/>
                          <a:pt x="620649" y="67551"/>
                        </a:cubicBezTo>
                        <a:cubicBezTo>
                          <a:pt x="544183" y="69609"/>
                          <a:pt x="467373" y="70295"/>
                          <a:pt x="390906" y="68237"/>
                        </a:cubicBezTo>
                        <a:cubicBezTo>
                          <a:pt x="318211" y="66180"/>
                          <a:pt x="245174" y="61036"/>
                          <a:pt x="173165" y="49721"/>
                        </a:cubicBezTo>
                        <a:cubicBezTo>
                          <a:pt x="134760" y="43891"/>
                          <a:pt x="96355" y="36347"/>
                          <a:pt x="58636" y="26403"/>
                        </a:cubicBezTo>
                        <a:cubicBezTo>
                          <a:pt x="46292" y="23317"/>
                          <a:pt x="33604" y="19888"/>
                          <a:pt x="21260" y="16116"/>
                        </a:cubicBezTo>
                        <a:cubicBezTo>
                          <a:pt x="13716" y="12687"/>
                          <a:pt x="6858" y="8230"/>
                          <a:pt x="1715" y="2057"/>
                        </a:cubicBezTo>
                        <a:cubicBezTo>
                          <a:pt x="1029" y="1372"/>
                          <a:pt x="343" y="686"/>
                          <a:pt x="0" y="0"/>
                        </a:cubicBezTo>
                        <a:cubicBezTo>
                          <a:pt x="63094" y="20574"/>
                          <a:pt x="127902" y="34633"/>
                          <a:pt x="193739" y="43548"/>
                        </a:cubicBezTo>
                        <a:cubicBezTo>
                          <a:pt x="345301" y="64465"/>
                          <a:pt x="500291" y="62408"/>
                          <a:pt x="652882" y="57264"/>
                        </a:cubicBezTo>
                        <a:cubicBezTo>
                          <a:pt x="727977" y="54521"/>
                          <a:pt x="803415" y="48692"/>
                          <a:pt x="876796" y="31890"/>
                        </a:cubicBezTo>
                        <a:cubicBezTo>
                          <a:pt x="900113" y="26403"/>
                          <a:pt x="923087" y="19888"/>
                          <a:pt x="945718" y="12344"/>
                        </a:cubicBezTo>
                        <a:cubicBezTo>
                          <a:pt x="945718" y="15773"/>
                          <a:pt x="945376" y="18860"/>
                          <a:pt x="944347" y="22289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837" name="Google Shape;3837;p16"/>
                  <p:cNvSpPr/>
                  <p:nvPr/>
                </p:nvSpPr>
                <p:spPr>
                  <a:xfrm>
                    <a:off x="7634592" y="2253538"/>
                    <a:ext cx="490690" cy="574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0690" h="57487" extrusionOk="0">
                        <a:moveTo>
                          <a:pt x="490690" y="41491"/>
                        </a:moveTo>
                        <a:cubicBezTo>
                          <a:pt x="484518" y="45263"/>
                          <a:pt x="478346" y="49035"/>
                          <a:pt x="472174" y="52464"/>
                        </a:cubicBezTo>
                        <a:cubicBezTo>
                          <a:pt x="322326" y="65494"/>
                          <a:pt x="170422" y="53150"/>
                          <a:pt x="24346" y="15773"/>
                        </a:cubicBezTo>
                        <a:cubicBezTo>
                          <a:pt x="16459" y="10630"/>
                          <a:pt x="8230" y="5144"/>
                          <a:pt x="0" y="0"/>
                        </a:cubicBezTo>
                        <a:cubicBezTo>
                          <a:pt x="29833" y="8573"/>
                          <a:pt x="59665" y="15773"/>
                          <a:pt x="90183" y="21945"/>
                        </a:cubicBezTo>
                        <a:cubicBezTo>
                          <a:pt x="221857" y="49035"/>
                          <a:pt x="357302" y="55207"/>
                          <a:pt x="490690" y="4149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3838" name="Google Shape;3838;p16"/>
                <p:cNvSpPr/>
                <p:nvPr/>
              </p:nvSpPr>
              <p:spPr>
                <a:xfrm>
                  <a:off x="6474904" y="2035023"/>
                  <a:ext cx="879538" cy="5869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9538" h="586904" extrusionOk="0">
                      <a:moveTo>
                        <a:pt x="869937" y="82042"/>
                      </a:moveTo>
                      <a:cubicBezTo>
                        <a:pt x="868566" y="84099"/>
                        <a:pt x="866851" y="86499"/>
                        <a:pt x="865137" y="88557"/>
                      </a:cubicBezTo>
                      <a:cubicBezTo>
                        <a:pt x="861365" y="93014"/>
                        <a:pt x="856907" y="97472"/>
                        <a:pt x="852449" y="101587"/>
                      </a:cubicBezTo>
                      <a:cubicBezTo>
                        <a:pt x="845249" y="108102"/>
                        <a:pt x="837019" y="114274"/>
                        <a:pt x="828104" y="120446"/>
                      </a:cubicBezTo>
                      <a:cubicBezTo>
                        <a:pt x="827418" y="120789"/>
                        <a:pt x="826732" y="121475"/>
                        <a:pt x="826046" y="121818"/>
                      </a:cubicBezTo>
                      <a:cubicBezTo>
                        <a:pt x="821931" y="124904"/>
                        <a:pt x="817474" y="127647"/>
                        <a:pt x="813016" y="130733"/>
                      </a:cubicBezTo>
                      <a:cubicBezTo>
                        <a:pt x="792442" y="144792"/>
                        <a:pt x="772211" y="158165"/>
                        <a:pt x="760209" y="173939"/>
                      </a:cubicBezTo>
                      <a:cubicBezTo>
                        <a:pt x="741007" y="198628"/>
                        <a:pt x="724548" y="225374"/>
                        <a:pt x="708774" y="252806"/>
                      </a:cubicBezTo>
                      <a:cubicBezTo>
                        <a:pt x="708774" y="252806"/>
                        <a:pt x="708774" y="252806"/>
                        <a:pt x="708774" y="252806"/>
                      </a:cubicBezTo>
                      <a:cubicBezTo>
                        <a:pt x="702602" y="263779"/>
                        <a:pt x="696773" y="274409"/>
                        <a:pt x="690601" y="285381"/>
                      </a:cubicBezTo>
                      <a:cubicBezTo>
                        <a:pt x="645681" y="368363"/>
                        <a:pt x="603847" y="454088"/>
                        <a:pt x="523265" y="507238"/>
                      </a:cubicBezTo>
                      <a:cubicBezTo>
                        <a:pt x="464972" y="545642"/>
                        <a:pt x="398107" y="545985"/>
                        <a:pt x="335699" y="571360"/>
                      </a:cubicBezTo>
                      <a:cubicBezTo>
                        <a:pt x="258890" y="602564"/>
                        <a:pt x="234201" y="581304"/>
                        <a:pt x="158077" y="555587"/>
                      </a:cubicBezTo>
                      <a:cubicBezTo>
                        <a:pt x="148133" y="552158"/>
                        <a:pt x="138875" y="552158"/>
                        <a:pt x="129273" y="551472"/>
                      </a:cubicBezTo>
                      <a:cubicBezTo>
                        <a:pt x="129273" y="551472"/>
                        <a:pt x="129273" y="551472"/>
                        <a:pt x="129273" y="551472"/>
                      </a:cubicBezTo>
                      <a:cubicBezTo>
                        <a:pt x="122072" y="550786"/>
                        <a:pt x="115214" y="549757"/>
                        <a:pt x="108356" y="546671"/>
                      </a:cubicBezTo>
                      <a:cubicBezTo>
                        <a:pt x="105270" y="545300"/>
                        <a:pt x="101841" y="543242"/>
                        <a:pt x="98755" y="540842"/>
                      </a:cubicBezTo>
                      <a:cubicBezTo>
                        <a:pt x="82982" y="528155"/>
                        <a:pt x="76467" y="514439"/>
                        <a:pt x="74409" y="499694"/>
                      </a:cubicBezTo>
                      <a:cubicBezTo>
                        <a:pt x="74066" y="496608"/>
                        <a:pt x="73724" y="493865"/>
                        <a:pt x="73724" y="490778"/>
                      </a:cubicBezTo>
                      <a:cubicBezTo>
                        <a:pt x="73038" y="467461"/>
                        <a:pt x="80239" y="442772"/>
                        <a:pt x="76467" y="419112"/>
                      </a:cubicBezTo>
                      <a:cubicBezTo>
                        <a:pt x="76124" y="417741"/>
                        <a:pt x="75781" y="416026"/>
                        <a:pt x="75781" y="414655"/>
                      </a:cubicBezTo>
                      <a:cubicBezTo>
                        <a:pt x="75438" y="413283"/>
                        <a:pt x="75095" y="411569"/>
                        <a:pt x="74409" y="410197"/>
                      </a:cubicBezTo>
                      <a:cubicBezTo>
                        <a:pt x="71666" y="402996"/>
                        <a:pt x="67208" y="396138"/>
                        <a:pt x="62751" y="389623"/>
                      </a:cubicBezTo>
                      <a:cubicBezTo>
                        <a:pt x="57950" y="382422"/>
                        <a:pt x="53150" y="374878"/>
                        <a:pt x="48349" y="367677"/>
                      </a:cubicBezTo>
                      <a:cubicBezTo>
                        <a:pt x="46634" y="364934"/>
                        <a:pt x="45263" y="362534"/>
                        <a:pt x="43548" y="359791"/>
                      </a:cubicBezTo>
                      <a:cubicBezTo>
                        <a:pt x="35662" y="346760"/>
                        <a:pt x="28118" y="333387"/>
                        <a:pt x="20574" y="319671"/>
                      </a:cubicBezTo>
                      <a:cubicBezTo>
                        <a:pt x="19202" y="316928"/>
                        <a:pt x="17831" y="314185"/>
                        <a:pt x="16116" y="311442"/>
                      </a:cubicBezTo>
                      <a:cubicBezTo>
                        <a:pt x="13373" y="305955"/>
                        <a:pt x="10630" y="300812"/>
                        <a:pt x="7887" y="295325"/>
                      </a:cubicBezTo>
                      <a:cubicBezTo>
                        <a:pt x="2743" y="285038"/>
                        <a:pt x="343" y="274409"/>
                        <a:pt x="0" y="263436"/>
                      </a:cubicBezTo>
                      <a:cubicBezTo>
                        <a:pt x="0" y="258978"/>
                        <a:pt x="0" y="254520"/>
                        <a:pt x="686" y="250063"/>
                      </a:cubicBezTo>
                      <a:cubicBezTo>
                        <a:pt x="8230" y="192112"/>
                        <a:pt x="73381" y="135191"/>
                        <a:pt x="119672" y="112903"/>
                      </a:cubicBezTo>
                      <a:cubicBezTo>
                        <a:pt x="182766" y="82727"/>
                        <a:pt x="254089" y="43637"/>
                        <a:pt x="321983" y="26835"/>
                      </a:cubicBezTo>
                      <a:cubicBezTo>
                        <a:pt x="393306" y="9347"/>
                        <a:pt x="468059" y="18262"/>
                        <a:pt x="541782" y="24777"/>
                      </a:cubicBezTo>
                      <a:cubicBezTo>
                        <a:pt x="567157" y="27178"/>
                        <a:pt x="592531" y="28892"/>
                        <a:pt x="617906" y="29578"/>
                      </a:cubicBezTo>
                      <a:cubicBezTo>
                        <a:pt x="639851" y="30264"/>
                        <a:pt x="661797" y="29578"/>
                        <a:pt x="683400" y="26835"/>
                      </a:cubicBezTo>
                      <a:cubicBezTo>
                        <a:pt x="683400" y="26835"/>
                        <a:pt x="683400" y="26835"/>
                        <a:pt x="683400" y="26835"/>
                      </a:cubicBezTo>
                      <a:cubicBezTo>
                        <a:pt x="697116" y="25463"/>
                        <a:pt x="710489" y="23063"/>
                        <a:pt x="723862" y="19977"/>
                      </a:cubicBezTo>
                      <a:cubicBezTo>
                        <a:pt x="728663" y="18948"/>
                        <a:pt x="733120" y="17576"/>
                        <a:pt x="737921" y="16205"/>
                      </a:cubicBezTo>
                      <a:cubicBezTo>
                        <a:pt x="738264" y="16205"/>
                        <a:pt x="738264" y="16205"/>
                        <a:pt x="738607" y="16205"/>
                      </a:cubicBezTo>
                      <a:lnTo>
                        <a:pt x="738607" y="16205"/>
                      </a:lnTo>
                      <a:cubicBezTo>
                        <a:pt x="739292" y="16205"/>
                        <a:pt x="739978" y="15862"/>
                        <a:pt x="740664" y="15519"/>
                      </a:cubicBezTo>
                      <a:cubicBezTo>
                        <a:pt x="763638" y="8661"/>
                        <a:pt x="803758" y="-2312"/>
                        <a:pt x="834962" y="431"/>
                      </a:cubicBezTo>
                      <a:cubicBezTo>
                        <a:pt x="851421" y="1803"/>
                        <a:pt x="865137" y="6946"/>
                        <a:pt x="873023" y="18262"/>
                      </a:cubicBezTo>
                      <a:cubicBezTo>
                        <a:pt x="875081" y="21348"/>
                        <a:pt x="876795" y="24777"/>
                        <a:pt x="877824" y="28549"/>
                      </a:cubicBezTo>
                      <a:cubicBezTo>
                        <a:pt x="878167" y="29578"/>
                        <a:pt x="878510" y="30607"/>
                        <a:pt x="878510" y="31635"/>
                      </a:cubicBezTo>
                      <a:cubicBezTo>
                        <a:pt x="878510" y="31978"/>
                        <a:pt x="878510" y="31978"/>
                        <a:pt x="878510" y="32321"/>
                      </a:cubicBezTo>
                      <a:cubicBezTo>
                        <a:pt x="879196" y="35064"/>
                        <a:pt x="879539" y="37807"/>
                        <a:pt x="879539" y="40894"/>
                      </a:cubicBezTo>
                      <a:cubicBezTo>
                        <a:pt x="879539" y="42265"/>
                        <a:pt x="879539" y="43980"/>
                        <a:pt x="879539" y="45694"/>
                      </a:cubicBezTo>
                      <a:cubicBezTo>
                        <a:pt x="879539" y="46380"/>
                        <a:pt x="879539" y="47409"/>
                        <a:pt x="879539" y="48094"/>
                      </a:cubicBezTo>
                      <a:cubicBezTo>
                        <a:pt x="879539" y="49466"/>
                        <a:pt x="879196" y="50838"/>
                        <a:pt x="879196" y="52552"/>
                      </a:cubicBezTo>
                      <a:cubicBezTo>
                        <a:pt x="879196" y="53924"/>
                        <a:pt x="878853" y="55295"/>
                        <a:pt x="878510" y="57010"/>
                      </a:cubicBezTo>
                      <a:cubicBezTo>
                        <a:pt x="878510" y="57010"/>
                        <a:pt x="878510" y="57010"/>
                        <a:pt x="878510" y="57010"/>
                      </a:cubicBezTo>
                      <a:cubicBezTo>
                        <a:pt x="878510" y="58039"/>
                        <a:pt x="878167" y="58724"/>
                        <a:pt x="878167" y="59753"/>
                      </a:cubicBezTo>
                      <a:cubicBezTo>
                        <a:pt x="878167" y="59753"/>
                        <a:pt x="878167" y="59753"/>
                        <a:pt x="878167" y="59753"/>
                      </a:cubicBezTo>
                      <a:cubicBezTo>
                        <a:pt x="878167" y="60439"/>
                        <a:pt x="877824" y="61468"/>
                        <a:pt x="877481" y="62496"/>
                      </a:cubicBezTo>
                      <a:cubicBezTo>
                        <a:pt x="877481" y="62839"/>
                        <a:pt x="877481" y="62839"/>
                        <a:pt x="877481" y="63182"/>
                      </a:cubicBezTo>
                      <a:cubicBezTo>
                        <a:pt x="877138" y="69697"/>
                        <a:pt x="874052" y="75869"/>
                        <a:pt x="869937" y="82042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39" name="Google Shape;3839;p16"/>
                <p:cNvSpPr/>
                <p:nvPr/>
              </p:nvSpPr>
              <p:spPr>
                <a:xfrm>
                  <a:off x="6475933" y="2060143"/>
                  <a:ext cx="617905" cy="2383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905" h="238315" extrusionOk="0">
                      <a:moveTo>
                        <a:pt x="541782" y="0"/>
                      </a:moveTo>
                      <a:cubicBezTo>
                        <a:pt x="567156" y="2400"/>
                        <a:pt x="592531" y="4115"/>
                        <a:pt x="617906" y="4801"/>
                      </a:cubicBezTo>
                      <a:cubicBezTo>
                        <a:pt x="389877" y="17831"/>
                        <a:pt x="155676" y="71323"/>
                        <a:pt x="0" y="238316"/>
                      </a:cubicBezTo>
                      <a:cubicBezTo>
                        <a:pt x="0" y="233858"/>
                        <a:pt x="0" y="229400"/>
                        <a:pt x="686" y="224943"/>
                      </a:cubicBezTo>
                      <a:cubicBezTo>
                        <a:pt x="34290" y="190653"/>
                        <a:pt x="72009" y="160477"/>
                        <a:pt x="112814" y="134417"/>
                      </a:cubicBezTo>
                      <a:cubicBezTo>
                        <a:pt x="241401" y="52121"/>
                        <a:pt x="391249" y="14059"/>
                        <a:pt x="54178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40" name="Google Shape;3840;p16"/>
                <p:cNvSpPr/>
                <p:nvPr/>
              </p:nvSpPr>
              <p:spPr>
                <a:xfrm>
                  <a:off x="7159332" y="2051570"/>
                  <a:ext cx="194424" cy="120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424" h="12001" extrusionOk="0">
                      <a:moveTo>
                        <a:pt x="194425" y="12002"/>
                      </a:moveTo>
                      <a:cubicBezTo>
                        <a:pt x="178651" y="11659"/>
                        <a:pt x="163220" y="11316"/>
                        <a:pt x="147447" y="10973"/>
                      </a:cubicBezTo>
                      <a:cubicBezTo>
                        <a:pt x="137846" y="10630"/>
                        <a:pt x="127902" y="10630"/>
                        <a:pt x="117958" y="10287"/>
                      </a:cubicBezTo>
                      <a:cubicBezTo>
                        <a:pt x="95326" y="9944"/>
                        <a:pt x="72009" y="9601"/>
                        <a:pt x="49035" y="9944"/>
                      </a:cubicBezTo>
                      <a:cubicBezTo>
                        <a:pt x="48006" y="9944"/>
                        <a:pt x="46634" y="9944"/>
                        <a:pt x="45606" y="9944"/>
                      </a:cubicBezTo>
                      <a:cubicBezTo>
                        <a:pt x="30518" y="9944"/>
                        <a:pt x="15088" y="10287"/>
                        <a:pt x="0" y="10630"/>
                      </a:cubicBezTo>
                      <a:cubicBezTo>
                        <a:pt x="13716" y="9258"/>
                        <a:pt x="27089" y="6858"/>
                        <a:pt x="40462" y="3772"/>
                      </a:cubicBezTo>
                      <a:cubicBezTo>
                        <a:pt x="38748" y="2400"/>
                        <a:pt x="37033" y="1372"/>
                        <a:pt x="35319" y="0"/>
                      </a:cubicBezTo>
                      <a:cubicBezTo>
                        <a:pt x="41834" y="0"/>
                        <a:pt x="48006" y="0"/>
                        <a:pt x="54521" y="0"/>
                      </a:cubicBezTo>
                      <a:cubicBezTo>
                        <a:pt x="54864" y="0"/>
                        <a:pt x="54864" y="0"/>
                        <a:pt x="54864" y="0"/>
                      </a:cubicBezTo>
                      <a:cubicBezTo>
                        <a:pt x="86068" y="0"/>
                        <a:pt x="117272" y="343"/>
                        <a:pt x="148476" y="686"/>
                      </a:cubicBezTo>
                      <a:cubicBezTo>
                        <a:pt x="162192" y="1029"/>
                        <a:pt x="175565" y="1372"/>
                        <a:pt x="189281" y="1715"/>
                      </a:cubicBezTo>
                      <a:cubicBezTo>
                        <a:pt x="191681" y="4801"/>
                        <a:pt x="193396" y="8230"/>
                        <a:pt x="194425" y="12002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41" name="Google Shape;3841;p16"/>
                <p:cNvSpPr/>
                <p:nvPr/>
              </p:nvSpPr>
              <p:spPr>
                <a:xfrm>
                  <a:off x="6491706" y="2066658"/>
                  <a:ext cx="863765" cy="2876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3765" h="287692" extrusionOk="0">
                      <a:moveTo>
                        <a:pt x="863765" y="9258"/>
                      </a:moveTo>
                      <a:cubicBezTo>
                        <a:pt x="828104" y="18516"/>
                        <a:pt x="792442" y="27775"/>
                        <a:pt x="756780" y="37033"/>
                      </a:cubicBezTo>
                      <a:cubicBezTo>
                        <a:pt x="600418" y="77838"/>
                        <a:pt x="443369" y="116586"/>
                        <a:pt x="287693" y="159449"/>
                      </a:cubicBezTo>
                      <a:cubicBezTo>
                        <a:pt x="188252" y="186881"/>
                        <a:pt x="84353" y="221856"/>
                        <a:pt x="4457" y="287693"/>
                      </a:cubicBezTo>
                      <a:cubicBezTo>
                        <a:pt x="3086" y="284950"/>
                        <a:pt x="1715" y="282207"/>
                        <a:pt x="0" y="279464"/>
                      </a:cubicBezTo>
                      <a:cubicBezTo>
                        <a:pt x="30518" y="254775"/>
                        <a:pt x="64465" y="233858"/>
                        <a:pt x="100469" y="216370"/>
                      </a:cubicBezTo>
                      <a:cubicBezTo>
                        <a:pt x="159791" y="187566"/>
                        <a:pt x="222885" y="168021"/>
                        <a:pt x="286322" y="150533"/>
                      </a:cubicBezTo>
                      <a:cubicBezTo>
                        <a:pt x="366217" y="128588"/>
                        <a:pt x="446456" y="108356"/>
                        <a:pt x="527037" y="87440"/>
                      </a:cubicBezTo>
                      <a:cubicBezTo>
                        <a:pt x="638822" y="58293"/>
                        <a:pt x="750951" y="29147"/>
                        <a:pt x="862736" y="0"/>
                      </a:cubicBezTo>
                      <a:cubicBezTo>
                        <a:pt x="863422" y="3086"/>
                        <a:pt x="863765" y="6172"/>
                        <a:pt x="863765" y="9258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42" name="Google Shape;3842;p16"/>
                <p:cNvSpPr/>
                <p:nvPr/>
              </p:nvSpPr>
              <p:spPr>
                <a:xfrm>
                  <a:off x="6519481" y="2087918"/>
                  <a:ext cx="835990" cy="3147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5990" h="314782" extrusionOk="0">
                      <a:moveTo>
                        <a:pt x="833933" y="9601"/>
                      </a:moveTo>
                      <a:cubicBezTo>
                        <a:pt x="832904" y="9944"/>
                        <a:pt x="831875" y="10287"/>
                        <a:pt x="831190" y="10287"/>
                      </a:cubicBezTo>
                      <a:cubicBezTo>
                        <a:pt x="825017" y="12002"/>
                        <a:pt x="819188" y="13716"/>
                        <a:pt x="813359" y="15431"/>
                      </a:cubicBezTo>
                      <a:cubicBezTo>
                        <a:pt x="783184" y="24003"/>
                        <a:pt x="753008" y="32232"/>
                        <a:pt x="723176" y="40805"/>
                      </a:cubicBezTo>
                      <a:cubicBezTo>
                        <a:pt x="579844" y="80924"/>
                        <a:pt x="434454" y="117272"/>
                        <a:pt x="293865" y="166649"/>
                      </a:cubicBezTo>
                      <a:cubicBezTo>
                        <a:pt x="190995" y="202654"/>
                        <a:pt x="90869" y="248603"/>
                        <a:pt x="4801" y="314782"/>
                      </a:cubicBezTo>
                      <a:cubicBezTo>
                        <a:pt x="3086" y="312039"/>
                        <a:pt x="1715" y="309639"/>
                        <a:pt x="0" y="306896"/>
                      </a:cubicBezTo>
                      <a:cubicBezTo>
                        <a:pt x="38405" y="277406"/>
                        <a:pt x="79553" y="251688"/>
                        <a:pt x="122758" y="229400"/>
                      </a:cubicBezTo>
                      <a:cubicBezTo>
                        <a:pt x="242773" y="167335"/>
                        <a:pt x="373418" y="129616"/>
                        <a:pt x="503034" y="93269"/>
                      </a:cubicBezTo>
                      <a:cubicBezTo>
                        <a:pt x="611048" y="62751"/>
                        <a:pt x="719061" y="32576"/>
                        <a:pt x="826732" y="2400"/>
                      </a:cubicBezTo>
                      <a:cubicBezTo>
                        <a:pt x="828446" y="1715"/>
                        <a:pt x="830504" y="1371"/>
                        <a:pt x="832218" y="1029"/>
                      </a:cubicBezTo>
                      <a:cubicBezTo>
                        <a:pt x="833590" y="686"/>
                        <a:pt x="834962" y="343"/>
                        <a:pt x="835990" y="0"/>
                      </a:cubicBezTo>
                      <a:cubicBezTo>
                        <a:pt x="835990" y="1371"/>
                        <a:pt x="835647" y="2743"/>
                        <a:pt x="835304" y="4458"/>
                      </a:cubicBezTo>
                      <a:cubicBezTo>
                        <a:pt x="835304" y="4458"/>
                        <a:pt x="835304" y="4458"/>
                        <a:pt x="835304" y="4458"/>
                      </a:cubicBezTo>
                      <a:cubicBezTo>
                        <a:pt x="835647" y="5144"/>
                        <a:pt x="835304" y="6172"/>
                        <a:pt x="834962" y="7201"/>
                      </a:cubicBezTo>
                      <a:cubicBezTo>
                        <a:pt x="834962" y="7201"/>
                        <a:pt x="834962" y="7201"/>
                        <a:pt x="834962" y="7201"/>
                      </a:cubicBezTo>
                      <a:cubicBezTo>
                        <a:pt x="834619" y="7544"/>
                        <a:pt x="834276" y="8573"/>
                        <a:pt x="833933" y="960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43" name="Google Shape;3843;p16"/>
                <p:cNvSpPr/>
                <p:nvPr/>
              </p:nvSpPr>
              <p:spPr>
                <a:xfrm>
                  <a:off x="6549656" y="2123579"/>
                  <a:ext cx="790384" cy="3305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0384" h="330555" extrusionOk="0">
                      <a:moveTo>
                        <a:pt x="790385" y="0"/>
                      </a:moveTo>
                      <a:cubicBezTo>
                        <a:pt x="780440" y="12002"/>
                        <a:pt x="766038" y="22974"/>
                        <a:pt x="751294" y="33604"/>
                      </a:cubicBezTo>
                      <a:cubicBezTo>
                        <a:pt x="742035" y="39091"/>
                        <a:pt x="732434" y="43891"/>
                        <a:pt x="722833" y="49035"/>
                      </a:cubicBezTo>
                      <a:cubicBezTo>
                        <a:pt x="713918" y="53835"/>
                        <a:pt x="704660" y="58293"/>
                        <a:pt x="695744" y="62751"/>
                      </a:cubicBezTo>
                      <a:cubicBezTo>
                        <a:pt x="693344" y="63780"/>
                        <a:pt x="691286" y="65151"/>
                        <a:pt x="688886" y="66180"/>
                      </a:cubicBezTo>
                      <a:cubicBezTo>
                        <a:pt x="468401" y="175222"/>
                        <a:pt x="227685" y="234201"/>
                        <a:pt x="2057" y="330556"/>
                      </a:cubicBezTo>
                      <a:cubicBezTo>
                        <a:pt x="1715" y="329184"/>
                        <a:pt x="1371" y="327470"/>
                        <a:pt x="1371" y="326098"/>
                      </a:cubicBezTo>
                      <a:cubicBezTo>
                        <a:pt x="1028" y="324726"/>
                        <a:pt x="686" y="323012"/>
                        <a:pt x="0" y="321640"/>
                      </a:cubicBezTo>
                      <a:cubicBezTo>
                        <a:pt x="45948" y="301752"/>
                        <a:pt x="92583" y="283578"/>
                        <a:pt x="139560" y="266433"/>
                      </a:cubicBezTo>
                      <a:cubicBezTo>
                        <a:pt x="332956" y="195110"/>
                        <a:pt x="535610" y="137160"/>
                        <a:pt x="718376" y="40805"/>
                      </a:cubicBezTo>
                      <a:cubicBezTo>
                        <a:pt x="729691" y="34976"/>
                        <a:pt x="740664" y="28804"/>
                        <a:pt x="751637" y="22632"/>
                      </a:cubicBezTo>
                      <a:cubicBezTo>
                        <a:pt x="765010" y="15088"/>
                        <a:pt x="777697" y="7544"/>
                        <a:pt x="79038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44" name="Google Shape;3844;p16"/>
                <p:cNvSpPr/>
                <p:nvPr/>
              </p:nvSpPr>
              <p:spPr>
                <a:xfrm>
                  <a:off x="6548970" y="2088261"/>
                  <a:ext cx="805815" cy="4464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815" h="446455" extrusionOk="0">
                      <a:moveTo>
                        <a:pt x="805129" y="6515"/>
                      </a:moveTo>
                      <a:cubicBezTo>
                        <a:pt x="805129" y="6515"/>
                        <a:pt x="805129" y="6515"/>
                        <a:pt x="805129" y="6515"/>
                      </a:cubicBezTo>
                      <a:cubicBezTo>
                        <a:pt x="804787" y="6858"/>
                        <a:pt x="804787" y="6858"/>
                        <a:pt x="804443" y="7201"/>
                      </a:cubicBezTo>
                      <a:cubicBezTo>
                        <a:pt x="803415" y="8230"/>
                        <a:pt x="802729" y="9258"/>
                        <a:pt x="801358" y="9944"/>
                      </a:cubicBezTo>
                      <a:cubicBezTo>
                        <a:pt x="785241" y="26060"/>
                        <a:pt x="769125" y="42177"/>
                        <a:pt x="752323" y="57607"/>
                      </a:cubicBezTo>
                      <a:cubicBezTo>
                        <a:pt x="742721" y="66523"/>
                        <a:pt x="733120" y="75438"/>
                        <a:pt x="723519" y="84010"/>
                      </a:cubicBezTo>
                      <a:cubicBezTo>
                        <a:pt x="695401" y="109042"/>
                        <a:pt x="666598" y="132702"/>
                        <a:pt x="636766" y="155677"/>
                      </a:cubicBezTo>
                      <a:cubicBezTo>
                        <a:pt x="449542" y="298666"/>
                        <a:pt x="230772" y="398793"/>
                        <a:pt x="686" y="446456"/>
                      </a:cubicBezTo>
                      <a:cubicBezTo>
                        <a:pt x="343" y="443370"/>
                        <a:pt x="0" y="440627"/>
                        <a:pt x="0" y="437540"/>
                      </a:cubicBezTo>
                      <a:cubicBezTo>
                        <a:pt x="44234" y="428282"/>
                        <a:pt x="88126" y="417309"/>
                        <a:pt x="131674" y="404279"/>
                      </a:cubicBezTo>
                      <a:cubicBezTo>
                        <a:pt x="336042" y="342557"/>
                        <a:pt x="527038" y="239001"/>
                        <a:pt x="689915" y="101155"/>
                      </a:cubicBezTo>
                      <a:cubicBezTo>
                        <a:pt x="699859" y="92926"/>
                        <a:pt x="709803" y="84353"/>
                        <a:pt x="719404" y="75781"/>
                      </a:cubicBezTo>
                      <a:cubicBezTo>
                        <a:pt x="741693" y="56236"/>
                        <a:pt x="762953" y="36004"/>
                        <a:pt x="783869" y="14745"/>
                      </a:cubicBezTo>
                      <a:cubicBezTo>
                        <a:pt x="788327" y="10630"/>
                        <a:pt x="792442" y="6172"/>
                        <a:pt x="796900" y="1714"/>
                      </a:cubicBezTo>
                      <a:cubicBezTo>
                        <a:pt x="796900" y="1714"/>
                        <a:pt x="797243" y="1372"/>
                        <a:pt x="797243" y="1372"/>
                      </a:cubicBezTo>
                      <a:cubicBezTo>
                        <a:pt x="798614" y="0"/>
                        <a:pt x="800672" y="-343"/>
                        <a:pt x="802386" y="343"/>
                      </a:cubicBezTo>
                      <a:cubicBezTo>
                        <a:pt x="804101" y="686"/>
                        <a:pt x="805129" y="2057"/>
                        <a:pt x="805815" y="3429"/>
                      </a:cubicBezTo>
                      <a:cubicBezTo>
                        <a:pt x="805815" y="3429"/>
                        <a:pt x="805815" y="3429"/>
                        <a:pt x="805815" y="3429"/>
                      </a:cubicBezTo>
                      <a:cubicBezTo>
                        <a:pt x="805815" y="4458"/>
                        <a:pt x="805815" y="5486"/>
                        <a:pt x="805129" y="651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45" name="Google Shape;3845;p16"/>
                <p:cNvSpPr/>
                <p:nvPr/>
              </p:nvSpPr>
              <p:spPr>
                <a:xfrm>
                  <a:off x="6583260" y="2288171"/>
                  <a:ext cx="600417" cy="2986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417" h="298666" extrusionOk="0">
                      <a:moveTo>
                        <a:pt x="600418" y="0"/>
                      </a:moveTo>
                      <a:cubicBezTo>
                        <a:pt x="594246" y="10973"/>
                        <a:pt x="588416" y="21603"/>
                        <a:pt x="582244" y="32576"/>
                      </a:cubicBezTo>
                      <a:cubicBezTo>
                        <a:pt x="435483" y="181051"/>
                        <a:pt x="226314" y="254432"/>
                        <a:pt x="20917" y="298666"/>
                      </a:cubicBezTo>
                      <a:cubicBezTo>
                        <a:pt x="20917" y="298666"/>
                        <a:pt x="20917" y="298666"/>
                        <a:pt x="20917" y="298666"/>
                      </a:cubicBezTo>
                      <a:cubicBezTo>
                        <a:pt x="13716" y="297980"/>
                        <a:pt x="6858" y="296952"/>
                        <a:pt x="0" y="293865"/>
                      </a:cubicBezTo>
                      <a:cubicBezTo>
                        <a:pt x="221857" y="247917"/>
                        <a:pt x="449885" y="169736"/>
                        <a:pt x="60041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46" name="Google Shape;3846;p16"/>
                <p:cNvSpPr/>
                <p:nvPr/>
              </p:nvSpPr>
              <p:spPr>
                <a:xfrm>
                  <a:off x="6576745" y="1452867"/>
                  <a:ext cx="457085" cy="5503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085" h="550354" extrusionOk="0">
                      <a:moveTo>
                        <a:pt x="457086" y="550355"/>
                      </a:moveTo>
                      <a:cubicBezTo>
                        <a:pt x="437884" y="546583"/>
                        <a:pt x="418681" y="543154"/>
                        <a:pt x="399822" y="539382"/>
                      </a:cubicBezTo>
                      <a:lnTo>
                        <a:pt x="399822" y="539382"/>
                      </a:lnTo>
                      <a:cubicBezTo>
                        <a:pt x="319583" y="508178"/>
                        <a:pt x="243802" y="467715"/>
                        <a:pt x="198196" y="393306"/>
                      </a:cubicBezTo>
                      <a:cubicBezTo>
                        <a:pt x="176594" y="358331"/>
                        <a:pt x="163906" y="318897"/>
                        <a:pt x="149505" y="280492"/>
                      </a:cubicBezTo>
                      <a:cubicBezTo>
                        <a:pt x="134760" y="241059"/>
                        <a:pt x="117615" y="202654"/>
                        <a:pt x="98413" y="164935"/>
                      </a:cubicBezTo>
                      <a:cubicBezTo>
                        <a:pt x="69952" y="109385"/>
                        <a:pt x="37033" y="56579"/>
                        <a:pt x="0" y="6515"/>
                      </a:cubicBezTo>
                      <a:cubicBezTo>
                        <a:pt x="2058" y="4115"/>
                        <a:pt x="4458" y="2057"/>
                        <a:pt x="6858" y="0"/>
                      </a:cubicBezTo>
                      <a:cubicBezTo>
                        <a:pt x="47663" y="55207"/>
                        <a:pt x="83668" y="113843"/>
                        <a:pt x="114186" y="175222"/>
                      </a:cubicBezTo>
                      <a:cubicBezTo>
                        <a:pt x="133388" y="214313"/>
                        <a:pt x="149848" y="254432"/>
                        <a:pt x="164935" y="294894"/>
                      </a:cubicBezTo>
                      <a:cubicBezTo>
                        <a:pt x="179680" y="335013"/>
                        <a:pt x="194767" y="375132"/>
                        <a:pt x="220828" y="409422"/>
                      </a:cubicBezTo>
                      <a:cubicBezTo>
                        <a:pt x="264376" y="466687"/>
                        <a:pt x="329870" y="500291"/>
                        <a:pt x="395364" y="526694"/>
                      </a:cubicBezTo>
                      <a:cubicBezTo>
                        <a:pt x="415252" y="535267"/>
                        <a:pt x="435826" y="542811"/>
                        <a:pt x="457086" y="55035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47" name="Google Shape;3847;p16"/>
                <p:cNvSpPr/>
                <p:nvPr/>
              </p:nvSpPr>
              <p:spPr>
                <a:xfrm>
                  <a:off x="6637439" y="1432979"/>
                  <a:ext cx="667283" cy="6818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7283" h="681813" extrusionOk="0">
                      <a:moveTo>
                        <a:pt x="667283" y="681685"/>
                      </a:moveTo>
                      <a:cubicBezTo>
                        <a:pt x="663169" y="682028"/>
                        <a:pt x="659054" y="681685"/>
                        <a:pt x="654596" y="680657"/>
                      </a:cubicBezTo>
                      <a:cubicBezTo>
                        <a:pt x="613448" y="630936"/>
                        <a:pt x="558584" y="593903"/>
                        <a:pt x="499948" y="565785"/>
                      </a:cubicBezTo>
                      <a:cubicBezTo>
                        <a:pt x="434111" y="534238"/>
                        <a:pt x="360731" y="520865"/>
                        <a:pt x="296609" y="486575"/>
                      </a:cubicBezTo>
                      <a:cubicBezTo>
                        <a:pt x="234887" y="453657"/>
                        <a:pt x="205397" y="398793"/>
                        <a:pt x="181737" y="335699"/>
                      </a:cubicBezTo>
                      <a:cubicBezTo>
                        <a:pt x="136131" y="215341"/>
                        <a:pt x="77153" y="103213"/>
                        <a:pt x="0" y="1715"/>
                      </a:cubicBezTo>
                      <a:cubicBezTo>
                        <a:pt x="3429" y="1372"/>
                        <a:pt x="6858" y="686"/>
                        <a:pt x="10287" y="0"/>
                      </a:cubicBezTo>
                      <a:cubicBezTo>
                        <a:pt x="45605" y="46292"/>
                        <a:pt x="77495" y="94640"/>
                        <a:pt x="105613" y="145733"/>
                      </a:cubicBezTo>
                      <a:cubicBezTo>
                        <a:pt x="142646" y="212255"/>
                        <a:pt x="169393" y="282207"/>
                        <a:pt x="197853" y="352501"/>
                      </a:cubicBezTo>
                      <a:cubicBezTo>
                        <a:pt x="212255" y="388163"/>
                        <a:pt x="230086" y="423824"/>
                        <a:pt x="258890" y="450228"/>
                      </a:cubicBezTo>
                      <a:cubicBezTo>
                        <a:pt x="289408" y="477660"/>
                        <a:pt x="328155" y="492747"/>
                        <a:pt x="366217" y="505778"/>
                      </a:cubicBezTo>
                      <a:cubicBezTo>
                        <a:pt x="478346" y="543497"/>
                        <a:pt x="593903" y="588074"/>
                        <a:pt x="667283" y="68168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48" name="Google Shape;3848;p16"/>
                <p:cNvSpPr/>
                <p:nvPr/>
              </p:nvSpPr>
              <p:spPr>
                <a:xfrm>
                  <a:off x="6690245" y="1407261"/>
                  <a:ext cx="637107" cy="7056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7107" h="705688" extrusionOk="0">
                      <a:moveTo>
                        <a:pt x="637108" y="703288"/>
                      </a:moveTo>
                      <a:cubicBezTo>
                        <a:pt x="634365" y="704317"/>
                        <a:pt x="631622" y="705002"/>
                        <a:pt x="628535" y="705688"/>
                      </a:cubicBezTo>
                      <a:cubicBezTo>
                        <a:pt x="605561" y="673799"/>
                        <a:pt x="580872" y="643623"/>
                        <a:pt x="554126" y="614820"/>
                      </a:cubicBezTo>
                      <a:cubicBezTo>
                        <a:pt x="503720" y="560299"/>
                        <a:pt x="446456" y="514350"/>
                        <a:pt x="389192" y="467373"/>
                      </a:cubicBezTo>
                      <a:cubicBezTo>
                        <a:pt x="332613" y="420395"/>
                        <a:pt x="281178" y="369989"/>
                        <a:pt x="234887" y="312725"/>
                      </a:cubicBezTo>
                      <a:cubicBezTo>
                        <a:pt x="153962" y="212941"/>
                        <a:pt x="77153" y="109385"/>
                        <a:pt x="0" y="6515"/>
                      </a:cubicBezTo>
                      <a:cubicBezTo>
                        <a:pt x="2400" y="4458"/>
                        <a:pt x="4800" y="2400"/>
                        <a:pt x="6858" y="0"/>
                      </a:cubicBezTo>
                      <a:cubicBezTo>
                        <a:pt x="45605" y="50749"/>
                        <a:pt x="84353" y="101498"/>
                        <a:pt x="122758" y="152591"/>
                      </a:cubicBezTo>
                      <a:cubicBezTo>
                        <a:pt x="170078" y="214655"/>
                        <a:pt x="215684" y="278092"/>
                        <a:pt x="266776" y="337071"/>
                      </a:cubicBezTo>
                      <a:cubicBezTo>
                        <a:pt x="317868" y="396392"/>
                        <a:pt x="376847" y="445427"/>
                        <a:pt x="437198" y="494805"/>
                      </a:cubicBezTo>
                      <a:cubicBezTo>
                        <a:pt x="512636" y="556870"/>
                        <a:pt x="580187" y="625450"/>
                        <a:pt x="637108" y="703288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49" name="Google Shape;3849;p16"/>
                <p:cNvSpPr/>
                <p:nvPr/>
              </p:nvSpPr>
              <p:spPr>
                <a:xfrm>
                  <a:off x="6727278" y="1358912"/>
                  <a:ext cx="621677" cy="7440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677" h="744093" extrusionOk="0">
                      <a:moveTo>
                        <a:pt x="621678" y="737578"/>
                      </a:moveTo>
                      <a:cubicBezTo>
                        <a:pt x="619963" y="739978"/>
                        <a:pt x="617563" y="742036"/>
                        <a:pt x="615163" y="744093"/>
                      </a:cubicBezTo>
                      <a:cubicBezTo>
                        <a:pt x="596303" y="713232"/>
                        <a:pt x="577101" y="682714"/>
                        <a:pt x="557213" y="652539"/>
                      </a:cubicBezTo>
                      <a:cubicBezTo>
                        <a:pt x="400507" y="414566"/>
                        <a:pt x="212941" y="197510"/>
                        <a:pt x="0" y="7887"/>
                      </a:cubicBezTo>
                      <a:cubicBezTo>
                        <a:pt x="1715" y="5144"/>
                        <a:pt x="3429" y="2743"/>
                        <a:pt x="4801" y="0"/>
                      </a:cubicBezTo>
                      <a:cubicBezTo>
                        <a:pt x="52807" y="42863"/>
                        <a:pt x="99784" y="87097"/>
                        <a:pt x="145733" y="132702"/>
                      </a:cubicBezTo>
                      <a:cubicBezTo>
                        <a:pt x="327470" y="314782"/>
                        <a:pt x="487261" y="518122"/>
                        <a:pt x="621678" y="737578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50" name="Google Shape;3850;p16"/>
                <p:cNvSpPr/>
                <p:nvPr/>
              </p:nvSpPr>
              <p:spPr>
                <a:xfrm>
                  <a:off x="6746138" y="1330452"/>
                  <a:ext cx="498576" cy="4673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8576" h="467372" extrusionOk="0">
                      <a:moveTo>
                        <a:pt x="498577" y="467373"/>
                      </a:moveTo>
                      <a:cubicBezTo>
                        <a:pt x="360731" y="288036"/>
                        <a:pt x="182766" y="140932"/>
                        <a:pt x="0" y="7544"/>
                      </a:cubicBezTo>
                      <a:cubicBezTo>
                        <a:pt x="1029" y="6172"/>
                        <a:pt x="2057" y="4458"/>
                        <a:pt x="3086" y="3086"/>
                      </a:cubicBezTo>
                      <a:cubicBezTo>
                        <a:pt x="3772" y="2057"/>
                        <a:pt x="4458" y="1029"/>
                        <a:pt x="5486" y="0"/>
                      </a:cubicBezTo>
                      <a:cubicBezTo>
                        <a:pt x="66523" y="44577"/>
                        <a:pt x="126530" y="90183"/>
                        <a:pt x="184823" y="138189"/>
                      </a:cubicBezTo>
                      <a:cubicBezTo>
                        <a:pt x="296951" y="230429"/>
                        <a:pt x="403936" y="333299"/>
                        <a:pt x="494119" y="447827"/>
                      </a:cubicBezTo>
                      <a:cubicBezTo>
                        <a:pt x="494119" y="447827"/>
                        <a:pt x="494119" y="447827"/>
                        <a:pt x="494119" y="447827"/>
                      </a:cubicBezTo>
                      <a:cubicBezTo>
                        <a:pt x="495491" y="454343"/>
                        <a:pt x="496862" y="460858"/>
                        <a:pt x="498577" y="467373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3851" name="Google Shape;3851;p16"/>
              <p:cNvSpPr/>
              <p:nvPr/>
            </p:nvSpPr>
            <p:spPr>
              <a:xfrm>
                <a:off x="7173938" y="1976674"/>
                <a:ext cx="306425" cy="255358"/>
              </a:xfrm>
              <a:custGeom>
                <a:avLst/>
                <a:gdLst/>
                <a:ahLst/>
                <a:cxnLst/>
                <a:rect l="l" t="t" r="r" b="b"/>
                <a:pathLst>
                  <a:path w="306425" h="255358" extrusionOk="0">
                    <a:moveTo>
                      <a:pt x="302920" y="127703"/>
                    </a:moveTo>
                    <a:cubicBezTo>
                      <a:pt x="296748" y="135246"/>
                      <a:pt x="286118" y="137647"/>
                      <a:pt x="276516" y="139018"/>
                    </a:cubicBezTo>
                    <a:cubicBezTo>
                      <a:pt x="266915" y="140390"/>
                      <a:pt x="256285" y="141076"/>
                      <a:pt x="248399" y="146562"/>
                    </a:cubicBezTo>
                    <a:cubicBezTo>
                      <a:pt x="248056" y="146905"/>
                      <a:pt x="247713" y="147248"/>
                      <a:pt x="247027" y="147591"/>
                    </a:cubicBezTo>
                    <a:cubicBezTo>
                      <a:pt x="244970" y="149305"/>
                      <a:pt x="243598" y="151020"/>
                      <a:pt x="243255" y="153420"/>
                    </a:cubicBezTo>
                    <a:cubicBezTo>
                      <a:pt x="242912" y="157878"/>
                      <a:pt x="247027" y="161307"/>
                      <a:pt x="250456" y="164050"/>
                    </a:cubicBezTo>
                    <a:cubicBezTo>
                      <a:pt x="253199" y="166107"/>
                      <a:pt x="255600" y="167479"/>
                      <a:pt x="258000" y="168851"/>
                    </a:cubicBezTo>
                    <a:cubicBezTo>
                      <a:pt x="265887" y="173994"/>
                      <a:pt x="271030" y="177423"/>
                      <a:pt x="269658" y="189082"/>
                    </a:cubicBezTo>
                    <a:cubicBezTo>
                      <a:pt x="269658" y="189767"/>
                      <a:pt x="269316" y="190453"/>
                      <a:pt x="269316" y="190796"/>
                    </a:cubicBezTo>
                    <a:cubicBezTo>
                      <a:pt x="268973" y="192854"/>
                      <a:pt x="267944" y="195254"/>
                      <a:pt x="266915" y="197311"/>
                    </a:cubicBezTo>
                    <a:cubicBezTo>
                      <a:pt x="263486" y="203826"/>
                      <a:pt x="256971" y="208627"/>
                      <a:pt x="250113" y="209313"/>
                    </a:cubicBezTo>
                    <a:cubicBezTo>
                      <a:pt x="238112" y="210341"/>
                      <a:pt x="227139" y="198683"/>
                      <a:pt x="215137" y="201426"/>
                    </a:cubicBezTo>
                    <a:cubicBezTo>
                      <a:pt x="192163" y="206570"/>
                      <a:pt x="202793" y="240517"/>
                      <a:pt x="186677" y="249775"/>
                    </a:cubicBezTo>
                    <a:cubicBezTo>
                      <a:pt x="154444" y="268977"/>
                      <a:pt x="146900" y="234344"/>
                      <a:pt x="133527" y="211027"/>
                    </a:cubicBezTo>
                    <a:cubicBezTo>
                      <a:pt x="133184" y="210341"/>
                      <a:pt x="132841" y="209656"/>
                      <a:pt x="132498" y="209313"/>
                    </a:cubicBezTo>
                    <a:cubicBezTo>
                      <a:pt x="131127" y="200054"/>
                      <a:pt x="130098" y="189425"/>
                      <a:pt x="129412" y="178795"/>
                    </a:cubicBezTo>
                    <a:cubicBezTo>
                      <a:pt x="128727" y="179138"/>
                      <a:pt x="128041" y="179823"/>
                      <a:pt x="127355" y="180166"/>
                    </a:cubicBezTo>
                    <a:cubicBezTo>
                      <a:pt x="123240" y="183252"/>
                      <a:pt x="118782" y="185996"/>
                      <a:pt x="114325" y="189082"/>
                    </a:cubicBezTo>
                    <a:cubicBezTo>
                      <a:pt x="94779" y="179138"/>
                      <a:pt x="82435" y="217885"/>
                      <a:pt x="55003" y="204169"/>
                    </a:cubicBezTo>
                    <a:cubicBezTo>
                      <a:pt x="28257" y="190796"/>
                      <a:pt x="44716" y="163707"/>
                      <a:pt x="26199" y="148277"/>
                    </a:cubicBezTo>
                    <a:cubicBezTo>
                      <a:pt x="-20092" y="110215"/>
                      <a:pt x="3568" y="112272"/>
                      <a:pt x="31343" y="84840"/>
                    </a:cubicBezTo>
                    <a:cubicBezTo>
                      <a:pt x="31686" y="84497"/>
                      <a:pt x="32372" y="83811"/>
                      <a:pt x="32715" y="83468"/>
                    </a:cubicBezTo>
                    <a:cubicBezTo>
                      <a:pt x="35458" y="80725"/>
                      <a:pt x="37858" y="77982"/>
                      <a:pt x="40601" y="74896"/>
                    </a:cubicBezTo>
                    <a:cubicBezTo>
                      <a:pt x="40601" y="74896"/>
                      <a:pt x="40601" y="74896"/>
                      <a:pt x="40601" y="74896"/>
                    </a:cubicBezTo>
                    <a:lnTo>
                      <a:pt x="40601" y="74896"/>
                    </a:lnTo>
                    <a:cubicBezTo>
                      <a:pt x="41630" y="73524"/>
                      <a:pt x="43002" y="72153"/>
                      <a:pt x="44030" y="70438"/>
                    </a:cubicBezTo>
                    <a:cubicBezTo>
                      <a:pt x="56718" y="52950"/>
                      <a:pt x="52946" y="25175"/>
                      <a:pt x="71805" y="11459"/>
                    </a:cubicBezTo>
                    <a:cubicBezTo>
                      <a:pt x="86550" y="830"/>
                      <a:pt x="105409" y="-5000"/>
                      <a:pt x="121526" y="5630"/>
                    </a:cubicBezTo>
                    <a:cubicBezTo>
                      <a:pt x="132156" y="12831"/>
                      <a:pt x="135585" y="23804"/>
                      <a:pt x="141071" y="34091"/>
                    </a:cubicBezTo>
                    <a:cubicBezTo>
                      <a:pt x="144157" y="40263"/>
                      <a:pt x="148272" y="45749"/>
                      <a:pt x="154787" y="49864"/>
                    </a:cubicBezTo>
                    <a:cubicBezTo>
                      <a:pt x="159930" y="52950"/>
                      <a:pt x="166103" y="55008"/>
                      <a:pt x="172275" y="54665"/>
                    </a:cubicBezTo>
                    <a:cubicBezTo>
                      <a:pt x="177418" y="54665"/>
                      <a:pt x="182562" y="52950"/>
                      <a:pt x="186334" y="49178"/>
                    </a:cubicBezTo>
                    <a:cubicBezTo>
                      <a:pt x="198335" y="37863"/>
                      <a:pt x="203822" y="19689"/>
                      <a:pt x="219252" y="12488"/>
                    </a:cubicBezTo>
                    <a:cubicBezTo>
                      <a:pt x="224739" y="9745"/>
                      <a:pt x="231597" y="8716"/>
                      <a:pt x="237083" y="12145"/>
                    </a:cubicBezTo>
                    <a:cubicBezTo>
                      <a:pt x="243941" y="16260"/>
                      <a:pt x="245313" y="25861"/>
                      <a:pt x="243598" y="33748"/>
                    </a:cubicBezTo>
                    <a:cubicBezTo>
                      <a:pt x="241884" y="41635"/>
                      <a:pt x="238455" y="49178"/>
                      <a:pt x="238112" y="57065"/>
                    </a:cubicBezTo>
                    <a:cubicBezTo>
                      <a:pt x="237769" y="63923"/>
                      <a:pt x="241541" y="69410"/>
                      <a:pt x="247027" y="73524"/>
                    </a:cubicBezTo>
                    <a:cubicBezTo>
                      <a:pt x="252856" y="78325"/>
                      <a:pt x="260743" y="81754"/>
                      <a:pt x="268630" y="84497"/>
                    </a:cubicBezTo>
                    <a:cubicBezTo>
                      <a:pt x="276516" y="87583"/>
                      <a:pt x="284403" y="90326"/>
                      <a:pt x="289547" y="93070"/>
                    </a:cubicBezTo>
                    <a:cubicBezTo>
                      <a:pt x="300519" y="98556"/>
                      <a:pt x="312521" y="115701"/>
                      <a:pt x="302920" y="127703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3852" name="Google Shape;3852;p16"/>
              <p:cNvGrpSpPr/>
              <p:nvPr/>
            </p:nvGrpSpPr>
            <p:grpSpPr>
              <a:xfrm>
                <a:off x="7131798" y="1654499"/>
                <a:ext cx="446508" cy="686129"/>
                <a:chOff x="7131798" y="1654499"/>
                <a:chExt cx="446508" cy="686129"/>
              </a:xfrm>
            </p:grpSpPr>
            <p:sp>
              <p:nvSpPr>
                <p:cNvPr id="3853" name="Google Shape;3853;p16"/>
                <p:cNvSpPr/>
                <p:nvPr/>
              </p:nvSpPr>
              <p:spPr>
                <a:xfrm>
                  <a:off x="7381773" y="1654499"/>
                  <a:ext cx="60745" cy="623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45" h="62393" extrusionOk="0">
                      <a:moveTo>
                        <a:pt x="41936" y="2393"/>
                      </a:moveTo>
                      <a:cubicBezTo>
                        <a:pt x="4903" y="-12351"/>
                        <a:pt x="-18415" y="45256"/>
                        <a:pt x="18961" y="60001"/>
                      </a:cubicBezTo>
                      <a:cubicBezTo>
                        <a:pt x="55995" y="74745"/>
                        <a:pt x="78969" y="17138"/>
                        <a:pt x="41936" y="2393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54" name="Google Shape;3854;p16"/>
                <p:cNvSpPr/>
                <p:nvPr/>
              </p:nvSpPr>
              <p:spPr>
                <a:xfrm>
                  <a:off x="7225410" y="1681931"/>
                  <a:ext cx="60745" cy="62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45" h="62496" extrusionOk="0">
                      <a:moveTo>
                        <a:pt x="41936" y="2393"/>
                      </a:moveTo>
                      <a:cubicBezTo>
                        <a:pt x="4903" y="-12351"/>
                        <a:pt x="-18415" y="45256"/>
                        <a:pt x="18961" y="60001"/>
                      </a:cubicBezTo>
                      <a:cubicBezTo>
                        <a:pt x="55994" y="75088"/>
                        <a:pt x="78969" y="17481"/>
                        <a:pt x="41936" y="2393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55" name="Google Shape;3855;p16"/>
                <p:cNvSpPr/>
                <p:nvPr/>
              </p:nvSpPr>
              <p:spPr>
                <a:xfrm>
                  <a:off x="7131798" y="1798517"/>
                  <a:ext cx="60745" cy="62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45" h="62496" extrusionOk="0">
                      <a:moveTo>
                        <a:pt x="41936" y="2393"/>
                      </a:moveTo>
                      <a:cubicBezTo>
                        <a:pt x="4903" y="-12351"/>
                        <a:pt x="-18415" y="45256"/>
                        <a:pt x="18961" y="60000"/>
                      </a:cubicBezTo>
                      <a:cubicBezTo>
                        <a:pt x="55995" y="75088"/>
                        <a:pt x="78969" y="17481"/>
                        <a:pt x="41936" y="2393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56" name="Google Shape;3856;p16"/>
                <p:cNvSpPr/>
                <p:nvPr/>
              </p:nvSpPr>
              <p:spPr>
                <a:xfrm>
                  <a:off x="7291247" y="1902758"/>
                  <a:ext cx="60745" cy="624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45" h="62485" extrusionOk="0">
                      <a:moveTo>
                        <a:pt x="41936" y="2393"/>
                      </a:moveTo>
                      <a:cubicBezTo>
                        <a:pt x="4903" y="-12351"/>
                        <a:pt x="-18415" y="45256"/>
                        <a:pt x="18961" y="60001"/>
                      </a:cubicBezTo>
                      <a:cubicBezTo>
                        <a:pt x="55995" y="75088"/>
                        <a:pt x="78969" y="17138"/>
                        <a:pt x="41936" y="2393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57" name="Google Shape;3857;p16"/>
                <p:cNvSpPr/>
                <p:nvPr/>
              </p:nvSpPr>
              <p:spPr>
                <a:xfrm>
                  <a:off x="7517561" y="1872583"/>
                  <a:ext cx="60745" cy="62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45" h="62496" extrusionOk="0">
                      <a:moveTo>
                        <a:pt x="41936" y="2393"/>
                      </a:moveTo>
                      <a:cubicBezTo>
                        <a:pt x="4903" y="-12351"/>
                        <a:pt x="-18415" y="45256"/>
                        <a:pt x="18961" y="60000"/>
                      </a:cubicBezTo>
                      <a:cubicBezTo>
                        <a:pt x="55995" y="75088"/>
                        <a:pt x="78969" y="17481"/>
                        <a:pt x="41936" y="2393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58" name="Google Shape;3858;p16"/>
                <p:cNvSpPr/>
                <p:nvPr/>
              </p:nvSpPr>
              <p:spPr>
                <a:xfrm>
                  <a:off x="7285418" y="2101298"/>
                  <a:ext cx="60745" cy="62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45" h="62496" extrusionOk="0">
                      <a:moveTo>
                        <a:pt x="41936" y="2393"/>
                      </a:moveTo>
                      <a:cubicBezTo>
                        <a:pt x="4903" y="-12351"/>
                        <a:pt x="-18415" y="45256"/>
                        <a:pt x="18961" y="60000"/>
                      </a:cubicBezTo>
                      <a:cubicBezTo>
                        <a:pt x="55994" y="75088"/>
                        <a:pt x="78969" y="17481"/>
                        <a:pt x="41936" y="2393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59" name="Google Shape;3859;p16"/>
                <p:cNvSpPr/>
                <p:nvPr/>
              </p:nvSpPr>
              <p:spPr>
                <a:xfrm>
                  <a:off x="7187005" y="2062207"/>
                  <a:ext cx="60897" cy="623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97" h="62394" extrusionOk="0">
                      <a:moveTo>
                        <a:pt x="41936" y="2393"/>
                      </a:moveTo>
                      <a:cubicBezTo>
                        <a:pt x="4902" y="-12351"/>
                        <a:pt x="-18415" y="45256"/>
                        <a:pt x="18961" y="60001"/>
                      </a:cubicBezTo>
                      <a:cubicBezTo>
                        <a:pt x="55995" y="74745"/>
                        <a:pt x="79312" y="17138"/>
                        <a:pt x="41936" y="2393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60" name="Google Shape;3860;p16"/>
                <p:cNvSpPr/>
                <p:nvPr/>
              </p:nvSpPr>
              <p:spPr>
                <a:xfrm>
                  <a:off x="7437665" y="2088610"/>
                  <a:ext cx="60896" cy="62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96" h="62496" extrusionOk="0">
                      <a:moveTo>
                        <a:pt x="41936" y="2393"/>
                      </a:moveTo>
                      <a:cubicBezTo>
                        <a:pt x="4902" y="-12351"/>
                        <a:pt x="-18415" y="45256"/>
                        <a:pt x="18961" y="60000"/>
                      </a:cubicBezTo>
                      <a:cubicBezTo>
                        <a:pt x="55994" y="75088"/>
                        <a:pt x="79312" y="17481"/>
                        <a:pt x="41936" y="2393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61" name="Google Shape;3861;p16"/>
                <p:cNvSpPr/>
                <p:nvPr/>
              </p:nvSpPr>
              <p:spPr>
                <a:xfrm>
                  <a:off x="7274788" y="2278234"/>
                  <a:ext cx="60896" cy="623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96" h="62394" extrusionOk="0">
                      <a:moveTo>
                        <a:pt x="41936" y="2393"/>
                      </a:moveTo>
                      <a:cubicBezTo>
                        <a:pt x="4902" y="-12351"/>
                        <a:pt x="-18415" y="45256"/>
                        <a:pt x="18961" y="60001"/>
                      </a:cubicBezTo>
                      <a:cubicBezTo>
                        <a:pt x="55994" y="74745"/>
                        <a:pt x="79312" y="17138"/>
                        <a:pt x="41936" y="2393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62" name="Google Shape;3862;p16"/>
                <p:cNvSpPr/>
                <p:nvPr/>
              </p:nvSpPr>
              <p:spPr>
                <a:xfrm>
                  <a:off x="7345527" y="1695297"/>
                  <a:ext cx="71666" cy="3761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66" h="376161" extrusionOk="0">
                      <a:moveTo>
                        <a:pt x="5144" y="376161"/>
                      </a:moveTo>
                      <a:lnTo>
                        <a:pt x="0" y="372389"/>
                      </a:lnTo>
                      <a:cubicBezTo>
                        <a:pt x="34976" y="323698"/>
                        <a:pt x="52463" y="264376"/>
                        <a:pt x="49721" y="204368"/>
                      </a:cubicBezTo>
                      <a:cubicBezTo>
                        <a:pt x="49034" y="187223"/>
                        <a:pt x="46292" y="169736"/>
                        <a:pt x="43891" y="152933"/>
                      </a:cubicBezTo>
                      <a:cubicBezTo>
                        <a:pt x="41491" y="135788"/>
                        <a:pt x="38747" y="117958"/>
                        <a:pt x="38062" y="100127"/>
                      </a:cubicBezTo>
                      <a:cubicBezTo>
                        <a:pt x="36690" y="70295"/>
                        <a:pt x="40805" y="28804"/>
                        <a:pt x="67208" y="0"/>
                      </a:cubicBezTo>
                      <a:lnTo>
                        <a:pt x="71666" y="4115"/>
                      </a:lnTo>
                      <a:cubicBezTo>
                        <a:pt x="46292" y="31547"/>
                        <a:pt x="42863" y="71323"/>
                        <a:pt x="43891" y="99784"/>
                      </a:cubicBezTo>
                      <a:cubicBezTo>
                        <a:pt x="44577" y="117272"/>
                        <a:pt x="47320" y="134760"/>
                        <a:pt x="49721" y="151905"/>
                      </a:cubicBezTo>
                      <a:cubicBezTo>
                        <a:pt x="52121" y="168707"/>
                        <a:pt x="54864" y="186538"/>
                        <a:pt x="55550" y="204026"/>
                      </a:cubicBezTo>
                      <a:cubicBezTo>
                        <a:pt x="58979" y="265405"/>
                        <a:pt x="40805" y="326441"/>
                        <a:pt x="5144" y="376161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63" name="Google Shape;3863;p16"/>
                <p:cNvSpPr/>
                <p:nvPr/>
              </p:nvSpPr>
              <p:spPr>
                <a:xfrm>
                  <a:off x="7159232" y="1725815"/>
                  <a:ext cx="194182" cy="3401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182" h="340156" extrusionOk="0">
                      <a:moveTo>
                        <a:pt x="194182" y="340157"/>
                      </a:moveTo>
                      <a:lnTo>
                        <a:pt x="183895" y="334671"/>
                      </a:lnTo>
                      <a:cubicBezTo>
                        <a:pt x="173265" y="328841"/>
                        <a:pt x="161950" y="323012"/>
                        <a:pt x="150977" y="317526"/>
                      </a:cubicBezTo>
                      <a:cubicBezTo>
                        <a:pt x="116687" y="300381"/>
                        <a:pt x="81368" y="282550"/>
                        <a:pt x="55994" y="255118"/>
                      </a:cubicBezTo>
                      <a:cubicBezTo>
                        <a:pt x="18617" y="214998"/>
                        <a:pt x="-1614" y="165964"/>
                        <a:pt x="101" y="120358"/>
                      </a:cubicBezTo>
                      <a:lnTo>
                        <a:pt x="6273" y="120701"/>
                      </a:lnTo>
                      <a:cubicBezTo>
                        <a:pt x="4559" y="164592"/>
                        <a:pt x="24104" y="211912"/>
                        <a:pt x="60451" y="251003"/>
                      </a:cubicBezTo>
                      <a:cubicBezTo>
                        <a:pt x="85140" y="277749"/>
                        <a:pt x="120116" y="295237"/>
                        <a:pt x="153720" y="312039"/>
                      </a:cubicBezTo>
                      <a:cubicBezTo>
                        <a:pt x="161264" y="315811"/>
                        <a:pt x="169151" y="319926"/>
                        <a:pt x="177037" y="323698"/>
                      </a:cubicBezTo>
                      <a:cubicBezTo>
                        <a:pt x="148919" y="276720"/>
                        <a:pt x="120459" y="228029"/>
                        <a:pt x="102285" y="175565"/>
                      </a:cubicBezTo>
                      <a:cubicBezTo>
                        <a:pt x="87197" y="131331"/>
                        <a:pt x="73481" y="65151"/>
                        <a:pt x="93713" y="0"/>
                      </a:cubicBezTo>
                      <a:lnTo>
                        <a:pt x="99542" y="1715"/>
                      </a:lnTo>
                      <a:cubicBezTo>
                        <a:pt x="79654" y="65151"/>
                        <a:pt x="93027" y="130302"/>
                        <a:pt x="108114" y="173508"/>
                      </a:cubicBezTo>
                      <a:cubicBezTo>
                        <a:pt x="127317" y="229400"/>
                        <a:pt x="158178" y="280492"/>
                        <a:pt x="188010" y="330213"/>
                      </a:cubicBezTo>
                      <a:lnTo>
                        <a:pt x="194182" y="340157"/>
                      </a:ln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64" name="Google Shape;3864;p16"/>
                <p:cNvSpPr/>
                <p:nvPr/>
              </p:nvSpPr>
              <p:spPr>
                <a:xfrm>
                  <a:off x="7323924" y="1946643"/>
                  <a:ext cx="30533" cy="1224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33" h="122415" extrusionOk="0">
                      <a:moveTo>
                        <a:pt x="19546" y="120701"/>
                      </a:moveTo>
                      <a:cubicBezTo>
                        <a:pt x="30518" y="81267"/>
                        <a:pt x="22975" y="37376"/>
                        <a:pt x="0" y="3429"/>
                      </a:cubicBezTo>
                      <a:lnTo>
                        <a:pt x="5144" y="0"/>
                      </a:lnTo>
                      <a:cubicBezTo>
                        <a:pt x="29147" y="35319"/>
                        <a:pt x="36691" y="81267"/>
                        <a:pt x="25375" y="122415"/>
                      </a:cubicBezTo>
                      <a:lnTo>
                        <a:pt x="19546" y="120701"/>
                      </a:ln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65" name="Google Shape;3865;p16"/>
                <p:cNvSpPr/>
                <p:nvPr/>
              </p:nvSpPr>
              <p:spPr>
                <a:xfrm>
                  <a:off x="7339012" y="1915096"/>
                  <a:ext cx="192024" cy="210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024" h="210540" extrusionOk="0">
                      <a:moveTo>
                        <a:pt x="48349" y="196825"/>
                      </a:moveTo>
                      <a:cubicBezTo>
                        <a:pt x="40805" y="193739"/>
                        <a:pt x="33261" y="190310"/>
                        <a:pt x="26060" y="186195"/>
                      </a:cubicBezTo>
                      <a:cubicBezTo>
                        <a:pt x="12002" y="178308"/>
                        <a:pt x="5829" y="160820"/>
                        <a:pt x="1029" y="148133"/>
                      </a:cubicBezTo>
                      <a:lnTo>
                        <a:pt x="0" y="145047"/>
                      </a:lnTo>
                      <a:lnTo>
                        <a:pt x="3086" y="144018"/>
                      </a:lnTo>
                      <a:cubicBezTo>
                        <a:pt x="78181" y="119672"/>
                        <a:pt x="145390" y="67208"/>
                        <a:pt x="186881" y="0"/>
                      </a:cubicBezTo>
                      <a:lnTo>
                        <a:pt x="192024" y="3429"/>
                      </a:lnTo>
                      <a:cubicBezTo>
                        <a:pt x="150190" y="70980"/>
                        <a:pt x="83325" y="123787"/>
                        <a:pt x="7887" y="149162"/>
                      </a:cubicBezTo>
                      <a:cubicBezTo>
                        <a:pt x="12002" y="160477"/>
                        <a:pt x="17831" y="174536"/>
                        <a:pt x="28804" y="181051"/>
                      </a:cubicBezTo>
                      <a:cubicBezTo>
                        <a:pt x="55207" y="195796"/>
                        <a:pt x="85039" y="204026"/>
                        <a:pt x="114872" y="204368"/>
                      </a:cubicBezTo>
                      <a:lnTo>
                        <a:pt x="114872" y="210541"/>
                      </a:lnTo>
                      <a:cubicBezTo>
                        <a:pt x="92240" y="209855"/>
                        <a:pt x="69609" y="205397"/>
                        <a:pt x="48349" y="196825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66" name="Google Shape;3866;p16"/>
                <p:cNvSpPr/>
                <p:nvPr/>
              </p:nvSpPr>
              <p:spPr>
                <a:xfrm>
                  <a:off x="7210767" y="2052942"/>
                  <a:ext cx="135102" cy="538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102" h="53835" extrusionOk="0">
                      <a:moveTo>
                        <a:pt x="3772" y="53835"/>
                      </a:moveTo>
                      <a:lnTo>
                        <a:pt x="0" y="49035"/>
                      </a:lnTo>
                      <a:cubicBezTo>
                        <a:pt x="38062" y="18516"/>
                        <a:pt x="86068" y="1029"/>
                        <a:pt x="135103" y="0"/>
                      </a:cubicBezTo>
                      <a:lnTo>
                        <a:pt x="135103" y="6172"/>
                      </a:lnTo>
                      <a:cubicBezTo>
                        <a:pt x="87440" y="7201"/>
                        <a:pt x="40805" y="24346"/>
                        <a:pt x="3772" y="53835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67" name="Google Shape;3867;p16"/>
                <p:cNvSpPr/>
                <p:nvPr/>
              </p:nvSpPr>
              <p:spPr>
                <a:xfrm>
                  <a:off x="7305408" y="2049170"/>
                  <a:ext cx="53492" cy="1042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492" h="104241" extrusionOk="0">
                      <a:moveTo>
                        <a:pt x="0" y="102870"/>
                      </a:moveTo>
                      <a:cubicBezTo>
                        <a:pt x="10287" y="66180"/>
                        <a:pt x="26404" y="31547"/>
                        <a:pt x="48349" y="0"/>
                      </a:cubicBezTo>
                      <a:lnTo>
                        <a:pt x="53493" y="3429"/>
                      </a:lnTo>
                      <a:cubicBezTo>
                        <a:pt x="32233" y="34290"/>
                        <a:pt x="16117" y="68237"/>
                        <a:pt x="6172" y="104242"/>
                      </a:cubicBezTo>
                      <a:lnTo>
                        <a:pt x="0" y="102870"/>
                      </a:ln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68" name="Google Shape;3868;p16"/>
                <p:cNvSpPr/>
                <p:nvPr/>
              </p:nvSpPr>
              <p:spPr>
                <a:xfrm>
                  <a:off x="7295464" y="2056028"/>
                  <a:ext cx="78777" cy="2554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77" h="255460" extrusionOk="0">
                      <a:moveTo>
                        <a:pt x="5144" y="255461"/>
                      </a:moveTo>
                      <a:lnTo>
                        <a:pt x="0" y="252032"/>
                      </a:lnTo>
                      <a:cubicBezTo>
                        <a:pt x="23660" y="214313"/>
                        <a:pt x="48349" y="175565"/>
                        <a:pt x="62065" y="132702"/>
                      </a:cubicBezTo>
                      <a:cubicBezTo>
                        <a:pt x="77495" y="85039"/>
                        <a:pt x="76124" y="38748"/>
                        <a:pt x="58293" y="2743"/>
                      </a:cubicBezTo>
                      <a:lnTo>
                        <a:pt x="63779" y="0"/>
                      </a:lnTo>
                      <a:cubicBezTo>
                        <a:pt x="82296" y="37719"/>
                        <a:pt x="83667" y="85382"/>
                        <a:pt x="67894" y="134760"/>
                      </a:cubicBezTo>
                      <a:cubicBezTo>
                        <a:pt x="53835" y="178308"/>
                        <a:pt x="29147" y="217399"/>
                        <a:pt x="5144" y="255461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3869" name="Google Shape;3869;p16"/>
            <p:cNvGrpSpPr/>
            <p:nvPr/>
          </p:nvGrpSpPr>
          <p:grpSpPr>
            <a:xfrm rot="-2366391">
              <a:off x="5278679" y="5470340"/>
              <a:ext cx="1111369" cy="1209283"/>
              <a:chOff x="3941043" y="3990670"/>
              <a:chExt cx="1582998" cy="1722463"/>
            </a:xfrm>
          </p:grpSpPr>
          <p:grpSp>
            <p:nvGrpSpPr>
              <p:cNvPr id="3870" name="Google Shape;3870;p16"/>
              <p:cNvGrpSpPr/>
              <p:nvPr/>
            </p:nvGrpSpPr>
            <p:grpSpPr>
              <a:xfrm>
                <a:off x="3941043" y="3990670"/>
                <a:ext cx="1582998" cy="1722463"/>
                <a:chOff x="3941043" y="3990670"/>
                <a:chExt cx="1582998" cy="1722463"/>
              </a:xfrm>
            </p:grpSpPr>
            <p:grpSp>
              <p:nvGrpSpPr>
                <p:cNvPr id="3871" name="Google Shape;3871;p16"/>
                <p:cNvGrpSpPr/>
                <p:nvPr/>
              </p:nvGrpSpPr>
              <p:grpSpPr>
                <a:xfrm>
                  <a:off x="3941043" y="4413009"/>
                  <a:ext cx="736521" cy="614995"/>
                  <a:chOff x="3941043" y="4413009"/>
                  <a:chExt cx="736521" cy="614995"/>
                </a:xfrm>
              </p:grpSpPr>
              <p:sp>
                <p:nvSpPr>
                  <p:cNvPr id="3872" name="Google Shape;3872;p16"/>
                  <p:cNvSpPr/>
                  <p:nvPr/>
                </p:nvSpPr>
                <p:spPr>
                  <a:xfrm>
                    <a:off x="3941043" y="4413009"/>
                    <a:ext cx="736521" cy="61499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36521" h="614995" extrusionOk="0">
                        <a:moveTo>
                          <a:pt x="696946" y="481888"/>
                        </a:moveTo>
                        <a:lnTo>
                          <a:pt x="696946" y="481888"/>
                        </a:lnTo>
                        <a:cubicBezTo>
                          <a:pt x="690431" y="483945"/>
                          <a:pt x="683230" y="484974"/>
                          <a:pt x="674657" y="485659"/>
                        </a:cubicBezTo>
                        <a:cubicBezTo>
                          <a:pt x="670542" y="486002"/>
                          <a:pt x="666085" y="486346"/>
                          <a:pt x="661627" y="486346"/>
                        </a:cubicBezTo>
                        <a:cubicBezTo>
                          <a:pt x="657169" y="486346"/>
                          <a:pt x="652712" y="486346"/>
                          <a:pt x="647911" y="486002"/>
                        </a:cubicBezTo>
                        <a:cubicBezTo>
                          <a:pt x="632823" y="485317"/>
                          <a:pt x="618079" y="482573"/>
                          <a:pt x="603334" y="479830"/>
                        </a:cubicBezTo>
                        <a:cubicBezTo>
                          <a:pt x="593733" y="478116"/>
                          <a:pt x="584132" y="476059"/>
                          <a:pt x="574188" y="474687"/>
                        </a:cubicBezTo>
                        <a:cubicBezTo>
                          <a:pt x="558414" y="472286"/>
                          <a:pt x="542984" y="470572"/>
                          <a:pt x="527210" y="471258"/>
                        </a:cubicBezTo>
                        <a:cubicBezTo>
                          <a:pt x="521038" y="471601"/>
                          <a:pt x="515209" y="472286"/>
                          <a:pt x="509379" y="473315"/>
                        </a:cubicBezTo>
                        <a:cubicBezTo>
                          <a:pt x="477147" y="478459"/>
                          <a:pt x="446286" y="492860"/>
                          <a:pt x="416454" y="506920"/>
                        </a:cubicBezTo>
                        <a:cubicBezTo>
                          <a:pt x="371877" y="527836"/>
                          <a:pt x="326957" y="549096"/>
                          <a:pt x="282380" y="570013"/>
                        </a:cubicBezTo>
                        <a:cubicBezTo>
                          <a:pt x="228544" y="595387"/>
                          <a:pt x="170594" y="621448"/>
                          <a:pt x="111615" y="613561"/>
                        </a:cubicBezTo>
                        <a:cubicBezTo>
                          <a:pt x="109215" y="613219"/>
                          <a:pt x="106472" y="612875"/>
                          <a:pt x="104072" y="612190"/>
                        </a:cubicBezTo>
                        <a:cubicBezTo>
                          <a:pt x="99614" y="611161"/>
                          <a:pt x="95156" y="610132"/>
                          <a:pt x="90699" y="608761"/>
                        </a:cubicBezTo>
                        <a:cubicBezTo>
                          <a:pt x="60523" y="598816"/>
                          <a:pt x="33434" y="576871"/>
                          <a:pt x="19718" y="550125"/>
                        </a:cubicBezTo>
                        <a:cubicBezTo>
                          <a:pt x="18004" y="547039"/>
                          <a:pt x="16632" y="543952"/>
                          <a:pt x="15603" y="540866"/>
                        </a:cubicBezTo>
                        <a:cubicBezTo>
                          <a:pt x="9431" y="525093"/>
                          <a:pt x="8060" y="508291"/>
                          <a:pt x="12860" y="491146"/>
                        </a:cubicBezTo>
                        <a:cubicBezTo>
                          <a:pt x="19032" y="469201"/>
                          <a:pt x="34806" y="451027"/>
                          <a:pt x="40635" y="429081"/>
                        </a:cubicBezTo>
                        <a:cubicBezTo>
                          <a:pt x="44750" y="412965"/>
                          <a:pt x="43721" y="396848"/>
                          <a:pt x="39949" y="381075"/>
                        </a:cubicBezTo>
                        <a:cubicBezTo>
                          <a:pt x="39264" y="377989"/>
                          <a:pt x="38235" y="374560"/>
                          <a:pt x="37206" y="371474"/>
                        </a:cubicBezTo>
                        <a:cubicBezTo>
                          <a:pt x="31377" y="352615"/>
                          <a:pt x="22461" y="334098"/>
                          <a:pt x="14918" y="316267"/>
                        </a:cubicBezTo>
                        <a:cubicBezTo>
                          <a:pt x="10460" y="305980"/>
                          <a:pt x="6688" y="295007"/>
                          <a:pt x="3945" y="283691"/>
                        </a:cubicBezTo>
                        <a:cubicBezTo>
                          <a:pt x="3259" y="280606"/>
                          <a:pt x="2573" y="277177"/>
                          <a:pt x="1887" y="274090"/>
                        </a:cubicBezTo>
                        <a:cubicBezTo>
                          <a:pt x="-2570" y="248373"/>
                          <a:pt x="173" y="222998"/>
                          <a:pt x="17661" y="204824"/>
                        </a:cubicBezTo>
                        <a:cubicBezTo>
                          <a:pt x="20747" y="201395"/>
                          <a:pt x="24519" y="198652"/>
                          <a:pt x="27948" y="195909"/>
                        </a:cubicBezTo>
                        <a:cubicBezTo>
                          <a:pt x="32406" y="192480"/>
                          <a:pt x="37549" y="189737"/>
                          <a:pt x="42350" y="186651"/>
                        </a:cubicBezTo>
                        <a:cubicBezTo>
                          <a:pt x="45093" y="184936"/>
                          <a:pt x="47836" y="183222"/>
                          <a:pt x="50579" y="181507"/>
                        </a:cubicBezTo>
                        <a:cubicBezTo>
                          <a:pt x="65324" y="171220"/>
                          <a:pt x="77325" y="158190"/>
                          <a:pt x="87955" y="144131"/>
                        </a:cubicBezTo>
                        <a:cubicBezTo>
                          <a:pt x="90356" y="141045"/>
                          <a:pt x="92413" y="137959"/>
                          <a:pt x="94470" y="135216"/>
                        </a:cubicBezTo>
                        <a:cubicBezTo>
                          <a:pt x="102014" y="124586"/>
                          <a:pt x="108872" y="113270"/>
                          <a:pt x="116073" y="101954"/>
                        </a:cubicBezTo>
                        <a:cubicBezTo>
                          <a:pt x="118131" y="98869"/>
                          <a:pt x="119845" y="95782"/>
                          <a:pt x="121902" y="92696"/>
                        </a:cubicBezTo>
                        <a:cubicBezTo>
                          <a:pt x="128075" y="83095"/>
                          <a:pt x="133904" y="73837"/>
                          <a:pt x="140762" y="64921"/>
                        </a:cubicBezTo>
                        <a:cubicBezTo>
                          <a:pt x="143162" y="61835"/>
                          <a:pt x="145563" y="58406"/>
                          <a:pt x="147963" y="55320"/>
                        </a:cubicBezTo>
                        <a:cubicBezTo>
                          <a:pt x="157564" y="43661"/>
                          <a:pt x="167851" y="33374"/>
                          <a:pt x="180195" y="24802"/>
                        </a:cubicBezTo>
                        <a:cubicBezTo>
                          <a:pt x="241575" y="-18061"/>
                          <a:pt x="326271" y="1142"/>
                          <a:pt x="393822" y="33374"/>
                        </a:cubicBezTo>
                        <a:cubicBezTo>
                          <a:pt x="502179" y="85153"/>
                          <a:pt x="595104" y="167449"/>
                          <a:pt x="661970" y="267232"/>
                        </a:cubicBezTo>
                        <a:cubicBezTo>
                          <a:pt x="682544" y="298436"/>
                          <a:pt x="714434" y="347128"/>
                          <a:pt x="728835" y="391019"/>
                        </a:cubicBezTo>
                        <a:lnTo>
                          <a:pt x="728835" y="391019"/>
                        </a:lnTo>
                        <a:cubicBezTo>
                          <a:pt x="732264" y="400963"/>
                          <a:pt x="734665" y="410564"/>
                          <a:pt x="735693" y="419823"/>
                        </a:cubicBezTo>
                        <a:lnTo>
                          <a:pt x="735693" y="419823"/>
                        </a:lnTo>
                        <a:cubicBezTo>
                          <a:pt x="735693" y="421195"/>
                          <a:pt x="736036" y="422566"/>
                          <a:pt x="736036" y="423937"/>
                        </a:cubicBezTo>
                        <a:cubicBezTo>
                          <a:pt x="736379" y="428738"/>
                          <a:pt x="736722" y="433196"/>
                          <a:pt x="736379" y="437653"/>
                        </a:cubicBezTo>
                        <a:cubicBezTo>
                          <a:pt x="736036" y="445198"/>
                          <a:pt x="734322" y="452056"/>
                          <a:pt x="731236" y="457885"/>
                        </a:cubicBezTo>
                        <a:cubicBezTo>
                          <a:pt x="729864" y="460971"/>
                          <a:pt x="727807" y="463714"/>
                          <a:pt x="725749" y="466457"/>
                        </a:cubicBezTo>
                        <a:cubicBezTo>
                          <a:pt x="723349" y="469201"/>
                          <a:pt x="720606" y="471943"/>
                          <a:pt x="717520" y="474344"/>
                        </a:cubicBezTo>
                        <a:cubicBezTo>
                          <a:pt x="715119" y="476059"/>
                          <a:pt x="712719" y="477773"/>
                          <a:pt x="709633" y="479144"/>
                        </a:cubicBezTo>
                        <a:cubicBezTo>
                          <a:pt x="708947" y="479488"/>
                          <a:pt x="708261" y="479830"/>
                          <a:pt x="707576" y="480173"/>
                        </a:cubicBezTo>
                        <a:cubicBezTo>
                          <a:pt x="703804" y="479830"/>
                          <a:pt x="700375" y="481202"/>
                          <a:pt x="696946" y="481888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873" name="Google Shape;3873;p16"/>
                  <p:cNvSpPr/>
                  <p:nvPr/>
                </p:nvSpPr>
                <p:spPr>
                  <a:xfrm>
                    <a:off x="4081462" y="4466958"/>
                    <a:ext cx="594588" cy="36450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4588" h="364502" extrusionOk="0">
                        <a:moveTo>
                          <a:pt x="594589" y="364503"/>
                        </a:moveTo>
                        <a:cubicBezTo>
                          <a:pt x="465658" y="161163"/>
                          <a:pt x="239344" y="27432"/>
                          <a:pt x="0" y="9601"/>
                        </a:cubicBezTo>
                        <a:cubicBezTo>
                          <a:pt x="2400" y="6515"/>
                          <a:pt x="4801" y="3086"/>
                          <a:pt x="7201" y="0"/>
                        </a:cubicBezTo>
                        <a:cubicBezTo>
                          <a:pt x="237973" y="19203"/>
                          <a:pt x="456057" y="144361"/>
                          <a:pt x="587388" y="335356"/>
                        </a:cubicBezTo>
                        <a:lnTo>
                          <a:pt x="587388" y="335356"/>
                        </a:lnTo>
                        <a:cubicBezTo>
                          <a:pt x="590817" y="345643"/>
                          <a:pt x="593217" y="355245"/>
                          <a:pt x="594589" y="364503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874" name="Google Shape;3874;p16"/>
                  <p:cNvSpPr/>
                  <p:nvPr/>
                </p:nvSpPr>
                <p:spPr>
                  <a:xfrm>
                    <a:off x="4057116" y="4504677"/>
                    <a:ext cx="619762" cy="3446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9762" h="344614" extrusionOk="0">
                        <a:moveTo>
                          <a:pt x="619277" y="330899"/>
                        </a:moveTo>
                        <a:cubicBezTo>
                          <a:pt x="619620" y="335699"/>
                          <a:pt x="619963" y="340157"/>
                          <a:pt x="619620" y="344615"/>
                        </a:cubicBezTo>
                        <a:cubicBezTo>
                          <a:pt x="444741" y="181737"/>
                          <a:pt x="235572" y="41148"/>
                          <a:pt x="0" y="9259"/>
                        </a:cubicBezTo>
                        <a:cubicBezTo>
                          <a:pt x="2057" y="6172"/>
                          <a:pt x="3772" y="3086"/>
                          <a:pt x="5829" y="0"/>
                        </a:cubicBezTo>
                        <a:cubicBezTo>
                          <a:pt x="238316" y="32919"/>
                          <a:pt x="445427" y="170079"/>
                          <a:pt x="619277" y="330899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875" name="Google Shape;3875;p16"/>
                  <p:cNvSpPr/>
                  <p:nvPr/>
                </p:nvSpPr>
                <p:spPr>
                  <a:xfrm>
                    <a:off x="4028998" y="4547539"/>
                    <a:ext cx="642594" cy="3305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2594" h="330555" extrusionOk="0">
                        <a:moveTo>
                          <a:pt x="636765" y="330556"/>
                        </a:moveTo>
                        <a:cubicBezTo>
                          <a:pt x="528409" y="232829"/>
                          <a:pt x="404965" y="152248"/>
                          <a:pt x="271234" y="93612"/>
                        </a:cubicBezTo>
                        <a:cubicBezTo>
                          <a:pt x="189281" y="57950"/>
                          <a:pt x="103556" y="29490"/>
                          <a:pt x="16116" y="12002"/>
                        </a:cubicBezTo>
                        <a:cubicBezTo>
                          <a:pt x="10630" y="10973"/>
                          <a:pt x="5144" y="9944"/>
                          <a:pt x="0" y="8916"/>
                        </a:cubicBezTo>
                        <a:cubicBezTo>
                          <a:pt x="2400" y="5830"/>
                          <a:pt x="4458" y="2743"/>
                          <a:pt x="6515" y="0"/>
                        </a:cubicBezTo>
                        <a:cubicBezTo>
                          <a:pt x="92926" y="16117"/>
                          <a:pt x="177965" y="43549"/>
                          <a:pt x="258890" y="77496"/>
                        </a:cubicBezTo>
                        <a:cubicBezTo>
                          <a:pt x="399821" y="136817"/>
                          <a:pt x="529438" y="220142"/>
                          <a:pt x="642595" y="322326"/>
                        </a:cubicBezTo>
                        <a:cubicBezTo>
                          <a:pt x="640880" y="325069"/>
                          <a:pt x="639166" y="327813"/>
                          <a:pt x="636765" y="330556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876" name="Google Shape;3876;p16"/>
                  <p:cNvSpPr/>
                  <p:nvPr/>
                </p:nvSpPr>
                <p:spPr>
                  <a:xfrm>
                    <a:off x="3968305" y="4598631"/>
                    <a:ext cx="690257" cy="2993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0257" h="299351" extrusionOk="0">
                        <a:moveTo>
                          <a:pt x="690258" y="299352"/>
                        </a:moveTo>
                        <a:cubicBezTo>
                          <a:pt x="686486" y="297295"/>
                          <a:pt x="683057" y="294894"/>
                          <a:pt x="679285" y="292837"/>
                        </a:cubicBezTo>
                        <a:cubicBezTo>
                          <a:pt x="659397" y="280835"/>
                          <a:pt x="639509" y="268834"/>
                          <a:pt x="619620" y="256832"/>
                        </a:cubicBezTo>
                        <a:cubicBezTo>
                          <a:pt x="508178" y="190310"/>
                          <a:pt x="393649" y="126187"/>
                          <a:pt x="274320" y="75438"/>
                        </a:cubicBezTo>
                        <a:cubicBezTo>
                          <a:pt x="187566" y="38748"/>
                          <a:pt x="93955" y="12002"/>
                          <a:pt x="0" y="9259"/>
                        </a:cubicBezTo>
                        <a:cubicBezTo>
                          <a:pt x="4458" y="5830"/>
                          <a:pt x="9601" y="3086"/>
                          <a:pt x="14402" y="0"/>
                        </a:cubicBezTo>
                        <a:cubicBezTo>
                          <a:pt x="98755" y="4458"/>
                          <a:pt x="183109" y="27432"/>
                          <a:pt x="261633" y="59322"/>
                        </a:cubicBezTo>
                        <a:cubicBezTo>
                          <a:pt x="410451" y="119672"/>
                          <a:pt x="551726" y="203340"/>
                          <a:pt x="689229" y="287008"/>
                        </a:cubicBezTo>
                        <a:cubicBezTo>
                          <a:pt x="686829" y="288722"/>
                          <a:pt x="684428" y="290437"/>
                          <a:pt x="681342" y="291808"/>
                        </a:cubicBezTo>
                        <a:cubicBezTo>
                          <a:pt x="683400" y="293180"/>
                          <a:pt x="685800" y="294208"/>
                          <a:pt x="687857" y="295580"/>
                        </a:cubicBezTo>
                        <a:cubicBezTo>
                          <a:pt x="689572" y="296609"/>
                          <a:pt x="690258" y="297980"/>
                          <a:pt x="690258" y="299352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877" name="Google Shape;3877;p16"/>
                  <p:cNvSpPr/>
                  <p:nvPr/>
                </p:nvSpPr>
                <p:spPr>
                  <a:xfrm>
                    <a:off x="3977220" y="4741222"/>
                    <a:ext cx="676968" cy="16768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76968" h="167681" extrusionOk="0">
                        <a:moveTo>
                          <a:pt x="672084" y="167391"/>
                        </a:moveTo>
                        <a:cubicBezTo>
                          <a:pt x="660768" y="164304"/>
                          <a:pt x="649795" y="160875"/>
                          <a:pt x="638480" y="157789"/>
                        </a:cubicBezTo>
                        <a:cubicBezTo>
                          <a:pt x="579158" y="139959"/>
                          <a:pt x="520865" y="119385"/>
                          <a:pt x="463944" y="95724"/>
                        </a:cubicBezTo>
                        <a:cubicBezTo>
                          <a:pt x="400850" y="69321"/>
                          <a:pt x="339128" y="38117"/>
                          <a:pt x="272263" y="20972"/>
                        </a:cubicBezTo>
                        <a:cubicBezTo>
                          <a:pt x="195110" y="1427"/>
                          <a:pt x="123444" y="11714"/>
                          <a:pt x="48692" y="36746"/>
                        </a:cubicBezTo>
                        <a:cubicBezTo>
                          <a:pt x="33604" y="41889"/>
                          <a:pt x="18174" y="47033"/>
                          <a:pt x="2743" y="52519"/>
                        </a:cubicBezTo>
                        <a:cubicBezTo>
                          <a:pt x="2057" y="49433"/>
                          <a:pt x="1029" y="46004"/>
                          <a:pt x="0" y="42918"/>
                        </a:cubicBezTo>
                        <a:cubicBezTo>
                          <a:pt x="14745" y="37774"/>
                          <a:pt x="29832" y="32631"/>
                          <a:pt x="44577" y="27487"/>
                        </a:cubicBezTo>
                        <a:cubicBezTo>
                          <a:pt x="111785" y="4513"/>
                          <a:pt x="178994" y="-8174"/>
                          <a:pt x="249631" y="5885"/>
                        </a:cubicBezTo>
                        <a:cubicBezTo>
                          <a:pt x="316154" y="18915"/>
                          <a:pt x="377876" y="47718"/>
                          <a:pt x="439255" y="74808"/>
                        </a:cubicBezTo>
                        <a:cubicBezTo>
                          <a:pt x="511264" y="106011"/>
                          <a:pt x="584644" y="132415"/>
                          <a:pt x="660082" y="154360"/>
                        </a:cubicBezTo>
                        <a:cubicBezTo>
                          <a:pt x="660082" y="154360"/>
                          <a:pt x="660082" y="154360"/>
                          <a:pt x="660082" y="154360"/>
                        </a:cubicBezTo>
                        <a:lnTo>
                          <a:pt x="660082" y="154360"/>
                        </a:lnTo>
                        <a:cubicBezTo>
                          <a:pt x="664197" y="155732"/>
                          <a:pt x="668655" y="156761"/>
                          <a:pt x="672770" y="158132"/>
                        </a:cubicBezTo>
                        <a:cubicBezTo>
                          <a:pt x="674827" y="158818"/>
                          <a:pt x="676199" y="160533"/>
                          <a:pt x="676542" y="162247"/>
                        </a:cubicBezTo>
                        <a:cubicBezTo>
                          <a:pt x="677913" y="164990"/>
                          <a:pt x="675856" y="168762"/>
                          <a:pt x="672084" y="16739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878" name="Google Shape;3878;p16"/>
                  <p:cNvSpPr/>
                  <p:nvPr/>
                </p:nvSpPr>
                <p:spPr>
                  <a:xfrm>
                    <a:off x="3956304" y="4848293"/>
                    <a:ext cx="656620" cy="1144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6620" h="114498" extrusionOk="0">
                        <a:moveTo>
                          <a:pt x="649453" y="62720"/>
                        </a:moveTo>
                        <a:cubicBezTo>
                          <a:pt x="629222" y="56548"/>
                          <a:pt x="608648" y="50376"/>
                          <a:pt x="587731" y="44890"/>
                        </a:cubicBezTo>
                        <a:cubicBezTo>
                          <a:pt x="578129" y="42490"/>
                          <a:pt x="568528" y="39746"/>
                          <a:pt x="558927" y="37689"/>
                        </a:cubicBezTo>
                        <a:cubicBezTo>
                          <a:pt x="547268" y="34946"/>
                          <a:pt x="535267" y="32203"/>
                          <a:pt x="523608" y="29459"/>
                        </a:cubicBezTo>
                        <a:cubicBezTo>
                          <a:pt x="523608" y="29459"/>
                          <a:pt x="523608" y="29459"/>
                          <a:pt x="523608" y="29459"/>
                        </a:cubicBezTo>
                        <a:cubicBezTo>
                          <a:pt x="442341" y="12314"/>
                          <a:pt x="359359" y="4427"/>
                          <a:pt x="276720" y="15058"/>
                        </a:cubicBezTo>
                        <a:cubicBezTo>
                          <a:pt x="178994" y="27402"/>
                          <a:pt x="89497" y="67178"/>
                          <a:pt x="4115" y="114499"/>
                        </a:cubicBezTo>
                        <a:cubicBezTo>
                          <a:pt x="2400" y="111412"/>
                          <a:pt x="1029" y="108326"/>
                          <a:pt x="0" y="105240"/>
                        </a:cubicBezTo>
                        <a:cubicBezTo>
                          <a:pt x="86411" y="57234"/>
                          <a:pt x="176936" y="17458"/>
                          <a:pt x="275692" y="4771"/>
                        </a:cubicBezTo>
                        <a:cubicBezTo>
                          <a:pt x="400850" y="-11003"/>
                          <a:pt x="527037" y="14372"/>
                          <a:pt x="646367" y="51062"/>
                        </a:cubicBezTo>
                        <a:cubicBezTo>
                          <a:pt x="648767" y="51748"/>
                          <a:pt x="651167" y="52433"/>
                          <a:pt x="653567" y="53119"/>
                        </a:cubicBezTo>
                        <a:cubicBezTo>
                          <a:pt x="659740" y="55520"/>
                          <a:pt x="655625" y="64778"/>
                          <a:pt x="649453" y="6272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879" name="Google Shape;3879;p16"/>
                  <p:cNvSpPr/>
                  <p:nvPr/>
                </p:nvSpPr>
                <p:spPr>
                  <a:xfrm>
                    <a:off x="3942245" y="4670563"/>
                    <a:ext cx="716060" cy="232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16060" h="232425" extrusionOk="0">
                        <a:moveTo>
                          <a:pt x="712203" y="232221"/>
                        </a:moveTo>
                        <a:cubicBezTo>
                          <a:pt x="710832" y="232564"/>
                          <a:pt x="709460" y="232564"/>
                          <a:pt x="707746" y="231535"/>
                        </a:cubicBezTo>
                        <a:cubicBezTo>
                          <a:pt x="703631" y="229135"/>
                          <a:pt x="699516" y="226734"/>
                          <a:pt x="695401" y="224334"/>
                        </a:cubicBezTo>
                        <a:lnTo>
                          <a:pt x="695401" y="224334"/>
                        </a:lnTo>
                        <a:lnTo>
                          <a:pt x="695401" y="224334"/>
                        </a:lnTo>
                        <a:cubicBezTo>
                          <a:pt x="581216" y="157811"/>
                          <a:pt x="460858" y="101919"/>
                          <a:pt x="336042" y="58370"/>
                        </a:cubicBezTo>
                        <a:cubicBezTo>
                          <a:pt x="230772" y="21680"/>
                          <a:pt x="109385" y="-10553"/>
                          <a:pt x="2057" y="25452"/>
                        </a:cubicBezTo>
                        <a:cubicBezTo>
                          <a:pt x="1372" y="22366"/>
                          <a:pt x="686" y="18937"/>
                          <a:pt x="0" y="15850"/>
                        </a:cubicBezTo>
                        <a:cubicBezTo>
                          <a:pt x="100813" y="-17411"/>
                          <a:pt x="213627" y="6935"/>
                          <a:pt x="314096" y="40539"/>
                        </a:cubicBezTo>
                        <a:cubicBezTo>
                          <a:pt x="428625" y="78944"/>
                          <a:pt x="539725" y="127636"/>
                          <a:pt x="645681" y="185243"/>
                        </a:cubicBezTo>
                        <a:cubicBezTo>
                          <a:pt x="666598" y="196559"/>
                          <a:pt x="687172" y="208218"/>
                          <a:pt x="707403" y="220219"/>
                        </a:cubicBezTo>
                        <a:cubicBezTo>
                          <a:pt x="709460" y="221590"/>
                          <a:pt x="711860" y="222619"/>
                          <a:pt x="713918" y="223991"/>
                        </a:cubicBezTo>
                        <a:cubicBezTo>
                          <a:pt x="715632" y="225019"/>
                          <a:pt x="716318" y="226391"/>
                          <a:pt x="715975" y="227763"/>
                        </a:cubicBezTo>
                        <a:cubicBezTo>
                          <a:pt x="715975" y="229477"/>
                          <a:pt x="714261" y="231535"/>
                          <a:pt x="712203" y="23222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880" name="Google Shape;3880;p16"/>
                  <p:cNvSpPr/>
                  <p:nvPr/>
                </p:nvSpPr>
                <p:spPr>
                  <a:xfrm>
                    <a:off x="4031056" y="4876025"/>
                    <a:ext cx="483832" cy="1488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3832" h="148831" extrusionOk="0">
                        <a:moveTo>
                          <a:pt x="478689" y="15100"/>
                        </a:moveTo>
                        <a:cubicBezTo>
                          <a:pt x="458457" y="12357"/>
                          <a:pt x="438912" y="10643"/>
                          <a:pt x="419024" y="10300"/>
                        </a:cubicBezTo>
                        <a:cubicBezTo>
                          <a:pt x="272948" y="7900"/>
                          <a:pt x="138189" y="72707"/>
                          <a:pt x="13373" y="148831"/>
                        </a:cubicBezTo>
                        <a:cubicBezTo>
                          <a:pt x="8915" y="147803"/>
                          <a:pt x="4458" y="146774"/>
                          <a:pt x="0" y="145402"/>
                        </a:cubicBezTo>
                        <a:cubicBezTo>
                          <a:pt x="136817" y="61049"/>
                          <a:pt x="285979" y="-10960"/>
                          <a:pt x="448513" y="1384"/>
                        </a:cubicBezTo>
                        <a:cubicBezTo>
                          <a:pt x="448513" y="1384"/>
                          <a:pt x="448513" y="1384"/>
                          <a:pt x="448513" y="1384"/>
                        </a:cubicBezTo>
                        <a:cubicBezTo>
                          <a:pt x="458800" y="2070"/>
                          <a:pt x="469430" y="3442"/>
                          <a:pt x="479717" y="4813"/>
                        </a:cubicBezTo>
                        <a:cubicBezTo>
                          <a:pt x="482460" y="5156"/>
                          <a:pt x="483832" y="7214"/>
                          <a:pt x="483832" y="9271"/>
                        </a:cubicBezTo>
                        <a:cubicBezTo>
                          <a:pt x="483832" y="9957"/>
                          <a:pt x="483832" y="10643"/>
                          <a:pt x="483489" y="11329"/>
                        </a:cubicBezTo>
                        <a:cubicBezTo>
                          <a:pt x="483489" y="14072"/>
                          <a:pt x="481432" y="15443"/>
                          <a:pt x="478689" y="1510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3881" name="Google Shape;3881;p16"/>
                <p:cNvSpPr/>
                <p:nvPr/>
              </p:nvSpPr>
              <p:spPr>
                <a:xfrm>
                  <a:off x="4067180" y="4853063"/>
                  <a:ext cx="665822" cy="6953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822" h="695331" extrusionOk="0">
                      <a:moveTo>
                        <a:pt x="389072" y="677570"/>
                      </a:moveTo>
                      <a:cubicBezTo>
                        <a:pt x="365755" y="683399"/>
                        <a:pt x="342095" y="686143"/>
                        <a:pt x="318435" y="689229"/>
                      </a:cubicBezTo>
                      <a:cubicBezTo>
                        <a:pt x="281058" y="693686"/>
                        <a:pt x="252255" y="699859"/>
                        <a:pt x="223794" y="690257"/>
                      </a:cubicBezTo>
                      <a:cubicBezTo>
                        <a:pt x="219679" y="688886"/>
                        <a:pt x="215565" y="687171"/>
                        <a:pt x="211793" y="685114"/>
                      </a:cubicBezTo>
                      <a:cubicBezTo>
                        <a:pt x="204592" y="681685"/>
                        <a:pt x="197391" y="676884"/>
                        <a:pt x="190190" y="670712"/>
                      </a:cubicBezTo>
                      <a:cubicBezTo>
                        <a:pt x="156243" y="642938"/>
                        <a:pt x="157957" y="610705"/>
                        <a:pt x="153500" y="579501"/>
                      </a:cubicBezTo>
                      <a:cubicBezTo>
                        <a:pt x="153157" y="576072"/>
                        <a:pt x="152471" y="572643"/>
                        <a:pt x="151785" y="569214"/>
                      </a:cubicBezTo>
                      <a:cubicBezTo>
                        <a:pt x="148699" y="553440"/>
                        <a:pt x="142870" y="537667"/>
                        <a:pt x="129154" y="522923"/>
                      </a:cubicBezTo>
                      <a:cubicBezTo>
                        <a:pt x="121267" y="514693"/>
                        <a:pt x="112695" y="507149"/>
                        <a:pt x="103779" y="500291"/>
                      </a:cubicBezTo>
                      <a:cubicBezTo>
                        <a:pt x="100693" y="497891"/>
                        <a:pt x="97607" y="495491"/>
                        <a:pt x="94178" y="493090"/>
                      </a:cubicBezTo>
                      <a:cubicBezTo>
                        <a:pt x="78062" y="481088"/>
                        <a:pt x="61602" y="469773"/>
                        <a:pt x="47544" y="455028"/>
                      </a:cubicBezTo>
                      <a:cubicBezTo>
                        <a:pt x="35199" y="441655"/>
                        <a:pt x="25255" y="428968"/>
                        <a:pt x="18054" y="416966"/>
                      </a:cubicBezTo>
                      <a:cubicBezTo>
                        <a:pt x="16340" y="413880"/>
                        <a:pt x="14625" y="410794"/>
                        <a:pt x="12911" y="408051"/>
                      </a:cubicBezTo>
                      <a:cubicBezTo>
                        <a:pt x="-805" y="381647"/>
                        <a:pt x="-2863" y="357644"/>
                        <a:pt x="3309" y="336042"/>
                      </a:cubicBezTo>
                      <a:cubicBezTo>
                        <a:pt x="4338" y="332270"/>
                        <a:pt x="5710" y="328841"/>
                        <a:pt x="7081" y="325069"/>
                      </a:cubicBezTo>
                      <a:cubicBezTo>
                        <a:pt x="38628" y="250660"/>
                        <a:pt x="166873" y="205054"/>
                        <a:pt x="232024" y="171793"/>
                      </a:cubicBezTo>
                      <a:cubicBezTo>
                        <a:pt x="280373" y="147447"/>
                        <a:pt x="320149" y="109385"/>
                        <a:pt x="366098" y="80582"/>
                      </a:cubicBezTo>
                      <a:cubicBezTo>
                        <a:pt x="380157" y="71666"/>
                        <a:pt x="416847" y="53492"/>
                        <a:pt x="459366" y="36690"/>
                      </a:cubicBezTo>
                      <a:cubicBezTo>
                        <a:pt x="478226" y="29147"/>
                        <a:pt x="498457" y="21945"/>
                        <a:pt x="518345" y="16116"/>
                      </a:cubicBezTo>
                      <a:lnTo>
                        <a:pt x="518345" y="16116"/>
                      </a:lnTo>
                      <a:cubicBezTo>
                        <a:pt x="530690" y="12344"/>
                        <a:pt x="542691" y="9258"/>
                        <a:pt x="554693" y="6515"/>
                      </a:cubicBezTo>
                      <a:cubicBezTo>
                        <a:pt x="561551" y="5144"/>
                        <a:pt x="568409" y="3772"/>
                        <a:pt x="574924" y="2743"/>
                      </a:cubicBezTo>
                      <a:cubicBezTo>
                        <a:pt x="574924" y="2743"/>
                        <a:pt x="574924" y="2743"/>
                        <a:pt x="574924" y="2743"/>
                      </a:cubicBezTo>
                      <a:cubicBezTo>
                        <a:pt x="577667" y="2400"/>
                        <a:pt x="580067" y="2057"/>
                        <a:pt x="582810" y="1715"/>
                      </a:cubicBezTo>
                      <a:cubicBezTo>
                        <a:pt x="582810" y="1715"/>
                        <a:pt x="582810" y="1715"/>
                        <a:pt x="582810" y="1715"/>
                      </a:cubicBezTo>
                      <a:cubicBezTo>
                        <a:pt x="591726" y="686"/>
                        <a:pt x="600641" y="0"/>
                        <a:pt x="608528" y="0"/>
                      </a:cubicBezTo>
                      <a:cubicBezTo>
                        <a:pt x="616072" y="0"/>
                        <a:pt x="622930" y="686"/>
                        <a:pt x="629102" y="2057"/>
                      </a:cubicBezTo>
                      <a:cubicBezTo>
                        <a:pt x="656534" y="7544"/>
                        <a:pt x="671622" y="25718"/>
                        <a:pt x="663735" y="63093"/>
                      </a:cubicBezTo>
                      <a:cubicBezTo>
                        <a:pt x="663049" y="66522"/>
                        <a:pt x="662363" y="69608"/>
                        <a:pt x="661335" y="73380"/>
                      </a:cubicBezTo>
                      <a:cubicBezTo>
                        <a:pt x="658934" y="81267"/>
                        <a:pt x="655848" y="88811"/>
                        <a:pt x="652076" y="96012"/>
                      </a:cubicBezTo>
                      <a:cubicBezTo>
                        <a:pt x="651048" y="98069"/>
                        <a:pt x="650019" y="100469"/>
                        <a:pt x="648647" y="102527"/>
                      </a:cubicBezTo>
                      <a:cubicBezTo>
                        <a:pt x="646590" y="106299"/>
                        <a:pt x="644190" y="110071"/>
                        <a:pt x="642132" y="113843"/>
                      </a:cubicBezTo>
                      <a:cubicBezTo>
                        <a:pt x="631502" y="130988"/>
                        <a:pt x="619158" y="147790"/>
                        <a:pt x="609557" y="165620"/>
                      </a:cubicBezTo>
                      <a:cubicBezTo>
                        <a:pt x="599270" y="185509"/>
                        <a:pt x="593097" y="205054"/>
                        <a:pt x="590011" y="224942"/>
                      </a:cubicBezTo>
                      <a:cubicBezTo>
                        <a:pt x="588297" y="235572"/>
                        <a:pt x="587268" y="246545"/>
                        <a:pt x="586925" y="257175"/>
                      </a:cubicBezTo>
                      <a:cubicBezTo>
                        <a:pt x="586582" y="263690"/>
                        <a:pt x="586582" y="270205"/>
                        <a:pt x="586925" y="276720"/>
                      </a:cubicBezTo>
                      <a:cubicBezTo>
                        <a:pt x="587611" y="296951"/>
                        <a:pt x="589668" y="317183"/>
                        <a:pt x="592069" y="337413"/>
                      </a:cubicBezTo>
                      <a:cubicBezTo>
                        <a:pt x="594469" y="357644"/>
                        <a:pt x="596526" y="377876"/>
                        <a:pt x="597555" y="398450"/>
                      </a:cubicBezTo>
                      <a:cubicBezTo>
                        <a:pt x="598584" y="421081"/>
                        <a:pt x="597898" y="444056"/>
                        <a:pt x="593097" y="467030"/>
                      </a:cubicBezTo>
                      <a:cubicBezTo>
                        <a:pt x="590354" y="480746"/>
                        <a:pt x="585897" y="494804"/>
                        <a:pt x="580067" y="508178"/>
                      </a:cubicBezTo>
                      <a:cubicBezTo>
                        <a:pt x="572523" y="526008"/>
                        <a:pt x="562922" y="543153"/>
                        <a:pt x="551607" y="559270"/>
                      </a:cubicBezTo>
                      <a:cubicBezTo>
                        <a:pt x="524517" y="597674"/>
                        <a:pt x="487827" y="630936"/>
                        <a:pt x="447365" y="653567"/>
                      </a:cubicBezTo>
                      <a:cubicBezTo>
                        <a:pt x="438792" y="658368"/>
                        <a:pt x="429877" y="662483"/>
                        <a:pt x="420962" y="666254"/>
                      </a:cubicBezTo>
                      <a:cubicBezTo>
                        <a:pt x="411018" y="671055"/>
                        <a:pt x="400045" y="674827"/>
                        <a:pt x="389072" y="67757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82" name="Google Shape;3882;p16"/>
                <p:cNvSpPr/>
                <p:nvPr/>
              </p:nvSpPr>
              <p:spPr>
                <a:xfrm>
                  <a:off x="4070146" y="4839273"/>
                  <a:ext cx="602762" cy="3498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2762" h="349832" extrusionOk="0">
                      <a:moveTo>
                        <a:pt x="0" y="349833"/>
                      </a:moveTo>
                      <a:cubicBezTo>
                        <a:pt x="1029" y="346060"/>
                        <a:pt x="2400" y="342631"/>
                        <a:pt x="3772" y="338860"/>
                      </a:cubicBezTo>
                      <a:cubicBezTo>
                        <a:pt x="112814" y="319314"/>
                        <a:pt x="216713" y="273709"/>
                        <a:pt x="304495" y="204786"/>
                      </a:cubicBezTo>
                      <a:cubicBezTo>
                        <a:pt x="375132" y="148893"/>
                        <a:pt x="436169" y="73112"/>
                        <a:pt x="515379" y="29907"/>
                      </a:cubicBezTo>
                      <a:lnTo>
                        <a:pt x="515379" y="29907"/>
                      </a:lnTo>
                      <a:cubicBezTo>
                        <a:pt x="540753" y="16191"/>
                        <a:pt x="567500" y="5561"/>
                        <a:pt x="597332" y="75"/>
                      </a:cubicBezTo>
                      <a:cubicBezTo>
                        <a:pt x="603847" y="-954"/>
                        <a:pt x="604876" y="8990"/>
                        <a:pt x="598361" y="10018"/>
                      </a:cubicBezTo>
                      <a:cubicBezTo>
                        <a:pt x="589445" y="11733"/>
                        <a:pt x="580530" y="13791"/>
                        <a:pt x="571957" y="16533"/>
                      </a:cubicBezTo>
                      <a:cubicBezTo>
                        <a:pt x="571957" y="16533"/>
                        <a:pt x="571957" y="16533"/>
                        <a:pt x="571957" y="16533"/>
                      </a:cubicBezTo>
                      <a:cubicBezTo>
                        <a:pt x="454685" y="51852"/>
                        <a:pt x="378561" y="166381"/>
                        <a:pt x="281178" y="234618"/>
                      </a:cubicBezTo>
                      <a:cubicBezTo>
                        <a:pt x="197510" y="293940"/>
                        <a:pt x="100813" y="332688"/>
                        <a:pt x="0" y="349833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83" name="Google Shape;3883;p16"/>
                <p:cNvSpPr/>
                <p:nvPr/>
              </p:nvSpPr>
              <p:spPr>
                <a:xfrm>
                  <a:off x="4079748" y="4860382"/>
                  <a:ext cx="597674" cy="4096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674" h="409647" extrusionOk="0">
                      <a:moveTo>
                        <a:pt x="5144" y="409648"/>
                      </a:moveTo>
                      <a:cubicBezTo>
                        <a:pt x="3429" y="406562"/>
                        <a:pt x="1715" y="403476"/>
                        <a:pt x="0" y="400733"/>
                      </a:cubicBezTo>
                      <a:cubicBezTo>
                        <a:pt x="59322" y="382902"/>
                        <a:pt x="118643" y="364728"/>
                        <a:pt x="174536" y="337982"/>
                      </a:cubicBezTo>
                      <a:cubicBezTo>
                        <a:pt x="234544" y="309521"/>
                        <a:pt x="284950" y="270431"/>
                        <a:pt x="329870" y="221739"/>
                      </a:cubicBezTo>
                      <a:cubicBezTo>
                        <a:pt x="387820" y="159331"/>
                        <a:pt x="440284" y="86636"/>
                        <a:pt x="510578" y="38973"/>
                      </a:cubicBezTo>
                      <a:cubicBezTo>
                        <a:pt x="521551" y="31772"/>
                        <a:pt x="532867" y="24914"/>
                        <a:pt x="544525" y="19085"/>
                      </a:cubicBezTo>
                      <a:cubicBezTo>
                        <a:pt x="556184" y="12912"/>
                        <a:pt x="568871" y="7769"/>
                        <a:pt x="581558" y="3311"/>
                      </a:cubicBezTo>
                      <a:cubicBezTo>
                        <a:pt x="584645" y="2282"/>
                        <a:pt x="587731" y="1254"/>
                        <a:pt x="590817" y="225"/>
                      </a:cubicBezTo>
                      <a:cubicBezTo>
                        <a:pt x="592188" y="-118"/>
                        <a:pt x="593560" y="-118"/>
                        <a:pt x="594589" y="568"/>
                      </a:cubicBezTo>
                      <a:cubicBezTo>
                        <a:pt x="596646" y="1597"/>
                        <a:pt x="597675" y="3654"/>
                        <a:pt x="597675" y="5369"/>
                      </a:cubicBezTo>
                      <a:cubicBezTo>
                        <a:pt x="597675" y="7083"/>
                        <a:pt x="596646" y="8798"/>
                        <a:pt x="594589" y="9483"/>
                      </a:cubicBezTo>
                      <a:cubicBezTo>
                        <a:pt x="593217" y="9827"/>
                        <a:pt x="591845" y="10169"/>
                        <a:pt x="590474" y="10855"/>
                      </a:cubicBezTo>
                      <a:cubicBezTo>
                        <a:pt x="576072" y="15656"/>
                        <a:pt x="562013" y="21142"/>
                        <a:pt x="548983" y="28000"/>
                      </a:cubicBezTo>
                      <a:cubicBezTo>
                        <a:pt x="542125" y="31429"/>
                        <a:pt x="535610" y="35201"/>
                        <a:pt x="529095" y="38973"/>
                      </a:cubicBezTo>
                      <a:cubicBezTo>
                        <a:pt x="442341" y="91437"/>
                        <a:pt x="384391" y="182991"/>
                        <a:pt x="312382" y="253628"/>
                      </a:cubicBezTo>
                      <a:cubicBezTo>
                        <a:pt x="227686" y="337639"/>
                        <a:pt x="117272" y="375701"/>
                        <a:pt x="5144" y="409648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84" name="Google Shape;3884;p16"/>
                <p:cNvSpPr/>
                <p:nvPr/>
              </p:nvSpPr>
              <p:spPr>
                <a:xfrm>
                  <a:off x="4161015" y="4872449"/>
                  <a:ext cx="542640" cy="4805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2640" h="480562" extrusionOk="0">
                      <a:moveTo>
                        <a:pt x="9601" y="480562"/>
                      </a:moveTo>
                      <a:cubicBezTo>
                        <a:pt x="6515" y="478162"/>
                        <a:pt x="3429" y="475762"/>
                        <a:pt x="0" y="473361"/>
                      </a:cubicBezTo>
                      <a:cubicBezTo>
                        <a:pt x="109385" y="430156"/>
                        <a:pt x="208140" y="361233"/>
                        <a:pt x="284950" y="271393"/>
                      </a:cubicBezTo>
                      <a:cubicBezTo>
                        <a:pt x="364845" y="178125"/>
                        <a:pt x="420053" y="55709"/>
                        <a:pt x="535953" y="502"/>
                      </a:cubicBezTo>
                      <a:cubicBezTo>
                        <a:pt x="541782" y="-2241"/>
                        <a:pt x="545554" y="7017"/>
                        <a:pt x="539725" y="9761"/>
                      </a:cubicBezTo>
                      <a:cubicBezTo>
                        <a:pt x="415595" y="68739"/>
                        <a:pt x="360045" y="207957"/>
                        <a:pt x="269519" y="303626"/>
                      </a:cubicBezTo>
                      <a:cubicBezTo>
                        <a:pt x="196825" y="380778"/>
                        <a:pt x="107671" y="441129"/>
                        <a:pt x="9601" y="480562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85" name="Google Shape;3885;p16"/>
                <p:cNvSpPr/>
                <p:nvPr/>
              </p:nvSpPr>
              <p:spPr>
                <a:xfrm>
                  <a:off x="4218622" y="4887867"/>
                  <a:ext cx="484602" cy="5446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4602" h="544697" extrusionOk="0">
                      <a:moveTo>
                        <a:pt x="1715" y="544698"/>
                      </a:moveTo>
                      <a:cubicBezTo>
                        <a:pt x="1372" y="541269"/>
                        <a:pt x="686" y="537840"/>
                        <a:pt x="0" y="534411"/>
                      </a:cubicBezTo>
                      <a:cubicBezTo>
                        <a:pt x="98069" y="498749"/>
                        <a:pt x="188595" y="447657"/>
                        <a:pt x="243116" y="352330"/>
                      </a:cubicBezTo>
                      <a:cubicBezTo>
                        <a:pt x="277406" y="292323"/>
                        <a:pt x="303809" y="228543"/>
                        <a:pt x="341186" y="169908"/>
                      </a:cubicBezTo>
                      <a:cubicBezTo>
                        <a:pt x="379933" y="109215"/>
                        <a:pt x="424853" y="52979"/>
                        <a:pt x="475259" y="1544"/>
                      </a:cubicBezTo>
                      <a:cubicBezTo>
                        <a:pt x="479717" y="-2914"/>
                        <a:pt x="487947" y="3258"/>
                        <a:pt x="483146" y="7716"/>
                      </a:cubicBezTo>
                      <a:cubicBezTo>
                        <a:pt x="429997" y="62237"/>
                        <a:pt x="382334" y="122244"/>
                        <a:pt x="342214" y="187053"/>
                      </a:cubicBezTo>
                      <a:cubicBezTo>
                        <a:pt x="303809" y="249117"/>
                        <a:pt x="278092" y="318384"/>
                        <a:pt x="238316" y="379420"/>
                      </a:cubicBezTo>
                      <a:cubicBezTo>
                        <a:pt x="183109" y="464459"/>
                        <a:pt x="94640" y="511436"/>
                        <a:pt x="1715" y="544698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86" name="Google Shape;3886;p16"/>
                <p:cNvSpPr/>
                <p:nvPr/>
              </p:nvSpPr>
              <p:spPr>
                <a:xfrm>
                  <a:off x="4278630" y="4945682"/>
                  <a:ext cx="441783" cy="5976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783" h="597638" extrusionOk="0">
                      <a:moveTo>
                        <a:pt x="12002" y="597639"/>
                      </a:moveTo>
                      <a:cubicBezTo>
                        <a:pt x="7887" y="596267"/>
                        <a:pt x="3772" y="594553"/>
                        <a:pt x="0" y="592495"/>
                      </a:cubicBezTo>
                      <a:cubicBezTo>
                        <a:pt x="86411" y="545518"/>
                        <a:pt x="163563" y="484139"/>
                        <a:pt x="206426" y="393270"/>
                      </a:cubicBezTo>
                      <a:cubicBezTo>
                        <a:pt x="239687" y="322290"/>
                        <a:pt x="260947" y="247195"/>
                        <a:pt x="300038" y="178615"/>
                      </a:cubicBezTo>
                      <a:cubicBezTo>
                        <a:pt x="336728" y="114150"/>
                        <a:pt x="380962" y="54828"/>
                        <a:pt x="432397" y="1679"/>
                      </a:cubicBezTo>
                      <a:cubicBezTo>
                        <a:pt x="435483" y="-1750"/>
                        <a:pt x="440627" y="650"/>
                        <a:pt x="441655" y="3736"/>
                      </a:cubicBezTo>
                      <a:cubicBezTo>
                        <a:pt x="441998" y="5108"/>
                        <a:pt x="441655" y="6479"/>
                        <a:pt x="440627" y="7851"/>
                      </a:cubicBezTo>
                      <a:cubicBezTo>
                        <a:pt x="439941" y="8537"/>
                        <a:pt x="439255" y="9565"/>
                        <a:pt x="438569" y="10251"/>
                      </a:cubicBezTo>
                      <a:cubicBezTo>
                        <a:pt x="383019" y="68544"/>
                        <a:pt x="335356" y="133695"/>
                        <a:pt x="297637" y="205018"/>
                      </a:cubicBezTo>
                      <a:cubicBezTo>
                        <a:pt x="259575" y="276684"/>
                        <a:pt x="241402" y="357609"/>
                        <a:pt x="200597" y="427218"/>
                      </a:cubicBezTo>
                      <a:cubicBezTo>
                        <a:pt x="155677" y="502313"/>
                        <a:pt x="87440" y="555462"/>
                        <a:pt x="12002" y="597639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87" name="Google Shape;3887;p16"/>
                <p:cNvSpPr/>
                <p:nvPr/>
              </p:nvSpPr>
              <p:spPr>
                <a:xfrm>
                  <a:off x="4489170" y="4972710"/>
                  <a:ext cx="237597" cy="5466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597" h="546607" extrusionOk="0">
                      <a:moveTo>
                        <a:pt x="0" y="546608"/>
                      </a:moveTo>
                      <a:cubicBezTo>
                        <a:pt x="39434" y="504774"/>
                        <a:pt x="69266" y="452996"/>
                        <a:pt x="86068" y="395389"/>
                      </a:cubicBezTo>
                      <a:cubicBezTo>
                        <a:pt x="106299" y="325094"/>
                        <a:pt x="115214" y="252400"/>
                        <a:pt x="138531" y="182448"/>
                      </a:cubicBezTo>
                      <a:cubicBezTo>
                        <a:pt x="147104" y="156044"/>
                        <a:pt x="157391" y="130327"/>
                        <a:pt x="169050" y="105296"/>
                      </a:cubicBezTo>
                      <a:cubicBezTo>
                        <a:pt x="185852" y="69291"/>
                        <a:pt x="205397" y="34658"/>
                        <a:pt x="228714" y="2083"/>
                      </a:cubicBezTo>
                      <a:cubicBezTo>
                        <a:pt x="232486" y="-3404"/>
                        <a:pt x="240373" y="3111"/>
                        <a:pt x="236601" y="8255"/>
                      </a:cubicBezTo>
                      <a:cubicBezTo>
                        <a:pt x="207797" y="48717"/>
                        <a:pt x="184823" y="92265"/>
                        <a:pt x="165963" y="137528"/>
                      </a:cubicBezTo>
                      <a:cubicBezTo>
                        <a:pt x="154305" y="165989"/>
                        <a:pt x="144361" y="195478"/>
                        <a:pt x="136131" y="225311"/>
                      </a:cubicBezTo>
                      <a:cubicBezTo>
                        <a:pt x="115900" y="298005"/>
                        <a:pt x="108699" y="374815"/>
                        <a:pt x="79896" y="445109"/>
                      </a:cubicBezTo>
                      <a:cubicBezTo>
                        <a:pt x="66522" y="477342"/>
                        <a:pt x="48692" y="507174"/>
                        <a:pt x="26746" y="533578"/>
                      </a:cubicBezTo>
                      <a:cubicBezTo>
                        <a:pt x="17488" y="538721"/>
                        <a:pt x="8915" y="542836"/>
                        <a:pt x="0" y="546608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88" name="Google Shape;3888;p16"/>
                <p:cNvSpPr/>
                <p:nvPr/>
              </p:nvSpPr>
              <p:spPr>
                <a:xfrm>
                  <a:off x="4619472" y="5037466"/>
                  <a:ext cx="88060" cy="374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060" h="374867" extrusionOk="0">
                      <a:moveTo>
                        <a:pt x="0" y="374867"/>
                      </a:moveTo>
                      <a:cubicBezTo>
                        <a:pt x="14402" y="340235"/>
                        <a:pt x="24689" y="303887"/>
                        <a:pt x="30518" y="266511"/>
                      </a:cubicBezTo>
                      <a:cubicBezTo>
                        <a:pt x="36005" y="229478"/>
                        <a:pt x="37376" y="191073"/>
                        <a:pt x="40462" y="153354"/>
                      </a:cubicBezTo>
                      <a:cubicBezTo>
                        <a:pt x="44577" y="101233"/>
                        <a:pt x="52121" y="49798"/>
                        <a:pt x="78181" y="2821"/>
                      </a:cubicBezTo>
                      <a:cubicBezTo>
                        <a:pt x="81267" y="-3009"/>
                        <a:pt x="90525" y="1106"/>
                        <a:pt x="87440" y="6936"/>
                      </a:cubicBezTo>
                      <a:cubicBezTo>
                        <a:pt x="51778" y="70715"/>
                        <a:pt x="51092" y="143067"/>
                        <a:pt x="45948" y="214390"/>
                      </a:cubicBezTo>
                      <a:cubicBezTo>
                        <a:pt x="43891" y="242851"/>
                        <a:pt x="40805" y="271311"/>
                        <a:pt x="34976" y="299087"/>
                      </a:cubicBezTo>
                      <a:cubicBezTo>
                        <a:pt x="33261" y="307659"/>
                        <a:pt x="30861" y="315888"/>
                        <a:pt x="28803" y="324118"/>
                      </a:cubicBezTo>
                      <a:cubicBezTo>
                        <a:pt x="21260" y="341606"/>
                        <a:pt x="11658" y="358751"/>
                        <a:pt x="0" y="374867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3889" name="Google Shape;3889;p16"/>
                <p:cNvGrpSpPr/>
                <p:nvPr/>
              </p:nvGrpSpPr>
              <p:grpSpPr>
                <a:xfrm>
                  <a:off x="4642541" y="4895848"/>
                  <a:ext cx="658468" cy="817285"/>
                  <a:chOff x="4642541" y="4895848"/>
                  <a:chExt cx="658468" cy="817285"/>
                </a:xfrm>
              </p:grpSpPr>
              <p:sp>
                <p:nvSpPr>
                  <p:cNvPr id="3890" name="Google Shape;3890;p16"/>
                  <p:cNvSpPr/>
                  <p:nvPr/>
                </p:nvSpPr>
                <p:spPr>
                  <a:xfrm>
                    <a:off x="4642541" y="4900919"/>
                    <a:ext cx="658468" cy="8122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8468" h="812214" extrusionOk="0">
                        <a:moveTo>
                          <a:pt x="374352" y="802536"/>
                        </a:moveTo>
                        <a:cubicBezTo>
                          <a:pt x="364065" y="793964"/>
                          <a:pt x="362008" y="779904"/>
                          <a:pt x="355150" y="767903"/>
                        </a:cubicBezTo>
                        <a:cubicBezTo>
                          <a:pt x="353093" y="764474"/>
                          <a:pt x="350692" y="761045"/>
                          <a:pt x="347263" y="758302"/>
                        </a:cubicBezTo>
                        <a:cubicBezTo>
                          <a:pt x="346920" y="757959"/>
                          <a:pt x="346920" y="757959"/>
                          <a:pt x="346578" y="757616"/>
                        </a:cubicBezTo>
                        <a:cubicBezTo>
                          <a:pt x="330118" y="744243"/>
                          <a:pt x="306115" y="743900"/>
                          <a:pt x="289656" y="728469"/>
                        </a:cubicBezTo>
                        <a:cubicBezTo>
                          <a:pt x="271825" y="712010"/>
                          <a:pt x="261538" y="688350"/>
                          <a:pt x="250566" y="665033"/>
                        </a:cubicBezTo>
                        <a:cubicBezTo>
                          <a:pt x="247479" y="658175"/>
                          <a:pt x="244050" y="651660"/>
                          <a:pt x="240279" y="645145"/>
                        </a:cubicBezTo>
                        <a:cubicBezTo>
                          <a:pt x="240279" y="645145"/>
                          <a:pt x="240279" y="645145"/>
                          <a:pt x="240279" y="645145"/>
                        </a:cubicBezTo>
                        <a:cubicBezTo>
                          <a:pt x="233078" y="632115"/>
                          <a:pt x="224848" y="619770"/>
                          <a:pt x="213875" y="609826"/>
                        </a:cubicBezTo>
                        <a:cubicBezTo>
                          <a:pt x="168955" y="569364"/>
                          <a:pt x="91803" y="573822"/>
                          <a:pt x="47912" y="537817"/>
                        </a:cubicBezTo>
                        <a:cubicBezTo>
                          <a:pt x="45511" y="535760"/>
                          <a:pt x="43454" y="533702"/>
                          <a:pt x="41054" y="531645"/>
                        </a:cubicBezTo>
                        <a:cubicBezTo>
                          <a:pt x="36253" y="526844"/>
                          <a:pt x="32138" y="521358"/>
                          <a:pt x="28709" y="515529"/>
                        </a:cubicBezTo>
                        <a:cubicBezTo>
                          <a:pt x="-2838" y="461007"/>
                          <a:pt x="41397" y="393799"/>
                          <a:pt x="37625" y="331049"/>
                        </a:cubicBezTo>
                        <a:cubicBezTo>
                          <a:pt x="33853" y="267955"/>
                          <a:pt x="-5238" y="211719"/>
                          <a:pt x="591" y="147597"/>
                        </a:cubicBezTo>
                        <a:cubicBezTo>
                          <a:pt x="3335" y="115364"/>
                          <a:pt x="16708" y="86218"/>
                          <a:pt x="36596" y="61872"/>
                        </a:cubicBezTo>
                        <a:cubicBezTo>
                          <a:pt x="41397" y="56043"/>
                          <a:pt x="46197" y="50556"/>
                          <a:pt x="51684" y="45413"/>
                        </a:cubicBezTo>
                        <a:lnTo>
                          <a:pt x="51684" y="45413"/>
                        </a:lnTo>
                        <a:cubicBezTo>
                          <a:pt x="57170" y="39584"/>
                          <a:pt x="63342" y="34440"/>
                          <a:pt x="69514" y="29639"/>
                        </a:cubicBezTo>
                        <a:cubicBezTo>
                          <a:pt x="70543" y="28953"/>
                          <a:pt x="71572" y="27925"/>
                          <a:pt x="72600" y="27239"/>
                        </a:cubicBezTo>
                        <a:cubicBezTo>
                          <a:pt x="72600" y="27239"/>
                          <a:pt x="72600" y="27239"/>
                          <a:pt x="72600" y="27239"/>
                        </a:cubicBezTo>
                        <a:cubicBezTo>
                          <a:pt x="78087" y="23124"/>
                          <a:pt x="83573" y="19010"/>
                          <a:pt x="89403" y="15581"/>
                        </a:cubicBezTo>
                        <a:cubicBezTo>
                          <a:pt x="90088" y="15237"/>
                          <a:pt x="90774" y="14552"/>
                          <a:pt x="91460" y="14209"/>
                        </a:cubicBezTo>
                        <a:cubicBezTo>
                          <a:pt x="95575" y="11466"/>
                          <a:pt x="100032" y="9065"/>
                          <a:pt x="104490" y="6665"/>
                        </a:cubicBezTo>
                        <a:cubicBezTo>
                          <a:pt x="106890" y="5294"/>
                          <a:pt x="109291" y="4265"/>
                          <a:pt x="111691" y="2893"/>
                        </a:cubicBezTo>
                        <a:cubicBezTo>
                          <a:pt x="115463" y="836"/>
                          <a:pt x="120264" y="-879"/>
                          <a:pt x="124378" y="493"/>
                        </a:cubicBezTo>
                        <a:cubicBezTo>
                          <a:pt x="128836" y="2207"/>
                          <a:pt x="131236" y="7008"/>
                          <a:pt x="132951" y="11466"/>
                        </a:cubicBezTo>
                        <a:cubicBezTo>
                          <a:pt x="150096" y="53985"/>
                          <a:pt x="176499" y="102334"/>
                          <a:pt x="202902" y="139710"/>
                        </a:cubicBezTo>
                        <a:cubicBezTo>
                          <a:pt x="224848" y="170914"/>
                          <a:pt x="254680" y="193889"/>
                          <a:pt x="286913" y="213434"/>
                        </a:cubicBezTo>
                        <a:cubicBezTo>
                          <a:pt x="343149" y="248067"/>
                          <a:pt x="419615" y="280642"/>
                          <a:pt x="488538" y="319733"/>
                        </a:cubicBezTo>
                        <a:cubicBezTo>
                          <a:pt x="574949" y="368424"/>
                          <a:pt x="668561" y="439748"/>
                          <a:pt x="657588" y="548447"/>
                        </a:cubicBezTo>
                        <a:lnTo>
                          <a:pt x="657588" y="548447"/>
                        </a:lnTo>
                        <a:cubicBezTo>
                          <a:pt x="657245" y="552562"/>
                          <a:pt x="656559" y="556677"/>
                          <a:pt x="655873" y="560792"/>
                        </a:cubicBezTo>
                        <a:cubicBezTo>
                          <a:pt x="655873" y="562163"/>
                          <a:pt x="655530" y="563192"/>
                          <a:pt x="655188" y="564221"/>
                        </a:cubicBezTo>
                        <a:cubicBezTo>
                          <a:pt x="651416" y="585137"/>
                          <a:pt x="643872" y="605711"/>
                          <a:pt x="633585" y="625599"/>
                        </a:cubicBezTo>
                        <a:cubicBezTo>
                          <a:pt x="631870" y="629372"/>
                          <a:pt x="629813" y="632801"/>
                          <a:pt x="627756" y="636572"/>
                        </a:cubicBezTo>
                        <a:cubicBezTo>
                          <a:pt x="609239" y="668805"/>
                          <a:pt x="583179" y="697608"/>
                          <a:pt x="554032" y="719211"/>
                        </a:cubicBezTo>
                        <a:cubicBezTo>
                          <a:pt x="551289" y="721269"/>
                          <a:pt x="548546" y="723326"/>
                          <a:pt x="545802" y="725040"/>
                        </a:cubicBezTo>
                        <a:cubicBezTo>
                          <a:pt x="539287" y="729498"/>
                          <a:pt x="532772" y="733270"/>
                          <a:pt x="525914" y="737042"/>
                        </a:cubicBezTo>
                        <a:cubicBezTo>
                          <a:pt x="487509" y="756930"/>
                          <a:pt x="420301" y="840255"/>
                          <a:pt x="374352" y="802536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891" name="Google Shape;3891;p16"/>
                  <p:cNvSpPr/>
                  <p:nvPr/>
                </p:nvSpPr>
                <p:spPr>
                  <a:xfrm>
                    <a:off x="4763438" y="4935777"/>
                    <a:ext cx="536004" cy="5293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36004" h="529363" extrusionOk="0">
                        <a:moveTo>
                          <a:pt x="533604" y="529363"/>
                        </a:moveTo>
                        <a:cubicBezTo>
                          <a:pt x="475997" y="419978"/>
                          <a:pt x="361811" y="342483"/>
                          <a:pt x="255512" y="281446"/>
                        </a:cubicBezTo>
                        <a:cubicBezTo>
                          <a:pt x="189676" y="243727"/>
                          <a:pt x="116981" y="209780"/>
                          <a:pt x="59031" y="160746"/>
                        </a:cubicBezTo>
                        <a:cubicBezTo>
                          <a:pt x="13768" y="122683"/>
                          <a:pt x="-19836" y="59590"/>
                          <a:pt x="13425" y="2668"/>
                        </a:cubicBezTo>
                        <a:cubicBezTo>
                          <a:pt x="16511" y="-2818"/>
                          <a:pt x="26112" y="954"/>
                          <a:pt x="22683" y="6783"/>
                        </a:cubicBezTo>
                        <a:cubicBezTo>
                          <a:pt x="-26009" y="89765"/>
                          <a:pt x="66574" y="158345"/>
                          <a:pt x="127954" y="196064"/>
                        </a:cubicBezTo>
                        <a:cubicBezTo>
                          <a:pt x="194476" y="236869"/>
                          <a:pt x="264428" y="272531"/>
                          <a:pt x="330265" y="314365"/>
                        </a:cubicBezTo>
                        <a:cubicBezTo>
                          <a:pt x="410503" y="365114"/>
                          <a:pt x="488684" y="430951"/>
                          <a:pt x="536005" y="513589"/>
                        </a:cubicBezTo>
                        <a:lnTo>
                          <a:pt x="536005" y="513589"/>
                        </a:lnTo>
                        <a:cubicBezTo>
                          <a:pt x="535662" y="517704"/>
                          <a:pt x="534976" y="521819"/>
                          <a:pt x="534290" y="525934"/>
                        </a:cubicBezTo>
                        <a:cubicBezTo>
                          <a:pt x="534290" y="526963"/>
                          <a:pt x="533947" y="527991"/>
                          <a:pt x="533604" y="529363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892" name="Google Shape;3892;p16"/>
                  <p:cNvSpPr/>
                  <p:nvPr/>
                </p:nvSpPr>
                <p:spPr>
                  <a:xfrm>
                    <a:off x="4747029" y="4944803"/>
                    <a:ext cx="528410" cy="5923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28410" h="592346" extrusionOk="0">
                        <a:moveTo>
                          <a:pt x="522581" y="592346"/>
                        </a:moveTo>
                        <a:cubicBezTo>
                          <a:pt x="503379" y="557370"/>
                          <a:pt x="479719" y="524795"/>
                          <a:pt x="452287" y="494963"/>
                        </a:cubicBezTo>
                        <a:cubicBezTo>
                          <a:pt x="394680" y="432555"/>
                          <a:pt x="324385" y="384206"/>
                          <a:pt x="255119" y="335857"/>
                        </a:cubicBezTo>
                        <a:cubicBezTo>
                          <a:pt x="188597" y="288880"/>
                          <a:pt x="121731" y="241217"/>
                          <a:pt x="67210" y="180523"/>
                        </a:cubicBezTo>
                        <a:cubicBezTo>
                          <a:pt x="25033" y="134232"/>
                          <a:pt x="-20573" y="67366"/>
                          <a:pt x="9946" y="2901"/>
                        </a:cubicBezTo>
                        <a:cubicBezTo>
                          <a:pt x="12689" y="-2928"/>
                          <a:pt x="21947" y="844"/>
                          <a:pt x="19204" y="7016"/>
                        </a:cubicBezTo>
                        <a:cubicBezTo>
                          <a:pt x="-18858" y="87597"/>
                          <a:pt x="68239" y="172294"/>
                          <a:pt x="122074" y="220985"/>
                        </a:cubicBezTo>
                        <a:cubicBezTo>
                          <a:pt x="181739" y="274478"/>
                          <a:pt x="248947" y="318369"/>
                          <a:pt x="313755" y="365004"/>
                        </a:cubicBezTo>
                        <a:cubicBezTo>
                          <a:pt x="377535" y="410609"/>
                          <a:pt x="439942" y="459987"/>
                          <a:pt x="488634" y="522052"/>
                        </a:cubicBezTo>
                        <a:cubicBezTo>
                          <a:pt x="503379" y="540911"/>
                          <a:pt x="516752" y="561142"/>
                          <a:pt x="528411" y="581716"/>
                        </a:cubicBezTo>
                        <a:cubicBezTo>
                          <a:pt x="526696" y="585145"/>
                          <a:pt x="524639" y="588917"/>
                          <a:pt x="522581" y="592346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893" name="Google Shape;3893;p16"/>
                  <p:cNvSpPr/>
                  <p:nvPr/>
                </p:nvSpPr>
                <p:spPr>
                  <a:xfrm>
                    <a:off x="4717448" y="4895848"/>
                    <a:ext cx="478095" cy="72976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8095" h="729768" extrusionOk="0">
                        <a:moveTo>
                          <a:pt x="470209" y="729769"/>
                        </a:moveTo>
                        <a:cubicBezTo>
                          <a:pt x="415345" y="601524"/>
                          <a:pt x="313161" y="494197"/>
                          <a:pt x="209262" y="401271"/>
                        </a:cubicBezTo>
                        <a:cubicBezTo>
                          <a:pt x="165028" y="361837"/>
                          <a:pt x="111536" y="314517"/>
                          <a:pt x="69702" y="261367"/>
                        </a:cubicBezTo>
                        <a:cubicBezTo>
                          <a:pt x="21696" y="200674"/>
                          <a:pt x="-10537" y="132094"/>
                          <a:pt x="3179" y="58027"/>
                        </a:cubicBezTo>
                        <a:cubicBezTo>
                          <a:pt x="3179" y="58027"/>
                          <a:pt x="3179" y="58027"/>
                          <a:pt x="3179" y="58027"/>
                        </a:cubicBezTo>
                        <a:cubicBezTo>
                          <a:pt x="5237" y="47740"/>
                          <a:pt x="7980" y="37453"/>
                          <a:pt x="11752" y="27166"/>
                        </a:cubicBezTo>
                        <a:cubicBezTo>
                          <a:pt x="12437" y="25109"/>
                          <a:pt x="13466" y="22709"/>
                          <a:pt x="14152" y="20308"/>
                        </a:cubicBezTo>
                        <a:cubicBezTo>
                          <a:pt x="16209" y="14822"/>
                          <a:pt x="18610" y="9679"/>
                          <a:pt x="21353" y="4192"/>
                        </a:cubicBezTo>
                        <a:cubicBezTo>
                          <a:pt x="21696" y="3507"/>
                          <a:pt x="21696" y="3163"/>
                          <a:pt x="22039" y="2821"/>
                        </a:cubicBezTo>
                        <a:cubicBezTo>
                          <a:pt x="25125" y="-3008"/>
                          <a:pt x="34383" y="1106"/>
                          <a:pt x="31297" y="6936"/>
                        </a:cubicBezTo>
                        <a:cubicBezTo>
                          <a:pt x="30611" y="8650"/>
                          <a:pt x="29582" y="10021"/>
                          <a:pt x="28897" y="11736"/>
                        </a:cubicBezTo>
                        <a:cubicBezTo>
                          <a:pt x="-8479" y="91975"/>
                          <a:pt x="20324" y="183186"/>
                          <a:pt x="70730" y="250738"/>
                        </a:cubicBezTo>
                        <a:cubicBezTo>
                          <a:pt x="126280" y="325147"/>
                          <a:pt x="203433" y="380697"/>
                          <a:pt x="269955" y="444133"/>
                        </a:cubicBezTo>
                        <a:cubicBezTo>
                          <a:pt x="353966" y="524715"/>
                          <a:pt x="432147" y="617641"/>
                          <a:pt x="478096" y="724282"/>
                        </a:cubicBezTo>
                        <a:cubicBezTo>
                          <a:pt x="475695" y="725997"/>
                          <a:pt x="472952" y="728054"/>
                          <a:pt x="470209" y="729769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894" name="Google Shape;3894;p16"/>
                  <p:cNvSpPr/>
                  <p:nvPr/>
                </p:nvSpPr>
                <p:spPr>
                  <a:xfrm>
                    <a:off x="4694620" y="4898318"/>
                    <a:ext cx="198629" cy="66797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8629" h="667977" extrusionOk="0">
                        <a:moveTo>
                          <a:pt x="198486" y="667977"/>
                        </a:moveTo>
                        <a:cubicBezTo>
                          <a:pt x="195400" y="661119"/>
                          <a:pt x="191971" y="654604"/>
                          <a:pt x="188199" y="648089"/>
                        </a:cubicBezTo>
                        <a:cubicBezTo>
                          <a:pt x="188199" y="648089"/>
                          <a:pt x="188199" y="648089"/>
                          <a:pt x="188199" y="648089"/>
                        </a:cubicBezTo>
                        <a:cubicBezTo>
                          <a:pt x="185799" y="569222"/>
                          <a:pt x="160081" y="489669"/>
                          <a:pt x="122705" y="421089"/>
                        </a:cubicBezTo>
                        <a:cubicBezTo>
                          <a:pt x="61669" y="308961"/>
                          <a:pt x="-39829" y="167686"/>
                          <a:pt x="16406" y="37727"/>
                        </a:cubicBezTo>
                        <a:cubicBezTo>
                          <a:pt x="17435" y="34984"/>
                          <a:pt x="18806" y="32241"/>
                          <a:pt x="20178" y="29840"/>
                        </a:cubicBezTo>
                        <a:cubicBezTo>
                          <a:pt x="24636" y="20582"/>
                          <a:pt x="30122" y="10981"/>
                          <a:pt x="36294" y="2065"/>
                        </a:cubicBezTo>
                        <a:cubicBezTo>
                          <a:pt x="38352" y="-1021"/>
                          <a:pt x="42124" y="-335"/>
                          <a:pt x="43838" y="2065"/>
                        </a:cubicBezTo>
                        <a:cubicBezTo>
                          <a:pt x="45210" y="3780"/>
                          <a:pt x="45553" y="6180"/>
                          <a:pt x="44181" y="8238"/>
                        </a:cubicBezTo>
                        <a:cubicBezTo>
                          <a:pt x="42124" y="10981"/>
                          <a:pt x="40409" y="14067"/>
                          <a:pt x="38695" y="16810"/>
                        </a:cubicBezTo>
                        <a:cubicBezTo>
                          <a:pt x="36980" y="19553"/>
                          <a:pt x="35609" y="21954"/>
                          <a:pt x="34237" y="24697"/>
                        </a:cubicBezTo>
                        <a:cubicBezTo>
                          <a:pt x="31151" y="30183"/>
                          <a:pt x="28408" y="36013"/>
                          <a:pt x="26007" y="41842"/>
                        </a:cubicBezTo>
                        <a:cubicBezTo>
                          <a:pt x="21550" y="52472"/>
                          <a:pt x="18464" y="63787"/>
                          <a:pt x="16063" y="74760"/>
                        </a:cubicBezTo>
                        <a:cubicBezTo>
                          <a:pt x="4748" y="128596"/>
                          <a:pt x="15035" y="187231"/>
                          <a:pt x="35609" y="238666"/>
                        </a:cubicBezTo>
                        <a:cubicBezTo>
                          <a:pt x="69213" y="323020"/>
                          <a:pt x="127163" y="394686"/>
                          <a:pt x="161453" y="478354"/>
                        </a:cubicBezTo>
                        <a:cubicBezTo>
                          <a:pt x="186485" y="537332"/>
                          <a:pt x="200201" y="603169"/>
                          <a:pt x="198486" y="667977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895" name="Google Shape;3895;p16"/>
                  <p:cNvSpPr/>
                  <p:nvPr/>
                </p:nvSpPr>
                <p:spPr>
                  <a:xfrm>
                    <a:off x="4671973" y="4946675"/>
                    <a:ext cx="52204" cy="4924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2204" h="492404" extrusionOk="0">
                        <a:moveTo>
                          <a:pt x="18479" y="492404"/>
                        </a:moveTo>
                        <a:cubicBezTo>
                          <a:pt x="16079" y="490347"/>
                          <a:pt x="14022" y="488290"/>
                          <a:pt x="11621" y="486232"/>
                        </a:cubicBezTo>
                        <a:cubicBezTo>
                          <a:pt x="18479" y="472516"/>
                          <a:pt x="24309" y="458458"/>
                          <a:pt x="29109" y="444056"/>
                        </a:cubicBezTo>
                        <a:cubicBezTo>
                          <a:pt x="48998" y="383362"/>
                          <a:pt x="43168" y="321298"/>
                          <a:pt x="30138" y="259918"/>
                        </a:cubicBezTo>
                        <a:cubicBezTo>
                          <a:pt x="13336" y="181051"/>
                          <a:pt x="-12382" y="95669"/>
                          <a:pt x="6821" y="16459"/>
                        </a:cubicBezTo>
                        <a:cubicBezTo>
                          <a:pt x="11621" y="10630"/>
                          <a:pt x="16422" y="5144"/>
                          <a:pt x="21908" y="0"/>
                        </a:cubicBezTo>
                        <a:cubicBezTo>
                          <a:pt x="-13753" y="99441"/>
                          <a:pt x="36310" y="210198"/>
                          <a:pt x="49340" y="310325"/>
                        </a:cubicBezTo>
                        <a:cubicBezTo>
                          <a:pt x="58256" y="376162"/>
                          <a:pt x="45911" y="437198"/>
                          <a:pt x="18479" y="4924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896" name="Google Shape;3896;p16"/>
                  <p:cNvSpPr/>
                  <p:nvPr/>
                </p:nvSpPr>
                <p:spPr>
                  <a:xfrm>
                    <a:off x="4710206" y="4927343"/>
                    <a:ext cx="295269" cy="7414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5269" h="741479" extrusionOk="0">
                        <a:moveTo>
                          <a:pt x="287485" y="741480"/>
                        </a:moveTo>
                        <a:cubicBezTo>
                          <a:pt x="285428" y="738051"/>
                          <a:pt x="283028" y="734622"/>
                          <a:pt x="279599" y="731879"/>
                        </a:cubicBezTo>
                        <a:cubicBezTo>
                          <a:pt x="284399" y="707190"/>
                          <a:pt x="286457" y="681815"/>
                          <a:pt x="286114" y="656441"/>
                        </a:cubicBezTo>
                        <a:cubicBezTo>
                          <a:pt x="284742" y="571058"/>
                          <a:pt x="251481" y="494592"/>
                          <a:pt x="204504" y="424297"/>
                        </a:cubicBezTo>
                        <a:cubicBezTo>
                          <a:pt x="125637" y="306683"/>
                          <a:pt x="8708" y="192840"/>
                          <a:pt x="478" y="45393"/>
                        </a:cubicBezTo>
                        <a:cubicBezTo>
                          <a:pt x="-208" y="33391"/>
                          <a:pt x="-208" y="21047"/>
                          <a:pt x="821" y="8360"/>
                        </a:cubicBezTo>
                        <a:cubicBezTo>
                          <a:pt x="821" y="6988"/>
                          <a:pt x="1164" y="5616"/>
                          <a:pt x="1164" y="4245"/>
                        </a:cubicBezTo>
                        <a:cubicBezTo>
                          <a:pt x="1164" y="3559"/>
                          <a:pt x="1164" y="3216"/>
                          <a:pt x="1507" y="2530"/>
                        </a:cubicBezTo>
                        <a:cubicBezTo>
                          <a:pt x="2192" y="1159"/>
                          <a:pt x="3221" y="473"/>
                          <a:pt x="4593" y="130"/>
                        </a:cubicBezTo>
                        <a:cubicBezTo>
                          <a:pt x="4593" y="130"/>
                          <a:pt x="4593" y="130"/>
                          <a:pt x="4593" y="130"/>
                        </a:cubicBezTo>
                        <a:cubicBezTo>
                          <a:pt x="7679" y="-556"/>
                          <a:pt x="11451" y="1502"/>
                          <a:pt x="11108" y="5616"/>
                        </a:cubicBezTo>
                        <a:cubicBezTo>
                          <a:pt x="11108" y="7674"/>
                          <a:pt x="10765" y="10074"/>
                          <a:pt x="10765" y="12131"/>
                        </a:cubicBezTo>
                        <a:cubicBezTo>
                          <a:pt x="10422" y="16932"/>
                          <a:pt x="10422" y="21390"/>
                          <a:pt x="10422" y="26190"/>
                        </a:cubicBezTo>
                        <a:cubicBezTo>
                          <a:pt x="10422" y="26190"/>
                          <a:pt x="10422" y="26190"/>
                          <a:pt x="10422" y="26190"/>
                        </a:cubicBezTo>
                        <a:cubicBezTo>
                          <a:pt x="9393" y="101628"/>
                          <a:pt x="37854" y="167465"/>
                          <a:pt x="76945" y="229530"/>
                        </a:cubicBezTo>
                        <a:cubicBezTo>
                          <a:pt x="129751" y="313541"/>
                          <a:pt x="201760" y="390350"/>
                          <a:pt x="247023" y="474018"/>
                        </a:cubicBezTo>
                        <a:cubicBezTo>
                          <a:pt x="291943" y="557685"/>
                          <a:pt x="305659" y="652326"/>
                          <a:pt x="287485" y="74148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897" name="Google Shape;3897;p16"/>
                <p:cNvGrpSpPr/>
                <p:nvPr/>
              </p:nvGrpSpPr>
              <p:grpSpPr>
                <a:xfrm>
                  <a:off x="4622339" y="4578357"/>
                  <a:ext cx="901702" cy="548005"/>
                  <a:chOff x="4622339" y="4578357"/>
                  <a:chExt cx="901702" cy="548005"/>
                </a:xfrm>
              </p:grpSpPr>
              <p:sp>
                <p:nvSpPr>
                  <p:cNvPr id="3898" name="Google Shape;3898;p16"/>
                  <p:cNvSpPr/>
                  <p:nvPr/>
                </p:nvSpPr>
                <p:spPr>
                  <a:xfrm>
                    <a:off x="4622339" y="4578357"/>
                    <a:ext cx="901702" cy="54800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01702" h="548005" extrusionOk="0">
                        <a:moveTo>
                          <a:pt x="704536" y="527080"/>
                        </a:moveTo>
                        <a:cubicBezTo>
                          <a:pt x="686705" y="531881"/>
                          <a:pt x="667845" y="535310"/>
                          <a:pt x="648643" y="538396"/>
                        </a:cubicBezTo>
                        <a:cubicBezTo>
                          <a:pt x="535486" y="555541"/>
                          <a:pt x="405869" y="545940"/>
                          <a:pt x="343119" y="538739"/>
                        </a:cubicBezTo>
                        <a:cubicBezTo>
                          <a:pt x="274539" y="530852"/>
                          <a:pt x="234419" y="519193"/>
                          <a:pt x="199787" y="496219"/>
                        </a:cubicBezTo>
                        <a:cubicBezTo>
                          <a:pt x="192586" y="491419"/>
                          <a:pt x="185385" y="486275"/>
                          <a:pt x="178527" y="480446"/>
                        </a:cubicBezTo>
                        <a:cubicBezTo>
                          <a:pt x="167554" y="471187"/>
                          <a:pt x="156581" y="460900"/>
                          <a:pt x="144923" y="448556"/>
                        </a:cubicBezTo>
                        <a:cubicBezTo>
                          <a:pt x="140808" y="444441"/>
                          <a:pt x="136693" y="439984"/>
                          <a:pt x="132578" y="435526"/>
                        </a:cubicBezTo>
                        <a:cubicBezTo>
                          <a:pt x="122634" y="424896"/>
                          <a:pt x="112347" y="413237"/>
                          <a:pt x="100688" y="400550"/>
                        </a:cubicBezTo>
                        <a:cubicBezTo>
                          <a:pt x="94859" y="394378"/>
                          <a:pt x="86287" y="386834"/>
                          <a:pt x="76685" y="378947"/>
                        </a:cubicBezTo>
                        <a:cubicBezTo>
                          <a:pt x="71885" y="375175"/>
                          <a:pt x="67084" y="371061"/>
                          <a:pt x="61941" y="366946"/>
                        </a:cubicBezTo>
                        <a:cubicBezTo>
                          <a:pt x="46853" y="354601"/>
                          <a:pt x="31080" y="340885"/>
                          <a:pt x="19078" y="326827"/>
                        </a:cubicBezTo>
                        <a:cubicBezTo>
                          <a:pt x="16335" y="323398"/>
                          <a:pt x="13592" y="320311"/>
                          <a:pt x="11534" y="316882"/>
                        </a:cubicBezTo>
                        <a:cubicBezTo>
                          <a:pt x="9134" y="313453"/>
                          <a:pt x="7077" y="310367"/>
                          <a:pt x="5705" y="306938"/>
                        </a:cubicBezTo>
                        <a:cubicBezTo>
                          <a:pt x="3991" y="303852"/>
                          <a:pt x="2619" y="300766"/>
                          <a:pt x="1933" y="297337"/>
                        </a:cubicBezTo>
                        <a:cubicBezTo>
                          <a:pt x="-124" y="291165"/>
                          <a:pt x="-467" y="285336"/>
                          <a:pt x="562" y="279506"/>
                        </a:cubicBezTo>
                        <a:cubicBezTo>
                          <a:pt x="905" y="278478"/>
                          <a:pt x="905" y="277449"/>
                          <a:pt x="1590" y="276420"/>
                        </a:cubicBezTo>
                        <a:cubicBezTo>
                          <a:pt x="2962" y="272305"/>
                          <a:pt x="5362" y="267848"/>
                          <a:pt x="8448" y="263390"/>
                        </a:cubicBezTo>
                        <a:cubicBezTo>
                          <a:pt x="23879" y="242130"/>
                          <a:pt x="56797" y="219842"/>
                          <a:pt x="74971" y="202354"/>
                        </a:cubicBezTo>
                        <a:cubicBezTo>
                          <a:pt x="77714" y="199611"/>
                          <a:pt x="80114" y="197210"/>
                          <a:pt x="82172" y="194810"/>
                        </a:cubicBezTo>
                        <a:cubicBezTo>
                          <a:pt x="85258" y="190695"/>
                          <a:pt x="88687" y="186923"/>
                          <a:pt x="92116" y="183151"/>
                        </a:cubicBezTo>
                        <a:cubicBezTo>
                          <a:pt x="119891" y="150919"/>
                          <a:pt x="150409" y="123487"/>
                          <a:pt x="183670" y="100170"/>
                        </a:cubicBezTo>
                        <a:lnTo>
                          <a:pt x="183670" y="100170"/>
                        </a:lnTo>
                        <a:cubicBezTo>
                          <a:pt x="183670" y="100170"/>
                          <a:pt x="183670" y="100170"/>
                          <a:pt x="183670" y="100170"/>
                        </a:cubicBezTo>
                        <a:cubicBezTo>
                          <a:pt x="193271" y="93312"/>
                          <a:pt x="203216" y="86797"/>
                          <a:pt x="213160" y="80967"/>
                        </a:cubicBezTo>
                        <a:cubicBezTo>
                          <a:pt x="215560" y="79596"/>
                          <a:pt x="217617" y="78224"/>
                          <a:pt x="220018" y="76852"/>
                        </a:cubicBezTo>
                        <a:lnTo>
                          <a:pt x="220018" y="76852"/>
                        </a:lnTo>
                        <a:cubicBezTo>
                          <a:pt x="281397" y="41191"/>
                          <a:pt x="350663" y="18217"/>
                          <a:pt x="426786" y="6901"/>
                        </a:cubicBezTo>
                        <a:cubicBezTo>
                          <a:pt x="516969" y="-6815"/>
                          <a:pt x="612295" y="729"/>
                          <a:pt x="702135" y="22331"/>
                        </a:cubicBezTo>
                        <a:lnTo>
                          <a:pt x="702135" y="22331"/>
                        </a:lnTo>
                        <a:cubicBezTo>
                          <a:pt x="723738" y="27475"/>
                          <a:pt x="744655" y="33304"/>
                          <a:pt x="765572" y="40162"/>
                        </a:cubicBezTo>
                        <a:cubicBezTo>
                          <a:pt x="772430" y="42562"/>
                          <a:pt x="779630" y="44963"/>
                          <a:pt x="786488" y="47363"/>
                        </a:cubicBezTo>
                        <a:cubicBezTo>
                          <a:pt x="818378" y="58679"/>
                          <a:pt x="849582" y="79939"/>
                          <a:pt x="871871" y="106685"/>
                        </a:cubicBezTo>
                        <a:cubicBezTo>
                          <a:pt x="874957" y="110457"/>
                          <a:pt x="877700" y="114229"/>
                          <a:pt x="880443" y="118000"/>
                        </a:cubicBezTo>
                        <a:cubicBezTo>
                          <a:pt x="893473" y="136860"/>
                          <a:pt x="901360" y="158120"/>
                          <a:pt x="901703" y="180065"/>
                        </a:cubicBezTo>
                        <a:cubicBezTo>
                          <a:pt x="901703" y="183494"/>
                          <a:pt x="901703" y="186923"/>
                          <a:pt x="901360" y="190352"/>
                        </a:cubicBezTo>
                        <a:cubicBezTo>
                          <a:pt x="900331" y="201325"/>
                          <a:pt x="897245" y="212641"/>
                          <a:pt x="892102" y="223957"/>
                        </a:cubicBezTo>
                        <a:cubicBezTo>
                          <a:pt x="883872" y="241444"/>
                          <a:pt x="871871" y="251046"/>
                          <a:pt x="860555" y="260304"/>
                        </a:cubicBezTo>
                        <a:cubicBezTo>
                          <a:pt x="857469" y="263047"/>
                          <a:pt x="854383" y="265447"/>
                          <a:pt x="851297" y="268534"/>
                        </a:cubicBezTo>
                        <a:cubicBezTo>
                          <a:pt x="841352" y="278135"/>
                          <a:pt x="833466" y="289793"/>
                          <a:pt x="831065" y="310710"/>
                        </a:cubicBezTo>
                        <a:cubicBezTo>
                          <a:pt x="830037" y="318597"/>
                          <a:pt x="831409" y="326484"/>
                          <a:pt x="833809" y="334370"/>
                        </a:cubicBezTo>
                        <a:cubicBezTo>
                          <a:pt x="834838" y="338142"/>
                          <a:pt x="836209" y="341914"/>
                          <a:pt x="837923" y="345343"/>
                        </a:cubicBezTo>
                        <a:cubicBezTo>
                          <a:pt x="840324" y="351515"/>
                          <a:pt x="843410" y="358030"/>
                          <a:pt x="845810" y="364203"/>
                        </a:cubicBezTo>
                        <a:cubicBezTo>
                          <a:pt x="847182" y="367632"/>
                          <a:pt x="848554" y="370718"/>
                          <a:pt x="849582" y="374147"/>
                        </a:cubicBezTo>
                        <a:cubicBezTo>
                          <a:pt x="852325" y="383062"/>
                          <a:pt x="854040" y="391635"/>
                          <a:pt x="853011" y="400893"/>
                        </a:cubicBezTo>
                        <a:cubicBezTo>
                          <a:pt x="850954" y="418038"/>
                          <a:pt x="845467" y="433126"/>
                          <a:pt x="837238" y="446842"/>
                        </a:cubicBezTo>
                        <a:cubicBezTo>
                          <a:pt x="834838" y="450613"/>
                          <a:pt x="832437" y="454385"/>
                          <a:pt x="829351" y="458157"/>
                        </a:cubicBezTo>
                        <a:cubicBezTo>
                          <a:pt x="802605" y="491419"/>
                          <a:pt x="757342" y="513364"/>
                          <a:pt x="704536" y="52708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899" name="Google Shape;3899;p16"/>
                  <p:cNvSpPr/>
                  <p:nvPr/>
                </p:nvSpPr>
                <p:spPr>
                  <a:xfrm>
                    <a:off x="4696625" y="4669930"/>
                    <a:ext cx="805471" cy="11078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05471" h="110781" extrusionOk="0">
                        <a:moveTo>
                          <a:pt x="805472" y="26085"/>
                        </a:moveTo>
                        <a:cubicBezTo>
                          <a:pt x="686829" y="4483"/>
                          <a:pt x="562356" y="8598"/>
                          <a:pt x="443027" y="14084"/>
                        </a:cubicBezTo>
                        <a:cubicBezTo>
                          <a:pt x="339471" y="18885"/>
                          <a:pt x="234887" y="28486"/>
                          <a:pt x="134760" y="57975"/>
                        </a:cubicBezTo>
                        <a:cubicBezTo>
                          <a:pt x="88125" y="71691"/>
                          <a:pt x="43548" y="89865"/>
                          <a:pt x="0" y="110782"/>
                        </a:cubicBezTo>
                        <a:cubicBezTo>
                          <a:pt x="2743" y="108039"/>
                          <a:pt x="5144" y="105638"/>
                          <a:pt x="7201" y="103238"/>
                        </a:cubicBezTo>
                        <a:cubicBezTo>
                          <a:pt x="10287" y="99123"/>
                          <a:pt x="13716" y="95351"/>
                          <a:pt x="17145" y="91579"/>
                        </a:cubicBezTo>
                        <a:cubicBezTo>
                          <a:pt x="46977" y="78206"/>
                          <a:pt x="77495" y="65862"/>
                          <a:pt x="108699" y="55575"/>
                        </a:cubicBezTo>
                        <a:cubicBezTo>
                          <a:pt x="259918" y="5854"/>
                          <a:pt x="424167" y="1054"/>
                          <a:pt x="581901" y="25"/>
                        </a:cubicBezTo>
                        <a:cubicBezTo>
                          <a:pt x="653567" y="-318"/>
                          <a:pt x="726262" y="2768"/>
                          <a:pt x="796900" y="14427"/>
                        </a:cubicBezTo>
                        <a:cubicBezTo>
                          <a:pt x="799986" y="18542"/>
                          <a:pt x="802729" y="22314"/>
                          <a:pt x="805472" y="2608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900" name="Google Shape;3900;p16"/>
                  <p:cNvSpPr/>
                  <p:nvPr/>
                </p:nvSpPr>
                <p:spPr>
                  <a:xfrm>
                    <a:off x="4804981" y="4595637"/>
                    <a:ext cx="582244" cy="828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2244" h="82890" extrusionOk="0">
                        <a:moveTo>
                          <a:pt x="582244" y="22883"/>
                        </a:moveTo>
                        <a:cubicBezTo>
                          <a:pt x="386448" y="-6264"/>
                          <a:pt x="185166" y="14996"/>
                          <a:pt x="0" y="82890"/>
                        </a:cubicBezTo>
                        <a:cubicBezTo>
                          <a:pt x="9601" y="76032"/>
                          <a:pt x="19545" y="69517"/>
                          <a:pt x="29489" y="63688"/>
                        </a:cubicBezTo>
                        <a:cubicBezTo>
                          <a:pt x="31890" y="62316"/>
                          <a:pt x="33947" y="60945"/>
                          <a:pt x="36347" y="59573"/>
                        </a:cubicBezTo>
                        <a:lnTo>
                          <a:pt x="36347" y="59573"/>
                        </a:lnTo>
                        <a:cubicBezTo>
                          <a:pt x="190995" y="8824"/>
                          <a:pt x="355930" y="-10035"/>
                          <a:pt x="518465" y="5052"/>
                        </a:cubicBezTo>
                        <a:lnTo>
                          <a:pt x="518465" y="5052"/>
                        </a:lnTo>
                        <a:cubicBezTo>
                          <a:pt x="540410" y="10195"/>
                          <a:pt x="561670" y="16025"/>
                          <a:pt x="582244" y="22883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901" name="Google Shape;3901;p16"/>
                  <p:cNvSpPr/>
                  <p:nvPr/>
                </p:nvSpPr>
                <p:spPr>
                  <a:xfrm>
                    <a:off x="4623244" y="4731821"/>
                    <a:ext cx="900112" cy="1229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00112" h="122956" extrusionOk="0">
                        <a:moveTo>
                          <a:pt x="899770" y="36546"/>
                        </a:moveTo>
                        <a:cubicBezTo>
                          <a:pt x="786270" y="7057"/>
                          <a:pt x="664883" y="6028"/>
                          <a:pt x="548297" y="16658"/>
                        </a:cubicBezTo>
                        <a:cubicBezTo>
                          <a:pt x="364160" y="33460"/>
                          <a:pt x="175908" y="62949"/>
                          <a:pt x="0" y="122957"/>
                        </a:cubicBezTo>
                        <a:cubicBezTo>
                          <a:pt x="1372" y="118842"/>
                          <a:pt x="3772" y="114384"/>
                          <a:pt x="6858" y="109927"/>
                        </a:cubicBezTo>
                        <a:cubicBezTo>
                          <a:pt x="76467" y="86952"/>
                          <a:pt x="147790" y="69121"/>
                          <a:pt x="219799" y="54720"/>
                        </a:cubicBezTo>
                        <a:cubicBezTo>
                          <a:pt x="376161" y="23516"/>
                          <a:pt x="539382" y="-2545"/>
                          <a:pt x="699173" y="199"/>
                        </a:cubicBezTo>
                        <a:cubicBezTo>
                          <a:pt x="766724" y="1227"/>
                          <a:pt x="834619" y="9114"/>
                          <a:pt x="900113" y="26259"/>
                        </a:cubicBezTo>
                        <a:cubicBezTo>
                          <a:pt x="900113" y="29688"/>
                          <a:pt x="900113" y="33117"/>
                          <a:pt x="899770" y="36546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902" name="Google Shape;3902;p16"/>
                  <p:cNvSpPr/>
                  <p:nvPr/>
                </p:nvSpPr>
                <p:spPr>
                  <a:xfrm>
                    <a:off x="4623587" y="4801902"/>
                    <a:ext cx="858964" cy="8339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8964" h="83393" extrusionOk="0">
                        <a:moveTo>
                          <a:pt x="849706" y="44304"/>
                        </a:moveTo>
                        <a:cubicBezTo>
                          <a:pt x="574701" y="-26677"/>
                          <a:pt x="280149" y="26130"/>
                          <a:pt x="3772" y="83394"/>
                        </a:cubicBezTo>
                        <a:cubicBezTo>
                          <a:pt x="2058" y="80308"/>
                          <a:pt x="686" y="77222"/>
                          <a:pt x="0" y="73793"/>
                        </a:cubicBezTo>
                        <a:cubicBezTo>
                          <a:pt x="280835" y="15843"/>
                          <a:pt x="580187" y="-37992"/>
                          <a:pt x="858965" y="36074"/>
                        </a:cubicBezTo>
                        <a:cubicBezTo>
                          <a:pt x="855536" y="38817"/>
                          <a:pt x="852450" y="41560"/>
                          <a:pt x="849706" y="443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903" name="Google Shape;3903;p16"/>
                  <p:cNvSpPr/>
                  <p:nvPr/>
                </p:nvSpPr>
                <p:spPr>
                  <a:xfrm>
                    <a:off x="4633531" y="4878830"/>
                    <a:ext cx="826389" cy="445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6389" h="44527" extrusionOk="0">
                        <a:moveTo>
                          <a:pt x="826389" y="44528"/>
                        </a:moveTo>
                        <a:cubicBezTo>
                          <a:pt x="558927" y="-15823"/>
                          <a:pt x="280149" y="20182"/>
                          <a:pt x="7544" y="26354"/>
                        </a:cubicBezTo>
                        <a:cubicBezTo>
                          <a:pt x="4801" y="22925"/>
                          <a:pt x="2057" y="19839"/>
                          <a:pt x="0" y="16410"/>
                        </a:cubicBezTo>
                        <a:cubicBezTo>
                          <a:pt x="273977" y="10581"/>
                          <a:pt x="553784" y="-25767"/>
                          <a:pt x="822617" y="33212"/>
                        </a:cubicBezTo>
                        <a:cubicBezTo>
                          <a:pt x="823646" y="36984"/>
                          <a:pt x="825017" y="40756"/>
                          <a:pt x="826389" y="44528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904" name="Google Shape;3904;p16"/>
                  <p:cNvSpPr/>
                  <p:nvPr/>
                </p:nvSpPr>
                <p:spPr>
                  <a:xfrm>
                    <a:off x="4683594" y="4942217"/>
                    <a:ext cx="787984" cy="2808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984" h="28084" extrusionOk="0">
                        <a:moveTo>
                          <a:pt x="787984" y="9944"/>
                        </a:moveTo>
                        <a:cubicBezTo>
                          <a:pt x="653568" y="12687"/>
                          <a:pt x="519151" y="21602"/>
                          <a:pt x="384391" y="25718"/>
                        </a:cubicBezTo>
                        <a:cubicBezTo>
                          <a:pt x="261976" y="29489"/>
                          <a:pt x="137160" y="30518"/>
                          <a:pt x="14745" y="15087"/>
                        </a:cubicBezTo>
                        <a:cubicBezTo>
                          <a:pt x="9944" y="11315"/>
                          <a:pt x="5144" y="7201"/>
                          <a:pt x="0" y="3086"/>
                        </a:cubicBezTo>
                        <a:cubicBezTo>
                          <a:pt x="129616" y="21260"/>
                          <a:pt x="262662" y="19888"/>
                          <a:pt x="392621" y="15431"/>
                        </a:cubicBezTo>
                        <a:cubicBezTo>
                          <a:pt x="523266" y="11315"/>
                          <a:pt x="653568" y="2400"/>
                          <a:pt x="784212" y="0"/>
                        </a:cubicBezTo>
                        <a:cubicBezTo>
                          <a:pt x="785584" y="3429"/>
                          <a:pt x="786956" y="6515"/>
                          <a:pt x="787984" y="99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905" name="Google Shape;3905;p16"/>
                  <p:cNvSpPr/>
                  <p:nvPr/>
                </p:nvSpPr>
                <p:spPr>
                  <a:xfrm>
                    <a:off x="4754575" y="5013883"/>
                    <a:ext cx="704659" cy="469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04659" h="46934" extrusionOk="0">
                        <a:moveTo>
                          <a:pt x="696773" y="21946"/>
                        </a:moveTo>
                        <a:cubicBezTo>
                          <a:pt x="468744" y="52121"/>
                          <a:pt x="236258" y="61379"/>
                          <a:pt x="12345" y="13030"/>
                        </a:cubicBezTo>
                        <a:cubicBezTo>
                          <a:pt x="8230" y="8916"/>
                          <a:pt x="4115" y="4458"/>
                          <a:pt x="0" y="0"/>
                        </a:cubicBezTo>
                        <a:cubicBezTo>
                          <a:pt x="230086" y="52464"/>
                          <a:pt x="470116" y="42177"/>
                          <a:pt x="704660" y="10630"/>
                        </a:cubicBezTo>
                        <a:cubicBezTo>
                          <a:pt x="702259" y="14745"/>
                          <a:pt x="699516" y="18517"/>
                          <a:pt x="696773" y="21946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906" name="Google Shape;3906;p16"/>
                  <p:cNvSpPr/>
                  <p:nvPr/>
                </p:nvSpPr>
                <p:spPr>
                  <a:xfrm>
                    <a:off x="4800866" y="5059146"/>
                    <a:ext cx="526008" cy="5789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26008" h="57892" extrusionOk="0">
                        <a:moveTo>
                          <a:pt x="526009" y="46292"/>
                        </a:moveTo>
                        <a:cubicBezTo>
                          <a:pt x="508178" y="51092"/>
                          <a:pt x="489318" y="54521"/>
                          <a:pt x="470116" y="57607"/>
                        </a:cubicBezTo>
                        <a:cubicBezTo>
                          <a:pt x="318554" y="59665"/>
                          <a:pt x="166992" y="51092"/>
                          <a:pt x="21260" y="15773"/>
                        </a:cubicBezTo>
                        <a:cubicBezTo>
                          <a:pt x="14059" y="10973"/>
                          <a:pt x="6858" y="5829"/>
                          <a:pt x="0" y="0"/>
                        </a:cubicBezTo>
                        <a:cubicBezTo>
                          <a:pt x="170079" y="44920"/>
                          <a:pt x="348387" y="51435"/>
                          <a:pt x="526009" y="46292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907" name="Google Shape;3907;p16"/>
                <p:cNvGrpSpPr/>
                <p:nvPr/>
              </p:nvGrpSpPr>
              <p:grpSpPr>
                <a:xfrm>
                  <a:off x="4451577" y="3990670"/>
                  <a:ext cx="607693" cy="875668"/>
                  <a:chOff x="4451577" y="3990670"/>
                  <a:chExt cx="607693" cy="875668"/>
                </a:xfrm>
              </p:grpSpPr>
              <p:sp>
                <p:nvSpPr>
                  <p:cNvPr id="3908" name="Google Shape;3908;p16"/>
                  <p:cNvSpPr/>
                  <p:nvPr/>
                </p:nvSpPr>
                <p:spPr>
                  <a:xfrm>
                    <a:off x="4451577" y="3991042"/>
                    <a:ext cx="607693" cy="87529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07693" h="875296" extrusionOk="0">
                        <a:moveTo>
                          <a:pt x="235446" y="872309"/>
                        </a:moveTo>
                        <a:cubicBezTo>
                          <a:pt x="226874" y="875738"/>
                          <a:pt x="219673" y="876081"/>
                          <a:pt x="213501" y="874023"/>
                        </a:cubicBezTo>
                        <a:cubicBezTo>
                          <a:pt x="210414" y="872994"/>
                          <a:pt x="207328" y="871280"/>
                          <a:pt x="204585" y="869223"/>
                        </a:cubicBezTo>
                        <a:cubicBezTo>
                          <a:pt x="202871" y="867851"/>
                          <a:pt x="201499" y="866479"/>
                          <a:pt x="200127" y="865108"/>
                        </a:cubicBezTo>
                        <a:cubicBezTo>
                          <a:pt x="197041" y="861679"/>
                          <a:pt x="193955" y="857564"/>
                          <a:pt x="191555" y="853106"/>
                        </a:cubicBezTo>
                        <a:cubicBezTo>
                          <a:pt x="188812" y="848306"/>
                          <a:pt x="186754" y="842819"/>
                          <a:pt x="184697" y="837333"/>
                        </a:cubicBezTo>
                        <a:cubicBezTo>
                          <a:pt x="180239" y="824988"/>
                          <a:pt x="177496" y="812301"/>
                          <a:pt x="175439" y="802700"/>
                        </a:cubicBezTo>
                        <a:cubicBezTo>
                          <a:pt x="175439" y="802357"/>
                          <a:pt x="175096" y="801671"/>
                          <a:pt x="175096" y="801328"/>
                        </a:cubicBezTo>
                        <a:cubicBezTo>
                          <a:pt x="169609" y="775954"/>
                          <a:pt x="160694" y="753665"/>
                          <a:pt x="149721" y="732405"/>
                        </a:cubicBezTo>
                        <a:cubicBezTo>
                          <a:pt x="146292" y="725547"/>
                          <a:pt x="142863" y="719032"/>
                          <a:pt x="138748" y="712517"/>
                        </a:cubicBezTo>
                        <a:cubicBezTo>
                          <a:pt x="130862" y="698458"/>
                          <a:pt x="121946" y="685085"/>
                          <a:pt x="113031" y="671712"/>
                        </a:cubicBezTo>
                        <a:cubicBezTo>
                          <a:pt x="108230" y="664511"/>
                          <a:pt x="103430" y="657310"/>
                          <a:pt x="98286" y="650109"/>
                        </a:cubicBezTo>
                        <a:cubicBezTo>
                          <a:pt x="87313" y="633993"/>
                          <a:pt x="76683" y="617534"/>
                          <a:pt x="66739" y="600046"/>
                        </a:cubicBezTo>
                        <a:cubicBezTo>
                          <a:pt x="62967" y="593874"/>
                          <a:pt x="59881" y="587359"/>
                          <a:pt x="56795" y="581187"/>
                        </a:cubicBezTo>
                        <a:lnTo>
                          <a:pt x="56795" y="581187"/>
                        </a:lnTo>
                        <a:cubicBezTo>
                          <a:pt x="50280" y="567813"/>
                          <a:pt x="44794" y="554440"/>
                          <a:pt x="39993" y="540724"/>
                        </a:cubicBezTo>
                        <a:cubicBezTo>
                          <a:pt x="39993" y="540724"/>
                          <a:pt x="39993" y="540724"/>
                          <a:pt x="39993" y="540724"/>
                        </a:cubicBezTo>
                        <a:cubicBezTo>
                          <a:pt x="25248" y="497176"/>
                          <a:pt x="19076" y="452599"/>
                          <a:pt x="10504" y="401850"/>
                        </a:cubicBezTo>
                        <a:cubicBezTo>
                          <a:pt x="3989" y="362759"/>
                          <a:pt x="-2869" y="322983"/>
                          <a:pt x="1245" y="283549"/>
                        </a:cubicBezTo>
                        <a:cubicBezTo>
                          <a:pt x="8789" y="204682"/>
                          <a:pt x="60910" y="99069"/>
                          <a:pt x="126747" y="41119"/>
                        </a:cubicBezTo>
                        <a:cubicBezTo>
                          <a:pt x="126747" y="41119"/>
                          <a:pt x="126747" y="41119"/>
                          <a:pt x="126747" y="41119"/>
                        </a:cubicBezTo>
                        <a:cubicBezTo>
                          <a:pt x="134976" y="33918"/>
                          <a:pt x="142863" y="27746"/>
                          <a:pt x="151436" y="22260"/>
                        </a:cubicBezTo>
                        <a:cubicBezTo>
                          <a:pt x="152807" y="21573"/>
                          <a:pt x="153836" y="20545"/>
                          <a:pt x="154865" y="19859"/>
                        </a:cubicBezTo>
                        <a:cubicBezTo>
                          <a:pt x="180582" y="3743"/>
                          <a:pt x="200813" y="-1401"/>
                          <a:pt x="217958" y="314"/>
                        </a:cubicBezTo>
                        <a:cubicBezTo>
                          <a:pt x="221730" y="657"/>
                          <a:pt x="225502" y="1343"/>
                          <a:pt x="228931" y="2371"/>
                        </a:cubicBezTo>
                        <a:cubicBezTo>
                          <a:pt x="246076" y="6829"/>
                          <a:pt x="260478" y="18144"/>
                          <a:pt x="274537" y="30832"/>
                        </a:cubicBezTo>
                        <a:cubicBezTo>
                          <a:pt x="276937" y="33232"/>
                          <a:pt x="279680" y="35289"/>
                          <a:pt x="282081" y="37690"/>
                        </a:cubicBezTo>
                        <a:cubicBezTo>
                          <a:pt x="296482" y="51063"/>
                          <a:pt x="311913" y="65465"/>
                          <a:pt x="330772" y="75066"/>
                        </a:cubicBezTo>
                        <a:cubicBezTo>
                          <a:pt x="333858" y="76781"/>
                          <a:pt x="336945" y="78152"/>
                          <a:pt x="340031" y="79181"/>
                        </a:cubicBezTo>
                        <a:cubicBezTo>
                          <a:pt x="346889" y="81924"/>
                          <a:pt x="354090" y="84324"/>
                          <a:pt x="361976" y="85353"/>
                        </a:cubicBezTo>
                        <a:cubicBezTo>
                          <a:pt x="389751" y="90153"/>
                          <a:pt x="412725" y="81238"/>
                          <a:pt x="433642" y="70266"/>
                        </a:cubicBezTo>
                        <a:cubicBezTo>
                          <a:pt x="436728" y="68551"/>
                          <a:pt x="440157" y="66837"/>
                          <a:pt x="443244" y="64779"/>
                        </a:cubicBezTo>
                        <a:cubicBezTo>
                          <a:pt x="459360" y="55521"/>
                          <a:pt x="474447" y="45920"/>
                          <a:pt x="489878" y="40776"/>
                        </a:cubicBezTo>
                        <a:cubicBezTo>
                          <a:pt x="493307" y="39747"/>
                          <a:pt x="496393" y="39062"/>
                          <a:pt x="499822" y="38376"/>
                        </a:cubicBezTo>
                        <a:cubicBezTo>
                          <a:pt x="510109" y="36661"/>
                          <a:pt x="521082" y="37347"/>
                          <a:pt x="532398" y="42491"/>
                        </a:cubicBezTo>
                        <a:cubicBezTo>
                          <a:pt x="536512" y="44205"/>
                          <a:pt x="540627" y="46605"/>
                          <a:pt x="544742" y="49692"/>
                        </a:cubicBezTo>
                        <a:cubicBezTo>
                          <a:pt x="552629" y="55178"/>
                          <a:pt x="561201" y="63065"/>
                          <a:pt x="570117" y="73695"/>
                        </a:cubicBezTo>
                        <a:cubicBezTo>
                          <a:pt x="608864" y="119300"/>
                          <a:pt x="608864" y="188909"/>
                          <a:pt x="607150" y="245145"/>
                        </a:cubicBezTo>
                        <a:cubicBezTo>
                          <a:pt x="603378" y="360016"/>
                          <a:pt x="576975" y="497862"/>
                          <a:pt x="522453" y="600389"/>
                        </a:cubicBezTo>
                        <a:cubicBezTo>
                          <a:pt x="517310" y="609990"/>
                          <a:pt x="512509" y="618563"/>
                          <a:pt x="507366" y="626449"/>
                        </a:cubicBezTo>
                        <a:cubicBezTo>
                          <a:pt x="471361" y="682342"/>
                          <a:pt x="432271" y="705316"/>
                          <a:pt x="387008" y="731034"/>
                        </a:cubicBezTo>
                        <a:cubicBezTo>
                          <a:pt x="380150" y="734806"/>
                          <a:pt x="372949" y="738921"/>
                          <a:pt x="365748" y="743035"/>
                        </a:cubicBezTo>
                        <a:cubicBezTo>
                          <a:pt x="342431" y="756408"/>
                          <a:pt x="317399" y="771839"/>
                          <a:pt x="290310" y="793785"/>
                        </a:cubicBezTo>
                        <a:cubicBezTo>
                          <a:pt x="272136" y="809215"/>
                          <a:pt x="252934" y="865108"/>
                          <a:pt x="235446" y="872309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909" name="Google Shape;3909;p16"/>
                  <p:cNvSpPr/>
                  <p:nvPr/>
                </p:nvSpPr>
                <p:spPr>
                  <a:xfrm>
                    <a:off x="4818011" y="4033875"/>
                    <a:ext cx="196686" cy="70020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6686" h="700201" extrusionOk="0">
                        <a:moveTo>
                          <a:pt x="0" y="700202"/>
                        </a:moveTo>
                        <a:cubicBezTo>
                          <a:pt x="23317" y="668312"/>
                          <a:pt x="45606" y="635737"/>
                          <a:pt x="64122" y="600761"/>
                        </a:cubicBezTo>
                        <a:cubicBezTo>
                          <a:pt x="99784" y="532867"/>
                          <a:pt x="121730" y="458457"/>
                          <a:pt x="143332" y="385420"/>
                        </a:cubicBezTo>
                        <a:cubicBezTo>
                          <a:pt x="180023" y="261632"/>
                          <a:pt x="206083" y="123787"/>
                          <a:pt x="166307" y="0"/>
                        </a:cubicBezTo>
                        <a:cubicBezTo>
                          <a:pt x="170421" y="1715"/>
                          <a:pt x="174536" y="4115"/>
                          <a:pt x="178651" y="7201"/>
                        </a:cubicBezTo>
                        <a:cubicBezTo>
                          <a:pt x="192367" y="54178"/>
                          <a:pt x="197853" y="103213"/>
                          <a:pt x="196482" y="152933"/>
                        </a:cubicBezTo>
                        <a:cubicBezTo>
                          <a:pt x="194424" y="230429"/>
                          <a:pt x="176594" y="306553"/>
                          <a:pt x="154991" y="380962"/>
                        </a:cubicBezTo>
                        <a:cubicBezTo>
                          <a:pt x="132702" y="457085"/>
                          <a:pt x="110071" y="534581"/>
                          <a:pt x="73038" y="604876"/>
                        </a:cubicBezTo>
                        <a:cubicBezTo>
                          <a:pt x="57607" y="634022"/>
                          <a:pt x="39777" y="661454"/>
                          <a:pt x="20574" y="688543"/>
                        </a:cubicBezTo>
                        <a:cubicBezTo>
                          <a:pt x="14059" y="691972"/>
                          <a:pt x="7201" y="696087"/>
                          <a:pt x="0" y="700202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910" name="Google Shape;3910;p16"/>
                  <p:cNvSpPr/>
                  <p:nvPr/>
                </p:nvSpPr>
                <p:spPr>
                  <a:xfrm>
                    <a:off x="4656162" y="4029417"/>
                    <a:ext cx="318290" cy="8356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8290" h="835647" extrusionOk="0">
                        <a:moveTo>
                          <a:pt x="8916" y="835648"/>
                        </a:moveTo>
                        <a:cubicBezTo>
                          <a:pt x="5829" y="834619"/>
                          <a:pt x="2743" y="832904"/>
                          <a:pt x="0" y="830847"/>
                        </a:cubicBezTo>
                        <a:cubicBezTo>
                          <a:pt x="14059" y="806158"/>
                          <a:pt x="30518" y="782155"/>
                          <a:pt x="46977" y="758838"/>
                        </a:cubicBezTo>
                        <a:cubicBezTo>
                          <a:pt x="132017" y="638480"/>
                          <a:pt x="203340" y="511264"/>
                          <a:pt x="252375" y="371704"/>
                        </a:cubicBezTo>
                        <a:cubicBezTo>
                          <a:pt x="277406" y="301066"/>
                          <a:pt x="301409" y="226314"/>
                          <a:pt x="307239" y="151219"/>
                        </a:cubicBezTo>
                        <a:cubicBezTo>
                          <a:pt x="311353" y="100127"/>
                          <a:pt x="303467" y="49378"/>
                          <a:pt x="285293" y="2401"/>
                        </a:cubicBezTo>
                        <a:cubicBezTo>
                          <a:pt x="288722" y="1372"/>
                          <a:pt x="291808" y="686"/>
                          <a:pt x="295237" y="0"/>
                        </a:cubicBezTo>
                        <a:cubicBezTo>
                          <a:pt x="312382" y="45606"/>
                          <a:pt x="320269" y="94298"/>
                          <a:pt x="317868" y="144018"/>
                        </a:cubicBezTo>
                        <a:cubicBezTo>
                          <a:pt x="313754" y="217399"/>
                          <a:pt x="291122" y="290437"/>
                          <a:pt x="267462" y="359359"/>
                        </a:cubicBezTo>
                        <a:cubicBezTo>
                          <a:pt x="242773" y="431711"/>
                          <a:pt x="212598" y="502349"/>
                          <a:pt x="176937" y="569900"/>
                        </a:cubicBezTo>
                        <a:cubicBezTo>
                          <a:pt x="143675" y="633337"/>
                          <a:pt x="105270" y="693687"/>
                          <a:pt x="63780" y="752323"/>
                        </a:cubicBezTo>
                        <a:cubicBezTo>
                          <a:pt x="44920" y="779069"/>
                          <a:pt x="25375" y="806501"/>
                          <a:pt x="8916" y="835648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911" name="Google Shape;3911;p16"/>
                  <p:cNvSpPr/>
                  <p:nvPr/>
                </p:nvSpPr>
                <p:spPr>
                  <a:xfrm>
                    <a:off x="4643132" y="4055478"/>
                    <a:ext cx="254676" cy="8006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4676" h="800671" extrusionOk="0">
                        <a:moveTo>
                          <a:pt x="8573" y="800672"/>
                        </a:moveTo>
                        <a:cubicBezTo>
                          <a:pt x="5487" y="797243"/>
                          <a:pt x="2400" y="793128"/>
                          <a:pt x="0" y="788670"/>
                        </a:cubicBezTo>
                        <a:cubicBezTo>
                          <a:pt x="18860" y="663169"/>
                          <a:pt x="56922" y="540754"/>
                          <a:pt x="113157" y="426568"/>
                        </a:cubicBezTo>
                        <a:cubicBezTo>
                          <a:pt x="153962" y="343586"/>
                          <a:pt x="205054" y="266091"/>
                          <a:pt x="228372" y="175565"/>
                        </a:cubicBezTo>
                        <a:cubicBezTo>
                          <a:pt x="242773" y="120015"/>
                          <a:pt x="247917" y="62408"/>
                          <a:pt x="242430" y="5487"/>
                        </a:cubicBezTo>
                        <a:cubicBezTo>
                          <a:pt x="245517" y="3772"/>
                          <a:pt x="248946" y="2058"/>
                          <a:pt x="252032" y="0"/>
                        </a:cubicBezTo>
                        <a:cubicBezTo>
                          <a:pt x="257518" y="52121"/>
                          <a:pt x="254432" y="105271"/>
                          <a:pt x="243116" y="157048"/>
                        </a:cubicBezTo>
                        <a:cubicBezTo>
                          <a:pt x="223914" y="244831"/>
                          <a:pt x="179680" y="320612"/>
                          <a:pt x="138189" y="399136"/>
                        </a:cubicBezTo>
                        <a:cubicBezTo>
                          <a:pt x="72009" y="524637"/>
                          <a:pt x="28461" y="660769"/>
                          <a:pt x="8573" y="800672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912" name="Google Shape;3912;p16"/>
                  <p:cNvSpPr/>
                  <p:nvPr/>
                </p:nvSpPr>
                <p:spPr>
                  <a:xfrm>
                    <a:off x="4627016" y="4065765"/>
                    <a:ext cx="164935" cy="7626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4935" h="762609" extrusionOk="0">
                        <a:moveTo>
                          <a:pt x="9258" y="762610"/>
                        </a:moveTo>
                        <a:cubicBezTo>
                          <a:pt x="4801" y="750265"/>
                          <a:pt x="2058" y="737578"/>
                          <a:pt x="0" y="727977"/>
                        </a:cubicBezTo>
                        <a:cubicBezTo>
                          <a:pt x="8230" y="479717"/>
                          <a:pt x="80239" y="236601"/>
                          <a:pt x="155677" y="0"/>
                        </a:cubicBezTo>
                        <a:cubicBezTo>
                          <a:pt x="158763" y="1715"/>
                          <a:pt x="161849" y="3086"/>
                          <a:pt x="164935" y="4115"/>
                        </a:cubicBezTo>
                        <a:cubicBezTo>
                          <a:pt x="86068" y="250317"/>
                          <a:pt x="11659" y="503720"/>
                          <a:pt x="9258" y="76261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913" name="Google Shape;3913;p16"/>
                  <p:cNvSpPr/>
                  <p:nvPr/>
                </p:nvSpPr>
                <p:spPr>
                  <a:xfrm>
                    <a:off x="4589713" y="4021531"/>
                    <a:ext cx="143945" cy="70191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3945" h="701916" extrusionOk="0">
                        <a:moveTo>
                          <a:pt x="11586" y="701916"/>
                        </a:moveTo>
                        <a:cubicBezTo>
                          <a:pt x="8157" y="695058"/>
                          <a:pt x="4728" y="688543"/>
                          <a:pt x="613" y="682028"/>
                        </a:cubicBezTo>
                        <a:cubicBezTo>
                          <a:pt x="-2473" y="588416"/>
                          <a:pt x="6442" y="493776"/>
                          <a:pt x="19473" y="400850"/>
                        </a:cubicBezTo>
                        <a:cubicBezTo>
                          <a:pt x="38675" y="263004"/>
                          <a:pt x="63364" y="120015"/>
                          <a:pt x="136401" y="0"/>
                        </a:cubicBezTo>
                        <a:cubicBezTo>
                          <a:pt x="138802" y="2400"/>
                          <a:pt x="141545" y="4457"/>
                          <a:pt x="143945" y="6858"/>
                        </a:cubicBezTo>
                        <a:cubicBezTo>
                          <a:pt x="72279" y="125501"/>
                          <a:pt x="48276" y="266433"/>
                          <a:pt x="29417" y="402221"/>
                        </a:cubicBezTo>
                        <a:cubicBezTo>
                          <a:pt x="16044" y="501320"/>
                          <a:pt x="6442" y="602132"/>
                          <a:pt x="11586" y="701916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914" name="Google Shape;3914;p16"/>
                  <p:cNvSpPr/>
                  <p:nvPr/>
                </p:nvSpPr>
                <p:spPr>
                  <a:xfrm>
                    <a:off x="4532237" y="3990670"/>
                    <a:ext cx="148271" cy="6717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8271" h="671740" extrusionOk="0">
                        <a:moveTo>
                          <a:pt x="32371" y="671741"/>
                        </a:moveTo>
                        <a:cubicBezTo>
                          <a:pt x="27570" y="664540"/>
                          <a:pt x="22770" y="657339"/>
                          <a:pt x="17626" y="650138"/>
                        </a:cubicBezTo>
                        <a:cubicBezTo>
                          <a:pt x="-24207" y="425539"/>
                          <a:pt x="5625" y="189966"/>
                          <a:pt x="137298" y="0"/>
                        </a:cubicBezTo>
                        <a:cubicBezTo>
                          <a:pt x="141070" y="343"/>
                          <a:pt x="144842" y="1028"/>
                          <a:pt x="148271" y="2057"/>
                        </a:cubicBezTo>
                        <a:cubicBezTo>
                          <a:pt x="11454" y="197168"/>
                          <a:pt x="-15978" y="441312"/>
                          <a:pt x="32371" y="67174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915" name="Google Shape;3915;p16"/>
                  <p:cNvSpPr/>
                  <p:nvPr/>
                </p:nvSpPr>
                <p:spPr>
                  <a:xfrm>
                    <a:off x="4481474" y="4012958"/>
                    <a:ext cx="121539" cy="5589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1539" h="558927" extrusionOk="0">
                        <a:moveTo>
                          <a:pt x="26899" y="558927"/>
                        </a:moveTo>
                        <a:cubicBezTo>
                          <a:pt x="20384" y="545554"/>
                          <a:pt x="14897" y="532181"/>
                          <a:pt x="10097" y="518465"/>
                        </a:cubicBezTo>
                        <a:cubicBezTo>
                          <a:pt x="10097" y="518465"/>
                          <a:pt x="10097" y="518465"/>
                          <a:pt x="10097" y="518465"/>
                        </a:cubicBezTo>
                        <a:cubicBezTo>
                          <a:pt x="-190" y="446456"/>
                          <a:pt x="-3276" y="374104"/>
                          <a:pt x="3924" y="301409"/>
                        </a:cubicBezTo>
                        <a:cubicBezTo>
                          <a:pt x="13869" y="201625"/>
                          <a:pt x="44044" y="103213"/>
                          <a:pt x="96850" y="18860"/>
                        </a:cubicBezTo>
                        <a:cubicBezTo>
                          <a:pt x="96850" y="18860"/>
                          <a:pt x="96850" y="18860"/>
                          <a:pt x="96850" y="18860"/>
                        </a:cubicBezTo>
                        <a:cubicBezTo>
                          <a:pt x="105080" y="11658"/>
                          <a:pt x="112967" y="5486"/>
                          <a:pt x="121539" y="0"/>
                        </a:cubicBezTo>
                        <a:cubicBezTo>
                          <a:pt x="57417" y="90182"/>
                          <a:pt x="22784" y="200253"/>
                          <a:pt x="13183" y="310667"/>
                        </a:cubicBezTo>
                        <a:cubicBezTo>
                          <a:pt x="5639" y="393649"/>
                          <a:pt x="12154" y="476974"/>
                          <a:pt x="26899" y="558927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sp>
            <p:nvSpPr>
              <p:cNvPr id="3916" name="Google Shape;3916;p16"/>
              <p:cNvSpPr/>
              <p:nvPr/>
            </p:nvSpPr>
            <p:spPr>
              <a:xfrm>
                <a:off x="4528560" y="4696498"/>
                <a:ext cx="366698" cy="406237"/>
              </a:xfrm>
              <a:custGeom>
                <a:avLst/>
                <a:gdLst/>
                <a:ahLst/>
                <a:cxnLst/>
                <a:rect l="l" t="t" r="r" b="b"/>
                <a:pathLst>
                  <a:path w="366698" h="406237" extrusionOk="0">
                    <a:moveTo>
                      <a:pt x="730" y="99301"/>
                    </a:moveTo>
                    <a:cubicBezTo>
                      <a:pt x="1073" y="98615"/>
                      <a:pt x="1073" y="98272"/>
                      <a:pt x="1416" y="97929"/>
                    </a:cubicBezTo>
                    <a:cubicBezTo>
                      <a:pt x="3473" y="94843"/>
                      <a:pt x="7245" y="93129"/>
                      <a:pt x="10674" y="91757"/>
                    </a:cubicBezTo>
                    <a:cubicBezTo>
                      <a:pt x="23361" y="86271"/>
                      <a:pt x="37420" y="81127"/>
                      <a:pt x="50793" y="85585"/>
                    </a:cubicBezTo>
                    <a:cubicBezTo>
                      <a:pt x="56965" y="87642"/>
                      <a:pt x="62452" y="91757"/>
                      <a:pt x="68624" y="93814"/>
                    </a:cubicBezTo>
                    <a:cubicBezTo>
                      <a:pt x="74796" y="95872"/>
                      <a:pt x="82683" y="95872"/>
                      <a:pt x="86798" y="90728"/>
                    </a:cubicBezTo>
                    <a:cubicBezTo>
                      <a:pt x="74453" y="71869"/>
                      <a:pt x="55594" y="14262"/>
                      <a:pt x="88855" y="1574"/>
                    </a:cubicBezTo>
                    <a:cubicBezTo>
                      <a:pt x="116973" y="-9398"/>
                      <a:pt x="132403" y="39979"/>
                      <a:pt x="138919" y="57124"/>
                    </a:cubicBezTo>
                    <a:cubicBezTo>
                      <a:pt x="160178" y="56095"/>
                      <a:pt x="150920" y="10147"/>
                      <a:pt x="177323" y="7747"/>
                    </a:cubicBezTo>
                    <a:cubicBezTo>
                      <a:pt x="197554" y="6032"/>
                      <a:pt x="199955" y="18719"/>
                      <a:pt x="200983" y="35179"/>
                    </a:cubicBezTo>
                    <a:cubicBezTo>
                      <a:pt x="202012" y="49237"/>
                      <a:pt x="196526" y="63296"/>
                      <a:pt x="203727" y="75984"/>
                    </a:cubicBezTo>
                    <a:cubicBezTo>
                      <a:pt x="222929" y="68440"/>
                      <a:pt x="222586" y="35864"/>
                      <a:pt x="246589" y="36207"/>
                    </a:cubicBezTo>
                    <a:cubicBezTo>
                      <a:pt x="287394" y="36893"/>
                      <a:pt x="265106" y="84213"/>
                      <a:pt x="252418" y="99644"/>
                    </a:cubicBezTo>
                    <a:cubicBezTo>
                      <a:pt x="245218" y="108216"/>
                      <a:pt x="231159" y="109931"/>
                      <a:pt x="238702" y="122618"/>
                    </a:cubicBezTo>
                    <a:cubicBezTo>
                      <a:pt x="254133" y="149364"/>
                      <a:pt x="325113" y="109588"/>
                      <a:pt x="348773" y="123304"/>
                    </a:cubicBezTo>
                    <a:cubicBezTo>
                      <a:pt x="397465" y="151422"/>
                      <a:pt x="334714" y="195313"/>
                      <a:pt x="305225" y="191884"/>
                    </a:cubicBezTo>
                    <a:cubicBezTo>
                      <a:pt x="296310" y="190855"/>
                      <a:pt x="287394" y="194627"/>
                      <a:pt x="282937" y="202171"/>
                    </a:cubicBezTo>
                    <a:cubicBezTo>
                      <a:pt x="262363" y="237832"/>
                      <a:pt x="340201" y="230632"/>
                      <a:pt x="342944" y="258406"/>
                    </a:cubicBezTo>
                    <a:cubicBezTo>
                      <a:pt x="343630" y="264236"/>
                      <a:pt x="340544" y="269722"/>
                      <a:pt x="335400" y="273151"/>
                    </a:cubicBezTo>
                    <a:cubicBezTo>
                      <a:pt x="322713" y="282067"/>
                      <a:pt x="306254" y="279666"/>
                      <a:pt x="291166" y="278295"/>
                    </a:cubicBezTo>
                    <a:cubicBezTo>
                      <a:pt x="254476" y="275209"/>
                      <a:pt x="257219" y="285838"/>
                      <a:pt x="257905" y="313613"/>
                    </a:cubicBezTo>
                    <a:cubicBezTo>
                      <a:pt x="258248" y="331787"/>
                      <a:pt x="259276" y="341045"/>
                      <a:pt x="233902" y="337959"/>
                    </a:cubicBezTo>
                    <a:cubicBezTo>
                      <a:pt x="240760" y="356476"/>
                      <a:pt x="258591" y="400710"/>
                      <a:pt x="226701" y="405511"/>
                    </a:cubicBezTo>
                    <a:cubicBezTo>
                      <a:pt x="171151" y="414083"/>
                      <a:pt x="208870" y="344474"/>
                      <a:pt x="187953" y="322872"/>
                    </a:cubicBezTo>
                    <a:cubicBezTo>
                      <a:pt x="163950" y="338988"/>
                      <a:pt x="187267" y="376021"/>
                      <a:pt x="164979" y="392480"/>
                    </a:cubicBezTo>
                    <a:cubicBezTo>
                      <a:pt x="147148" y="405853"/>
                      <a:pt x="111144" y="395909"/>
                      <a:pt x="99485" y="378764"/>
                    </a:cubicBezTo>
                    <a:cubicBezTo>
                      <a:pt x="88169" y="362305"/>
                      <a:pt x="97428" y="344817"/>
                      <a:pt x="110801" y="330758"/>
                    </a:cubicBezTo>
                    <a:cubicBezTo>
                      <a:pt x="120402" y="320814"/>
                      <a:pt x="131375" y="308127"/>
                      <a:pt x="126574" y="295097"/>
                    </a:cubicBezTo>
                    <a:cubicBezTo>
                      <a:pt x="96399" y="311213"/>
                      <a:pt x="78911" y="342760"/>
                      <a:pt x="38449" y="328358"/>
                    </a:cubicBezTo>
                    <a:cubicBezTo>
                      <a:pt x="10331" y="318071"/>
                      <a:pt x="23018" y="294411"/>
                      <a:pt x="43592" y="281038"/>
                    </a:cubicBezTo>
                    <a:cubicBezTo>
                      <a:pt x="43592" y="281038"/>
                      <a:pt x="92970" y="248462"/>
                      <a:pt x="92970" y="248462"/>
                    </a:cubicBezTo>
                    <a:cubicBezTo>
                      <a:pt x="96742" y="238518"/>
                      <a:pt x="58337" y="235432"/>
                      <a:pt x="51136" y="230632"/>
                    </a:cubicBezTo>
                    <a:cubicBezTo>
                      <a:pt x="39820" y="223088"/>
                      <a:pt x="26104" y="207657"/>
                      <a:pt x="32277" y="192913"/>
                    </a:cubicBezTo>
                    <a:cubicBezTo>
                      <a:pt x="37077" y="181254"/>
                      <a:pt x="53194" y="176453"/>
                      <a:pt x="63481" y="172339"/>
                    </a:cubicBezTo>
                    <a:cubicBezTo>
                      <a:pt x="66910" y="170967"/>
                      <a:pt x="71024" y="169595"/>
                      <a:pt x="73082" y="166166"/>
                    </a:cubicBezTo>
                    <a:cubicBezTo>
                      <a:pt x="75825" y="162052"/>
                      <a:pt x="74796" y="155879"/>
                      <a:pt x="71710" y="151765"/>
                    </a:cubicBezTo>
                    <a:cubicBezTo>
                      <a:pt x="68624" y="147650"/>
                      <a:pt x="63823" y="145249"/>
                      <a:pt x="59366" y="142849"/>
                    </a:cubicBezTo>
                    <a:cubicBezTo>
                      <a:pt x="45307" y="135305"/>
                      <a:pt x="31248" y="128104"/>
                      <a:pt x="17189" y="120561"/>
                    </a:cubicBezTo>
                    <a:cubicBezTo>
                      <a:pt x="12388" y="118160"/>
                      <a:pt x="7588" y="115417"/>
                      <a:pt x="4159" y="111302"/>
                    </a:cubicBezTo>
                    <a:cubicBezTo>
                      <a:pt x="387" y="108902"/>
                      <a:pt x="-985" y="103759"/>
                      <a:pt x="730" y="9930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3917" name="Google Shape;3917;p16"/>
              <p:cNvGrpSpPr/>
              <p:nvPr/>
            </p:nvGrpSpPr>
            <p:grpSpPr>
              <a:xfrm>
                <a:off x="4444136" y="4559738"/>
                <a:ext cx="610590" cy="528357"/>
                <a:chOff x="4444136" y="4559738"/>
                <a:chExt cx="610590" cy="528357"/>
              </a:xfrm>
            </p:grpSpPr>
            <p:sp>
              <p:nvSpPr>
                <p:cNvPr id="3918" name="Google Shape;3918;p16"/>
                <p:cNvSpPr/>
                <p:nvPr/>
              </p:nvSpPr>
              <p:spPr>
                <a:xfrm>
                  <a:off x="4989690" y="4657465"/>
                  <a:ext cx="65036" cy="633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036" h="63384" extrusionOk="0">
                      <a:moveTo>
                        <a:pt x="62522" y="19691"/>
                      </a:moveTo>
                      <a:cubicBezTo>
                        <a:pt x="47091" y="-19057"/>
                        <a:pt x="-12916" y="4946"/>
                        <a:pt x="2514" y="43694"/>
                      </a:cubicBezTo>
                      <a:cubicBezTo>
                        <a:pt x="17945" y="82442"/>
                        <a:pt x="77952" y="58439"/>
                        <a:pt x="62522" y="19691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19" name="Google Shape;3919;p16"/>
                <p:cNvSpPr/>
                <p:nvPr/>
              </p:nvSpPr>
              <p:spPr>
                <a:xfrm>
                  <a:off x="4856645" y="4559738"/>
                  <a:ext cx="65036" cy="633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036" h="63384" extrusionOk="0">
                      <a:moveTo>
                        <a:pt x="62522" y="19691"/>
                      </a:moveTo>
                      <a:cubicBezTo>
                        <a:pt x="47091" y="-19057"/>
                        <a:pt x="-12916" y="4946"/>
                        <a:pt x="2514" y="43694"/>
                      </a:cubicBezTo>
                      <a:cubicBezTo>
                        <a:pt x="17945" y="82442"/>
                        <a:pt x="77952" y="58439"/>
                        <a:pt x="62522" y="19691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20" name="Google Shape;3920;p16"/>
                <p:cNvSpPr/>
                <p:nvPr/>
              </p:nvSpPr>
              <p:spPr>
                <a:xfrm>
                  <a:off x="4701997" y="4573112"/>
                  <a:ext cx="65036" cy="633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036" h="63384" extrusionOk="0">
                      <a:moveTo>
                        <a:pt x="62522" y="19691"/>
                      </a:moveTo>
                      <a:cubicBezTo>
                        <a:pt x="47091" y="-19057"/>
                        <a:pt x="-12916" y="4946"/>
                        <a:pt x="2514" y="43694"/>
                      </a:cubicBezTo>
                      <a:cubicBezTo>
                        <a:pt x="17945" y="82441"/>
                        <a:pt x="77952" y="58438"/>
                        <a:pt x="62522" y="19691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21" name="Google Shape;3921;p16"/>
                <p:cNvSpPr/>
                <p:nvPr/>
              </p:nvSpPr>
              <p:spPr>
                <a:xfrm>
                  <a:off x="4738001" y="4767536"/>
                  <a:ext cx="65036" cy="633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036" h="63384" extrusionOk="0">
                      <a:moveTo>
                        <a:pt x="62522" y="19690"/>
                      </a:moveTo>
                      <a:cubicBezTo>
                        <a:pt x="47091" y="-19057"/>
                        <a:pt x="-12916" y="4946"/>
                        <a:pt x="2514" y="43693"/>
                      </a:cubicBezTo>
                      <a:cubicBezTo>
                        <a:pt x="17945" y="82441"/>
                        <a:pt x="77952" y="58438"/>
                        <a:pt x="62522" y="19690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22" name="Google Shape;3922;p16"/>
                <p:cNvSpPr/>
                <p:nvPr/>
              </p:nvSpPr>
              <p:spPr>
                <a:xfrm>
                  <a:off x="4922824" y="4916354"/>
                  <a:ext cx="65139" cy="633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139" h="63384" extrusionOk="0">
                      <a:moveTo>
                        <a:pt x="62522" y="19691"/>
                      </a:moveTo>
                      <a:cubicBezTo>
                        <a:pt x="47091" y="-19057"/>
                        <a:pt x="-12916" y="4946"/>
                        <a:pt x="2514" y="43694"/>
                      </a:cubicBezTo>
                      <a:cubicBezTo>
                        <a:pt x="18288" y="82442"/>
                        <a:pt x="78295" y="58439"/>
                        <a:pt x="62522" y="19691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23" name="Google Shape;3923;p16"/>
                <p:cNvSpPr/>
                <p:nvPr/>
              </p:nvSpPr>
              <p:spPr>
                <a:xfrm>
                  <a:off x="4584382" y="4905725"/>
                  <a:ext cx="65036" cy="633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036" h="63384" extrusionOk="0">
                      <a:moveTo>
                        <a:pt x="62522" y="19691"/>
                      </a:moveTo>
                      <a:cubicBezTo>
                        <a:pt x="47091" y="-19057"/>
                        <a:pt x="-12916" y="4946"/>
                        <a:pt x="2514" y="43694"/>
                      </a:cubicBezTo>
                      <a:cubicBezTo>
                        <a:pt x="17945" y="82441"/>
                        <a:pt x="77952" y="58438"/>
                        <a:pt x="62522" y="19691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24" name="Google Shape;3924;p16"/>
                <p:cNvSpPr/>
                <p:nvPr/>
              </p:nvSpPr>
              <p:spPr>
                <a:xfrm>
                  <a:off x="4543577" y="4803540"/>
                  <a:ext cx="65036" cy="633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036" h="63384" extrusionOk="0">
                      <a:moveTo>
                        <a:pt x="62522" y="19690"/>
                      </a:moveTo>
                      <a:cubicBezTo>
                        <a:pt x="47091" y="-19057"/>
                        <a:pt x="-12916" y="4946"/>
                        <a:pt x="2514" y="43693"/>
                      </a:cubicBezTo>
                      <a:cubicBezTo>
                        <a:pt x="17945" y="82441"/>
                        <a:pt x="77952" y="58438"/>
                        <a:pt x="62522" y="19690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25" name="Google Shape;3925;p16"/>
                <p:cNvSpPr/>
                <p:nvPr/>
              </p:nvSpPr>
              <p:spPr>
                <a:xfrm>
                  <a:off x="4703368" y="5011338"/>
                  <a:ext cx="65036" cy="633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036" h="63384" extrusionOk="0">
                      <a:moveTo>
                        <a:pt x="62522" y="19690"/>
                      </a:moveTo>
                      <a:cubicBezTo>
                        <a:pt x="47091" y="-19057"/>
                        <a:pt x="-12916" y="4946"/>
                        <a:pt x="2514" y="43693"/>
                      </a:cubicBezTo>
                      <a:cubicBezTo>
                        <a:pt x="17945" y="82441"/>
                        <a:pt x="77952" y="58438"/>
                        <a:pt x="62522" y="19690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26" name="Google Shape;3926;p16"/>
                <p:cNvSpPr/>
                <p:nvPr/>
              </p:nvSpPr>
              <p:spPr>
                <a:xfrm>
                  <a:off x="4444136" y="5024711"/>
                  <a:ext cx="65036" cy="633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036" h="63384" extrusionOk="0">
                      <a:moveTo>
                        <a:pt x="62522" y="19690"/>
                      </a:moveTo>
                      <a:cubicBezTo>
                        <a:pt x="47091" y="-19057"/>
                        <a:pt x="-12916" y="4946"/>
                        <a:pt x="2514" y="43693"/>
                      </a:cubicBezTo>
                      <a:cubicBezTo>
                        <a:pt x="17945" y="82441"/>
                        <a:pt x="77952" y="58438"/>
                        <a:pt x="62522" y="19690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27" name="Google Shape;3927;p16"/>
                <p:cNvSpPr/>
                <p:nvPr/>
              </p:nvSpPr>
              <p:spPr>
                <a:xfrm>
                  <a:off x="4687023" y="4696701"/>
                  <a:ext cx="328155" cy="223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155" h="223228" extrusionOk="0">
                      <a:moveTo>
                        <a:pt x="1029" y="223228"/>
                      </a:moveTo>
                      <a:lnTo>
                        <a:pt x="0" y="216713"/>
                      </a:lnTo>
                      <a:cubicBezTo>
                        <a:pt x="61379" y="208141"/>
                        <a:pt x="118986" y="178651"/>
                        <a:pt x="161849" y="133388"/>
                      </a:cubicBezTo>
                      <a:cubicBezTo>
                        <a:pt x="174193" y="120358"/>
                        <a:pt x="185509" y="105956"/>
                        <a:pt x="196482" y="92240"/>
                      </a:cubicBezTo>
                      <a:cubicBezTo>
                        <a:pt x="207798" y="77839"/>
                        <a:pt x="219113" y="63437"/>
                        <a:pt x="231801" y="50064"/>
                      </a:cubicBezTo>
                      <a:cubicBezTo>
                        <a:pt x="253060" y="27775"/>
                        <a:pt x="287350" y="1029"/>
                        <a:pt x="328155" y="0"/>
                      </a:cubicBezTo>
                      <a:lnTo>
                        <a:pt x="328155" y="6515"/>
                      </a:lnTo>
                      <a:cubicBezTo>
                        <a:pt x="289408" y="7201"/>
                        <a:pt x="256832" y="32919"/>
                        <a:pt x="236258" y="54521"/>
                      </a:cubicBezTo>
                      <a:cubicBezTo>
                        <a:pt x="223571" y="67552"/>
                        <a:pt x="212255" y="82296"/>
                        <a:pt x="201282" y="96355"/>
                      </a:cubicBezTo>
                      <a:cubicBezTo>
                        <a:pt x="190310" y="110414"/>
                        <a:pt x="178994" y="124816"/>
                        <a:pt x="166307" y="138189"/>
                      </a:cubicBezTo>
                      <a:cubicBezTo>
                        <a:pt x="122758" y="184138"/>
                        <a:pt x="64122" y="214313"/>
                        <a:pt x="1029" y="223228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28" name="Google Shape;3928;p16"/>
                <p:cNvSpPr/>
                <p:nvPr/>
              </p:nvSpPr>
              <p:spPr>
                <a:xfrm>
                  <a:off x="4658253" y="4598631"/>
                  <a:ext cx="222508" cy="3195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508" h="319583" extrusionOk="0">
                      <a:moveTo>
                        <a:pt x="35628" y="319583"/>
                      </a:moveTo>
                      <a:lnTo>
                        <a:pt x="32542" y="307924"/>
                      </a:lnTo>
                      <a:cubicBezTo>
                        <a:pt x="29456" y="295580"/>
                        <a:pt x="25341" y="283235"/>
                        <a:pt x="21569" y="270891"/>
                      </a:cubicBezTo>
                      <a:cubicBezTo>
                        <a:pt x="9910" y="232829"/>
                        <a:pt x="-2091" y="193396"/>
                        <a:pt x="309" y="154648"/>
                      </a:cubicBezTo>
                      <a:cubicBezTo>
                        <a:pt x="3738" y="97727"/>
                        <a:pt x="26027" y="47320"/>
                        <a:pt x="61688" y="16117"/>
                      </a:cubicBezTo>
                      <a:lnTo>
                        <a:pt x="65803" y="20917"/>
                      </a:lnTo>
                      <a:cubicBezTo>
                        <a:pt x="31513" y="51092"/>
                        <a:pt x="9910" y="99784"/>
                        <a:pt x="6824" y="154991"/>
                      </a:cubicBezTo>
                      <a:cubicBezTo>
                        <a:pt x="4424" y="192710"/>
                        <a:pt x="16426" y="231458"/>
                        <a:pt x="27741" y="268834"/>
                      </a:cubicBezTo>
                      <a:cubicBezTo>
                        <a:pt x="30484" y="277406"/>
                        <a:pt x="32885" y="285979"/>
                        <a:pt x="35628" y="294894"/>
                      </a:cubicBezTo>
                      <a:cubicBezTo>
                        <a:pt x="50716" y="240030"/>
                        <a:pt x="66832" y="183794"/>
                        <a:pt x="93578" y="132359"/>
                      </a:cubicBezTo>
                      <a:cubicBezTo>
                        <a:pt x="115867" y="89154"/>
                        <a:pt x="155986" y="31204"/>
                        <a:pt x="219765" y="0"/>
                      </a:cubicBezTo>
                      <a:lnTo>
                        <a:pt x="222508" y="5830"/>
                      </a:lnTo>
                      <a:cubicBezTo>
                        <a:pt x="160444" y="36347"/>
                        <a:pt x="121353" y="93269"/>
                        <a:pt x="99407" y="135446"/>
                      </a:cubicBezTo>
                      <a:cubicBezTo>
                        <a:pt x="71290" y="189967"/>
                        <a:pt x="54830" y="249974"/>
                        <a:pt x="39057" y="307924"/>
                      </a:cubicBezTo>
                      <a:lnTo>
                        <a:pt x="35628" y="319583"/>
                      </a:ln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29" name="Google Shape;3929;p16"/>
                <p:cNvSpPr/>
                <p:nvPr/>
              </p:nvSpPr>
              <p:spPr>
                <a:xfrm>
                  <a:off x="4685995" y="4812944"/>
                  <a:ext cx="80581" cy="104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81" h="104584" extrusionOk="0">
                      <a:moveTo>
                        <a:pt x="0" y="98755"/>
                      </a:moveTo>
                      <a:cubicBezTo>
                        <a:pt x="37719" y="78524"/>
                        <a:pt x="65494" y="41491"/>
                        <a:pt x="74409" y="0"/>
                      </a:cubicBezTo>
                      <a:lnTo>
                        <a:pt x="80582" y="1372"/>
                      </a:lnTo>
                      <a:cubicBezTo>
                        <a:pt x="71323" y="44920"/>
                        <a:pt x="42177" y="83325"/>
                        <a:pt x="3086" y="104585"/>
                      </a:cubicBezTo>
                      <a:lnTo>
                        <a:pt x="0" y="98755"/>
                      </a:ln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30" name="Google Shape;3930;p16"/>
                <p:cNvSpPr/>
                <p:nvPr/>
              </p:nvSpPr>
              <p:spPr>
                <a:xfrm>
                  <a:off x="4674974" y="4903127"/>
                  <a:ext cx="257566" cy="1337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7566" h="133731" extrusionOk="0">
                      <a:moveTo>
                        <a:pt x="8964" y="73381"/>
                      </a:moveTo>
                      <a:cubicBezTo>
                        <a:pt x="5877" y="65494"/>
                        <a:pt x="3134" y="57264"/>
                        <a:pt x="1077" y="49034"/>
                      </a:cubicBezTo>
                      <a:cubicBezTo>
                        <a:pt x="-3038" y="32918"/>
                        <a:pt x="5535" y="15431"/>
                        <a:pt x="11707" y="3086"/>
                      </a:cubicBezTo>
                      <a:lnTo>
                        <a:pt x="13078" y="0"/>
                      </a:lnTo>
                      <a:lnTo>
                        <a:pt x="16164" y="1715"/>
                      </a:lnTo>
                      <a:cubicBezTo>
                        <a:pt x="88516" y="40805"/>
                        <a:pt x="175956" y="53492"/>
                        <a:pt x="256194" y="36690"/>
                      </a:cubicBezTo>
                      <a:lnTo>
                        <a:pt x="257566" y="42863"/>
                      </a:lnTo>
                      <a:cubicBezTo>
                        <a:pt x="176642" y="59665"/>
                        <a:pt x="88859" y="47320"/>
                        <a:pt x="15822" y="8915"/>
                      </a:cubicBezTo>
                      <a:cubicBezTo>
                        <a:pt x="10335" y="20231"/>
                        <a:pt x="3820" y="34976"/>
                        <a:pt x="6906" y="47663"/>
                      </a:cubicBezTo>
                      <a:cubicBezTo>
                        <a:pt x="14793" y="78181"/>
                        <a:pt x="29880" y="106299"/>
                        <a:pt x="51140" y="129273"/>
                      </a:cubicBezTo>
                      <a:lnTo>
                        <a:pt x="46340" y="133731"/>
                      </a:lnTo>
                      <a:cubicBezTo>
                        <a:pt x="30566" y="115900"/>
                        <a:pt x="17879" y="95326"/>
                        <a:pt x="8964" y="73381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31" name="Google Shape;3931;p16"/>
                <p:cNvSpPr/>
                <p:nvPr/>
              </p:nvSpPr>
              <p:spPr>
                <a:xfrm>
                  <a:off x="4563579" y="4836261"/>
                  <a:ext cx="134759" cy="70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59" h="70637" extrusionOk="0">
                      <a:moveTo>
                        <a:pt x="0" y="6515"/>
                      </a:moveTo>
                      <a:lnTo>
                        <a:pt x="1029" y="0"/>
                      </a:lnTo>
                      <a:cubicBezTo>
                        <a:pt x="51435" y="6858"/>
                        <a:pt x="98755" y="30518"/>
                        <a:pt x="134760" y="66179"/>
                      </a:cubicBezTo>
                      <a:lnTo>
                        <a:pt x="130302" y="70637"/>
                      </a:lnTo>
                      <a:cubicBezTo>
                        <a:pt x="95326" y="36005"/>
                        <a:pt x="49035" y="13373"/>
                        <a:pt x="0" y="6515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32" name="Google Shape;3932;p16"/>
                <p:cNvSpPr/>
                <p:nvPr/>
              </p:nvSpPr>
              <p:spPr>
                <a:xfrm>
                  <a:off x="4594783" y="4906213"/>
                  <a:ext cx="112813" cy="43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813" h="43205" extrusionOk="0">
                      <a:moveTo>
                        <a:pt x="0" y="37376"/>
                      </a:moveTo>
                      <a:cubicBezTo>
                        <a:pt x="34976" y="18516"/>
                        <a:pt x="72695" y="5829"/>
                        <a:pt x="111785" y="0"/>
                      </a:cubicBezTo>
                      <a:lnTo>
                        <a:pt x="112814" y="6515"/>
                      </a:lnTo>
                      <a:cubicBezTo>
                        <a:pt x="74409" y="12344"/>
                        <a:pt x="37376" y="25031"/>
                        <a:pt x="3086" y="43205"/>
                      </a:cubicBezTo>
                      <a:lnTo>
                        <a:pt x="0" y="37376"/>
                      </a:ln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33" name="Google Shape;3933;p16"/>
                <p:cNvSpPr/>
                <p:nvPr/>
              </p:nvSpPr>
              <p:spPr>
                <a:xfrm>
                  <a:off x="4470311" y="4913071"/>
                  <a:ext cx="235572" cy="1412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72" h="141274" extrusionOk="0">
                      <a:moveTo>
                        <a:pt x="1371" y="141275"/>
                      </a:moveTo>
                      <a:lnTo>
                        <a:pt x="0" y="135102"/>
                      </a:lnTo>
                      <a:cubicBezTo>
                        <a:pt x="45263" y="126187"/>
                        <a:pt x="92240" y="116586"/>
                        <a:pt x="134417" y="96012"/>
                      </a:cubicBezTo>
                      <a:cubicBezTo>
                        <a:pt x="181394" y="73380"/>
                        <a:pt x="214998" y="39090"/>
                        <a:pt x="229400" y="0"/>
                      </a:cubicBezTo>
                      <a:lnTo>
                        <a:pt x="235572" y="2400"/>
                      </a:lnTo>
                      <a:cubicBezTo>
                        <a:pt x="220485" y="43205"/>
                        <a:pt x="185509" y="78524"/>
                        <a:pt x="137160" y="102184"/>
                      </a:cubicBezTo>
                      <a:cubicBezTo>
                        <a:pt x="94298" y="122758"/>
                        <a:pt x="46977" y="132017"/>
                        <a:pt x="1371" y="141275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9662884"/>
      </p:ext>
    </p:extLst>
  </p:cSld>
  <p:clrMapOvr>
    <a:masterClrMapping/>
  </p:clrMapOvr>
  <p:transition spd="med" advClick="0" advTm="0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2" name="Google Shape;892;p21"/>
          <p:cNvSpPr txBox="1">
            <a:spLocks noGrp="1"/>
          </p:cNvSpPr>
          <p:nvPr>
            <p:ph type="subTitle" idx="1"/>
          </p:nvPr>
        </p:nvSpPr>
        <p:spPr>
          <a:xfrm>
            <a:off x="2553600" y="2508301"/>
            <a:ext cx="7084800" cy="12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893" name="Google Shape;893;p21"/>
          <p:cNvSpPr txBox="1">
            <a:spLocks noGrp="1"/>
          </p:cNvSpPr>
          <p:nvPr>
            <p:ph type="subTitle" idx="2"/>
          </p:nvPr>
        </p:nvSpPr>
        <p:spPr>
          <a:xfrm>
            <a:off x="3462400" y="3695484"/>
            <a:ext cx="5267200" cy="6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grpSp>
        <p:nvGrpSpPr>
          <p:cNvPr id="894" name="Google Shape;894;p21"/>
          <p:cNvGrpSpPr/>
          <p:nvPr/>
        </p:nvGrpSpPr>
        <p:grpSpPr>
          <a:xfrm>
            <a:off x="10652007" y="301187"/>
            <a:ext cx="1613893" cy="1158180"/>
            <a:chOff x="6102329" y="3283426"/>
            <a:chExt cx="654776" cy="469888"/>
          </a:xfrm>
        </p:grpSpPr>
        <p:sp>
          <p:nvSpPr>
            <p:cNvPr id="895" name="Google Shape;895;p21"/>
            <p:cNvSpPr/>
            <p:nvPr/>
          </p:nvSpPr>
          <p:spPr>
            <a:xfrm>
              <a:off x="6149906" y="3283426"/>
              <a:ext cx="607200" cy="327381"/>
            </a:xfrm>
            <a:custGeom>
              <a:avLst/>
              <a:gdLst/>
              <a:ahLst/>
              <a:cxnLst/>
              <a:rect l="l" t="t" r="r" b="b"/>
              <a:pathLst>
                <a:path w="2795" h="1507" extrusionOk="0">
                  <a:moveTo>
                    <a:pt x="2697" y="0"/>
                  </a:moveTo>
                  <a:cubicBezTo>
                    <a:pt x="2697" y="22"/>
                    <a:pt x="1520" y="1418"/>
                    <a:pt x="435" y="1418"/>
                  </a:cubicBezTo>
                  <a:cubicBezTo>
                    <a:pt x="312" y="1418"/>
                    <a:pt x="191" y="1400"/>
                    <a:pt x="73" y="1361"/>
                  </a:cubicBezTo>
                  <a:cubicBezTo>
                    <a:pt x="66" y="1354"/>
                    <a:pt x="59" y="1351"/>
                    <a:pt x="52" y="1351"/>
                  </a:cubicBezTo>
                  <a:cubicBezTo>
                    <a:pt x="35" y="1351"/>
                    <a:pt x="18" y="1368"/>
                    <a:pt x="1" y="1385"/>
                  </a:cubicBezTo>
                  <a:cubicBezTo>
                    <a:pt x="1" y="1409"/>
                    <a:pt x="1" y="1434"/>
                    <a:pt x="25" y="1434"/>
                  </a:cubicBezTo>
                  <a:cubicBezTo>
                    <a:pt x="171" y="1482"/>
                    <a:pt x="292" y="1507"/>
                    <a:pt x="414" y="1507"/>
                  </a:cubicBezTo>
                  <a:cubicBezTo>
                    <a:pt x="948" y="1458"/>
                    <a:pt x="1458" y="1239"/>
                    <a:pt x="1871" y="899"/>
                  </a:cubicBezTo>
                  <a:cubicBezTo>
                    <a:pt x="2187" y="656"/>
                    <a:pt x="2503" y="389"/>
                    <a:pt x="2770" y="73"/>
                  </a:cubicBezTo>
                  <a:cubicBezTo>
                    <a:pt x="2794" y="49"/>
                    <a:pt x="2794" y="25"/>
                    <a:pt x="27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96" name="Google Shape;896;p21"/>
            <p:cNvSpPr/>
            <p:nvPr/>
          </p:nvSpPr>
          <p:spPr>
            <a:xfrm>
              <a:off x="6218555" y="3499796"/>
              <a:ext cx="179662" cy="211375"/>
            </a:xfrm>
            <a:custGeom>
              <a:avLst/>
              <a:gdLst/>
              <a:ahLst/>
              <a:cxnLst/>
              <a:rect l="l" t="t" r="r" b="b"/>
              <a:pathLst>
                <a:path w="827" h="973" extrusionOk="0">
                  <a:moveTo>
                    <a:pt x="73" y="0"/>
                  </a:moveTo>
                  <a:cubicBezTo>
                    <a:pt x="49" y="0"/>
                    <a:pt x="25" y="25"/>
                    <a:pt x="25" y="49"/>
                  </a:cubicBezTo>
                  <a:cubicBezTo>
                    <a:pt x="0" y="49"/>
                    <a:pt x="25" y="98"/>
                    <a:pt x="49" y="98"/>
                  </a:cubicBezTo>
                  <a:cubicBezTo>
                    <a:pt x="268" y="170"/>
                    <a:pt x="511" y="243"/>
                    <a:pt x="729" y="341"/>
                  </a:cubicBezTo>
                  <a:cubicBezTo>
                    <a:pt x="559" y="559"/>
                    <a:pt x="340" y="729"/>
                    <a:pt x="122" y="875"/>
                  </a:cubicBezTo>
                  <a:cubicBezTo>
                    <a:pt x="98" y="899"/>
                    <a:pt x="98" y="924"/>
                    <a:pt x="122" y="948"/>
                  </a:cubicBezTo>
                  <a:cubicBezTo>
                    <a:pt x="122" y="948"/>
                    <a:pt x="146" y="972"/>
                    <a:pt x="146" y="972"/>
                  </a:cubicBezTo>
                  <a:cubicBezTo>
                    <a:pt x="170" y="948"/>
                    <a:pt x="170" y="948"/>
                    <a:pt x="170" y="948"/>
                  </a:cubicBezTo>
                  <a:cubicBezTo>
                    <a:pt x="365" y="802"/>
                    <a:pt x="826" y="462"/>
                    <a:pt x="826" y="341"/>
                  </a:cubicBezTo>
                  <a:cubicBezTo>
                    <a:pt x="826" y="316"/>
                    <a:pt x="802" y="292"/>
                    <a:pt x="778" y="292"/>
                  </a:cubicBezTo>
                  <a:cubicBezTo>
                    <a:pt x="559" y="170"/>
                    <a:pt x="316" y="98"/>
                    <a:pt x="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97" name="Google Shape;897;p21"/>
            <p:cNvSpPr/>
            <p:nvPr/>
          </p:nvSpPr>
          <p:spPr>
            <a:xfrm>
              <a:off x="6367367" y="3409207"/>
              <a:ext cx="204862" cy="249174"/>
            </a:xfrm>
            <a:custGeom>
              <a:avLst/>
              <a:gdLst/>
              <a:ahLst/>
              <a:cxnLst/>
              <a:rect l="l" t="t" r="r" b="b"/>
              <a:pathLst>
                <a:path w="943" h="1147" extrusionOk="0">
                  <a:moveTo>
                    <a:pt x="53" y="1"/>
                  </a:moveTo>
                  <a:cubicBezTo>
                    <a:pt x="15" y="1"/>
                    <a:pt x="1" y="77"/>
                    <a:pt x="44" y="77"/>
                  </a:cubicBezTo>
                  <a:cubicBezTo>
                    <a:pt x="287" y="150"/>
                    <a:pt x="530" y="272"/>
                    <a:pt x="749" y="393"/>
                  </a:cubicBezTo>
                  <a:cubicBezTo>
                    <a:pt x="797" y="417"/>
                    <a:pt x="651" y="758"/>
                    <a:pt x="457" y="1073"/>
                  </a:cubicBezTo>
                  <a:cubicBezTo>
                    <a:pt x="433" y="1098"/>
                    <a:pt x="433" y="1122"/>
                    <a:pt x="457" y="1146"/>
                  </a:cubicBezTo>
                  <a:lnTo>
                    <a:pt x="481" y="1146"/>
                  </a:lnTo>
                  <a:cubicBezTo>
                    <a:pt x="506" y="1122"/>
                    <a:pt x="530" y="1122"/>
                    <a:pt x="530" y="1098"/>
                  </a:cubicBezTo>
                  <a:cubicBezTo>
                    <a:pt x="651" y="903"/>
                    <a:pt x="943" y="417"/>
                    <a:pt x="797" y="296"/>
                  </a:cubicBezTo>
                  <a:cubicBezTo>
                    <a:pt x="579" y="174"/>
                    <a:pt x="336" y="77"/>
                    <a:pt x="68" y="4"/>
                  </a:cubicBezTo>
                  <a:cubicBezTo>
                    <a:pt x="63" y="2"/>
                    <a:pt x="58" y="1"/>
                    <a:pt x="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98" name="Google Shape;898;p21"/>
            <p:cNvSpPr/>
            <p:nvPr/>
          </p:nvSpPr>
          <p:spPr>
            <a:xfrm>
              <a:off x="6519439" y="3341429"/>
              <a:ext cx="174230" cy="179657"/>
            </a:xfrm>
            <a:custGeom>
              <a:avLst/>
              <a:gdLst/>
              <a:ahLst/>
              <a:cxnLst/>
              <a:rect l="l" t="t" r="r" b="b"/>
              <a:pathLst>
                <a:path w="802" h="827" extrusionOk="0">
                  <a:moveTo>
                    <a:pt x="24" y="1"/>
                  </a:moveTo>
                  <a:cubicBezTo>
                    <a:pt x="0" y="1"/>
                    <a:pt x="0" y="74"/>
                    <a:pt x="24" y="98"/>
                  </a:cubicBezTo>
                  <a:cubicBezTo>
                    <a:pt x="243" y="98"/>
                    <a:pt x="462" y="122"/>
                    <a:pt x="680" y="171"/>
                  </a:cubicBezTo>
                  <a:cubicBezTo>
                    <a:pt x="656" y="389"/>
                    <a:pt x="559" y="584"/>
                    <a:pt x="462" y="778"/>
                  </a:cubicBezTo>
                  <a:cubicBezTo>
                    <a:pt x="437" y="778"/>
                    <a:pt x="462" y="827"/>
                    <a:pt x="462" y="827"/>
                  </a:cubicBezTo>
                  <a:lnTo>
                    <a:pt x="486" y="827"/>
                  </a:lnTo>
                  <a:cubicBezTo>
                    <a:pt x="510" y="827"/>
                    <a:pt x="510" y="827"/>
                    <a:pt x="534" y="802"/>
                  </a:cubicBezTo>
                  <a:cubicBezTo>
                    <a:pt x="583" y="729"/>
                    <a:pt x="802" y="268"/>
                    <a:pt x="753" y="122"/>
                  </a:cubicBezTo>
                  <a:cubicBezTo>
                    <a:pt x="753" y="122"/>
                    <a:pt x="729" y="98"/>
                    <a:pt x="705" y="74"/>
                  </a:cubicBezTo>
                  <a:cubicBezTo>
                    <a:pt x="486" y="25"/>
                    <a:pt x="267" y="1"/>
                    <a:pt x="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99" name="Google Shape;899;p21"/>
            <p:cNvSpPr/>
            <p:nvPr/>
          </p:nvSpPr>
          <p:spPr>
            <a:xfrm>
              <a:off x="6603730" y="3489151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1"/>
                  </a:moveTo>
                  <a:cubicBezTo>
                    <a:pt x="74" y="1"/>
                    <a:pt x="1" y="74"/>
                    <a:pt x="1" y="171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1"/>
                  </a:cubicBezTo>
                  <a:cubicBezTo>
                    <a:pt x="341" y="74"/>
                    <a:pt x="268" y="1"/>
                    <a:pt x="1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00" name="Google Shape;900;p21"/>
            <p:cNvSpPr/>
            <p:nvPr/>
          </p:nvSpPr>
          <p:spPr>
            <a:xfrm>
              <a:off x="6487721" y="3299284"/>
              <a:ext cx="68867" cy="74079"/>
            </a:xfrm>
            <a:custGeom>
              <a:avLst/>
              <a:gdLst/>
              <a:ahLst/>
              <a:cxnLst/>
              <a:rect l="l" t="t" r="r" b="b"/>
              <a:pathLst>
                <a:path w="317" h="341" extrusionOk="0">
                  <a:moveTo>
                    <a:pt x="170" y="0"/>
                  </a:moveTo>
                  <a:cubicBezTo>
                    <a:pt x="73" y="0"/>
                    <a:pt x="0" y="73"/>
                    <a:pt x="0" y="170"/>
                  </a:cubicBezTo>
                  <a:cubicBezTo>
                    <a:pt x="0" y="268"/>
                    <a:pt x="73" y="340"/>
                    <a:pt x="170" y="340"/>
                  </a:cubicBezTo>
                  <a:cubicBezTo>
                    <a:pt x="243" y="340"/>
                    <a:pt x="316" y="268"/>
                    <a:pt x="316" y="170"/>
                  </a:cubicBezTo>
                  <a:cubicBezTo>
                    <a:pt x="316" y="73"/>
                    <a:pt x="243" y="0"/>
                    <a:pt x="1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01" name="Google Shape;901;p21"/>
            <p:cNvSpPr/>
            <p:nvPr/>
          </p:nvSpPr>
          <p:spPr>
            <a:xfrm>
              <a:off x="6334564" y="3378359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1"/>
                  </a:moveTo>
                  <a:cubicBezTo>
                    <a:pt x="74" y="1"/>
                    <a:pt x="1" y="74"/>
                    <a:pt x="1" y="171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1"/>
                  </a:cubicBezTo>
                  <a:cubicBezTo>
                    <a:pt x="341" y="74"/>
                    <a:pt x="268" y="1"/>
                    <a:pt x="1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02" name="Google Shape;902;p21"/>
            <p:cNvSpPr/>
            <p:nvPr/>
          </p:nvSpPr>
          <p:spPr>
            <a:xfrm>
              <a:off x="6424286" y="3626446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0"/>
                  </a:moveTo>
                  <a:cubicBezTo>
                    <a:pt x="74" y="0"/>
                    <a:pt x="1" y="73"/>
                    <a:pt x="1" y="170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0"/>
                  </a:cubicBezTo>
                  <a:cubicBezTo>
                    <a:pt x="341" y="73"/>
                    <a:pt x="268" y="0"/>
                    <a:pt x="1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03" name="Google Shape;903;p21"/>
            <p:cNvSpPr/>
            <p:nvPr/>
          </p:nvSpPr>
          <p:spPr>
            <a:xfrm>
              <a:off x="6181623" y="3462865"/>
              <a:ext cx="74081" cy="68865"/>
            </a:xfrm>
            <a:custGeom>
              <a:avLst/>
              <a:gdLst/>
              <a:ahLst/>
              <a:cxnLst/>
              <a:rect l="l" t="t" r="r" b="b"/>
              <a:pathLst>
                <a:path w="341" h="317" extrusionOk="0">
                  <a:moveTo>
                    <a:pt x="170" y="0"/>
                  </a:moveTo>
                  <a:cubicBezTo>
                    <a:pt x="73" y="0"/>
                    <a:pt x="0" y="73"/>
                    <a:pt x="0" y="170"/>
                  </a:cubicBezTo>
                  <a:cubicBezTo>
                    <a:pt x="0" y="243"/>
                    <a:pt x="73" y="316"/>
                    <a:pt x="170" y="316"/>
                  </a:cubicBezTo>
                  <a:cubicBezTo>
                    <a:pt x="268" y="316"/>
                    <a:pt x="340" y="243"/>
                    <a:pt x="340" y="170"/>
                  </a:cubicBezTo>
                  <a:cubicBezTo>
                    <a:pt x="340" y="73"/>
                    <a:pt x="268" y="0"/>
                    <a:pt x="1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04" name="Google Shape;904;p21"/>
            <p:cNvSpPr/>
            <p:nvPr/>
          </p:nvSpPr>
          <p:spPr>
            <a:xfrm>
              <a:off x="6102329" y="3547371"/>
              <a:ext cx="74298" cy="74079"/>
            </a:xfrm>
            <a:custGeom>
              <a:avLst/>
              <a:gdLst/>
              <a:ahLst/>
              <a:cxnLst/>
              <a:rect l="l" t="t" r="r" b="b"/>
              <a:pathLst>
                <a:path w="342" h="341" extrusionOk="0">
                  <a:moveTo>
                    <a:pt x="171" y="0"/>
                  </a:moveTo>
                  <a:cubicBezTo>
                    <a:pt x="98" y="0"/>
                    <a:pt x="1" y="73"/>
                    <a:pt x="1" y="170"/>
                  </a:cubicBezTo>
                  <a:cubicBezTo>
                    <a:pt x="1" y="267"/>
                    <a:pt x="98" y="340"/>
                    <a:pt x="171" y="340"/>
                  </a:cubicBezTo>
                  <a:cubicBezTo>
                    <a:pt x="268" y="340"/>
                    <a:pt x="341" y="267"/>
                    <a:pt x="341" y="170"/>
                  </a:cubicBezTo>
                  <a:cubicBezTo>
                    <a:pt x="341" y="73"/>
                    <a:pt x="268" y="0"/>
                    <a:pt x="1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05" name="Google Shape;905;p21"/>
            <p:cNvSpPr/>
            <p:nvPr/>
          </p:nvSpPr>
          <p:spPr>
            <a:xfrm>
              <a:off x="6213341" y="3684449"/>
              <a:ext cx="74081" cy="68865"/>
            </a:xfrm>
            <a:custGeom>
              <a:avLst/>
              <a:gdLst/>
              <a:ahLst/>
              <a:cxnLst/>
              <a:rect l="l" t="t" r="r" b="b"/>
              <a:pathLst>
                <a:path w="341" h="317" extrusionOk="0">
                  <a:moveTo>
                    <a:pt x="170" y="1"/>
                  </a:moveTo>
                  <a:cubicBezTo>
                    <a:pt x="73" y="1"/>
                    <a:pt x="0" y="74"/>
                    <a:pt x="0" y="146"/>
                  </a:cubicBezTo>
                  <a:cubicBezTo>
                    <a:pt x="0" y="244"/>
                    <a:pt x="73" y="316"/>
                    <a:pt x="170" y="316"/>
                  </a:cubicBezTo>
                  <a:cubicBezTo>
                    <a:pt x="267" y="316"/>
                    <a:pt x="340" y="244"/>
                    <a:pt x="340" y="146"/>
                  </a:cubicBezTo>
                  <a:cubicBezTo>
                    <a:pt x="340" y="74"/>
                    <a:pt x="267" y="1"/>
                    <a:pt x="1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906" name="Google Shape;906;p21"/>
          <p:cNvGrpSpPr/>
          <p:nvPr/>
        </p:nvGrpSpPr>
        <p:grpSpPr>
          <a:xfrm rot="-1272558" flipH="1">
            <a:off x="9473775" y="4238218"/>
            <a:ext cx="1887511" cy="3180415"/>
            <a:chOff x="-653265" y="1899986"/>
            <a:chExt cx="171302" cy="288619"/>
          </a:xfrm>
        </p:grpSpPr>
        <p:sp>
          <p:nvSpPr>
            <p:cNvPr id="907" name="Google Shape;907;p21"/>
            <p:cNvSpPr/>
            <p:nvPr/>
          </p:nvSpPr>
          <p:spPr>
            <a:xfrm>
              <a:off x="-527106" y="1913930"/>
              <a:ext cx="45143" cy="47052"/>
            </a:xfrm>
            <a:custGeom>
              <a:avLst/>
              <a:gdLst/>
              <a:ahLst/>
              <a:cxnLst/>
              <a:rect l="l" t="t" r="r" b="b"/>
              <a:pathLst>
                <a:path w="1159" h="1208" extrusionOk="0">
                  <a:moveTo>
                    <a:pt x="626" y="1"/>
                  </a:moveTo>
                  <a:cubicBezTo>
                    <a:pt x="368" y="1"/>
                    <a:pt x="163" y="396"/>
                    <a:pt x="163" y="396"/>
                  </a:cubicBezTo>
                  <a:cubicBezTo>
                    <a:pt x="0" y="997"/>
                    <a:pt x="317" y="1207"/>
                    <a:pt x="551" y="1207"/>
                  </a:cubicBezTo>
                  <a:cubicBezTo>
                    <a:pt x="666" y="1207"/>
                    <a:pt x="762" y="1156"/>
                    <a:pt x="770" y="1076"/>
                  </a:cubicBezTo>
                  <a:cubicBezTo>
                    <a:pt x="794" y="833"/>
                    <a:pt x="479" y="736"/>
                    <a:pt x="479" y="736"/>
                  </a:cubicBezTo>
                  <a:cubicBezTo>
                    <a:pt x="479" y="736"/>
                    <a:pt x="1159" y="396"/>
                    <a:pt x="819" y="80"/>
                  </a:cubicBezTo>
                  <a:cubicBezTo>
                    <a:pt x="753" y="23"/>
                    <a:pt x="688" y="1"/>
                    <a:pt x="6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08" name="Google Shape;908;p21"/>
            <p:cNvSpPr/>
            <p:nvPr/>
          </p:nvSpPr>
          <p:spPr>
            <a:xfrm>
              <a:off x="-564303" y="1911944"/>
              <a:ext cx="42728" cy="46273"/>
            </a:xfrm>
            <a:custGeom>
              <a:avLst/>
              <a:gdLst/>
              <a:ahLst/>
              <a:cxnLst/>
              <a:rect l="l" t="t" r="r" b="b"/>
              <a:pathLst>
                <a:path w="1097" h="1188" extrusionOk="0">
                  <a:moveTo>
                    <a:pt x="548" y="1"/>
                  </a:moveTo>
                  <a:cubicBezTo>
                    <a:pt x="491" y="1"/>
                    <a:pt x="429" y="17"/>
                    <a:pt x="365" y="58"/>
                  </a:cubicBezTo>
                  <a:cubicBezTo>
                    <a:pt x="0" y="301"/>
                    <a:pt x="680" y="738"/>
                    <a:pt x="680" y="738"/>
                  </a:cubicBezTo>
                  <a:cubicBezTo>
                    <a:pt x="680" y="738"/>
                    <a:pt x="340" y="811"/>
                    <a:pt x="340" y="1030"/>
                  </a:cubicBezTo>
                  <a:cubicBezTo>
                    <a:pt x="349" y="1120"/>
                    <a:pt x="464" y="1188"/>
                    <a:pt x="597" y="1188"/>
                  </a:cubicBezTo>
                  <a:cubicBezTo>
                    <a:pt x="821" y="1188"/>
                    <a:pt x="1097" y="1000"/>
                    <a:pt x="1021" y="422"/>
                  </a:cubicBezTo>
                  <a:cubicBezTo>
                    <a:pt x="1021" y="422"/>
                    <a:pt x="835" y="1"/>
                    <a:pt x="5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09" name="Google Shape;909;p21"/>
            <p:cNvSpPr/>
            <p:nvPr/>
          </p:nvSpPr>
          <p:spPr>
            <a:xfrm>
              <a:off x="-525509" y="1900921"/>
              <a:ext cx="20838" cy="20877"/>
            </a:xfrm>
            <a:custGeom>
              <a:avLst/>
              <a:gdLst/>
              <a:ahLst/>
              <a:cxnLst/>
              <a:rect l="l" t="t" r="r" b="b"/>
              <a:pathLst>
                <a:path w="535" h="536" extrusionOk="0">
                  <a:moveTo>
                    <a:pt x="462" y="1"/>
                  </a:moveTo>
                  <a:cubicBezTo>
                    <a:pt x="292" y="25"/>
                    <a:pt x="0" y="195"/>
                    <a:pt x="49" y="487"/>
                  </a:cubicBezTo>
                  <a:cubicBezTo>
                    <a:pt x="49" y="511"/>
                    <a:pt x="73" y="535"/>
                    <a:pt x="97" y="535"/>
                  </a:cubicBezTo>
                  <a:lnTo>
                    <a:pt x="122" y="535"/>
                  </a:lnTo>
                  <a:cubicBezTo>
                    <a:pt x="146" y="535"/>
                    <a:pt x="146" y="511"/>
                    <a:pt x="146" y="487"/>
                  </a:cubicBezTo>
                  <a:cubicBezTo>
                    <a:pt x="97" y="171"/>
                    <a:pt x="462" y="98"/>
                    <a:pt x="486" y="98"/>
                  </a:cubicBezTo>
                  <a:cubicBezTo>
                    <a:pt x="510" y="74"/>
                    <a:pt x="535" y="49"/>
                    <a:pt x="510" y="25"/>
                  </a:cubicBezTo>
                  <a:cubicBezTo>
                    <a:pt x="510" y="1"/>
                    <a:pt x="486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10" name="Google Shape;910;p21"/>
            <p:cNvSpPr/>
            <p:nvPr/>
          </p:nvSpPr>
          <p:spPr>
            <a:xfrm>
              <a:off x="-540660" y="1899986"/>
              <a:ext cx="17060" cy="20838"/>
            </a:xfrm>
            <a:custGeom>
              <a:avLst/>
              <a:gdLst/>
              <a:ahLst/>
              <a:cxnLst/>
              <a:rect l="l" t="t" r="r" b="b"/>
              <a:pathLst>
                <a:path w="438" h="535" extrusionOk="0">
                  <a:moveTo>
                    <a:pt x="49" y="1"/>
                  </a:moveTo>
                  <a:cubicBezTo>
                    <a:pt x="1" y="1"/>
                    <a:pt x="1" y="25"/>
                    <a:pt x="1" y="49"/>
                  </a:cubicBezTo>
                  <a:cubicBezTo>
                    <a:pt x="1" y="98"/>
                    <a:pt x="25" y="98"/>
                    <a:pt x="49" y="98"/>
                  </a:cubicBezTo>
                  <a:cubicBezTo>
                    <a:pt x="98" y="98"/>
                    <a:pt x="146" y="122"/>
                    <a:pt x="195" y="146"/>
                  </a:cubicBezTo>
                  <a:cubicBezTo>
                    <a:pt x="292" y="243"/>
                    <a:pt x="341" y="365"/>
                    <a:pt x="341" y="511"/>
                  </a:cubicBezTo>
                  <a:cubicBezTo>
                    <a:pt x="341" y="535"/>
                    <a:pt x="365" y="535"/>
                    <a:pt x="389" y="535"/>
                  </a:cubicBezTo>
                  <a:cubicBezTo>
                    <a:pt x="414" y="535"/>
                    <a:pt x="438" y="511"/>
                    <a:pt x="438" y="486"/>
                  </a:cubicBezTo>
                  <a:cubicBezTo>
                    <a:pt x="438" y="341"/>
                    <a:pt x="365" y="171"/>
                    <a:pt x="243" y="73"/>
                  </a:cubicBezTo>
                  <a:cubicBezTo>
                    <a:pt x="195" y="25"/>
                    <a:pt x="122" y="1"/>
                    <a:pt x="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11" name="Google Shape;911;p21"/>
            <p:cNvSpPr/>
            <p:nvPr/>
          </p:nvSpPr>
          <p:spPr>
            <a:xfrm>
              <a:off x="-653265" y="1974731"/>
              <a:ext cx="137260" cy="213874"/>
            </a:xfrm>
            <a:custGeom>
              <a:avLst/>
              <a:gdLst/>
              <a:ahLst/>
              <a:cxnLst/>
              <a:rect l="l" t="t" r="r" b="b"/>
              <a:pathLst>
                <a:path w="3524" h="5491" extrusionOk="0">
                  <a:moveTo>
                    <a:pt x="3353" y="1"/>
                  </a:moveTo>
                  <a:cubicBezTo>
                    <a:pt x="3329" y="25"/>
                    <a:pt x="3329" y="49"/>
                    <a:pt x="3329" y="73"/>
                  </a:cubicBezTo>
                  <a:cubicBezTo>
                    <a:pt x="3353" y="122"/>
                    <a:pt x="3377" y="171"/>
                    <a:pt x="3377" y="244"/>
                  </a:cubicBezTo>
                  <a:cubicBezTo>
                    <a:pt x="3377" y="268"/>
                    <a:pt x="3402" y="268"/>
                    <a:pt x="3426" y="268"/>
                  </a:cubicBezTo>
                  <a:cubicBezTo>
                    <a:pt x="3450" y="268"/>
                    <a:pt x="3475" y="244"/>
                    <a:pt x="3475" y="219"/>
                  </a:cubicBezTo>
                  <a:cubicBezTo>
                    <a:pt x="3450" y="98"/>
                    <a:pt x="3426" y="25"/>
                    <a:pt x="3426" y="25"/>
                  </a:cubicBezTo>
                  <a:cubicBezTo>
                    <a:pt x="3402" y="1"/>
                    <a:pt x="3377" y="1"/>
                    <a:pt x="3353" y="1"/>
                  </a:cubicBezTo>
                  <a:close/>
                  <a:moveTo>
                    <a:pt x="3465" y="377"/>
                  </a:moveTo>
                  <a:cubicBezTo>
                    <a:pt x="3438" y="377"/>
                    <a:pt x="3414" y="389"/>
                    <a:pt x="3426" y="414"/>
                  </a:cubicBezTo>
                  <a:cubicBezTo>
                    <a:pt x="3426" y="462"/>
                    <a:pt x="3426" y="535"/>
                    <a:pt x="3426" y="584"/>
                  </a:cubicBezTo>
                  <a:lnTo>
                    <a:pt x="3426" y="608"/>
                  </a:lnTo>
                  <a:cubicBezTo>
                    <a:pt x="3426" y="632"/>
                    <a:pt x="3450" y="656"/>
                    <a:pt x="3475" y="656"/>
                  </a:cubicBezTo>
                  <a:cubicBezTo>
                    <a:pt x="3499" y="656"/>
                    <a:pt x="3499" y="632"/>
                    <a:pt x="3523" y="632"/>
                  </a:cubicBezTo>
                  <a:lnTo>
                    <a:pt x="3523" y="584"/>
                  </a:lnTo>
                  <a:cubicBezTo>
                    <a:pt x="3523" y="535"/>
                    <a:pt x="3523" y="486"/>
                    <a:pt x="3523" y="414"/>
                  </a:cubicBezTo>
                  <a:cubicBezTo>
                    <a:pt x="3523" y="389"/>
                    <a:pt x="3493" y="377"/>
                    <a:pt x="3465" y="377"/>
                  </a:cubicBezTo>
                  <a:close/>
                  <a:moveTo>
                    <a:pt x="3450" y="754"/>
                  </a:moveTo>
                  <a:cubicBezTo>
                    <a:pt x="3426" y="754"/>
                    <a:pt x="3402" y="754"/>
                    <a:pt x="3402" y="778"/>
                  </a:cubicBezTo>
                  <a:cubicBezTo>
                    <a:pt x="3402" y="851"/>
                    <a:pt x="3377" y="899"/>
                    <a:pt x="3353" y="948"/>
                  </a:cubicBezTo>
                  <a:cubicBezTo>
                    <a:pt x="3329" y="972"/>
                    <a:pt x="3353" y="997"/>
                    <a:pt x="3377" y="1021"/>
                  </a:cubicBezTo>
                  <a:lnTo>
                    <a:pt x="3402" y="1021"/>
                  </a:lnTo>
                  <a:cubicBezTo>
                    <a:pt x="3426" y="1021"/>
                    <a:pt x="3426" y="997"/>
                    <a:pt x="3426" y="997"/>
                  </a:cubicBezTo>
                  <a:cubicBezTo>
                    <a:pt x="3450" y="924"/>
                    <a:pt x="3475" y="875"/>
                    <a:pt x="3499" y="802"/>
                  </a:cubicBezTo>
                  <a:cubicBezTo>
                    <a:pt x="3499" y="778"/>
                    <a:pt x="3475" y="754"/>
                    <a:pt x="3450" y="754"/>
                  </a:cubicBezTo>
                  <a:close/>
                  <a:moveTo>
                    <a:pt x="2576" y="899"/>
                  </a:moveTo>
                  <a:cubicBezTo>
                    <a:pt x="2503" y="924"/>
                    <a:pt x="2430" y="997"/>
                    <a:pt x="2406" y="1045"/>
                  </a:cubicBezTo>
                  <a:cubicBezTo>
                    <a:pt x="2406" y="1069"/>
                    <a:pt x="2406" y="1118"/>
                    <a:pt x="2430" y="1118"/>
                  </a:cubicBezTo>
                  <a:lnTo>
                    <a:pt x="2454" y="1118"/>
                  </a:lnTo>
                  <a:cubicBezTo>
                    <a:pt x="2479" y="1118"/>
                    <a:pt x="2479" y="1118"/>
                    <a:pt x="2503" y="1094"/>
                  </a:cubicBezTo>
                  <a:cubicBezTo>
                    <a:pt x="2503" y="1045"/>
                    <a:pt x="2551" y="1021"/>
                    <a:pt x="2600" y="997"/>
                  </a:cubicBezTo>
                  <a:cubicBezTo>
                    <a:pt x="2649" y="972"/>
                    <a:pt x="2624" y="899"/>
                    <a:pt x="2576" y="899"/>
                  </a:cubicBezTo>
                  <a:close/>
                  <a:moveTo>
                    <a:pt x="2722" y="948"/>
                  </a:moveTo>
                  <a:cubicBezTo>
                    <a:pt x="2697" y="972"/>
                    <a:pt x="2697" y="997"/>
                    <a:pt x="2722" y="1021"/>
                  </a:cubicBezTo>
                  <a:cubicBezTo>
                    <a:pt x="2770" y="1045"/>
                    <a:pt x="2794" y="1094"/>
                    <a:pt x="2819" y="1142"/>
                  </a:cubicBezTo>
                  <a:cubicBezTo>
                    <a:pt x="2843" y="1167"/>
                    <a:pt x="2843" y="1167"/>
                    <a:pt x="2867" y="1167"/>
                  </a:cubicBezTo>
                  <a:lnTo>
                    <a:pt x="2916" y="1191"/>
                  </a:lnTo>
                  <a:cubicBezTo>
                    <a:pt x="2916" y="1167"/>
                    <a:pt x="2940" y="1142"/>
                    <a:pt x="2916" y="1118"/>
                  </a:cubicBezTo>
                  <a:cubicBezTo>
                    <a:pt x="2892" y="1045"/>
                    <a:pt x="2843" y="997"/>
                    <a:pt x="2794" y="948"/>
                  </a:cubicBezTo>
                  <a:close/>
                  <a:moveTo>
                    <a:pt x="3268" y="1078"/>
                  </a:moveTo>
                  <a:cubicBezTo>
                    <a:pt x="3256" y="1078"/>
                    <a:pt x="3243" y="1082"/>
                    <a:pt x="3232" y="1094"/>
                  </a:cubicBezTo>
                  <a:cubicBezTo>
                    <a:pt x="3207" y="1142"/>
                    <a:pt x="3159" y="1167"/>
                    <a:pt x="3110" y="1215"/>
                  </a:cubicBezTo>
                  <a:cubicBezTo>
                    <a:pt x="3086" y="1215"/>
                    <a:pt x="3086" y="1239"/>
                    <a:pt x="3110" y="1264"/>
                  </a:cubicBezTo>
                  <a:cubicBezTo>
                    <a:pt x="3110" y="1288"/>
                    <a:pt x="3134" y="1288"/>
                    <a:pt x="3159" y="1288"/>
                  </a:cubicBezTo>
                  <a:cubicBezTo>
                    <a:pt x="3207" y="1264"/>
                    <a:pt x="3256" y="1215"/>
                    <a:pt x="3305" y="1167"/>
                  </a:cubicBezTo>
                  <a:cubicBezTo>
                    <a:pt x="3342" y="1129"/>
                    <a:pt x="3308" y="1078"/>
                    <a:pt x="3268" y="1078"/>
                  </a:cubicBezTo>
                  <a:close/>
                  <a:moveTo>
                    <a:pt x="2469" y="1197"/>
                  </a:moveTo>
                  <a:cubicBezTo>
                    <a:pt x="2460" y="1197"/>
                    <a:pt x="2454" y="1203"/>
                    <a:pt x="2454" y="1215"/>
                  </a:cubicBezTo>
                  <a:cubicBezTo>
                    <a:pt x="2430" y="1215"/>
                    <a:pt x="2406" y="1264"/>
                    <a:pt x="2430" y="1264"/>
                  </a:cubicBezTo>
                  <a:cubicBezTo>
                    <a:pt x="2479" y="1337"/>
                    <a:pt x="2527" y="1385"/>
                    <a:pt x="2600" y="1385"/>
                  </a:cubicBezTo>
                  <a:lnTo>
                    <a:pt x="2624" y="1410"/>
                  </a:lnTo>
                  <a:cubicBezTo>
                    <a:pt x="2649" y="1410"/>
                    <a:pt x="2673" y="1385"/>
                    <a:pt x="2673" y="1361"/>
                  </a:cubicBezTo>
                  <a:cubicBezTo>
                    <a:pt x="2673" y="1337"/>
                    <a:pt x="2649" y="1288"/>
                    <a:pt x="2624" y="1288"/>
                  </a:cubicBezTo>
                  <a:cubicBezTo>
                    <a:pt x="2576" y="1288"/>
                    <a:pt x="2527" y="1264"/>
                    <a:pt x="2503" y="1215"/>
                  </a:cubicBezTo>
                  <a:cubicBezTo>
                    <a:pt x="2491" y="1203"/>
                    <a:pt x="2479" y="1197"/>
                    <a:pt x="2469" y="1197"/>
                  </a:cubicBezTo>
                  <a:close/>
                  <a:moveTo>
                    <a:pt x="2958" y="1253"/>
                  </a:moveTo>
                  <a:cubicBezTo>
                    <a:pt x="2954" y="1253"/>
                    <a:pt x="2948" y="1256"/>
                    <a:pt x="2940" y="1264"/>
                  </a:cubicBezTo>
                  <a:cubicBezTo>
                    <a:pt x="2916" y="1264"/>
                    <a:pt x="2892" y="1264"/>
                    <a:pt x="2892" y="1288"/>
                  </a:cubicBezTo>
                  <a:lnTo>
                    <a:pt x="2794" y="1312"/>
                  </a:lnTo>
                  <a:cubicBezTo>
                    <a:pt x="2790" y="1310"/>
                    <a:pt x="2786" y="1309"/>
                    <a:pt x="2782" y="1309"/>
                  </a:cubicBezTo>
                  <a:cubicBezTo>
                    <a:pt x="2746" y="1309"/>
                    <a:pt x="2750" y="1410"/>
                    <a:pt x="2794" y="1410"/>
                  </a:cubicBezTo>
                  <a:cubicBezTo>
                    <a:pt x="2843" y="1410"/>
                    <a:pt x="2867" y="1385"/>
                    <a:pt x="2916" y="1385"/>
                  </a:cubicBezTo>
                  <a:cubicBezTo>
                    <a:pt x="2916" y="1410"/>
                    <a:pt x="2916" y="1458"/>
                    <a:pt x="2916" y="1482"/>
                  </a:cubicBezTo>
                  <a:cubicBezTo>
                    <a:pt x="2916" y="1507"/>
                    <a:pt x="2940" y="1531"/>
                    <a:pt x="2964" y="1531"/>
                  </a:cubicBezTo>
                  <a:lnTo>
                    <a:pt x="2989" y="1531"/>
                  </a:lnTo>
                  <a:cubicBezTo>
                    <a:pt x="3013" y="1531"/>
                    <a:pt x="3037" y="1507"/>
                    <a:pt x="3037" y="1482"/>
                  </a:cubicBezTo>
                  <a:cubicBezTo>
                    <a:pt x="3013" y="1434"/>
                    <a:pt x="3013" y="1410"/>
                    <a:pt x="3013" y="1361"/>
                  </a:cubicBezTo>
                  <a:cubicBezTo>
                    <a:pt x="3037" y="1361"/>
                    <a:pt x="3037" y="1337"/>
                    <a:pt x="3037" y="1312"/>
                  </a:cubicBezTo>
                  <a:cubicBezTo>
                    <a:pt x="3013" y="1288"/>
                    <a:pt x="3013" y="1264"/>
                    <a:pt x="2989" y="1264"/>
                  </a:cubicBezTo>
                  <a:cubicBezTo>
                    <a:pt x="2973" y="1264"/>
                    <a:pt x="2967" y="1253"/>
                    <a:pt x="2958" y="1253"/>
                  </a:cubicBezTo>
                  <a:close/>
                  <a:moveTo>
                    <a:pt x="2989" y="1628"/>
                  </a:moveTo>
                  <a:cubicBezTo>
                    <a:pt x="2964" y="1628"/>
                    <a:pt x="2940" y="1652"/>
                    <a:pt x="2940" y="1677"/>
                  </a:cubicBezTo>
                  <a:cubicBezTo>
                    <a:pt x="2916" y="1725"/>
                    <a:pt x="2916" y="1798"/>
                    <a:pt x="2892" y="1847"/>
                  </a:cubicBezTo>
                  <a:cubicBezTo>
                    <a:pt x="2892" y="1871"/>
                    <a:pt x="2916" y="1895"/>
                    <a:pt x="2940" y="1895"/>
                  </a:cubicBezTo>
                  <a:cubicBezTo>
                    <a:pt x="2964" y="1895"/>
                    <a:pt x="2989" y="1895"/>
                    <a:pt x="2989" y="1871"/>
                  </a:cubicBezTo>
                  <a:cubicBezTo>
                    <a:pt x="3013" y="1798"/>
                    <a:pt x="3013" y="1750"/>
                    <a:pt x="3037" y="1677"/>
                  </a:cubicBezTo>
                  <a:cubicBezTo>
                    <a:pt x="3037" y="1652"/>
                    <a:pt x="3013" y="1628"/>
                    <a:pt x="2989" y="1628"/>
                  </a:cubicBezTo>
                  <a:close/>
                  <a:moveTo>
                    <a:pt x="1628" y="1993"/>
                  </a:moveTo>
                  <a:cubicBezTo>
                    <a:pt x="1604" y="1993"/>
                    <a:pt x="1580" y="2017"/>
                    <a:pt x="1580" y="2041"/>
                  </a:cubicBezTo>
                  <a:cubicBezTo>
                    <a:pt x="1580" y="2065"/>
                    <a:pt x="1604" y="2090"/>
                    <a:pt x="1628" y="2090"/>
                  </a:cubicBezTo>
                  <a:cubicBezTo>
                    <a:pt x="1677" y="2090"/>
                    <a:pt x="1726" y="2090"/>
                    <a:pt x="1750" y="2114"/>
                  </a:cubicBezTo>
                  <a:lnTo>
                    <a:pt x="1823" y="2114"/>
                  </a:lnTo>
                  <a:cubicBezTo>
                    <a:pt x="1823" y="2114"/>
                    <a:pt x="1847" y="2114"/>
                    <a:pt x="1847" y="2090"/>
                  </a:cubicBezTo>
                  <a:cubicBezTo>
                    <a:pt x="1847" y="2065"/>
                    <a:pt x="1847" y="2041"/>
                    <a:pt x="1823" y="2017"/>
                  </a:cubicBezTo>
                  <a:lnTo>
                    <a:pt x="1798" y="2017"/>
                  </a:lnTo>
                  <a:cubicBezTo>
                    <a:pt x="1750" y="1993"/>
                    <a:pt x="1677" y="1993"/>
                    <a:pt x="1628" y="1993"/>
                  </a:cubicBezTo>
                  <a:close/>
                  <a:moveTo>
                    <a:pt x="2892" y="1993"/>
                  </a:moveTo>
                  <a:cubicBezTo>
                    <a:pt x="2867" y="1993"/>
                    <a:pt x="2843" y="1993"/>
                    <a:pt x="2819" y="2017"/>
                  </a:cubicBezTo>
                  <a:cubicBezTo>
                    <a:pt x="2794" y="2065"/>
                    <a:pt x="2770" y="2114"/>
                    <a:pt x="2722" y="2163"/>
                  </a:cubicBezTo>
                  <a:cubicBezTo>
                    <a:pt x="2722" y="2187"/>
                    <a:pt x="2722" y="2211"/>
                    <a:pt x="2722" y="2235"/>
                  </a:cubicBezTo>
                  <a:lnTo>
                    <a:pt x="2794" y="2235"/>
                  </a:lnTo>
                  <a:cubicBezTo>
                    <a:pt x="2843" y="2187"/>
                    <a:pt x="2867" y="2114"/>
                    <a:pt x="2916" y="2065"/>
                  </a:cubicBezTo>
                  <a:cubicBezTo>
                    <a:pt x="2916" y="2041"/>
                    <a:pt x="2916" y="2017"/>
                    <a:pt x="2892" y="1993"/>
                  </a:cubicBezTo>
                  <a:close/>
                  <a:moveTo>
                    <a:pt x="1968" y="2144"/>
                  </a:moveTo>
                  <a:cubicBezTo>
                    <a:pt x="1956" y="2144"/>
                    <a:pt x="1944" y="2150"/>
                    <a:pt x="1944" y="2163"/>
                  </a:cubicBezTo>
                  <a:cubicBezTo>
                    <a:pt x="1920" y="2163"/>
                    <a:pt x="1920" y="2211"/>
                    <a:pt x="1944" y="2211"/>
                  </a:cubicBezTo>
                  <a:cubicBezTo>
                    <a:pt x="1993" y="2260"/>
                    <a:pt x="2017" y="2284"/>
                    <a:pt x="2066" y="2333"/>
                  </a:cubicBezTo>
                  <a:lnTo>
                    <a:pt x="2114" y="2333"/>
                  </a:lnTo>
                  <a:cubicBezTo>
                    <a:pt x="2114" y="2357"/>
                    <a:pt x="2139" y="2357"/>
                    <a:pt x="2139" y="2357"/>
                  </a:cubicBezTo>
                  <a:cubicBezTo>
                    <a:pt x="2163" y="2333"/>
                    <a:pt x="2163" y="2308"/>
                    <a:pt x="2139" y="2284"/>
                  </a:cubicBezTo>
                  <a:cubicBezTo>
                    <a:pt x="2114" y="2235"/>
                    <a:pt x="2066" y="2187"/>
                    <a:pt x="1993" y="2163"/>
                  </a:cubicBezTo>
                  <a:cubicBezTo>
                    <a:pt x="1993" y="2150"/>
                    <a:pt x="1981" y="2144"/>
                    <a:pt x="1968" y="2144"/>
                  </a:cubicBezTo>
                  <a:close/>
                  <a:moveTo>
                    <a:pt x="1531" y="2114"/>
                  </a:moveTo>
                  <a:cubicBezTo>
                    <a:pt x="1507" y="2114"/>
                    <a:pt x="1483" y="2138"/>
                    <a:pt x="1483" y="2163"/>
                  </a:cubicBezTo>
                  <a:cubicBezTo>
                    <a:pt x="1483" y="2235"/>
                    <a:pt x="1507" y="2308"/>
                    <a:pt x="1555" y="2357"/>
                  </a:cubicBezTo>
                  <a:cubicBezTo>
                    <a:pt x="1555" y="2357"/>
                    <a:pt x="1580" y="2381"/>
                    <a:pt x="1604" y="2381"/>
                  </a:cubicBezTo>
                  <a:cubicBezTo>
                    <a:pt x="1604" y="2381"/>
                    <a:pt x="1628" y="2381"/>
                    <a:pt x="1628" y="2357"/>
                  </a:cubicBezTo>
                  <a:cubicBezTo>
                    <a:pt x="1653" y="2357"/>
                    <a:pt x="1653" y="2308"/>
                    <a:pt x="1628" y="2308"/>
                  </a:cubicBezTo>
                  <a:cubicBezTo>
                    <a:pt x="1580" y="2260"/>
                    <a:pt x="1580" y="2211"/>
                    <a:pt x="1555" y="2163"/>
                  </a:cubicBezTo>
                  <a:cubicBezTo>
                    <a:pt x="1580" y="2138"/>
                    <a:pt x="1555" y="2114"/>
                    <a:pt x="1531" y="2114"/>
                  </a:cubicBezTo>
                  <a:close/>
                  <a:moveTo>
                    <a:pt x="2637" y="2266"/>
                  </a:moveTo>
                  <a:cubicBezTo>
                    <a:pt x="2624" y="2266"/>
                    <a:pt x="2612" y="2272"/>
                    <a:pt x="2600" y="2284"/>
                  </a:cubicBezTo>
                  <a:cubicBezTo>
                    <a:pt x="2551" y="2308"/>
                    <a:pt x="2503" y="2333"/>
                    <a:pt x="2454" y="2357"/>
                  </a:cubicBezTo>
                  <a:cubicBezTo>
                    <a:pt x="2406" y="2381"/>
                    <a:pt x="2406" y="2406"/>
                    <a:pt x="2430" y="2430"/>
                  </a:cubicBezTo>
                  <a:cubicBezTo>
                    <a:pt x="2430" y="2454"/>
                    <a:pt x="2430" y="2454"/>
                    <a:pt x="2454" y="2454"/>
                  </a:cubicBezTo>
                  <a:lnTo>
                    <a:pt x="2503" y="2430"/>
                  </a:lnTo>
                  <a:cubicBezTo>
                    <a:pt x="2551" y="2406"/>
                    <a:pt x="2600" y="2381"/>
                    <a:pt x="2673" y="2333"/>
                  </a:cubicBezTo>
                  <a:cubicBezTo>
                    <a:pt x="2673" y="2333"/>
                    <a:pt x="2673" y="2284"/>
                    <a:pt x="2673" y="2284"/>
                  </a:cubicBezTo>
                  <a:cubicBezTo>
                    <a:pt x="2661" y="2272"/>
                    <a:pt x="2649" y="2266"/>
                    <a:pt x="2637" y="2266"/>
                  </a:cubicBezTo>
                  <a:close/>
                  <a:moveTo>
                    <a:pt x="1748" y="2395"/>
                  </a:moveTo>
                  <a:cubicBezTo>
                    <a:pt x="1726" y="2395"/>
                    <a:pt x="1701" y="2413"/>
                    <a:pt x="1701" y="2430"/>
                  </a:cubicBezTo>
                  <a:cubicBezTo>
                    <a:pt x="1677" y="2454"/>
                    <a:pt x="1701" y="2478"/>
                    <a:pt x="1726" y="2478"/>
                  </a:cubicBezTo>
                  <a:cubicBezTo>
                    <a:pt x="1774" y="2527"/>
                    <a:pt x="1847" y="2527"/>
                    <a:pt x="1920" y="2551"/>
                  </a:cubicBezTo>
                  <a:cubicBezTo>
                    <a:pt x="1968" y="2527"/>
                    <a:pt x="1968" y="2478"/>
                    <a:pt x="1920" y="2454"/>
                  </a:cubicBezTo>
                  <a:cubicBezTo>
                    <a:pt x="1871" y="2454"/>
                    <a:pt x="1823" y="2430"/>
                    <a:pt x="1774" y="2406"/>
                  </a:cubicBezTo>
                  <a:cubicBezTo>
                    <a:pt x="1767" y="2398"/>
                    <a:pt x="1758" y="2395"/>
                    <a:pt x="1748" y="2395"/>
                  </a:cubicBezTo>
                  <a:close/>
                  <a:moveTo>
                    <a:pt x="2208" y="2395"/>
                  </a:moveTo>
                  <a:cubicBezTo>
                    <a:pt x="2201" y="2395"/>
                    <a:pt x="2194" y="2398"/>
                    <a:pt x="2187" y="2406"/>
                  </a:cubicBezTo>
                  <a:cubicBezTo>
                    <a:pt x="2163" y="2406"/>
                    <a:pt x="2139" y="2430"/>
                    <a:pt x="2139" y="2454"/>
                  </a:cubicBezTo>
                  <a:lnTo>
                    <a:pt x="2090" y="2454"/>
                  </a:lnTo>
                  <a:cubicBezTo>
                    <a:pt x="2066" y="2454"/>
                    <a:pt x="2041" y="2478"/>
                    <a:pt x="2041" y="2503"/>
                  </a:cubicBezTo>
                  <a:cubicBezTo>
                    <a:pt x="2041" y="2527"/>
                    <a:pt x="2066" y="2551"/>
                    <a:pt x="2090" y="2551"/>
                  </a:cubicBezTo>
                  <a:lnTo>
                    <a:pt x="2187" y="2551"/>
                  </a:lnTo>
                  <a:cubicBezTo>
                    <a:pt x="2187" y="2551"/>
                    <a:pt x="2187" y="2576"/>
                    <a:pt x="2187" y="2600"/>
                  </a:cubicBezTo>
                  <a:lnTo>
                    <a:pt x="2187" y="2624"/>
                  </a:lnTo>
                  <a:cubicBezTo>
                    <a:pt x="2163" y="2648"/>
                    <a:pt x="2187" y="2673"/>
                    <a:pt x="2211" y="2673"/>
                  </a:cubicBezTo>
                  <a:lnTo>
                    <a:pt x="2236" y="2673"/>
                  </a:lnTo>
                  <a:cubicBezTo>
                    <a:pt x="2260" y="2673"/>
                    <a:pt x="2260" y="2648"/>
                    <a:pt x="2260" y="2624"/>
                  </a:cubicBezTo>
                  <a:lnTo>
                    <a:pt x="2260" y="2600"/>
                  </a:lnTo>
                  <a:cubicBezTo>
                    <a:pt x="2260" y="2576"/>
                    <a:pt x="2260" y="2551"/>
                    <a:pt x="2260" y="2527"/>
                  </a:cubicBezTo>
                  <a:lnTo>
                    <a:pt x="2284" y="2527"/>
                  </a:lnTo>
                  <a:cubicBezTo>
                    <a:pt x="2333" y="2478"/>
                    <a:pt x="2309" y="2430"/>
                    <a:pt x="2260" y="2430"/>
                  </a:cubicBezTo>
                  <a:lnTo>
                    <a:pt x="2236" y="2430"/>
                  </a:lnTo>
                  <a:cubicBezTo>
                    <a:pt x="2236" y="2413"/>
                    <a:pt x="2224" y="2395"/>
                    <a:pt x="2208" y="2395"/>
                  </a:cubicBezTo>
                  <a:close/>
                  <a:moveTo>
                    <a:pt x="2158" y="2774"/>
                  </a:moveTo>
                  <a:cubicBezTo>
                    <a:pt x="2147" y="2774"/>
                    <a:pt x="2139" y="2780"/>
                    <a:pt x="2139" y="2794"/>
                  </a:cubicBezTo>
                  <a:cubicBezTo>
                    <a:pt x="2090" y="2843"/>
                    <a:pt x="2066" y="2891"/>
                    <a:pt x="2041" y="2940"/>
                  </a:cubicBezTo>
                  <a:cubicBezTo>
                    <a:pt x="2017" y="2964"/>
                    <a:pt x="2017" y="2989"/>
                    <a:pt x="2041" y="3013"/>
                  </a:cubicBezTo>
                  <a:lnTo>
                    <a:pt x="2090" y="3013"/>
                  </a:lnTo>
                  <a:cubicBezTo>
                    <a:pt x="2139" y="2964"/>
                    <a:pt x="2187" y="2916"/>
                    <a:pt x="2211" y="2843"/>
                  </a:cubicBezTo>
                  <a:cubicBezTo>
                    <a:pt x="2229" y="2808"/>
                    <a:pt x="2185" y="2774"/>
                    <a:pt x="2158" y="2774"/>
                  </a:cubicBezTo>
                  <a:close/>
                  <a:moveTo>
                    <a:pt x="1943" y="3045"/>
                  </a:moveTo>
                  <a:cubicBezTo>
                    <a:pt x="1934" y="3045"/>
                    <a:pt x="1926" y="3050"/>
                    <a:pt x="1920" y="3061"/>
                  </a:cubicBezTo>
                  <a:cubicBezTo>
                    <a:pt x="1871" y="3086"/>
                    <a:pt x="1798" y="3134"/>
                    <a:pt x="1750" y="3183"/>
                  </a:cubicBezTo>
                  <a:cubicBezTo>
                    <a:pt x="1701" y="3207"/>
                    <a:pt x="1726" y="3256"/>
                    <a:pt x="1774" y="3256"/>
                  </a:cubicBezTo>
                  <a:lnTo>
                    <a:pt x="1798" y="3256"/>
                  </a:lnTo>
                  <a:cubicBezTo>
                    <a:pt x="1798" y="3256"/>
                    <a:pt x="1823" y="3256"/>
                    <a:pt x="1823" y="3231"/>
                  </a:cubicBezTo>
                  <a:cubicBezTo>
                    <a:pt x="1871" y="3207"/>
                    <a:pt x="1920" y="3159"/>
                    <a:pt x="1968" y="3134"/>
                  </a:cubicBezTo>
                  <a:cubicBezTo>
                    <a:pt x="2006" y="3097"/>
                    <a:pt x="1971" y="3045"/>
                    <a:pt x="1943" y="3045"/>
                  </a:cubicBezTo>
                  <a:close/>
                  <a:moveTo>
                    <a:pt x="1634" y="3269"/>
                  </a:moveTo>
                  <a:cubicBezTo>
                    <a:pt x="1623" y="3269"/>
                    <a:pt x="1612" y="3272"/>
                    <a:pt x="1604" y="3280"/>
                  </a:cubicBezTo>
                  <a:lnTo>
                    <a:pt x="1580" y="3304"/>
                  </a:lnTo>
                  <a:lnTo>
                    <a:pt x="1458" y="3377"/>
                  </a:lnTo>
                  <a:cubicBezTo>
                    <a:pt x="1434" y="3377"/>
                    <a:pt x="1434" y="3402"/>
                    <a:pt x="1434" y="3426"/>
                  </a:cubicBezTo>
                  <a:cubicBezTo>
                    <a:pt x="1434" y="3450"/>
                    <a:pt x="1458" y="3450"/>
                    <a:pt x="1483" y="3450"/>
                  </a:cubicBezTo>
                  <a:lnTo>
                    <a:pt x="1507" y="3450"/>
                  </a:lnTo>
                  <a:lnTo>
                    <a:pt x="1653" y="3377"/>
                  </a:lnTo>
                  <a:lnTo>
                    <a:pt x="1677" y="3353"/>
                  </a:lnTo>
                  <a:cubicBezTo>
                    <a:pt x="1701" y="3329"/>
                    <a:pt x="1701" y="3304"/>
                    <a:pt x="1677" y="3280"/>
                  </a:cubicBezTo>
                  <a:cubicBezTo>
                    <a:pt x="1677" y="3280"/>
                    <a:pt x="1655" y="3269"/>
                    <a:pt x="1634" y="3269"/>
                  </a:cubicBezTo>
                  <a:close/>
                  <a:moveTo>
                    <a:pt x="1303" y="3461"/>
                  </a:moveTo>
                  <a:cubicBezTo>
                    <a:pt x="1292" y="3461"/>
                    <a:pt x="1278" y="3465"/>
                    <a:pt x="1264" y="3474"/>
                  </a:cubicBezTo>
                  <a:lnTo>
                    <a:pt x="1118" y="3572"/>
                  </a:lnTo>
                  <a:cubicBezTo>
                    <a:pt x="1094" y="3572"/>
                    <a:pt x="1094" y="3620"/>
                    <a:pt x="1118" y="3620"/>
                  </a:cubicBezTo>
                  <a:cubicBezTo>
                    <a:pt x="1118" y="3644"/>
                    <a:pt x="1143" y="3644"/>
                    <a:pt x="1167" y="3644"/>
                  </a:cubicBezTo>
                  <a:lnTo>
                    <a:pt x="1337" y="3547"/>
                  </a:lnTo>
                  <a:cubicBezTo>
                    <a:pt x="1376" y="3528"/>
                    <a:pt x="1352" y="3461"/>
                    <a:pt x="1303" y="3461"/>
                  </a:cubicBezTo>
                  <a:close/>
                  <a:moveTo>
                    <a:pt x="1006" y="3651"/>
                  </a:moveTo>
                  <a:cubicBezTo>
                    <a:pt x="997" y="3651"/>
                    <a:pt x="985" y="3657"/>
                    <a:pt x="972" y="3669"/>
                  </a:cubicBezTo>
                  <a:lnTo>
                    <a:pt x="802" y="3766"/>
                  </a:lnTo>
                  <a:cubicBezTo>
                    <a:pt x="778" y="3766"/>
                    <a:pt x="778" y="3814"/>
                    <a:pt x="802" y="3839"/>
                  </a:cubicBezTo>
                  <a:lnTo>
                    <a:pt x="851" y="3839"/>
                  </a:lnTo>
                  <a:cubicBezTo>
                    <a:pt x="900" y="3814"/>
                    <a:pt x="972" y="3766"/>
                    <a:pt x="1021" y="3742"/>
                  </a:cubicBezTo>
                  <a:cubicBezTo>
                    <a:pt x="1045" y="3717"/>
                    <a:pt x="1045" y="3693"/>
                    <a:pt x="1021" y="3669"/>
                  </a:cubicBezTo>
                  <a:cubicBezTo>
                    <a:pt x="1021" y="3657"/>
                    <a:pt x="1015" y="3651"/>
                    <a:pt x="1006" y="3651"/>
                  </a:cubicBezTo>
                  <a:close/>
                  <a:moveTo>
                    <a:pt x="657" y="3863"/>
                  </a:moveTo>
                  <a:lnTo>
                    <a:pt x="487" y="3985"/>
                  </a:lnTo>
                  <a:cubicBezTo>
                    <a:pt x="487" y="4009"/>
                    <a:pt x="487" y="4033"/>
                    <a:pt x="487" y="4057"/>
                  </a:cubicBezTo>
                  <a:lnTo>
                    <a:pt x="560" y="4057"/>
                  </a:lnTo>
                  <a:lnTo>
                    <a:pt x="705" y="3936"/>
                  </a:lnTo>
                  <a:cubicBezTo>
                    <a:pt x="730" y="3912"/>
                    <a:pt x="730" y="3887"/>
                    <a:pt x="705" y="3863"/>
                  </a:cubicBezTo>
                  <a:close/>
                  <a:moveTo>
                    <a:pt x="385" y="4101"/>
                  </a:moveTo>
                  <a:cubicBezTo>
                    <a:pt x="379" y="4101"/>
                    <a:pt x="372" y="4103"/>
                    <a:pt x="365" y="4106"/>
                  </a:cubicBezTo>
                  <a:cubicBezTo>
                    <a:pt x="317" y="4155"/>
                    <a:pt x="268" y="4203"/>
                    <a:pt x="219" y="4252"/>
                  </a:cubicBezTo>
                  <a:cubicBezTo>
                    <a:pt x="219" y="4276"/>
                    <a:pt x="219" y="4300"/>
                    <a:pt x="219" y="4325"/>
                  </a:cubicBezTo>
                  <a:lnTo>
                    <a:pt x="292" y="4325"/>
                  </a:lnTo>
                  <a:cubicBezTo>
                    <a:pt x="341" y="4276"/>
                    <a:pt x="389" y="4227"/>
                    <a:pt x="438" y="4179"/>
                  </a:cubicBezTo>
                  <a:cubicBezTo>
                    <a:pt x="459" y="4158"/>
                    <a:pt x="426" y="4101"/>
                    <a:pt x="385" y="4101"/>
                  </a:cubicBezTo>
                  <a:close/>
                  <a:moveTo>
                    <a:pt x="137" y="4379"/>
                  </a:moveTo>
                  <a:cubicBezTo>
                    <a:pt x="128" y="4379"/>
                    <a:pt x="122" y="4385"/>
                    <a:pt x="122" y="4397"/>
                  </a:cubicBezTo>
                  <a:cubicBezTo>
                    <a:pt x="74" y="4470"/>
                    <a:pt x="49" y="4519"/>
                    <a:pt x="25" y="4592"/>
                  </a:cubicBezTo>
                  <a:cubicBezTo>
                    <a:pt x="25" y="4616"/>
                    <a:pt x="25" y="4640"/>
                    <a:pt x="49" y="4640"/>
                  </a:cubicBezTo>
                  <a:lnTo>
                    <a:pt x="98" y="4640"/>
                  </a:lnTo>
                  <a:cubicBezTo>
                    <a:pt x="98" y="4640"/>
                    <a:pt x="122" y="4640"/>
                    <a:pt x="122" y="4616"/>
                  </a:cubicBezTo>
                  <a:cubicBezTo>
                    <a:pt x="147" y="4568"/>
                    <a:pt x="171" y="4495"/>
                    <a:pt x="195" y="4446"/>
                  </a:cubicBezTo>
                  <a:cubicBezTo>
                    <a:pt x="195" y="4422"/>
                    <a:pt x="195" y="4397"/>
                    <a:pt x="171" y="4397"/>
                  </a:cubicBezTo>
                  <a:cubicBezTo>
                    <a:pt x="159" y="4385"/>
                    <a:pt x="147" y="4379"/>
                    <a:pt x="137" y="4379"/>
                  </a:cubicBezTo>
                  <a:close/>
                  <a:moveTo>
                    <a:pt x="49" y="4738"/>
                  </a:moveTo>
                  <a:cubicBezTo>
                    <a:pt x="25" y="4738"/>
                    <a:pt x="1" y="4762"/>
                    <a:pt x="1" y="4786"/>
                  </a:cubicBezTo>
                  <a:cubicBezTo>
                    <a:pt x="1" y="4859"/>
                    <a:pt x="25" y="4908"/>
                    <a:pt x="25" y="4981"/>
                  </a:cubicBezTo>
                  <a:cubicBezTo>
                    <a:pt x="49" y="5005"/>
                    <a:pt x="49" y="5005"/>
                    <a:pt x="74" y="5005"/>
                  </a:cubicBezTo>
                  <a:lnTo>
                    <a:pt x="98" y="5005"/>
                  </a:lnTo>
                  <a:cubicBezTo>
                    <a:pt x="122" y="5005"/>
                    <a:pt x="122" y="4981"/>
                    <a:pt x="122" y="4956"/>
                  </a:cubicBezTo>
                  <a:cubicBezTo>
                    <a:pt x="98" y="4908"/>
                    <a:pt x="98" y="4835"/>
                    <a:pt x="98" y="4786"/>
                  </a:cubicBezTo>
                  <a:cubicBezTo>
                    <a:pt x="98" y="4762"/>
                    <a:pt x="74" y="4738"/>
                    <a:pt x="49" y="4738"/>
                  </a:cubicBezTo>
                  <a:close/>
                  <a:moveTo>
                    <a:pt x="144" y="5092"/>
                  </a:moveTo>
                  <a:cubicBezTo>
                    <a:pt x="136" y="5092"/>
                    <a:pt x="129" y="5095"/>
                    <a:pt x="122" y="5102"/>
                  </a:cubicBezTo>
                  <a:cubicBezTo>
                    <a:pt x="98" y="5102"/>
                    <a:pt x="98" y="5151"/>
                    <a:pt x="98" y="5175"/>
                  </a:cubicBezTo>
                  <a:cubicBezTo>
                    <a:pt x="147" y="5223"/>
                    <a:pt x="171" y="5272"/>
                    <a:pt x="219" y="5321"/>
                  </a:cubicBezTo>
                  <a:cubicBezTo>
                    <a:pt x="219" y="5345"/>
                    <a:pt x="244" y="5345"/>
                    <a:pt x="244" y="5345"/>
                  </a:cubicBezTo>
                  <a:lnTo>
                    <a:pt x="292" y="5345"/>
                  </a:lnTo>
                  <a:cubicBezTo>
                    <a:pt x="292" y="5321"/>
                    <a:pt x="292" y="5296"/>
                    <a:pt x="292" y="5272"/>
                  </a:cubicBezTo>
                  <a:cubicBezTo>
                    <a:pt x="244" y="5223"/>
                    <a:pt x="219" y="5175"/>
                    <a:pt x="195" y="5126"/>
                  </a:cubicBezTo>
                  <a:cubicBezTo>
                    <a:pt x="178" y="5109"/>
                    <a:pt x="161" y="5092"/>
                    <a:pt x="144" y="5092"/>
                  </a:cubicBezTo>
                  <a:close/>
                  <a:moveTo>
                    <a:pt x="365" y="5400"/>
                  </a:moveTo>
                  <a:cubicBezTo>
                    <a:pt x="353" y="5400"/>
                    <a:pt x="341" y="5406"/>
                    <a:pt x="341" y="5418"/>
                  </a:cubicBezTo>
                  <a:cubicBezTo>
                    <a:pt x="317" y="5442"/>
                    <a:pt x="317" y="5466"/>
                    <a:pt x="341" y="5491"/>
                  </a:cubicBezTo>
                  <a:lnTo>
                    <a:pt x="389" y="5491"/>
                  </a:lnTo>
                  <a:cubicBezTo>
                    <a:pt x="414" y="5466"/>
                    <a:pt x="414" y="5442"/>
                    <a:pt x="389" y="5418"/>
                  </a:cubicBezTo>
                  <a:cubicBezTo>
                    <a:pt x="389" y="5406"/>
                    <a:pt x="377" y="5400"/>
                    <a:pt x="365" y="54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912" name="Google Shape;912;p21"/>
          <p:cNvGrpSpPr/>
          <p:nvPr/>
        </p:nvGrpSpPr>
        <p:grpSpPr>
          <a:xfrm flipH="1">
            <a:off x="10753418" y="2411325"/>
            <a:ext cx="1703989" cy="1347004"/>
            <a:chOff x="855987" y="2204128"/>
            <a:chExt cx="1217483" cy="962421"/>
          </a:xfrm>
        </p:grpSpPr>
        <p:grpSp>
          <p:nvGrpSpPr>
            <p:cNvPr id="913" name="Google Shape;913;p21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914" name="Google Shape;914;p21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15" name="Google Shape;915;p21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16" name="Google Shape;916;p21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17" name="Google Shape;917;p21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18" name="Google Shape;918;p21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19" name="Google Shape;919;p21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</p:grpSp>
        <p:sp>
          <p:nvSpPr>
            <p:cNvPr id="920" name="Google Shape;920;p21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921" name="Google Shape;921;p21"/>
          <p:cNvGrpSpPr/>
          <p:nvPr/>
        </p:nvGrpSpPr>
        <p:grpSpPr>
          <a:xfrm>
            <a:off x="574962" y="761992"/>
            <a:ext cx="2480828" cy="1081397"/>
            <a:chOff x="3965010" y="571479"/>
            <a:chExt cx="1651683" cy="719972"/>
          </a:xfrm>
        </p:grpSpPr>
        <p:grpSp>
          <p:nvGrpSpPr>
            <p:cNvPr id="922" name="Google Shape;922;p21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923" name="Google Shape;923;p21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924" name="Google Shape;924;p21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7"/>
                </a:p>
              </p:txBody>
            </p:sp>
            <p:sp>
              <p:nvSpPr>
                <p:cNvPr id="925" name="Google Shape;925;p21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7"/>
                </a:p>
              </p:txBody>
            </p:sp>
            <p:sp>
              <p:nvSpPr>
                <p:cNvPr id="926" name="Google Shape;926;p21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7"/>
                </a:p>
              </p:txBody>
            </p:sp>
            <p:sp>
              <p:nvSpPr>
                <p:cNvPr id="927" name="Google Shape;927;p21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7"/>
                </a:p>
              </p:txBody>
            </p:sp>
          </p:grpSp>
          <p:sp>
            <p:nvSpPr>
              <p:cNvPr id="928" name="Google Shape;928;p21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</p:grpSp>
        <p:sp>
          <p:nvSpPr>
            <p:cNvPr id="929" name="Google Shape;929;p21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</p:spTree>
    <p:extLst>
      <p:ext uri="{BB962C8B-B14F-4D97-AF65-F5344CB8AC3E}">
        <p14:creationId xmlns:p14="http://schemas.microsoft.com/office/powerpoint/2010/main" val="34719991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layfair Display Medium"/>
              <a:buNone/>
              <a:defRPr sz="4000">
                <a:solidFill>
                  <a:schemeClr val="dk1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Font typeface="Playfair Display Medium"/>
              <a:buNone/>
              <a:defRPr sz="4000">
                <a:solidFill>
                  <a:schemeClr val="accent2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Font typeface="Playfair Display Medium"/>
              <a:buNone/>
              <a:defRPr sz="4000">
                <a:solidFill>
                  <a:schemeClr val="accent2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Font typeface="Playfair Display Medium"/>
              <a:buNone/>
              <a:defRPr sz="4000">
                <a:solidFill>
                  <a:schemeClr val="accent2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Font typeface="Playfair Display Medium"/>
              <a:buNone/>
              <a:defRPr sz="4000">
                <a:solidFill>
                  <a:schemeClr val="accent2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Font typeface="Playfair Display Medium"/>
              <a:buNone/>
              <a:defRPr sz="4000">
                <a:solidFill>
                  <a:schemeClr val="accent2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Font typeface="Playfair Display Medium"/>
              <a:buNone/>
              <a:defRPr sz="4000">
                <a:solidFill>
                  <a:schemeClr val="accent2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Font typeface="Playfair Display Medium"/>
              <a:buNone/>
              <a:defRPr sz="4000">
                <a:solidFill>
                  <a:schemeClr val="accent2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Font typeface="Playfair Display Medium"/>
              <a:buNone/>
              <a:defRPr sz="4000">
                <a:solidFill>
                  <a:schemeClr val="accent2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PT Serif"/>
              <a:buChar char="●"/>
              <a:defRPr sz="1900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marL="914400" lvl="1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PT Serif"/>
              <a:buChar char="○"/>
              <a:defRPr sz="1900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marL="1371600" lvl="2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PT Serif"/>
              <a:buChar char="■"/>
              <a:defRPr sz="1900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marL="1828800" lvl="3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PT Serif"/>
              <a:buChar char="●"/>
              <a:defRPr sz="1900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marL="2286000" lvl="4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PT Serif"/>
              <a:buChar char="○"/>
              <a:defRPr sz="1900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marL="2743200" lvl="5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PT Serif"/>
              <a:buChar char="■"/>
              <a:defRPr sz="1900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marL="3200400" lvl="6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PT Serif"/>
              <a:buChar char="●"/>
              <a:defRPr sz="1900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marL="3657600" lvl="7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PT Serif"/>
              <a:buChar char="○"/>
              <a:defRPr sz="1900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marL="4114800" lvl="8" indent="-34925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1900"/>
              <a:buFont typeface="PT Serif"/>
              <a:buChar char="■"/>
              <a:defRPr sz="1900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" name="Google Shape;9;p1"/>
          <p:cNvSpPr txBox="1"/>
          <p:nvPr/>
        </p:nvSpPr>
        <p:spPr>
          <a:xfrm rot="5400000">
            <a:off x="-679350" y="619850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>
              <a:solidFill>
                <a:schemeClr val="dk1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2" r:id="rId2"/>
    <p:sldLayoutId id="2147483653" r:id="rId3"/>
    <p:sldLayoutId id="2147483655" r:id="rId4"/>
    <p:sldLayoutId id="2147483656" r:id="rId5"/>
    <p:sldLayoutId id="2147483658" r:id="rId6"/>
    <p:sldLayoutId id="2147483662" r:id="rId7"/>
    <p:sldLayoutId id="2147483664" r:id="rId8"/>
    <p:sldLayoutId id="2147483665" r:id="rId9"/>
    <p:sldLayoutId id="2147483666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9" name="Google Shape;3939;p17"/>
          <p:cNvSpPr/>
          <p:nvPr/>
        </p:nvSpPr>
        <p:spPr>
          <a:xfrm>
            <a:off x="2078183" y="2552824"/>
            <a:ext cx="8288975" cy="1982183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vi-VN" sz="28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 thầy đầu tiên</a:t>
            </a:r>
            <a:endParaRPr sz="2800" b="1" i="0" dirty="0">
              <a:ln>
                <a:noFill/>
              </a:ln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35D45FA-3CD5-0B48-96AE-C0D33FA8A000}"/>
              </a:ext>
            </a:extLst>
          </p:cNvPr>
          <p:cNvSpPr/>
          <p:nvPr/>
        </p:nvSpPr>
        <p:spPr>
          <a:xfrm>
            <a:off x="0" y="5605153"/>
            <a:ext cx="166255" cy="125284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>
            <a:extLst>
              <a:ext uri="{FF2B5EF4-FFF2-40B4-BE49-F238E27FC236}">
                <a16:creationId xmlns:a16="http://schemas.microsoft.com/office/drawing/2014/main" id="{A4E1E519-43CB-F345-98CC-FF030D4D970B}"/>
              </a:ext>
            </a:extLst>
          </p:cNvPr>
          <p:cNvSpPr txBox="1"/>
          <p:nvPr/>
        </p:nvSpPr>
        <p:spPr>
          <a:xfrm>
            <a:off x="285008" y="1307881"/>
            <a:ext cx="6266772" cy="25135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vi-VN" sz="2400" b="1" dirty="0">
                <a:solidFill>
                  <a:srgbClr val="C00000"/>
                </a:solidFill>
                <a:effectLst/>
                <a:latin typeface="+mn-lt"/>
                <a:ea typeface="Times New Roman" panose="02020603050405020304" pitchFamily="18" charset="0"/>
              </a:rPr>
              <a:t>c. HÀNH ĐỘNG</a:t>
            </a:r>
          </a:p>
          <a:p>
            <a:pPr>
              <a:spcAft>
                <a:spcPts val="800"/>
              </a:spcAft>
            </a:pPr>
            <a:r>
              <a:rPr lang="vi-VN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+ Một mình sửa sang nhà kho cũ thành lớp học.</a:t>
            </a:r>
            <a:endParaRPr lang="en-VN" sz="2000" dirty="0">
              <a:effectLst/>
              <a:latin typeface="+mn-lt"/>
              <a:ea typeface="Calibri" panose="020F0502020204030204" pitchFamily="34" charset="0"/>
            </a:endParaRPr>
          </a:p>
          <a:p>
            <a:pPr>
              <a:spcAft>
                <a:spcPts val="800"/>
              </a:spcAft>
            </a:pPr>
            <a:r>
              <a:rPr lang="vi-VN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+ Mời học sinh vào thăm trường.</a:t>
            </a:r>
            <a:endParaRPr lang="en-VN" sz="2000" dirty="0">
              <a:effectLst/>
              <a:latin typeface="+mn-lt"/>
              <a:ea typeface="Calibri" panose="020F0502020204030204" pitchFamily="34" charset="0"/>
            </a:endParaRPr>
          </a:p>
          <a:p>
            <a:pPr>
              <a:spcAft>
                <a:spcPts val="800"/>
              </a:spcAft>
            </a:pPr>
            <a:r>
              <a:rPr lang="vi-VN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+ Kêu học sinh gọi thầy bằng thầy</a:t>
            </a:r>
            <a:endParaRPr lang="en-VN" sz="2000" dirty="0">
              <a:effectLst/>
              <a:latin typeface="+mn-lt"/>
              <a:ea typeface="Calibri" panose="020F0502020204030204" pitchFamily="34" charset="0"/>
            </a:endParaRPr>
          </a:p>
          <a:p>
            <a:pPr>
              <a:spcAft>
                <a:spcPts val="800"/>
              </a:spcAft>
            </a:pPr>
            <a:r>
              <a:rPr lang="vi-VN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+ Bế học sinh qua núi.</a:t>
            </a:r>
            <a:endParaRPr lang="en-VN" sz="2000" dirty="0">
              <a:effectLst/>
              <a:latin typeface="+mn-lt"/>
              <a:ea typeface="Calibri" panose="020F0502020204030204" pitchFamily="34" charset="0"/>
            </a:endParaRPr>
          </a:p>
          <a:p>
            <a:pPr>
              <a:spcAft>
                <a:spcPts val="800"/>
              </a:spcAft>
            </a:pPr>
            <a:r>
              <a:rPr lang="vi-VN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+ Lưng thì cõng, tay thì bế.</a:t>
            </a:r>
            <a:endParaRPr lang="en-VN" sz="1800" dirty="0">
              <a:effectLst/>
              <a:latin typeface="+mn-lt"/>
              <a:ea typeface="Calibri" panose="020F0502020204030204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E0E2FE5A-FDB9-B444-8BF4-B59D09E32EDE}"/>
              </a:ext>
            </a:extLst>
          </p:cNvPr>
          <p:cNvSpPr/>
          <p:nvPr/>
        </p:nvSpPr>
        <p:spPr>
          <a:xfrm>
            <a:off x="0" y="5605153"/>
            <a:ext cx="166255" cy="125284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4C5388B-A824-984A-A4D8-9AE29598E510}"/>
              </a:ext>
            </a:extLst>
          </p:cNvPr>
          <p:cNvSpPr txBox="1"/>
          <p:nvPr/>
        </p:nvSpPr>
        <p:spPr>
          <a:xfrm>
            <a:off x="261255" y="3718937"/>
            <a:ext cx="7525433" cy="2595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vi-VN" sz="2400" b="1" dirty="0">
                <a:solidFill>
                  <a:srgbClr val="C00000"/>
                </a:solidFill>
                <a:latin typeface="+mn-lt"/>
                <a:ea typeface="Times New Roman" panose="02020603050405020304" pitchFamily="18" charset="0"/>
              </a:rPr>
              <a:t>d. PHẨM CHẤT</a:t>
            </a:r>
            <a:r>
              <a:rPr lang="vi-VN" sz="2400" b="1" dirty="0">
                <a:solidFill>
                  <a:srgbClr val="C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endParaRPr lang="en-VN" sz="2400" b="1" dirty="0">
              <a:solidFill>
                <a:srgbClr val="C00000"/>
              </a:solidFill>
              <a:effectLst/>
              <a:latin typeface="+mn-lt"/>
              <a:ea typeface="Calibri" panose="020F0502020204030204" pitchFamily="34" charset="0"/>
            </a:endParaRPr>
          </a:p>
          <a:p>
            <a:pPr>
              <a:spcAft>
                <a:spcPts val="800"/>
              </a:spcAft>
            </a:pPr>
            <a:r>
              <a:rPr lang="vi-VN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+ Là người thầy có lý tưởng cao đẹp</a:t>
            </a:r>
            <a:endParaRPr lang="en-VN" sz="2000" dirty="0">
              <a:effectLst/>
              <a:latin typeface="+mn-lt"/>
              <a:ea typeface="Calibri" panose="020F0502020204030204" pitchFamily="34" charset="0"/>
            </a:endParaRPr>
          </a:p>
          <a:p>
            <a:pPr>
              <a:spcAft>
                <a:spcPts val="800"/>
              </a:spcAft>
            </a:pPr>
            <a:r>
              <a:rPr lang="vi-VN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+ Kiên nhẫn</a:t>
            </a:r>
            <a:endParaRPr lang="en-VN" sz="2000" dirty="0">
              <a:effectLst/>
              <a:latin typeface="+mn-lt"/>
              <a:ea typeface="Calibri" panose="020F0502020204030204" pitchFamily="34" charset="0"/>
            </a:endParaRPr>
          </a:p>
          <a:p>
            <a:pPr>
              <a:spcAft>
                <a:spcPts val="800"/>
              </a:spcAft>
            </a:pPr>
            <a:r>
              <a:rPr lang="vi-VN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+ Nhân hậu, vị tha, yêu thương học sinh</a:t>
            </a:r>
            <a:endParaRPr lang="en-VN" sz="2000" dirty="0">
              <a:effectLst/>
              <a:latin typeface="+mn-lt"/>
              <a:ea typeface="Calibri" panose="020F0502020204030204" pitchFamily="34" charset="0"/>
            </a:endParaRPr>
          </a:p>
          <a:p>
            <a:pPr marL="342900" lvl="0" indent="-342900">
              <a:buFont typeface="Symbol" pitchFamily="2" charset="2"/>
              <a:buChar char=""/>
            </a:pPr>
            <a:r>
              <a:rPr lang="vi-VN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Thầy hiền từ không để ý đến lời lăng mạ của người khác:</a:t>
            </a:r>
            <a:endParaRPr lang="en-VN" sz="2000" dirty="0">
              <a:effectLst/>
              <a:latin typeface="+mn-lt"/>
              <a:ea typeface="Calibri" panose="020F0502020204030204" pitchFamily="34" charset="0"/>
            </a:endParaRPr>
          </a:p>
          <a:p>
            <a:pPr marL="342900" lvl="0" indent="-342900">
              <a:spcAft>
                <a:spcPts val="1000"/>
              </a:spcAft>
              <a:buFont typeface="Symbol" pitchFamily="2" charset="2"/>
              <a:buChar char=""/>
            </a:pPr>
            <a:r>
              <a:rPr lang="vi-VN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Thầy cố gắng làm tất cả để mang đến con chữ cho học sinh</a:t>
            </a:r>
            <a:endParaRPr lang="en-VN" sz="1800" dirty="0">
              <a:effectLst/>
              <a:latin typeface="+mn-lt"/>
              <a:ea typeface="Calibri" panose="020F050202020403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D0088ED-072C-6943-BC1A-A74170083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255" y="-56950"/>
            <a:ext cx="10640057" cy="763500"/>
          </a:xfrm>
        </p:spPr>
        <p:txBody>
          <a:bodyPr/>
          <a:lstStyle/>
          <a:p>
            <a:pPr algn="l"/>
            <a:r>
              <a:rPr lang="vi-VN" sz="3200" b="1" dirty="0">
                <a:latin typeface="+mn-lt"/>
              </a:rPr>
              <a:t>II. ĐỌC – HIỂU VĂN BẢN</a:t>
            </a:r>
          </a:p>
        </p:txBody>
      </p:sp>
      <p:sp>
        <p:nvSpPr>
          <p:cNvPr id="8" name="Google Shape;3995;p19">
            <a:extLst>
              <a:ext uri="{FF2B5EF4-FFF2-40B4-BE49-F238E27FC236}">
                <a16:creationId xmlns:a16="http://schemas.microsoft.com/office/drawing/2014/main" id="{CC56EF00-9482-5742-A0BB-F5C1CA1BD839}"/>
              </a:ext>
            </a:extLst>
          </p:cNvPr>
          <p:cNvSpPr txBox="1">
            <a:spLocks/>
          </p:cNvSpPr>
          <p:nvPr/>
        </p:nvSpPr>
        <p:spPr>
          <a:xfrm>
            <a:off x="-1534950" y="557309"/>
            <a:ext cx="10141737" cy="13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7000" b="0" i="0" u="none" strike="noStrike" cap="none">
                <a:solidFill>
                  <a:schemeClr val="dk1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pPr algn="ctr"/>
            <a:r>
              <a:rPr lang="vi-VN" sz="3200" b="1" dirty="0">
                <a:latin typeface="+mn-lt"/>
              </a:rPr>
              <a:t>1. Hình ảnh người thầy Đuy – sen</a:t>
            </a:r>
            <a:br>
              <a:rPr lang="vi-VN" sz="3200" dirty="0">
                <a:latin typeface="+mn-lt"/>
              </a:rPr>
            </a:br>
            <a:endParaRPr lang="vi-VN" sz="3200" dirty="0">
              <a:latin typeface="+mn-lt"/>
            </a:endParaRPr>
          </a:p>
        </p:txBody>
      </p:sp>
      <p:pic>
        <p:nvPicPr>
          <p:cNvPr id="2050" name="Picture 2" descr="Nghị luận vai trò của người thầy (4 mẫu) - Văn 9">
            <a:extLst>
              <a:ext uri="{FF2B5EF4-FFF2-40B4-BE49-F238E27FC236}">
                <a16:creationId xmlns:a16="http://schemas.microsoft.com/office/drawing/2014/main" id="{3FA5DD60-100F-9E4F-9DBB-36C1A61019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079045"/>
            <a:ext cx="4373285" cy="2896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3784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3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" name="Google Shape;3993;p19"/>
          <p:cNvSpPr/>
          <p:nvPr/>
        </p:nvSpPr>
        <p:spPr>
          <a:xfrm>
            <a:off x="727050" y="587225"/>
            <a:ext cx="4949400" cy="49494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95" name="Google Shape;3995;p19"/>
          <p:cNvSpPr txBox="1">
            <a:spLocks noGrp="1"/>
          </p:cNvSpPr>
          <p:nvPr>
            <p:ph type="title"/>
          </p:nvPr>
        </p:nvSpPr>
        <p:spPr>
          <a:xfrm>
            <a:off x="5296938" y="1991525"/>
            <a:ext cx="6585133" cy="1324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vi-VN" sz="4800" b="1" dirty="0">
                <a:latin typeface="+mn-lt"/>
              </a:rPr>
              <a:t>2. Hình ảnh </a:t>
            </a:r>
            <a:br>
              <a:rPr lang="vi-VN" sz="4800" b="1" dirty="0">
                <a:latin typeface="+mn-lt"/>
              </a:rPr>
            </a:br>
            <a:r>
              <a:rPr lang="vi-VN" sz="4800" b="1" dirty="0">
                <a:latin typeface="+mn-lt"/>
              </a:rPr>
              <a:t>An-tư-nai</a:t>
            </a:r>
            <a:br>
              <a:rPr lang="en-VN" sz="4800" dirty="0"/>
            </a:br>
            <a:endParaRPr sz="4800" dirty="0"/>
          </a:p>
        </p:txBody>
      </p:sp>
      <p:grpSp>
        <p:nvGrpSpPr>
          <p:cNvPr id="3997" name="Google Shape;3997;p19"/>
          <p:cNvGrpSpPr/>
          <p:nvPr/>
        </p:nvGrpSpPr>
        <p:grpSpPr>
          <a:xfrm>
            <a:off x="152399" y="2864552"/>
            <a:ext cx="6232617" cy="3917242"/>
            <a:chOff x="-76201" y="2940752"/>
            <a:chExt cx="6232617" cy="3917242"/>
          </a:xfrm>
        </p:grpSpPr>
        <p:grpSp>
          <p:nvGrpSpPr>
            <p:cNvPr id="3998" name="Google Shape;3998;p19"/>
            <p:cNvGrpSpPr/>
            <p:nvPr/>
          </p:nvGrpSpPr>
          <p:grpSpPr>
            <a:xfrm rot="-555871">
              <a:off x="3985571" y="5412682"/>
              <a:ext cx="2133619" cy="635332"/>
              <a:chOff x="6400838" y="4831803"/>
              <a:chExt cx="2133523" cy="635304"/>
            </a:xfrm>
          </p:grpSpPr>
          <p:sp>
            <p:nvSpPr>
              <p:cNvPr id="3999" name="Google Shape;3999;p19"/>
              <p:cNvSpPr/>
              <p:nvPr/>
            </p:nvSpPr>
            <p:spPr>
              <a:xfrm>
                <a:off x="6400838" y="4831803"/>
                <a:ext cx="766038" cy="150533"/>
              </a:xfrm>
              <a:custGeom>
                <a:avLst/>
                <a:gdLst/>
                <a:ahLst/>
                <a:cxnLst/>
                <a:rect l="l" t="t" r="r" b="b"/>
                <a:pathLst>
                  <a:path w="766038" h="150533" extrusionOk="0">
                    <a:moveTo>
                      <a:pt x="1715" y="0"/>
                    </a:moveTo>
                    <a:cubicBezTo>
                      <a:pt x="526694" y="34976"/>
                      <a:pt x="756437" y="125159"/>
                      <a:pt x="766039" y="129274"/>
                    </a:cubicBezTo>
                    <a:lnTo>
                      <a:pt x="754723" y="150190"/>
                    </a:lnTo>
                    <a:lnTo>
                      <a:pt x="760552" y="139903"/>
                    </a:lnTo>
                    <a:lnTo>
                      <a:pt x="754723" y="150533"/>
                    </a:lnTo>
                    <a:cubicBezTo>
                      <a:pt x="752323" y="149504"/>
                      <a:pt x="519151" y="57950"/>
                      <a:pt x="0" y="23317"/>
                    </a:cubicBezTo>
                    <a:lnTo>
                      <a:pt x="1715" y="0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00" name="Google Shape;4000;p19"/>
              <p:cNvSpPr/>
              <p:nvPr/>
            </p:nvSpPr>
            <p:spPr>
              <a:xfrm>
                <a:off x="7213056" y="4943757"/>
                <a:ext cx="1281186" cy="523350"/>
              </a:xfrm>
              <a:custGeom>
                <a:avLst/>
                <a:gdLst/>
                <a:ahLst/>
                <a:cxnLst/>
                <a:rect l="l" t="t" r="r" b="b"/>
                <a:pathLst>
                  <a:path w="1281186" h="523350" extrusionOk="0">
                    <a:moveTo>
                      <a:pt x="469199" y="367078"/>
                    </a:moveTo>
                    <a:cubicBezTo>
                      <a:pt x="513433" y="405483"/>
                      <a:pt x="549438" y="452117"/>
                      <a:pt x="601559" y="482292"/>
                    </a:cubicBezTo>
                    <a:cubicBezTo>
                      <a:pt x="684198" y="529955"/>
                      <a:pt x="792211" y="528584"/>
                      <a:pt x="890623" y="515553"/>
                    </a:cubicBezTo>
                    <a:cubicBezTo>
                      <a:pt x="1026412" y="497723"/>
                      <a:pt x="1158771" y="461375"/>
                      <a:pt x="1281187" y="408912"/>
                    </a:cubicBezTo>
                    <a:cubicBezTo>
                      <a:pt x="1236952" y="336560"/>
                      <a:pt x="1148141" y="294726"/>
                      <a:pt x="1064131" y="256664"/>
                    </a:cubicBezTo>
                    <a:cubicBezTo>
                      <a:pt x="955432" y="207286"/>
                      <a:pt x="845361" y="157566"/>
                      <a:pt x="726031" y="131505"/>
                    </a:cubicBezTo>
                    <a:cubicBezTo>
                      <a:pt x="632420" y="110931"/>
                      <a:pt x="534693" y="105445"/>
                      <a:pt x="442110" y="81442"/>
                    </a:cubicBezTo>
                    <a:cubicBezTo>
                      <a:pt x="381074" y="65669"/>
                      <a:pt x="-87671" y="-96180"/>
                      <a:pt x="14514" y="85557"/>
                    </a:cubicBezTo>
                    <a:cubicBezTo>
                      <a:pt x="90295" y="218945"/>
                      <a:pt x="350556" y="264208"/>
                      <a:pt x="469199" y="36707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01" name="Google Shape;4001;p19"/>
              <p:cNvSpPr/>
              <p:nvPr/>
            </p:nvSpPr>
            <p:spPr>
              <a:xfrm>
                <a:off x="7305408" y="4906495"/>
                <a:ext cx="1228953" cy="485832"/>
              </a:xfrm>
              <a:custGeom>
                <a:avLst/>
                <a:gdLst/>
                <a:ahLst/>
                <a:cxnLst/>
                <a:rect l="l" t="t" r="r" b="b"/>
                <a:pathLst>
                  <a:path w="1228953" h="485832" extrusionOk="0">
                    <a:moveTo>
                      <a:pt x="1226554" y="409826"/>
                    </a:moveTo>
                    <a:cubicBezTo>
                      <a:pt x="1227925" y="413941"/>
                      <a:pt x="1228954" y="418056"/>
                      <a:pt x="1228954" y="422171"/>
                    </a:cubicBezTo>
                    <a:cubicBezTo>
                      <a:pt x="1228954" y="423885"/>
                      <a:pt x="1228954" y="425600"/>
                      <a:pt x="1228611" y="426971"/>
                    </a:cubicBezTo>
                    <a:cubicBezTo>
                      <a:pt x="1227925" y="429371"/>
                      <a:pt x="1226896" y="431772"/>
                      <a:pt x="1225525" y="434172"/>
                    </a:cubicBezTo>
                    <a:cubicBezTo>
                      <a:pt x="1223125" y="438630"/>
                      <a:pt x="1219353" y="442402"/>
                      <a:pt x="1215581" y="445831"/>
                    </a:cubicBezTo>
                    <a:cubicBezTo>
                      <a:pt x="1188492" y="470519"/>
                      <a:pt x="1149401" y="482864"/>
                      <a:pt x="1109625" y="485264"/>
                    </a:cubicBezTo>
                    <a:cubicBezTo>
                      <a:pt x="1100709" y="485950"/>
                      <a:pt x="1091794" y="485950"/>
                      <a:pt x="1082878" y="485607"/>
                    </a:cubicBezTo>
                    <a:cubicBezTo>
                      <a:pt x="1077735" y="485264"/>
                      <a:pt x="1072591" y="484922"/>
                      <a:pt x="1067448" y="484578"/>
                    </a:cubicBezTo>
                    <a:cubicBezTo>
                      <a:pt x="1023900" y="480121"/>
                      <a:pt x="982752" y="466748"/>
                      <a:pt x="942289" y="452346"/>
                    </a:cubicBezTo>
                    <a:cubicBezTo>
                      <a:pt x="933031" y="448917"/>
                      <a:pt x="923773" y="445831"/>
                      <a:pt x="914857" y="442402"/>
                    </a:cubicBezTo>
                    <a:cubicBezTo>
                      <a:pt x="913486" y="442059"/>
                      <a:pt x="912114" y="441373"/>
                      <a:pt x="910743" y="441030"/>
                    </a:cubicBezTo>
                    <a:cubicBezTo>
                      <a:pt x="887768" y="432800"/>
                      <a:pt x="864108" y="424914"/>
                      <a:pt x="839419" y="423885"/>
                    </a:cubicBezTo>
                    <a:cubicBezTo>
                      <a:pt x="832219" y="423542"/>
                      <a:pt x="825361" y="423885"/>
                      <a:pt x="818503" y="424571"/>
                    </a:cubicBezTo>
                    <a:cubicBezTo>
                      <a:pt x="812673" y="425257"/>
                      <a:pt x="806844" y="425942"/>
                      <a:pt x="801358" y="427314"/>
                    </a:cubicBezTo>
                    <a:cubicBezTo>
                      <a:pt x="772211" y="433143"/>
                      <a:pt x="744093" y="445145"/>
                      <a:pt x="715975" y="454061"/>
                    </a:cubicBezTo>
                    <a:cubicBezTo>
                      <a:pt x="713918" y="454746"/>
                      <a:pt x="711861" y="455432"/>
                      <a:pt x="709460" y="456118"/>
                    </a:cubicBezTo>
                    <a:cubicBezTo>
                      <a:pt x="704317" y="457832"/>
                      <a:pt x="698830" y="459204"/>
                      <a:pt x="693344" y="460232"/>
                    </a:cubicBezTo>
                    <a:cubicBezTo>
                      <a:pt x="658025" y="468462"/>
                      <a:pt x="619621" y="469148"/>
                      <a:pt x="592189" y="449603"/>
                    </a:cubicBezTo>
                    <a:cubicBezTo>
                      <a:pt x="568186" y="432458"/>
                      <a:pt x="557556" y="402968"/>
                      <a:pt x="529438" y="390967"/>
                    </a:cubicBezTo>
                    <a:cubicBezTo>
                      <a:pt x="519837" y="386852"/>
                      <a:pt x="509550" y="385481"/>
                      <a:pt x="499263" y="385481"/>
                    </a:cubicBezTo>
                    <a:cubicBezTo>
                      <a:pt x="494119" y="385481"/>
                      <a:pt x="488976" y="385823"/>
                      <a:pt x="483832" y="386509"/>
                    </a:cubicBezTo>
                    <a:cubicBezTo>
                      <a:pt x="472859" y="387538"/>
                      <a:pt x="461544" y="389595"/>
                      <a:pt x="450228" y="391310"/>
                    </a:cubicBezTo>
                    <a:cubicBezTo>
                      <a:pt x="445084" y="391995"/>
                      <a:pt x="439941" y="392681"/>
                      <a:pt x="435140" y="393024"/>
                    </a:cubicBezTo>
                    <a:cubicBezTo>
                      <a:pt x="424510" y="394053"/>
                      <a:pt x="413881" y="394053"/>
                      <a:pt x="403936" y="391995"/>
                    </a:cubicBezTo>
                    <a:cubicBezTo>
                      <a:pt x="360731" y="383080"/>
                      <a:pt x="339128" y="340560"/>
                      <a:pt x="336385" y="302498"/>
                    </a:cubicBezTo>
                    <a:cubicBezTo>
                      <a:pt x="333985" y="264437"/>
                      <a:pt x="343586" y="225689"/>
                      <a:pt x="333985" y="188313"/>
                    </a:cubicBezTo>
                    <a:cubicBezTo>
                      <a:pt x="320269" y="134820"/>
                      <a:pt x="267805" y="94701"/>
                      <a:pt x="207112" y="74470"/>
                    </a:cubicBezTo>
                    <a:cubicBezTo>
                      <a:pt x="195453" y="70698"/>
                      <a:pt x="183452" y="67269"/>
                      <a:pt x="171450" y="65212"/>
                    </a:cubicBezTo>
                    <a:cubicBezTo>
                      <a:pt x="151219" y="60411"/>
                      <a:pt x="126873" y="60754"/>
                      <a:pt x="102184" y="61440"/>
                    </a:cubicBezTo>
                    <a:cubicBezTo>
                      <a:pt x="102184" y="61440"/>
                      <a:pt x="102184" y="61440"/>
                      <a:pt x="101842" y="61440"/>
                    </a:cubicBezTo>
                    <a:cubicBezTo>
                      <a:pt x="67894" y="62468"/>
                      <a:pt x="33604" y="63497"/>
                      <a:pt x="9601" y="51496"/>
                    </a:cubicBezTo>
                    <a:lnTo>
                      <a:pt x="9601" y="51496"/>
                    </a:lnTo>
                    <a:cubicBezTo>
                      <a:pt x="6172" y="49781"/>
                      <a:pt x="3086" y="47724"/>
                      <a:pt x="0" y="45666"/>
                    </a:cubicBezTo>
                    <a:cubicBezTo>
                      <a:pt x="9944" y="44295"/>
                      <a:pt x="19546" y="43266"/>
                      <a:pt x="29490" y="41894"/>
                    </a:cubicBezTo>
                    <a:cubicBezTo>
                      <a:pt x="64123" y="37780"/>
                      <a:pt x="98755" y="34351"/>
                      <a:pt x="133388" y="30922"/>
                    </a:cubicBezTo>
                    <a:cubicBezTo>
                      <a:pt x="150190" y="29550"/>
                      <a:pt x="167335" y="27836"/>
                      <a:pt x="184138" y="26464"/>
                    </a:cubicBezTo>
                    <a:cubicBezTo>
                      <a:pt x="204369" y="24749"/>
                      <a:pt x="224600" y="23035"/>
                      <a:pt x="245174" y="21663"/>
                    </a:cubicBezTo>
                    <a:cubicBezTo>
                      <a:pt x="257518" y="20635"/>
                      <a:pt x="270205" y="19606"/>
                      <a:pt x="282550" y="18920"/>
                    </a:cubicBezTo>
                    <a:cubicBezTo>
                      <a:pt x="307239" y="17206"/>
                      <a:pt x="331927" y="15149"/>
                      <a:pt x="356273" y="13434"/>
                    </a:cubicBezTo>
                    <a:cubicBezTo>
                      <a:pt x="367932" y="12748"/>
                      <a:pt x="379591" y="11720"/>
                      <a:pt x="391249" y="10691"/>
                    </a:cubicBezTo>
                    <a:cubicBezTo>
                      <a:pt x="407023" y="9319"/>
                      <a:pt x="423139" y="8291"/>
                      <a:pt x="438912" y="6576"/>
                    </a:cubicBezTo>
                    <a:cubicBezTo>
                      <a:pt x="448171" y="5890"/>
                      <a:pt x="457429" y="5204"/>
                      <a:pt x="466344" y="4175"/>
                    </a:cubicBezTo>
                    <a:cubicBezTo>
                      <a:pt x="474231" y="3490"/>
                      <a:pt x="481775" y="3147"/>
                      <a:pt x="489661" y="2461"/>
                    </a:cubicBezTo>
                    <a:cubicBezTo>
                      <a:pt x="517779" y="404"/>
                      <a:pt x="546240" y="-625"/>
                      <a:pt x="574358" y="404"/>
                    </a:cubicBezTo>
                    <a:cubicBezTo>
                      <a:pt x="582587" y="746"/>
                      <a:pt x="590817" y="1089"/>
                      <a:pt x="599047" y="1775"/>
                    </a:cubicBezTo>
                    <a:cubicBezTo>
                      <a:pt x="619963" y="3490"/>
                      <a:pt x="640537" y="6576"/>
                      <a:pt x="660769" y="12062"/>
                    </a:cubicBezTo>
                    <a:cubicBezTo>
                      <a:pt x="664198" y="13091"/>
                      <a:pt x="667627" y="13777"/>
                      <a:pt x="671398" y="14805"/>
                    </a:cubicBezTo>
                    <a:cubicBezTo>
                      <a:pt x="684772" y="18578"/>
                      <a:pt x="697459" y="23378"/>
                      <a:pt x="709803" y="28865"/>
                    </a:cubicBezTo>
                    <a:cubicBezTo>
                      <a:pt x="840448" y="86129"/>
                      <a:pt x="915543" y="219517"/>
                      <a:pt x="1044817" y="285011"/>
                    </a:cubicBezTo>
                    <a:cubicBezTo>
                      <a:pt x="1112368" y="319986"/>
                      <a:pt x="1204608" y="343304"/>
                      <a:pt x="1226554" y="409826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02" name="Google Shape;4002;p19"/>
              <p:cNvSpPr/>
              <p:nvPr/>
            </p:nvSpPr>
            <p:spPr>
              <a:xfrm>
                <a:off x="7302092" y="4945239"/>
                <a:ext cx="452515" cy="353937"/>
              </a:xfrm>
              <a:custGeom>
                <a:avLst/>
                <a:gdLst/>
                <a:ahLst/>
                <a:cxnLst/>
                <a:rect l="l" t="t" r="r" b="b"/>
                <a:pathLst>
                  <a:path w="452515" h="353937" extrusionOk="0">
                    <a:moveTo>
                      <a:pt x="452515" y="352223"/>
                    </a:moveTo>
                    <a:cubicBezTo>
                      <a:pt x="447372" y="352908"/>
                      <a:pt x="442228" y="353594"/>
                      <a:pt x="437428" y="353937"/>
                    </a:cubicBezTo>
                    <a:cubicBezTo>
                      <a:pt x="389422" y="293244"/>
                      <a:pt x="396623" y="208548"/>
                      <a:pt x="369876" y="139968"/>
                    </a:cubicBezTo>
                    <a:cubicBezTo>
                      <a:pt x="345873" y="78246"/>
                      <a:pt x="291352" y="48070"/>
                      <a:pt x="218657" y="36755"/>
                    </a:cubicBezTo>
                    <a:cubicBezTo>
                      <a:pt x="215571" y="36412"/>
                      <a:pt x="212485" y="35726"/>
                      <a:pt x="209399" y="35383"/>
                    </a:cubicBezTo>
                    <a:cubicBezTo>
                      <a:pt x="174766" y="30240"/>
                      <a:pt x="139448" y="26125"/>
                      <a:pt x="104472" y="22353"/>
                    </a:cubicBezTo>
                    <a:cubicBezTo>
                      <a:pt x="104472" y="22353"/>
                      <a:pt x="104472" y="22353"/>
                      <a:pt x="104129" y="22353"/>
                    </a:cubicBezTo>
                    <a:cubicBezTo>
                      <a:pt x="73268" y="18924"/>
                      <a:pt x="42407" y="15838"/>
                      <a:pt x="11889" y="12409"/>
                    </a:cubicBezTo>
                    <a:lnTo>
                      <a:pt x="11889" y="12409"/>
                    </a:lnTo>
                    <a:cubicBezTo>
                      <a:pt x="9831" y="12409"/>
                      <a:pt x="8117" y="12066"/>
                      <a:pt x="6059" y="11723"/>
                    </a:cubicBezTo>
                    <a:cubicBezTo>
                      <a:pt x="-2513" y="10694"/>
                      <a:pt x="-1827" y="-964"/>
                      <a:pt x="7088" y="64"/>
                    </a:cubicBezTo>
                    <a:cubicBezTo>
                      <a:pt x="15318" y="1093"/>
                      <a:pt x="23547" y="1779"/>
                      <a:pt x="31777" y="2808"/>
                    </a:cubicBezTo>
                    <a:cubicBezTo>
                      <a:pt x="98642" y="10008"/>
                      <a:pt x="166537" y="15495"/>
                      <a:pt x="232031" y="27153"/>
                    </a:cubicBezTo>
                    <a:cubicBezTo>
                      <a:pt x="285180" y="36755"/>
                      <a:pt x="333872" y="56300"/>
                      <a:pt x="362675" y="97448"/>
                    </a:cubicBezTo>
                    <a:cubicBezTo>
                      <a:pt x="416168" y="173915"/>
                      <a:pt x="390793" y="280899"/>
                      <a:pt x="452515" y="35222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03" name="Google Shape;4003;p19"/>
              <p:cNvSpPr/>
              <p:nvPr/>
            </p:nvSpPr>
            <p:spPr>
              <a:xfrm>
                <a:off x="7437767" y="4932959"/>
                <a:ext cx="365874" cy="359702"/>
              </a:xfrm>
              <a:custGeom>
                <a:avLst/>
                <a:gdLst/>
                <a:ahLst/>
                <a:cxnLst/>
                <a:rect l="l" t="t" r="r" b="b"/>
                <a:pathLst>
                  <a:path w="365874" h="359702" extrusionOk="0">
                    <a:moveTo>
                      <a:pt x="326441" y="250317"/>
                    </a:moveTo>
                    <a:cubicBezTo>
                      <a:pt x="338785" y="286664"/>
                      <a:pt x="349758" y="323698"/>
                      <a:pt x="365874" y="358673"/>
                    </a:cubicBezTo>
                    <a:cubicBezTo>
                      <a:pt x="360731" y="358673"/>
                      <a:pt x="355587" y="359017"/>
                      <a:pt x="350444" y="359702"/>
                    </a:cubicBezTo>
                    <a:cubicBezTo>
                      <a:pt x="316154" y="287008"/>
                      <a:pt x="303467" y="204026"/>
                      <a:pt x="258546" y="135788"/>
                    </a:cubicBezTo>
                    <a:cubicBezTo>
                      <a:pt x="221856" y="80239"/>
                      <a:pt x="167335" y="39434"/>
                      <a:pt x="95669" y="20231"/>
                    </a:cubicBezTo>
                    <a:cubicBezTo>
                      <a:pt x="64465" y="12002"/>
                      <a:pt x="32576" y="7201"/>
                      <a:pt x="0" y="4458"/>
                    </a:cubicBezTo>
                    <a:cubicBezTo>
                      <a:pt x="16802" y="3086"/>
                      <a:pt x="33947" y="1372"/>
                      <a:pt x="50749" y="0"/>
                    </a:cubicBezTo>
                    <a:cubicBezTo>
                      <a:pt x="125844" y="12688"/>
                      <a:pt x="194767" y="39091"/>
                      <a:pt x="244830" y="97041"/>
                    </a:cubicBezTo>
                    <a:cubicBezTo>
                      <a:pt x="284607" y="142304"/>
                      <a:pt x="307924" y="196482"/>
                      <a:pt x="326441" y="250317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04" name="Google Shape;4004;p19"/>
              <p:cNvSpPr/>
              <p:nvPr/>
            </p:nvSpPr>
            <p:spPr>
              <a:xfrm>
                <a:off x="7549553" y="4924729"/>
                <a:ext cx="463943" cy="441655"/>
              </a:xfrm>
              <a:custGeom>
                <a:avLst/>
                <a:gdLst/>
                <a:ahLst/>
                <a:cxnLst/>
                <a:rect l="l" t="t" r="r" b="b"/>
                <a:pathLst>
                  <a:path w="463943" h="441655" extrusionOk="0">
                    <a:moveTo>
                      <a:pt x="463943" y="437541"/>
                    </a:moveTo>
                    <a:cubicBezTo>
                      <a:pt x="458800" y="439255"/>
                      <a:pt x="453314" y="440627"/>
                      <a:pt x="447827" y="441655"/>
                    </a:cubicBezTo>
                    <a:cubicBezTo>
                      <a:pt x="369646" y="391592"/>
                      <a:pt x="324383" y="310668"/>
                      <a:pt x="282206" y="235573"/>
                    </a:cubicBezTo>
                    <a:cubicBezTo>
                      <a:pt x="249631" y="177280"/>
                      <a:pt x="214655" y="116243"/>
                      <a:pt x="158420" y="71323"/>
                    </a:cubicBezTo>
                    <a:cubicBezTo>
                      <a:pt x="113157" y="35319"/>
                      <a:pt x="57607" y="16802"/>
                      <a:pt x="0" y="2743"/>
                    </a:cubicBezTo>
                    <a:cubicBezTo>
                      <a:pt x="12344" y="1715"/>
                      <a:pt x="25031" y="686"/>
                      <a:pt x="37376" y="0"/>
                    </a:cubicBezTo>
                    <a:cubicBezTo>
                      <a:pt x="76124" y="10630"/>
                      <a:pt x="113157" y="25032"/>
                      <a:pt x="145733" y="46635"/>
                    </a:cubicBezTo>
                    <a:cubicBezTo>
                      <a:pt x="196825" y="80582"/>
                      <a:pt x="232829" y="127902"/>
                      <a:pt x="263004" y="176251"/>
                    </a:cubicBezTo>
                    <a:cubicBezTo>
                      <a:pt x="319240" y="266776"/>
                      <a:pt x="362788" y="378562"/>
                      <a:pt x="463943" y="43754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05" name="Google Shape;4005;p19"/>
              <p:cNvSpPr/>
              <p:nvPr/>
            </p:nvSpPr>
            <p:spPr>
              <a:xfrm>
                <a:off x="7660652" y="4916843"/>
                <a:ext cx="461886" cy="416966"/>
              </a:xfrm>
              <a:custGeom>
                <a:avLst/>
                <a:gdLst/>
                <a:ahLst/>
                <a:cxnLst/>
                <a:rect l="l" t="t" r="r" b="b"/>
                <a:pathLst>
                  <a:path w="461886" h="416966" extrusionOk="0">
                    <a:moveTo>
                      <a:pt x="461886" y="414223"/>
                    </a:moveTo>
                    <a:cubicBezTo>
                      <a:pt x="456057" y="414909"/>
                      <a:pt x="450227" y="415595"/>
                      <a:pt x="444741" y="416966"/>
                    </a:cubicBezTo>
                    <a:cubicBezTo>
                      <a:pt x="371703" y="361417"/>
                      <a:pt x="315125" y="290093"/>
                      <a:pt x="264719" y="218084"/>
                    </a:cubicBezTo>
                    <a:cubicBezTo>
                      <a:pt x="223228" y="158420"/>
                      <a:pt x="187566" y="90869"/>
                      <a:pt x="120015" y="49378"/>
                    </a:cubicBezTo>
                    <a:cubicBezTo>
                      <a:pt x="84011" y="27432"/>
                      <a:pt x="42863" y="13373"/>
                      <a:pt x="0" y="2743"/>
                    </a:cubicBezTo>
                    <a:cubicBezTo>
                      <a:pt x="11658" y="2057"/>
                      <a:pt x="23317" y="1028"/>
                      <a:pt x="34976" y="0"/>
                    </a:cubicBezTo>
                    <a:cubicBezTo>
                      <a:pt x="62408" y="8230"/>
                      <a:pt x="89154" y="18173"/>
                      <a:pt x="113843" y="31889"/>
                    </a:cubicBezTo>
                    <a:cubicBezTo>
                      <a:pt x="175907" y="65494"/>
                      <a:pt x="212598" y="118301"/>
                      <a:pt x="248603" y="171450"/>
                    </a:cubicBezTo>
                    <a:cubicBezTo>
                      <a:pt x="307924" y="258890"/>
                      <a:pt x="372389" y="348386"/>
                      <a:pt x="461886" y="41422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06" name="Google Shape;4006;p19"/>
              <p:cNvSpPr/>
              <p:nvPr/>
            </p:nvSpPr>
            <p:spPr>
              <a:xfrm>
                <a:off x="7771066" y="4908956"/>
                <a:ext cx="475602" cy="449885"/>
              </a:xfrm>
              <a:custGeom>
                <a:avLst/>
                <a:gdLst/>
                <a:ahLst/>
                <a:cxnLst/>
                <a:rect l="l" t="t" r="r" b="b"/>
                <a:pathLst>
                  <a:path w="475602" h="449885" extrusionOk="0">
                    <a:moveTo>
                      <a:pt x="475602" y="449885"/>
                    </a:moveTo>
                    <a:cubicBezTo>
                      <a:pt x="466344" y="446456"/>
                      <a:pt x="457086" y="443370"/>
                      <a:pt x="448170" y="439941"/>
                    </a:cubicBezTo>
                    <a:cubicBezTo>
                      <a:pt x="446799" y="439598"/>
                      <a:pt x="445427" y="438912"/>
                      <a:pt x="444056" y="438569"/>
                    </a:cubicBezTo>
                    <a:cubicBezTo>
                      <a:pt x="289408" y="297637"/>
                      <a:pt x="199225" y="96355"/>
                      <a:pt x="0" y="1715"/>
                    </a:cubicBezTo>
                    <a:cubicBezTo>
                      <a:pt x="7887" y="1029"/>
                      <a:pt x="15431" y="686"/>
                      <a:pt x="23317" y="0"/>
                    </a:cubicBezTo>
                    <a:cubicBezTo>
                      <a:pt x="221171" y="103556"/>
                      <a:pt x="309982" y="312725"/>
                      <a:pt x="475602" y="44988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07" name="Google Shape;4007;p19"/>
              <p:cNvSpPr/>
              <p:nvPr/>
            </p:nvSpPr>
            <p:spPr>
              <a:xfrm>
                <a:off x="7878737" y="4907241"/>
                <a:ext cx="535609" cy="485428"/>
              </a:xfrm>
              <a:custGeom>
                <a:avLst/>
                <a:gdLst/>
                <a:ahLst/>
                <a:cxnLst/>
                <a:rect l="l" t="t" r="r" b="b"/>
                <a:pathLst>
                  <a:path w="535609" h="485428" extrusionOk="0">
                    <a:moveTo>
                      <a:pt x="535610" y="484861"/>
                    </a:moveTo>
                    <a:cubicBezTo>
                      <a:pt x="526694" y="485546"/>
                      <a:pt x="517779" y="485546"/>
                      <a:pt x="508864" y="485204"/>
                    </a:cubicBezTo>
                    <a:cubicBezTo>
                      <a:pt x="415937" y="438226"/>
                      <a:pt x="340843" y="360731"/>
                      <a:pt x="276377" y="289065"/>
                    </a:cubicBezTo>
                    <a:cubicBezTo>
                      <a:pt x="190652" y="193396"/>
                      <a:pt x="116929" y="70637"/>
                      <a:pt x="0" y="0"/>
                    </a:cubicBezTo>
                    <a:cubicBezTo>
                      <a:pt x="8230" y="343"/>
                      <a:pt x="16459" y="686"/>
                      <a:pt x="24689" y="1372"/>
                    </a:cubicBezTo>
                    <a:cubicBezTo>
                      <a:pt x="116243" y="63437"/>
                      <a:pt x="180708" y="156020"/>
                      <a:pt x="248260" y="236944"/>
                    </a:cubicBezTo>
                    <a:cubicBezTo>
                      <a:pt x="323012" y="326441"/>
                      <a:pt x="415937" y="432740"/>
                      <a:pt x="535610" y="48486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08" name="Google Shape;4008;p19"/>
              <p:cNvSpPr/>
              <p:nvPr/>
            </p:nvSpPr>
            <p:spPr>
              <a:xfrm>
                <a:off x="7965147" y="4918900"/>
                <a:ext cx="568871" cy="421767"/>
              </a:xfrm>
              <a:custGeom>
                <a:avLst/>
                <a:gdLst/>
                <a:ahLst/>
                <a:cxnLst/>
                <a:rect l="l" t="t" r="r" b="b"/>
                <a:pathLst>
                  <a:path w="568871" h="421767" extrusionOk="0">
                    <a:moveTo>
                      <a:pt x="568871" y="409766"/>
                    </a:moveTo>
                    <a:cubicBezTo>
                      <a:pt x="568871" y="411480"/>
                      <a:pt x="568871" y="413195"/>
                      <a:pt x="568528" y="414566"/>
                    </a:cubicBezTo>
                    <a:cubicBezTo>
                      <a:pt x="567842" y="416966"/>
                      <a:pt x="566814" y="419367"/>
                      <a:pt x="565442" y="421767"/>
                    </a:cubicBezTo>
                    <a:cubicBezTo>
                      <a:pt x="469087" y="385077"/>
                      <a:pt x="379591" y="337757"/>
                      <a:pt x="309639" y="267462"/>
                    </a:cubicBezTo>
                    <a:cubicBezTo>
                      <a:pt x="251689" y="209169"/>
                      <a:pt x="201968" y="147447"/>
                      <a:pt x="136474" y="94983"/>
                    </a:cubicBezTo>
                    <a:cubicBezTo>
                      <a:pt x="93612" y="60693"/>
                      <a:pt x="47320" y="29832"/>
                      <a:pt x="0" y="0"/>
                    </a:cubicBezTo>
                    <a:cubicBezTo>
                      <a:pt x="3429" y="1029"/>
                      <a:pt x="6858" y="1715"/>
                      <a:pt x="10630" y="2743"/>
                    </a:cubicBezTo>
                    <a:cubicBezTo>
                      <a:pt x="24003" y="6515"/>
                      <a:pt x="36691" y="11316"/>
                      <a:pt x="49035" y="16802"/>
                    </a:cubicBezTo>
                    <a:cubicBezTo>
                      <a:pt x="76467" y="34976"/>
                      <a:pt x="102870" y="53492"/>
                      <a:pt x="128930" y="73038"/>
                    </a:cubicBezTo>
                    <a:cubicBezTo>
                      <a:pt x="193053" y="121730"/>
                      <a:pt x="244145" y="177622"/>
                      <a:pt x="296951" y="234887"/>
                    </a:cubicBezTo>
                    <a:cubicBezTo>
                      <a:pt x="371018" y="315811"/>
                      <a:pt x="464972" y="368960"/>
                      <a:pt x="568871" y="40976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09" name="Google Shape;4009;p19"/>
              <p:cNvSpPr/>
              <p:nvPr/>
            </p:nvSpPr>
            <p:spPr>
              <a:xfrm>
                <a:off x="7056817" y="4911562"/>
                <a:ext cx="224245" cy="125638"/>
              </a:xfrm>
              <a:custGeom>
                <a:avLst/>
                <a:gdLst/>
                <a:ahLst/>
                <a:cxnLst/>
                <a:rect l="l" t="t" r="r" b="b"/>
                <a:pathLst>
                  <a:path w="224245" h="125638" extrusionOk="0">
                    <a:moveTo>
                      <a:pt x="224245" y="14539"/>
                    </a:moveTo>
                    <a:cubicBezTo>
                      <a:pt x="178640" y="7338"/>
                      <a:pt x="132348" y="2537"/>
                      <a:pt x="86057" y="480"/>
                    </a:cubicBezTo>
                    <a:cubicBezTo>
                      <a:pt x="66168" y="-549"/>
                      <a:pt x="44909" y="-549"/>
                      <a:pt x="27078" y="6995"/>
                    </a:cubicBezTo>
                    <a:cubicBezTo>
                      <a:pt x="9247" y="14539"/>
                      <a:pt x="-4469" y="32370"/>
                      <a:pt x="1360" y="48829"/>
                    </a:cubicBezTo>
                    <a:cubicBezTo>
                      <a:pt x="4446" y="57401"/>
                      <a:pt x="12333" y="64259"/>
                      <a:pt x="20906" y="69746"/>
                    </a:cubicBezTo>
                    <a:cubicBezTo>
                      <a:pt x="66854" y="98549"/>
                      <a:pt x="135091" y="92378"/>
                      <a:pt x="176925" y="125639"/>
                    </a:cubicBezTo>
                    <a:cubicBezTo>
                      <a:pt x="176582" y="83805"/>
                      <a:pt x="197499" y="49172"/>
                      <a:pt x="224245" y="14539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4010" name="Google Shape;4010;p19"/>
              <p:cNvGrpSpPr/>
              <p:nvPr/>
            </p:nvGrpSpPr>
            <p:grpSpPr>
              <a:xfrm>
                <a:off x="7170107" y="4848831"/>
                <a:ext cx="386303" cy="364659"/>
                <a:chOff x="7170107" y="4848831"/>
                <a:chExt cx="386303" cy="364659"/>
              </a:xfrm>
            </p:grpSpPr>
            <p:sp>
              <p:nvSpPr>
                <p:cNvPr id="4011" name="Google Shape;4011;p19"/>
                <p:cNvSpPr/>
                <p:nvPr/>
              </p:nvSpPr>
              <p:spPr>
                <a:xfrm>
                  <a:off x="7170107" y="4984596"/>
                  <a:ext cx="184719" cy="2288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719" h="228894" extrusionOk="0">
                      <a:moveTo>
                        <a:pt x="541" y="27916"/>
                      </a:moveTo>
                      <a:cubicBezTo>
                        <a:pt x="12200" y="116727"/>
                        <a:pt x="85924" y="197652"/>
                        <a:pt x="183650" y="228856"/>
                      </a:cubicBezTo>
                      <a:cubicBezTo>
                        <a:pt x="192565" y="231598"/>
                        <a:pt x="143188" y="88609"/>
                        <a:pt x="130843" y="74208"/>
                      </a:cubicBezTo>
                      <a:cubicBezTo>
                        <a:pt x="111984" y="52262"/>
                        <a:pt x="-9060" y="-47865"/>
                        <a:pt x="541" y="27916"/>
                      </a:cubicBezTo>
                      <a:close/>
                    </a:path>
                  </a:pathLst>
                </a:custGeom>
                <a:solidFill>
                  <a:srgbClr val="40512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12" name="Google Shape;4012;p19"/>
                <p:cNvSpPr/>
                <p:nvPr/>
              </p:nvSpPr>
              <p:spPr>
                <a:xfrm>
                  <a:off x="7175106" y="4953635"/>
                  <a:ext cx="344957" cy="1602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957" h="160234" extrusionOk="0">
                      <a:moveTo>
                        <a:pt x="0" y="21843"/>
                      </a:moveTo>
                      <a:cubicBezTo>
                        <a:pt x="27432" y="25958"/>
                        <a:pt x="43549" y="49618"/>
                        <a:pt x="59665" y="68821"/>
                      </a:cubicBezTo>
                      <a:cubicBezTo>
                        <a:pt x="122416" y="143230"/>
                        <a:pt x="242431" y="178206"/>
                        <a:pt x="344958" y="151117"/>
                      </a:cubicBezTo>
                      <a:cubicBezTo>
                        <a:pt x="324727" y="90766"/>
                        <a:pt x="272949" y="38303"/>
                        <a:pt x="206083" y="12585"/>
                      </a:cubicBezTo>
                      <a:cubicBezTo>
                        <a:pt x="139561" y="-12789"/>
                        <a:pt x="70295" y="5384"/>
                        <a:pt x="0" y="21843"/>
                      </a:cubicBezTo>
                      <a:close/>
                    </a:path>
                  </a:pathLst>
                </a:custGeom>
                <a:solidFill>
                  <a:srgbClr val="7D8C6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13" name="Google Shape;4013;p19"/>
                <p:cNvSpPr/>
                <p:nvPr/>
              </p:nvSpPr>
              <p:spPr>
                <a:xfrm>
                  <a:off x="7184765" y="4848831"/>
                  <a:ext cx="371645" cy="1462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1645" h="146256" extrusionOk="0">
                      <a:moveTo>
                        <a:pt x="128529" y="25835"/>
                      </a:moveTo>
                      <a:cubicBezTo>
                        <a:pt x="155619" y="13833"/>
                        <a:pt x="183393" y="1489"/>
                        <a:pt x="213912" y="117"/>
                      </a:cubicBezTo>
                      <a:cubicBezTo>
                        <a:pt x="278376" y="-2626"/>
                        <a:pt x="329811" y="43322"/>
                        <a:pt x="371646" y="85499"/>
                      </a:cubicBezTo>
                      <a:cubicBezTo>
                        <a:pt x="285921" y="82070"/>
                        <a:pt x="199509" y="93729"/>
                        <a:pt x="119271" y="119789"/>
                      </a:cubicBezTo>
                      <a:cubicBezTo>
                        <a:pt x="80181" y="132476"/>
                        <a:pt x="-12060" y="176711"/>
                        <a:pt x="1313" y="111560"/>
                      </a:cubicBezTo>
                      <a:cubicBezTo>
                        <a:pt x="8857" y="74183"/>
                        <a:pt x="94925" y="40922"/>
                        <a:pt x="128529" y="25835"/>
                      </a:cubicBezTo>
                      <a:close/>
                    </a:path>
                  </a:pathLst>
                </a:custGeom>
                <a:solidFill>
                  <a:srgbClr val="40512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4014" name="Google Shape;4014;p19"/>
            <p:cNvGrpSpPr/>
            <p:nvPr/>
          </p:nvGrpSpPr>
          <p:grpSpPr>
            <a:xfrm rot="-1204273">
              <a:off x="4215909" y="5535031"/>
              <a:ext cx="1029422" cy="1090460"/>
              <a:chOff x="6717677" y="4999824"/>
              <a:chExt cx="1029386" cy="1090421"/>
            </a:xfrm>
          </p:grpSpPr>
          <p:sp>
            <p:nvSpPr>
              <p:cNvPr id="4015" name="Google Shape;4015;p19"/>
              <p:cNvSpPr/>
              <p:nvPr/>
            </p:nvSpPr>
            <p:spPr>
              <a:xfrm>
                <a:off x="6719049" y="5000510"/>
                <a:ext cx="1028014" cy="1089735"/>
              </a:xfrm>
              <a:custGeom>
                <a:avLst/>
                <a:gdLst/>
                <a:ahLst/>
                <a:cxnLst/>
                <a:rect l="l" t="t" r="r" b="b"/>
                <a:pathLst>
                  <a:path w="1028014" h="1089735" extrusionOk="0">
                    <a:moveTo>
                      <a:pt x="0" y="0"/>
                    </a:moveTo>
                    <a:cubicBezTo>
                      <a:pt x="263690" y="26060"/>
                      <a:pt x="541439" y="163220"/>
                      <a:pt x="719747" y="359359"/>
                    </a:cubicBezTo>
                    <a:cubicBezTo>
                      <a:pt x="898055" y="555498"/>
                      <a:pt x="1026986" y="824675"/>
                      <a:pt x="1028014" y="1089736"/>
                    </a:cubicBezTo>
                    <a:cubicBezTo>
                      <a:pt x="849364" y="1045159"/>
                      <a:pt x="662140" y="990295"/>
                      <a:pt x="504406" y="895312"/>
                    </a:cubicBezTo>
                    <a:cubicBezTo>
                      <a:pt x="254089" y="744436"/>
                      <a:pt x="83668" y="468744"/>
                      <a:pt x="60351" y="177279"/>
                    </a:cubicBezTo>
                    <a:cubicBezTo>
                      <a:pt x="54864" y="111785"/>
                      <a:pt x="21260" y="61722"/>
                      <a:pt x="0" y="0"/>
                    </a:cubicBezTo>
                    <a:close/>
                  </a:path>
                </a:pathLst>
              </a:custGeom>
              <a:solidFill>
                <a:srgbClr val="A6BA8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16" name="Google Shape;4016;p19"/>
              <p:cNvSpPr/>
              <p:nvPr/>
            </p:nvSpPr>
            <p:spPr>
              <a:xfrm>
                <a:off x="6717677" y="4999824"/>
                <a:ext cx="1029385" cy="1089393"/>
              </a:xfrm>
              <a:custGeom>
                <a:avLst/>
                <a:gdLst/>
                <a:ahLst/>
                <a:cxnLst/>
                <a:rect l="l" t="t" r="r" b="b"/>
                <a:pathLst>
                  <a:path w="1029385" h="1089393" extrusionOk="0">
                    <a:moveTo>
                      <a:pt x="2057" y="0"/>
                    </a:moveTo>
                    <a:cubicBezTo>
                      <a:pt x="25718" y="20231"/>
                      <a:pt x="49034" y="41148"/>
                      <a:pt x="72352" y="61722"/>
                    </a:cubicBezTo>
                    <a:cubicBezTo>
                      <a:pt x="95326" y="82639"/>
                      <a:pt x="118643" y="103899"/>
                      <a:pt x="141275" y="125159"/>
                    </a:cubicBezTo>
                    <a:cubicBezTo>
                      <a:pt x="163906" y="146419"/>
                      <a:pt x="186537" y="168021"/>
                      <a:pt x="209169" y="189624"/>
                    </a:cubicBezTo>
                    <a:lnTo>
                      <a:pt x="276035" y="255118"/>
                    </a:lnTo>
                    <a:cubicBezTo>
                      <a:pt x="297980" y="277406"/>
                      <a:pt x="319925" y="299352"/>
                      <a:pt x="341871" y="321640"/>
                    </a:cubicBezTo>
                    <a:lnTo>
                      <a:pt x="406679" y="389192"/>
                    </a:lnTo>
                    <a:lnTo>
                      <a:pt x="470459" y="457772"/>
                    </a:lnTo>
                    <a:lnTo>
                      <a:pt x="533895" y="526694"/>
                    </a:lnTo>
                    <a:cubicBezTo>
                      <a:pt x="618248" y="618592"/>
                      <a:pt x="701573" y="711518"/>
                      <a:pt x="784212" y="805129"/>
                    </a:cubicBezTo>
                    <a:cubicBezTo>
                      <a:pt x="866508" y="899084"/>
                      <a:pt x="948119" y="993382"/>
                      <a:pt x="1029386" y="1088365"/>
                    </a:cubicBezTo>
                    <a:lnTo>
                      <a:pt x="1028014" y="1089394"/>
                    </a:lnTo>
                    <a:cubicBezTo>
                      <a:pt x="945032" y="996125"/>
                      <a:pt x="861707" y="903199"/>
                      <a:pt x="777697" y="810959"/>
                    </a:cubicBezTo>
                    <a:cubicBezTo>
                      <a:pt x="694029" y="718376"/>
                      <a:pt x="609333" y="626821"/>
                      <a:pt x="523608" y="535953"/>
                    </a:cubicBezTo>
                    <a:lnTo>
                      <a:pt x="459143" y="468401"/>
                    </a:lnTo>
                    <a:lnTo>
                      <a:pt x="393992" y="401193"/>
                    </a:lnTo>
                    <a:lnTo>
                      <a:pt x="328498" y="334328"/>
                    </a:lnTo>
                    <a:cubicBezTo>
                      <a:pt x="306552" y="312039"/>
                      <a:pt x="284950" y="289751"/>
                      <a:pt x="263347" y="267462"/>
                    </a:cubicBezTo>
                    <a:lnTo>
                      <a:pt x="197853" y="200597"/>
                    </a:lnTo>
                    <a:cubicBezTo>
                      <a:pt x="175907" y="178308"/>
                      <a:pt x="153962" y="156362"/>
                      <a:pt x="132017" y="134074"/>
                    </a:cubicBezTo>
                    <a:lnTo>
                      <a:pt x="0" y="1372"/>
                    </a:lnTo>
                    <a:lnTo>
                      <a:pt x="2057" y="0"/>
                    </a:lnTo>
                    <a:close/>
                  </a:path>
                </a:pathLst>
              </a:custGeom>
              <a:solidFill>
                <a:srgbClr val="4C262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17" name="Google Shape;4017;p19"/>
              <p:cNvSpPr/>
              <p:nvPr/>
            </p:nvSpPr>
            <p:spPr>
              <a:xfrm>
                <a:off x="7188822" y="5469597"/>
                <a:ext cx="86753" cy="295236"/>
              </a:xfrm>
              <a:custGeom>
                <a:avLst/>
                <a:gdLst/>
                <a:ahLst/>
                <a:cxnLst/>
                <a:rect l="l" t="t" r="r" b="b"/>
                <a:pathLst>
                  <a:path w="86753" h="295236" extrusionOk="0">
                    <a:moveTo>
                      <a:pt x="1715" y="0"/>
                    </a:moveTo>
                    <a:cubicBezTo>
                      <a:pt x="5830" y="5144"/>
                      <a:pt x="9601" y="10630"/>
                      <a:pt x="13373" y="15773"/>
                    </a:cubicBezTo>
                    <a:cubicBezTo>
                      <a:pt x="16802" y="21260"/>
                      <a:pt x="20574" y="26746"/>
                      <a:pt x="23660" y="32233"/>
                    </a:cubicBezTo>
                    <a:cubicBezTo>
                      <a:pt x="27089" y="37719"/>
                      <a:pt x="29833" y="43549"/>
                      <a:pt x="33262" y="49378"/>
                    </a:cubicBezTo>
                    <a:cubicBezTo>
                      <a:pt x="36348" y="55207"/>
                      <a:pt x="39091" y="61036"/>
                      <a:pt x="41834" y="66866"/>
                    </a:cubicBezTo>
                    <a:cubicBezTo>
                      <a:pt x="47320" y="78867"/>
                      <a:pt x="51778" y="90869"/>
                      <a:pt x="55550" y="103556"/>
                    </a:cubicBezTo>
                    <a:cubicBezTo>
                      <a:pt x="59322" y="115900"/>
                      <a:pt x="62751" y="128588"/>
                      <a:pt x="65837" y="141275"/>
                    </a:cubicBezTo>
                    <a:cubicBezTo>
                      <a:pt x="69266" y="153962"/>
                      <a:pt x="72009" y="166649"/>
                      <a:pt x="74752" y="179337"/>
                    </a:cubicBezTo>
                    <a:cubicBezTo>
                      <a:pt x="77153" y="192024"/>
                      <a:pt x="79553" y="205054"/>
                      <a:pt x="81268" y="217742"/>
                    </a:cubicBezTo>
                    <a:cubicBezTo>
                      <a:pt x="84697" y="243459"/>
                      <a:pt x="86754" y="269519"/>
                      <a:pt x="86754" y="295237"/>
                    </a:cubicBezTo>
                    <a:lnTo>
                      <a:pt x="85039" y="295237"/>
                    </a:lnTo>
                    <a:cubicBezTo>
                      <a:pt x="82296" y="269519"/>
                      <a:pt x="78181" y="244145"/>
                      <a:pt x="72695" y="219113"/>
                    </a:cubicBezTo>
                    <a:cubicBezTo>
                      <a:pt x="69952" y="206769"/>
                      <a:pt x="66866" y="194081"/>
                      <a:pt x="63437" y="181737"/>
                    </a:cubicBezTo>
                    <a:cubicBezTo>
                      <a:pt x="60008" y="169393"/>
                      <a:pt x="56579" y="157048"/>
                      <a:pt x="52464" y="145047"/>
                    </a:cubicBezTo>
                    <a:cubicBezTo>
                      <a:pt x="48349" y="133045"/>
                      <a:pt x="43891" y="121044"/>
                      <a:pt x="39091" y="109042"/>
                    </a:cubicBezTo>
                    <a:cubicBezTo>
                      <a:pt x="34290" y="97384"/>
                      <a:pt x="29833" y="85382"/>
                      <a:pt x="25375" y="73381"/>
                    </a:cubicBezTo>
                    <a:lnTo>
                      <a:pt x="18860" y="55207"/>
                    </a:lnTo>
                    <a:cubicBezTo>
                      <a:pt x="16802" y="49035"/>
                      <a:pt x="14402" y="43205"/>
                      <a:pt x="12345" y="37033"/>
                    </a:cubicBezTo>
                    <a:cubicBezTo>
                      <a:pt x="9944" y="30861"/>
                      <a:pt x="7887" y="25032"/>
                      <a:pt x="5830" y="18860"/>
                    </a:cubicBezTo>
                    <a:cubicBezTo>
                      <a:pt x="3772" y="12688"/>
                      <a:pt x="1715" y="6515"/>
                      <a:pt x="0" y="343"/>
                    </a:cubicBezTo>
                    <a:lnTo>
                      <a:pt x="1715" y="0"/>
                    </a:lnTo>
                    <a:close/>
                  </a:path>
                </a:pathLst>
              </a:custGeom>
              <a:solidFill>
                <a:srgbClr val="4C262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18" name="Google Shape;4018;p19"/>
              <p:cNvSpPr/>
              <p:nvPr/>
            </p:nvSpPr>
            <p:spPr>
              <a:xfrm>
                <a:off x="7286891" y="5560466"/>
                <a:ext cx="299351" cy="82681"/>
              </a:xfrm>
              <a:custGeom>
                <a:avLst/>
                <a:gdLst/>
                <a:ahLst/>
                <a:cxnLst/>
                <a:rect l="l" t="t" r="r" b="b"/>
                <a:pathLst>
                  <a:path w="299351" h="82681" extrusionOk="0">
                    <a:moveTo>
                      <a:pt x="1371" y="0"/>
                    </a:moveTo>
                    <a:cubicBezTo>
                      <a:pt x="23317" y="14402"/>
                      <a:pt x="47320" y="22975"/>
                      <a:pt x="71666" y="31547"/>
                    </a:cubicBezTo>
                    <a:cubicBezTo>
                      <a:pt x="74752" y="32576"/>
                      <a:pt x="77838" y="33947"/>
                      <a:pt x="80924" y="34633"/>
                    </a:cubicBezTo>
                    <a:lnTo>
                      <a:pt x="90182" y="38062"/>
                    </a:lnTo>
                    <a:lnTo>
                      <a:pt x="99441" y="41491"/>
                    </a:lnTo>
                    <a:cubicBezTo>
                      <a:pt x="102527" y="42520"/>
                      <a:pt x="105613" y="43891"/>
                      <a:pt x="108356" y="44920"/>
                    </a:cubicBezTo>
                    <a:cubicBezTo>
                      <a:pt x="114528" y="47320"/>
                      <a:pt x="120358" y="49378"/>
                      <a:pt x="126530" y="51435"/>
                    </a:cubicBezTo>
                    <a:cubicBezTo>
                      <a:pt x="132702" y="53492"/>
                      <a:pt x="138875" y="55207"/>
                      <a:pt x="145046" y="57265"/>
                    </a:cubicBezTo>
                    <a:cubicBezTo>
                      <a:pt x="151219" y="58979"/>
                      <a:pt x="157734" y="60694"/>
                      <a:pt x="163906" y="62065"/>
                    </a:cubicBezTo>
                    <a:cubicBezTo>
                      <a:pt x="170078" y="63437"/>
                      <a:pt x="176594" y="65151"/>
                      <a:pt x="182765" y="66180"/>
                    </a:cubicBezTo>
                    <a:lnTo>
                      <a:pt x="192367" y="68237"/>
                    </a:lnTo>
                    <a:lnTo>
                      <a:pt x="201968" y="69952"/>
                    </a:lnTo>
                    <a:cubicBezTo>
                      <a:pt x="208483" y="71323"/>
                      <a:pt x="214655" y="72009"/>
                      <a:pt x="221171" y="73038"/>
                    </a:cubicBezTo>
                    <a:cubicBezTo>
                      <a:pt x="246888" y="76810"/>
                      <a:pt x="272948" y="78524"/>
                      <a:pt x="299351" y="78867"/>
                    </a:cubicBezTo>
                    <a:lnTo>
                      <a:pt x="299351" y="80582"/>
                    </a:lnTo>
                    <a:cubicBezTo>
                      <a:pt x="273291" y="82982"/>
                      <a:pt x="246545" y="83325"/>
                      <a:pt x="220142" y="81610"/>
                    </a:cubicBezTo>
                    <a:cubicBezTo>
                      <a:pt x="213626" y="80924"/>
                      <a:pt x="206768" y="80582"/>
                      <a:pt x="200253" y="79896"/>
                    </a:cubicBezTo>
                    <a:lnTo>
                      <a:pt x="190310" y="78867"/>
                    </a:lnTo>
                    <a:lnTo>
                      <a:pt x="180365" y="77495"/>
                    </a:lnTo>
                    <a:cubicBezTo>
                      <a:pt x="173850" y="76810"/>
                      <a:pt x="167335" y="75438"/>
                      <a:pt x="160820" y="74410"/>
                    </a:cubicBezTo>
                    <a:cubicBezTo>
                      <a:pt x="154305" y="73038"/>
                      <a:pt x="147790" y="72009"/>
                      <a:pt x="141275" y="70637"/>
                    </a:cubicBezTo>
                    <a:cubicBezTo>
                      <a:pt x="128244" y="67894"/>
                      <a:pt x="115214" y="64808"/>
                      <a:pt x="102527" y="61379"/>
                    </a:cubicBezTo>
                    <a:cubicBezTo>
                      <a:pt x="96012" y="59665"/>
                      <a:pt x="89840" y="57607"/>
                      <a:pt x="83324" y="55550"/>
                    </a:cubicBezTo>
                    <a:cubicBezTo>
                      <a:pt x="77153" y="53150"/>
                      <a:pt x="70980" y="50749"/>
                      <a:pt x="64808" y="48006"/>
                    </a:cubicBezTo>
                    <a:cubicBezTo>
                      <a:pt x="52806" y="42520"/>
                      <a:pt x="40805" y="36691"/>
                      <a:pt x="29489" y="29147"/>
                    </a:cubicBezTo>
                    <a:cubicBezTo>
                      <a:pt x="18173" y="21603"/>
                      <a:pt x="7544" y="12688"/>
                      <a:pt x="0" y="1372"/>
                    </a:cubicBezTo>
                    <a:lnTo>
                      <a:pt x="1371" y="0"/>
                    </a:lnTo>
                    <a:close/>
                  </a:path>
                </a:pathLst>
              </a:custGeom>
              <a:solidFill>
                <a:srgbClr val="4C262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19" name="Google Shape;4019;p19"/>
              <p:cNvSpPr/>
              <p:nvPr/>
            </p:nvSpPr>
            <p:spPr>
              <a:xfrm>
                <a:off x="7433310" y="5730201"/>
                <a:ext cx="211226" cy="67551"/>
              </a:xfrm>
              <a:custGeom>
                <a:avLst/>
                <a:gdLst/>
                <a:ahLst/>
                <a:cxnLst/>
                <a:rect l="l" t="t" r="r" b="b"/>
                <a:pathLst>
                  <a:path w="211226" h="67551" extrusionOk="0">
                    <a:moveTo>
                      <a:pt x="0" y="0"/>
                    </a:moveTo>
                    <a:cubicBezTo>
                      <a:pt x="4801" y="686"/>
                      <a:pt x="9258" y="1372"/>
                      <a:pt x="14059" y="2401"/>
                    </a:cubicBezTo>
                    <a:cubicBezTo>
                      <a:pt x="18517" y="3429"/>
                      <a:pt x="23317" y="4458"/>
                      <a:pt x="27775" y="5486"/>
                    </a:cubicBezTo>
                    <a:cubicBezTo>
                      <a:pt x="32233" y="6515"/>
                      <a:pt x="36690" y="7887"/>
                      <a:pt x="41148" y="8915"/>
                    </a:cubicBezTo>
                    <a:cubicBezTo>
                      <a:pt x="45606" y="10287"/>
                      <a:pt x="50063" y="11316"/>
                      <a:pt x="54521" y="12688"/>
                    </a:cubicBezTo>
                    <a:cubicBezTo>
                      <a:pt x="63437" y="15431"/>
                      <a:pt x="72009" y="18517"/>
                      <a:pt x="80239" y="21946"/>
                    </a:cubicBezTo>
                    <a:cubicBezTo>
                      <a:pt x="88811" y="25375"/>
                      <a:pt x="97384" y="28804"/>
                      <a:pt x="105956" y="32233"/>
                    </a:cubicBezTo>
                    <a:cubicBezTo>
                      <a:pt x="114529" y="35319"/>
                      <a:pt x="123444" y="38405"/>
                      <a:pt x="132017" y="41148"/>
                    </a:cubicBezTo>
                    <a:cubicBezTo>
                      <a:pt x="140589" y="44234"/>
                      <a:pt x="149504" y="46978"/>
                      <a:pt x="158077" y="49721"/>
                    </a:cubicBezTo>
                    <a:cubicBezTo>
                      <a:pt x="175565" y="55550"/>
                      <a:pt x="193396" y="60694"/>
                      <a:pt x="211226" y="65837"/>
                    </a:cubicBezTo>
                    <a:lnTo>
                      <a:pt x="210884" y="67552"/>
                    </a:lnTo>
                    <a:cubicBezTo>
                      <a:pt x="192367" y="65151"/>
                      <a:pt x="174193" y="61722"/>
                      <a:pt x="156020" y="58293"/>
                    </a:cubicBezTo>
                    <a:cubicBezTo>
                      <a:pt x="146761" y="56579"/>
                      <a:pt x="137846" y="54521"/>
                      <a:pt x="128930" y="52464"/>
                    </a:cubicBezTo>
                    <a:cubicBezTo>
                      <a:pt x="120015" y="50407"/>
                      <a:pt x="110757" y="48006"/>
                      <a:pt x="101841" y="45606"/>
                    </a:cubicBezTo>
                    <a:cubicBezTo>
                      <a:pt x="97384" y="44234"/>
                      <a:pt x="92926" y="43205"/>
                      <a:pt x="88468" y="42177"/>
                    </a:cubicBezTo>
                    <a:lnTo>
                      <a:pt x="75095" y="38748"/>
                    </a:lnTo>
                    <a:cubicBezTo>
                      <a:pt x="70637" y="37376"/>
                      <a:pt x="66180" y="36005"/>
                      <a:pt x="61722" y="34633"/>
                    </a:cubicBezTo>
                    <a:cubicBezTo>
                      <a:pt x="57264" y="32918"/>
                      <a:pt x="53150" y="31204"/>
                      <a:pt x="48692" y="29489"/>
                    </a:cubicBezTo>
                    <a:cubicBezTo>
                      <a:pt x="40119" y="25718"/>
                      <a:pt x="31890" y="21603"/>
                      <a:pt x="23660" y="17145"/>
                    </a:cubicBezTo>
                    <a:cubicBezTo>
                      <a:pt x="15431" y="12688"/>
                      <a:pt x="7544" y="7544"/>
                      <a:pt x="0" y="1715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C262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20" name="Google Shape;4020;p19"/>
              <p:cNvSpPr/>
              <p:nvPr/>
            </p:nvSpPr>
            <p:spPr>
              <a:xfrm>
                <a:off x="7494689" y="5811126"/>
                <a:ext cx="29146" cy="152590"/>
              </a:xfrm>
              <a:custGeom>
                <a:avLst/>
                <a:gdLst/>
                <a:ahLst/>
                <a:cxnLst/>
                <a:rect l="l" t="t" r="r" b="b"/>
                <a:pathLst>
                  <a:path w="29146" h="152590" extrusionOk="0">
                    <a:moveTo>
                      <a:pt x="1715" y="0"/>
                    </a:moveTo>
                    <a:cubicBezTo>
                      <a:pt x="4115" y="2743"/>
                      <a:pt x="5829" y="5487"/>
                      <a:pt x="7886" y="8230"/>
                    </a:cubicBezTo>
                    <a:cubicBezTo>
                      <a:pt x="9601" y="10973"/>
                      <a:pt x="11315" y="14059"/>
                      <a:pt x="13030" y="16802"/>
                    </a:cubicBezTo>
                    <a:cubicBezTo>
                      <a:pt x="14402" y="19888"/>
                      <a:pt x="16116" y="22632"/>
                      <a:pt x="17488" y="25718"/>
                    </a:cubicBezTo>
                    <a:cubicBezTo>
                      <a:pt x="18860" y="28804"/>
                      <a:pt x="19888" y="31890"/>
                      <a:pt x="20917" y="34976"/>
                    </a:cubicBezTo>
                    <a:cubicBezTo>
                      <a:pt x="21946" y="38062"/>
                      <a:pt x="22974" y="41148"/>
                      <a:pt x="23660" y="44577"/>
                    </a:cubicBezTo>
                    <a:cubicBezTo>
                      <a:pt x="24346" y="47663"/>
                      <a:pt x="25031" y="51092"/>
                      <a:pt x="25375" y="54178"/>
                    </a:cubicBezTo>
                    <a:lnTo>
                      <a:pt x="26403" y="64123"/>
                    </a:lnTo>
                    <a:cubicBezTo>
                      <a:pt x="26746" y="67552"/>
                      <a:pt x="27089" y="70638"/>
                      <a:pt x="27432" y="74067"/>
                    </a:cubicBezTo>
                    <a:lnTo>
                      <a:pt x="28118" y="84011"/>
                    </a:lnTo>
                    <a:lnTo>
                      <a:pt x="28804" y="93955"/>
                    </a:lnTo>
                    <a:lnTo>
                      <a:pt x="29147" y="103899"/>
                    </a:lnTo>
                    <a:lnTo>
                      <a:pt x="29147" y="113843"/>
                    </a:lnTo>
                    <a:cubicBezTo>
                      <a:pt x="28804" y="126873"/>
                      <a:pt x="28118" y="139903"/>
                      <a:pt x="26060" y="152591"/>
                    </a:cubicBezTo>
                    <a:lnTo>
                      <a:pt x="24346" y="152591"/>
                    </a:lnTo>
                    <a:cubicBezTo>
                      <a:pt x="23317" y="139561"/>
                      <a:pt x="22289" y="126873"/>
                      <a:pt x="20231" y="114186"/>
                    </a:cubicBezTo>
                    <a:lnTo>
                      <a:pt x="18860" y="104585"/>
                    </a:lnTo>
                    <a:lnTo>
                      <a:pt x="17145" y="95326"/>
                    </a:lnTo>
                    <a:lnTo>
                      <a:pt x="15431" y="86068"/>
                    </a:lnTo>
                    <a:lnTo>
                      <a:pt x="13373" y="76810"/>
                    </a:lnTo>
                    <a:cubicBezTo>
                      <a:pt x="12687" y="73724"/>
                      <a:pt x="12002" y="70638"/>
                      <a:pt x="10973" y="67552"/>
                    </a:cubicBezTo>
                    <a:lnTo>
                      <a:pt x="8230" y="58293"/>
                    </a:lnTo>
                    <a:cubicBezTo>
                      <a:pt x="6515" y="52121"/>
                      <a:pt x="4801" y="46292"/>
                      <a:pt x="3772" y="40120"/>
                    </a:cubicBezTo>
                    <a:cubicBezTo>
                      <a:pt x="3086" y="37033"/>
                      <a:pt x="2743" y="33947"/>
                      <a:pt x="2400" y="30861"/>
                    </a:cubicBezTo>
                    <a:cubicBezTo>
                      <a:pt x="2057" y="27775"/>
                      <a:pt x="1372" y="24689"/>
                      <a:pt x="1028" y="21260"/>
                    </a:cubicBezTo>
                    <a:cubicBezTo>
                      <a:pt x="686" y="18174"/>
                      <a:pt x="343" y="14745"/>
                      <a:pt x="343" y="11659"/>
                    </a:cubicBezTo>
                    <a:cubicBezTo>
                      <a:pt x="0" y="8230"/>
                      <a:pt x="0" y="5144"/>
                      <a:pt x="0" y="1715"/>
                    </a:cubicBezTo>
                    <a:lnTo>
                      <a:pt x="1715" y="0"/>
                    </a:lnTo>
                    <a:close/>
                  </a:path>
                </a:pathLst>
              </a:custGeom>
              <a:solidFill>
                <a:srgbClr val="4C262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21" name="Google Shape;4021;p19"/>
              <p:cNvSpPr/>
              <p:nvPr/>
            </p:nvSpPr>
            <p:spPr>
              <a:xfrm>
                <a:off x="7090067" y="5357126"/>
                <a:ext cx="270204" cy="46634"/>
              </a:xfrm>
              <a:custGeom>
                <a:avLst/>
                <a:gdLst/>
                <a:ahLst/>
                <a:cxnLst/>
                <a:rect l="l" t="t" r="r" b="b"/>
                <a:pathLst>
                  <a:path w="270204" h="46634" extrusionOk="0">
                    <a:moveTo>
                      <a:pt x="1028" y="0"/>
                    </a:moveTo>
                    <a:cubicBezTo>
                      <a:pt x="21602" y="10973"/>
                      <a:pt x="43205" y="13373"/>
                      <a:pt x="65837" y="16459"/>
                    </a:cubicBezTo>
                    <a:cubicBezTo>
                      <a:pt x="77153" y="18173"/>
                      <a:pt x="88468" y="19888"/>
                      <a:pt x="99441" y="22289"/>
                    </a:cubicBezTo>
                    <a:cubicBezTo>
                      <a:pt x="110756" y="24689"/>
                      <a:pt x="121730" y="26746"/>
                      <a:pt x="133045" y="28803"/>
                    </a:cubicBezTo>
                    <a:cubicBezTo>
                      <a:pt x="144361" y="30518"/>
                      <a:pt x="155677" y="32232"/>
                      <a:pt x="166992" y="33604"/>
                    </a:cubicBezTo>
                    <a:cubicBezTo>
                      <a:pt x="178308" y="34976"/>
                      <a:pt x="189623" y="36347"/>
                      <a:pt x="201282" y="37719"/>
                    </a:cubicBezTo>
                    <a:cubicBezTo>
                      <a:pt x="224257" y="40462"/>
                      <a:pt x="246888" y="41834"/>
                      <a:pt x="270205" y="43205"/>
                    </a:cubicBezTo>
                    <a:lnTo>
                      <a:pt x="270205" y="44920"/>
                    </a:lnTo>
                    <a:cubicBezTo>
                      <a:pt x="247231" y="46292"/>
                      <a:pt x="223913" y="46634"/>
                      <a:pt x="200939" y="46634"/>
                    </a:cubicBezTo>
                    <a:cubicBezTo>
                      <a:pt x="189281" y="46634"/>
                      <a:pt x="177965" y="45948"/>
                      <a:pt x="166307" y="45605"/>
                    </a:cubicBezTo>
                    <a:cubicBezTo>
                      <a:pt x="154648" y="44920"/>
                      <a:pt x="143332" y="44234"/>
                      <a:pt x="131674" y="43205"/>
                    </a:cubicBezTo>
                    <a:cubicBezTo>
                      <a:pt x="120015" y="42176"/>
                      <a:pt x="108699" y="41148"/>
                      <a:pt x="97040" y="40119"/>
                    </a:cubicBezTo>
                    <a:cubicBezTo>
                      <a:pt x="85382" y="39090"/>
                      <a:pt x="74066" y="37033"/>
                      <a:pt x="62750" y="34290"/>
                    </a:cubicBezTo>
                    <a:cubicBezTo>
                      <a:pt x="51435" y="31547"/>
                      <a:pt x="39776" y="28460"/>
                      <a:pt x="28804" y="23317"/>
                    </a:cubicBezTo>
                    <a:cubicBezTo>
                      <a:pt x="17831" y="18516"/>
                      <a:pt x="7201" y="11315"/>
                      <a:pt x="0" y="1715"/>
                    </a:cubicBezTo>
                    <a:lnTo>
                      <a:pt x="1028" y="0"/>
                    </a:lnTo>
                    <a:close/>
                  </a:path>
                </a:pathLst>
              </a:custGeom>
              <a:solidFill>
                <a:srgbClr val="4C262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22" name="Google Shape;4022;p19"/>
              <p:cNvSpPr/>
              <p:nvPr/>
            </p:nvSpPr>
            <p:spPr>
              <a:xfrm>
                <a:off x="7015314" y="5300891"/>
                <a:ext cx="41834" cy="256832"/>
              </a:xfrm>
              <a:custGeom>
                <a:avLst/>
                <a:gdLst/>
                <a:ahLst/>
                <a:cxnLst/>
                <a:rect l="l" t="t" r="r" b="b"/>
                <a:pathLst>
                  <a:path w="41834" h="256832" extrusionOk="0">
                    <a:moveTo>
                      <a:pt x="1715" y="0"/>
                    </a:moveTo>
                    <a:cubicBezTo>
                      <a:pt x="4801" y="4801"/>
                      <a:pt x="7201" y="9601"/>
                      <a:pt x="9944" y="14402"/>
                    </a:cubicBezTo>
                    <a:cubicBezTo>
                      <a:pt x="12344" y="19202"/>
                      <a:pt x="14745" y="24346"/>
                      <a:pt x="16802" y="29489"/>
                    </a:cubicBezTo>
                    <a:cubicBezTo>
                      <a:pt x="18860" y="34633"/>
                      <a:pt x="20917" y="39776"/>
                      <a:pt x="22631" y="44920"/>
                    </a:cubicBezTo>
                    <a:cubicBezTo>
                      <a:pt x="24346" y="50063"/>
                      <a:pt x="26060" y="55207"/>
                      <a:pt x="27775" y="60693"/>
                    </a:cubicBezTo>
                    <a:cubicBezTo>
                      <a:pt x="29147" y="65837"/>
                      <a:pt x="30518" y="71323"/>
                      <a:pt x="31890" y="76810"/>
                    </a:cubicBezTo>
                    <a:cubicBezTo>
                      <a:pt x="32918" y="82296"/>
                      <a:pt x="33947" y="87440"/>
                      <a:pt x="34633" y="92926"/>
                    </a:cubicBezTo>
                    <a:lnTo>
                      <a:pt x="36691" y="109385"/>
                    </a:lnTo>
                    <a:cubicBezTo>
                      <a:pt x="37376" y="114872"/>
                      <a:pt x="37719" y="120358"/>
                      <a:pt x="38405" y="125844"/>
                    </a:cubicBezTo>
                    <a:lnTo>
                      <a:pt x="39776" y="142304"/>
                    </a:lnTo>
                    <a:lnTo>
                      <a:pt x="40805" y="158762"/>
                    </a:lnTo>
                    <a:lnTo>
                      <a:pt x="41491" y="175222"/>
                    </a:lnTo>
                    <a:lnTo>
                      <a:pt x="41834" y="191681"/>
                    </a:lnTo>
                    <a:cubicBezTo>
                      <a:pt x="41834" y="213626"/>
                      <a:pt x="40805" y="235229"/>
                      <a:pt x="38405" y="256832"/>
                    </a:cubicBezTo>
                    <a:lnTo>
                      <a:pt x="36691" y="256832"/>
                    </a:lnTo>
                    <a:cubicBezTo>
                      <a:pt x="36347" y="235229"/>
                      <a:pt x="35319" y="213626"/>
                      <a:pt x="33262" y="192024"/>
                    </a:cubicBezTo>
                    <a:lnTo>
                      <a:pt x="31547" y="175907"/>
                    </a:lnTo>
                    <a:lnTo>
                      <a:pt x="29489" y="159791"/>
                    </a:lnTo>
                    <a:lnTo>
                      <a:pt x="27089" y="143675"/>
                    </a:lnTo>
                    <a:lnTo>
                      <a:pt x="24346" y="127901"/>
                    </a:lnTo>
                    <a:cubicBezTo>
                      <a:pt x="23317" y="122758"/>
                      <a:pt x="22289" y="117272"/>
                      <a:pt x="21260" y="112128"/>
                    </a:cubicBezTo>
                    <a:lnTo>
                      <a:pt x="17488" y="96355"/>
                    </a:lnTo>
                    <a:cubicBezTo>
                      <a:pt x="16117" y="91211"/>
                      <a:pt x="15088" y="86068"/>
                      <a:pt x="13716" y="80582"/>
                    </a:cubicBezTo>
                    <a:cubicBezTo>
                      <a:pt x="12344" y="75438"/>
                      <a:pt x="11659" y="70295"/>
                      <a:pt x="10630" y="64808"/>
                    </a:cubicBezTo>
                    <a:cubicBezTo>
                      <a:pt x="9601" y="59665"/>
                      <a:pt x="8573" y="54178"/>
                      <a:pt x="7544" y="49034"/>
                    </a:cubicBezTo>
                    <a:cubicBezTo>
                      <a:pt x="6515" y="43891"/>
                      <a:pt x="5486" y="38405"/>
                      <a:pt x="4801" y="33261"/>
                    </a:cubicBezTo>
                    <a:cubicBezTo>
                      <a:pt x="3772" y="28118"/>
                      <a:pt x="3086" y="22631"/>
                      <a:pt x="2057" y="17145"/>
                    </a:cubicBezTo>
                    <a:cubicBezTo>
                      <a:pt x="1372" y="11659"/>
                      <a:pt x="343" y="6515"/>
                      <a:pt x="0" y="686"/>
                    </a:cubicBezTo>
                    <a:lnTo>
                      <a:pt x="1715" y="0"/>
                    </a:lnTo>
                    <a:close/>
                  </a:path>
                </a:pathLst>
              </a:custGeom>
              <a:solidFill>
                <a:srgbClr val="4C262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23" name="Google Shape;4023;p19"/>
              <p:cNvSpPr/>
              <p:nvPr/>
            </p:nvSpPr>
            <p:spPr>
              <a:xfrm>
                <a:off x="6877812" y="5145557"/>
                <a:ext cx="259575" cy="36004"/>
              </a:xfrm>
              <a:custGeom>
                <a:avLst/>
                <a:gdLst/>
                <a:ahLst/>
                <a:cxnLst/>
                <a:rect l="l" t="t" r="r" b="b"/>
                <a:pathLst>
                  <a:path w="259575" h="36004" extrusionOk="0">
                    <a:moveTo>
                      <a:pt x="343" y="0"/>
                    </a:moveTo>
                    <a:cubicBezTo>
                      <a:pt x="5829" y="343"/>
                      <a:pt x="11316" y="686"/>
                      <a:pt x="16802" y="1372"/>
                    </a:cubicBezTo>
                    <a:cubicBezTo>
                      <a:pt x="22289" y="2057"/>
                      <a:pt x="27775" y="2401"/>
                      <a:pt x="33261" y="3429"/>
                    </a:cubicBezTo>
                    <a:cubicBezTo>
                      <a:pt x="38748" y="4115"/>
                      <a:pt x="44234" y="4801"/>
                      <a:pt x="49378" y="5486"/>
                    </a:cubicBezTo>
                    <a:cubicBezTo>
                      <a:pt x="54864" y="6172"/>
                      <a:pt x="60008" y="6858"/>
                      <a:pt x="65494" y="7887"/>
                    </a:cubicBezTo>
                    <a:cubicBezTo>
                      <a:pt x="70980" y="8573"/>
                      <a:pt x="76124" y="9601"/>
                      <a:pt x="81610" y="10630"/>
                    </a:cubicBezTo>
                    <a:cubicBezTo>
                      <a:pt x="87097" y="11659"/>
                      <a:pt x="92240" y="12688"/>
                      <a:pt x="97384" y="13716"/>
                    </a:cubicBezTo>
                    <a:lnTo>
                      <a:pt x="113500" y="17145"/>
                    </a:lnTo>
                    <a:cubicBezTo>
                      <a:pt x="118986" y="18174"/>
                      <a:pt x="124130" y="18860"/>
                      <a:pt x="129616" y="19888"/>
                    </a:cubicBezTo>
                    <a:lnTo>
                      <a:pt x="145733" y="22289"/>
                    </a:lnTo>
                    <a:lnTo>
                      <a:pt x="161849" y="24346"/>
                    </a:lnTo>
                    <a:lnTo>
                      <a:pt x="177965" y="26060"/>
                    </a:lnTo>
                    <a:lnTo>
                      <a:pt x="194081" y="27432"/>
                    </a:lnTo>
                    <a:cubicBezTo>
                      <a:pt x="215684" y="29147"/>
                      <a:pt x="237630" y="29833"/>
                      <a:pt x="259575" y="29833"/>
                    </a:cubicBezTo>
                    <a:lnTo>
                      <a:pt x="259575" y="31547"/>
                    </a:lnTo>
                    <a:cubicBezTo>
                      <a:pt x="237630" y="34290"/>
                      <a:pt x="215684" y="35319"/>
                      <a:pt x="193739" y="36005"/>
                    </a:cubicBezTo>
                    <a:lnTo>
                      <a:pt x="177279" y="36005"/>
                    </a:lnTo>
                    <a:lnTo>
                      <a:pt x="160820" y="35662"/>
                    </a:lnTo>
                    <a:lnTo>
                      <a:pt x="144361" y="34976"/>
                    </a:lnTo>
                    <a:lnTo>
                      <a:pt x="127902" y="33947"/>
                    </a:lnTo>
                    <a:cubicBezTo>
                      <a:pt x="122415" y="33604"/>
                      <a:pt x="116929" y="32918"/>
                      <a:pt x="111443" y="32576"/>
                    </a:cubicBezTo>
                    <a:lnTo>
                      <a:pt x="94983" y="31204"/>
                    </a:lnTo>
                    <a:cubicBezTo>
                      <a:pt x="89497" y="30518"/>
                      <a:pt x="84011" y="29833"/>
                      <a:pt x="78524" y="28804"/>
                    </a:cubicBezTo>
                    <a:cubicBezTo>
                      <a:pt x="73038" y="27775"/>
                      <a:pt x="67551" y="26746"/>
                      <a:pt x="62408" y="25375"/>
                    </a:cubicBezTo>
                    <a:cubicBezTo>
                      <a:pt x="56921" y="24003"/>
                      <a:pt x="51778" y="22631"/>
                      <a:pt x="46292" y="20917"/>
                    </a:cubicBezTo>
                    <a:cubicBezTo>
                      <a:pt x="41148" y="19202"/>
                      <a:pt x="35662" y="17488"/>
                      <a:pt x="30518" y="15431"/>
                    </a:cubicBezTo>
                    <a:cubicBezTo>
                      <a:pt x="25375" y="13373"/>
                      <a:pt x="20231" y="11316"/>
                      <a:pt x="15088" y="9259"/>
                    </a:cubicBezTo>
                    <a:cubicBezTo>
                      <a:pt x="9944" y="6858"/>
                      <a:pt x="5144" y="4458"/>
                      <a:pt x="0" y="1715"/>
                    </a:cubicBezTo>
                    <a:lnTo>
                      <a:pt x="343" y="0"/>
                    </a:lnTo>
                    <a:close/>
                  </a:path>
                </a:pathLst>
              </a:custGeom>
              <a:solidFill>
                <a:srgbClr val="4C262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24" name="Google Shape;4024;p19"/>
              <p:cNvSpPr/>
              <p:nvPr/>
            </p:nvSpPr>
            <p:spPr>
              <a:xfrm>
                <a:off x="6819519" y="5097208"/>
                <a:ext cx="56213" cy="241744"/>
              </a:xfrm>
              <a:custGeom>
                <a:avLst/>
                <a:gdLst/>
                <a:ahLst/>
                <a:cxnLst/>
                <a:rect l="l" t="t" r="r" b="b"/>
                <a:pathLst>
                  <a:path w="56213" h="241744" extrusionOk="0">
                    <a:moveTo>
                      <a:pt x="1372" y="0"/>
                    </a:moveTo>
                    <a:cubicBezTo>
                      <a:pt x="4801" y="4115"/>
                      <a:pt x="7887" y="8573"/>
                      <a:pt x="10973" y="12687"/>
                    </a:cubicBezTo>
                    <a:cubicBezTo>
                      <a:pt x="13716" y="17145"/>
                      <a:pt x="16802" y="21603"/>
                      <a:pt x="19545" y="26060"/>
                    </a:cubicBezTo>
                    <a:cubicBezTo>
                      <a:pt x="22289" y="30518"/>
                      <a:pt x="24689" y="35319"/>
                      <a:pt x="27089" y="40119"/>
                    </a:cubicBezTo>
                    <a:cubicBezTo>
                      <a:pt x="29489" y="44920"/>
                      <a:pt x="31547" y="49721"/>
                      <a:pt x="33604" y="54521"/>
                    </a:cubicBezTo>
                    <a:cubicBezTo>
                      <a:pt x="35662" y="59322"/>
                      <a:pt x="37376" y="64465"/>
                      <a:pt x="39091" y="69609"/>
                    </a:cubicBezTo>
                    <a:cubicBezTo>
                      <a:pt x="40462" y="74752"/>
                      <a:pt x="41834" y="79896"/>
                      <a:pt x="43205" y="85039"/>
                    </a:cubicBezTo>
                    <a:lnTo>
                      <a:pt x="46292" y="100470"/>
                    </a:lnTo>
                    <a:cubicBezTo>
                      <a:pt x="47320" y="105613"/>
                      <a:pt x="48349" y="110757"/>
                      <a:pt x="49035" y="115900"/>
                    </a:cubicBezTo>
                    <a:lnTo>
                      <a:pt x="51435" y="131674"/>
                    </a:lnTo>
                    <a:lnTo>
                      <a:pt x="53492" y="147447"/>
                    </a:lnTo>
                    <a:lnTo>
                      <a:pt x="54864" y="163220"/>
                    </a:lnTo>
                    <a:lnTo>
                      <a:pt x="55893" y="178994"/>
                    </a:lnTo>
                    <a:cubicBezTo>
                      <a:pt x="56579" y="199911"/>
                      <a:pt x="56236" y="221171"/>
                      <a:pt x="54178" y="241745"/>
                    </a:cubicBezTo>
                    <a:lnTo>
                      <a:pt x="52464" y="241745"/>
                    </a:lnTo>
                    <a:cubicBezTo>
                      <a:pt x="51778" y="220828"/>
                      <a:pt x="50406" y="200254"/>
                      <a:pt x="47320" y="179680"/>
                    </a:cubicBezTo>
                    <a:lnTo>
                      <a:pt x="44920" y="164249"/>
                    </a:lnTo>
                    <a:lnTo>
                      <a:pt x="42177" y="149162"/>
                    </a:lnTo>
                    <a:lnTo>
                      <a:pt x="39091" y="134074"/>
                    </a:lnTo>
                    <a:lnTo>
                      <a:pt x="35319" y="118986"/>
                    </a:lnTo>
                    <a:cubicBezTo>
                      <a:pt x="33947" y="114186"/>
                      <a:pt x="32576" y="109042"/>
                      <a:pt x="31204" y="104242"/>
                    </a:cubicBezTo>
                    <a:lnTo>
                      <a:pt x="26403" y="89497"/>
                    </a:lnTo>
                    <a:cubicBezTo>
                      <a:pt x="24689" y="84696"/>
                      <a:pt x="22974" y="79896"/>
                      <a:pt x="21603" y="75095"/>
                    </a:cubicBezTo>
                    <a:cubicBezTo>
                      <a:pt x="19888" y="70295"/>
                      <a:pt x="18517" y="65494"/>
                      <a:pt x="17145" y="60350"/>
                    </a:cubicBezTo>
                    <a:cubicBezTo>
                      <a:pt x="15773" y="55550"/>
                      <a:pt x="14059" y="50406"/>
                      <a:pt x="12687" y="45606"/>
                    </a:cubicBezTo>
                    <a:cubicBezTo>
                      <a:pt x="11316" y="40805"/>
                      <a:pt x="9601" y="35662"/>
                      <a:pt x="8230" y="30861"/>
                    </a:cubicBezTo>
                    <a:cubicBezTo>
                      <a:pt x="6515" y="26060"/>
                      <a:pt x="5144" y="20917"/>
                      <a:pt x="3772" y="15773"/>
                    </a:cubicBezTo>
                    <a:cubicBezTo>
                      <a:pt x="2400" y="10630"/>
                      <a:pt x="1029" y="5829"/>
                      <a:pt x="0" y="343"/>
                    </a:cubicBezTo>
                    <a:lnTo>
                      <a:pt x="1372" y="0"/>
                    </a:lnTo>
                    <a:close/>
                  </a:path>
                </a:pathLst>
              </a:custGeom>
              <a:solidFill>
                <a:srgbClr val="4C262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025" name="Google Shape;4025;p19"/>
            <p:cNvGrpSpPr/>
            <p:nvPr/>
          </p:nvGrpSpPr>
          <p:grpSpPr>
            <a:xfrm>
              <a:off x="3120656" y="5444357"/>
              <a:ext cx="1059217" cy="1354797"/>
              <a:chOff x="6146406" y="5143157"/>
              <a:chExt cx="1059217" cy="1354797"/>
            </a:xfrm>
          </p:grpSpPr>
          <p:sp>
            <p:nvSpPr>
              <p:cNvPr id="4026" name="Google Shape;4026;p19"/>
              <p:cNvSpPr/>
              <p:nvPr/>
            </p:nvSpPr>
            <p:spPr>
              <a:xfrm>
                <a:off x="6147435" y="5143842"/>
                <a:ext cx="1057846" cy="1354112"/>
              </a:xfrm>
              <a:custGeom>
                <a:avLst/>
                <a:gdLst/>
                <a:ahLst/>
                <a:cxnLst/>
                <a:rect l="l" t="t" r="r" b="b"/>
                <a:pathLst>
                  <a:path w="1057846" h="1354112" extrusionOk="0">
                    <a:moveTo>
                      <a:pt x="0" y="0"/>
                    </a:moveTo>
                    <a:cubicBezTo>
                      <a:pt x="262319" y="86754"/>
                      <a:pt x="542468" y="290779"/>
                      <a:pt x="726262" y="533210"/>
                    </a:cubicBezTo>
                    <a:cubicBezTo>
                      <a:pt x="910057" y="775640"/>
                      <a:pt x="1047217" y="1081507"/>
                      <a:pt x="1057847" y="1354112"/>
                    </a:cubicBezTo>
                    <a:cubicBezTo>
                      <a:pt x="879196" y="1267702"/>
                      <a:pt x="691286" y="1168603"/>
                      <a:pt x="531838" y="1034872"/>
                    </a:cubicBezTo>
                    <a:cubicBezTo>
                      <a:pt x="278435" y="822960"/>
                      <a:pt x="99441" y="500291"/>
                      <a:pt x="66180" y="195453"/>
                    </a:cubicBezTo>
                    <a:cubicBezTo>
                      <a:pt x="58636" y="127559"/>
                      <a:pt x="23317" y="68237"/>
                      <a:pt x="0" y="0"/>
                    </a:cubicBezTo>
                    <a:close/>
                  </a:path>
                </a:pathLst>
              </a:custGeom>
              <a:solidFill>
                <a:srgbClr val="7D8C6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27" name="Google Shape;4027;p19"/>
              <p:cNvSpPr/>
              <p:nvPr/>
            </p:nvSpPr>
            <p:spPr>
              <a:xfrm>
                <a:off x="6146406" y="5143157"/>
                <a:ext cx="1059217" cy="1354455"/>
              </a:xfrm>
              <a:custGeom>
                <a:avLst/>
                <a:gdLst/>
                <a:ahLst/>
                <a:cxnLst/>
                <a:rect l="l" t="t" r="r" b="b"/>
                <a:pathLst>
                  <a:path w="1059217" h="1354455" extrusionOk="0">
                    <a:moveTo>
                      <a:pt x="1715" y="0"/>
                    </a:moveTo>
                    <a:cubicBezTo>
                      <a:pt x="26060" y="26403"/>
                      <a:pt x="49720" y="53150"/>
                      <a:pt x="73723" y="79553"/>
                    </a:cubicBezTo>
                    <a:cubicBezTo>
                      <a:pt x="97383" y="106299"/>
                      <a:pt x="121044" y="133388"/>
                      <a:pt x="144361" y="160477"/>
                    </a:cubicBezTo>
                    <a:cubicBezTo>
                      <a:pt x="167678" y="187566"/>
                      <a:pt x="190995" y="214998"/>
                      <a:pt x="213969" y="242087"/>
                    </a:cubicBezTo>
                    <a:lnTo>
                      <a:pt x="282549" y="324726"/>
                    </a:lnTo>
                    <a:cubicBezTo>
                      <a:pt x="305181" y="352501"/>
                      <a:pt x="327813" y="380276"/>
                      <a:pt x="350101" y="408051"/>
                    </a:cubicBezTo>
                    <a:lnTo>
                      <a:pt x="416623" y="492404"/>
                    </a:lnTo>
                    <a:lnTo>
                      <a:pt x="482460" y="577444"/>
                    </a:lnTo>
                    <a:lnTo>
                      <a:pt x="547954" y="662825"/>
                    </a:lnTo>
                    <a:cubicBezTo>
                      <a:pt x="635051" y="776669"/>
                      <a:pt x="720776" y="891197"/>
                      <a:pt x="806158" y="1006412"/>
                    </a:cubicBezTo>
                    <a:cubicBezTo>
                      <a:pt x="891197" y="1121626"/>
                      <a:pt x="975208" y="1237526"/>
                      <a:pt x="1059218" y="1353426"/>
                    </a:cubicBezTo>
                    <a:lnTo>
                      <a:pt x="1057846" y="1354455"/>
                    </a:lnTo>
                    <a:cubicBezTo>
                      <a:pt x="972121" y="1239584"/>
                      <a:pt x="886396" y="1125055"/>
                      <a:pt x="799643" y="1011212"/>
                    </a:cubicBezTo>
                    <a:cubicBezTo>
                      <a:pt x="713232" y="897026"/>
                      <a:pt x="626136" y="783527"/>
                      <a:pt x="538010" y="670712"/>
                    </a:cubicBezTo>
                    <a:lnTo>
                      <a:pt x="471487" y="586359"/>
                    </a:lnTo>
                    <a:lnTo>
                      <a:pt x="404622" y="502349"/>
                    </a:lnTo>
                    <a:lnTo>
                      <a:pt x="337413" y="418681"/>
                    </a:lnTo>
                    <a:cubicBezTo>
                      <a:pt x="314782" y="390906"/>
                      <a:pt x="292494" y="362788"/>
                      <a:pt x="270205" y="335013"/>
                    </a:cubicBezTo>
                    <a:lnTo>
                      <a:pt x="202997" y="251345"/>
                    </a:lnTo>
                    <a:cubicBezTo>
                      <a:pt x="180366" y="223571"/>
                      <a:pt x="157734" y="195796"/>
                      <a:pt x="135445" y="168021"/>
                    </a:cubicBezTo>
                    <a:lnTo>
                      <a:pt x="0" y="1372"/>
                    </a:lnTo>
                    <a:lnTo>
                      <a:pt x="1715" y="0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028" name="Google Shape;4028;p19"/>
            <p:cNvGrpSpPr/>
            <p:nvPr/>
          </p:nvGrpSpPr>
          <p:grpSpPr>
            <a:xfrm rot="-1314085">
              <a:off x="3296659" y="4743786"/>
              <a:ext cx="1582952" cy="1722413"/>
              <a:chOff x="3941043" y="3990670"/>
              <a:chExt cx="1582998" cy="1722463"/>
            </a:xfrm>
          </p:grpSpPr>
          <p:grpSp>
            <p:nvGrpSpPr>
              <p:cNvPr id="4029" name="Google Shape;4029;p19"/>
              <p:cNvGrpSpPr/>
              <p:nvPr/>
            </p:nvGrpSpPr>
            <p:grpSpPr>
              <a:xfrm>
                <a:off x="3941043" y="3990670"/>
                <a:ext cx="1582998" cy="1722463"/>
                <a:chOff x="3941043" y="3990670"/>
                <a:chExt cx="1582998" cy="1722463"/>
              </a:xfrm>
            </p:grpSpPr>
            <p:grpSp>
              <p:nvGrpSpPr>
                <p:cNvPr id="4030" name="Google Shape;4030;p19"/>
                <p:cNvGrpSpPr/>
                <p:nvPr/>
              </p:nvGrpSpPr>
              <p:grpSpPr>
                <a:xfrm>
                  <a:off x="3941043" y="4413009"/>
                  <a:ext cx="736521" cy="614995"/>
                  <a:chOff x="3941043" y="4413009"/>
                  <a:chExt cx="736521" cy="614995"/>
                </a:xfrm>
              </p:grpSpPr>
              <p:sp>
                <p:nvSpPr>
                  <p:cNvPr id="4031" name="Google Shape;4031;p19"/>
                  <p:cNvSpPr/>
                  <p:nvPr/>
                </p:nvSpPr>
                <p:spPr>
                  <a:xfrm>
                    <a:off x="3941043" y="4413009"/>
                    <a:ext cx="736521" cy="61499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36521" h="614995" extrusionOk="0">
                        <a:moveTo>
                          <a:pt x="696946" y="481888"/>
                        </a:moveTo>
                        <a:lnTo>
                          <a:pt x="696946" y="481888"/>
                        </a:lnTo>
                        <a:cubicBezTo>
                          <a:pt x="690431" y="483945"/>
                          <a:pt x="683230" y="484974"/>
                          <a:pt x="674657" y="485659"/>
                        </a:cubicBezTo>
                        <a:cubicBezTo>
                          <a:pt x="670542" y="486002"/>
                          <a:pt x="666085" y="486346"/>
                          <a:pt x="661627" y="486346"/>
                        </a:cubicBezTo>
                        <a:cubicBezTo>
                          <a:pt x="657169" y="486346"/>
                          <a:pt x="652712" y="486346"/>
                          <a:pt x="647911" y="486002"/>
                        </a:cubicBezTo>
                        <a:cubicBezTo>
                          <a:pt x="632823" y="485317"/>
                          <a:pt x="618079" y="482573"/>
                          <a:pt x="603334" y="479830"/>
                        </a:cubicBezTo>
                        <a:cubicBezTo>
                          <a:pt x="593733" y="478116"/>
                          <a:pt x="584132" y="476059"/>
                          <a:pt x="574188" y="474687"/>
                        </a:cubicBezTo>
                        <a:cubicBezTo>
                          <a:pt x="558414" y="472286"/>
                          <a:pt x="542984" y="470572"/>
                          <a:pt x="527210" y="471258"/>
                        </a:cubicBezTo>
                        <a:cubicBezTo>
                          <a:pt x="521038" y="471601"/>
                          <a:pt x="515209" y="472286"/>
                          <a:pt x="509379" y="473315"/>
                        </a:cubicBezTo>
                        <a:cubicBezTo>
                          <a:pt x="477147" y="478459"/>
                          <a:pt x="446286" y="492860"/>
                          <a:pt x="416454" y="506920"/>
                        </a:cubicBezTo>
                        <a:cubicBezTo>
                          <a:pt x="371877" y="527836"/>
                          <a:pt x="326957" y="549096"/>
                          <a:pt x="282380" y="570013"/>
                        </a:cubicBezTo>
                        <a:cubicBezTo>
                          <a:pt x="228544" y="595387"/>
                          <a:pt x="170594" y="621448"/>
                          <a:pt x="111615" y="613561"/>
                        </a:cubicBezTo>
                        <a:cubicBezTo>
                          <a:pt x="109215" y="613219"/>
                          <a:pt x="106472" y="612875"/>
                          <a:pt x="104072" y="612190"/>
                        </a:cubicBezTo>
                        <a:cubicBezTo>
                          <a:pt x="99614" y="611161"/>
                          <a:pt x="95156" y="610132"/>
                          <a:pt x="90699" y="608761"/>
                        </a:cubicBezTo>
                        <a:cubicBezTo>
                          <a:pt x="60523" y="598816"/>
                          <a:pt x="33434" y="576871"/>
                          <a:pt x="19718" y="550125"/>
                        </a:cubicBezTo>
                        <a:cubicBezTo>
                          <a:pt x="18004" y="547039"/>
                          <a:pt x="16632" y="543952"/>
                          <a:pt x="15603" y="540866"/>
                        </a:cubicBezTo>
                        <a:cubicBezTo>
                          <a:pt x="9431" y="525093"/>
                          <a:pt x="8060" y="508291"/>
                          <a:pt x="12860" y="491146"/>
                        </a:cubicBezTo>
                        <a:cubicBezTo>
                          <a:pt x="19032" y="469201"/>
                          <a:pt x="34806" y="451027"/>
                          <a:pt x="40635" y="429081"/>
                        </a:cubicBezTo>
                        <a:cubicBezTo>
                          <a:pt x="44750" y="412965"/>
                          <a:pt x="43721" y="396848"/>
                          <a:pt x="39949" y="381075"/>
                        </a:cubicBezTo>
                        <a:cubicBezTo>
                          <a:pt x="39264" y="377989"/>
                          <a:pt x="38235" y="374560"/>
                          <a:pt x="37206" y="371474"/>
                        </a:cubicBezTo>
                        <a:cubicBezTo>
                          <a:pt x="31377" y="352615"/>
                          <a:pt x="22461" y="334098"/>
                          <a:pt x="14918" y="316267"/>
                        </a:cubicBezTo>
                        <a:cubicBezTo>
                          <a:pt x="10460" y="305980"/>
                          <a:pt x="6688" y="295007"/>
                          <a:pt x="3945" y="283691"/>
                        </a:cubicBezTo>
                        <a:cubicBezTo>
                          <a:pt x="3259" y="280606"/>
                          <a:pt x="2573" y="277177"/>
                          <a:pt x="1887" y="274090"/>
                        </a:cubicBezTo>
                        <a:cubicBezTo>
                          <a:pt x="-2570" y="248373"/>
                          <a:pt x="173" y="222998"/>
                          <a:pt x="17661" y="204824"/>
                        </a:cubicBezTo>
                        <a:cubicBezTo>
                          <a:pt x="20747" y="201395"/>
                          <a:pt x="24519" y="198652"/>
                          <a:pt x="27948" y="195909"/>
                        </a:cubicBezTo>
                        <a:cubicBezTo>
                          <a:pt x="32406" y="192480"/>
                          <a:pt x="37549" y="189737"/>
                          <a:pt x="42350" y="186651"/>
                        </a:cubicBezTo>
                        <a:cubicBezTo>
                          <a:pt x="45093" y="184936"/>
                          <a:pt x="47836" y="183222"/>
                          <a:pt x="50579" y="181507"/>
                        </a:cubicBezTo>
                        <a:cubicBezTo>
                          <a:pt x="65324" y="171220"/>
                          <a:pt x="77325" y="158190"/>
                          <a:pt x="87955" y="144131"/>
                        </a:cubicBezTo>
                        <a:cubicBezTo>
                          <a:pt x="90356" y="141045"/>
                          <a:pt x="92413" y="137959"/>
                          <a:pt x="94470" y="135216"/>
                        </a:cubicBezTo>
                        <a:cubicBezTo>
                          <a:pt x="102014" y="124586"/>
                          <a:pt x="108872" y="113270"/>
                          <a:pt x="116073" y="101954"/>
                        </a:cubicBezTo>
                        <a:cubicBezTo>
                          <a:pt x="118131" y="98869"/>
                          <a:pt x="119845" y="95782"/>
                          <a:pt x="121902" y="92696"/>
                        </a:cubicBezTo>
                        <a:cubicBezTo>
                          <a:pt x="128075" y="83095"/>
                          <a:pt x="133904" y="73837"/>
                          <a:pt x="140762" y="64921"/>
                        </a:cubicBezTo>
                        <a:cubicBezTo>
                          <a:pt x="143162" y="61835"/>
                          <a:pt x="145563" y="58406"/>
                          <a:pt x="147963" y="55320"/>
                        </a:cubicBezTo>
                        <a:cubicBezTo>
                          <a:pt x="157564" y="43661"/>
                          <a:pt x="167851" y="33374"/>
                          <a:pt x="180195" y="24802"/>
                        </a:cubicBezTo>
                        <a:cubicBezTo>
                          <a:pt x="241575" y="-18061"/>
                          <a:pt x="326271" y="1142"/>
                          <a:pt x="393822" y="33374"/>
                        </a:cubicBezTo>
                        <a:cubicBezTo>
                          <a:pt x="502179" y="85153"/>
                          <a:pt x="595104" y="167449"/>
                          <a:pt x="661970" y="267232"/>
                        </a:cubicBezTo>
                        <a:cubicBezTo>
                          <a:pt x="682544" y="298436"/>
                          <a:pt x="714434" y="347128"/>
                          <a:pt x="728835" y="391019"/>
                        </a:cubicBezTo>
                        <a:lnTo>
                          <a:pt x="728835" y="391019"/>
                        </a:lnTo>
                        <a:cubicBezTo>
                          <a:pt x="732264" y="400963"/>
                          <a:pt x="734665" y="410564"/>
                          <a:pt x="735693" y="419823"/>
                        </a:cubicBezTo>
                        <a:lnTo>
                          <a:pt x="735693" y="419823"/>
                        </a:lnTo>
                        <a:cubicBezTo>
                          <a:pt x="735693" y="421195"/>
                          <a:pt x="736036" y="422566"/>
                          <a:pt x="736036" y="423937"/>
                        </a:cubicBezTo>
                        <a:cubicBezTo>
                          <a:pt x="736379" y="428738"/>
                          <a:pt x="736722" y="433196"/>
                          <a:pt x="736379" y="437653"/>
                        </a:cubicBezTo>
                        <a:cubicBezTo>
                          <a:pt x="736036" y="445198"/>
                          <a:pt x="734322" y="452056"/>
                          <a:pt x="731236" y="457885"/>
                        </a:cubicBezTo>
                        <a:cubicBezTo>
                          <a:pt x="729864" y="460971"/>
                          <a:pt x="727807" y="463714"/>
                          <a:pt x="725749" y="466457"/>
                        </a:cubicBezTo>
                        <a:cubicBezTo>
                          <a:pt x="723349" y="469201"/>
                          <a:pt x="720606" y="471943"/>
                          <a:pt x="717520" y="474344"/>
                        </a:cubicBezTo>
                        <a:cubicBezTo>
                          <a:pt x="715119" y="476059"/>
                          <a:pt x="712719" y="477773"/>
                          <a:pt x="709633" y="479144"/>
                        </a:cubicBezTo>
                        <a:cubicBezTo>
                          <a:pt x="708947" y="479488"/>
                          <a:pt x="708261" y="479830"/>
                          <a:pt x="707576" y="480173"/>
                        </a:cubicBezTo>
                        <a:cubicBezTo>
                          <a:pt x="703804" y="479830"/>
                          <a:pt x="700375" y="481202"/>
                          <a:pt x="696946" y="481888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032" name="Google Shape;4032;p19"/>
                  <p:cNvSpPr/>
                  <p:nvPr/>
                </p:nvSpPr>
                <p:spPr>
                  <a:xfrm>
                    <a:off x="4081462" y="4466958"/>
                    <a:ext cx="594588" cy="36450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4588" h="364502" extrusionOk="0">
                        <a:moveTo>
                          <a:pt x="594589" y="364503"/>
                        </a:moveTo>
                        <a:cubicBezTo>
                          <a:pt x="465658" y="161163"/>
                          <a:pt x="239344" y="27432"/>
                          <a:pt x="0" y="9601"/>
                        </a:cubicBezTo>
                        <a:cubicBezTo>
                          <a:pt x="2400" y="6515"/>
                          <a:pt x="4801" y="3086"/>
                          <a:pt x="7201" y="0"/>
                        </a:cubicBezTo>
                        <a:cubicBezTo>
                          <a:pt x="237973" y="19203"/>
                          <a:pt x="456057" y="144361"/>
                          <a:pt x="587388" y="335356"/>
                        </a:cubicBezTo>
                        <a:lnTo>
                          <a:pt x="587388" y="335356"/>
                        </a:lnTo>
                        <a:cubicBezTo>
                          <a:pt x="590817" y="345643"/>
                          <a:pt x="593217" y="355245"/>
                          <a:pt x="594589" y="364503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033" name="Google Shape;4033;p19"/>
                  <p:cNvSpPr/>
                  <p:nvPr/>
                </p:nvSpPr>
                <p:spPr>
                  <a:xfrm>
                    <a:off x="4057116" y="4504677"/>
                    <a:ext cx="619762" cy="3446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9762" h="344614" extrusionOk="0">
                        <a:moveTo>
                          <a:pt x="619277" y="330899"/>
                        </a:moveTo>
                        <a:cubicBezTo>
                          <a:pt x="619620" y="335699"/>
                          <a:pt x="619963" y="340157"/>
                          <a:pt x="619620" y="344615"/>
                        </a:cubicBezTo>
                        <a:cubicBezTo>
                          <a:pt x="444741" y="181737"/>
                          <a:pt x="235572" y="41148"/>
                          <a:pt x="0" y="9259"/>
                        </a:cubicBezTo>
                        <a:cubicBezTo>
                          <a:pt x="2057" y="6172"/>
                          <a:pt x="3772" y="3086"/>
                          <a:pt x="5829" y="0"/>
                        </a:cubicBezTo>
                        <a:cubicBezTo>
                          <a:pt x="238316" y="32919"/>
                          <a:pt x="445427" y="170079"/>
                          <a:pt x="619277" y="330899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034" name="Google Shape;4034;p19"/>
                  <p:cNvSpPr/>
                  <p:nvPr/>
                </p:nvSpPr>
                <p:spPr>
                  <a:xfrm>
                    <a:off x="4028998" y="4547539"/>
                    <a:ext cx="642594" cy="3305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2594" h="330555" extrusionOk="0">
                        <a:moveTo>
                          <a:pt x="636765" y="330556"/>
                        </a:moveTo>
                        <a:cubicBezTo>
                          <a:pt x="528409" y="232829"/>
                          <a:pt x="404965" y="152248"/>
                          <a:pt x="271234" y="93612"/>
                        </a:cubicBezTo>
                        <a:cubicBezTo>
                          <a:pt x="189281" y="57950"/>
                          <a:pt x="103556" y="29490"/>
                          <a:pt x="16116" y="12002"/>
                        </a:cubicBezTo>
                        <a:cubicBezTo>
                          <a:pt x="10630" y="10973"/>
                          <a:pt x="5144" y="9944"/>
                          <a:pt x="0" y="8916"/>
                        </a:cubicBezTo>
                        <a:cubicBezTo>
                          <a:pt x="2400" y="5830"/>
                          <a:pt x="4458" y="2743"/>
                          <a:pt x="6515" y="0"/>
                        </a:cubicBezTo>
                        <a:cubicBezTo>
                          <a:pt x="92926" y="16117"/>
                          <a:pt x="177965" y="43549"/>
                          <a:pt x="258890" y="77496"/>
                        </a:cubicBezTo>
                        <a:cubicBezTo>
                          <a:pt x="399821" y="136817"/>
                          <a:pt x="529438" y="220142"/>
                          <a:pt x="642595" y="322326"/>
                        </a:cubicBezTo>
                        <a:cubicBezTo>
                          <a:pt x="640880" y="325069"/>
                          <a:pt x="639166" y="327813"/>
                          <a:pt x="636765" y="330556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035" name="Google Shape;4035;p19"/>
                  <p:cNvSpPr/>
                  <p:nvPr/>
                </p:nvSpPr>
                <p:spPr>
                  <a:xfrm>
                    <a:off x="3968305" y="4598631"/>
                    <a:ext cx="690257" cy="2993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0257" h="299351" extrusionOk="0">
                        <a:moveTo>
                          <a:pt x="690258" y="299352"/>
                        </a:moveTo>
                        <a:cubicBezTo>
                          <a:pt x="686486" y="297295"/>
                          <a:pt x="683057" y="294894"/>
                          <a:pt x="679285" y="292837"/>
                        </a:cubicBezTo>
                        <a:cubicBezTo>
                          <a:pt x="659397" y="280835"/>
                          <a:pt x="639509" y="268834"/>
                          <a:pt x="619620" y="256832"/>
                        </a:cubicBezTo>
                        <a:cubicBezTo>
                          <a:pt x="508178" y="190310"/>
                          <a:pt x="393649" y="126187"/>
                          <a:pt x="274320" y="75438"/>
                        </a:cubicBezTo>
                        <a:cubicBezTo>
                          <a:pt x="187566" y="38748"/>
                          <a:pt x="93955" y="12002"/>
                          <a:pt x="0" y="9259"/>
                        </a:cubicBezTo>
                        <a:cubicBezTo>
                          <a:pt x="4458" y="5830"/>
                          <a:pt x="9601" y="3086"/>
                          <a:pt x="14402" y="0"/>
                        </a:cubicBezTo>
                        <a:cubicBezTo>
                          <a:pt x="98755" y="4458"/>
                          <a:pt x="183109" y="27432"/>
                          <a:pt x="261633" y="59322"/>
                        </a:cubicBezTo>
                        <a:cubicBezTo>
                          <a:pt x="410451" y="119672"/>
                          <a:pt x="551726" y="203340"/>
                          <a:pt x="689229" y="287008"/>
                        </a:cubicBezTo>
                        <a:cubicBezTo>
                          <a:pt x="686829" y="288722"/>
                          <a:pt x="684428" y="290437"/>
                          <a:pt x="681342" y="291808"/>
                        </a:cubicBezTo>
                        <a:cubicBezTo>
                          <a:pt x="683400" y="293180"/>
                          <a:pt x="685800" y="294208"/>
                          <a:pt x="687857" y="295580"/>
                        </a:cubicBezTo>
                        <a:cubicBezTo>
                          <a:pt x="689572" y="296609"/>
                          <a:pt x="690258" y="297980"/>
                          <a:pt x="690258" y="299352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036" name="Google Shape;4036;p19"/>
                  <p:cNvSpPr/>
                  <p:nvPr/>
                </p:nvSpPr>
                <p:spPr>
                  <a:xfrm>
                    <a:off x="3977220" y="4741222"/>
                    <a:ext cx="676968" cy="16768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76968" h="167681" extrusionOk="0">
                        <a:moveTo>
                          <a:pt x="672084" y="167391"/>
                        </a:moveTo>
                        <a:cubicBezTo>
                          <a:pt x="660768" y="164304"/>
                          <a:pt x="649795" y="160875"/>
                          <a:pt x="638480" y="157789"/>
                        </a:cubicBezTo>
                        <a:cubicBezTo>
                          <a:pt x="579158" y="139959"/>
                          <a:pt x="520865" y="119385"/>
                          <a:pt x="463944" y="95724"/>
                        </a:cubicBezTo>
                        <a:cubicBezTo>
                          <a:pt x="400850" y="69321"/>
                          <a:pt x="339128" y="38117"/>
                          <a:pt x="272263" y="20972"/>
                        </a:cubicBezTo>
                        <a:cubicBezTo>
                          <a:pt x="195110" y="1427"/>
                          <a:pt x="123444" y="11714"/>
                          <a:pt x="48692" y="36746"/>
                        </a:cubicBezTo>
                        <a:cubicBezTo>
                          <a:pt x="33604" y="41889"/>
                          <a:pt x="18174" y="47033"/>
                          <a:pt x="2743" y="52519"/>
                        </a:cubicBezTo>
                        <a:cubicBezTo>
                          <a:pt x="2057" y="49433"/>
                          <a:pt x="1029" y="46004"/>
                          <a:pt x="0" y="42918"/>
                        </a:cubicBezTo>
                        <a:cubicBezTo>
                          <a:pt x="14745" y="37774"/>
                          <a:pt x="29832" y="32631"/>
                          <a:pt x="44577" y="27487"/>
                        </a:cubicBezTo>
                        <a:cubicBezTo>
                          <a:pt x="111785" y="4513"/>
                          <a:pt x="178994" y="-8174"/>
                          <a:pt x="249631" y="5885"/>
                        </a:cubicBezTo>
                        <a:cubicBezTo>
                          <a:pt x="316154" y="18915"/>
                          <a:pt x="377876" y="47718"/>
                          <a:pt x="439255" y="74808"/>
                        </a:cubicBezTo>
                        <a:cubicBezTo>
                          <a:pt x="511264" y="106011"/>
                          <a:pt x="584644" y="132415"/>
                          <a:pt x="660082" y="154360"/>
                        </a:cubicBezTo>
                        <a:cubicBezTo>
                          <a:pt x="660082" y="154360"/>
                          <a:pt x="660082" y="154360"/>
                          <a:pt x="660082" y="154360"/>
                        </a:cubicBezTo>
                        <a:lnTo>
                          <a:pt x="660082" y="154360"/>
                        </a:lnTo>
                        <a:cubicBezTo>
                          <a:pt x="664197" y="155732"/>
                          <a:pt x="668655" y="156761"/>
                          <a:pt x="672770" y="158132"/>
                        </a:cubicBezTo>
                        <a:cubicBezTo>
                          <a:pt x="674827" y="158818"/>
                          <a:pt x="676199" y="160533"/>
                          <a:pt x="676542" y="162247"/>
                        </a:cubicBezTo>
                        <a:cubicBezTo>
                          <a:pt x="677913" y="164990"/>
                          <a:pt x="675856" y="168762"/>
                          <a:pt x="672084" y="16739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037" name="Google Shape;4037;p19"/>
                  <p:cNvSpPr/>
                  <p:nvPr/>
                </p:nvSpPr>
                <p:spPr>
                  <a:xfrm>
                    <a:off x="3956304" y="4848293"/>
                    <a:ext cx="656620" cy="1144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6620" h="114498" extrusionOk="0">
                        <a:moveTo>
                          <a:pt x="649453" y="62720"/>
                        </a:moveTo>
                        <a:cubicBezTo>
                          <a:pt x="629222" y="56548"/>
                          <a:pt x="608648" y="50376"/>
                          <a:pt x="587731" y="44890"/>
                        </a:cubicBezTo>
                        <a:cubicBezTo>
                          <a:pt x="578129" y="42490"/>
                          <a:pt x="568528" y="39746"/>
                          <a:pt x="558927" y="37689"/>
                        </a:cubicBezTo>
                        <a:cubicBezTo>
                          <a:pt x="547268" y="34946"/>
                          <a:pt x="535267" y="32203"/>
                          <a:pt x="523608" y="29459"/>
                        </a:cubicBezTo>
                        <a:cubicBezTo>
                          <a:pt x="523608" y="29459"/>
                          <a:pt x="523608" y="29459"/>
                          <a:pt x="523608" y="29459"/>
                        </a:cubicBezTo>
                        <a:cubicBezTo>
                          <a:pt x="442341" y="12314"/>
                          <a:pt x="359359" y="4427"/>
                          <a:pt x="276720" y="15058"/>
                        </a:cubicBezTo>
                        <a:cubicBezTo>
                          <a:pt x="178994" y="27402"/>
                          <a:pt x="89497" y="67178"/>
                          <a:pt x="4115" y="114499"/>
                        </a:cubicBezTo>
                        <a:cubicBezTo>
                          <a:pt x="2400" y="111412"/>
                          <a:pt x="1029" y="108326"/>
                          <a:pt x="0" y="105240"/>
                        </a:cubicBezTo>
                        <a:cubicBezTo>
                          <a:pt x="86411" y="57234"/>
                          <a:pt x="176936" y="17458"/>
                          <a:pt x="275692" y="4771"/>
                        </a:cubicBezTo>
                        <a:cubicBezTo>
                          <a:pt x="400850" y="-11003"/>
                          <a:pt x="527037" y="14372"/>
                          <a:pt x="646367" y="51062"/>
                        </a:cubicBezTo>
                        <a:cubicBezTo>
                          <a:pt x="648767" y="51748"/>
                          <a:pt x="651167" y="52433"/>
                          <a:pt x="653567" y="53119"/>
                        </a:cubicBezTo>
                        <a:cubicBezTo>
                          <a:pt x="659740" y="55520"/>
                          <a:pt x="655625" y="64778"/>
                          <a:pt x="649453" y="6272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038" name="Google Shape;4038;p19"/>
                  <p:cNvSpPr/>
                  <p:nvPr/>
                </p:nvSpPr>
                <p:spPr>
                  <a:xfrm>
                    <a:off x="3942245" y="4670563"/>
                    <a:ext cx="716060" cy="232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16060" h="232425" extrusionOk="0">
                        <a:moveTo>
                          <a:pt x="712203" y="232221"/>
                        </a:moveTo>
                        <a:cubicBezTo>
                          <a:pt x="710832" y="232564"/>
                          <a:pt x="709460" y="232564"/>
                          <a:pt x="707746" y="231535"/>
                        </a:cubicBezTo>
                        <a:cubicBezTo>
                          <a:pt x="703631" y="229135"/>
                          <a:pt x="699516" y="226734"/>
                          <a:pt x="695401" y="224334"/>
                        </a:cubicBezTo>
                        <a:lnTo>
                          <a:pt x="695401" y="224334"/>
                        </a:lnTo>
                        <a:lnTo>
                          <a:pt x="695401" y="224334"/>
                        </a:lnTo>
                        <a:cubicBezTo>
                          <a:pt x="581216" y="157811"/>
                          <a:pt x="460858" y="101919"/>
                          <a:pt x="336042" y="58370"/>
                        </a:cubicBezTo>
                        <a:cubicBezTo>
                          <a:pt x="230772" y="21680"/>
                          <a:pt x="109385" y="-10553"/>
                          <a:pt x="2057" y="25452"/>
                        </a:cubicBezTo>
                        <a:cubicBezTo>
                          <a:pt x="1372" y="22366"/>
                          <a:pt x="686" y="18937"/>
                          <a:pt x="0" y="15850"/>
                        </a:cubicBezTo>
                        <a:cubicBezTo>
                          <a:pt x="100813" y="-17411"/>
                          <a:pt x="213627" y="6935"/>
                          <a:pt x="314096" y="40539"/>
                        </a:cubicBezTo>
                        <a:cubicBezTo>
                          <a:pt x="428625" y="78944"/>
                          <a:pt x="539725" y="127636"/>
                          <a:pt x="645681" y="185243"/>
                        </a:cubicBezTo>
                        <a:cubicBezTo>
                          <a:pt x="666598" y="196559"/>
                          <a:pt x="687172" y="208218"/>
                          <a:pt x="707403" y="220219"/>
                        </a:cubicBezTo>
                        <a:cubicBezTo>
                          <a:pt x="709460" y="221590"/>
                          <a:pt x="711860" y="222619"/>
                          <a:pt x="713918" y="223991"/>
                        </a:cubicBezTo>
                        <a:cubicBezTo>
                          <a:pt x="715632" y="225019"/>
                          <a:pt x="716318" y="226391"/>
                          <a:pt x="715975" y="227763"/>
                        </a:cubicBezTo>
                        <a:cubicBezTo>
                          <a:pt x="715975" y="229477"/>
                          <a:pt x="714261" y="231535"/>
                          <a:pt x="712203" y="23222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039" name="Google Shape;4039;p19"/>
                  <p:cNvSpPr/>
                  <p:nvPr/>
                </p:nvSpPr>
                <p:spPr>
                  <a:xfrm>
                    <a:off x="4031056" y="4876025"/>
                    <a:ext cx="483832" cy="1488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3832" h="148831" extrusionOk="0">
                        <a:moveTo>
                          <a:pt x="478689" y="15100"/>
                        </a:moveTo>
                        <a:cubicBezTo>
                          <a:pt x="458457" y="12357"/>
                          <a:pt x="438912" y="10643"/>
                          <a:pt x="419024" y="10300"/>
                        </a:cubicBezTo>
                        <a:cubicBezTo>
                          <a:pt x="272948" y="7900"/>
                          <a:pt x="138189" y="72707"/>
                          <a:pt x="13373" y="148831"/>
                        </a:cubicBezTo>
                        <a:cubicBezTo>
                          <a:pt x="8915" y="147803"/>
                          <a:pt x="4458" y="146774"/>
                          <a:pt x="0" y="145402"/>
                        </a:cubicBezTo>
                        <a:cubicBezTo>
                          <a:pt x="136817" y="61049"/>
                          <a:pt x="285979" y="-10960"/>
                          <a:pt x="448513" y="1384"/>
                        </a:cubicBezTo>
                        <a:cubicBezTo>
                          <a:pt x="448513" y="1384"/>
                          <a:pt x="448513" y="1384"/>
                          <a:pt x="448513" y="1384"/>
                        </a:cubicBezTo>
                        <a:cubicBezTo>
                          <a:pt x="458800" y="2070"/>
                          <a:pt x="469430" y="3442"/>
                          <a:pt x="479717" y="4813"/>
                        </a:cubicBezTo>
                        <a:cubicBezTo>
                          <a:pt x="482460" y="5156"/>
                          <a:pt x="483832" y="7214"/>
                          <a:pt x="483832" y="9271"/>
                        </a:cubicBezTo>
                        <a:cubicBezTo>
                          <a:pt x="483832" y="9957"/>
                          <a:pt x="483832" y="10643"/>
                          <a:pt x="483489" y="11329"/>
                        </a:cubicBezTo>
                        <a:cubicBezTo>
                          <a:pt x="483489" y="14072"/>
                          <a:pt x="481432" y="15443"/>
                          <a:pt x="478689" y="1510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4040" name="Google Shape;4040;p19"/>
                <p:cNvSpPr/>
                <p:nvPr/>
              </p:nvSpPr>
              <p:spPr>
                <a:xfrm>
                  <a:off x="4067180" y="4853063"/>
                  <a:ext cx="665822" cy="6953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822" h="695331" extrusionOk="0">
                      <a:moveTo>
                        <a:pt x="389072" y="677570"/>
                      </a:moveTo>
                      <a:cubicBezTo>
                        <a:pt x="365755" y="683399"/>
                        <a:pt x="342095" y="686143"/>
                        <a:pt x="318435" y="689229"/>
                      </a:cubicBezTo>
                      <a:cubicBezTo>
                        <a:pt x="281058" y="693686"/>
                        <a:pt x="252255" y="699859"/>
                        <a:pt x="223794" y="690257"/>
                      </a:cubicBezTo>
                      <a:cubicBezTo>
                        <a:pt x="219679" y="688886"/>
                        <a:pt x="215565" y="687171"/>
                        <a:pt x="211793" y="685114"/>
                      </a:cubicBezTo>
                      <a:cubicBezTo>
                        <a:pt x="204592" y="681685"/>
                        <a:pt x="197391" y="676884"/>
                        <a:pt x="190190" y="670712"/>
                      </a:cubicBezTo>
                      <a:cubicBezTo>
                        <a:pt x="156243" y="642938"/>
                        <a:pt x="157957" y="610705"/>
                        <a:pt x="153500" y="579501"/>
                      </a:cubicBezTo>
                      <a:cubicBezTo>
                        <a:pt x="153157" y="576072"/>
                        <a:pt x="152471" y="572643"/>
                        <a:pt x="151785" y="569214"/>
                      </a:cubicBezTo>
                      <a:cubicBezTo>
                        <a:pt x="148699" y="553440"/>
                        <a:pt x="142870" y="537667"/>
                        <a:pt x="129154" y="522923"/>
                      </a:cubicBezTo>
                      <a:cubicBezTo>
                        <a:pt x="121267" y="514693"/>
                        <a:pt x="112695" y="507149"/>
                        <a:pt x="103779" y="500291"/>
                      </a:cubicBezTo>
                      <a:cubicBezTo>
                        <a:pt x="100693" y="497891"/>
                        <a:pt x="97607" y="495491"/>
                        <a:pt x="94178" y="493090"/>
                      </a:cubicBezTo>
                      <a:cubicBezTo>
                        <a:pt x="78062" y="481088"/>
                        <a:pt x="61602" y="469773"/>
                        <a:pt x="47544" y="455028"/>
                      </a:cubicBezTo>
                      <a:cubicBezTo>
                        <a:pt x="35199" y="441655"/>
                        <a:pt x="25255" y="428968"/>
                        <a:pt x="18054" y="416966"/>
                      </a:cubicBezTo>
                      <a:cubicBezTo>
                        <a:pt x="16340" y="413880"/>
                        <a:pt x="14625" y="410794"/>
                        <a:pt x="12911" y="408051"/>
                      </a:cubicBezTo>
                      <a:cubicBezTo>
                        <a:pt x="-805" y="381647"/>
                        <a:pt x="-2863" y="357644"/>
                        <a:pt x="3309" y="336042"/>
                      </a:cubicBezTo>
                      <a:cubicBezTo>
                        <a:pt x="4338" y="332270"/>
                        <a:pt x="5710" y="328841"/>
                        <a:pt x="7081" y="325069"/>
                      </a:cubicBezTo>
                      <a:cubicBezTo>
                        <a:pt x="38628" y="250660"/>
                        <a:pt x="166873" y="205054"/>
                        <a:pt x="232024" y="171793"/>
                      </a:cubicBezTo>
                      <a:cubicBezTo>
                        <a:pt x="280373" y="147447"/>
                        <a:pt x="320149" y="109385"/>
                        <a:pt x="366098" y="80582"/>
                      </a:cubicBezTo>
                      <a:cubicBezTo>
                        <a:pt x="380157" y="71666"/>
                        <a:pt x="416847" y="53492"/>
                        <a:pt x="459366" y="36690"/>
                      </a:cubicBezTo>
                      <a:cubicBezTo>
                        <a:pt x="478226" y="29147"/>
                        <a:pt x="498457" y="21945"/>
                        <a:pt x="518345" y="16116"/>
                      </a:cubicBezTo>
                      <a:lnTo>
                        <a:pt x="518345" y="16116"/>
                      </a:lnTo>
                      <a:cubicBezTo>
                        <a:pt x="530690" y="12344"/>
                        <a:pt x="542691" y="9258"/>
                        <a:pt x="554693" y="6515"/>
                      </a:cubicBezTo>
                      <a:cubicBezTo>
                        <a:pt x="561551" y="5144"/>
                        <a:pt x="568409" y="3772"/>
                        <a:pt x="574924" y="2743"/>
                      </a:cubicBezTo>
                      <a:cubicBezTo>
                        <a:pt x="574924" y="2743"/>
                        <a:pt x="574924" y="2743"/>
                        <a:pt x="574924" y="2743"/>
                      </a:cubicBezTo>
                      <a:cubicBezTo>
                        <a:pt x="577667" y="2400"/>
                        <a:pt x="580067" y="2057"/>
                        <a:pt x="582810" y="1715"/>
                      </a:cubicBezTo>
                      <a:cubicBezTo>
                        <a:pt x="582810" y="1715"/>
                        <a:pt x="582810" y="1715"/>
                        <a:pt x="582810" y="1715"/>
                      </a:cubicBezTo>
                      <a:cubicBezTo>
                        <a:pt x="591726" y="686"/>
                        <a:pt x="600641" y="0"/>
                        <a:pt x="608528" y="0"/>
                      </a:cubicBezTo>
                      <a:cubicBezTo>
                        <a:pt x="616072" y="0"/>
                        <a:pt x="622930" y="686"/>
                        <a:pt x="629102" y="2057"/>
                      </a:cubicBezTo>
                      <a:cubicBezTo>
                        <a:pt x="656534" y="7544"/>
                        <a:pt x="671622" y="25718"/>
                        <a:pt x="663735" y="63093"/>
                      </a:cubicBezTo>
                      <a:cubicBezTo>
                        <a:pt x="663049" y="66522"/>
                        <a:pt x="662363" y="69608"/>
                        <a:pt x="661335" y="73380"/>
                      </a:cubicBezTo>
                      <a:cubicBezTo>
                        <a:pt x="658934" y="81267"/>
                        <a:pt x="655848" y="88811"/>
                        <a:pt x="652076" y="96012"/>
                      </a:cubicBezTo>
                      <a:cubicBezTo>
                        <a:pt x="651048" y="98069"/>
                        <a:pt x="650019" y="100469"/>
                        <a:pt x="648647" y="102527"/>
                      </a:cubicBezTo>
                      <a:cubicBezTo>
                        <a:pt x="646590" y="106299"/>
                        <a:pt x="644190" y="110071"/>
                        <a:pt x="642132" y="113843"/>
                      </a:cubicBezTo>
                      <a:cubicBezTo>
                        <a:pt x="631502" y="130988"/>
                        <a:pt x="619158" y="147790"/>
                        <a:pt x="609557" y="165620"/>
                      </a:cubicBezTo>
                      <a:cubicBezTo>
                        <a:pt x="599270" y="185509"/>
                        <a:pt x="593097" y="205054"/>
                        <a:pt x="590011" y="224942"/>
                      </a:cubicBezTo>
                      <a:cubicBezTo>
                        <a:pt x="588297" y="235572"/>
                        <a:pt x="587268" y="246545"/>
                        <a:pt x="586925" y="257175"/>
                      </a:cubicBezTo>
                      <a:cubicBezTo>
                        <a:pt x="586582" y="263690"/>
                        <a:pt x="586582" y="270205"/>
                        <a:pt x="586925" y="276720"/>
                      </a:cubicBezTo>
                      <a:cubicBezTo>
                        <a:pt x="587611" y="296951"/>
                        <a:pt x="589668" y="317183"/>
                        <a:pt x="592069" y="337413"/>
                      </a:cubicBezTo>
                      <a:cubicBezTo>
                        <a:pt x="594469" y="357644"/>
                        <a:pt x="596526" y="377876"/>
                        <a:pt x="597555" y="398450"/>
                      </a:cubicBezTo>
                      <a:cubicBezTo>
                        <a:pt x="598584" y="421081"/>
                        <a:pt x="597898" y="444056"/>
                        <a:pt x="593097" y="467030"/>
                      </a:cubicBezTo>
                      <a:cubicBezTo>
                        <a:pt x="590354" y="480746"/>
                        <a:pt x="585897" y="494804"/>
                        <a:pt x="580067" y="508178"/>
                      </a:cubicBezTo>
                      <a:cubicBezTo>
                        <a:pt x="572523" y="526008"/>
                        <a:pt x="562922" y="543153"/>
                        <a:pt x="551607" y="559270"/>
                      </a:cubicBezTo>
                      <a:cubicBezTo>
                        <a:pt x="524517" y="597674"/>
                        <a:pt x="487827" y="630936"/>
                        <a:pt x="447365" y="653567"/>
                      </a:cubicBezTo>
                      <a:cubicBezTo>
                        <a:pt x="438792" y="658368"/>
                        <a:pt x="429877" y="662483"/>
                        <a:pt x="420962" y="666254"/>
                      </a:cubicBezTo>
                      <a:cubicBezTo>
                        <a:pt x="411018" y="671055"/>
                        <a:pt x="400045" y="674827"/>
                        <a:pt x="389072" y="67757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41" name="Google Shape;4041;p19"/>
                <p:cNvSpPr/>
                <p:nvPr/>
              </p:nvSpPr>
              <p:spPr>
                <a:xfrm>
                  <a:off x="4070146" y="4839273"/>
                  <a:ext cx="602762" cy="3498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2762" h="349832" extrusionOk="0">
                      <a:moveTo>
                        <a:pt x="0" y="349833"/>
                      </a:moveTo>
                      <a:cubicBezTo>
                        <a:pt x="1029" y="346060"/>
                        <a:pt x="2400" y="342631"/>
                        <a:pt x="3772" y="338860"/>
                      </a:cubicBezTo>
                      <a:cubicBezTo>
                        <a:pt x="112814" y="319314"/>
                        <a:pt x="216713" y="273709"/>
                        <a:pt x="304495" y="204786"/>
                      </a:cubicBezTo>
                      <a:cubicBezTo>
                        <a:pt x="375132" y="148893"/>
                        <a:pt x="436169" y="73112"/>
                        <a:pt x="515379" y="29907"/>
                      </a:cubicBezTo>
                      <a:lnTo>
                        <a:pt x="515379" y="29907"/>
                      </a:lnTo>
                      <a:cubicBezTo>
                        <a:pt x="540753" y="16191"/>
                        <a:pt x="567500" y="5561"/>
                        <a:pt x="597332" y="75"/>
                      </a:cubicBezTo>
                      <a:cubicBezTo>
                        <a:pt x="603847" y="-954"/>
                        <a:pt x="604876" y="8990"/>
                        <a:pt x="598361" y="10018"/>
                      </a:cubicBezTo>
                      <a:cubicBezTo>
                        <a:pt x="589445" y="11733"/>
                        <a:pt x="580530" y="13791"/>
                        <a:pt x="571957" y="16533"/>
                      </a:cubicBezTo>
                      <a:cubicBezTo>
                        <a:pt x="571957" y="16533"/>
                        <a:pt x="571957" y="16533"/>
                        <a:pt x="571957" y="16533"/>
                      </a:cubicBezTo>
                      <a:cubicBezTo>
                        <a:pt x="454685" y="51852"/>
                        <a:pt x="378561" y="166381"/>
                        <a:pt x="281178" y="234618"/>
                      </a:cubicBezTo>
                      <a:cubicBezTo>
                        <a:pt x="197510" y="293940"/>
                        <a:pt x="100813" y="332688"/>
                        <a:pt x="0" y="349833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42" name="Google Shape;4042;p19"/>
                <p:cNvSpPr/>
                <p:nvPr/>
              </p:nvSpPr>
              <p:spPr>
                <a:xfrm>
                  <a:off x="4079748" y="4860382"/>
                  <a:ext cx="597674" cy="4096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674" h="409647" extrusionOk="0">
                      <a:moveTo>
                        <a:pt x="5144" y="409648"/>
                      </a:moveTo>
                      <a:cubicBezTo>
                        <a:pt x="3429" y="406562"/>
                        <a:pt x="1715" y="403476"/>
                        <a:pt x="0" y="400733"/>
                      </a:cubicBezTo>
                      <a:cubicBezTo>
                        <a:pt x="59322" y="382902"/>
                        <a:pt x="118643" y="364728"/>
                        <a:pt x="174536" y="337982"/>
                      </a:cubicBezTo>
                      <a:cubicBezTo>
                        <a:pt x="234544" y="309521"/>
                        <a:pt x="284950" y="270431"/>
                        <a:pt x="329870" y="221739"/>
                      </a:cubicBezTo>
                      <a:cubicBezTo>
                        <a:pt x="387820" y="159331"/>
                        <a:pt x="440284" y="86636"/>
                        <a:pt x="510578" y="38973"/>
                      </a:cubicBezTo>
                      <a:cubicBezTo>
                        <a:pt x="521551" y="31772"/>
                        <a:pt x="532867" y="24914"/>
                        <a:pt x="544525" y="19085"/>
                      </a:cubicBezTo>
                      <a:cubicBezTo>
                        <a:pt x="556184" y="12912"/>
                        <a:pt x="568871" y="7769"/>
                        <a:pt x="581558" y="3311"/>
                      </a:cubicBezTo>
                      <a:cubicBezTo>
                        <a:pt x="584645" y="2282"/>
                        <a:pt x="587731" y="1254"/>
                        <a:pt x="590817" y="225"/>
                      </a:cubicBezTo>
                      <a:cubicBezTo>
                        <a:pt x="592188" y="-118"/>
                        <a:pt x="593560" y="-118"/>
                        <a:pt x="594589" y="568"/>
                      </a:cubicBezTo>
                      <a:cubicBezTo>
                        <a:pt x="596646" y="1597"/>
                        <a:pt x="597675" y="3654"/>
                        <a:pt x="597675" y="5369"/>
                      </a:cubicBezTo>
                      <a:cubicBezTo>
                        <a:pt x="597675" y="7083"/>
                        <a:pt x="596646" y="8798"/>
                        <a:pt x="594589" y="9483"/>
                      </a:cubicBezTo>
                      <a:cubicBezTo>
                        <a:pt x="593217" y="9827"/>
                        <a:pt x="591845" y="10169"/>
                        <a:pt x="590474" y="10855"/>
                      </a:cubicBezTo>
                      <a:cubicBezTo>
                        <a:pt x="576072" y="15656"/>
                        <a:pt x="562013" y="21142"/>
                        <a:pt x="548983" y="28000"/>
                      </a:cubicBezTo>
                      <a:cubicBezTo>
                        <a:pt x="542125" y="31429"/>
                        <a:pt x="535610" y="35201"/>
                        <a:pt x="529095" y="38973"/>
                      </a:cubicBezTo>
                      <a:cubicBezTo>
                        <a:pt x="442341" y="91437"/>
                        <a:pt x="384391" y="182991"/>
                        <a:pt x="312382" y="253628"/>
                      </a:cubicBezTo>
                      <a:cubicBezTo>
                        <a:pt x="227686" y="337639"/>
                        <a:pt x="117272" y="375701"/>
                        <a:pt x="5144" y="409648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43" name="Google Shape;4043;p19"/>
                <p:cNvSpPr/>
                <p:nvPr/>
              </p:nvSpPr>
              <p:spPr>
                <a:xfrm>
                  <a:off x="4161015" y="4872449"/>
                  <a:ext cx="542640" cy="4805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2640" h="480562" extrusionOk="0">
                      <a:moveTo>
                        <a:pt x="9601" y="480562"/>
                      </a:moveTo>
                      <a:cubicBezTo>
                        <a:pt x="6515" y="478162"/>
                        <a:pt x="3429" y="475762"/>
                        <a:pt x="0" y="473361"/>
                      </a:cubicBezTo>
                      <a:cubicBezTo>
                        <a:pt x="109385" y="430156"/>
                        <a:pt x="208140" y="361233"/>
                        <a:pt x="284950" y="271393"/>
                      </a:cubicBezTo>
                      <a:cubicBezTo>
                        <a:pt x="364845" y="178125"/>
                        <a:pt x="420053" y="55709"/>
                        <a:pt x="535953" y="502"/>
                      </a:cubicBezTo>
                      <a:cubicBezTo>
                        <a:pt x="541782" y="-2241"/>
                        <a:pt x="545554" y="7017"/>
                        <a:pt x="539725" y="9761"/>
                      </a:cubicBezTo>
                      <a:cubicBezTo>
                        <a:pt x="415595" y="68739"/>
                        <a:pt x="360045" y="207957"/>
                        <a:pt x="269519" y="303626"/>
                      </a:cubicBezTo>
                      <a:cubicBezTo>
                        <a:pt x="196825" y="380778"/>
                        <a:pt x="107671" y="441129"/>
                        <a:pt x="9601" y="480562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44" name="Google Shape;4044;p19"/>
                <p:cNvSpPr/>
                <p:nvPr/>
              </p:nvSpPr>
              <p:spPr>
                <a:xfrm>
                  <a:off x="4218622" y="4887867"/>
                  <a:ext cx="484602" cy="5446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4602" h="544697" extrusionOk="0">
                      <a:moveTo>
                        <a:pt x="1715" y="544698"/>
                      </a:moveTo>
                      <a:cubicBezTo>
                        <a:pt x="1372" y="541269"/>
                        <a:pt x="686" y="537840"/>
                        <a:pt x="0" y="534411"/>
                      </a:cubicBezTo>
                      <a:cubicBezTo>
                        <a:pt x="98069" y="498749"/>
                        <a:pt x="188595" y="447657"/>
                        <a:pt x="243116" y="352330"/>
                      </a:cubicBezTo>
                      <a:cubicBezTo>
                        <a:pt x="277406" y="292323"/>
                        <a:pt x="303809" y="228543"/>
                        <a:pt x="341186" y="169908"/>
                      </a:cubicBezTo>
                      <a:cubicBezTo>
                        <a:pt x="379933" y="109215"/>
                        <a:pt x="424853" y="52979"/>
                        <a:pt x="475259" y="1544"/>
                      </a:cubicBezTo>
                      <a:cubicBezTo>
                        <a:pt x="479717" y="-2914"/>
                        <a:pt x="487947" y="3258"/>
                        <a:pt x="483146" y="7716"/>
                      </a:cubicBezTo>
                      <a:cubicBezTo>
                        <a:pt x="429997" y="62237"/>
                        <a:pt x="382334" y="122244"/>
                        <a:pt x="342214" y="187053"/>
                      </a:cubicBezTo>
                      <a:cubicBezTo>
                        <a:pt x="303809" y="249117"/>
                        <a:pt x="278092" y="318384"/>
                        <a:pt x="238316" y="379420"/>
                      </a:cubicBezTo>
                      <a:cubicBezTo>
                        <a:pt x="183109" y="464459"/>
                        <a:pt x="94640" y="511436"/>
                        <a:pt x="1715" y="544698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45" name="Google Shape;4045;p19"/>
                <p:cNvSpPr/>
                <p:nvPr/>
              </p:nvSpPr>
              <p:spPr>
                <a:xfrm>
                  <a:off x="4278630" y="4945682"/>
                  <a:ext cx="441783" cy="5976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783" h="597638" extrusionOk="0">
                      <a:moveTo>
                        <a:pt x="12002" y="597639"/>
                      </a:moveTo>
                      <a:cubicBezTo>
                        <a:pt x="7887" y="596267"/>
                        <a:pt x="3772" y="594553"/>
                        <a:pt x="0" y="592495"/>
                      </a:cubicBezTo>
                      <a:cubicBezTo>
                        <a:pt x="86411" y="545518"/>
                        <a:pt x="163563" y="484139"/>
                        <a:pt x="206426" y="393270"/>
                      </a:cubicBezTo>
                      <a:cubicBezTo>
                        <a:pt x="239687" y="322290"/>
                        <a:pt x="260947" y="247195"/>
                        <a:pt x="300038" y="178615"/>
                      </a:cubicBezTo>
                      <a:cubicBezTo>
                        <a:pt x="336728" y="114150"/>
                        <a:pt x="380962" y="54828"/>
                        <a:pt x="432397" y="1679"/>
                      </a:cubicBezTo>
                      <a:cubicBezTo>
                        <a:pt x="435483" y="-1750"/>
                        <a:pt x="440627" y="650"/>
                        <a:pt x="441655" y="3736"/>
                      </a:cubicBezTo>
                      <a:cubicBezTo>
                        <a:pt x="441998" y="5108"/>
                        <a:pt x="441655" y="6479"/>
                        <a:pt x="440627" y="7851"/>
                      </a:cubicBezTo>
                      <a:cubicBezTo>
                        <a:pt x="439941" y="8537"/>
                        <a:pt x="439255" y="9565"/>
                        <a:pt x="438569" y="10251"/>
                      </a:cubicBezTo>
                      <a:cubicBezTo>
                        <a:pt x="383019" y="68544"/>
                        <a:pt x="335356" y="133695"/>
                        <a:pt x="297637" y="205018"/>
                      </a:cubicBezTo>
                      <a:cubicBezTo>
                        <a:pt x="259575" y="276684"/>
                        <a:pt x="241402" y="357609"/>
                        <a:pt x="200597" y="427218"/>
                      </a:cubicBezTo>
                      <a:cubicBezTo>
                        <a:pt x="155677" y="502313"/>
                        <a:pt x="87440" y="555462"/>
                        <a:pt x="12002" y="597639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46" name="Google Shape;4046;p19"/>
                <p:cNvSpPr/>
                <p:nvPr/>
              </p:nvSpPr>
              <p:spPr>
                <a:xfrm>
                  <a:off x="4489170" y="4972710"/>
                  <a:ext cx="237597" cy="5466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597" h="546607" extrusionOk="0">
                      <a:moveTo>
                        <a:pt x="0" y="546608"/>
                      </a:moveTo>
                      <a:cubicBezTo>
                        <a:pt x="39434" y="504774"/>
                        <a:pt x="69266" y="452996"/>
                        <a:pt x="86068" y="395389"/>
                      </a:cubicBezTo>
                      <a:cubicBezTo>
                        <a:pt x="106299" y="325094"/>
                        <a:pt x="115214" y="252400"/>
                        <a:pt x="138531" y="182448"/>
                      </a:cubicBezTo>
                      <a:cubicBezTo>
                        <a:pt x="147104" y="156044"/>
                        <a:pt x="157391" y="130327"/>
                        <a:pt x="169050" y="105296"/>
                      </a:cubicBezTo>
                      <a:cubicBezTo>
                        <a:pt x="185852" y="69291"/>
                        <a:pt x="205397" y="34658"/>
                        <a:pt x="228714" y="2083"/>
                      </a:cubicBezTo>
                      <a:cubicBezTo>
                        <a:pt x="232486" y="-3404"/>
                        <a:pt x="240373" y="3111"/>
                        <a:pt x="236601" y="8255"/>
                      </a:cubicBezTo>
                      <a:cubicBezTo>
                        <a:pt x="207797" y="48717"/>
                        <a:pt x="184823" y="92265"/>
                        <a:pt x="165963" y="137528"/>
                      </a:cubicBezTo>
                      <a:cubicBezTo>
                        <a:pt x="154305" y="165989"/>
                        <a:pt x="144361" y="195478"/>
                        <a:pt x="136131" y="225311"/>
                      </a:cubicBezTo>
                      <a:cubicBezTo>
                        <a:pt x="115900" y="298005"/>
                        <a:pt x="108699" y="374815"/>
                        <a:pt x="79896" y="445109"/>
                      </a:cubicBezTo>
                      <a:cubicBezTo>
                        <a:pt x="66522" y="477342"/>
                        <a:pt x="48692" y="507174"/>
                        <a:pt x="26746" y="533578"/>
                      </a:cubicBezTo>
                      <a:cubicBezTo>
                        <a:pt x="17488" y="538721"/>
                        <a:pt x="8915" y="542836"/>
                        <a:pt x="0" y="546608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47" name="Google Shape;4047;p19"/>
                <p:cNvSpPr/>
                <p:nvPr/>
              </p:nvSpPr>
              <p:spPr>
                <a:xfrm>
                  <a:off x="4619472" y="5037466"/>
                  <a:ext cx="88060" cy="374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060" h="374867" extrusionOk="0">
                      <a:moveTo>
                        <a:pt x="0" y="374867"/>
                      </a:moveTo>
                      <a:cubicBezTo>
                        <a:pt x="14402" y="340235"/>
                        <a:pt x="24689" y="303887"/>
                        <a:pt x="30518" y="266511"/>
                      </a:cubicBezTo>
                      <a:cubicBezTo>
                        <a:pt x="36005" y="229478"/>
                        <a:pt x="37376" y="191073"/>
                        <a:pt x="40462" y="153354"/>
                      </a:cubicBezTo>
                      <a:cubicBezTo>
                        <a:pt x="44577" y="101233"/>
                        <a:pt x="52121" y="49798"/>
                        <a:pt x="78181" y="2821"/>
                      </a:cubicBezTo>
                      <a:cubicBezTo>
                        <a:pt x="81267" y="-3009"/>
                        <a:pt x="90525" y="1106"/>
                        <a:pt x="87440" y="6936"/>
                      </a:cubicBezTo>
                      <a:cubicBezTo>
                        <a:pt x="51778" y="70715"/>
                        <a:pt x="51092" y="143067"/>
                        <a:pt x="45948" y="214390"/>
                      </a:cubicBezTo>
                      <a:cubicBezTo>
                        <a:pt x="43891" y="242851"/>
                        <a:pt x="40805" y="271311"/>
                        <a:pt x="34976" y="299087"/>
                      </a:cubicBezTo>
                      <a:cubicBezTo>
                        <a:pt x="33261" y="307659"/>
                        <a:pt x="30861" y="315888"/>
                        <a:pt x="28803" y="324118"/>
                      </a:cubicBezTo>
                      <a:cubicBezTo>
                        <a:pt x="21260" y="341606"/>
                        <a:pt x="11658" y="358751"/>
                        <a:pt x="0" y="374867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4048" name="Google Shape;4048;p19"/>
                <p:cNvGrpSpPr/>
                <p:nvPr/>
              </p:nvGrpSpPr>
              <p:grpSpPr>
                <a:xfrm>
                  <a:off x="4642541" y="4895848"/>
                  <a:ext cx="658468" cy="817285"/>
                  <a:chOff x="4642541" y="4895848"/>
                  <a:chExt cx="658468" cy="817285"/>
                </a:xfrm>
              </p:grpSpPr>
              <p:sp>
                <p:nvSpPr>
                  <p:cNvPr id="4049" name="Google Shape;4049;p19"/>
                  <p:cNvSpPr/>
                  <p:nvPr/>
                </p:nvSpPr>
                <p:spPr>
                  <a:xfrm>
                    <a:off x="4642541" y="4900919"/>
                    <a:ext cx="658468" cy="8122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8468" h="812214" extrusionOk="0">
                        <a:moveTo>
                          <a:pt x="374352" y="802536"/>
                        </a:moveTo>
                        <a:cubicBezTo>
                          <a:pt x="364065" y="793964"/>
                          <a:pt x="362008" y="779904"/>
                          <a:pt x="355150" y="767903"/>
                        </a:cubicBezTo>
                        <a:cubicBezTo>
                          <a:pt x="353093" y="764474"/>
                          <a:pt x="350692" y="761045"/>
                          <a:pt x="347263" y="758302"/>
                        </a:cubicBezTo>
                        <a:cubicBezTo>
                          <a:pt x="346920" y="757959"/>
                          <a:pt x="346920" y="757959"/>
                          <a:pt x="346578" y="757616"/>
                        </a:cubicBezTo>
                        <a:cubicBezTo>
                          <a:pt x="330118" y="744243"/>
                          <a:pt x="306115" y="743900"/>
                          <a:pt x="289656" y="728469"/>
                        </a:cubicBezTo>
                        <a:cubicBezTo>
                          <a:pt x="271825" y="712010"/>
                          <a:pt x="261538" y="688350"/>
                          <a:pt x="250566" y="665033"/>
                        </a:cubicBezTo>
                        <a:cubicBezTo>
                          <a:pt x="247479" y="658175"/>
                          <a:pt x="244050" y="651660"/>
                          <a:pt x="240279" y="645145"/>
                        </a:cubicBezTo>
                        <a:cubicBezTo>
                          <a:pt x="240279" y="645145"/>
                          <a:pt x="240279" y="645145"/>
                          <a:pt x="240279" y="645145"/>
                        </a:cubicBezTo>
                        <a:cubicBezTo>
                          <a:pt x="233078" y="632115"/>
                          <a:pt x="224848" y="619770"/>
                          <a:pt x="213875" y="609826"/>
                        </a:cubicBezTo>
                        <a:cubicBezTo>
                          <a:pt x="168955" y="569364"/>
                          <a:pt x="91803" y="573822"/>
                          <a:pt x="47912" y="537817"/>
                        </a:cubicBezTo>
                        <a:cubicBezTo>
                          <a:pt x="45511" y="535760"/>
                          <a:pt x="43454" y="533702"/>
                          <a:pt x="41054" y="531645"/>
                        </a:cubicBezTo>
                        <a:cubicBezTo>
                          <a:pt x="36253" y="526844"/>
                          <a:pt x="32138" y="521358"/>
                          <a:pt x="28709" y="515529"/>
                        </a:cubicBezTo>
                        <a:cubicBezTo>
                          <a:pt x="-2838" y="461007"/>
                          <a:pt x="41397" y="393799"/>
                          <a:pt x="37625" y="331049"/>
                        </a:cubicBezTo>
                        <a:cubicBezTo>
                          <a:pt x="33853" y="267955"/>
                          <a:pt x="-5238" y="211719"/>
                          <a:pt x="591" y="147597"/>
                        </a:cubicBezTo>
                        <a:cubicBezTo>
                          <a:pt x="3335" y="115364"/>
                          <a:pt x="16708" y="86218"/>
                          <a:pt x="36596" y="61872"/>
                        </a:cubicBezTo>
                        <a:cubicBezTo>
                          <a:pt x="41397" y="56043"/>
                          <a:pt x="46197" y="50556"/>
                          <a:pt x="51684" y="45413"/>
                        </a:cubicBezTo>
                        <a:lnTo>
                          <a:pt x="51684" y="45413"/>
                        </a:lnTo>
                        <a:cubicBezTo>
                          <a:pt x="57170" y="39584"/>
                          <a:pt x="63342" y="34440"/>
                          <a:pt x="69514" y="29639"/>
                        </a:cubicBezTo>
                        <a:cubicBezTo>
                          <a:pt x="70543" y="28953"/>
                          <a:pt x="71572" y="27925"/>
                          <a:pt x="72600" y="27239"/>
                        </a:cubicBezTo>
                        <a:cubicBezTo>
                          <a:pt x="72600" y="27239"/>
                          <a:pt x="72600" y="27239"/>
                          <a:pt x="72600" y="27239"/>
                        </a:cubicBezTo>
                        <a:cubicBezTo>
                          <a:pt x="78087" y="23124"/>
                          <a:pt x="83573" y="19010"/>
                          <a:pt x="89403" y="15581"/>
                        </a:cubicBezTo>
                        <a:cubicBezTo>
                          <a:pt x="90088" y="15237"/>
                          <a:pt x="90774" y="14552"/>
                          <a:pt x="91460" y="14209"/>
                        </a:cubicBezTo>
                        <a:cubicBezTo>
                          <a:pt x="95575" y="11466"/>
                          <a:pt x="100032" y="9065"/>
                          <a:pt x="104490" y="6665"/>
                        </a:cubicBezTo>
                        <a:cubicBezTo>
                          <a:pt x="106890" y="5294"/>
                          <a:pt x="109291" y="4265"/>
                          <a:pt x="111691" y="2893"/>
                        </a:cubicBezTo>
                        <a:cubicBezTo>
                          <a:pt x="115463" y="836"/>
                          <a:pt x="120264" y="-879"/>
                          <a:pt x="124378" y="493"/>
                        </a:cubicBezTo>
                        <a:cubicBezTo>
                          <a:pt x="128836" y="2207"/>
                          <a:pt x="131236" y="7008"/>
                          <a:pt x="132951" y="11466"/>
                        </a:cubicBezTo>
                        <a:cubicBezTo>
                          <a:pt x="150096" y="53985"/>
                          <a:pt x="176499" y="102334"/>
                          <a:pt x="202902" y="139710"/>
                        </a:cubicBezTo>
                        <a:cubicBezTo>
                          <a:pt x="224848" y="170914"/>
                          <a:pt x="254680" y="193889"/>
                          <a:pt x="286913" y="213434"/>
                        </a:cubicBezTo>
                        <a:cubicBezTo>
                          <a:pt x="343149" y="248067"/>
                          <a:pt x="419615" y="280642"/>
                          <a:pt x="488538" y="319733"/>
                        </a:cubicBezTo>
                        <a:cubicBezTo>
                          <a:pt x="574949" y="368424"/>
                          <a:pt x="668561" y="439748"/>
                          <a:pt x="657588" y="548447"/>
                        </a:cubicBezTo>
                        <a:lnTo>
                          <a:pt x="657588" y="548447"/>
                        </a:lnTo>
                        <a:cubicBezTo>
                          <a:pt x="657245" y="552562"/>
                          <a:pt x="656559" y="556677"/>
                          <a:pt x="655873" y="560792"/>
                        </a:cubicBezTo>
                        <a:cubicBezTo>
                          <a:pt x="655873" y="562163"/>
                          <a:pt x="655530" y="563192"/>
                          <a:pt x="655188" y="564221"/>
                        </a:cubicBezTo>
                        <a:cubicBezTo>
                          <a:pt x="651416" y="585137"/>
                          <a:pt x="643872" y="605711"/>
                          <a:pt x="633585" y="625599"/>
                        </a:cubicBezTo>
                        <a:cubicBezTo>
                          <a:pt x="631870" y="629372"/>
                          <a:pt x="629813" y="632801"/>
                          <a:pt x="627756" y="636572"/>
                        </a:cubicBezTo>
                        <a:cubicBezTo>
                          <a:pt x="609239" y="668805"/>
                          <a:pt x="583179" y="697608"/>
                          <a:pt x="554032" y="719211"/>
                        </a:cubicBezTo>
                        <a:cubicBezTo>
                          <a:pt x="551289" y="721269"/>
                          <a:pt x="548546" y="723326"/>
                          <a:pt x="545802" y="725040"/>
                        </a:cubicBezTo>
                        <a:cubicBezTo>
                          <a:pt x="539287" y="729498"/>
                          <a:pt x="532772" y="733270"/>
                          <a:pt x="525914" y="737042"/>
                        </a:cubicBezTo>
                        <a:cubicBezTo>
                          <a:pt x="487509" y="756930"/>
                          <a:pt x="420301" y="840255"/>
                          <a:pt x="374352" y="802536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050" name="Google Shape;4050;p19"/>
                  <p:cNvSpPr/>
                  <p:nvPr/>
                </p:nvSpPr>
                <p:spPr>
                  <a:xfrm>
                    <a:off x="4763438" y="4935777"/>
                    <a:ext cx="536004" cy="5293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36004" h="529363" extrusionOk="0">
                        <a:moveTo>
                          <a:pt x="533604" y="529363"/>
                        </a:moveTo>
                        <a:cubicBezTo>
                          <a:pt x="475997" y="419978"/>
                          <a:pt x="361811" y="342483"/>
                          <a:pt x="255512" y="281446"/>
                        </a:cubicBezTo>
                        <a:cubicBezTo>
                          <a:pt x="189676" y="243727"/>
                          <a:pt x="116981" y="209780"/>
                          <a:pt x="59031" y="160746"/>
                        </a:cubicBezTo>
                        <a:cubicBezTo>
                          <a:pt x="13768" y="122683"/>
                          <a:pt x="-19836" y="59590"/>
                          <a:pt x="13425" y="2668"/>
                        </a:cubicBezTo>
                        <a:cubicBezTo>
                          <a:pt x="16511" y="-2818"/>
                          <a:pt x="26112" y="954"/>
                          <a:pt x="22683" y="6783"/>
                        </a:cubicBezTo>
                        <a:cubicBezTo>
                          <a:pt x="-26009" y="89765"/>
                          <a:pt x="66574" y="158345"/>
                          <a:pt x="127954" y="196064"/>
                        </a:cubicBezTo>
                        <a:cubicBezTo>
                          <a:pt x="194476" y="236869"/>
                          <a:pt x="264428" y="272531"/>
                          <a:pt x="330265" y="314365"/>
                        </a:cubicBezTo>
                        <a:cubicBezTo>
                          <a:pt x="410503" y="365114"/>
                          <a:pt x="488684" y="430951"/>
                          <a:pt x="536005" y="513589"/>
                        </a:cubicBezTo>
                        <a:lnTo>
                          <a:pt x="536005" y="513589"/>
                        </a:lnTo>
                        <a:cubicBezTo>
                          <a:pt x="535662" y="517704"/>
                          <a:pt x="534976" y="521819"/>
                          <a:pt x="534290" y="525934"/>
                        </a:cubicBezTo>
                        <a:cubicBezTo>
                          <a:pt x="534290" y="526963"/>
                          <a:pt x="533947" y="527991"/>
                          <a:pt x="533604" y="529363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051" name="Google Shape;4051;p19"/>
                  <p:cNvSpPr/>
                  <p:nvPr/>
                </p:nvSpPr>
                <p:spPr>
                  <a:xfrm>
                    <a:off x="4747029" y="4944803"/>
                    <a:ext cx="528410" cy="5923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28410" h="592346" extrusionOk="0">
                        <a:moveTo>
                          <a:pt x="522581" y="592346"/>
                        </a:moveTo>
                        <a:cubicBezTo>
                          <a:pt x="503379" y="557370"/>
                          <a:pt x="479719" y="524795"/>
                          <a:pt x="452287" y="494963"/>
                        </a:cubicBezTo>
                        <a:cubicBezTo>
                          <a:pt x="394680" y="432555"/>
                          <a:pt x="324385" y="384206"/>
                          <a:pt x="255119" y="335857"/>
                        </a:cubicBezTo>
                        <a:cubicBezTo>
                          <a:pt x="188597" y="288880"/>
                          <a:pt x="121731" y="241217"/>
                          <a:pt x="67210" y="180523"/>
                        </a:cubicBezTo>
                        <a:cubicBezTo>
                          <a:pt x="25033" y="134232"/>
                          <a:pt x="-20573" y="67366"/>
                          <a:pt x="9946" y="2901"/>
                        </a:cubicBezTo>
                        <a:cubicBezTo>
                          <a:pt x="12689" y="-2928"/>
                          <a:pt x="21947" y="844"/>
                          <a:pt x="19204" y="7016"/>
                        </a:cubicBezTo>
                        <a:cubicBezTo>
                          <a:pt x="-18858" y="87597"/>
                          <a:pt x="68239" y="172294"/>
                          <a:pt x="122074" y="220985"/>
                        </a:cubicBezTo>
                        <a:cubicBezTo>
                          <a:pt x="181739" y="274478"/>
                          <a:pt x="248947" y="318369"/>
                          <a:pt x="313755" y="365004"/>
                        </a:cubicBezTo>
                        <a:cubicBezTo>
                          <a:pt x="377535" y="410609"/>
                          <a:pt x="439942" y="459987"/>
                          <a:pt x="488634" y="522052"/>
                        </a:cubicBezTo>
                        <a:cubicBezTo>
                          <a:pt x="503379" y="540911"/>
                          <a:pt x="516752" y="561142"/>
                          <a:pt x="528411" y="581716"/>
                        </a:cubicBezTo>
                        <a:cubicBezTo>
                          <a:pt x="526696" y="585145"/>
                          <a:pt x="524639" y="588917"/>
                          <a:pt x="522581" y="592346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052" name="Google Shape;4052;p19"/>
                  <p:cNvSpPr/>
                  <p:nvPr/>
                </p:nvSpPr>
                <p:spPr>
                  <a:xfrm>
                    <a:off x="4717448" y="4895848"/>
                    <a:ext cx="478095" cy="72976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8095" h="729768" extrusionOk="0">
                        <a:moveTo>
                          <a:pt x="470209" y="729769"/>
                        </a:moveTo>
                        <a:cubicBezTo>
                          <a:pt x="415345" y="601524"/>
                          <a:pt x="313161" y="494197"/>
                          <a:pt x="209262" y="401271"/>
                        </a:cubicBezTo>
                        <a:cubicBezTo>
                          <a:pt x="165028" y="361837"/>
                          <a:pt x="111536" y="314517"/>
                          <a:pt x="69702" y="261367"/>
                        </a:cubicBezTo>
                        <a:cubicBezTo>
                          <a:pt x="21696" y="200674"/>
                          <a:pt x="-10537" y="132094"/>
                          <a:pt x="3179" y="58027"/>
                        </a:cubicBezTo>
                        <a:cubicBezTo>
                          <a:pt x="3179" y="58027"/>
                          <a:pt x="3179" y="58027"/>
                          <a:pt x="3179" y="58027"/>
                        </a:cubicBezTo>
                        <a:cubicBezTo>
                          <a:pt x="5237" y="47740"/>
                          <a:pt x="7980" y="37453"/>
                          <a:pt x="11752" y="27166"/>
                        </a:cubicBezTo>
                        <a:cubicBezTo>
                          <a:pt x="12437" y="25109"/>
                          <a:pt x="13466" y="22709"/>
                          <a:pt x="14152" y="20308"/>
                        </a:cubicBezTo>
                        <a:cubicBezTo>
                          <a:pt x="16209" y="14822"/>
                          <a:pt x="18610" y="9679"/>
                          <a:pt x="21353" y="4192"/>
                        </a:cubicBezTo>
                        <a:cubicBezTo>
                          <a:pt x="21696" y="3507"/>
                          <a:pt x="21696" y="3163"/>
                          <a:pt x="22039" y="2821"/>
                        </a:cubicBezTo>
                        <a:cubicBezTo>
                          <a:pt x="25125" y="-3008"/>
                          <a:pt x="34383" y="1106"/>
                          <a:pt x="31297" y="6936"/>
                        </a:cubicBezTo>
                        <a:cubicBezTo>
                          <a:pt x="30611" y="8650"/>
                          <a:pt x="29582" y="10021"/>
                          <a:pt x="28897" y="11736"/>
                        </a:cubicBezTo>
                        <a:cubicBezTo>
                          <a:pt x="-8479" y="91975"/>
                          <a:pt x="20324" y="183186"/>
                          <a:pt x="70730" y="250738"/>
                        </a:cubicBezTo>
                        <a:cubicBezTo>
                          <a:pt x="126280" y="325147"/>
                          <a:pt x="203433" y="380697"/>
                          <a:pt x="269955" y="444133"/>
                        </a:cubicBezTo>
                        <a:cubicBezTo>
                          <a:pt x="353966" y="524715"/>
                          <a:pt x="432147" y="617641"/>
                          <a:pt x="478096" y="724282"/>
                        </a:cubicBezTo>
                        <a:cubicBezTo>
                          <a:pt x="475695" y="725997"/>
                          <a:pt x="472952" y="728054"/>
                          <a:pt x="470209" y="729769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053" name="Google Shape;4053;p19"/>
                  <p:cNvSpPr/>
                  <p:nvPr/>
                </p:nvSpPr>
                <p:spPr>
                  <a:xfrm>
                    <a:off x="4694620" y="4898318"/>
                    <a:ext cx="198629" cy="66797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8629" h="667977" extrusionOk="0">
                        <a:moveTo>
                          <a:pt x="198486" y="667977"/>
                        </a:moveTo>
                        <a:cubicBezTo>
                          <a:pt x="195400" y="661119"/>
                          <a:pt x="191971" y="654604"/>
                          <a:pt x="188199" y="648089"/>
                        </a:cubicBezTo>
                        <a:cubicBezTo>
                          <a:pt x="188199" y="648089"/>
                          <a:pt x="188199" y="648089"/>
                          <a:pt x="188199" y="648089"/>
                        </a:cubicBezTo>
                        <a:cubicBezTo>
                          <a:pt x="185799" y="569222"/>
                          <a:pt x="160081" y="489669"/>
                          <a:pt x="122705" y="421089"/>
                        </a:cubicBezTo>
                        <a:cubicBezTo>
                          <a:pt x="61669" y="308961"/>
                          <a:pt x="-39829" y="167686"/>
                          <a:pt x="16406" y="37727"/>
                        </a:cubicBezTo>
                        <a:cubicBezTo>
                          <a:pt x="17435" y="34984"/>
                          <a:pt x="18806" y="32241"/>
                          <a:pt x="20178" y="29840"/>
                        </a:cubicBezTo>
                        <a:cubicBezTo>
                          <a:pt x="24636" y="20582"/>
                          <a:pt x="30122" y="10981"/>
                          <a:pt x="36294" y="2065"/>
                        </a:cubicBezTo>
                        <a:cubicBezTo>
                          <a:pt x="38352" y="-1021"/>
                          <a:pt x="42124" y="-335"/>
                          <a:pt x="43838" y="2065"/>
                        </a:cubicBezTo>
                        <a:cubicBezTo>
                          <a:pt x="45210" y="3780"/>
                          <a:pt x="45553" y="6180"/>
                          <a:pt x="44181" y="8238"/>
                        </a:cubicBezTo>
                        <a:cubicBezTo>
                          <a:pt x="42124" y="10981"/>
                          <a:pt x="40409" y="14067"/>
                          <a:pt x="38695" y="16810"/>
                        </a:cubicBezTo>
                        <a:cubicBezTo>
                          <a:pt x="36980" y="19553"/>
                          <a:pt x="35609" y="21954"/>
                          <a:pt x="34237" y="24697"/>
                        </a:cubicBezTo>
                        <a:cubicBezTo>
                          <a:pt x="31151" y="30183"/>
                          <a:pt x="28408" y="36013"/>
                          <a:pt x="26007" y="41842"/>
                        </a:cubicBezTo>
                        <a:cubicBezTo>
                          <a:pt x="21550" y="52472"/>
                          <a:pt x="18464" y="63787"/>
                          <a:pt x="16063" y="74760"/>
                        </a:cubicBezTo>
                        <a:cubicBezTo>
                          <a:pt x="4748" y="128596"/>
                          <a:pt x="15035" y="187231"/>
                          <a:pt x="35609" y="238666"/>
                        </a:cubicBezTo>
                        <a:cubicBezTo>
                          <a:pt x="69213" y="323020"/>
                          <a:pt x="127163" y="394686"/>
                          <a:pt x="161453" y="478354"/>
                        </a:cubicBezTo>
                        <a:cubicBezTo>
                          <a:pt x="186485" y="537332"/>
                          <a:pt x="200201" y="603169"/>
                          <a:pt x="198486" y="667977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054" name="Google Shape;4054;p19"/>
                  <p:cNvSpPr/>
                  <p:nvPr/>
                </p:nvSpPr>
                <p:spPr>
                  <a:xfrm>
                    <a:off x="4671973" y="4946675"/>
                    <a:ext cx="52204" cy="4924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2204" h="492404" extrusionOk="0">
                        <a:moveTo>
                          <a:pt x="18479" y="492404"/>
                        </a:moveTo>
                        <a:cubicBezTo>
                          <a:pt x="16079" y="490347"/>
                          <a:pt x="14022" y="488290"/>
                          <a:pt x="11621" y="486232"/>
                        </a:cubicBezTo>
                        <a:cubicBezTo>
                          <a:pt x="18479" y="472516"/>
                          <a:pt x="24309" y="458458"/>
                          <a:pt x="29109" y="444056"/>
                        </a:cubicBezTo>
                        <a:cubicBezTo>
                          <a:pt x="48998" y="383362"/>
                          <a:pt x="43168" y="321298"/>
                          <a:pt x="30138" y="259918"/>
                        </a:cubicBezTo>
                        <a:cubicBezTo>
                          <a:pt x="13336" y="181051"/>
                          <a:pt x="-12382" y="95669"/>
                          <a:pt x="6821" y="16459"/>
                        </a:cubicBezTo>
                        <a:cubicBezTo>
                          <a:pt x="11621" y="10630"/>
                          <a:pt x="16422" y="5144"/>
                          <a:pt x="21908" y="0"/>
                        </a:cubicBezTo>
                        <a:cubicBezTo>
                          <a:pt x="-13753" y="99441"/>
                          <a:pt x="36310" y="210198"/>
                          <a:pt x="49340" y="310325"/>
                        </a:cubicBezTo>
                        <a:cubicBezTo>
                          <a:pt x="58256" y="376162"/>
                          <a:pt x="45911" y="437198"/>
                          <a:pt x="18479" y="4924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055" name="Google Shape;4055;p19"/>
                  <p:cNvSpPr/>
                  <p:nvPr/>
                </p:nvSpPr>
                <p:spPr>
                  <a:xfrm>
                    <a:off x="4710206" y="4927343"/>
                    <a:ext cx="295269" cy="7414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5269" h="741479" extrusionOk="0">
                        <a:moveTo>
                          <a:pt x="287485" y="741480"/>
                        </a:moveTo>
                        <a:cubicBezTo>
                          <a:pt x="285428" y="738051"/>
                          <a:pt x="283028" y="734622"/>
                          <a:pt x="279599" y="731879"/>
                        </a:cubicBezTo>
                        <a:cubicBezTo>
                          <a:pt x="284399" y="707190"/>
                          <a:pt x="286457" y="681815"/>
                          <a:pt x="286114" y="656441"/>
                        </a:cubicBezTo>
                        <a:cubicBezTo>
                          <a:pt x="284742" y="571058"/>
                          <a:pt x="251481" y="494592"/>
                          <a:pt x="204504" y="424297"/>
                        </a:cubicBezTo>
                        <a:cubicBezTo>
                          <a:pt x="125637" y="306683"/>
                          <a:pt x="8708" y="192840"/>
                          <a:pt x="478" y="45393"/>
                        </a:cubicBezTo>
                        <a:cubicBezTo>
                          <a:pt x="-208" y="33391"/>
                          <a:pt x="-208" y="21047"/>
                          <a:pt x="821" y="8360"/>
                        </a:cubicBezTo>
                        <a:cubicBezTo>
                          <a:pt x="821" y="6988"/>
                          <a:pt x="1164" y="5616"/>
                          <a:pt x="1164" y="4245"/>
                        </a:cubicBezTo>
                        <a:cubicBezTo>
                          <a:pt x="1164" y="3559"/>
                          <a:pt x="1164" y="3216"/>
                          <a:pt x="1507" y="2530"/>
                        </a:cubicBezTo>
                        <a:cubicBezTo>
                          <a:pt x="2192" y="1159"/>
                          <a:pt x="3221" y="473"/>
                          <a:pt x="4593" y="130"/>
                        </a:cubicBezTo>
                        <a:cubicBezTo>
                          <a:pt x="4593" y="130"/>
                          <a:pt x="4593" y="130"/>
                          <a:pt x="4593" y="130"/>
                        </a:cubicBezTo>
                        <a:cubicBezTo>
                          <a:pt x="7679" y="-556"/>
                          <a:pt x="11451" y="1502"/>
                          <a:pt x="11108" y="5616"/>
                        </a:cubicBezTo>
                        <a:cubicBezTo>
                          <a:pt x="11108" y="7674"/>
                          <a:pt x="10765" y="10074"/>
                          <a:pt x="10765" y="12131"/>
                        </a:cubicBezTo>
                        <a:cubicBezTo>
                          <a:pt x="10422" y="16932"/>
                          <a:pt x="10422" y="21390"/>
                          <a:pt x="10422" y="26190"/>
                        </a:cubicBezTo>
                        <a:cubicBezTo>
                          <a:pt x="10422" y="26190"/>
                          <a:pt x="10422" y="26190"/>
                          <a:pt x="10422" y="26190"/>
                        </a:cubicBezTo>
                        <a:cubicBezTo>
                          <a:pt x="9393" y="101628"/>
                          <a:pt x="37854" y="167465"/>
                          <a:pt x="76945" y="229530"/>
                        </a:cubicBezTo>
                        <a:cubicBezTo>
                          <a:pt x="129751" y="313541"/>
                          <a:pt x="201760" y="390350"/>
                          <a:pt x="247023" y="474018"/>
                        </a:cubicBezTo>
                        <a:cubicBezTo>
                          <a:pt x="291943" y="557685"/>
                          <a:pt x="305659" y="652326"/>
                          <a:pt x="287485" y="74148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056" name="Google Shape;4056;p19"/>
                <p:cNvGrpSpPr/>
                <p:nvPr/>
              </p:nvGrpSpPr>
              <p:grpSpPr>
                <a:xfrm>
                  <a:off x="4622339" y="4578357"/>
                  <a:ext cx="901702" cy="548005"/>
                  <a:chOff x="4622339" y="4578357"/>
                  <a:chExt cx="901702" cy="548005"/>
                </a:xfrm>
              </p:grpSpPr>
              <p:sp>
                <p:nvSpPr>
                  <p:cNvPr id="4057" name="Google Shape;4057;p19"/>
                  <p:cNvSpPr/>
                  <p:nvPr/>
                </p:nvSpPr>
                <p:spPr>
                  <a:xfrm>
                    <a:off x="4622339" y="4578357"/>
                    <a:ext cx="901702" cy="54800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01702" h="548005" extrusionOk="0">
                        <a:moveTo>
                          <a:pt x="704536" y="527080"/>
                        </a:moveTo>
                        <a:cubicBezTo>
                          <a:pt x="686705" y="531881"/>
                          <a:pt x="667845" y="535310"/>
                          <a:pt x="648643" y="538396"/>
                        </a:cubicBezTo>
                        <a:cubicBezTo>
                          <a:pt x="535486" y="555541"/>
                          <a:pt x="405869" y="545940"/>
                          <a:pt x="343119" y="538739"/>
                        </a:cubicBezTo>
                        <a:cubicBezTo>
                          <a:pt x="274539" y="530852"/>
                          <a:pt x="234419" y="519193"/>
                          <a:pt x="199787" y="496219"/>
                        </a:cubicBezTo>
                        <a:cubicBezTo>
                          <a:pt x="192586" y="491419"/>
                          <a:pt x="185385" y="486275"/>
                          <a:pt x="178527" y="480446"/>
                        </a:cubicBezTo>
                        <a:cubicBezTo>
                          <a:pt x="167554" y="471187"/>
                          <a:pt x="156581" y="460900"/>
                          <a:pt x="144923" y="448556"/>
                        </a:cubicBezTo>
                        <a:cubicBezTo>
                          <a:pt x="140808" y="444441"/>
                          <a:pt x="136693" y="439984"/>
                          <a:pt x="132578" y="435526"/>
                        </a:cubicBezTo>
                        <a:cubicBezTo>
                          <a:pt x="122634" y="424896"/>
                          <a:pt x="112347" y="413237"/>
                          <a:pt x="100688" y="400550"/>
                        </a:cubicBezTo>
                        <a:cubicBezTo>
                          <a:pt x="94859" y="394378"/>
                          <a:pt x="86287" y="386834"/>
                          <a:pt x="76685" y="378947"/>
                        </a:cubicBezTo>
                        <a:cubicBezTo>
                          <a:pt x="71885" y="375175"/>
                          <a:pt x="67084" y="371061"/>
                          <a:pt x="61941" y="366946"/>
                        </a:cubicBezTo>
                        <a:cubicBezTo>
                          <a:pt x="46853" y="354601"/>
                          <a:pt x="31080" y="340885"/>
                          <a:pt x="19078" y="326827"/>
                        </a:cubicBezTo>
                        <a:cubicBezTo>
                          <a:pt x="16335" y="323398"/>
                          <a:pt x="13592" y="320311"/>
                          <a:pt x="11534" y="316882"/>
                        </a:cubicBezTo>
                        <a:cubicBezTo>
                          <a:pt x="9134" y="313453"/>
                          <a:pt x="7077" y="310367"/>
                          <a:pt x="5705" y="306938"/>
                        </a:cubicBezTo>
                        <a:cubicBezTo>
                          <a:pt x="3991" y="303852"/>
                          <a:pt x="2619" y="300766"/>
                          <a:pt x="1933" y="297337"/>
                        </a:cubicBezTo>
                        <a:cubicBezTo>
                          <a:pt x="-124" y="291165"/>
                          <a:pt x="-467" y="285336"/>
                          <a:pt x="562" y="279506"/>
                        </a:cubicBezTo>
                        <a:cubicBezTo>
                          <a:pt x="905" y="278478"/>
                          <a:pt x="905" y="277449"/>
                          <a:pt x="1590" y="276420"/>
                        </a:cubicBezTo>
                        <a:cubicBezTo>
                          <a:pt x="2962" y="272305"/>
                          <a:pt x="5362" y="267848"/>
                          <a:pt x="8448" y="263390"/>
                        </a:cubicBezTo>
                        <a:cubicBezTo>
                          <a:pt x="23879" y="242130"/>
                          <a:pt x="56797" y="219842"/>
                          <a:pt x="74971" y="202354"/>
                        </a:cubicBezTo>
                        <a:cubicBezTo>
                          <a:pt x="77714" y="199611"/>
                          <a:pt x="80114" y="197210"/>
                          <a:pt x="82172" y="194810"/>
                        </a:cubicBezTo>
                        <a:cubicBezTo>
                          <a:pt x="85258" y="190695"/>
                          <a:pt x="88687" y="186923"/>
                          <a:pt x="92116" y="183151"/>
                        </a:cubicBezTo>
                        <a:cubicBezTo>
                          <a:pt x="119891" y="150919"/>
                          <a:pt x="150409" y="123487"/>
                          <a:pt x="183670" y="100170"/>
                        </a:cubicBezTo>
                        <a:lnTo>
                          <a:pt x="183670" y="100170"/>
                        </a:lnTo>
                        <a:cubicBezTo>
                          <a:pt x="183670" y="100170"/>
                          <a:pt x="183670" y="100170"/>
                          <a:pt x="183670" y="100170"/>
                        </a:cubicBezTo>
                        <a:cubicBezTo>
                          <a:pt x="193271" y="93312"/>
                          <a:pt x="203216" y="86797"/>
                          <a:pt x="213160" y="80967"/>
                        </a:cubicBezTo>
                        <a:cubicBezTo>
                          <a:pt x="215560" y="79596"/>
                          <a:pt x="217617" y="78224"/>
                          <a:pt x="220018" y="76852"/>
                        </a:cubicBezTo>
                        <a:lnTo>
                          <a:pt x="220018" y="76852"/>
                        </a:lnTo>
                        <a:cubicBezTo>
                          <a:pt x="281397" y="41191"/>
                          <a:pt x="350663" y="18217"/>
                          <a:pt x="426786" y="6901"/>
                        </a:cubicBezTo>
                        <a:cubicBezTo>
                          <a:pt x="516969" y="-6815"/>
                          <a:pt x="612295" y="729"/>
                          <a:pt x="702135" y="22331"/>
                        </a:cubicBezTo>
                        <a:lnTo>
                          <a:pt x="702135" y="22331"/>
                        </a:lnTo>
                        <a:cubicBezTo>
                          <a:pt x="723738" y="27475"/>
                          <a:pt x="744655" y="33304"/>
                          <a:pt x="765572" y="40162"/>
                        </a:cubicBezTo>
                        <a:cubicBezTo>
                          <a:pt x="772430" y="42562"/>
                          <a:pt x="779630" y="44963"/>
                          <a:pt x="786488" y="47363"/>
                        </a:cubicBezTo>
                        <a:cubicBezTo>
                          <a:pt x="818378" y="58679"/>
                          <a:pt x="849582" y="79939"/>
                          <a:pt x="871871" y="106685"/>
                        </a:cubicBezTo>
                        <a:cubicBezTo>
                          <a:pt x="874957" y="110457"/>
                          <a:pt x="877700" y="114229"/>
                          <a:pt x="880443" y="118000"/>
                        </a:cubicBezTo>
                        <a:cubicBezTo>
                          <a:pt x="893473" y="136860"/>
                          <a:pt x="901360" y="158120"/>
                          <a:pt x="901703" y="180065"/>
                        </a:cubicBezTo>
                        <a:cubicBezTo>
                          <a:pt x="901703" y="183494"/>
                          <a:pt x="901703" y="186923"/>
                          <a:pt x="901360" y="190352"/>
                        </a:cubicBezTo>
                        <a:cubicBezTo>
                          <a:pt x="900331" y="201325"/>
                          <a:pt x="897245" y="212641"/>
                          <a:pt x="892102" y="223957"/>
                        </a:cubicBezTo>
                        <a:cubicBezTo>
                          <a:pt x="883872" y="241444"/>
                          <a:pt x="871871" y="251046"/>
                          <a:pt x="860555" y="260304"/>
                        </a:cubicBezTo>
                        <a:cubicBezTo>
                          <a:pt x="857469" y="263047"/>
                          <a:pt x="854383" y="265447"/>
                          <a:pt x="851297" y="268534"/>
                        </a:cubicBezTo>
                        <a:cubicBezTo>
                          <a:pt x="841352" y="278135"/>
                          <a:pt x="833466" y="289793"/>
                          <a:pt x="831065" y="310710"/>
                        </a:cubicBezTo>
                        <a:cubicBezTo>
                          <a:pt x="830037" y="318597"/>
                          <a:pt x="831409" y="326484"/>
                          <a:pt x="833809" y="334370"/>
                        </a:cubicBezTo>
                        <a:cubicBezTo>
                          <a:pt x="834838" y="338142"/>
                          <a:pt x="836209" y="341914"/>
                          <a:pt x="837923" y="345343"/>
                        </a:cubicBezTo>
                        <a:cubicBezTo>
                          <a:pt x="840324" y="351515"/>
                          <a:pt x="843410" y="358030"/>
                          <a:pt x="845810" y="364203"/>
                        </a:cubicBezTo>
                        <a:cubicBezTo>
                          <a:pt x="847182" y="367632"/>
                          <a:pt x="848554" y="370718"/>
                          <a:pt x="849582" y="374147"/>
                        </a:cubicBezTo>
                        <a:cubicBezTo>
                          <a:pt x="852325" y="383062"/>
                          <a:pt x="854040" y="391635"/>
                          <a:pt x="853011" y="400893"/>
                        </a:cubicBezTo>
                        <a:cubicBezTo>
                          <a:pt x="850954" y="418038"/>
                          <a:pt x="845467" y="433126"/>
                          <a:pt x="837238" y="446842"/>
                        </a:cubicBezTo>
                        <a:cubicBezTo>
                          <a:pt x="834838" y="450613"/>
                          <a:pt x="832437" y="454385"/>
                          <a:pt x="829351" y="458157"/>
                        </a:cubicBezTo>
                        <a:cubicBezTo>
                          <a:pt x="802605" y="491419"/>
                          <a:pt x="757342" y="513364"/>
                          <a:pt x="704536" y="52708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058" name="Google Shape;4058;p19"/>
                  <p:cNvSpPr/>
                  <p:nvPr/>
                </p:nvSpPr>
                <p:spPr>
                  <a:xfrm>
                    <a:off x="4696625" y="4669930"/>
                    <a:ext cx="805471" cy="11078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05471" h="110781" extrusionOk="0">
                        <a:moveTo>
                          <a:pt x="805472" y="26085"/>
                        </a:moveTo>
                        <a:cubicBezTo>
                          <a:pt x="686829" y="4483"/>
                          <a:pt x="562356" y="8598"/>
                          <a:pt x="443027" y="14084"/>
                        </a:cubicBezTo>
                        <a:cubicBezTo>
                          <a:pt x="339471" y="18885"/>
                          <a:pt x="234887" y="28486"/>
                          <a:pt x="134760" y="57975"/>
                        </a:cubicBezTo>
                        <a:cubicBezTo>
                          <a:pt x="88125" y="71691"/>
                          <a:pt x="43548" y="89865"/>
                          <a:pt x="0" y="110782"/>
                        </a:cubicBezTo>
                        <a:cubicBezTo>
                          <a:pt x="2743" y="108039"/>
                          <a:pt x="5144" y="105638"/>
                          <a:pt x="7201" y="103238"/>
                        </a:cubicBezTo>
                        <a:cubicBezTo>
                          <a:pt x="10287" y="99123"/>
                          <a:pt x="13716" y="95351"/>
                          <a:pt x="17145" y="91579"/>
                        </a:cubicBezTo>
                        <a:cubicBezTo>
                          <a:pt x="46977" y="78206"/>
                          <a:pt x="77495" y="65862"/>
                          <a:pt x="108699" y="55575"/>
                        </a:cubicBezTo>
                        <a:cubicBezTo>
                          <a:pt x="259918" y="5854"/>
                          <a:pt x="424167" y="1054"/>
                          <a:pt x="581901" y="25"/>
                        </a:cubicBezTo>
                        <a:cubicBezTo>
                          <a:pt x="653567" y="-318"/>
                          <a:pt x="726262" y="2768"/>
                          <a:pt x="796900" y="14427"/>
                        </a:cubicBezTo>
                        <a:cubicBezTo>
                          <a:pt x="799986" y="18542"/>
                          <a:pt x="802729" y="22314"/>
                          <a:pt x="805472" y="2608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059" name="Google Shape;4059;p19"/>
                  <p:cNvSpPr/>
                  <p:nvPr/>
                </p:nvSpPr>
                <p:spPr>
                  <a:xfrm>
                    <a:off x="4804981" y="4595637"/>
                    <a:ext cx="582244" cy="828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2244" h="82890" extrusionOk="0">
                        <a:moveTo>
                          <a:pt x="582244" y="22883"/>
                        </a:moveTo>
                        <a:cubicBezTo>
                          <a:pt x="386448" y="-6264"/>
                          <a:pt x="185166" y="14996"/>
                          <a:pt x="0" y="82890"/>
                        </a:cubicBezTo>
                        <a:cubicBezTo>
                          <a:pt x="9601" y="76032"/>
                          <a:pt x="19545" y="69517"/>
                          <a:pt x="29489" y="63688"/>
                        </a:cubicBezTo>
                        <a:cubicBezTo>
                          <a:pt x="31890" y="62316"/>
                          <a:pt x="33947" y="60945"/>
                          <a:pt x="36347" y="59573"/>
                        </a:cubicBezTo>
                        <a:lnTo>
                          <a:pt x="36347" y="59573"/>
                        </a:lnTo>
                        <a:cubicBezTo>
                          <a:pt x="190995" y="8824"/>
                          <a:pt x="355930" y="-10035"/>
                          <a:pt x="518465" y="5052"/>
                        </a:cubicBezTo>
                        <a:lnTo>
                          <a:pt x="518465" y="5052"/>
                        </a:lnTo>
                        <a:cubicBezTo>
                          <a:pt x="540410" y="10195"/>
                          <a:pt x="561670" y="16025"/>
                          <a:pt x="582244" y="22883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060" name="Google Shape;4060;p19"/>
                  <p:cNvSpPr/>
                  <p:nvPr/>
                </p:nvSpPr>
                <p:spPr>
                  <a:xfrm>
                    <a:off x="4623244" y="4731821"/>
                    <a:ext cx="900112" cy="1229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00112" h="122956" extrusionOk="0">
                        <a:moveTo>
                          <a:pt x="899770" y="36546"/>
                        </a:moveTo>
                        <a:cubicBezTo>
                          <a:pt x="786270" y="7057"/>
                          <a:pt x="664883" y="6028"/>
                          <a:pt x="548297" y="16658"/>
                        </a:cubicBezTo>
                        <a:cubicBezTo>
                          <a:pt x="364160" y="33460"/>
                          <a:pt x="175908" y="62949"/>
                          <a:pt x="0" y="122957"/>
                        </a:cubicBezTo>
                        <a:cubicBezTo>
                          <a:pt x="1372" y="118842"/>
                          <a:pt x="3772" y="114384"/>
                          <a:pt x="6858" y="109927"/>
                        </a:cubicBezTo>
                        <a:cubicBezTo>
                          <a:pt x="76467" y="86952"/>
                          <a:pt x="147790" y="69121"/>
                          <a:pt x="219799" y="54720"/>
                        </a:cubicBezTo>
                        <a:cubicBezTo>
                          <a:pt x="376161" y="23516"/>
                          <a:pt x="539382" y="-2545"/>
                          <a:pt x="699173" y="199"/>
                        </a:cubicBezTo>
                        <a:cubicBezTo>
                          <a:pt x="766724" y="1227"/>
                          <a:pt x="834619" y="9114"/>
                          <a:pt x="900113" y="26259"/>
                        </a:cubicBezTo>
                        <a:cubicBezTo>
                          <a:pt x="900113" y="29688"/>
                          <a:pt x="900113" y="33117"/>
                          <a:pt x="899770" y="36546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061" name="Google Shape;4061;p19"/>
                  <p:cNvSpPr/>
                  <p:nvPr/>
                </p:nvSpPr>
                <p:spPr>
                  <a:xfrm>
                    <a:off x="4623587" y="4801902"/>
                    <a:ext cx="858964" cy="8339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8964" h="83393" extrusionOk="0">
                        <a:moveTo>
                          <a:pt x="849706" y="44304"/>
                        </a:moveTo>
                        <a:cubicBezTo>
                          <a:pt x="574701" y="-26677"/>
                          <a:pt x="280149" y="26130"/>
                          <a:pt x="3772" y="83394"/>
                        </a:cubicBezTo>
                        <a:cubicBezTo>
                          <a:pt x="2058" y="80308"/>
                          <a:pt x="686" y="77222"/>
                          <a:pt x="0" y="73793"/>
                        </a:cubicBezTo>
                        <a:cubicBezTo>
                          <a:pt x="280835" y="15843"/>
                          <a:pt x="580187" y="-37992"/>
                          <a:pt x="858965" y="36074"/>
                        </a:cubicBezTo>
                        <a:cubicBezTo>
                          <a:pt x="855536" y="38817"/>
                          <a:pt x="852450" y="41560"/>
                          <a:pt x="849706" y="443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062" name="Google Shape;4062;p19"/>
                  <p:cNvSpPr/>
                  <p:nvPr/>
                </p:nvSpPr>
                <p:spPr>
                  <a:xfrm>
                    <a:off x="4633531" y="4878830"/>
                    <a:ext cx="826389" cy="445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6389" h="44527" extrusionOk="0">
                        <a:moveTo>
                          <a:pt x="826389" y="44528"/>
                        </a:moveTo>
                        <a:cubicBezTo>
                          <a:pt x="558927" y="-15823"/>
                          <a:pt x="280149" y="20182"/>
                          <a:pt x="7544" y="26354"/>
                        </a:cubicBezTo>
                        <a:cubicBezTo>
                          <a:pt x="4801" y="22925"/>
                          <a:pt x="2057" y="19839"/>
                          <a:pt x="0" y="16410"/>
                        </a:cubicBezTo>
                        <a:cubicBezTo>
                          <a:pt x="273977" y="10581"/>
                          <a:pt x="553784" y="-25767"/>
                          <a:pt x="822617" y="33212"/>
                        </a:cubicBezTo>
                        <a:cubicBezTo>
                          <a:pt x="823646" y="36984"/>
                          <a:pt x="825017" y="40756"/>
                          <a:pt x="826389" y="44528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063" name="Google Shape;4063;p19"/>
                  <p:cNvSpPr/>
                  <p:nvPr/>
                </p:nvSpPr>
                <p:spPr>
                  <a:xfrm>
                    <a:off x="4683594" y="4942217"/>
                    <a:ext cx="787984" cy="2808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984" h="28084" extrusionOk="0">
                        <a:moveTo>
                          <a:pt x="787984" y="9944"/>
                        </a:moveTo>
                        <a:cubicBezTo>
                          <a:pt x="653568" y="12687"/>
                          <a:pt x="519151" y="21602"/>
                          <a:pt x="384391" y="25718"/>
                        </a:cubicBezTo>
                        <a:cubicBezTo>
                          <a:pt x="261976" y="29489"/>
                          <a:pt x="137160" y="30518"/>
                          <a:pt x="14745" y="15087"/>
                        </a:cubicBezTo>
                        <a:cubicBezTo>
                          <a:pt x="9944" y="11315"/>
                          <a:pt x="5144" y="7201"/>
                          <a:pt x="0" y="3086"/>
                        </a:cubicBezTo>
                        <a:cubicBezTo>
                          <a:pt x="129616" y="21260"/>
                          <a:pt x="262662" y="19888"/>
                          <a:pt x="392621" y="15431"/>
                        </a:cubicBezTo>
                        <a:cubicBezTo>
                          <a:pt x="523266" y="11315"/>
                          <a:pt x="653568" y="2400"/>
                          <a:pt x="784212" y="0"/>
                        </a:cubicBezTo>
                        <a:cubicBezTo>
                          <a:pt x="785584" y="3429"/>
                          <a:pt x="786956" y="6515"/>
                          <a:pt x="787984" y="99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064" name="Google Shape;4064;p19"/>
                  <p:cNvSpPr/>
                  <p:nvPr/>
                </p:nvSpPr>
                <p:spPr>
                  <a:xfrm>
                    <a:off x="4754575" y="5013883"/>
                    <a:ext cx="704659" cy="469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04659" h="46934" extrusionOk="0">
                        <a:moveTo>
                          <a:pt x="696773" y="21946"/>
                        </a:moveTo>
                        <a:cubicBezTo>
                          <a:pt x="468744" y="52121"/>
                          <a:pt x="236258" y="61379"/>
                          <a:pt x="12345" y="13030"/>
                        </a:cubicBezTo>
                        <a:cubicBezTo>
                          <a:pt x="8230" y="8916"/>
                          <a:pt x="4115" y="4458"/>
                          <a:pt x="0" y="0"/>
                        </a:cubicBezTo>
                        <a:cubicBezTo>
                          <a:pt x="230086" y="52464"/>
                          <a:pt x="470116" y="42177"/>
                          <a:pt x="704660" y="10630"/>
                        </a:cubicBezTo>
                        <a:cubicBezTo>
                          <a:pt x="702259" y="14745"/>
                          <a:pt x="699516" y="18517"/>
                          <a:pt x="696773" y="21946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065" name="Google Shape;4065;p19"/>
                  <p:cNvSpPr/>
                  <p:nvPr/>
                </p:nvSpPr>
                <p:spPr>
                  <a:xfrm>
                    <a:off x="4800866" y="5059146"/>
                    <a:ext cx="526008" cy="5789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26008" h="57892" extrusionOk="0">
                        <a:moveTo>
                          <a:pt x="526009" y="46292"/>
                        </a:moveTo>
                        <a:cubicBezTo>
                          <a:pt x="508178" y="51092"/>
                          <a:pt x="489318" y="54521"/>
                          <a:pt x="470116" y="57607"/>
                        </a:cubicBezTo>
                        <a:cubicBezTo>
                          <a:pt x="318554" y="59665"/>
                          <a:pt x="166992" y="51092"/>
                          <a:pt x="21260" y="15773"/>
                        </a:cubicBezTo>
                        <a:cubicBezTo>
                          <a:pt x="14059" y="10973"/>
                          <a:pt x="6858" y="5829"/>
                          <a:pt x="0" y="0"/>
                        </a:cubicBezTo>
                        <a:cubicBezTo>
                          <a:pt x="170079" y="44920"/>
                          <a:pt x="348387" y="51435"/>
                          <a:pt x="526009" y="46292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066" name="Google Shape;4066;p19"/>
                <p:cNvGrpSpPr/>
                <p:nvPr/>
              </p:nvGrpSpPr>
              <p:grpSpPr>
                <a:xfrm>
                  <a:off x="4451577" y="3990670"/>
                  <a:ext cx="607693" cy="875668"/>
                  <a:chOff x="4451577" y="3990670"/>
                  <a:chExt cx="607693" cy="875668"/>
                </a:xfrm>
              </p:grpSpPr>
              <p:sp>
                <p:nvSpPr>
                  <p:cNvPr id="4067" name="Google Shape;4067;p19"/>
                  <p:cNvSpPr/>
                  <p:nvPr/>
                </p:nvSpPr>
                <p:spPr>
                  <a:xfrm>
                    <a:off x="4451577" y="3991042"/>
                    <a:ext cx="607693" cy="87529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07693" h="875296" extrusionOk="0">
                        <a:moveTo>
                          <a:pt x="235446" y="872309"/>
                        </a:moveTo>
                        <a:cubicBezTo>
                          <a:pt x="226874" y="875738"/>
                          <a:pt x="219673" y="876081"/>
                          <a:pt x="213501" y="874023"/>
                        </a:cubicBezTo>
                        <a:cubicBezTo>
                          <a:pt x="210414" y="872994"/>
                          <a:pt x="207328" y="871280"/>
                          <a:pt x="204585" y="869223"/>
                        </a:cubicBezTo>
                        <a:cubicBezTo>
                          <a:pt x="202871" y="867851"/>
                          <a:pt x="201499" y="866479"/>
                          <a:pt x="200127" y="865108"/>
                        </a:cubicBezTo>
                        <a:cubicBezTo>
                          <a:pt x="197041" y="861679"/>
                          <a:pt x="193955" y="857564"/>
                          <a:pt x="191555" y="853106"/>
                        </a:cubicBezTo>
                        <a:cubicBezTo>
                          <a:pt x="188812" y="848306"/>
                          <a:pt x="186754" y="842819"/>
                          <a:pt x="184697" y="837333"/>
                        </a:cubicBezTo>
                        <a:cubicBezTo>
                          <a:pt x="180239" y="824988"/>
                          <a:pt x="177496" y="812301"/>
                          <a:pt x="175439" y="802700"/>
                        </a:cubicBezTo>
                        <a:cubicBezTo>
                          <a:pt x="175439" y="802357"/>
                          <a:pt x="175096" y="801671"/>
                          <a:pt x="175096" y="801328"/>
                        </a:cubicBezTo>
                        <a:cubicBezTo>
                          <a:pt x="169609" y="775954"/>
                          <a:pt x="160694" y="753665"/>
                          <a:pt x="149721" y="732405"/>
                        </a:cubicBezTo>
                        <a:cubicBezTo>
                          <a:pt x="146292" y="725547"/>
                          <a:pt x="142863" y="719032"/>
                          <a:pt x="138748" y="712517"/>
                        </a:cubicBezTo>
                        <a:cubicBezTo>
                          <a:pt x="130862" y="698458"/>
                          <a:pt x="121946" y="685085"/>
                          <a:pt x="113031" y="671712"/>
                        </a:cubicBezTo>
                        <a:cubicBezTo>
                          <a:pt x="108230" y="664511"/>
                          <a:pt x="103430" y="657310"/>
                          <a:pt x="98286" y="650109"/>
                        </a:cubicBezTo>
                        <a:cubicBezTo>
                          <a:pt x="87313" y="633993"/>
                          <a:pt x="76683" y="617534"/>
                          <a:pt x="66739" y="600046"/>
                        </a:cubicBezTo>
                        <a:cubicBezTo>
                          <a:pt x="62967" y="593874"/>
                          <a:pt x="59881" y="587359"/>
                          <a:pt x="56795" y="581187"/>
                        </a:cubicBezTo>
                        <a:lnTo>
                          <a:pt x="56795" y="581187"/>
                        </a:lnTo>
                        <a:cubicBezTo>
                          <a:pt x="50280" y="567813"/>
                          <a:pt x="44794" y="554440"/>
                          <a:pt x="39993" y="540724"/>
                        </a:cubicBezTo>
                        <a:cubicBezTo>
                          <a:pt x="39993" y="540724"/>
                          <a:pt x="39993" y="540724"/>
                          <a:pt x="39993" y="540724"/>
                        </a:cubicBezTo>
                        <a:cubicBezTo>
                          <a:pt x="25248" y="497176"/>
                          <a:pt x="19076" y="452599"/>
                          <a:pt x="10504" y="401850"/>
                        </a:cubicBezTo>
                        <a:cubicBezTo>
                          <a:pt x="3989" y="362759"/>
                          <a:pt x="-2869" y="322983"/>
                          <a:pt x="1245" y="283549"/>
                        </a:cubicBezTo>
                        <a:cubicBezTo>
                          <a:pt x="8789" y="204682"/>
                          <a:pt x="60910" y="99069"/>
                          <a:pt x="126747" y="41119"/>
                        </a:cubicBezTo>
                        <a:cubicBezTo>
                          <a:pt x="126747" y="41119"/>
                          <a:pt x="126747" y="41119"/>
                          <a:pt x="126747" y="41119"/>
                        </a:cubicBezTo>
                        <a:cubicBezTo>
                          <a:pt x="134976" y="33918"/>
                          <a:pt x="142863" y="27746"/>
                          <a:pt x="151436" y="22260"/>
                        </a:cubicBezTo>
                        <a:cubicBezTo>
                          <a:pt x="152807" y="21573"/>
                          <a:pt x="153836" y="20545"/>
                          <a:pt x="154865" y="19859"/>
                        </a:cubicBezTo>
                        <a:cubicBezTo>
                          <a:pt x="180582" y="3743"/>
                          <a:pt x="200813" y="-1401"/>
                          <a:pt x="217958" y="314"/>
                        </a:cubicBezTo>
                        <a:cubicBezTo>
                          <a:pt x="221730" y="657"/>
                          <a:pt x="225502" y="1343"/>
                          <a:pt x="228931" y="2371"/>
                        </a:cubicBezTo>
                        <a:cubicBezTo>
                          <a:pt x="246076" y="6829"/>
                          <a:pt x="260478" y="18144"/>
                          <a:pt x="274537" y="30832"/>
                        </a:cubicBezTo>
                        <a:cubicBezTo>
                          <a:pt x="276937" y="33232"/>
                          <a:pt x="279680" y="35289"/>
                          <a:pt x="282081" y="37690"/>
                        </a:cubicBezTo>
                        <a:cubicBezTo>
                          <a:pt x="296482" y="51063"/>
                          <a:pt x="311913" y="65465"/>
                          <a:pt x="330772" y="75066"/>
                        </a:cubicBezTo>
                        <a:cubicBezTo>
                          <a:pt x="333858" y="76781"/>
                          <a:pt x="336945" y="78152"/>
                          <a:pt x="340031" y="79181"/>
                        </a:cubicBezTo>
                        <a:cubicBezTo>
                          <a:pt x="346889" y="81924"/>
                          <a:pt x="354090" y="84324"/>
                          <a:pt x="361976" y="85353"/>
                        </a:cubicBezTo>
                        <a:cubicBezTo>
                          <a:pt x="389751" y="90153"/>
                          <a:pt x="412725" y="81238"/>
                          <a:pt x="433642" y="70266"/>
                        </a:cubicBezTo>
                        <a:cubicBezTo>
                          <a:pt x="436728" y="68551"/>
                          <a:pt x="440157" y="66837"/>
                          <a:pt x="443244" y="64779"/>
                        </a:cubicBezTo>
                        <a:cubicBezTo>
                          <a:pt x="459360" y="55521"/>
                          <a:pt x="474447" y="45920"/>
                          <a:pt x="489878" y="40776"/>
                        </a:cubicBezTo>
                        <a:cubicBezTo>
                          <a:pt x="493307" y="39747"/>
                          <a:pt x="496393" y="39062"/>
                          <a:pt x="499822" y="38376"/>
                        </a:cubicBezTo>
                        <a:cubicBezTo>
                          <a:pt x="510109" y="36661"/>
                          <a:pt x="521082" y="37347"/>
                          <a:pt x="532398" y="42491"/>
                        </a:cubicBezTo>
                        <a:cubicBezTo>
                          <a:pt x="536512" y="44205"/>
                          <a:pt x="540627" y="46605"/>
                          <a:pt x="544742" y="49692"/>
                        </a:cubicBezTo>
                        <a:cubicBezTo>
                          <a:pt x="552629" y="55178"/>
                          <a:pt x="561201" y="63065"/>
                          <a:pt x="570117" y="73695"/>
                        </a:cubicBezTo>
                        <a:cubicBezTo>
                          <a:pt x="608864" y="119300"/>
                          <a:pt x="608864" y="188909"/>
                          <a:pt x="607150" y="245145"/>
                        </a:cubicBezTo>
                        <a:cubicBezTo>
                          <a:pt x="603378" y="360016"/>
                          <a:pt x="576975" y="497862"/>
                          <a:pt x="522453" y="600389"/>
                        </a:cubicBezTo>
                        <a:cubicBezTo>
                          <a:pt x="517310" y="609990"/>
                          <a:pt x="512509" y="618563"/>
                          <a:pt x="507366" y="626449"/>
                        </a:cubicBezTo>
                        <a:cubicBezTo>
                          <a:pt x="471361" y="682342"/>
                          <a:pt x="432271" y="705316"/>
                          <a:pt x="387008" y="731034"/>
                        </a:cubicBezTo>
                        <a:cubicBezTo>
                          <a:pt x="380150" y="734806"/>
                          <a:pt x="372949" y="738921"/>
                          <a:pt x="365748" y="743035"/>
                        </a:cubicBezTo>
                        <a:cubicBezTo>
                          <a:pt x="342431" y="756408"/>
                          <a:pt x="317399" y="771839"/>
                          <a:pt x="290310" y="793785"/>
                        </a:cubicBezTo>
                        <a:cubicBezTo>
                          <a:pt x="272136" y="809215"/>
                          <a:pt x="252934" y="865108"/>
                          <a:pt x="235446" y="872309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068" name="Google Shape;4068;p19"/>
                  <p:cNvSpPr/>
                  <p:nvPr/>
                </p:nvSpPr>
                <p:spPr>
                  <a:xfrm>
                    <a:off x="4818011" y="4033875"/>
                    <a:ext cx="196686" cy="70020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6686" h="700201" extrusionOk="0">
                        <a:moveTo>
                          <a:pt x="0" y="700202"/>
                        </a:moveTo>
                        <a:cubicBezTo>
                          <a:pt x="23317" y="668312"/>
                          <a:pt x="45606" y="635737"/>
                          <a:pt x="64122" y="600761"/>
                        </a:cubicBezTo>
                        <a:cubicBezTo>
                          <a:pt x="99784" y="532867"/>
                          <a:pt x="121730" y="458457"/>
                          <a:pt x="143332" y="385420"/>
                        </a:cubicBezTo>
                        <a:cubicBezTo>
                          <a:pt x="180023" y="261632"/>
                          <a:pt x="206083" y="123787"/>
                          <a:pt x="166307" y="0"/>
                        </a:cubicBezTo>
                        <a:cubicBezTo>
                          <a:pt x="170421" y="1715"/>
                          <a:pt x="174536" y="4115"/>
                          <a:pt x="178651" y="7201"/>
                        </a:cubicBezTo>
                        <a:cubicBezTo>
                          <a:pt x="192367" y="54178"/>
                          <a:pt x="197853" y="103213"/>
                          <a:pt x="196482" y="152933"/>
                        </a:cubicBezTo>
                        <a:cubicBezTo>
                          <a:pt x="194424" y="230429"/>
                          <a:pt x="176594" y="306553"/>
                          <a:pt x="154991" y="380962"/>
                        </a:cubicBezTo>
                        <a:cubicBezTo>
                          <a:pt x="132702" y="457085"/>
                          <a:pt x="110071" y="534581"/>
                          <a:pt x="73038" y="604876"/>
                        </a:cubicBezTo>
                        <a:cubicBezTo>
                          <a:pt x="57607" y="634022"/>
                          <a:pt x="39777" y="661454"/>
                          <a:pt x="20574" y="688543"/>
                        </a:cubicBezTo>
                        <a:cubicBezTo>
                          <a:pt x="14059" y="691972"/>
                          <a:pt x="7201" y="696087"/>
                          <a:pt x="0" y="700202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069" name="Google Shape;4069;p19"/>
                  <p:cNvSpPr/>
                  <p:nvPr/>
                </p:nvSpPr>
                <p:spPr>
                  <a:xfrm>
                    <a:off x="4656162" y="4029417"/>
                    <a:ext cx="318290" cy="8356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8290" h="835647" extrusionOk="0">
                        <a:moveTo>
                          <a:pt x="8916" y="835648"/>
                        </a:moveTo>
                        <a:cubicBezTo>
                          <a:pt x="5829" y="834619"/>
                          <a:pt x="2743" y="832904"/>
                          <a:pt x="0" y="830847"/>
                        </a:cubicBezTo>
                        <a:cubicBezTo>
                          <a:pt x="14059" y="806158"/>
                          <a:pt x="30518" y="782155"/>
                          <a:pt x="46977" y="758838"/>
                        </a:cubicBezTo>
                        <a:cubicBezTo>
                          <a:pt x="132017" y="638480"/>
                          <a:pt x="203340" y="511264"/>
                          <a:pt x="252375" y="371704"/>
                        </a:cubicBezTo>
                        <a:cubicBezTo>
                          <a:pt x="277406" y="301066"/>
                          <a:pt x="301409" y="226314"/>
                          <a:pt x="307239" y="151219"/>
                        </a:cubicBezTo>
                        <a:cubicBezTo>
                          <a:pt x="311353" y="100127"/>
                          <a:pt x="303467" y="49378"/>
                          <a:pt x="285293" y="2401"/>
                        </a:cubicBezTo>
                        <a:cubicBezTo>
                          <a:pt x="288722" y="1372"/>
                          <a:pt x="291808" y="686"/>
                          <a:pt x="295237" y="0"/>
                        </a:cubicBezTo>
                        <a:cubicBezTo>
                          <a:pt x="312382" y="45606"/>
                          <a:pt x="320269" y="94298"/>
                          <a:pt x="317868" y="144018"/>
                        </a:cubicBezTo>
                        <a:cubicBezTo>
                          <a:pt x="313754" y="217399"/>
                          <a:pt x="291122" y="290437"/>
                          <a:pt x="267462" y="359359"/>
                        </a:cubicBezTo>
                        <a:cubicBezTo>
                          <a:pt x="242773" y="431711"/>
                          <a:pt x="212598" y="502349"/>
                          <a:pt x="176937" y="569900"/>
                        </a:cubicBezTo>
                        <a:cubicBezTo>
                          <a:pt x="143675" y="633337"/>
                          <a:pt x="105270" y="693687"/>
                          <a:pt x="63780" y="752323"/>
                        </a:cubicBezTo>
                        <a:cubicBezTo>
                          <a:pt x="44920" y="779069"/>
                          <a:pt x="25375" y="806501"/>
                          <a:pt x="8916" y="835648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070" name="Google Shape;4070;p19"/>
                  <p:cNvSpPr/>
                  <p:nvPr/>
                </p:nvSpPr>
                <p:spPr>
                  <a:xfrm>
                    <a:off x="4643132" y="4055478"/>
                    <a:ext cx="254676" cy="8006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4676" h="800671" extrusionOk="0">
                        <a:moveTo>
                          <a:pt x="8573" y="800672"/>
                        </a:moveTo>
                        <a:cubicBezTo>
                          <a:pt x="5487" y="797243"/>
                          <a:pt x="2400" y="793128"/>
                          <a:pt x="0" y="788670"/>
                        </a:cubicBezTo>
                        <a:cubicBezTo>
                          <a:pt x="18860" y="663169"/>
                          <a:pt x="56922" y="540754"/>
                          <a:pt x="113157" y="426568"/>
                        </a:cubicBezTo>
                        <a:cubicBezTo>
                          <a:pt x="153962" y="343586"/>
                          <a:pt x="205054" y="266091"/>
                          <a:pt x="228372" y="175565"/>
                        </a:cubicBezTo>
                        <a:cubicBezTo>
                          <a:pt x="242773" y="120015"/>
                          <a:pt x="247917" y="62408"/>
                          <a:pt x="242430" y="5487"/>
                        </a:cubicBezTo>
                        <a:cubicBezTo>
                          <a:pt x="245517" y="3772"/>
                          <a:pt x="248946" y="2058"/>
                          <a:pt x="252032" y="0"/>
                        </a:cubicBezTo>
                        <a:cubicBezTo>
                          <a:pt x="257518" y="52121"/>
                          <a:pt x="254432" y="105271"/>
                          <a:pt x="243116" y="157048"/>
                        </a:cubicBezTo>
                        <a:cubicBezTo>
                          <a:pt x="223914" y="244831"/>
                          <a:pt x="179680" y="320612"/>
                          <a:pt x="138189" y="399136"/>
                        </a:cubicBezTo>
                        <a:cubicBezTo>
                          <a:pt x="72009" y="524637"/>
                          <a:pt x="28461" y="660769"/>
                          <a:pt x="8573" y="800672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071" name="Google Shape;4071;p19"/>
                  <p:cNvSpPr/>
                  <p:nvPr/>
                </p:nvSpPr>
                <p:spPr>
                  <a:xfrm>
                    <a:off x="4627016" y="4065765"/>
                    <a:ext cx="164935" cy="7626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4935" h="762609" extrusionOk="0">
                        <a:moveTo>
                          <a:pt x="9258" y="762610"/>
                        </a:moveTo>
                        <a:cubicBezTo>
                          <a:pt x="4801" y="750265"/>
                          <a:pt x="2058" y="737578"/>
                          <a:pt x="0" y="727977"/>
                        </a:cubicBezTo>
                        <a:cubicBezTo>
                          <a:pt x="8230" y="479717"/>
                          <a:pt x="80239" y="236601"/>
                          <a:pt x="155677" y="0"/>
                        </a:cubicBezTo>
                        <a:cubicBezTo>
                          <a:pt x="158763" y="1715"/>
                          <a:pt x="161849" y="3086"/>
                          <a:pt x="164935" y="4115"/>
                        </a:cubicBezTo>
                        <a:cubicBezTo>
                          <a:pt x="86068" y="250317"/>
                          <a:pt x="11659" y="503720"/>
                          <a:pt x="9258" y="76261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072" name="Google Shape;4072;p19"/>
                  <p:cNvSpPr/>
                  <p:nvPr/>
                </p:nvSpPr>
                <p:spPr>
                  <a:xfrm>
                    <a:off x="4589713" y="4021531"/>
                    <a:ext cx="143945" cy="70191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3945" h="701916" extrusionOk="0">
                        <a:moveTo>
                          <a:pt x="11586" y="701916"/>
                        </a:moveTo>
                        <a:cubicBezTo>
                          <a:pt x="8157" y="695058"/>
                          <a:pt x="4728" y="688543"/>
                          <a:pt x="613" y="682028"/>
                        </a:cubicBezTo>
                        <a:cubicBezTo>
                          <a:pt x="-2473" y="588416"/>
                          <a:pt x="6442" y="493776"/>
                          <a:pt x="19473" y="400850"/>
                        </a:cubicBezTo>
                        <a:cubicBezTo>
                          <a:pt x="38675" y="263004"/>
                          <a:pt x="63364" y="120015"/>
                          <a:pt x="136401" y="0"/>
                        </a:cubicBezTo>
                        <a:cubicBezTo>
                          <a:pt x="138802" y="2400"/>
                          <a:pt x="141545" y="4457"/>
                          <a:pt x="143945" y="6858"/>
                        </a:cubicBezTo>
                        <a:cubicBezTo>
                          <a:pt x="72279" y="125501"/>
                          <a:pt x="48276" y="266433"/>
                          <a:pt x="29417" y="402221"/>
                        </a:cubicBezTo>
                        <a:cubicBezTo>
                          <a:pt x="16044" y="501320"/>
                          <a:pt x="6442" y="602132"/>
                          <a:pt x="11586" y="701916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073" name="Google Shape;4073;p19"/>
                  <p:cNvSpPr/>
                  <p:nvPr/>
                </p:nvSpPr>
                <p:spPr>
                  <a:xfrm>
                    <a:off x="4532237" y="3990670"/>
                    <a:ext cx="148271" cy="6717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8271" h="671740" extrusionOk="0">
                        <a:moveTo>
                          <a:pt x="32371" y="671741"/>
                        </a:moveTo>
                        <a:cubicBezTo>
                          <a:pt x="27570" y="664540"/>
                          <a:pt x="22770" y="657339"/>
                          <a:pt x="17626" y="650138"/>
                        </a:cubicBezTo>
                        <a:cubicBezTo>
                          <a:pt x="-24207" y="425539"/>
                          <a:pt x="5625" y="189966"/>
                          <a:pt x="137298" y="0"/>
                        </a:cubicBezTo>
                        <a:cubicBezTo>
                          <a:pt x="141070" y="343"/>
                          <a:pt x="144842" y="1028"/>
                          <a:pt x="148271" y="2057"/>
                        </a:cubicBezTo>
                        <a:cubicBezTo>
                          <a:pt x="11454" y="197168"/>
                          <a:pt x="-15978" y="441312"/>
                          <a:pt x="32371" y="67174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074" name="Google Shape;4074;p19"/>
                  <p:cNvSpPr/>
                  <p:nvPr/>
                </p:nvSpPr>
                <p:spPr>
                  <a:xfrm>
                    <a:off x="4481474" y="4012958"/>
                    <a:ext cx="121539" cy="5589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1539" h="558927" extrusionOk="0">
                        <a:moveTo>
                          <a:pt x="26899" y="558927"/>
                        </a:moveTo>
                        <a:cubicBezTo>
                          <a:pt x="20384" y="545554"/>
                          <a:pt x="14897" y="532181"/>
                          <a:pt x="10097" y="518465"/>
                        </a:cubicBezTo>
                        <a:cubicBezTo>
                          <a:pt x="10097" y="518465"/>
                          <a:pt x="10097" y="518465"/>
                          <a:pt x="10097" y="518465"/>
                        </a:cubicBezTo>
                        <a:cubicBezTo>
                          <a:pt x="-190" y="446456"/>
                          <a:pt x="-3276" y="374104"/>
                          <a:pt x="3924" y="301409"/>
                        </a:cubicBezTo>
                        <a:cubicBezTo>
                          <a:pt x="13869" y="201625"/>
                          <a:pt x="44044" y="103213"/>
                          <a:pt x="96850" y="18860"/>
                        </a:cubicBezTo>
                        <a:cubicBezTo>
                          <a:pt x="96850" y="18860"/>
                          <a:pt x="96850" y="18860"/>
                          <a:pt x="96850" y="18860"/>
                        </a:cubicBezTo>
                        <a:cubicBezTo>
                          <a:pt x="105080" y="11658"/>
                          <a:pt x="112967" y="5486"/>
                          <a:pt x="121539" y="0"/>
                        </a:cubicBezTo>
                        <a:cubicBezTo>
                          <a:pt x="57417" y="90182"/>
                          <a:pt x="22784" y="200253"/>
                          <a:pt x="13183" y="310667"/>
                        </a:cubicBezTo>
                        <a:cubicBezTo>
                          <a:pt x="5639" y="393649"/>
                          <a:pt x="12154" y="476974"/>
                          <a:pt x="26899" y="558927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sp>
            <p:nvSpPr>
              <p:cNvPr id="4075" name="Google Shape;4075;p19"/>
              <p:cNvSpPr/>
              <p:nvPr/>
            </p:nvSpPr>
            <p:spPr>
              <a:xfrm>
                <a:off x="4528560" y="4696498"/>
                <a:ext cx="366698" cy="406237"/>
              </a:xfrm>
              <a:custGeom>
                <a:avLst/>
                <a:gdLst/>
                <a:ahLst/>
                <a:cxnLst/>
                <a:rect l="l" t="t" r="r" b="b"/>
                <a:pathLst>
                  <a:path w="366698" h="406237" extrusionOk="0">
                    <a:moveTo>
                      <a:pt x="730" y="99301"/>
                    </a:moveTo>
                    <a:cubicBezTo>
                      <a:pt x="1073" y="98615"/>
                      <a:pt x="1073" y="98272"/>
                      <a:pt x="1416" y="97929"/>
                    </a:cubicBezTo>
                    <a:cubicBezTo>
                      <a:pt x="3473" y="94843"/>
                      <a:pt x="7245" y="93129"/>
                      <a:pt x="10674" y="91757"/>
                    </a:cubicBezTo>
                    <a:cubicBezTo>
                      <a:pt x="23361" y="86271"/>
                      <a:pt x="37420" y="81127"/>
                      <a:pt x="50793" y="85585"/>
                    </a:cubicBezTo>
                    <a:cubicBezTo>
                      <a:pt x="56965" y="87642"/>
                      <a:pt x="62452" y="91757"/>
                      <a:pt x="68624" y="93814"/>
                    </a:cubicBezTo>
                    <a:cubicBezTo>
                      <a:pt x="74796" y="95872"/>
                      <a:pt x="82683" y="95872"/>
                      <a:pt x="86798" y="90728"/>
                    </a:cubicBezTo>
                    <a:cubicBezTo>
                      <a:pt x="74453" y="71869"/>
                      <a:pt x="55594" y="14262"/>
                      <a:pt x="88855" y="1574"/>
                    </a:cubicBezTo>
                    <a:cubicBezTo>
                      <a:pt x="116973" y="-9398"/>
                      <a:pt x="132403" y="39979"/>
                      <a:pt x="138919" y="57124"/>
                    </a:cubicBezTo>
                    <a:cubicBezTo>
                      <a:pt x="160178" y="56095"/>
                      <a:pt x="150920" y="10147"/>
                      <a:pt x="177323" y="7747"/>
                    </a:cubicBezTo>
                    <a:cubicBezTo>
                      <a:pt x="197554" y="6032"/>
                      <a:pt x="199955" y="18719"/>
                      <a:pt x="200983" y="35179"/>
                    </a:cubicBezTo>
                    <a:cubicBezTo>
                      <a:pt x="202012" y="49237"/>
                      <a:pt x="196526" y="63296"/>
                      <a:pt x="203727" y="75984"/>
                    </a:cubicBezTo>
                    <a:cubicBezTo>
                      <a:pt x="222929" y="68440"/>
                      <a:pt x="222586" y="35864"/>
                      <a:pt x="246589" y="36207"/>
                    </a:cubicBezTo>
                    <a:cubicBezTo>
                      <a:pt x="287394" y="36893"/>
                      <a:pt x="265106" y="84213"/>
                      <a:pt x="252418" y="99644"/>
                    </a:cubicBezTo>
                    <a:cubicBezTo>
                      <a:pt x="245218" y="108216"/>
                      <a:pt x="231159" y="109931"/>
                      <a:pt x="238702" y="122618"/>
                    </a:cubicBezTo>
                    <a:cubicBezTo>
                      <a:pt x="254133" y="149364"/>
                      <a:pt x="325113" y="109588"/>
                      <a:pt x="348773" y="123304"/>
                    </a:cubicBezTo>
                    <a:cubicBezTo>
                      <a:pt x="397465" y="151422"/>
                      <a:pt x="334714" y="195313"/>
                      <a:pt x="305225" y="191884"/>
                    </a:cubicBezTo>
                    <a:cubicBezTo>
                      <a:pt x="296310" y="190855"/>
                      <a:pt x="287394" y="194627"/>
                      <a:pt x="282937" y="202171"/>
                    </a:cubicBezTo>
                    <a:cubicBezTo>
                      <a:pt x="262363" y="237832"/>
                      <a:pt x="340201" y="230632"/>
                      <a:pt x="342944" y="258406"/>
                    </a:cubicBezTo>
                    <a:cubicBezTo>
                      <a:pt x="343630" y="264236"/>
                      <a:pt x="340544" y="269722"/>
                      <a:pt x="335400" y="273151"/>
                    </a:cubicBezTo>
                    <a:cubicBezTo>
                      <a:pt x="322713" y="282067"/>
                      <a:pt x="306254" y="279666"/>
                      <a:pt x="291166" y="278295"/>
                    </a:cubicBezTo>
                    <a:cubicBezTo>
                      <a:pt x="254476" y="275209"/>
                      <a:pt x="257219" y="285838"/>
                      <a:pt x="257905" y="313613"/>
                    </a:cubicBezTo>
                    <a:cubicBezTo>
                      <a:pt x="258248" y="331787"/>
                      <a:pt x="259276" y="341045"/>
                      <a:pt x="233902" y="337959"/>
                    </a:cubicBezTo>
                    <a:cubicBezTo>
                      <a:pt x="240760" y="356476"/>
                      <a:pt x="258591" y="400710"/>
                      <a:pt x="226701" y="405511"/>
                    </a:cubicBezTo>
                    <a:cubicBezTo>
                      <a:pt x="171151" y="414083"/>
                      <a:pt x="208870" y="344474"/>
                      <a:pt x="187953" y="322872"/>
                    </a:cubicBezTo>
                    <a:cubicBezTo>
                      <a:pt x="163950" y="338988"/>
                      <a:pt x="187267" y="376021"/>
                      <a:pt x="164979" y="392480"/>
                    </a:cubicBezTo>
                    <a:cubicBezTo>
                      <a:pt x="147148" y="405853"/>
                      <a:pt x="111144" y="395909"/>
                      <a:pt x="99485" y="378764"/>
                    </a:cubicBezTo>
                    <a:cubicBezTo>
                      <a:pt x="88169" y="362305"/>
                      <a:pt x="97428" y="344817"/>
                      <a:pt x="110801" y="330758"/>
                    </a:cubicBezTo>
                    <a:cubicBezTo>
                      <a:pt x="120402" y="320814"/>
                      <a:pt x="131375" y="308127"/>
                      <a:pt x="126574" y="295097"/>
                    </a:cubicBezTo>
                    <a:cubicBezTo>
                      <a:pt x="96399" y="311213"/>
                      <a:pt x="78911" y="342760"/>
                      <a:pt x="38449" y="328358"/>
                    </a:cubicBezTo>
                    <a:cubicBezTo>
                      <a:pt x="10331" y="318071"/>
                      <a:pt x="23018" y="294411"/>
                      <a:pt x="43592" y="281038"/>
                    </a:cubicBezTo>
                    <a:cubicBezTo>
                      <a:pt x="43592" y="281038"/>
                      <a:pt x="92970" y="248462"/>
                      <a:pt x="92970" y="248462"/>
                    </a:cubicBezTo>
                    <a:cubicBezTo>
                      <a:pt x="96742" y="238518"/>
                      <a:pt x="58337" y="235432"/>
                      <a:pt x="51136" y="230632"/>
                    </a:cubicBezTo>
                    <a:cubicBezTo>
                      <a:pt x="39820" y="223088"/>
                      <a:pt x="26104" y="207657"/>
                      <a:pt x="32277" y="192913"/>
                    </a:cubicBezTo>
                    <a:cubicBezTo>
                      <a:pt x="37077" y="181254"/>
                      <a:pt x="53194" y="176453"/>
                      <a:pt x="63481" y="172339"/>
                    </a:cubicBezTo>
                    <a:cubicBezTo>
                      <a:pt x="66910" y="170967"/>
                      <a:pt x="71024" y="169595"/>
                      <a:pt x="73082" y="166166"/>
                    </a:cubicBezTo>
                    <a:cubicBezTo>
                      <a:pt x="75825" y="162052"/>
                      <a:pt x="74796" y="155879"/>
                      <a:pt x="71710" y="151765"/>
                    </a:cubicBezTo>
                    <a:cubicBezTo>
                      <a:pt x="68624" y="147650"/>
                      <a:pt x="63823" y="145249"/>
                      <a:pt x="59366" y="142849"/>
                    </a:cubicBezTo>
                    <a:cubicBezTo>
                      <a:pt x="45307" y="135305"/>
                      <a:pt x="31248" y="128104"/>
                      <a:pt x="17189" y="120561"/>
                    </a:cubicBezTo>
                    <a:cubicBezTo>
                      <a:pt x="12388" y="118160"/>
                      <a:pt x="7588" y="115417"/>
                      <a:pt x="4159" y="111302"/>
                    </a:cubicBezTo>
                    <a:cubicBezTo>
                      <a:pt x="387" y="108902"/>
                      <a:pt x="-985" y="103759"/>
                      <a:pt x="730" y="9930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4076" name="Google Shape;4076;p19"/>
              <p:cNvGrpSpPr/>
              <p:nvPr/>
            </p:nvGrpSpPr>
            <p:grpSpPr>
              <a:xfrm>
                <a:off x="4444136" y="4559738"/>
                <a:ext cx="610590" cy="528357"/>
                <a:chOff x="4444136" y="4559738"/>
                <a:chExt cx="610590" cy="528357"/>
              </a:xfrm>
            </p:grpSpPr>
            <p:sp>
              <p:nvSpPr>
                <p:cNvPr id="4077" name="Google Shape;4077;p19"/>
                <p:cNvSpPr/>
                <p:nvPr/>
              </p:nvSpPr>
              <p:spPr>
                <a:xfrm>
                  <a:off x="4989690" y="4657465"/>
                  <a:ext cx="65036" cy="633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036" h="63384" extrusionOk="0">
                      <a:moveTo>
                        <a:pt x="62522" y="19691"/>
                      </a:moveTo>
                      <a:cubicBezTo>
                        <a:pt x="47091" y="-19057"/>
                        <a:pt x="-12916" y="4946"/>
                        <a:pt x="2514" y="43694"/>
                      </a:cubicBezTo>
                      <a:cubicBezTo>
                        <a:pt x="17945" y="82442"/>
                        <a:pt x="77952" y="58439"/>
                        <a:pt x="62522" y="19691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78" name="Google Shape;4078;p19"/>
                <p:cNvSpPr/>
                <p:nvPr/>
              </p:nvSpPr>
              <p:spPr>
                <a:xfrm>
                  <a:off x="4856645" y="4559738"/>
                  <a:ext cx="65036" cy="633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036" h="63384" extrusionOk="0">
                      <a:moveTo>
                        <a:pt x="62522" y="19691"/>
                      </a:moveTo>
                      <a:cubicBezTo>
                        <a:pt x="47091" y="-19057"/>
                        <a:pt x="-12916" y="4946"/>
                        <a:pt x="2514" y="43694"/>
                      </a:cubicBezTo>
                      <a:cubicBezTo>
                        <a:pt x="17945" y="82442"/>
                        <a:pt x="77952" y="58439"/>
                        <a:pt x="62522" y="19691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79" name="Google Shape;4079;p19"/>
                <p:cNvSpPr/>
                <p:nvPr/>
              </p:nvSpPr>
              <p:spPr>
                <a:xfrm>
                  <a:off x="4701997" y="4573112"/>
                  <a:ext cx="65036" cy="633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036" h="63384" extrusionOk="0">
                      <a:moveTo>
                        <a:pt x="62522" y="19691"/>
                      </a:moveTo>
                      <a:cubicBezTo>
                        <a:pt x="47091" y="-19057"/>
                        <a:pt x="-12916" y="4946"/>
                        <a:pt x="2514" y="43694"/>
                      </a:cubicBezTo>
                      <a:cubicBezTo>
                        <a:pt x="17945" y="82441"/>
                        <a:pt x="77952" y="58438"/>
                        <a:pt x="62522" y="19691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80" name="Google Shape;4080;p19"/>
                <p:cNvSpPr/>
                <p:nvPr/>
              </p:nvSpPr>
              <p:spPr>
                <a:xfrm>
                  <a:off x="4738001" y="4767536"/>
                  <a:ext cx="65036" cy="633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036" h="63384" extrusionOk="0">
                      <a:moveTo>
                        <a:pt x="62522" y="19690"/>
                      </a:moveTo>
                      <a:cubicBezTo>
                        <a:pt x="47091" y="-19057"/>
                        <a:pt x="-12916" y="4946"/>
                        <a:pt x="2514" y="43693"/>
                      </a:cubicBezTo>
                      <a:cubicBezTo>
                        <a:pt x="17945" y="82441"/>
                        <a:pt x="77952" y="58438"/>
                        <a:pt x="62522" y="19690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81" name="Google Shape;4081;p19"/>
                <p:cNvSpPr/>
                <p:nvPr/>
              </p:nvSpPr>
              <p:spPr>
                <a:xfrm>
                  <a:off x="4922824" y="4916354"/>
                  <a:ext cx="65139" cy="633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139" h="63384" extrusionOk="0">
                      <a:moveTo>
                        <a:pt x="62522" y="19691"/>
                      </a:moveTo>
                      <a:cubicBezTo>
                        <a:pt x="47091" y="-19057"/>
                        <a:pt x="-12916" y="4946"/>
                        <a:pt x="2514" y="43694"/>
                      </a:cubicBezTo>
                      <a:cubicBezTo>
                        <a:pt x="18288" y="82442"/>
                        <a:pt x="78295" y="58439"/>
                        <a:pt x="62522" y="19691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82" name="Google Shape;4082;p19"/>
                <p:cNvSpPr/>
                <p:nvPr/>
              </p:nvSpPr>
              <p:spPr>
                <a:xfrm>
                  <a:off x="4584382" y="4905725"/>
                  <a:ext cx="65036" cy="633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036" h="63384" extrusionOk="0">
                      <a:moveTo>
                        <a:pt x="62522" y="19691"/>
                      </a:moveTo>
                      <a:cubicBezTo>
                        <a:pt x="47091" y="-19057"/>
                        <a:pt x="-12916" y="4946"/>
                        <a:pt x="2514" y="43694"/>
                      </a:cubicBezTo>
                      <a:cubicBezTo>
                        <a:pt x="17945" y="82441"/>
                        <a:pt x="77952" y="58438"/>
                        <a:pt x="62522" y="19691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83" name="Google Shape;4083;p19"/>
                <p:cNvSpPr/>
                <p:nvPr/>
              </p:nvSpPr>
              <p:spPr>
                <a:xfrm>
                  <a:off x="4543577" y="4803540"/>
                  <a:ext cx="65036" cy="633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036" h="63384" extrusionOk="0">
                      <a:moveTo>
                        <a:pt x="62522" y="19690"/>
                      </a:moveTo>
                      <a:cubicBezTo>
                        <a:pt x="47091" y="-19057"/>
                        <a:pt x="-12916" y="4946"/>
                        <a:pt x="2514" y="43693"/>
                      </a:cubicBezTo>
                      <a:cubicBezTo>
                        <a:pt x="17945" y="82441"/>
                        <a:pt x="77952" y="58438"/>
                        <a:pt x="62522" y="19690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84" name="Google Shape;4084;p19"/>
                <p:cNvSpPr/>
                <p:nvPr/>
              </p:nvSpPr>
              <p:spPr>
                <a:xfrm>
                  <a:off x="4703368" y="5011338"/>
                  <a:ext cx="65036" cy="633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036" h="63384" extrusionOk="0">
                      <a:moveTo>
                        <a:pt x="62522" y="19690"/>
                      </a:moveTo>
                      <a:cubicBezTo>
                        <a:pt x="47091" y="-19057"/>
                        <a:pt x="-12916" y="4946"/>
                        <a:pt x="2514" y="43693"/>
                      </a:cubicBezTo>
                      <a:cubicBezTo>
                        <a:pt x="17945" y="82441"/>
                        <a:pt x="77952" y="58438"/>
                        <a:pt x="62522" y="19690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85" name="Google Shape;4085;p19"/>
                <p:cNvSpPr/>
                <p:nvPr/>
              </p:nvSpPr>
              <p:spPr>
                <a:xfrm>
                  <a:off x="4444136" y="5024711"/>
                  <a:ext cx="65036" cy="633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036" h="63384" extrusionOk="0">
                      <a:moveTo>
                        <a:pt x="62522" y="19690"/>
                      </a:moveTo>
                      <a:cubicBezTo>
                        <a:pt x="47091" y="-19057"/>
                        <a:pt x="-12916" y="4946"/>
                        <a:pt x="2514" y="43693"/>
                      </a:cubicBezTo>
                      <a:cubicBezTo>
                        <a:pt x="17945" y="82441"/>
                        <a:pt x="77952" y="58438"/>
                        <a:pt x="62522" y="19690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86" name="Google Shape;4086;p19"/>
                <p:cNvSpPr/>
                <p:nvPr/>
              </p:nvSpPr>
              <p:spPr>
                <a:xfrm>
                  <a:off x="4687023" y="4696701"/>
                  <a:ext cx="328155" cy="223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155" h="223228" extrusionOk="0">
                      <a:moveTo>
                        <a:pt x="1029" y="223228"/>
                      </a:moveTo>
                      <a:lnTo>
                        <a:pt x="0" y="216713"/>
                      </a:lnTo>
                      <a:cubicBezTo>
                        <a:pt x="61379" y="208141"/>
                        <a:pt x="118986" y="178651"/>
                        <a:pt x="161849" y="133388"/>
                      </a:cubicBezTo>
                      <a:cubicBezTo>
                        <a:pt x="174193" y="120358"/>
                        <a:pt x="185509" y="105956"/>
                        <a:pt x="196482" y="92240"/>
                      </a:cubicBezTo>
                      <a:cubicBezTo>
                        <a:pt x="207798" y="77839"/>
                        <a:pt x="219113" y="63437"/>
                        <a:pt x="231801" y="50064"/>
                      </a:cubicBezTo>
                      <a:cubicBezTo>
                        <a:pt x="253060" y="27775"/>
                        <a:pt x="287350" y="1029"/>
                        <a:pt x="328155" y="0"/>
                      </a:cubicBezTo>
                      <a:lnTo>
                        <a:pt x="328155" y="6515"/>
                      </a:lnTo>
                      <a:cubicBezTo>
                        <a:pt x="289408" y="7201"/>
                        <a:pt x="256832" y="32919"/>
                        <a:pt x="236258" y="54521"/>
                      </a:cubicBezTo>
                      <a:cubicBezTo>
                        <a:pt x="223571" y="67552"/>
                        <a:pt x="212255" y="82296"/>
                        <a:pt x="201282" y="96355"/>
                      </a:cubicBezTo>
                      <a:cubicBezTo>
                        <a:pt x="190310" y="110414"/>
                        <a:pt x="178994" y="124816"/>
                        <a:pt x="166307" y="138189"/>
                      </a:cubicBezTo>
                      <a:cubicBezTo>
                        <a:pt x="122758" y="184138"/>
                        <a:pt x="64122" y="214313"/>
                        <a:pt x="1029" y="223228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87" name="Google Shape;4087;p19"/>
                <p:cNvSpPr/>
                <p:nvPr/>
              </p:nvSpPr>
              <p:spPr>
                <a:xfrm>
                  <a:off x="4658253" y="4598631"/>
                  <a:ext cx="222508" cy="3195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508" h="319583" extrusionOk="0">
                      <a:moveTo>
                        <a:pt x="35628" y="319583"/>
                      </a:moveTo>
                      <a:lnTo>
                        <a:pt x="32542" y="307924"/>
                      </a:lnTo>
                      <a:cubicBezTo>
                        <a:pt x="29456" y="295580"/>
                        <a:pt x="25341" y="283235"/>
                        <a:pt x="21569" y="270891"/>
                      </a:cubicBezTo>
                      <a:cubicBezTo>
                        <a:pt x="9910" y="232829"/>
                        <a:pt x="-2091" y="193396"/>
                        <a:pt x="309" y="154648"/>
                      </a:cubicBezTo>
                      <a:cubicBezTo>
                        <a:pt x="3738" y="97727"/>
                        <a:pt x="26027" y="47320"/>
                        <a:pt x="61688" y="16117"/>
                      </a:cubicBezTo>
                      <a:lnTo>
                        <a:pt x="65803" y="20917"/>
                      </a:lnTo>
                      <a:cubicBezTo>
                        <a:pt x="31513" y="51092"/>
                        <a:pt x="9910" y="99784"/>
                        <a:pt x="6824" y="154991"/>
                      </a:cubicBezTo>
                      <a:cubicBezTo>
                        <a:pt x="4424" y="192710"/>
                        <a:pt x="16426" y="231458"/>
                        <a:pt x="27741" y="268834"/>
                      </a:cubicBezTo>
                      <a:cubicBezTo>
                        <a:pt x="30484" y="277406"/>
                        <a:pt x="32885" y="285979"/>
                        <a:pt x="35628" y="294894"/>
                      </a:cubicBezTo>
                      <a:cubicBezTo>
                        <a:pt x="50716" y="240030"/>
                        <a:pt x="66832" y="183794"/>
                        <a:pt x="93578" y="132359"/>
                      </a:cubicBezTo>
                      <a:cubicBezTo>
                        <a:pt x="115867" y="89154"/>
                        <a:pt x="155986" y="31204"/>
                        <a:pt x="219765" y="0"/>
                      </a:cubicBezTo>
                      <a:lnTo>
                        <a:pt x="222508" y="5830"/>
                      </a:lnTo>
                      <a:cubicBezTo>
                        <a:pt x="160444" y="36347"/>
                        <a:pt x="121353" y="93269"/>
                        <a:pt x="99407" y="135446"/>
                      </a:cubicBezTo>
                      <a:cubicBezTo>
                        <a:pt x="71290" y="189967"/>
                        <a:pt x="54830" y="249974"/>
                        <a:pt x="39057" y="307924"/>
                      </a:cubicBezTo>
                      <a:lnTo>
                        <a:pt x="35628" y="319583"/>
                      </a:ln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88" name="Google Shape;4088;p19"/>
                <p:cNvSpPr/>
                <p:nvPr/>
              </p:nvSpPr>
              <p:spPr>
                <a:xfrm>
                  <a:off x="4685995" y="4812944"/>
                  <a:ext cx="80581" cy="104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81" h="104584" extrusionOk="0">
                      <a:moveTo>
                        <a:pt x="0" y="98755"/>
                      </a:moveTo>
                      <a:cubicBezTo>
                        <a:pt x="37719" y="78524"/>
                        <a:pt x="65494" y="41491"/>
                        <a:pt x="74409" y="0"/>
                      </a:cubicBezTo>
                      <a:lnTo>
                        <a:pt x="80582" y="1372"/>
                      </a:lnTo>
                      <a:cubicBezTo>
                        <a:pt x="71323" y="44920"/>
                        <a:pt x="42177" y="83325"/>
                        <a:pt x="3086" y="104585"/>
                      </a:cubicBezTo>
                      <a:lnTo>
                        <a:pt x="0" y="98755"/>
                      </a:ln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89" name="Google Shape;4089;p19"/>
                <p:cNvSpPr/>
                <p:nvPr/>
              </p:nvSpPr>
              <p:spPr>
                <a:xfrm>
                  <a:off x="4674974" y="4903127"/>
                  <a:ext cx="257566" cy="1337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7566" h="133731" extrusionOk="0">
                      <a:moveTo>
                        <a:pt x="8964" y="73381"/>
                      </a:moveTo>
                      <a:cubicBezTo>
                        <a:pt x="5877" y="65494"/>
                        <a:pt x="3134" y="57264"/>
                        <a:pt x="1077" y="49034"/>
                      </a:cubicBezTo>
                      <a:cubicBezTo>
                        <a:pt x="-3038" y="32918"/>
                        <a:pt x="5535" y="15431"/>
                        <a:pt x="11707" y="3086"/>
                      </a:cubicBezTo>
                      <a:lnTo>
                        <a:pt x="13078" y="0"/>
                      </a:lnTo>
                      <a:lnTo>
                        <a:pt x="16164" y="1715"/>
                      </a:lnTo>
                      <a:cubicBezTo>
                        <a:pt x="88516" y="40805"/>
                        <a:pt x="175956" y="53492"/>
                        <a:pt x="256194" y="36690"/>
                      </a:cubicBezTo>
                      <a:lnTo>
                        <a:pt x="257566" y="42863"/>
                      </a:lnTo>
                      <a:cubicBezTo>
                        <a:pt x="176642" y="59665"/>
                        <a:pt x="88859" y="47320"/>
                        <a:pt x="15822" y="8915"/>
                      </a:cubicBezTo>
                      <a:cubicBezTo>
                        <a:pt x="10335" y="20231"/>
                        <a:pt x="3820" y="34976"/>
                        <a:pt x="6906" y="47663"/>
                      </a:cubicBezTo>
                      <a:cubicBezTo>
                        <a:pt x="14793" y="78181"/>
                        <a:pt x="29880" y="106299"/>
                        <a:pt x="51140" y="129273"/>
                      </a:cubicBezTo>
                      <a:lnTo>
                        <a:pt x="46340" y="133731"/>
                      </a:lnTo>
                      <a:cubicBezTo>
                        <a:pt x="30566" y="115900"/>
                        <a:pt x="17879" y="95326"/>
                        <a:pt x="8964" y="73381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90" name="Google Shape;4090;p19"/>
                <p:cNvSpPr/>
                <p:nvPr/>
              </p:nvSpPr>
              <p:spPr>
                <a:xfrm>
                  <a:off x="4563579" y="4836261"/>
                  <a:ext cx="134759" cy="70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59" h="70637" extrusionOk="0">
                      <a:moveTo>
                        <a:pt x="0" y="6515"/>
                      </a:moveTo>
                      <a:lnTo>
                        <a:pt x="1029" y="0"/>
                      </a:lnTo>
                      <a:cubicBezTo>
                        <a:pt x="51435" y="6858"/>
                        <a:pt x="98755" y="30518"/>
                        <a:pt x="134760" y="66179"/>
                      </a:cubicBezTo>
                      <a:lnTo>
                        <a:pt x="130302" y="70637"/>
                      </a:lnTo>
                      <a:cubicBezTo>
                        <a:pt x="95326" y="36005"/>
                        <a:pt x="49035" y="13373"/>
                        <a:pt x="0" y="6515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91" name="Google Shape;4091;p19"/>
                <p:cNvSpPr/>
                <p:nvPr/>
              </p:nvSpPr>
              <p:spPr>
                <a:xfrm>
                  <a:off x="4594783" y="4906213"/>
                  <a:ext cx="112813" cy="43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813" h="43205" extrusionOk="0">
                      <a:moveTo>
                        <a:pt x="0" y="37376"/>
                      </a:moveTo>
                      <a:cubicBezTo>
                        <a:pt x="34976" y="18516"/>
                        <a:pt x="72695" y="5829"/>
                        <a:pt x="111785" y="0"/>
                      </a:cubicBezTo>
                      <a:lnTo>
                        <a:pt x="112814" y="6515"/>
                      </a:lnTo>
                      <a:cubicBezTo>
                        <a:pt x="74409" y="12344"/>
                        <a:pt x="37376" y="25031"/>
                        <a:pt x="3086" y="43205"/>
                      </a:cubicBezTo>
                      <a:lnTo>
                        <a:pt x="0" y="37376"/>
                      </a:ln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92" name="Google Shape;4092;p19"/>
                <p:cNvSpPr/>
                <p:nvPr/>
              </p:nvSpPr>
              <p:spPr>
                <a:xfrm>
                  <a:off x="4470311" y="4913071"/>
                  <a:ext cx="235572" cy="1412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72" h="141274" extrusionOk="0">
                      <a:moveTo>
                        <a:pt x="1371" y="141275"/>
                      </a:moveTo>
                      <a:lnTo>
                        <a:pt x="0" y="135102"/>
                      </a:lnTo>
                      <a:cubicBezTo>
                        <a:pt x="45263" y="126187"/>
                        <a:pt x="92240" y="116586"/>
                        <a:pt x="134417" y="96012"/>
                      </a:cubicBezTo>
                      <a:cubicBezTo>
                        <a:pt x="181394" y="73380"/>
                        <a:pt x="214998" y="39090"/>
                        <a:pt x="229400" y="0"/>
                      </a:cubicBezTo>
                      <a:lnTo>
                        <a:pt x="235572" y="2400"/>
                      </a:lnTo>
                      <a:cubicBezTo>
                        <a:pt x="220485" y="43205"/>
                        <a:pt x="185509" y="78524"/>
                        <a:pt x="137160" y="102184"/>
                      </a:cubicBezTo>
                      <a:cubicBezTo>
                        <a:pt x="94298" y="122758"/>
                        <a:pt x="46977" y="132017"/>
                        <a:pt x="1371" y="141275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4093" name="Google Shape;4093;p19"/>
            <p:cNvGrpSpPr/>
            <p:nvPr/>
          </p:nvGrpSpPr>
          <p:grpSpPr>
            <a:xfrm>
              <a:off x="1733278" y="5789657"/>
              <a:ext cx="789703" cy="1068337"/>
              <a:chOff x="4759028" y="5488457"/>
              <a:chExt cx="789703" cy="1068337"/>
            </a:xfrm>
          </p:grpSpPr>
          <p:sp>
            <p:nvSpPr>
              <p:cNvPr id="4094" name="Google Shape;4094;p19"/>
              <p:cNvSpPr/>
              <p:nvPr/>
            </p:nvSpPr>
            <p:spPr>
              <a:xfrm>
                <a:off x="4817566" y="6254838"/>
                <a:ext cx="147206" cy="301956"/>
              </a:xfrm>
              <a:custGeom>
                <a:avLst/>
                <a:gdLst/>
                <a:ahLst/>
                <a:cxnLst/>
                <a:rect l="l" t="t" r="r" b="b"/>
                <a:pathLst>
                  <a:path w="147206" h="301956" extrusionOk="0">
                    <a:moveTo>
                      <a:pt x="139663" y="12002"/>
                    </a:moveTo>
                    <a:cubicBezTo>
                      <a:pt x="149264" y="88811"/>
                      <a:pt x="138977" y="167678"/>
                      <a:pt x="110173" y="239687"/>
                    </a:cubicBezTo>
                    <a:cubicBezTo>
                      <a:pt x="96800" y="273634"/>
                      <a:pt x="66282" y="311696"/>
                      <a:pt x="31649" y="299695"/>
                    </a:cubicBezTo>
                    <a:cubicBezTo>
                      <a:pt x="12447" y="293180"/>
                      <a:pt x="1131" y="272263"/>
                      <a:pt x="103" y="252374"/>
                    </a:cubicBezTo>
                    <a:cubicBezTo>
                      <a:pt x="-926" y="232144"/>
                      <a:pt x="5932" y="212598"/>
                      <a:pt x="14161" y="194081"/>
                    </a:cubicBezTo>
                    <a:cubicBezTo>
                      <a:pt x="45365" y="121387"/>
                      <a:pt x="90628" y="55207"/>
                      <a:pt x="147206" y="0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95" name="Google Shape;4095;p19"/>
              <p:cNvSpPr/>
              <p:nvPr/>
            </p:nvSpPr>
            <p:spPr>
              <a:xfrm>
                <a:off x="4907165" y="5488457"/>
                <a:ext cx="641566" cy="903884"/>
              </a:xfrm>
              <a:custGeom>
                <a:avLst/>
                <a:gdLst/>
                <a:ahLst/>
                <a:cxnLst/>
                <a:rect l="l" t="t" r="r" b="b"/>
                <a:pathLst>
                  <a:path w="641566" h="903884" extrusionOk="0">
                    <a:moveTo>
                      <a:pt x="634022" y="0"/>
                    </a:moveTo>
                    <a:cubicBezTo>
                      <a:pt x="507835" y="125845"/>
                      <a:pt x="389877" y="260261"/>
                      <a:pt x="284607" y="404279"/>
                    </a:cubicBezTo>
                    <a:cubicBezTo>
                      <a:pt x="171793" y="559270"/>
                      <a:pt x="74067" y="726262"/>
                      <a:pt x="0" y="903199"/>
                    </a:cubicBezTo>
                    <a:lnTo>
                      <a:pt x="1715" y="903884"/>
                    </a:lnTo>
                    <a:cubicBezTo>
                      <a:pt x="77838" y="727977"/>
                      <a:pt x="177279" y="562699"/>
                      <a:pt x="291465" y="409423"/>
                    </a:cubicBezTo>
                    <a:cubicBezTo>
                      <a:pt x="397078" y="267462"/>
                      <a:pt x="515379" y="135103"/>
                      <a:pt x="641566" y="11316"/>
                    </a:cubicBezTo>
                    <a:cubicBezTo>
                      <a:pt x="638823" y="7544"/>
                      <a:pt x="636423" y="4115"/>
                      <a:pt x="634022" y="0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96" name="Google Shape;4096;p19"/>
              <p:cNvSpPr/>
              <p:nvPr/>
            </p:nvSpPr>
            <p:spPr>
              <a:xfrm>
                <a:off x="5052132" y="6071044"/>
                <a:ext cx="141017" cy="324269"/>
              </a:xfrm>
              <a:custGeom>
                <a:avLst/>
                <a:gdLst/>
                <a:ahLst/>
                <a:cxnLst/>
                <a:rect l="l" t="t" r="r" b="b"/>
                <a:pathLst>
                  <a:path w="141017" h="324269" extrusionOk="0">
                    <a:moveTo>
                      <a:pt x="118723" y="0"/>
                    </a:moveTo>
                    <a:cubicBezTo>
                      <a:pt x="143412" y="74409"/>
                      <a:pt x="147870" y="155677"/>
                      <a:pt x="130725" y="232486"/>
                    </a:cubicBezTo>
                    <a:cubicBezTo>
                      <a:pt x="124209" y="261976"/>
                      <a:pt x="113237" y="292837"/>
                      <a:pt x="89234" y="311353"/>
                    </a:cubicBezTo>
                    <a:cubicBezTo>
                      <a:pt x="65231" y="329870"/>
                      <a:pt x="24768" y="329527"/>
                      <a:pt x="8995" y="303467"/>
                    </a:cubicBezTo>
                    <a:cubicBezTo>
                      <a:pt x="-11922" y="269519"/>
                      <a:pt x="7623" y="217399"/>
                      <a:pt x="27169" y="182766"/>
                    </a:cubicBezTo>
                    <a:cubicBezTo>
                      <a:pt x="49800" y="142989"/>
                      <a:pt x="72089" y="103213"/>
                      <a:pt x="94720" y="63094"/>
                    </a:cubicBezTo>
                    <a:cubicBezTo>
                      <a:pt x="108436" y="39091"/>
                      <a:pt x="127296" y="26060"/>
                      <a:pt x="11872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97" name="Google Shape;4097;p19"/>
              <p:cNvSpPr/>
              <p:nvPr/>
            </p:nvSpPr>
            <p:spPr>
              <a:xfrm>
                <a:off x="5123878" y="5888964"/>
                <a:ext cx="74066" cy="419023"/>
              </a:xfrm>
              <a:custGeom>
                <a:avLst/>
                <a:gdLst/>
                <a:ahLst/>
                <a:cxnLst/>
                <a:rect l="l" t="t" r="r" b="b"/>
                <a:pathLst>
                  <a:path w="74066" h="419023" extrusionOk="0">
                    <a:moveTo>
                      <a:pt x="74066" y="1715"/>
                    </a:moveTo>
                    <a:cubicBezTo>
                      <a:pt x="70637" y="19202"/>
                      <a:pt x="69266" y="36690"/>
                      <a:pt x="68923" y="54178"/>
                    </a:cubicBezTo>
                    <a:cubicBezTo>
                      <a:pt x="68237" y="71666"/>
                      <a:pt x="68580" y="89154"/>
                      <a:pt x="68237" y="106985"/>
                    </a:cubicBezTo>
                    <a:cubicBezTo>
                      <a:pt x="67551" y="124816"/>
                      <a:pt x="66180" y="142646"/>
                      <a:pt x="64122" y="160477"/>
                    </a:cubicBezTo>
                    <a:cubicBezTo>
                      <a:pt x="61722" y="178308"/>
                      <a:pt x="58979" y="195796"/>
                      <a:pt x="55893" y="213284"/>
                    </a:cubicBezTo>
                    <a:cubicBezTo>
                      <a:pt x="53150" y="230771"/>
                      <a:pt x="49721" y="248260"/>
                      <a:pt x="45949" y="265748"/>
                    </a:cubicBezTo>
                    <a:cubicBezTo>
                      <a:pt x="42177" y="283235"/>
                      <a:pt x="38062" y="300380"/>
                      <a:pt x="33604" y="317525"/>
                    </a:cubicBezTo>
                    <a:cubicBezTo>
                      <a:pt x="31547" y="326098"/>
                      <a:pt x="28804" y="334670"/>
                      <a:pt x="26403" y="343243"/>
                    </a:cubicBezTo>
                    <a:cubicBezTo>
                      <a:pt x="24003" y="351815"/>
                      <a:pt x="21603" y="360388"/>
                      <a:pt x="18860" y="368618"/>
                    </a:cubicBezTo>
                    <a:cubicBezTo>
                      <a:pt x="13716" y="385763"/>
                      <a:pt x="7887" y="402565"/>
                      <a:pt x="1715" y="419024"/>
                    </a:cubicBezTo>
                    <a:lnTo>
                      <a:pt x="0" y="418338"/>
                    </a:lnTo>
                    <a:cubicBezTo>
                      <a:pt x="9601" y="384048"/>
                      <a:pt x="18174" y="349758"/>
                      <a:pt x="25032" y="315125"/>
                    </a:cubicBezTo>
                    <a:cubicBezTo>
                      <a:pt x="28461" y="297980"/>
                      <a:pt x="31547" y="280492"/>
                      <a:pt x="34633" y="263004"/>
                    </a:cubicBezTo>
                    <a:cubicBezTo>
                      <a:pt x="37376" y="245516"/>
                      <a:pt x="40119" y="228029"/>
                      <a:pt x="42177" y="210541"/>
                    </a:cubicBezTo>
                    <a:cubicBezTo>
                      <a:pt x="43205" y="201625"/>
                      <a:pt x="43891" y="193052"/>
                      <a:pt x="44920" y="184137"/>
                    </a:cubicBezTo>
                    <a:cubicBezTo>
                      <a:pt x="45606" y="175222"/>
                      <a:pt x="46292" y="166649"/>
                      <a:pt x="46977" y="157734"/>
                    </a:cubicBezTo>
                    <a:lnTo>
                      <a:pt x="49035" y="131330"/>
                    </a:lnTo>
                    <a:lnTo>
                      <a:pt x="51092" y="104927"/>
                    </a:lnTo>
                    <a:cubicBezTo>
                      <a:pt x="52464" y="87440"/>
                      <a:pt x="53835" y="69608"/>
                      <a:pt x="56921" y="51778"/>
                    </a:cubicBezTo>
                    <a:cubicBezTo>
                      <a:pt x="59665" y="33947"/>
                      <a:pt x="64465" y="16116"/>
                      <a:pt x="72352" y="0"/>
                    </a:cubicBezTo>
                    <a:lnTo>
                      <a:pt x="74066" y="1715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98" name="Google Shape;4098;p19"/>
              <p:cNvSpPr/>
              <p:nvPr/>
            </p:nvSpPr>
            <p:spPr>
              <a:xfrm>
                <a:off x="4759028" y="5844416"/>
                <a:ext cx="258550" cy="188917"/>
              </a:xfrm>
              <a:custGeom>
                <a:avLst/>
                <a:gdLst/>
                <a:ahLst/>
                <a:cxnLst/>
                <a:rect l="l" t="t" r="r" b="b"/>
                <a:pathLst>
                  <a:path w="258550" h="188917" extrusionOk="0">
                    <a:moveTo>
                      <a:pt x="185170" y="110384"/>
                    </a:moveTo>
                    <a:cubicBezTo>
                      <a:pt x="150537" y="150847"/>
                      <a:pt x="105274" y="189594"/>
                      <a:pt x="51782" y="188909"/>
                    </a:cubicBezTo>
                    <a:cubicBezTo>
                      <a:pt x="38066" y="188566"/>
                      <a:pt x="23664" y="185480"/>
                      <a:pt x="13720" y="176222"/>
                    </a:cubicBezTo>
                    <a:cubicBezTo>
                      <a:pt x="-682" y="163191"/>
                      <a:pt x="-3082" y="140560"/>
                      <a:pt x="3433" y="122386"/>
                    </a:cubicBezTo>
                    <a:cubicBezTo>
                      <a:pt x="9948" y="104213"/>
                      <a:pt x="23664" y="89468"/>
                      <a:pt x="38409" y="76781"/>
                    </a:cubicBezTo>
                    <a:cubicBezTo>
                      <a:pt x="85386" y="35975"/>
                      <a:pt x="201629" y="-30890"/>
                      <a:pt x="258551" y="16087"/>
                    </a:cubicBezTo>
                    <a:cubicBezTo>
                      <a:pt x="242091" y="48662"/>
                      <a:pt x="210545" y="80552"/>
                      <a:pt x="185170" y="110384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99" name="Google Shape;4099;p19"/>
              <p:cNvSpPr/>
              <p:nvPr/>
            </p:nvSpPr>
            <p:spPr>
              <a:xfrm>
                <a:off x="4928768" y="5760034"/>
                <a:ext cx="372046" cy="164248"/>
              </a:xfrm>
              <a:custGeom>
                <a:avLst/>
                <a:gdLst/>
                <a:ahLst/>
                <a:cxnLst/>
                <a:rect l="l" t="t" r="r" b="b"/>
                <a:pathLst>
                  <a:path w="372046" h="164248" extrusionOk="0">
                    <a:moveTo>
                      <a:pt x="372047" y="1371"/>
                    </a:moveTo>
                    <a:cubicBezTo>
                      <a:pt x="365874" y="7544"/>
                      <a:pt x="359702" y="13716"/>
                      <a:pt x="352844" y="19202"/>
                    </a:cubicBezTo>
                    <a:cubicBezTo>
                      <a:pt x="345986" y="24689"/>
                      <a:pt x="339128" y="30175"/>
                      <a:pt x="331584" y="34976"/>
                    </a:cubicBezTo>
                    <a:cubicBezTo>
                      <a:pt x="316840" y="44920"/>
                      <a:pt x="301409" y="53150"/>
                      <a:pt x="285293" y="60350"/>
                    </a:cubicBezTo>
                    <a:cubicBezTo>
                      <a:pt x="269177" y="67208"/>
                      <a:pt x="252032" y="72695"/>
                      <a:pt x="234887" y="76124"/>
                    </a:cubicBezTo>
                    <a:cubicBezTo>
                      <a:pt x="226314" y="77838"/>
                      <a:pt x="217742" y="79553"/>
                      <a:pt x="209169" y="80924"/>
                    </a:cubicBezTo>
                    <a:cubicBezTo>
                      <a:pt x="200597" y="82296"/>
                      <a:pt x="192024" y="83667"/>
                      <a:pt x="183452" y="85039"/>
                    </a:cubicBezTo>
                    <a:cubicBezTo>
                      <a:pt x="166307" y="87782"/>
                      <a:pt x="149505" y="90182"/>
                      <a:pt x="132702" y="93611"/>
                    </a:cubicBezTo>
                    <a:cubicBezTo>
                      <a:pt x="115900" y="96698"/>
                      <a:pt x="99441" y="100812"/>
                      <a:pt x="83325" y="106642"/>
                    </a:cubicBezTo>
                    <a:cubicBezTo>
                      <a:pt x="75438" y="109385"/>
                      <a:pt x="67551" y="112814"/>
                      <a:pt x="60008" y="116586"/>
                    </a:cubicBezTo>
                    <a:cubicBezTo>
                      <a:pt x="52464" y="120358"/>
                      <a:pt x="44920" y="124472"/>
                      <a:pt x="38062" y="129273"/>
                    </a:cubicBezTo>
                    <a:cubicBezTo>
                      <a:pt x="31204" y="134074"/>
                      <a:pt x="24346" y="139217"/>
                      <a:pt x="18174" y="145046"/>
                    </a:cubicBezTo>
                    <a:cubicBezTo>
                      <a:pt x="12002" y="150876"/>
                      <a:pt x="6515" y="157391"/>
                      <a:pt x="1372" y="164249"/>
                    </a:cubicBezTo>
                    <a:lnTo>
                      <a:pt x="0" y="163220"/>
                    </a:lnTo>
                    <a:cubicBezTo>
                      <a:pt x="4458" y="155676"/>
                      <a:pt x="9944" y="148818"/>
                      <a:pt x="15774" y="142304"/>
                    </a:cubicBezTo>
                    <a:cubicBezTo>
                      <a:pt x="21603" y="135788"/>
                      <a:pt x="28461" y="129959"/>
                      <a:pt x="35319" y="124815"/>
                    </a:cubicBezTo>
                    <a:cubicBezTo>
                      <a:pt x="42177" y="119329"/>
                      <a:pt x="49721" y="114872"/>
                      <a:pt x="57264" y="110414"/>
                    </a:cubicBezTo>
                    <a:cubicBezTo>
                      <a:pt x="64808" y="105956"/>
                      <a:pt x="72695" y="102184"/>
                      <a:pt x="80925" y="98755"/>
                    </a:cubicBezTo>
                    <a:cubicBezTo>
                      <a:pt x="89154" y="95326"/>
                      <a:pt x="97384" y="92240"/>
                      <a:pt x="105613" y="89497"/>
                    </a:cubicBezTo>
                    <a:cubicBezTo>
                      <a:pt x="113843" y="86753"/>
                      <a:pt x="122415" y="84353"/>
                      <a:pt x="130988" y="82296"/>
                    </a:cubicBezTo>
                    <a:cubicBezTo>
                      <a:pt x="147790" y="78181"/>
                      <a:pt x="164935" y="74752"/>
                      <a:pt x="181737" y="71323"/>
                    </a:cubicBezTo>
                    <a:cubicBezTo>
                      <a:pt x="198539" y="67894"/>
                      <a:pt x="215341" y="64122"/>
                      <a:pt x="231801" y="59664"/>
                    </a:cubicBezTo>
                    <a:cubicBezTo>
                      <a:pt x="248260" y="55207"/>
                      <a:pt x="264033" y="50063"/>
                      <a:pt x="279807" y="44234"/>
                    </a:cubicBezTo>
                    <a:cubicBezTo>
                      <a:pt x="295580" y="38405"/>
                      <a:pt x="311353" y="31889"/>
                      <a:pt x="326441" y="24346"/>
                    </a:cubicBezTo>
                    <a:cubicBezTo>
                      <a:pt x="333985" y="20574"/>
                      <a:pt x="341529" y="16802"/>
                      <a:pt x="349072" y="12687"/>
                    </a:cubicBezTo>
                    <a:cubicBezTo>
                      <a:pt x="356616" y="8573"/>
                      <a:pt x="364160" y="4115"/>
                      <a:pt x="371704" y="0"/>
                    </a:cubicBezTo>
                    <a:lnTo>
                      <a:pt x="372047" y="1371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100" name="Google Shape;4100;p19"/>
            <p:cNvGrpSpPr/>
            <p:nvPr/>
          </p:nvGrpSpPr>
          <p:grpSpPr>
            <a:xfrm>
              <a:off x="89420" y="4919019"/>
              <a:ext cx="1711071" cy="528189"/>
              <a:chOff x="3115170" y="4617819"/>
              <a:chExt cx="1711071" cy="528189"/>
            </a:xfrm>
          </p:grpSpPr>
          <p:sp>
            <p:nvSpPr>
              <p:cNvPr id="4101" name="Google Shape;4101;p19"/>
              <p:cNvSpPr/>
              <p:nvPr/>
            </p:nvSpPr>
            <p:spPr>
              <a:xfrm>
                <a:off x="3115170" y="4617819"/>
                <a:ext cx="1711071" cy="528189"/>
              </a:xfrm>
              <a:custGeom>
                <a:avLst/>
                <a:gdLst/>
                <a:ahLst/>
                <a:cxnLst/>
                <a:rect l="l" t="t" r="r" b="b"/>
                <a:pathLst>
                  <a:path w="1711071" h="528189" extrusionOk="0">
                    <a:moveTo>
                      <a:pt x="1711071" y="124145"/>
                    </a:moveTo>
                    <a:cubicBezTo>
                      <a:pt x="1507046" y="314112"/>
                      <a:pt x="1190549" y="462587"/>
                      <a:pt x="887082" y="507850"/>
                    </a:cubicBezTo>
                    <a:cubicBezTo>
                      <a:pt x="583616" y="552770"/>
                      <a:pt x="246545" y="525681"/>
                      <a:pt x="0" y="402580"/>
                    </a:cubicBezTo>
                    <a:cubicBezTo>
                      <a:pt x="163220" y="286336"/>
                      <a:pt x="341871" y="168379"/>
                      <a:pt x="537667" y="92255"/>
                    </a:cubicBezTo>
                    <a:cubicBezTo>
                      <a:pt x="848335" y="-29132"/>
                      <a:pt x="1220038" y="-30846"/>
                      <a:pt x="1506017" y="87798"/>
                    </a:cubicBezTo>
                    <a:cubicBezTo>
                      <a:pt x="1569796" y="113858"/>
                      <a:pt x="1639405" y="111457"/>
                      <a:pt x="1711071" y="124145"/>
                    </a:cubicBezTo>
                    <a:close/>
                  </a:path>
                </a:pathLst>
              </a:custGeom>
              <a:solidFill>
                <a:srgbClr val="7D8C6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02" name="Google Shape;4102;p19"/>
              <p:cNvSpPr/>
              <p:nvPr/>
            </p:nvSpPr>
            <p:spPr>
              <a:xfrm>
                <a:off x="3116199" y="4740592"/>
                <a:ext cx="1710042" cy="280835"/>
              </a:xfrm>
              <a:custGeom>
                <a:avLst/>
                <a:gdLst/>
                <a:ahLst/>
                <a:cxnLst/>
                <a:rect l="l" t="t" r="r" b="b"/>
                <a:pathLst>
                  <a:path w="1710042" h="280835" extrusionOk="0">
                    <a:moveTo>
                      <a:pt x="1710042" y="2057"/>
                    </a:moveTo>
                    <a:cubicBezTo>
                      <a:pt x="1675067" y="10630"/>
                      <a:pt x="1639748" y="18860"/>
                      <a:pt x="1604772" y="27089"/>
                    </a:cubicBezTo>
                    <a:cubicBezTo>
                      <a:pt x="1569453" y="34976"/>
                      <a:pt x="1534135" y="42863"/>
                      <a:pt x="1498816" y="50406"/>
                    </a:cubicBezTo>
                    <a:cubicBezTo>
                      <a:pt x="1463497" y="57950"/>
                      <a:pt x="1428179" y="65151"/>
                      <a:pt x="1392517" y="72352"/>
                    </a:cubicBezTo>
                    <a:lnTo>
                      <a:pt x="1286218" y="92926"/>
                    </a:lnTo>
                    <a:cubicBezTo>
                      <a:pt x="1250556" y="99441"/>
                      <a:pt x="1215238" y="105956"/>
                      <a:pt x="1179576" y="112471"/>
                    </a:cubicBezTo>
                    <a:lnTo>
                      <a:pt x="1072591" y="130302"/>
                    </a:lnTo>
                    <a:lnTo>
                      <a:pt x="965606" y="147104"/>
                    </a:lnTo>
                    <a:lnTo>
                      <a:pt x="858622" y="163563"/>
                    </a:lnTo>
                    <a:cubicBezTo>
                      <a:pt x="715632" y="185166"/>
                      <a:pt x="572643" y="205740"/>
                      <a:pt x="429654" y="225285"/>
                    </a:cubicBezTo>
                    <a:cubicBezTo>
                      <a:pt x="286664" y="244488"/>
                      <a:pt x="143332" y="262661"/>
                      <a:pt x="0" y="280835"/>
                    </a:cubicBezTo>
                    <a:lnTo>
                      <a:pt x="0" y="279121"/>
                    </a:lnTo>
                    <a:cubicBezTo>
                      <a:pt x="142989" y="259232"/>
                      <a:pt x="285979" y="238658"/>
                      <a:pt x="428968" y="217399"/>
                    </a:cubicBezTo>
                    <a:cubicBezTo>
                      <a:pt x="571957" y="196482"/>
                      <a:pt x="714604" y="174536"/>
                      <a:pt x="856907" y="151219"/>
                    </a:cubicBezTo>
                    <a:lnTo>
                      <a:pt x="963549" y="133388"/>
                    </a:lnTo>
                    <a:lnTo>
                      <a:pt x="1070191" y="114872"/>
                    </a:lnTo>
                    <a:lnTo>
                      <a:pt x="1176833" y="96012"/>
                    </a:lnTo>
                    <a:cubicBezTo>
                      <a:pt x="1212494" y="89497"/>
                      <a:pt x="1247813" y="83325"/>
                      <a:pt x="1283475" y="77153"/>
                    </a:cubicBezTo>
                    <a:lnTo>
                      <a:pt x="1390117" y="58293"/>
                    </a:lnTo>
                    <a:cubicBezTo>
                      <a:pt x="1425778" y="51778"/>
                      <a:pt x="1461097" y="45263"/>
                      <a:pt x="1496759" y="39091"/>
                    </a:cubicBezTo>
                    <a:lnTo>
                      <a:pt x="1709699" y="0"/>
                    </a:lnTo>
                    <a:lnTo>
                      <a:pt x="1710042" y="2057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103" name="Google Shape;4103;p19"/>
            <p:cNvGrpSpPr/>
            <p:nvPr/>
          </p:nvGrpSpPr>
          <p:grpSpPr>
            <a:xfrm>
              <a:off x="-76201" y="3858101"/>
              <a:ext cx="2093747" cy="1826286"/>
              <a:chOff x="2949549" y="3556901"/>
              <a:chExt cx="2093747" cy="1826286"/>
            </a:xfrm>
          </p:grpSpPr>
          <p:sp>
            <p:nvSpPr>
              <p:cNvPr id="4104" name="Google Shape;4104;p19"/>
              <p:cNvSpPr/>
              <p:nvPr/>
            </p:nvSpPr>
            <p:spPr>
              <a:xfrm>
                <a:off x="3641406" y="3556901"/>
                <a:ext cx="224634" cy="720432"/>
              </a:xfrm>
              <a:custGeom>
                <a:avLst/>
                <a:gdLst/>
                <a:ahLst/>
                <a:cxnLst/>
                <a:rect l="l" t="t" r="r" b="b"/>
                <a:pathLst>
                  <a:path w="224634" h="720432" extrusionOk="0">
                    <a:moveTo>
                      <a:pt x="35091" y="0"/>
                    </a:moveTo>
                    <a:cubicBezTo>
                      <a:pt x="121159" y="23317"/>
                      <a:pt x="182881" y="103213"/>
                      <a:pt x="207570" y="188938"/>
                    </a:cubicBezTo>
                    <a:cubicBezTo>
                      <a:pt x="232259" y="274663"/>
                      <a:pt x="225744" y="365874"/>
                      <a:pt x="215457" y="454343"/>
                    </a:cubicBezTo>
                    <a:cubicBezTo>
                      <a:pt x="205170" y="542810"/>
                      <a:pt x="190768" y="631964"/>
                      <a:pt x="200369" y="720433"/>
                    </a:cubicBezTo>
                    <a:cubicBezTo>
                      <a:pt x="132818" y="619620"/>
                      <a:pt x="75554" y="518807"/>
                      <a:pt x="35434" y="404279"/>
                    </a:cubicBezTo>
                    <a:cubicBezTo>
                      <a:pt x="-14629" y="261290"/>
                      <a:pt x="-8800" y="144704"/>
                      <a:pt x="35091" y="0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05" name="Google Shape;4105;p19"/>
              <p:cNvSpPr/>
              <p:nvPr/>
            </p:nvSpPr>
            <p:spPr>
              <a:xfrm>
                <a:off x="3314052" y="4154919"/>
                <a:ext cx="1729244" cy="1228268"/>
              </a:xfrm>
              <a:custGeom>
                <a:avLst/>
                <a:gdLst/>
                <a:ahLst/>
                <a:cxnLst/>
                <a:rect l="l" t="t" r="r" b="b"/>
                <a:pathLst>
                  <a:path w="1729244" h="1228268" extrusionOk="0">
                    <a:moveTo>
                      <a:pt x="1720672" y="1228268"/>
                    </a:moveTo>
                    <a:cubicBezTo>
                      <a:pt x="1326337" y="626136"/>
                      <a:pt x="698830" y="181737"/>
                      <a:pt x="0" y="9944"/>
                    </a:cubicBezTo>
                    <a:lnTo>
                      <a:pt x="2400" y="0"/>
                    </a:lnTo>
                    <a:cubicBezTo>
                      <a:pt x="703974" y="172822"/>
                      <a:pt x="1333195" y="618249"/>
                      <a:pt x="1729245" y="1222782"/>
                    </a:cubicBezTo>
                    <a:lnTo>
                      <a:pt x="1720672" y="1228268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06" name="Google Shape;4106;p19"/>
              <p:cNvSpPr/>
              <p:nvPr/>
            </p:nvSpPr>
            <p:spPr>
              <a:xfrm>
                <a:off x="3811257" y="4184408"/>
                <a:ext cx="143675" cy="224256"/>
              </a:xfrm>
              <a:custGeom>
                <a:avLst/>
                <a:gdLst/>
                <a:ahLst/>
                <a:cxnLst/>
                <a:rect l="l" t="t" r="r" b="b"/>
                <a:pathLst>
                  <a:path w="143675" h="224256" extrusionOk="0">
                    <a:moveTo>
                      <a:pt x="137846" y="224256"/>
                    </a:moveTo>
                    <a:cubicBezTo>
                      <a:pt x="61379" y="174879"/>
                      <a:pt x="9601" y="91554"/>
                      <a:pt x="0" y="1028"/>
                    </a:cubicBezTo>
                    <a:lnTo>
                      <a:pt x="10287" y="0"/>
                    </a:lnTo>
                    <a:cubicBezTo>
                      <a:pt x="19888" y="87440"/>
                      <a:pt x="69609" y="168364"/>
                      <a:pt x="143675" y="216027"/>
                    </a:cubicBezTo>
                    <a:lnTo>
                      <a:pt x="137846" y="224256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07" name="Google Shape;4107;p19"/>
              <p:cNvSpPr/>
              <p:nvPr/>
            </p:nvSpPr>
            <p:spPr>
              <a:xfrm>
                <a:off x="3708387" y="4408816"/>
                <a:ext cx="282206" cy="66028"/>
              </a:xfrm>
              <a:custGeom>
                <a:avLst/>
                <a:gdLst/>
                <a:ahLst/>
                <a:cxnLst/>
                <a:rect l="l" t="t" r="r" b="b"/>
                <a:pathLst>
                  <a:path w="282206" h="66028" extrusionOk="0">
                    <a:moveTo>
                      <a:pt x="280492" y="15965"/>
                    </a:moveTo>
                    <a:cubicBezTo>
                      <a:pt x="187223" y="191"/>
                      <a:pt x="86754" y="18365"/>
                      <a:pt x="5144" y="66028"/>
                    </a:cubicBezTo>
                    <a:lnTo>
                      <a:pt x="0" y="57113"/>
                    </a:lnTo>
                    <a:cubicBezTo>
                      <a:pt x="83668" y="8078"/>
                      <a:pt x="186538" y="-10439"/>
                      <a:pt x="282207" y="5678"/>
                    </a:cubicBezTo>
                    <a:lnTo>
                      <a:pt x="280492" y="15965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08" name="Google Shape;4108;p19"/>
              <p:cNvSpPr/>
              <p:nvPr/>
            </p:nvSpPr>
            <p:spPr>
              <a:xfrm>
                <a:off x="3234842" y="4440637"/>
                <a:ext cx="533209" cy="293586"/>
              </a:xfrm>
              <a:custGeom>
                <a:avLst/>
                <a:gdLst/>
                <a:ahLst/>
                <a:cxnLst/>
                <a:rect l="l" t="t" r="r" b="b"/>
                <a:pathLst>
                  <a:path w="533209" h="293586" extrusionOk="0">
                    <a:moveTo>
                      <a:pt x="533210" y="6775"/>
                    </a:moveTo>
                    <a:cubicBezTo>
                      <a:pt x="429997" y="-15171"/>
                      <a:pt x="321297" y="18434"/>
                      <a:pt x="232486" y="75355"/>
                    </a:cubicBezTo>
                    <a:cubicBezTo>
                      <a:pt x="143675" y="132276"/>
                      <a:pt x="71323" y="210801"/>
                      <a:pt x="0" y="288639"/>
                    </a:cubicBezTo>
                    <a:cubicBezTo>
                      <a:pt x="130645" y="305784"/>
                      <a:pt x="271577" y="279381"/>
                      <a:pt x="371704" y="193656"/>
                    </a:cubicBezTo>
                    <a:cubicBezTo>
                      <a:pt x="435140" y="138792"/>
                      <a:pt x="485889" y="76041"/>
                      <a:pt x="533210" y="6775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09" name="Google Shape;4109;p19"/>
              <p:cNvSpPr/>
              <p:nvPr/>
            </p:nvSpPr>
            <p:spPr>
              <a:xfrm>
                <a:off x="4069203" y="4206354"/>
                <a:ext cx="34547" cy="286664"/>
              </a:xfrm>
              <a:custGeom>
                <a:avLst/>
                <a:gdLst/>
                <a:ahLst/>
                <a:cxnLst/>
                <a:rect l="l" t="t" r="r" b="b"/>
                <a:pathLst>
                  <a:path w="34547" h="286664" extrusionOk="0">
                    <a:moveTo>
                      <a:pt x="34547" y="283236"/>
                    </a:moveTo>
                    <a:lnTo>
                      <a:pt x="24946" y="286665"/>
                    </a:lnTo>
                    <a:cubicBezTo>
                      <a:pt x="-8315" y="195453"/>
                      <a:pt x="-8315" y="91212"/>
                      <a:pt x="24946" y="0"/>
                    </a:cubicBezTo>
                    <a:lnTo>
                      <a:pt x="34547" y="3429"/>
                    </a:lnTo>
                    <a:cubicBezTo>
                      <a:pt x="1972" y="92240"/>
                      <a:pt x="1972" y="194425"/>
                      <a:pt x="34547" y="283236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10" name="Google Shape;4110;p19"/>
              <p:cNvSpPr/>
              <p:nvPr/>
            </p:nvSpPr>
            <p:spPr>
              <a:xfrm>
                <a:off x="4061696" y="3693033"/>
                <a:ext cx="233030" cy="575386"/>
              </a:xfrm>
              <a:custGeom>
                <a:avLst/>
                <a:gdLst/>
                <a:ahLst/>
                <a:cxnLst/>
                <a:rect l="l" t="t" r="r" b="b"/>
                <a:pathLst>
                  <a:path w="233030" h="575386" extrusionOk="0">
                    <a:moveTo>
                      <a:pt x="24224" y="575386"/>
                    </a:moveTo>
                    <a:cubicBezTo>
                      <a:pt x="-15895" y="477660"/>
                      <a:pt x="-2522" y="364846"/>
                      <a:pt x="37597" y="267119"/>
                    </a:cubicBezTo>
                    <a:cubicBezTo>
                      <a:pt x="77716" y="169393"/>
                      <a:pt x="141839" y="84011"/>
                      <a:pt x="205618" y="0"/>
                    </a:cubicBezTo>
                    <a:cubicBezTo>
                      <a:pt x="246080" y="125501"/>
                      <a:pt x="245394" y="268834"/>
                      <a:pt x="178872" y="382676"/>
                    </a:cubicBezTo>
                    <a:cubicBezTo>
                      <a:pt x="136695" y="455371"/>
                      <a:pt x="84231" y="516407"/>
                      <a:pt x="24224" y="575386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11" name="Google Shape;4111;p19"/>
              <p:cNvSpPr/>
              <p:nvPr/>
            </p:nvSpPr>
            <p:spPr>
              <a:xfrm>
                <a:off x="3490645" y="4284704"/>
                <a:ext cx="223570" cy="55724"/>
              </a:xfrm>
              <a:custGeom>
                <a:avLst/>
                <a:gdLst/>
                <a:ahLst/>
                <a:cxnLst/>
                <a:rect l="l" t="t" r="r" b="b"/>
                <a:pathLst>
                  <a:path w="223570" h="55724" extrusionOk="0">
                    <a:moveTo>
                      <a:pt x="222542" y="11490"/>
                    </a:moveTo>
                    <a:cubicBezTo>
                      <a:pt x="148133" y="4632"/>
                      <a:pt x="70637" y="20405"/>
                      <a:pt x="4801" y="55724"/>
                    </a:cubicBezTo>
                    <a:lnTo>
                      <a:pt x="0" y="46808"/>
                    </a:lnTo>
                    <a:cubicBezTo>
                      <a:pt x="67551" y="10804"/>
                      <a:pt x="147104" y="-5312"/>
                      <a:pt x="223571" y="1546"/>
                    </a:cubicBezTo>
                    <a:lnTo>
                      <a:pt x="222542" y="11490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12" name="Google Shape;4112;p19"/>
              <p:cNvSpPr/>
              <p:nvPr/>
            </p:nvSpPr>
            <p:spPr>
              <a:xfrm>
                <a:off x="3046247" y="4283592"/>
                <a:ext cx="496862" cy="190395"/>
              </a:xfrm>
              <a:custGeom>
                <a:avLst/>
                <a:gdLst/>
                <a:ahLst/>
                <a:cxnLst/>
                <a:rect l="l" t="t" r="r" b="b"/>
                <a:pathLst>
                  <a:path w="496862" h="190395" extrusionOk="0">
                    <a:moveTo>
                      <a:pt x="496862" y="28375"/>
                    </a:moveTo>
                    <a:cubicBezTo>
                      <a:pt x="415595" y="-12773"/>
                      <a:pt x="316840" y="-5572"/>
                      <a:pt x="231800" y="27004"/>
                    </a:cubicBezTo>
                    <a:cubicBezTo>
                      <a:pt x="146761" y="59579"/>
                      <a:pt x="72695" y="114786"/>
                      <a:pt x="0" y="169307"/>
                    </a:cubicBezTo>
                    <a:cubicBezTo>
                      <a:pt x="172479" y="226228"/>
                      <a:pt x="376161" y="164164"/>
                      <a:pt x="496862" y="28375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13" name="Google Shape;4113;p19"/>
              <p:cNvSpPr/>
              <p:nvPr/>
            </p:nvSpPr>
            <p:spPr>
              <a:xfrm>
                <a:off x="2949549" y="3981794"/>
                <a:ext cx="642937" cy="263992"/>
              </a:xfrm>
              <a:custGeom>
                <a:avLst/>
                <a:gdLst/>
                <a:ahLst/>
                <a:cxnLst/>
                <a:rect l="l" t="t" r="r" b="b"/>
                <a:pathLst>
                  <a:path w="642937" h="263992" extrusionOk="0">
                    <a:moveTo>
                      <a:pt x="226657" y="5789"/>
                    </a:moveTo>
                    <a:cubicBezTo>
                      <a:pt x="150533" y="-6898"/>
                      <a:pt x="75438" y="3046"/>
                      <a:pt x="0" y="18477"/>
                    </a:cubicBezTo>
                    <a:cubicBezTo>
                      <a:pt x="53492" y="109688"/>
                      <a:pt x="122758" y="202957"/>
                      <a:pt x="224599" y="231761"/>
                    </a:cubicBezTo>
                    <a:cubicBezTo>
                      <a:pt x="312039" y="256449"/>
                      <a:pt x="424853" y="244105"/>
                      <a:pt x="515036" y="241019"/>
                    </a:cubicBezTo>
                    <a:cubicBezTo>
                      <a:pt x="558927" y="239647"/>
                      <a:pt x="604876" y="242390"/>
                      <a:pt x="642938" y="263993"/>
                    </a:cubicBezTo>
                    <a:cubicBezTo>
                      <a:pt x="576415" y="226274"/>
                      <a:pt x="521894" y="159066"/>
                      <a:pt x="459829" y="113460"/>
                    </a:cubicBezTo>
                    <a:cubicBezTo>
                      <a:pt x="390220" y="62711"/>
                      <a:pt x="312725" y="20191"/>
                      <a:pt x="226657" y="5789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114" name="Google Shape;4114;p19"/>
            <p:cNvGrpSpPr/>
            <p:nvPr/>
          </p:nvGrpSpPr>
          <p:grpSpPr>
            <a:xfrm>
              <a:off x="730300" y="4303871"/>
              <a:ext cx="1070533" cy="738263"/>
              <a:chOff x="3756050" y="4002671"/>
              <a:chExt cx="1070533" cy="738263"/>
            </a:xfrm>
          </p:grpSpPr>
          <p:sp>
            <p:nvSpPr>
              <p:cNvPr id="4115" name="Google Shape;4115;p19"/>
              <p:cNvSpPr/>
              <p:nvPr/>
            </p:nvSpPr>
            <p:spPr>
              <a:xfrm>
                <a:off x="3756393" y="4002671"/>
                <a:ext cx="1070190" cy="737920"/>
              </a:xfrm>
              <a:custGeom>
                <a:avLst/>
                <a:gdLst/>
                <a:ahLst/>
                <a:cxnLst/>
                <a:rect l="l" t="t" r="r" b="b"/>
                <a:pathLst>
                  <a:path w="1070190" h="737920" extrusionOk="0">
                    <a:moveTo>
                      <a:pt x="1070191" y="737921"/>
                    </a:moveTo>
                    <a:cubicBezTo>
                      <a:pt x="861022" y="734834"/>
                      <a:pt x="612762" y="650824"/>
                      <a:pt x="425196" y="517436"/>
                    </a:cubicBezTo>
                    <a:cubicBezTo>
                      <a:pt x="237630" y="384391"/>
                      <a:pt x="69266" y="194424"/>
                      <a:pt x="0" y="0"/>
                    </a:cubicBezTo>
                    <a:cubicBezTo>
                      <a:pt x="148476" y="21945"/>
                      <a:pt x="306553" y="50749"/>
                      <a:pt x="451942" y="111099"/>
                    </a:cubicBezTo>
                    <a:cubicBezTo>
                      <a:pt x="682714" y="206768"/>
                      <a:pt x="885025" y="398792"/>
                      <a:pt x="977951" y="611390"/>
                    </a:cubicBezTo>
                    <a:cubicBezTo>
                      <a:pt x="998868" y="659054"/>
                      <a:pt x="1037615" y="693686"/>
                      <a:pt x="1070191" y="737921"/>
                    </a:cubicBezTo>
                    <a:close/>
                  </a:path>
                </a:pathLst>
              </a:custGeom>
              <a:solidFill>
                <a:srgbClr val="7D8C6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16" name="Google Shape;4116;p19"/>
              <p:cNvSpPr/>
              <p:nvPr/>
            </p:nvSpPr>
            <p:spPr>
              <a:xfrm>
                <a:off x="3756050" y="4003357"/>
                <a:ext cx="1070533" cy="737577"/>
              </a:xfrm>
              <a:custGeom>
                <a:avLst/>
                <a:gdLst/>
                <a:ahLst/>
                <a:cxnLst/>
                <a:rect l="l" t="t" r="r" b="b"/>
                <a:pathLst>
                  <a:path w="1070533" h="737577" extrusionOk="0">
                    <a:moveTo>
                      <a:pt x="1070191" y="737578"/>
                    </a:moveTo>
                    <a:cubicBezTo>
                      <a:pt x="1046874" y="724205"/>
                      <a:pt x="1023556" y="710146"/>
                      <a:pt x="1000239" y="696430"/>
                    </a:cubicBezTo>
                    <a:cubicBezTo>
                      <a:pt x="977265" y="682371"/>
                      <a:pt x="953948" y="668312"/>
                      <a:pt x="930973" y="654253"/>
                    </a:cubicBezTo>
                    <a:cubicBezTo>
                      <a:pt x="907999" y="639851"/>
                      <a:pt x="885025" y="625450"/>
                      <a:pt x="862051" y="611048"/>
                    </a:cubicBezTo>
                    <a:lnTo>
                      <a:pt x="793813" y="567157"/>
                    </a:lnTo>
                    <a:cubicBezTo>
                      <a:pt x="771182" y="552069"/>
                      <a:pt x="748551" y="537324"/>
                      <a:pt x="725919" y="522237"/>
                    </a:cubicBezTo>
                    <a:lnTo>
                      <a:pt x="658711" y="476288"/>
                    </a:lnTo>
                    <a:lnTo>
                      <a:pt x="591845" y="429997"/>
                    </a:lnTo>
                    <a:lnTo>
                      <a:pt x="525323" y="383362"/>
                    </a:lnTo>
                    <a:cubicBezTo>
                      <a:pt x="436855" y="320954"/>
                      <a:pt x="348729" y="257861"/>
                      <a:pt x="261290" y="194081"/>
                    </a:cubicBezTo>
                    <a:cubicBezTo>
                      <a:pt x="173850" y="130302"/>
                      <a:pt x="86754" y="65837"/>
                      <a:pt x="0" y="1029"/>
                    </a:cubicBezTo>
                    <a:lnTo>
                      <a:pt x="686" y="0"/>
                    </a:lnTo>
                    <a:cubicBezTo>
                      <a:pt x="88468" y="63437"/>
                      <a:pt x="176251" y="126530"/>
                      <a:pt x="264719" y="189281"/>
                    </a:cubicBezTo>
                    <a:cubicBezTo>
                      <a:pt x="352844" y="252032"/>
                      <a:pt x="441312" y="314439"/>
                      <a:pt x="530809" y="375818"/>
                    </a:cubicBezTo>
                    <a:lnTo>
                      <a:pt x="597675" y="421767"/>
                    </a:lnTo>
                    <a:lnTo>
                      <a:pt x="664883" y="467030"/>
                    </a:lnTo>
                    <a:lnTo>
                      <a:pt x="732434" y="512293"/>
                    </a:lnTo>
                    <a:cubicBezTo>
                      <a:pt x="755066" y="527380"/>
                      <a:pt x="777354" y="542468"/>
                      <a:pt x="799986" y="557555"/>
                    </a:cubicBezTo>
                    <a:lnTo>
                      <a:pt x="867537" y="602818"/>
                    </a:lnTo>
                    <a:cubicBezTo>
                      <a:pt x="890168" y="617906"/>
                      <a:pt x="912800" y="632651"/>
                      <a:pt x="935088" y="647738"/>
                    </a:cubicBezTo>
                    <a:lnTo>
                      <a:pt x="1070534" y="737235"/>
                    </a:lnTo>
                    <a:lnTo>
                      <a:pt x="1070191" y="737578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117" name="Google Shape;4117;p19"/>
            <p:cNvGrpSpPr/>
            <p:nvPr/>
          </p:nvGrpSpPr>
          <p:grpSpPr>
            <a:xfrm>
              <a:off x="345571" y="4939408"/>
              <a:ext cx="1981598" cy="1826331"/>
              <a:chOff x="3371316" y="4540681"/>
              <a:chExt cx="2368067" cy="1923669"/>
            </a:xfrm>
          </p:grpSpPr>
          <p:sp>
            <p:nvSpPr>
              <p:cNvPr id="4118" name="Google Shape;4118;p19"/>
              <p:cNvSpPr/>
              <p:nvPr/>
            </p:nvSpPr>
            <p:spPr>
              <a:xfrm>
                <a:off x="3562654" y="4540681"/>
                <a:ext cx="2176729" cy="1698726"/>
              </a:xfrm>
              <a:custGeom>
                <a:avLst/>
                <a:gdLst/>
                <a:ahLst/>
                <a:cxnLst/>
                <a:rect l="l" t="t" r="r" b="b"/>
                <a:pathLst>
                  <a:path w="2176729" h="1698726" extrusionOk="0">
                    <a:moveTo>
                      <a:pt x="2176729" y="17488"/>
                    </a:moveTo>
                    <a:cubicBezTo>
                      <a:pt x="1751190" y="186538"/>
                      <a:pt x="1347254" y="418681"/>
                      <a:pt x="976236" y="707403"/>
                    </a:cubicBezTo>
                    <a:cubicBezTo>
                      <a:pt x="605219" y="996125"/>
                      <a:pt x="282207" y="1329766"/>
                      <a:pt x="16116" y="1698727"/>
                    </a:cubicBezTo>
                    <a:lnTo>
                      <a:pt x="0" y="1689126"/>
                    </a:lnTo>
                    <a:cubicBezTo>
                      <a:pt x="267462" y="1318108"/>
                      <a:pt x="592188" y="982752"/>
                      <a:pt x="964921" y="693001"/>
                    </a:cubicBezTo>
                    <a:cubicBezTo>
                      <a:pt x="1337653" y="402908"/>
                      <a:pt x="1743647" y="169736"/>
                      <a:pt x="2171243" y="0"/>
                    </a:cubicBezTo>
                    <a:lnTo>
                      <a:pt x="2176729" y="17488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19" name="Google Shape;4119;p19"/>
              <p:cNvSpPr/>
              <p:nvPr/>
            </p:nvSpPr>
            <p:spPr>
              <a:xfrm>
                <a:off x="3371316" y="5931827"/>
                <a:ext cx="441655" cy="532523"/>
              </a:xfrm>
              <a:custGeom>
                <a:avLst/>
                <a:gdLst/>
                <a:ahLst/>
                <a:cxnLst/>
                <a:rect l="l" t="t" r="r" b="b"/>
                <a:pathLst>
                  <a:path w="441655" h="532523" extrusionOk="0">
                    <a:moveTo>
                      <a:pt x="441655" y="0"/>
                    </a:moveTo>
                    <a:cubicBezTo>
                      <a:pt x="386791" y="220828"/>
                      <a:pt x="216370" y="426224"/>
                      <a:pt x="0" y="532523"/>
                    </a:cubicBezTo>
                    <a:cubicBezTo>
                      <a:pt x="60693" y="321640"/>
                      <a:pt x="241745" y="117958"/>
                      <a:pt x="441655" y="0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20" name="Google Shape;4120;p19"/>
              <p:cNvSpPr/>
              <p:nvPr/>
            </p:nvSpPr>
            <p:spPr>
              <a:xfrm>
                <a:off x="3919790" y="5748718"/>
                <a:ext cx="122238" cy="575043"/>
              </a:xfrm>
              <a:custGeom>
                <a:avLst/>
                <a:gdLst/>
                <a:ahLst/>
                <a:cxnLst/>
                <a:rect l="l" t="t" r="r" b="b"/>
                <a:pathLst>
                  <a:path w="122238" h="575043" extrusionOk="0">
                    <a:moveTo>
                      <a:pt x="45429" y="0"/>
                    </a:moveTo>
                    <a:cubicBezTo>
                      <a:pt x="-31723" y="197853"/>
                      <a:pt x="-9435" y="417309"/>
                      <a:pt x="103379" y="575043"/>
                    </a:cubicBezTo>
                    <a:cubicBezTo>
                      <a:pt x="138012" y="370332"/>
                      <a:pt x="128411" y="176936"/>
                      <a:pt x="45429" y="0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21" name="Google Shape;4121;p19"/>
              <p:cNvSpPr/>
              <p:nvPr/>
            </p:nvSpPr>
            <p:spPr>
              <a:xfrm>
                <a:off x="4098003" y="5602300"/>
                <a:ext cx="184242" cy="779754"/>
              </a:xfrm>
              <a:custGeom>
                <a:avLst/>
                <a:gdLst/>
                <a:ahLst/>
                <a:cxnLst/>
                <a:rect l="l" t="t" r="r" b="b"/>
                <a:pathLst>
                  <a:path w="184242" h="779754" extrusionOk="0">
                    <a:moveTo>
                      <a:pt x="16378" y="0"/>
                    </a:moveTo>
                    <a:cubicBezTo>
                      <a:pt x="-32314" y="280149"/>
                      <a:pt x="28722" y="563384"/>
                      <a:pt x="184056" y="779754"/>
                    </a:cubicBezTo>
                    <a:cubicBezTo>
                      <a:pt x="187828" y="503034"/>
                      <a:pt x="134335" y="238658"/>
                      <a:pt x="16378" y="0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22" name="Google Shape;4122;p19"/>
              <p:cNvSpPr/>
              <p:nvPr/>
            </p:nvSpPr>
            <p:spPr>
              <a:xfrm>
                <a:off x="4224086" y="5481942"/>
                <a:ext cx="284173" cy="810958"/>
              </a:xfrm>
              <a:custGeom>
                <a:avLst/>
                <a:gdLst/>
                <a:ahLst/>
                <a:cxnLst/>
                <a:rect l="l" t="t" r="r" b="b"/>
                <a:pathLst>
                  <a:path w="284173" h="810958" extrusionOk="0">
                    <a:moveTo>
                      <a:pt x="22" y="0"/>
                    </a:moveTo>
                    <a:cubicBezTo>
                      <a:pt x="-1693" y="300038"/>
                      <a:pt x="97063" y="587731"/>
                      <a:pt x="278114" y="810959"/>
                    </a:cubicBezTo>
                    <a:cubicBezTo>
                      <a:pt x="311718" y="497548"/>
                      <a:pt x="203705" y="218428"/>
                      <a:pt x="22" y="0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23" name="Google Shape;4123;p19"/>
              <p:cNvSpPr/>
              <p:nvPr/>
            </p:nvSpPr>
            <p:spPr>
              <a:xfrm>
                <a:off x="4362983" y="5387644"/>
                <a:ext cx="342917" cy="617220"/>
              </a:xfrm>
              <a:custGeom>
                <a:avLst/>
                <a:gdLst/>
                <a:ahLst/>
                <a:cxnLst/>
                <a:rect l="l" t="t" r="r" b="b"/>
                <a:pathLst>
                  <a:path w="342917" h="617220" extrusionOk="0">
                    <a:moveTo>
                      <a:pt x="0" y="0"/>
                    </a:moveTo>
                    <a:cubicBezTo>
                      <a:pt x="54864" y="235230"/>
                      <a:pt x="173850" y="449542"/>
                      <a:pt x="342900" y="617220"/>
                    </a:cubicBezTo>
                    <a:cubicBezTo>
                      <a:pt x="344614" y="351473"/>
                      <a:pt x="217399" y="139903"/>
                      <a:pt x="0" y="0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24" name="Google Shape;4124;p19"/>
              <p:cNvSpPr/>
              <p:nvPr/>
            </p:nvSpPr>
            <p:spPr>
              <a:xfrm>
                <a:off x="4524146" y="5254256"/>
                <a:ext cx="381304" cy="400849"/>
              </a:xfrm>
              <a:custGeom>
                <a:avLst/>
                <a:gdLst/>
                <a:ahLst/>
                <a:cxnLst/>
                <a:rect l="l" t="t" r="r" b="b"/>
                <a:pathLst>
                  <a:path w="381304" h="400849" extrusionOk="0">
                    <a:moveTo>
                      <a:pt x="0" y="0"/>
                    </a:moveTo>
                    <a:cubicBezTo>
                      <a:pt x="56236" y="183108"/>
                      <a:pt x="197511" y="331584"/>
                      <a:pt x="381305" y="400850"/>
                    </a:cubicBezTo>
                    <a:cubicBezTo>
                      <a:pt x="335699" y="216713"/>
                      <a:pt x="189967" y="49034"/>
                      <a:pt x="0" y="0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25" name="Google Shape;4125;p19"/>
              <p:cNvSpPr/>
              <p:nvPr/>
            </p:nvSpPr>
            <p:spPr>
              <a:xfrm>
                <a:off x="4684966" y="5120160"/>
                <a:ext cx="430682" cy="198895"/>
              </a:xfrm>
              <a:custGeom>
                <a:avLst/>
                <a:gdLst/>
                <a:ahLst/>
                <a:cxnLst/>
                <a:rect l="l" t="t" r="r" b="b"/>
                <a:pathLst>
                  <a:path w="430682" h="198895" extrusionOk="0">
                    <a:moveTo>
                      <a:pt x="0" y="5509"/>
                    </a:moveTo>
                    <a:cubicBezTo>
                      <a:pt x="93269" y="133411"/>
                      <a:pt x="257861" y="206791"/>
                      <a:pt x="430682" y="198219"/>
                    </a:cubicBezTo>
                    <a:cubicBezTo>
                      <a:pt x="361417" y="50429"/>
                      <a:pt x="178994" y="-21237"/>
                      <a:pt x="0" y="5509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26" name="Google Shape;4126;p19"/>
              <p:cNvSpPr/>
              <p:nvPr/>
            </p:nvSpPr>
            <p:spPr>
              <a:xfrm>
                <a:off x="3475901" y="5717002"/>
                <a:ext cx="497205" cy="145945"/>
              </a:xfrm>
              <a:custGeom>
                <a:avLst/>
                <a:gdLst/>
                <a:ahLst/>
                <a:cxnLst/>
                <a:rect l="l" t="t" r="r" b="b"/>
                <a:pathLst>
                  <a:path w="497205" h="145945" extrusionOk="0">
                    <a:moveTo>
                      <a:pt x="0" y="111269"/>
                    </a:moveTo>
                    <a:cubicBezTo>
                      <a:pt x="150533" y="176763"/>
                      <a:pt x="350787" y="147617"/>
                      <a:pt x="497205" y="39603"/>
                    </a:cubicBezTo>
                    <a:cubicBezTo>
                      <a:pt x="351473" y="-35492"/>
                      <a:pt x="146075" y="513"/>
                      <a:pt x="0" y="111269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27" name="Google Shape;4127;p19"/>
              <p:cNvSpPr/>
              <p:nvPr/>
            </p:nvSpPr>
            <p:spPr>
              <a:xfrm>
                <a:off x="3470414" y="5507739"/>
                <a:ext cx="641565" cy="124611"/>
              </a:xfrm>
              <a:custGeom>
                <a:avLst/>
                <a:gdLst/>
                <a:ahLst/>
                <a:cxnLst/>
                <a:rect l="l" t="t" r="r" b="b"/>
                <a:pathLst>
                  <a:path w="641565" h="124611" extrusionOk="0">
                    <a:moveTo>
                      <a:pt x="0" y="37296"/>
                    </a:moveTo>
                    <a:cubicBezTo>
                      <a:pt x="187566" y="129879"/>
                      <a:pt x="420052" y="149768"/>
                      <a:pt x="641566" y="92503"/>
                    </a:cubicBezTo>
                    <a:cubicBezTo>
                      <a:pt x="451942" y="-7624"/>
                      <a:pt x="226657" y="-27169"/>
                      <a:pt x="0" y="37296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28" name="Google Shape;4128;p19"/>
              <p:cNvSpPr/>
              <p:nvPr/>
            </p:nvSpPr>
            <p:spPr>
              <a:xfrm>
                <a:off x="3551339" y="5345192"/>
                <a:ext cx="688886" cy="163107"/>
              </a:xfrm>
              <a:custGeom>
                <a:avLst/>
                <a:gdLst/>
                <a:ahLst/>
                <a:cxnLst/>
                <a:rect l="l" t="t" r="r" b="b"/>
                <a:pathLst>
                  <a:path w="688886" h="163107" extrusionOk="0">
                    <a:moveTo>
                      <a:pt x="0" y="10219"/>
                    </a:moveTo>
                    <a:cubicBezTo>
                      <a:pt x="184480" y="146351"/>
                      <a:pt x="440969" y="195385"/>
                      <a:pt x="688886" y="141893"/>
                    </a:cubicBezTo>
                    <a:cubicBezTo>
                      <a:pt x="494462" y="24621"/>
                      <a:pt x="244145" y="-22699"/>
                      <a:pt x="0" y="10219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29" name="Google Shape;4129;p19"/>
              <p:cNvSpPr/>
              <p:nvPr/>
            </p:nvSpPr>
            <p:spPr>
              <a:xfrm>
                <a:off x="3759822" y="5171256"/>
                <a:ext cx="593217" cy="227052"/>
              </a:xfrm>
              <a:custGeom>
                <a:avLst/>
                <a:gdLst/>
                <a:ahLst/>
                <a:cxnLst/>
                <a:rect l="l" t="t" r="r" b="b"/>
                <a:pathLst>
                  <a:path w="593217" h="227052" extrusionOk="0">
                    <a:moveTo>
                      <a:pt x="0" y="9277"/>
                    </a:moveTo>
                    <a:cubicBezTo>
                      <a:pt x="130645" y="173869"/>
                      <a:pt x="362445" y="255479"/>
                      <a:pt x="593217" y="218103"/>
                    </a:cubicBezTo>
                    <a:cubicBezTo>
                      <a:pt x="451256" y="43567"/>
                      <a:pt x="246545" y="-27071"/>
                      <a:pt x="0" y="9277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30" name="Google Shape;4130;p19"/>
              <p:cNvSpPr/>
              <p:nvPr/>
            </p:nvSpPr>
            <p:spPr>
              <a:xfrm>
                <a:off x="4009796" y="4993309"/>
                <a:ext cx="522922" cy="246888"/>
              </a:xfrm>
              <a:custGeom>
                <a:avLst/>
                <a:gdLst/>
                <a:ahLst/>
                <a:cxnLst/>
                <a:rect l="l" t="t" r="r" b="b"/>
                <a:pathLst>
                  <a:path w="522922" h="246888" extrusionOk="0">
                    <a:moveTo>
                      <a:pt x="0" y="0"/>
                    </a:moveTo>
                    <a:cubicBezTo>
                      <a:pt x="142646" y="141275"/>
                      <a:pt x="327470" y="228715"/>
                      <a:pt x="522922" y="246888"/>
                    </a:cubicBezTo>
                    <a:cubicBezTo>
                      <a:pt x="374447" y="74410"/>
                      <a:pt x="219456" y="21946"/>
                      <a:pt x="0" y="0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31" name="Google Shape;4131;p19"/>
              <p:cNvSpPr/>
              <p:nvPr/>
            </p:nvSpPr>
            <p:spPr>
              <a:xfrm>
                <a:off x="4241939" y="4851692"/>
                <a:ext cx="444741" cy="275290"/>
              </a:xfrm>
              <a:custGeom>
                <a:avLst/>
                <a:gdLst/>
                <a:ahLst/>
                <a:cxnLst/>
                <a:rect l="l" t="t" r="r" b="b"/>
                <a:pathLst>
                  <a:path w="444741" h="275290" extrusionOk="0">
                    <a:moveTo>
                      <a:pt x="0" y="0"/>
                    </a:moveTo>
                    <a:cubicBezTo>
                      <a:pt x="51778" y="178651"/>
                      <a:pt x="243459" y="295922"/>
                      <a:pt x="444741" y="272263"/>
                    </a:cubicBezTo>
                    <a:cubicBezTo>
                      <a:pt x="345986" y="136131"/>
                      <a:pt x="175565" y="32918"/>
                      <a:pt x="0" y="0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132" name="Google Shape;4132;p19"/>
            <p:cNvGrpSpPr/>
            <p:nvPr/>
          </p:nvGrpSpPr>
          <p:grpSpPr>
            <a:xfrm>
              <a:off x="2199626" y="5694331"/>
              <a:ext cx="1002639" cy="772235"/>
              <a:chOff x="5225376" y="5393131"/>
              <a:chExt cx="1002639" cy="772235"/>
            </a:xfrm>
          </p:grpSpPr>
          <p:sp>
            <p:nvSpPr>
              <p:cNvPr id="4133" name="Google Shape;4133;p19"/>
              <p:cNvSpPr/>
              <p:nvPr/>
            </p:nvSpPr>
            <p:spPr>
              <a:xfrm>
                <a:off x="5225376" y="5394159"/>
                <a:ext cx="1002296" cy="771207"/>
              </a:xfrm>
              <a:custGeom>
                <a:avLst/>
                <a:gdLst/>
                <a:ahLst/>
                <a:cxnLst/>
                <a:rect l="l" t="t" r="r" b="b"/>
                <a:pathLst>
                  <a:path w="1002296" h="771207" extrusionOk="0">
                    <a:moveTo>
                      <a:pt x="1002297" y="0"/>
                    </a:moveTo>
                    <a:cubicBezTo>
                      <a:pt x="957720" y="218770"/>
                      <a:pt x="818502" y="439598"/>
                      <a:pt x="638823" y="572300"/>
                    </a:cubicBezTo>
                    <a:cubicBezTo>
                      <a:pt x="459143" y="705002"/>
                      <a:pt x="222199" y="789699"/>
                      <a:pt x="0" y="767753"/>
                    </a:cubicBezTo>
                    <a:cubicBezTo>
                      <a:pt x="52807" y="621678"/>
                      <a:pt x="114872" y="469430"/>
                      <a:pt x="208483" y="345301"/>
                    </a:cubicBezTo>
                    <a:cubicBezTo>
                      <a:pt x="356616" y="148476"/>
                      <a:pt x="602475" y="29489"/>
                      <a:pt x="848678" y="34976"/>
                    </a:cubicBezTo>
                    <a:cubicBezTo>
                      <a:pt x="903885" y="36691"/>
                      <a:pt x="948804" y="12688"/>
                      <a:pt x="1002297" y="0"/>
                    </a:cubicBezTo>
                    <a:close/>
                  </a:path>
                </a:pathLst>
              </a:custGeom>
              <a:solidFill>
                <a:srgbClr val="A6BA8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34" name="Google Shape;4134;p19"/>
              <p:cNvSpPr/>
              <p:nvPr/>
            </p:nvSpPr>
            <p:spPr>
              <a:xfrm>
                <a:off x="5226062" y="5393131"/>
                <a:ext cx="1001953" cy="769124"/>
              </a:xfrm>
              <a:custGeom>
                <a:avLst/>
                <a:gdLst/>
                <a:ahLst/>
                <a:cxnLst/>
                <a:rect l="l" t="t" r="r" b="b"/>
                <a:pathLst>
                  <a:path w="1001953" h="769124" extrusionOk="0">
                    <a:moveTo>
                      <a:pt x="1001954" y="1715"/>
                    </a:moveTo>
                    <a:cubicBezTo>
                      <a:pt x="982752" y="19888"/>
                      <a:pt x="963206" y="37376"/>
                      <a:pt x="944004" y="55207"/>
                    </a:cubicBezTo>
                    <a:cubicBezTo>
                      <a:pt x="924459" y="72695"/>
                      <a:pt x="904570" y="90182"/>
                      <a:pt x="885025" y="107670"/>
                    </a:cubicBezTo>
                    <a:cubicBezTo>
                      <a:pt x="865137" y="124815"/>
                      <a:pt x="844906" y="141960"/>
                      <a:pt x="825018" y="159105"/>
                    </a:cubicBezTo>
                    <a:lnTo>
                      <a:pt x="764324" y="209512"/>
                    </a:lnTo>
                    <a:cubicBezTo>
                      <a:pt x="743750" y="225971"/>
                      <a:pt x="723519" y="242773"/>
                      <a:pt x="702945" y="258890"/>
                    </a:cubicBezTo>
                    <a:lnTo>
                      <a:pt x="640537" y="307238"/>
                    </a:lnTo>
                    <a:lnTo>
                      <a:pt x="577444" y="354902"/>
                    </a:lnTo>
                    <a:lnTo>
                      <a:pt x="514350" y="402221"/>
                    </a:lnTo>
                    <a:cubicBezTo>
                      <a:pt x="429997" y="464972"/>
                      <a:pt x="344615" y="527037"/>
                      <a:pt x="259233" y="588074"/>
                    </a:cubicBezTo>
                    <a:cubicBezTo>
                      <a:pt x="173508" y="649109"/>
                      <a:pt x="87097" y="709117"/>
                      <a:pt x="686" y="769124"/>
                    </a:cubicBezTo>
                    <a:lnTo>
                      <a:pt x="0" y="767753"/>
                    </a:lnTo>
                    <a:cubicBezTo>
                      <a:pt x="85382" y="706374"/>
                      <a:pt x="170421" y="644309"/>
                      <a:pt x="255118" y="581901"/>
                    </a:cubicBezTo>
                    <a:cubicBezTo>
                      <a:pt x="339814" y="519494"/>
                      <a:pt x="424167" y="456743"/>
                      <a:pt x="507492" y="392621"/>
                    </a:cubicBezTo>
                    <a:lnTo>
                      <a:pt x="569900" y="344271"/>
                    </a:lnTo>
                    <a:lnTo>
                      <a:pt x="631965" y="295580"/>
                    </a:lnTo>
                    <a:lnTo>
                      <a:pt x="693687" y="246545"/>
                    </a:lnTo>
                    <a:cubicBezTo>
                      <a:pt x="714261" y="230086"/>
                      <a:pt x="734835" y="213969"/>
                      <a:pt x="755409" y="197510"/>
                    </a:cubicBezTo>
                    <a:lnTo>
                      <a:pt x="817131" y="148475"/>
                    </a:lnTo>
                    <a:cubicBezTo>
                      <a:pt x="837705" y="132017"/>
                      <a:pt x="857936" y="115557"/>
                      <a:pt x="878510" y="99098"/>
                    </a:cubicBezTo>
                    <a:lnTo>
                      <a:pt x="1001268" y="0"/>
                    </a:lnTo>
                    <a:lnTo>
                      <a:pt x="1001954" y="1715"/>
                    </a:lnTo>
                    <a:close/>
                  </a:path>
                </a:pathLst>
              </a:custGeom>
              <a:solidFill>
                <a:srgbClr val="4C262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35" name="Google Shape;4135;p19"/>
              <p:cNvSpPr/>
              <p:nvPr/>
            </p:nvSpPr>
            <p:spPr>
              <a:xfrm>
                <a:off x="5538444" y="5748032"/>
                <a:ext cx="255117" cy="49291"/>
              </a:xfrm>
              <a:custGeom>
                <a:avLst/>
                <a:gdLst/>
                <a:ahLst/>
                <a:cxnLst/>
                <a:rect l="l" t="t" r="r" b="b"/>
                <a:pathLst>
                  <a:path w="255117" h="49291" extrusionOk="0">
                    <a:moveTo>
                      <a:pt x="255117" y="1028"/>
                    </a:moveTo>
                    <a:cubicBezTo>
                      <a:pt x="250317" y="4115"/>
                      <a:pt x="245516" y="6858"/>
                      <a:pt x="240716" y="9258"/>
                    </a:cubicBezTo>
                    <a:cubicBezTo>
                      <a:pt x="235915" y="11658"/>
                      <a:pt x="230772" y="14059"/>
                      <a:pt x="225971" y="16459"/>
                    </a:cubicBezTo>
                    <a:cubicBezTo>
                      <a:pt x="220827" y="18860"/>
                      <a:pt x="216027" y="20917"/>
                      <a:pt x="210884" y="22974"/>
                    </a:cubicBezTo>
                    <a:cubicBezTo>
                      <a:pt x="205740" y="25031"/>
                      <a:pt x="200597" y="26746"/>
                      <a:pt x="195453" y="28803"/>
                    </a:cubicBezTo>
                    <a:cubicBezTo>
                      <a:pt x="185166" y="32232"/>
                      <a:pt x="174536" y="34976"/>
                      <a:pt x="163563" y="37376"/>
                    </a:cubicBezTo>
                    <a:cubicBezTo>
                      <a:pt x="152591" y="39434"/>
                      <a:pt x="141960" y="41148"/>
                      <a:pt x="130988" y="42863"/>
                    </a:cubicBezTo>
                    <a:cubicBezTo>
                      <a:pt x="120015" y="44577"/>
                      <a:pt x="109385" y="45948"/>
                      <a:pt x="98412" y="46977"/>
                    </a:cubicBezTo>
                    <a:cubicBezTo>
                      <a:pt x="87440" y="48006"/>
                      <a:pt x="76467" y="48692"/>
                      <a:pt x="65494" y="49034"/>
                    </a:cubicBezTo>
                    <a:cubicBezTo>
                      <a:pt x="43548" y="49721"/>
                      <a:pt x="21603" y="49034"/>
                      <a:pt x="0" y="46977"/>
                    </a:cubicBezTo>
                    <a:lnTo>
                      <a:pt x="0" y="45605"/>
                    </a:lnTo>
                    <a:cubicBezTo>
                      <a:pt x="21603" y="45605"/>
                      <a:pt x="43205" y="44234"/>
                      <a:pt x="64808" y="41834"/>
                    </a:cubicBezTo>
                    <a:cubicBezTo>
                      <a:pt x="75438" y="40462"/>
                      <a:pt x="86068" y="39090"/>
                      <a:pt x="96698" y="37376"/>
                    </a:cubicBezTo>
                    <a:cubicBezTo>
                      <a:pt x="107328" y="35661"/>
                      <a:pt x="117957" y="33604"/>
                      <a:pt x="128588" y="31204"/>
                    </a:cubicBezTo>
                    <a:cubicBezTo>
                      <a:pt x="139217" y="28803"/>
                      <a:pt x="149504" y="26060"/>
                      <a:pt x="159791" y="22974"/>
                    </a:cubicBezTo>
                    <a:cubicBezTo>
                      <a:pt x="170078" y="19888"/>
                      <a:pt x="180365" y="17145"/>
                      <a:pt x="190995" y="14744"/>
                    </a:cubicBezTo>
                    <a:lnTo>
                      <a:pt x="206769" y="10973"/>
                    </a:lnTo>
                    <a:cubicBezTo>
                      <a:pt x="211912" y="9601"/>
                      <a:pt x="217056" y="8229"/>
                      <a:pt x="222542" y="7201"/>
                    </a:cubicBezTo>
                    <a:cubicBezTo>
                      <a:pt x="227685" y="5829"/>
                      <a:pt x="233172" y="4800"/>
                      <a:pt x="238316" y="3429"/>
                    </a:cubicBezTo>
                    <a:cubicBezTo>
                      <a:pt x="243459" y="2057"/>
                      <a:pt x="248945" y="1028"/>
                      <a:pt x="254432" y="0"/>
                    </a:cubicBezTo>
                    <a:lnTo>
                      <a:pt x="255117" y="1028"/>
                    </a:lnTo>
                    <a:close/>
                  </a:path>
                </a:pathLst>
              </a:custGeom>
              <a:solidFill>
                <a:srgbClr val="4C262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36" name="Google Shape;4136;p19"/>
              <p:cNvSpPr/>
              <p:nvPr/>
            </p:nvSpPr>
            <p:spPr>
              <a:xfrm>
                <a:off x="5616282" y="5821070"/>
                <a:ext cx="92583" cy="244145"/>
              </a:xfrm>
              <a:custGeom>
                <a:avLst/>
                <a:gdLst/>
                <a:ahLst/>
                <a:cxnLst/>
                <a:rect l="l" t="t" r="r" b="b"/>
                <a:pathLst>
                  <a:path w="92583" h="244145" extrusionOk="0">
                    <a:moveTo>
                      <a:pt x="92583" y="2057"/>
                    </a:moveTo>
                    <a:cubicBezTo>
                      <a:pt x="78524" y="19202"/>
                      <a:pt x="69266" y="38405"/>
                      <a:pt x="60008" y="58293"/>
                    </a:cubicBezTo>
                    <a:cubicBezTo>
                      <a:pt x="58636" y="60694"/>
                      <a:pt x="57607" y="63094"/>
                      <a:pt x="56579" y="65494"/>
                    </a:cubicBezTo>
                    <a:lnTo>
                      <a:pt x="53150" y="72695"/>
                    </a:lnTo>
                    <a:lnTo>
                      <a:pt x="49721" y="79896"/>
                    </a:lnTo>
                    <a:cubicBezTo>
                      <a:pt x="48349" y="82296"/>
                      <a:pt x="47320" y="84697"/>
                      <a:pt x="46292" y="87097"/>
                    </a:cubicBezTo>
                    <a:cubicBezTo>
                      <a:pt x="43891" y="91897"/>
                      <a:pt x="41491" y="97041"/>
                      <a:pt x="39434" y="101842"/>
                    </a:cubicBezTo>
                    <a:cubicBezTo>
                      <a:pt x="37033" y="106642"/>
                      <a:pt x="34976" y="111785"/>
                      <a:pt x="32919" y="116929"/>
                    </a:cubicBezTo>
                    <a:cubicBezTo>
                      <a:pt x="30861" y="122072"/>
                      <a:pt x="29147" y="127216"/>
                      <a:pt x="27089" y="132359"/>
                    </a:cubicBezTo>
                    <a:cubicBezTo>
                      <a:pt x="25375" y="137503"/>
                      <a:pt x="23317" y="142646"/>
                      <a:pt x="21946" y="147790"/>
                    </a:cubicBezTo>
                    <a:lnTo>
                      <a:pt x="19545" y="155677"/>
                    </a:lnTo>
                    <a:lnTo>
                      <a:pt x="17145" y="163564"/>
                    </a:lnTo>
                    <a:cubicBezTo>
                      <a:pt x="15431" y="168707"/>
                      <a:pt x="14402" y="174193"/>
                      <a:pt x="13030" y="179337"/>
                    </a:cubicBezTo>
                    <a:cubicBezTo>
                      <a:pt x="7544" y="200597"/>
                      <a:pt x="4115" y="222199"/>
                      <a:pt x="1372" y="244145"/>
                    </a:cubicBezTo>
                    <a:lnTo>
                      <a:pt x="0" y="244145"/>
                    </a:lnTo>
                    <a:cubicBezTo>
                      <a:pt x="343" y="221857"/>
                      <a:pt x="2400" y="199911"/>
                      <a:pt x="5829" y="177622"/>
                    </a:cubicBezTo>
                    <a:cubicBezTo>
                      <a:pt x="6858" y="172136"/>
                      <a:pt x="7544" y="166649"/>
                      <a:pt x="8916" y="161163"/>
                    </a:cubicBezTo>
                    <a:lnTo>
                      <a:pt x="10630" y="152933"/>
                    </a:lnTo>
                    <a:lnTo>
                      <a:pt x="12687" y="144704"/>
                    </a:lnTo>
                    <a:cubicBezTo>
                      <a:pt x="14059" y="139217"/>
                      <a:pt x="15431" y="134074"/>
                      <a:pt x="17145" y="128588"/>
                    </a:cubicBezTo>
                    <a:cubicBezTo>
                      <a:pt x="18860" y="123101"/>
                      <a:pt x="20231" y="117958"/>
                      <a:pt x="21946" y="112471"/>
                    </a:cubicBezTo>
                    <a:cubicBezTo>
                      <a:pt x="25375" y="101842"/>
                      <a:pt x="28804" y="91211"/>
                      <a:pt x="32919" y="80582"/>
                    </a:cubicBezTo>
                    <a:cubicBezTo>
                      <a:pt x="34976" y="75438"/>
                      <a:pt x="37376" y="70295"/>
                      <a:pt x="39434" y="65151"/>
                    </a:cubicBezTo>
                    <a:cubicBezTo>
                      <a:pt x="41834" y="60008"/>
                      <a:pt x="44577" y="55207"/>
                      <a:pt x="47320" y="50407"/>
                    </a:cubicBezTo>
                    <a:cubicBezTo>
                      <a:pt x="52807" y="40805"/>
                      <a:pt x="58979" y="31204"/>
                      <a:pt x="66180" y="22289"/>
                    </a:cubicBezTo>
                    <a:cubicBezTo>
                      <a:pt x="73381" y="13373"/>
                      <a:pt x="81953" y="5486"/>
                      <a:pt x="91897" y="0"/>
                    </a:cubicBezTo>
                    <a:lnTo>
                      <a:pt x="92583" y="2057"/>
                    </a:lnTo>
                    <a:close/>
                  </a:path>
                </a:pathLst>
              </a:custGeom>
              <a:solidFill>
                <a:srgbClr val="4C262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37" name="Google Shape;4137;p19"/>
              <p:cNvSpPr/>
              <p:nvPr/>
            </p:nvSpPr>
            <p:spPr>
              <a:xfrm>
                <a:off x="5478780" y="5929426"/>
                <a:ext cx="75095" cy="171793"/>
              </a:xfrm>
              <a:custGeom>
                <a:avLst/>
                <a:gdLst/>
                <a:ahLst/>
                <a:cxnLst/>
                <a:rect l="l" t="t" r="r" b="b"/>
                <a:pathLst>
                  <a:path w="75095" h="171793" extrusionOk="0">
                    <a:moveTo>
                      <a:pt x="75095" y="686"/>
                    </a:moveTo>
                    <a:cubicBezTo>
                      <a:pt x="74066" y="4801"/>
                      <a:pt x="73038" y="8573"/>
                      <a:pt x="72009" y="12345"/>
                    </a:cubicBezTo>
                    <a:cubicBezTo>
                      <a:pt x="70637" y="16117"/>
                      <a:pt x="69609" y="19888"/>
                      <a:pt x="68237" y="23317"/>
                    </a:cubicBezTo>
                    <a:cubicBezTo>
                      <a:pt x="66866" y="27089"/>
                      <a:pt x="65494" y="30518"/>
                      <a:pt x="64122" y="34290"/>
                    </a:cubicBezTo>
                    <a:cubicBezTo>
                      <a:pt x="62751" y="38062"/>
                      <a:pt x="61379" y="41491"/>
                      <a:pt x="59665" y="44920"/>
                    </a:cubicBezTo>
                    <a:cubicBezTo>
                      <a:pt x="56579" y="52121"/>
                      <a:pt x="53492" y="58979"/>
                      <a:pt x="49721" y="65837"/>
                    </a:cubicBezTo>
                    <a:cubicBezTo>
                      <a:pt x="45949" y="72695"/>
                      <a:pt x="42520" y="79553"/>
                      <a:pt x="39091" y="86411"/>
                    </a:cubicBezTo>
                    <a:cubicBezTo>
                      <a:pt x="35662" y="93269"/>
                      <a:pt x="32576" y="100470"/>
                      <a:pt x="29147" y="107328"/>
                    </a:cubicBezTo>
                    <a:cubicBezTo>
                      <a:pt x="26060" y="114529"/>
                      <a:pt x="22631" y="121387"/>
                      <a:pt x="19545" y="128588"/>
                    </a:cubicBezTo>
                    <a:cubicBezTo>
                      <a:pt x="13030" y="142647"/>
                      <a:pt x="7201" y="157048"/>
                      <a:pt x="1372" y="171793"/>
                    </a:cubicBezTo>
                    <a:lnTo>
                      <a:pt x="0" y="171450"/>
                    </a:lnTo>
                    <a:cubicBezTo>
                      <a:pt x="3429" y="156363"/>
                      <a:pt x="7887" y="141275"/>
                      <a:pt x="12344" y="126187"/>
                    </a:cubicBezTo>
                    <a:cubicBezTo>
                      <a:pt x="14745" y="118644"/>
                      <a:pt x="17145" y="111443"/>
                      <a:pt x="19545" y="103899"/>
                    </a:cubicBezTo>
                    <a:cubicBezTo>
                      <a:pt x="22289" y="96355"/>
                      <a:pt x="24689" y="89154"/>
                      <a:pt x="27775" y="81953"/>
                    </a:cubicBezTo>
                    <a:cubicBezTo>
                      <a:pt x="29147" y="78181"/>
                      <a:pt x="30518" y="74752"/>
                      <a:pt x="31890" y="70981"/>
                    </a:cubicBezTo>
                    <a:lnTo>
                      <a:pt x="36005" y="60008"/>
                    </a:lnTo>
                    <a:cubicBezTo>
                      <a:pt x="37376" y="56236"/>
                      <a:pt x="39091" y="52807"/>
                      <a:pt x="40805" y="49035"/>
                    </a:cubicBezTo>
                    <a:cubicBezTo>
                      <a:pt x="42520" y="45606"/>
                      <a:pt x="44234" y="42177"/>
                      <a:pt x="46292" y="38405"/>
                    </a:cubicBezTo>
                    <a:cubicBezTo>
                      <a:pt x="50063" y="31547"/>
                      <a:pt x="54178" y="25032"/>
                      <a:pt x="58979" y="18517"/>
                    </a:cubicBezTo>
                    <a:cubicBezTo>
                      <a:pt x="63437" y="12002"/>
                      <a:pt x="68237" y="5830"/>
                      <a:pt x="74066" y="0"/>
                    </a:cubicBezTo>
                    <a:lnTo>
                      <a:pt x="75095" y="686"/>
                    </a:lnTo>
                    <a:close/>
                  </a:path>
                </a:pathLst>
              </a:custGeom>
              <a:solidFill>
                <a:srgbClr val="4C262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38" name="Google Shape;4138;p19"/>
              <p:cNvSpPr/>
              <p:nvPr/>
            </p:nvSpPr>
            <p:spPr>
              <a:xfrm>
                <a:off x="5351907" y="5974003"/>
                <a:ext cx="128930" cy="16459"/>
              </a:xfrm>
              <a:custGeom>
                <a:avLst/>
                <a:gdLst/>
                <a:ahLst/>
                <a:cxnLst/>
                <a:rect l="l" t="t" r="r" b="b"/>
                <a:pathLst>
                  <a:path w="128930" h="16459" extrusionOk="0">
                    <a:moveTo>
                      <a:pt x="128588" y="1715"/>
                    </a:moveTo>
                    <a:cubicBezTo>
                      <a:pt x="126187" y="3429"/>
                      <a:pt x="123787" y="4801"/>
                      <a:pt x="121387" y="6172"/>
                    </a:cubicBezTo>
                    <a:cubicBezTo>
                      <a:pt x="118986" y="7544"/>
                      <a:pt x="116243" y="8573"/>
                      <a:pt x="113843" y="9601"/>
                    </a:cubicBezTo>
                    <a:cubicBezTo>
                      <a:pt x="111100" y="10630"/>
                      <a:pt x="108699" y="11659"/>
                      <a:pt x="105956" y="12345"/>
                    </a:cubicBezTo>
                    <a:cubicBezTo>
                      <a:pt x="103213" y="13030"/>
                      <a:pt x="100470" y="13716"/>
                      <a:pt x="98069" y="14402"/>
                    </a:cubicBezTo>
                    <a:cubicBezTo>
                      <a:pt x="95326" y="15088"/>
                      <a:pt x="92583" y="15431"/>
                      <a:pt x="89840" y="15774"/>
                    </a:cubicBezTo>
                    <a:cubicBezTo>
                      <a:pt x="87097" y="16117"/>
                      <a:pt x="84353" y="16117"/>
                      <a:pt x="81610" y="16459"/>
                    </a:cubicBezTo>
                    <a:lnTo>
                      <a:pt x="73381" y="16459"/>
                    </a:lnTo>
                    <a:cubicBezTo>
                      <a:pt x="70637" y="16459"/>
                      <a:pt x="67894" y="16459"/>
                      <a:pt x="65151" y="16459"/>
                    </a:cubicBezTo>
                    <a:lnTo>
                      <a:pt x="56921" y="16459"/>
                    </a:lnTo>
                    <a:lnTo>
                      <a:pt x="48692" y="16117"/>
                    </a:lnTo>
                    <a:lnTo>
                      <a:pt x="40462" y="15431"/>
                    </a:lnTo>
                    <a:lnTo>
                      <a:pt x="32233" y="14745"/>
                    </a:lnTo>
                    <a:cubicBezTo>
                      <a:pt x="21260" y="13373"/>
                      <a:pt x="10630" y="11659"/>
                      <a:pt x="0" y="8916"/>
                    </a:cubicBezTo>
                    <a:lnTo>
                      <a:pt x="343" y="7544"/>
                    </a:lnTo>
                    <a:cubicBezTo>
                      <a:pt x="11316" y="7887"/>
                      <a:pt x="21946" y="7887"/>
                      <a:pt x="32918" y="7544"/>
                    </a:cubicBezTo>
                    <a:lnTo>
                      <a:pt x="40805" y="7201"/>
                    </a:lnTo>
                    <a:lnTo>
                      <a:pt x="48692" y="6515"/>
                    </a:lnTo>
                    <a:lnTo>
                      <a:pt x="56579" y="5830"/>
                    </a:lnTo>
                    <a:lnTo>
                      <a:pt x="64465" y="5144"/>
                    </a:lnTo>
                    <a:cubicBezTo>
                      <a:pt x="67208" y="4801"/>
                      <a:pt x="69609" y="4458"/>
                      <a:pt x="72352" y="4115"/>
                    </a:cubicBezTo>
                    <a:lnTo>
                      <a:pt x="80239" y="2743"/>
                    </a:lnTo>
                    <a:cubicBezTo>
                      <a:pt x="85382" y="1715"/>
                      <a:pt x="90526" y="1029"/>
                      <a:pt x="96012" y="686"/>
                    </a:cubicBezTo>
                    <a:cubicBezTo>
                      <a:pt x="98755" y="343"/>
                      <a:pt x="101156" y="343"/>
                      <a:pt x="103899" y="343"/>
                    </a:cubicBezTo>
                    <a:cubicBezTo>
                      <a:pt x="106642" y="343"/>
                      <a:pt x="109385" y="0"/>
                      <a:pt x="112128" y="0"/>
                    </a:cubicBezTo>
                    <a:cubicBezTo>
                      <a:pt x="114872" y="0"/>
                      <a:pt x="117615" y="0"/>
                      <a:pt x="120358" y="0"/>
                    </a:cubicBezTo>
                    <a:cubicBezTo>
                      <a:pt x="123101" y="0"/>
                      <a:pt x="125844" y="343"/>
                      <a:pt x="128930" y="686"/>
                    </a:cubicBezTo>
                    <a:lnTo>
                      <a:pt x="128588" y="1715"/>
                    </a:lnTo>
                    <a:close/>
                  </a:path>
                </a:pathLst>
              </a:custGeom>
              <a:solidFill>
                <a:srgbClr val="4C262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39" name="Google Shape;4139;p19"/>
              <p:cNvSpPr/>
              <p:nvPr/>
            </p:nvSpPr>
            <p:spPr>
              <a:xfrm>
                <a:off x="5835738" y="5674309"/>
                <a:ext cx="60693" cy="223227"/>
              </a:xfrm>
              <a:custGeom>
                <a:avLst/>
                <a:gdLst/>
                <a:ahLst/>
                <a:cxnLst/>
                <a:rect l="l" t="t" r="r" b="b"/>
                <a:pathLst>
                  <a:path w="60693" h="223227" extrusionOk="0">
                    <a:moveTo>
                      <a:pt x="60693" y="1028"/>
                    </a:moveTo>
                    <a:cubicBezTo>
                      <a:pt x="49721" y="17145"/>
                      <a:pt x="45949" y="35318"/>
                      <a:pt x="41148" y="53835"/>
                    </a:cubicBezTo>
                    <a:cubicBezTo>
                      <a:pt x="38748" y="63093"/>
                      <a:pt x="36348" y="72352"/>
                      <a:pt x="33261" y="81610"/>
                    </a:cubicBezTo>
                    <a:cubicBezTo>
                      <a:pt x="30175" y="90869"/>
                      <a:pt x="27432" y="100127"/>
                      <a:pt x="25032" y="109385"/>
                    </a:cubicBezTo>
                    <a:cubicBezTo>
                      <a:pt x="22632" y="118643"/>
                      <a:pt x="20231" y="128244"/>
                      <a:pt x="18174" y="137503"/>
                    </a:cubicBezTo>
                    <a:cubicBezTo>
                      <a:pt x="16116" y="146761"/>
                      <a:pt x="13716" y="156362"/>
                      <a:pt x="12002" y="165963"/>
                    </a:cubicBezTo>
                    <a:cubicBezTo>
                      <a:pt x="7887" y="184823"/>
                      <a:pt x="4458" y="204026"/>
                      <a:pt x="1372" y="223228"/>
                    </a:cubicBezTo>
                    <a:lnTo>
                      <a:pt x="0" y="223228"/>
                    </a:lnTo>
                    <a:cubicBezTo>
                      <a:pt x="686" y="203682"/>
                      <a:pt x="2400" y="184480"/>
                      <a:pt x="4801" y="164935"/>
                    </a:cubicBezTo>
                    <a:cubicBezTo>
                      <a:pt x="5829" y="155333"/>
                      <a:pt x="7201" y="145733"/>
                      <a:pt x="8916" y="135788"/>
                    </a:cubicBezTo>
                    <a:cubicBezTo>
                      <a:pt x="10630" y="126187"/>
                      <a:pt x="12002" y="116586"/>
                      <a:pt x="14059" y="106985"/>
                    </a:cubicBezTo>
                    <a:cubicBezTo>
                      <a:pt x="15774" y="97383"/>
                      <a:pt x="17831" y="87782"/>
                      <a:pt x="19545" y="78181"/>
                    </a:cubicBezTo>
                    <a:cubicBezTo>
                      <a:pt x="21603" y="68580"/>
                      <a:pt x="24003" y="59321"/>
                      <a:pt x="27432" y="49721"/>
                    </a:cubicBezTo>
                    <a:cubicBezTo>
                      <a:pt x="30518" y="40462"/>
                      <a:pt x="34290" y="30861"/>
                      <a:pt x="39434" y="22289"/>
                    </a:cubicBezTo>
                    <a:cubicBezTo>
                      <a:pt x="44577" y="13373"/>
                      <a:pt x="51435" y="5144"/>
                      <a:pt x="60008" y="0"/>
                    </a:cubicBezTo>
                    <a:lnTo>
                      <a:pt x="60693" y="1028"/>
                    </a:lnTo>
                    <a:close/>
                  </a:path>
                </a:pathLst>
              </a:custGeom>
              <a:solidFill>
                <a:srgbClr val="4C262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40" name="Google Shape;4140;p19"/>
              <p:cNvSpPr/>
              <p:nvPr/>
            </p:nvSpPr>
            <p:spPr>
              <a:xfrm>
                <a:off x="5732526" y="5616702"/>
                <a:ext cx="217741" cy="21259"/>
              </a:xfrm>
              <a:custGeom>
                <a:avLst/>
                <a:gdLst/>
                <a:ahLst/>
                <a:cxnLst/>
                <a:rect l="l" t="t" r="r" b="b"/>
                <a:pathLst>
                  <a:path w="217741" h="21259" extrusionOk="0">
                    <a:moveTo>
                      <a:pt x="217399" y="1372"/>
                    </a:moveTo>
                    <a:cubicBezTo>
                      <a:pt x="213284" y="3429"/>
                      <a:pt x="208826" y="5144"/>
                      <a:pt x="204368" y="6858"/>
                    </a:cubicBezTo>
                    <a:cubicBezTo>
                      <a:pt x="199911" y="8573"/>
                      <a:pt x="195453" y="9944"/>
                      <a:pt x="191338" y="11316"/>
                    </a:cubicBezTo>
                    <a:cubicBezTo>
                      <a:pt x="186881" y="12687"/>
                      <a:pt x="182423" y="13716"/>
                      <a:pt x="177965" y="15088"/>
                    </a:cubicBezTo>
                    <a:cubicBezTo>
                      <a:pt x="173507" y="16116"/>
                      <a:pt x="169050" y="17145"/>
                      <a:pt x="164249" y="17831"/>
                    </a:cubicBezTo>
                    <a:cubicBezTo>
                      <a:pt x="159791" y="18517"/>
                      <a:pt x="154991" y="19202"/>
                      <a:pt x="150533" y="19888"/>
                    </a:cubicBezTo>
                    <a:cubicBezTo>
                      <a:pt x="146075" y="20231"/>
                      <a:pt x="141275" y="20574"/>
                      <a:pt x="136817" y="20917"/>
                    </a:cubicBezTo>
                    <a:lnTo>
                      <a:pt x="123101" y="21260"/>
                    </a:lnTo>
                    <a:cubicBezTo>
                      <a:pt x="118643" y="21260"/>
                      <a:pt x="113843" y="21260"/>
                      <a:pt x="109385" y="21260"/>
                    </a:cubicBezTo>
                    <a:lnTo>
                      <a:pt x="95669" y="21260"/>
                    </a:lnTo>
                    <a:lnTo>
                      <a:pt x="81953" y="20917"/>
                    </a:lnTo>
                    <a:lnTo>
                      <a:pt x="68237" y="19888"/>
                    </a:lnTo>
                    <a:lnTo>
                      <a:pt x="54521" y="18517"/>
                    </a:lnTo>
                    <a:cubicBezTo>
                      <a:pt x="36347" y="16459"/>
                      <a:pt x="18174" y="13716"/>
                      <a:pt x="0" y="9944"/>
                    </a:cubicBezTo>
                    <a:lnTo>
                      <a:pt x="343" y="8573"/>
                    </a:lnTo>
                    <a:cubicBezTo>
                      <a:pt x="18517" y="9944"/>
                      <a:pt x="36690" y="11316"/>
                      <a:pt x="54864" y="11316"/>
                    </a:cubicBezTo>
                    <a:lnTo>
                      <a:pt x="68580" y="11316"/>
                    </a:lnTo>
                    <a:lnTo>
                      <a:pt x="82296" y="10973"/>
                    </a:lnTo>
                    <a:lnTo>
                      <a:pt x="96012" y="10287"/>
                    </a:lnTo>
                    <a:lnTo>
                      <a:pt x="109385" y="9258"/>
                    </a:lnTo>
                    <a:cubicBezTo>
                      <a:pt x="113843" y="8915"/>
                      <a:pt x="118301" y="8573"/>
                      <a:pt x="122758" y="7887"/>
                    </a:cubicBezTo>
                    <a:lnTo>
                      <a:pt x="136131" y="6172"/>
                    </a:lnTo>
                    <a:cubicBezTo>
                      <a:pt x="140589" y="5486"/>
                      <a:pt x="145047" y="4801"/>
                      <a:pt x="149504" y="4458"/>
                    </a:cubicBezTo>
                    <a:cubicBezTo>
                      <a:pt x="153962" y="3772"/>
                      <a:pt x="158420" y="3429"/>
                      <a:pt x="162878" y="3086"/>
                    </a:cubicBezTo>
                    <a:cubicBezTo>
                      <a:pt x="167335" y="2743"/>
                      <a:pt x="171793" y="2400"/>
                      <a:pt x="176251" y="2057"/>
                    </a:cubicBezTo>
                    <a:cubicBezTo>
                      <a:pt x="180708" y="1715"/>
                      <a:pt x="185166" y="1372"/>
                      <a:pt x="189967" y="1029"/>
                    </a:cubicBezTo>
                    <a:cubicBezTo>
                      <a:pt x="194424" y="686"/>
                      <a:pt x="199225" y="343"/>
                      <a:pt x="203683" y="343"/>
                    </a:cubicBezTo>
                    <a:cubicBezTo>
                      <a:pt x="208140" y="0"/>
                      <a:pt x="212941" y="0"/>
                      <a:pt x="217742" y="0"/>
                    </a:cubicBezTo>
                    <a:lnTo>
                      <a:pt x="217399" y="1372"/>
                    </a:lnTo>
                    <a:close/>
                  </a:path>
                </a:pathLst>
              </a:custGeom>
              <a:solidFill>
                <a:srgbClr val="4C262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41" name="Google Shape;4141;p19"/>
              <p:cNvSpPr/>
              <p:nvPr/>
            </p:nvSpPr>
            <p:spPr>
              <a:xfrm>
                <a:off x="6043107" y="5514517"/>
                <a:ext cx="49120" cy="214998"/>
              </a:xfrm>
              <a:custGeom>
                <a:avLst/>
                <a:gdLst/>
                <a:ahLst/>
                <a:cxnLst/>
                <a:rect l="l" t="t" r="r" b="b"/>
                <a:pathLst>
                  <a:path w="49120" h="214998" extrusionOk="0">
                    <a:moveTo>
                      <a:pt x="49121" y="343"/>
                    </a:moveTo>
                    <a:cubicBezTo>
                      <a:pt x="48435" y="5144"/>
                      <a:pt x="47406" y="9601"/>
                      <a:pt x="46377" y="14059"/>
                    </a:cubicBezTo>
                    <a:cubicBezTo>
                      <a:pt x="45349" y="18517"/>
                      <a:pt x="44320" y="22975"/>
                      <a:pt x="43291" y="27432"/>
                    </a:cubicBezTo>
                    <a:cubicBezTo>
                      <a:pt x="42263" y="31890"/>
                      <a:pt x="41234" y="36348"/>
                      <a:pt x="40205" y="40805"/>
                    </a:cubicBezTo>
                    <a:cubicBezTo>
                      <a:pt x="39176" y="45263"/>
                      <a:pt x="38148" y="49721"/>
                      <a:pt x="36776" y="54178"/>
                    </a:cubicBezTo>
                    <a:cubicBezTo>
                      <a:pt x="35747" y="58636"/>
                      <a:pt x="34376" y="63094"/>
                      <a:pt x="33004" y="67209"/>
                    </a:cubicBezTo>
                    <a:cubicBezTo>
                      <a:pt x="31633" y="71666"/>
                      <a:pt x="30261" y="76124"/>
                      <a:pt x="28889" y="80239"/>
                    </a:cubicBezTo>
                    <a:lnTo>
                      <a:pt x="24775" y="93269"/>
                    </a:lnTo>
                    <a:cubicBezTo>
                      <a:pt x="23403" y="97727"/>
                      <a:pt x="22374" y="102184"/>
                      <a:pt x="21003" y="106642"/>
                    </a:cubicBezTo>
                    <a:lnTo>
                      <a:pt x="17574" y="120015"/>
                    </a:lnTo>
                    <a:lnTo>
                      <a:pt x="14488" y="133388"/>
                    </a:lnTo>
                    <a:lnTo>
                      <a:pt x="11744" y="146761"/>
                    </a:lnTo>
                    <a:lnTo>
                      <a:pt x="9344" y="160135"/>
                    </a:lnTo>
                    <a:cubicBezTo>
                      <a:pt x="5915" y="178308"/>
                      <a:pt x="3515" y="196482"/>
                      <a:pt x="1457" y="214999"/>
                    </a:cubicBezTo>
                    <a:lnTo>
                      <a:pt x="86" y="214999"/>
                    </a:lnTo>
                    <a:cubicBezTo>
                      <a:pt x="-257" y="196482"/>
                      <a:pt x="429" y="177965"/>
                      <a:pt x="2143" y="159449"/>
                    </a:cubicBezTo>
                    <a:lnTo>
                      <a:pt x="3515" y="145733"/>
                    </a:lnTo>
                    <a:lnTo>
                      <a:pt x="5229" y="132017"/>
                    </a:lnTo>
                    <a:lnTo>
                      <a:pt x="7287" y="118301"/>
                    </a:lnTo>
                    <a:lnTo>
                      <a:pt x="9687" y="104585"/>
                    </a:lnTo>
                    <a:cubicBezTo>
                      <a:pt x="10716" y="100127"/>
                      <a:pt x="11402" y="95326"/>
                      <a:pt x="12087" y="90869"/>
                    </a:cubicBezTo>
                    <a:lnTo>
                      <a:pt x="14831" y="77153"/>
                    </a:lnTo>
                    <a:cubicBezTo>
                      <a:pt x="15859" y="72695"/>
                      <a:pt x="16888" y="67894"/>
                      <a:pt x="18260" y="63437"/>
                    </a:cubicBezTo>
                    <a:cubicBezTo>
                      <a:pt x="19631" y="58979"/>
                      <a:pt x="21003" y="54521"/>
                      <a:pt x="22717" y="50064"/>
                    </a:cubicBezTo>
                    <a:cubicBezTo>
                      <a:pt x="24432" y="45606"/>
                      <a:pt x="26146" y="41491"/>
                      <a:pt x="27861" y="37033"/>
                    </a:cubicBezTo>
                    <a:cubicBezTo>
                      <a:pt x="29575" y="32919"/>
                      <a:pt x="31633" y="28461"/>
                      <a:pt x="33690" y="24346"/>
                    </a:cubicBezTo>
                    <a:cubicBezTo>
                      <a:pt x="35747" y="20231"/>
                      <a:pt x="38148" y="16117"/>
                      <a:pt x="40205" y="12002"/>
                    </a:cubicBezTo>
                    <a:cubicBezTo>
                      <a:pt x="42605" y="7887"/>
                      <a:pt x="45006" y="3772"/>
                      <a:pt x="47749" y="0"/>
                    </a:cubicBezTo>
                    <a:lnTo>
                      <a:pt x="49121" y="343"/>
                    </a:lnTo>
                    <a:close/>
                  </a:path>
                </a:pathLst>
              </a:custGeom>
              <a:solidFill>
                <a:srgbClr val="4C262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42" name="Google Shape;4142;p19"/>
              <p:cNvSpPr/>
              <p:nvPr/>
            </p:nvSpPr>
            <p:spPr>
              <a:xfrm>
                <a:off x="5930036" y="5469597"/>
                <a:ext cx="207797" cy="32232"/>
              </a:xfrm>
              <a:custGeom>
                <a:avLst/>
                <a:gdLst/>
                <a:ahLst/>
                <a:cxnLst/>
                <a:rect l="l" t="t" r="r" b="b"/>
                <a:pathLst>
                  <a:path w="207797" h="32232" extrusionOk="0">
                    <a:moveTo>
                      <a:pt x="207798" y="1715"/>
                    </a:moveTo>
                    <a:cubicBezTo>
                      <a:pt x="204026" y="4115"/>
                      <a:pt x="200254" y="6515"/>
                      <a:pt x="196139" y="8573"/>
                    </a:cubicBezTo>
                    <a:cubicBezTo>
                      <a:pt x="192024" y="10630"/>
                      <a:pt x="188252" y="12688"/>
                      <a:pt x="184137" y="14402"/>
                    </a:cubicBezTo>
                    <a:cubicBezTo>
                      <a:pt x="180023" y="16117"/>
                      <a:pt x="175908" y="17831"/>
                      <a:pt x="171793" y="19546"/>
                    </a:cubicBezTo>
                    <a:cubicBezTo>
                      <a:pt x="167678" y="20917"/>
                      <a:pt x="163221" y="22289"/>
                      <a:pt x="159106" y="23660"/>
                    </a:cubicBezTo>
                    <a:cubicBezTo>
                      <a:pt x="154648" y="24689"/>
                      <a:pt x="150533" y="26060"/>
                      <a:pt x="146076" y="26746"/>
                    </a:cubicBezTo>
                    <a:cubicBezTo>
                      <a:pt x="141618" y="27432"/>
                      <a:pt x="137160" y="28118"/>
                      <a:pt x="132702" y="28804"/>
                    </a:cubicBezTo>
                    <a:lnTo>
                      <a:pt x="119329" y="30175"/>
                    </a:lnTo>
                    <a:cubicBezTo>
                      <a:pt x="114872" y="30518"/>
                      <a:pt x="110414" y="30861"/>
                      <a:pt x="105956" y="31204"/>
                    </a:cubicBezTo>
                    <a:lnTo>
                      <a:pt x="92583" y="31890"/>
                    </a:lnTo>
                    <a:lnTo>
                      <a:pt x="79210" y="32233"/>
                    </a:lnTo>
                    <a:lnTo>
                      <a:pt x="65837" y="32233"/>
                    </a:lnTo>
                    <a:lnTo>
                      <a:pt x="52464" y="31547"/>
                    </a:lnTo>
                    <a:cubicBezTo>
                      <a:pt x="34633" y="30175"/>
                      <a:pt x="17145" y="28118"/>
                      <a:pt x="0" y="24689"/>
                    </a:cubicBezTo>
                    <a:lnTo>
                      <a:pt x="343" y="23317"/>
                    </a:lnTo>
                    <a:cubicBezTo>
                      <a:pt x="17831" y="24689"/>
                      <a:pt x="35319" y="25032"/>
                      <a:pt x="52807" y="24346"/>
                    </a:cubicBezTo>
                    <a:lnTo>
                      <a:pt x="65837" y="23660"/>
                    </a:lnTo>
                    <a:lnTo>
                      <a:pt x="78867" y="22631"/>
                    </a:lnTo>
                    <a:lnTo>
                      <a:pt x="91897" y="21260"/>
                    </a:lnTo>
                    <a:lnTo>
                      <a:pt x="104928" y="19546"/>
                    </a:lnTo>
                    <a:cubicBezTo>
                      <a:pt x="109042" y="18860"/>
                      <a:pt x="113500" y="18174"/>
                      <a:pt x="117615" y="17145"/>
                    </a:cubicBezTo>
                    <a:lnTo>
                      <a:pt x="130302" y="14402"/>
                    </a:lnTo>
                    <a:cubicBezTo>
                      <a:pt x="134417" y="13373"/>
                      <a:pt x="138532" y="12344"/>
                      <a:pt x="142989" y="11659"/>
                    </a:cubicBezTo>
                    <a:cubicBezTo>
                      <a:pt x="147104" y="10630"/>
                      <a:pt x="151562" y="9944"/>
                      <a:pt x="155677" y="9259"/>
                    </a:cubicBezTo>
                    <a:cubicBezTo>
                      <a:pt x="159792" y="8573"/>
                      <a:pt x="164249" y="7544"/>
                      <a:pt x="168364" y="6858"/>
                    </a:cubicBezTo>
                    <a:cubicBezTo>
                      <a:pt x="172479" y="6172"/>
                      <a:pt x="176937" y="5144"/>
                      <a:pt x="181051" y="4458"/>
                    </a:cubicBezTo>
                    <a:cubicBezTo>
                      <a:pt x="185166" y="3429"/>
                      <a:pt x="189624" y="2743"/>
                      <a:pt x="194082" y="2057"/>
                    </a:cubicBezTo>
                    <a:cubicBezTo>
                      <a:pt x="198539" y="1372"/>
                      <a:pt x="202654" y="686"/>
                      <a:pt x="207455" y="0"/>
                    </a:cubicBezTo>
                    <a:lnTo>
                      <a:pt x="207798" y="1715"/>
                    </a:lnTo>
                    <a:close/>
                  </a:path>
                </a:pathLst>
              </a:custGeom>
              <a:solidFill>
                <a:srgbClr val="4C262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143" name="Google Shape;4143;p19"/>
            <p:cNvGrpSpPr/>
            <p:nvPr/>
          </p:nvGrpSpPr>
          <p:grpSpPr>
            <a:xfrm>
              <a:off x="1529600" y="5385005"/>
              <a:ext cx="1555394" cy="746440"/>
              <a:chOff x="4555350" y="5083805"/>
              <a:chExt cx="1555394" cy="746440"/>
            </a:xfrm>
          </p:grpSpPr>
          <p:sp>
            <p:nvSpPr>
              <p:cNvPr id="4144" name="Google Shape;4144;p19"/>
              <p:cNvSpPr/>
              <p:nvPr/>
            </p:nvSpPr>
            <p:spPr>
              <a:xfrm>
                <a:off x="4555350" y="5083805"/>
                <a:ext cx="1554365" cy="746440"/>
              </a:xfrm>
              <a:custGeom>
                <a:avLst/>
                <a:gdLst/>
                <a:ahLst/>
                <a:cxnLst/>
                <a:rect l="l" t="t" r="r" b="b"/>
                <a:pathLst>
                  <a:path w="1554365" h="746440" extrusionOk="0">
                    <a:moveTo>
                      <a:pt x="1554366" y="13060"/>
                    </a:moveTo>
                    <a:cubicBezTo>
                      <a:pt x="1281074" y="-27745"/>
                      <a:pt x="938860" y="28490"/>
                      <a:pt x="665912" y="161879"/>
                    </a:cubicBezTo>
                    <a:cubicBezTo>
                      <a:pt x="392621" y="295266"/>
                      <a:pt x="132359" y="506836"/>
                      <a:pt x="0" y="745494"/>
                    </a:cubicBezTo>
                    <a:cubicBezTo>
                      <a:pt x="198539" y="748923"/>
                      <a:pt x="410794" y="745151"/>
                      <a:pt x="613448" y="697831"/>
                    </a:cubicBezTo>
                    <a:cubicBezTo>
                      <a:pt x="935431" y="622736"/>
                      <a:pt x="1240269" y="415625"/>
                      <a:pt x="1407262" y="158450"/>
                    </a:cubicBezTo>
                    <a:cubicBezTo>
                      <a:pt x="1444638" y="100499"/>
                      <a:pt x="1502931" y="63466"/>
                      <a:pt x="1554366" y="13060"/>
                    </a:cubicBezTo>
                    <a:close/>
                  </a:path>
                </a:pathLst>
              </a:custGeom>
              <a:solidFill>
                <a:srgbClr val="7D8C6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45" name="Google Shape;4145;p19"/>
              <p:cNvSpPr/>
              <p:nvPr/>
            </p:nvSpPr>
            <p:spPr>
              <a:xfrm>
                <a:off x="4555693" y="5096179"/>
                <a:ext cx="1555051" cy="733120"/>
              </a:xfrm>
              <a:custGeom>
                <a:avLst/>
                <a:gdLst/>
                <a:ahLst/>
                <a:cxnLst/>
                <a:rect l="l" t="t" r="r" b="b"/>
                <a:pathLst>
                  <a:path w="1555051" h="733120" extrusionOk="0">
                    <a:moveTo>
                      <a:pt x="1553680" y="0"/>
                    </a:moveTo>
                    <a:cubicBezTo>
                      <a:pt x="1520076" y="12688"/>
                      <a:pt x="1486815" y="25718"/>
                      <a:pt x="1453553" y="38748"/>
                    </a:cubicBezTo>
                    <a:cubicBezTo>
                      <a:pt x="1420292" y="52121"/>
                      <a:pt x="1387031" y="65494"/>
                      <a:pt x="1354112" y="79210"/>
                    </a:cubicBezTo>
                    <a:cubicBezTo>
                      <a:pt x="1321194" y="92926"/>
                      <a:pt x="1287933" y="106985"/>
                      <a:pt x="1255014" y="120701"/>
                    </a:cubicBezTo>
                    <a:lnTo>
                      <a:pt x="1156602" y="163564"/>
                    </a:lnTo>
                    <a:cubicBezTo>
                      <a:pt x="1124026" y="178308"/>
                      <a:pt x="1091108" y="192710"/>
                      <a:pt x="1058532" y="207455"/>
                    </a:cubicBezTo>
                    <a:lnTo>
                      <a:pt x="961149" y="252718"/>
                    </a:lnTo>
                    <a:lnTo>
                      <a:pt x="864108" y="299009"/>
                    </a:lnTo>
                    <a:lnTo>
                      <a:pt x="767410" y="345643"/>
                    </a:lnTo>
                    <a:cubicBezTo>
                      <a:pt x="638480" y="408051"/>
                      <a:pt x="510235" y="471488"/>
                      <a:pt x="382334" y="535953"/>
                    </a:cubicBezTo>
                    <a:cubicBezTo>
                      <a:pt x="254432" y="600418"/>
                      <a:pt x="127216" y="665912"/>
                      <a:pt x="0" y="731749"/>
                    </a:cubicBezTo>
                    <a:lnTo>
                      <a:pt x="686" y="733120"/>
                    </a:lnTo>
                    <a:cubicBezTo>
                      <a:pt x="128931" y="669341"/>
                      <a:pt x="257175" y="605562"/>
                      <a:pt x="385763" y="542811"/>
                    </a:cubicBezTo>
                    <a:cubicBezTo>
                      <a:pt x="514350" y="479717"/>
                      <a:pt x="643281" y="417652"/>
                      <a:pt x="772897" y="356616"/>
                    </a:cubicBezTo>
                    <a:lnTo>
                      <a:pt x="870280" y="311353"/>
                    </a:lnTo>
                    <a:lnTo>
                      <a:pt x="968007" y="266776"/>
                    </a:lnTo>
                    <a:lnTo>
                      <a:pt x="1065733" y="222199"/>
                    </a:lnTo>
                    <a:cubicBezTo>
                      <a:pt x="1098309" y="207455"/>
                      <a:pt x="1130884" y="192710"/>
                      <a:pt x="1163460" y="177622"/>
                    </a:cubicBezTo>
                    <a:lnTo>
                      <a:pt x="1261186" y="133388"/>
                    </a:lnTo>
                    <a:cubicBezTo>
                      <a:pt x="1293762" y="118644"/>
                      <a:pt x="1326337" y="104242"/>
                      <a:pt x="1358913" y="89154"/>
                    </a:cubicBezTo>
                    <a:lnTo>
                      <a:pt x="1555052" y="1372"/>
                    </a:lnTo>
                    <a:lnTo>
                      <a:pt x="1553680" y="0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146" name="Google Shape;4146;p19"/>
            <p:cNvGrpSpPr/>
            <p:nvPr/>
          </p:nvGrpSpPr>
          <p:grpSpPr>
            <a:xfrm>
              <a:off x="138152" y="2940752"/>
              <a:ext cx="1502547" cy="1938505"/>
              <a:chOff x="3163902" y="2639552"/>
              <a:chExt cx="1502547" cy="1938505"/>
            </a:xfrm>
          </p:grpSpPr>
          <p:sp>
            <p:nvSpPr>
              <p:cNvPr id="4147" name="Google Shape;4147;p19"/>
              <p:cNvSpPr/>
              <p:nvPr/>
            </p:nvSpPr>
            <p:spPr>
              <a:xfrm>
                <a:off x="3163902" y="2639552"/>
                <a:ext cx="279422" cy="190058"/>
              </a:xfrm>
              <a:custGeom>
                <a:avLst/>
                <a:gdLst/>
                <a:ahLst/>
                <a:cxnLst/>
                <a:rect l="l" t="t" r="r" b="b"/>
                <a:pathLst>
                  <a:path w="279422" h="190058" extrusionOk="0">
                    <a:moveTo>
                      <a:pt x="269136" y="180457"/>
                    </a:moveTo>
                    <a:cubicBezTo>
                      <a:pt x="191983" y="175999"/>
                      <a:pt x="115859" y="151996"/>
                      <a:pt x="50366" y="110848"/>
                    </a:cubicBezTo>
                    <a:cubicBezTo>
                      <a:pt x="19505" y="91646"/>
                      <a:pt x="-12728" y="54956"/>
                      <a:pt x="5103" y="23066"/>
                    </a:cubicBezTo>
                    <a:cubicBezTo>
                      <a:pt x="15047" y="5578"/>
                      <a:pt x="37335" y="-1966"/>
                      <a:pt x="57224" y="435"/>
                    </a:cubicBezTo>
                    <a:cubicBezTo>
                      <a:pt x="77112" y="2835"/>
                      <a:pt x="95285" y="13465"/>
                      <a:pt x="112088" y="24438"/>
                    </a:cubicBezTo>
                    <a:cubicBezTo>
                      <a:pt x="177924" y="67986"/>
                      <a:pt x="235189" y="124564"/>
                      <a:pt x="279423" y="190058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48" name="Google Shape;4148;p19"/>
              <p:cNvSpPr/>
              <p:nvPr/>
            </p:nvSpPr>
            <p:spPr>
              <a:xfrm>
                <a:off x="3513678" y="3235137"/>
                <a:ext cx="384675" cy="212750"/>
              </a:xfrm>
              <a:custGeom>
                <a:avLst/>
                <a:gdLst/>
                <a:ahLst/>
                <a:cxnLst/>
                <a:rect l="l" t="t" r="r" b="b"/>
                <a:pathLst>
                  <a:path w="384675" h="212750" extrusionOk="0">
                    <a:moveTo>
                      <a:pt x="384675" y="207236"/>
                    </a:moveTo>
                    <a:cubicBezTo>
                      <a:pt x="287635" y="221294"/>
                      <a:pt x="186822" y="208264"/>
                      <a:pt x="96296" y="170545"/>
                    </a:cubicBezTo>
                    <a:cubicBezTo>
                      <a:pt x="61321" y="155801"/>
                      <a:pt x="26002" y="135569"/>
                      <a:pt x="8514" y="101965"/>
                    </a:cubicBezTo>
                    <a:cubicBezTo>
                      <a:pt x="-8974" y="68361"/>
                      <a:pt x="627" y="18641"/>
                      <a:pt x="35946" y="4925"/>
                    </a:cubicBezTo>
                    <a:cubicBezTo>
                      <a:pt x="82237" y="-13249"/>
                      <a:pt x="142245" y="22412"/>
                      <a:pt x="180307" y="54302"/>
                    </a:cubicBezTo>
                    <a:cubicBezTo>
                      <a:pt x="224198" y="90992"/>
                      <a:pt x="268089" y="127340"/>
                      <a:pt x="312323" y="164030"/>
                    </a:cubicBezTo>
                    <a:cubicBezTo>
                      <a:pt x="338727" y="185633"/>
                      <a:pt x="350385" y="211693"/>
                      <a:pt x="384675" y="20723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49" name="Google Shape;4149;p19"/>
              <p:cNvSpPr/>
              <p:nvPr/>
            </p:nvSpPr>
            <p:spPr>
              <a:xfrm>
                <a:off x="4055950" y="2898498"/>
                <a:ext cx="196755" cy="411172"/>
              </a:xfrm>
              <a:custGeom>
                <a:avLst/>
                <a:gdLst/>
                <a:ahLst/>
                <a:cxnLst/>
                <a:rect l="l" t="t" r="r" b="b"/>
                <a:pathLst>
                  <a:path w="196755" h="411172" extrusionOk="0">
                    <a:moveTo>
                      <a:pt x="94092" y="4493"/>
                    </a:moveTo>
                    <a:cubicBezTo>
                      <a:pt x="26883" y="39126"/>
                      <a:pt x="-4321" y="121764"/>
                      <a:pt x="480" y="197202"/>
                    </a:cubicBezTo>
                    <a:cubicBezTo>
                      <a:pt x="4938" y="272640"/>
                      <a:pt x="38199" y="342935"/>
                      <a:pt x="71117" y="411172"/>
                    </a:cubicBezTo>
                    <a:cubicBezTo>
                      <a:pt x="90663" y="332305"/>
                      <a:pt x="137640" y="253438"/>
                      <a:pt x="168844" y="178686"/>
                    </a:cubicBezTo>
                    <a:cubicBezTo>
                      <a:pt x="184274" y="141996"/>
                      <a:pt x="201419" y="103591"/>
                      <a:pt x="195590" y="64157"/>
                    </a:cubicBezTo>
                    <a:cubicBezTo>
                      <a:pt x="189418" y="25067"/>
                      <a:pt x="129410" y="-13338"/>
                      <a:pt x="94092" y="4493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50" name="Google Shape;4150;p19"/>
              <p:cNvSpPr/>
              <p:nvPr/>
            </p:nvSpPr>
            <p:spPr>
              <a:xfrm>
                <a:off x="4331299" y="3355805"/>
                <a:ext cx="196755" cy="411294"/>
              </a:xfrm>
              <a:custGeom>
                <a:avLst/>
                <a:gdLst/>
                <a:ahLst/>
                <a:cxnLst/>
                <a:rect l="l" t="t" r="r" b="b"/>
                <a:pathLst>
                  <a:path w="196755" h="411294" extrusionOk="0">
                    <a:moveTo>
                      <a:pt x="94092" y="4615"/>
                    </a:moveTo>
                    <a:cubicBezTo>
                      <a:pt x="26883" y="39248"/>
                      <a:pt x="-4321" y="121887"/>
                      <a:pt x="480" y="197324"/>
                    </a:cubicBezTo>
                    <a:cubicBezTo>
                      <a:pt x="4938" y="272762"/>
                      <a:pt x="38199" y="343057"/>
                      <a:pt x="71117" y="411294"/>
                    </a:cubicBezTo>
                    <a:cubicBezTo>
                      <a:pt x="90663" y="332427"/>
                      <a:pt x="137640" y="253560"/>
                      <a:pt x="168844" y="178808"/>
                    </a:cubicBezTo>
                    <a:cubicBezTo>
                      <a:pt x="184274" y="142118"/>
                      <a:pt x="201419" y="103713"/>
                      <a:pt x="195590" y="64279"/>
                    </a:cubicBezTo>
                    <a:cubicBezTo>
                      <a:pt x="189418" y="25189"/>
                      <a:pt x="129410" y="-13559"/>
                      <a:pt x="94092" y="4615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51" name="Google Shape;4151;p19"/>
              <p:cNvSpPr/>
              <p:nvPr/>
            </p:nvSpPr>
            <p:spPr>
              <a:xfrm>
                <a:off x="3318167" y="2748343"/>
                <a:ext cx="1348282" cy="1829714"/>
              </a:xfrm>
              <a:custGeom>
                <a:avLst/>
                <a:gdLst/>
                <a:ahLst/>
                <a:cxnLst/>
                <a:rect l="l" t="t" r="r" b="b"/>
                <a:pathLst>
                  <a:path w="1348282" h="1829714" extrusionOk="0">
                    <a:moveTo>
                      <a:pt x="1029" y="0"/>
                    </a:moveTo>
                    <a:cubicBezTo>
                      <a:pt x="162192" y="104242"/>
                      <a:pt x="308610" y="230086"/>
                      <a:pt x="441312" y="368618"/>
                    </a:cubicBezTo>
                    <a:cubicBezTo>
                      <a:pt x="573672" y="507492"/>
                      <a:pt x="692315" y="659397"/>
                      <a:pt x="799986" y="818159"/>
                    </a:cubicBezTo>
                    <a:cubicBezTo>
                      <a:pt x="853821" y="897712"/>
                      <a:pt x="905256" y="978637"/>
                      <a:pt x="954291" y="1061276"/>
                    </a:cubicBezTo>
                    <a:lnTo>
                      <a:pt x="990638" y="1123340"/>
                    </a:lnTo>
                    <a:lnTo>
                      <a:pt x="1026300" y="1185748"/>
                    </a:lnTo>
                    <a:lnTo>
                      <a:pt x="1060933" y="1248842"/>
                    </a:lnTo>
                    <a:lnTo>
                      <a:pt x="1094880" y="1312278"/>
                    </a:lnTo>
                    <a:lnTo>
                      <a:pt x="1128141" y="1376058"/>
                    </a:lnTo>
                    <a:lnTo>
                      <a:pt x="1161059" y="1440180"/>
                    </a:lnTo>
                    <a:lnTo>
                      <a:pt x="1193292" y="1504645"/>
                    </a:lnTo>
                    <a:lnTo>
                      <a:pt x="1225182" y="1569110"/>
                    </a:lnTo>
                    <a:lnTo>
                      <a:pt x="1256386" y="1633919"/>
                    </a:lnTo>
                    <a:lnTo>
                      <a:pt x="1287247" y="1698727"/>
                    </a:lnTo>
                    <a:cubicBezTo>
                      <a:pt x="1307478" y="1742275"/>
                      <a:pt x="1328052" y="1785480"/>
                      <a:pt x="1348283" y="1829029"/>
                    </a:cubicBezTo>
                    <a:lnTo>
                      <a:pt x="1346911" y="1829714"/>
                    </a:lnTo>
                    <a:lnTo>
                      <a:pt x="1330109" y="1797825"/>
                    </a:lnTo>
                    <a:lnTo>
                      <a:pt x="1313650" y="1765935"/>
                    </a:lnTo>
                    <a:lnTo>
                      <a:pt x="1280389" y="1702156"/>
                    </a:lnTo>
                    <a:lnTo>
                      <a:pt x="1214209" y="1574597"/>
                    </a:lnTo>
                    <a:lnTo>
                      <a:pt x="1180948" y="1510817"/>
                    </a:lnTo>
                    <a:lnTo>
                      <a:pt x="1147686" y="1447381"/>
                    </a:lnTo>
                    <a:lnTo>
                      <a:pt x="1114082" y="1383944"/>
                    </a:lnTo>
                    <a:lnTo>
                      <a:pt x="1080135" y="1320851"/>
                    </a:lnTo>
                    <a:lnTo>
                      <a:pt x="1045845" y="1257757"/>
                    </a:lnTo>
                    <a:lnTo>
                      <a:pt x="1010869" y="1195007"/>
                    </a:lnTo>
                    <a:lnTo>
                      <a:pt x="975551" y="1132599"/>
                    </a:lnTo>
                    <a:lnTo>
                      <a:pt x="939546" y="1070534"/>
                    </a:lnTo>
                    <a:cubicBezTo>
                      <a:pt x="891540" y="987895"/>
                      <a:pt x="841134" y="906285"/>
                      <a:pt x="788327" y="826732"/>
                    </a:cubicBezTo>
                    <a:cubicBezTo>
                      <a:pt x="682371" y="667283"/>
                      <a:pt x="565442" y="515036"/>
                      <a:pt x="434454" y="375133"/>
                    </a:cubicBezTo>
                    <a:cubicBezTo>
                      <a:pt x="304495" y="234887"/>
                      <a:pt x="159791" y="107671"/>
                      <a:pt x="0" y="1715"/>
                    </a:cubicBezTo>
                    <a:lnTo>
                      <a:pt x="1029" y="0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52" name="Google Shape;4152;p19"/>
              <p:cNvSpPr/>
              <p:nvPr/>
            </p:nvSpPr>
            <p:spPr>
              <a:xfrm>
                <a:off x="3548938" y="3305556"/>
                <a:ext cx="497890" cy="182422"/>
              </a:xfrm>
              <a:custGeom>
                <a:avLst/>
                <a:gdLst/>
                <a:ahLst/>
                <a:cxnLst/>
                <a:rect l="l" t="t" r="r" b="b"/>
                <a:pathLst>
                  <a:path w="497890" h="182422" extrusionOk="0">
                    <a:moveTo>
                      <a:pt x="497205" y="182423"/>
                    </a:moveTo>
                    <a:cubicBezTo>
                      <a:pt x="476631" y="173850"/>
                      <a:pt x="455714" y="168021"/>
                      <a:pt x="434454" y="163220"/>
                    </a:cubicBezTo>
                    <a:cubicBezTo>
                      <a:pt x="423824" y="160820"/>
                      <a:pt x="413195" y="158763"/>
                      <a:pt x="402222" y="156705"/>
                    </a:cubicBezTo>
                    <a:cubicBezTo>
                      <a:pt x="391249" y="154648"/>
                      <a:pt x="380619" y="152248"/>
                      <a:pt x="369646" y="150190"/>
                    </a:cubicBezTo>
                    <a:cubicBezTo>
                      <a:pt x="348044" y="145390"/>
                      <a:pt x="326441" y="139903"/>
                      <a:pt x="305181" y="133045"/>
                    </a:cubicBezTo>
                    <a:cubicBezTo>
                      <a:pt x="283921" y="126187"/>
                      <a:pt x="263004" y="119329"/>
                      <a:pt x="242087" y="111785"/>
                    </a:cubicBezTo>
                    <a:cubicBezTo>
                      <a:pt x="221171" y="104585"/>
                      <a:pt x="200254" y="96355"/>
                      <a:pt x="179680" y="88125"/>
                    </a:cubicBezTo>
                    <a:cubicBezTo>
                      <a:pt x="169393" y="84011"/>
                      <a:pt x="159106" y="79896"/>
                      <a:pt x="148819" y="75438"/>
                    </a:cubicBezTo>
                    <a:lnTo>
                      <a:pt x="133388" y="68923"/>
                    </a:lnTo>
                    <a:lnTo>
                      <a:pt x="118301" y="62065"/>
                    </a:lnTo>
                    <a:cubicBezTo>
                      <a:pt x="113157" y="59665"/>
                      <a:pt x="108356" y="57264"/>
                      <a:pt x="103213" y="54864"/>
                    </a:cubicBezTo>
                    <a:lnTo>
                      <a:pt x="88125" y="47663"/>
                    </a:lnTo>
                    <a:cubicBezTo>
                      <a:pt x="78181" y="42863"/>
                      <a:pt x="68237" y="38062"/>
                      <a:pt x="58293" y="32918"/>
                    </a:cubicBezTo>
                    <a:cubicBezTo>
                      <a:pt x="38405" y="22974"/>
                      <a:pt x="19202" y="12002"/>
                      <a:pt x="0" y="1372"/>
                    </a:cubicBezTo>
                    <a:lnTo>
                      <a:pt x="686" y="0"/>
                    </a:lnTo>
                    <a:cubicBezTo>
                      <a:pt x="40462" y="19545"/>
                      <a:pt x="80582" y="38062"/>
                      <a:pt x="121387" y="54521"/>
                    </a:cubicBezTo>
                    <a:lnTo>
                      <a:pt x="136817" y="60693"/>
                    </a:lnTo>
                    <a:lnTo>
                      <a:pt x="152248" y="66523"/>
                    </a:lnTo>
                    <a:cubicBezTo>
                      <a:pt x="162535" y="70637"/>
                      <a:pt x="172822" y="74409"/>
                      <a:pt x="183109" y="78181"/>
                    </a:cubicBezTo>
                    <a:cubicBezTo>
                      <a:pt x="204026" y="85382"/>
                      <a:pt x="224600" y="92583"/>
                      <a:pt x="245859" y="99098"/>
                    </a:cubicBezTo>
                    <a:cubicBezTo>
                      <a:pt x="256489" y="102527"/>
                      <a:pt x="267119" y="105270"/>
                      <a:pt x="277406" y="108699"/>
                    </a:cubicBezTo>
                    <a:cubicBezTo>
                      <a:pt x="282550" y="110414"/>
                      <a:pt x="288036" y="111443"/>
                      <a:pt x="293180" y="113157"/>
                    </a:cubicBezTo>
                    <a:cubicBezTo>
                      <a:pt x="298666" y="114529"/>
                      <a:pt x="303809" y="116243"/>
                      <a:pt x="309296" y="117272"/>
                    </a:cubicBezTo>
                    <a:lnTo>
                      <a:pt x="373075" y="134074"/>
                    </a:lnTo>
                    <a:lnTo>
                      <a:pt x="405308" y="142646"/>
                    </a:lnTo>
                    <a:cubicBezTo>
                      <a:pt x="415938" y="145733"/>
                      <a:pt x="426911" y="148819"/>
                      <a:pt x="437540" y="152248"/>
                    </a:cubicBezTo>
                    <a:cubicBezTo>
                      <a:pt x="458800" y="159449"/>
                      <a:pt x="479717" y="168364"/>
                      <a:pt x="497891" y="181394"/>
                    </a:cubicBezTo>
                    <a:lnTo>
                      <a:pt x="497205" y="182423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53" name="Google Shape;4153;p19"/>
              <p:cNvSpPr/>
              <p:nvPr/>
            </p:nvSpPr>
            <p:spPr>
              <a:xfrm>
                <a:off x="3718285" y="3673109"/>
                <a:ext cx="489020" cy="270385"/>
              </a:xfrm>
              <a:custGeom>
                <a:avLst/>
                <a:gdLst/>
                <a:ahLst/>
                <a:cxnLst/>
                <a:rect l="l" t="t" r="r" b="b"/>
                <a:pathLst>
                  <a:path w="489020" h="270385" extrusionOk="0">
                    <a:moveTo>
                      <a:pt x="489021" y="263383"/>
                    </a:moveTo>
                    <a:cubicBezTo>
                      <a:pt x="365577" y="281213"/>
                      <a:pt x="237332" y="264754"/>
                      <a:pt x="122461" y="216748"/>
                    </a:cubicBezTo>
                    <a:cubicBezTo>
                      <a:pt x="77884" y="198232"/>
                      <a:pt x="32964" y="172514"/>
                      <a:pt x="10675" y="129652"/>
                    </a:cubicBezTo>
                    <a:cubicBezTo>
                      <a:pt x="-11270" y="86789"/>
                      <a:pt x="731" y="23695"/>
                      <a:pt x="45651" y="6208"/>
                    </a:cubicBezTo>
                    <a:cubicBezTo>
                      <a:pt x="104630" y="-16767"/>
                      <a:pt x="180754" y="28496"/>
                      <a:pt x="229103" y="68958"/>
                    </a:cubicBezTo>
                    <a:cubicBezTo>
                      <a:pt x="284995" y="115250"/>
                      <a:pt x="340888" y="161884"/>
                      <a:pt x="396781" y="208176"/>
                    </a:cubicBezTo>
                    <a:cubicBezTo>
                      <a:pt x="430728" y="235608"/>
                      <a:pt x="445473" y="268869"/>
                      <a:pt x="489021" y="263383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54" name="Google Shape;4154;p19"/>
              <p:cNvSpPr/>
              <p:nvPr/>
            </p:nvSpPr>
            <p:spPr>
              <a:xfrm>
                <a:off x="3857891" y="3799674"/>
                <a:ext cx="497890" cy="182423"/>
              </a:xfrm>
              <a:custGeom>
                <a:avLst/>
                <a:gdLst/>
                <a:ahLst/>
                <a:cxnLst/>
                <a:rect l="l" t="t" r="r" b="b"/>
                <a:pathLst>
                  <a:path w="497890" h="182423" extrusionOk="0">
                    <a:moveTo>
                      <a:pt x="497205" y="182423"/>
                    </a:moveTo>
                    <a:cubicBezTo>
                      <a:pt x="476631" y="173851"/>
                      <a:pt x="455714" y="168021"/>
                      <a:pt x="434454" y="163220"/>
                    </a:cubicBezTo>
                    <a:cubicBezTo>
                      <a:pt x="423824" y="160820"/>
                      <a:pt x="413195" y="158763"/>
                      <a:pt x="402222" y="156706"/>
                    </a:cubicBezTo>
                    <a:cubicBezTo>
                      <a:pt x="391249" y="154648"/>
                      <a:pt x="380619" y="152248"/>
                      <a:pt x="369646" y="150190"/>
                    </a:cubicBezTo>
                    <a:cubicBezTo>
                      <a:pt x="348044" y="145390"/>
                      <a:pt x="326441" y="139903"/>
                      <a:pt x="305181" y="133045"/>
                    </a:cubicBezTo>
                    <a:cubicBezTo>
                      <a:pt x="283921" y="126187"/>
                      <a:pt x="263004" y="119329"/>
                      <a:pt x="242087" y="111785"/>
                    </a:cubicBezTo>
                    <a:cubicBezTo>
                      <a:pt x="221171" y="104585"/>
                      <a:pt x="200254" y="96355"/>
                      <a:pt x="179680" y="88126"/>
                    </a:cubicBezTo>
                    <a:cubicBezTo>
                      <a:pt x="169393" y="84011"/>
                      <a:pt x="159106" y="79896"/>
                      <a:pt x="148819" y="75438"/>
                    </a:cubicBezTo>
                    <a:lnTo>
                      <a:pt x="133388" y="68923"/>
                    </a:lnTo>
                    <a:lnTo>
                      <a:pt x="118301" y="62065"/>
                    </a:lnTo>
                    <a:cubicBezTo>
                      <a:pt x="113157" y="59665"/>
                      <a:pt x="108356" y="57265"/>
                      <a:pt x="103213" y="54864"/>
                    </a:cubicBezTo>
                    <a:lnTo>
                      <a:pt x="88125" y="47663"/>
                    </a:lnTo>
                    <a:cubicBezTo>
                      <a:pt x="78181" y="42863"/>
                      <a:pt x="68237" y="38062"/>
                      <a:pt x="58293" y="32918"/>
                    </a:cubicBezTo>
                    <a:cubicBezTo>
                      <a:pt x="38405" y="22975"/>
                      <a:pt x="19202" y="12002"/>
                      <a:pt x="0" y="1372"/>
                    </a:cubicBezTo>
                    <a:lnTo>
                      <a:pt x="686" y="0"/>
                    </a:lnTo>
                    <a:cubicBezTo>
                      <a:pt x="40462" y="19546"/>
                      <a:pt x="80582" y="38062"/>
                      <a:pt x="121387" y="54521"/>
                    </a:cubicBezTo>
                    <a:lnTo>
                      <a:pt x="136817" y="60694"/>
                    </a:lnTo>
                    <a:lnTo>
                      <a:pt x="152248" y="66523"/>
                    </a:lnTo>
                    <a:cubicBezTo>
                      <a:pt x="162535" y="70637"/>
                      <a:pt x="172822" y="74410"/>
                      <a:pt x="183109" y="78181"/>
                    </a:cubicBezTo>
                    <a:cubicBezTo>
                      <a:pt x="204026" y="85382"/>
                      <a:pt x="224600" y="92583"/>
                      <a:pt x="245859" y="99098"/>
                    </a:cubicBezTo>
                    <a:cubicBezTo>
                      <a:pt x="256489" y="102527"/>
                      <a:pt x="267119" y="105271"/>
                      <a:pt x="277406" y="108700"/>
                    </a:cubicBezTo>
                    <a:cubicBezTo>
                      <a:pt x="282550" y="110414"/>
                      <a:pt x="288036" y="111443"/>
                      <a:pt x="293180" y="113157"/>
                    </a:cubicBezTo>
                    <a:cubicBezTo>
                      <a:pt x="298666" y="114529"/>
                      <a:pt x="303809" y="116243"/>
                      <a:pt x="309296" y="117272"/>
                    </a:cubicBezTo>
                    <a:lnTo>
                      <a:pt x="373075" y="134074"/>
                    </a:lnTo>
                    <a:lnTo>
                      <a:pt x="405308" y="142646"/>
                    </a:lnTo>
                    <a:cubicBezTo>
                      <a:pt x="415938" y="145733"/>
                      <a:pt x="426911" y="148819"/>
                      <a:pt x="437540" y="152248"/>
                    </a:cubicBezTo>
                    <a:cubicBezTo>
                      <a:pt x="458800" y="159449"/>
                      <a:pt x="479717" y="168364"/>
                      <a:pt x="497891" y="181394"/>
                    </a:cubicBezTo>
                    <a:lnTo>
                      <a:pt x="497205" y="182423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55" name="Google Shape;4155;p19"/>
              <p:cNvSpPr/>
              <p:nvPr/>
            </p:nvSpPr>
            <p:spPr>
              <a:xfrm>
                <a:off x="3279808" y="2898765"/>
                <a:ext cx="307878" cy="170545"/>
              </a:xfrm>
              <a:custGeom>
                <a:avLst/>
                <a:gdLst/>
                <a:ahLst/>
                <a:cxnLst/>
                <a:rect l="l" t="t" r="r" b="b"/>
                <a:pathLst>
                  <a:path w="307878" h="170545" extrusionOk="0">
                    <a:moveTo>
                      <a:pt x="307879" y="166075"/>
                    </a:moveTo>
                    <a:cubicBezTo>
                      <a:pt x="230040" y="177391"/>
                      <a:pt x="149459" y="167104"/>
                      <a:pt x="77107" y="136586"/>
                    </a:cubicBezTo>
                    <a:cubicBezTo>
                      <a:pt x="48989" y="124927"/>
                      <a:pt x="20871" y="108468"/>
                      <a:pt x="6812" y="81722"/>
                    </a:cubicBezTo>
                    <a:cubicBezTo>
                      <a:pt x="-7247" y="54632"/>
                      <a:pt x="640" y="14856"/>
                      <a:pt x="28758" y="3883"/>
                    </a:cubicBezTo>
                    <a:cubicBezTo>
                      <a:pt x="65791" y="-10519"/>
                      <a:pt x="113797" y="17942"/>
                      <a:pt x="144315" y="43317"/>
                    </a:cubicBezTo>
                    <a:cubicBezTo>
                      <a:pt x="179634" y="72463"/>
                      <a:pt x="214610" y="101953"/>
                      <a:pt x="249928" y="131099"/>
                    </a:cubicBezTo>
                    <a:cubicBezTo>
                      <a:pt x="271188" y="148930"/>
                      <a:pt x="280789" y="169847"/>
                      <a:pt x="307879" y="166075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56" name="Google Shape;4156;p19"/>
              <p:cNvSpPr/>
              <p:nvPr/>
            </p:nvSpPr>
            <p:spPr>
              <a:xfrm>
                <a:off x="3361372" y="2977057"/>
                <a:ext cx="398792" cy="146761"/>
              </a:xfrm>
              <a:custGeom>
                <a:avLst/>
                <a:gdLst/>
                <a:ahLst/>
                <a:cxnLst/>
                <a:rect l="l" t="t" r="r" b="b"/>
                <a:pathLst>
                  <a:path w="398792" h="146761" extrusionOk="0">
                    <a:moveTo>
                      <a:pt x="398793" y="146761"/>
                    </a:moveTo>
                    <a:cubicBezTo>
                      <a:pt x="382334" y="140246"/>
                      <a:pt x="365189" y="136131"/>
                      <a:pt x="348044" y="132359"/>
                    </a:cubicBezTo>
                    <a:cubicBezTo>
                      <a:pt x="330899" y="128588"/>
                      <a:pt x="313411" y="125844"/>
                      <a:pt x="295923" y="122072"/>
                    </a:cubicBezTo>
                    <a:cubicBezTo>
                      <a:pt x="278435" y="118301"/>
                      <a:pt x="261290" y="113843"/>
                      <a:pt x="244145" y="108356"/>
                    </a:cubicBezTo>
                    <a:cubicBezTo>
                      <a:pt x="227343" y="102870"/>
                      <a:pt x="210198" y="97041"/>
                      <a:pt x="193396" y="90869"/>
                    </a:cubicBezTo>
                    <a:cubicBezTo>
                      <a:pt x="176594" y="85039"/>
                      <a:pt x="160134" y="78524"/>
                      <a:pt x="143332" y="72009"/>
                    </a:cubicBezTo>
                    <a:cubicBezTo>
                      <a:pt x="126873" y="65151"/>
                      <a:pt x="110414" y="58293"/>
                      <a:pt x="94298" y="50749"/>
                    </a:cubicBezTo>
                    <a:cubicBezTo>
                      <a:pt x="86068" y="46977"/>
                      <a:pt x="78181" y="43205"/>
                      <a:pt x="70295" y="39090"/>
                    </a:cubicBezTo>
                    <a:cubicBezTo>
                      <a:pt x="62408" y="34976"/>
                      <a:pt x="54521" y="31204"/>
                      <a:pt x="46634" y="27089"/>
                    </a:cubicBezTo>
                    <a:cubicBezTo>
                      <a:pt x="30861" y="18860"/>
                      <a:pt x="15431" y="10287"/>
                      <a:pt x="0" y="1371"/>
                    </a:cubicBezTo>
                    <a:lnTo>
                      <a:pt x="686" y="0"/>
                    </a:lnTo>
                    <a:cubicBezTo>
                      <a:pt x="32576" y="15431"/>
                      <a:pt x="64808" y="30175"/>
                      <a:pt x="97727" y="42863"/>
                    </a:cubicBezTo>
                    <a:cubicBezTo>
                      <a:pt x="114186" y="49377"/>
                      <a:pt x="130645" y="55550"/>
                      <a:pt x="147447" y="61379"/>
                    </a:cubicBezTo>
                    <a:cubicBezTo>
                      <a:pt x="164249" y="67208"/>
                      <a:pt x="180708" y="73038"/>
                      <a:pt x="197510" y="78181"/>
                    </a:cubicBezTo>
                    <a:cubicBezTo>
                      <a:pt x="206083" y="80924"/>
                      <a:pt x="214313" y="83325"/>
                      <a:pt x="222885" y="85725"/>
                    </a:cubicBezTo>
                    <a:cubicBezTo>
                      <a:pt x="231458" y="88125"/>
                      <a:pt x="240030" y="90183"/>
                      <a:pt x="248603" y="92583"/>
                    </a:cubicBezTo>
                    <a:lnTo>
                      <a:pt x="274320" y="99098"/>
                    </a:lnTo>
                    <a:lnTo>
                      <a:pt x="299695" y="105956"/>
                    </a:lnTo>
                    <a:cubicBezTo>
                      <a:pt x="316497" y="110414"/>
                      <a:pt x="333985" y="115214"/>
                      <a:pt x="350787" y="121044"/>
                    </a:cubicBezTo>
                    <a:cubicBezTo>
                      <a:pt x="367589" y="126873"/>
                      <a:pt x="384391" y="134760"/>
                      <a:pt x="398793" y="145389"/>
                    </a:cubicBezTo>
                    <a:lnTo>
                      <a:pt x="398793" y="146761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57" name="Google Shape;4157;p19"/>
              <p:cNvSpPr/>
              <p:nvPr/>
            </p:nvSpPr>
            <p:spPr>
              <a:xfrm>
                <a:off x="4106151" y="3044266"/>
                <a:ext cx="67289" cy="601446"/>
              </a:xfrm>
              <a:custGeom>
                <a:avLst/>
                <a:gdLst/>
                <a:ahLst/>
                <a:cxnLst/>
                <a:rect l="l" t="t" r="r" b="b"/>
                <a:pathLst>
                  <a:path w="67289" h="601446" extrusionOk="0">
                    <a:moveTo>
                      <a:pt x="45606" y="601104"/>
                    </a:moveTo>
                    <a:cubicBezTo>
                      <a:pt x="52807" y="590817"/>
                      <a:pt x="56236" y="578472"/>
                      <a:pt x="56921" y="566471"/>
                    </a:cubicBezTo>
                    <a:cubicBezTo>
                      <a:pt x="57950" y="554127"/>
                      <a:pt x="56921" y="541782"/>
                      <a:pt x="55550" y="529438"/>
                    </a:cubicBezTo>
                    <a:lnTo>
                      <a:pt x="53150" y="510578"/>
                    </a:lnTo>
                    <a:cubicBezTo>
                      <a:pt x="52121" y="504406"/>
                      <a:pt x="51435" y="498234"/>
                      <a:pt x="50406" y="491718"/>
                    </a:cubicBezTo>
                    <a:cubicBezTo>
                      <a:pt x="49378" y="485547"/>
                      <a:pt x="48692" y="479374"/>
                      <a:pt x="47663" y="472859"/>
                    </a:cubicBezTo>
                    <a:lnTo>
                      <a:pt x="46292" y="463601"/>
                    </a:lnTo>
                    <a:lnTo>
                      <a:pt x="44577" y="454343"/>
                    </a:lnTo>
                    <a:lnTo>
                      <a:pt x="18517" y="304152"/>
                    </a:lnTo>
                    <a:cubicBezTo>
                      <a:pt x="9601" y="254089"/>
                      <a:pt x="2057" y="203340"/>
                      <a:pt x="343" y="151905"/>
                    </a:cubicBezTo>
                    <a:cubicBezTo>
                      <a:pt x="0" y="145390"/>
                      <a:pt x="343" y="139218"/>
                      <a:pt x="0" y="132702"/>
                    </a:cubicBezTo>
                    <a:cubicBezTo>
                      <a:pt x="0" y="126187"/>
                      <a:pt x="343" y="120015"/>
                      <a:pt x="343" y="113500"/>
                    </a:cubicBezTo>
                    <a:cubicBezTo>
                      <a:pt x="1029" y="100813"/>
                      <a:pt x="1715" y="87783"/>
                      <a:pt x="3429" y="75095"/>
                    </a:cubicBezTo>
                    <a:lnTo>
                      <a:pt x="4801" y="65494"/>
                    </a:lnTo>
                    <a:cubicBezTo>
                      <a:pt x="5144" y="62408"/>
                      <a:pt x="5829" y="59322"/>
                      <a:pt x="6172" y="55893"/>
                    </a:cubicBezTo>
                    <a:cubicBezTo>
                      <a:pt x="6858" y="52807"/>
                      <a:pt x="7201" y="49721"/>
                      <a:pt x="7887" y="46292"/>
                    </a:cubicBezTo>
                    <a:lnTo>
                      <a:pt x="9944" y="37033"/>
                    </a:lnTo>
                    <a:lnTo>
                      <a:pt x="10973" y="32233"/>
                    </a:lnTo>
                    <a:lnTo>
                      <a:pt x="12002" y="27432"/>
                    </a:lnTo>
                    <a:lnTo>
                      <a:pt x="14402" y="18174"/>
                    </a:lnTo>
                    <a:cubicBezTo>
                      <a:pt x="16116" y="12002"/>
                      <a:pt x="18174" y="5829"/>
                      <a:pt x="19888" y="0"/>
                    </a:cubicBezTo>
                    <a:lnTo>
                      <a:pt x="21603" y="343"/>
                    </a:lnTo>
                    <a:cubicBezTo>
                      <a:pt x="8230" y="49378"/>
                      <a:pt x="5144" y="100470"/>
                      <a:pt x="8915" y="150876"/>
                    </a:cubicBezTo>
                    <a:cubicBezTo>
                      <a:pt x="12344" y="201282"/>
                      <a:pt x="21603" y="251346"/>
                      <a:pt x="31890" y="301066"/>
                    </a:cubicBezTo>
                    <a:cubicBezTo>
                      <a:pt x="37033" y="325755"/>
                      <a:pt x="42520" y="350787"/>
                      <a:pt x="48006" y="375476"/>
                    </a:cubicBezTo>
                    <a:cubicBezTo>
                      <a:pt x="53492" y="400507"/>
                      <a:pt x="57950" y="425539"/>
                      <a:pt x="61379" y="450914"/>
                    </a:cubicBezTo>
                    <a:lnTo>
                      <a:pt x="62408" y="460515"/>
                    </a:lnTo>
                    <a:lnTo>
                      <a:pt x="63437" y="470116"/>
                    </a:lnTo>
                    <a:cubicBezTo>
                      <a:pt x="64122" y="476631"/>
                      <a:pt x="64808" y="482803"/>
                      <a:pt x="65151" y="489318"/>
                    </a:cubicBezTo>
                    <a:cubicBezTo>
                      <a:pt x="66180" y="502005"/>
                      <a:pt x="66866" y="515036"/>
                      <a:pt x="67208" y="527723"/>
                    </a:cubicBezTo>
                    <a:cubicBezTo>
                      <a:pt x="67551" y="540753"/>
                      <a:pt x="66866" y="553784"/>
                      <a:pt x="64122" y="566814"/>
                    </a:cubicBezTo>
                    <a:cubicBezTo>
                      <a:pt x="62751" y="573329"/>
                      <a:pt x="60693" y="579501"/>
                      <a:pt x="57607" y="585673"/>
                    </a:cubicBezTo>
                    <a:cubicBezTo>
                      <a:pt x="54864" y="591503"/>
                      <a:pt x="50749" y="596989"/>
                      <a:pt x="46292" y="601447"/>
                    </a:cubicBezTo>
                    <a:lnTo>
                      <a:pt x="45606" y="601104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58" name="Google Shape;4158;p19"/>
              <p:cNvSpPr/>
              <p:nvPr/>
            </p:nvSpPr>
            <p:spPr>
              <a:xfrm>
                <a:off x="4381842" y="3501694"/>
                <a:ext cx="67289" cy="601446"/>
              </a:xfrm>
              <a:custGeom>
                <a:avLst/>
                <a:gdLst/>
                <a:ahLst/>
                <a:cxnLst/>
                <a:rect l="l" t="t" r="r" b="b"/>
                <a:pathLst>
                  <a:path w="67289" h="601446" extrusionOk="0">
                    <a:moveTo>
                      <a:pt x="45606" y="601104"/>
                    </a:moveTo>
                    <a:cubicBezTo>
                      <a:pt x="52807" y="590817"/>
                      <a:pt x="56236" y="578472"/>
                      <a:pt x="56921" y="566471"/>
                    </a:cubicBezTo>
                    <a:cubicBezTo>
                      <a:pt x="57950" y="554127"/>
                      <a:pt x="56921" y="541782"/>
                      <a:pt x="55550" y="529438"/>
                    </a:cubicBezTo>
                    <a:lnTo>
                      <a:pt x="53149" y="510578"/>
                    </a:lnTo>
                    <a:cubicBezTo>
                      <a:pt x="52121" y="504406"/>
                      <a:pt x="51435" y="498234"/>
                      <a:pt x="50406" y="491718"/>
                    </a:cubicBezTo>
                    <a:cubicBezTo>
                      <a:pt x="49378" y="485547"/>
                      <a:pt x="48692" y="479374"/>
                      <a:pt x="47663" y="472859"/>
                    </a:cubicBezTo>
                    <a:lnTo>
                      <a:pt x="46291" y="463601"/>
                    </a:lnTo>
                    <a:lnTo>
                      <a:pt x="44577" y="454342"/>
                    </a:lnTo>
                    <a:lnTo>
                      <a:pt x="18517" y="304152"/>
                    </a:lnTo>
                    <a:cubicBezTo>
                      <a:pt x="9601" y="254089"/>
                      <a:pt x="2057" y="203340"/>
                      <a:pt x="343" y="151905"/>
                    </a:cubicBezTo>
                    <a:cubicBezTo>
                      <a:pt x="0" y="145389"/>
                      <a:pt x="343" y="139218"/>
                      <a:pt x="0" y="132702"/>
                    </a:cubicBezTo>
                    <a:cubicBezTo>
                      <a:pt x="0" y="126187"/>
                      <a:pt x="343" y="120015"/>
                      <a:pt x="343" y="113500"/>
                    </a:cubicBezTo>
                    <a:cubicBezTo>
                      <a:pt x="1029" y="100812"/>
                      <a:pt x="1715" y="87783"/>
                      <a:pt x="3429" y="75095"/>
                    </a:cubicBezTo>
                    <a:lnTo>
                      <a:pt x="4801" y="65494"/>
                    </a:lnTo>
                    <a:cubicBezTo>
                      <a:pt x="5144" y="62408"/>
                      <a:pt x="5829" y="59322"/>
                      <a:pt x="6172" y="55893"/>
                    </a:cubicBezTo>
                    <a:cubicBezTo>
                      <a:pt x="6858" y="52806"/>
                      <a:pt x="7201" y="49720"/>
                      <a:pt x="7887" y="46291"/>
                    </a:cubicBezTo>
                    <a:lnTo>
                      <a:pt x="9944" y="37033"/>
                    </a:lnTo>
                    <a:lnTo>
                      <a:pt x="10973" y="32232"/>
                    </a:lnTo>
                    <a:lnTo>
                      <a:pt x="12002" y="27432"/>
                    </a:lnTo>
                    <a:lnTo>
                      <a:pt x="14402" y="18174"/>
                    </a:lnTo>
                    <a:cubicBezTo>
                      <a:pt x="16116" y="12001"/>
                      <a:pt x="18174" y="5829"/>
                      <a:pt x="19888" y="0"/>
                    </a:cubicBezTo>
                    <a:lnTo>
                      <a:pt x="21603" y="343"/>
                    </a:lnTo>
                    <a:cubicBezTo>
                      <a:pt x="8230" y="49377"/>
                      <a:pt x="5144" y="100470"/>
                      <a:pt x="8915" y="150876"/>
                    </a:cubicBezTo>
                    <a:cubicBezTo>
                      <a:pt x="12344" y="201282"/>
                      <a:pt x="21603" y="251346"/>
                      <a:pt x="31890" y="301066"/>
                    </a:cubicBezTo>
                    <a:cubicBezTo>
                      <a:pt x="37033" y="325755"/>
                      <a:pt x="42520" y="350787"/>
                      <a:pt x="48006" y="375475"/>
                    </a:cubicBezTo>
                    <a:cubicBezTo>
                      <a:pt x="53492" y="400507"/>
                      <a:pt x="57950" y="425539"/>
                      <a:pt x="61379" y="450913"/>
                    </a:cubicBezTo>
                    <a:lnTo>
                      <a:pt x="62408" y="460515"/>
                    </a:lnTo>
                    <a:lnTo>
                      <a:pt x="63436" y="470116"/>
                    </a:lnTo>
                    <a:cubicBezTo>
                      <a:pt x="64122" y="476631"/>
                      <a:pt x="64808" y="482803"/>
                      <a:pt x="65151" y="489318"/>
                    </a:cubicBezTo>
                    <a:cubicBezTo>
                      <a:pt x="66180" y="502005"/>
                      <a:pt x="66865" y="515036"/>
                      <a:pt x="67208" y="527723"/>
                    </a:cubicBezTo>
                    <a:cubicBezTo>
                      <a:pt x="67551" y="540753"/>
                      <a:pt x="66865" y="553783"/>
                      <a:pt x="64122" y="566814"/>
                    </a:cubicBezTo>
                    <a:cubicBezTo>
                      <a:pt x="62751" y="573329"/>
                      <a:pt x="60693" y="579501"/>
                      <a:pt x="57607" y="585673"/>
                    </a:cubicBezTo>
                    <a:cubicBezTo>
                      <a:pt x="54864" y="591502"/>
                      <a:pt x="50749" y="596989"/>
                      <a:pt x="46291" y="601447"/>
                    </a:cubicBezTo>
                    <a:lnTo>
                      <a:pt x="45606" y="601104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59" name="Google Shape;4159;p19"/>
              <p:cNvSpPr/>
              <p:nvPr/>
            </p:nvSpPr>
            <p:spPr>
              <a:xfrm>
                <a:off x="3686780" y="2673668"/>
                <a:ext cx="161879" cy="278014"/>
              </a:xfrm>
              <a:custGeom>
                <a:avLst/>
                <a:gdLst/>
                <a:ahLst/>
                <a:cxnLst/>
                <a:rect l="l" t="t" r="r" b="b"/>
                <a:pathLst>
                  <a:path w="161879" h="278014" extrusionOk="0">
                    <a:moveTo>
                      <a:pt x="55554" y="188860"/>
                    </a:moveTo>
                    <a:cubicBezTo>
                      <a:pt x="21607" y="147712"/>
                      <a:pt x="-8225" y="95935"/>
                      <a:pt x="2062" y="43471"/>
                    </a:cubicBezTo>
                    <a:cubicBezTo>
                      <a:pt x="4805" y="30098"/>
                      <a:pt x="10291" y="16382"/>
                      <a:pt x="21264" y="8152"/>
                    </a:cubicBezTo>
                    <a:cubicBezTo>
                      <a:pt x="36694" y="-3506"/>
                      <a:pt x="59326" y="-1792"/>
                      <a:pt x="76128" y="7809"/>
                    </a:cubicBezTo>
                    <a:cubicBezTo>
                      <a:pt x="92930" y="17410"/>
                      <a:pt x="104932" y="33870"/>
                      <a:pt x="114533" y="50329"/>
                    </a:cubicBezTo>
                    <a:cubicBezTo>
                      <a:pt x="146422" y="103821"/>
                      <a:pt x="191342" y="230008"/>
                      <a:pt x="135107" y="278014"/>
                    </a:cubicBezTo>
                    <a:cubicBezTo>
                      <a:pt x="106303" y="256069"/>
                      <a:pt x="80586" y="219036"/>
                      <a:pt x="55554" y="18886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60" name="Google Shape;4160;p19"/>
              <p:cNvSpPr/>
              <p:nvPr/>
            </p:nvSpPr>
            <p:spPr>
              <a:xfrm>
                <a:off x="3774909" y="2852928"/>
                <a:ext cx="95326" cy="395020"/>
              </a:xfrm>
              <a:custGeom>
                <a:avLst/>
                <a:gdLst/>
                <a:ahLst/>
                <a:cxnLst/>
                <a:rect l="l" t="t" r="r" b="b"/>
                <a:pathLst>
                  <a:path w="95326" h="395020" extrusionOk="0">
                    <a:moveTo>
                      <a:pt x="94298" y="395021"/>
                    </a:moveTo>
                    <a:cubicBezTo>
                      <a:pt x="89154" y="387820"/>
                      <a:pt x="84353" y="380619"/>
                      <a:pt x="80239" y="373075"/>
                    </a:cubicBezTo>
                    <a:cubicBezTo>
                      <a:pt x="76124" y="365531"/>
                      <a:pt x="72009" y="357645"/>
                      <a:pt x="68580" y="349415"/>
                    </a:cubicBezTo>
                    <a:cubicBezTo>
                      <a:pt x="61722" y="333299"/>
                      <a:pt x="55893" y="316497"/>
                      <a:pt x="51778" y="299352"/>
                    </a:cubicBezTo>
                    <a:cubicBezTo>
                      <a:pt x="47663" y="282207"/>
                      <a:pt x="45606" y="264376"/>
                      <a:pt x="44920" y="246888"/>
                    </a:cubicBezTo>
                    <a:cubicBezTo>
                      <a:pt x="44577" y="237973"/>
                      <a:pt x="44577" y="229400"/>
                      <a:pt x="44920" y="220485"/>
                    </a:cubicBezTo>
                    <a:cubicBezTo>
                      <a:pt x="44920" y="211912"/>
                      <a:pt x="45263" y="202997"/>
                      <a:pt x="45606" y="194424"/>
                    </a:cubicBezTo>
                    <a:cubicBezTo>
                      <a:pt x="45949" y="177279"/>
                      <a:pt x="46634" y="160134"/>
                      <a:pt x="46292" y="142989"/>
                    </a:cubicBezTo>
                    <a:cubicBezTo>
                      <a:pt x="45949" y="125844"/>
                      <a:pt x="44920" y="109042"/>
                      <a:pt x="42177" y="92240"/>
                    </a:cubicBezTo>
                    <a:cubicBezTo>
                      <a:pt x="40805" y="84011"/>
                      <a:pt x="39091" y="75438"/>
                      <a:pt x="36690" y="67551"/>
                    </a:cubicBezTo>
                    <a:cubicBezTo>
                      <a:pt x="34290" y="59322"/>
                      <a:pt x="31547" y="51435"/>
                      <a:pt x="28118" y="43548"/>
                    </a:cubicBezTo>
                    <a:cubicBezTo>
                      <a:pt x="24689" y="35662"/>
                      <a:pt x="20574" y="28118"/>
                      <a:pt x="16116" y="21260"/>
                    </a:cubicBezTo>
                    <a:cubicBezTo>
                      <a:pt x="11316" y="14059"/>
                      <a:pt x="6172" y="7544"/>
                      <a:pt x="0" y="1372"/>
                    </a:cubicBezTo>
                    <a:lnTo>
                      <a:pt x="1029" y="0"/>
                    </a:lnTo>
                    <a:cubicBezTo>
                      <a:pt x="7544" y="5829"/>
                      <a:pt x="13373" y="12344"/>
                      <a:pt x="18860" y="19202"/>
                    </a:cubicBezTo>
                    <a:cubicBezTo>
                      <a:pt x="24003" y="26060"/>
                      <a:pt x="28804" y="33604"/>
                      <a:pt x="32576" y="41491"/>
                    </a:cubicBezTo>
                    <a:cubicBezTo>
                      <a:pt x="36690" y="49378"/>
                      <a:pt x="39776" y="57264"/>
                      <a:pt x="42863" y="65494"/>
                    </a:cubicBezTo>
                    <a:cubicBezTo>
                      <a:pt x="45949" y="73724"/>
                      <a:pt x="48006" y="82296"/>
                      <a:pt x="50063" y="90869"/>
                    </a:cubicBezTo>
                    <a:cubicBezTo>
                      <a:pt x="52121" y="99441"/>
                      <a:pt x="53492" y="108014"/>
                      <a:pt x="54521" y="116586"/>
                    </a:cubicBezTo>
                    <a:cubicBezTo>
                      <a:pt x="55550" y="125159"/>
                      <a:pt x="56579" y="134074"/>
                      <a:pt x="56921" y="142646"/>
                    </a:cubicBezTo>
                    <a:cubicBezTo>
                      <a:pt x="57950" y="160134"/>
                      <a:pt x="58293" y="177279"/>
                      <a:pt x="58636" y="194767"/>
                    </a:cubicBezTo>
                    <a:cubicBezTo>
                      <a:pt x="58979" y="211912"/>
                      <a:pt x="59665" y="229057"/>
                      <a:pt x="61379" y="245859"/>
                    </a:cubicBezTo>
                    <a:cubicBezTo>
                      <a:pt x="62751" y="262661"/>
                      <a:pt x="65151" y="279464"/>
                      <a:pt x="67894" y="295923"/>
                    </a:cubicBezTo>
                    <a:cubicBezTo>
                      <a:pt x="70637" y="312382"/>
                      <a:pt x="74409" y="329184"/>
                      <a:pt x="79210" y="345300"/>
                    </a:cubicBezTo>
                    <a:cubicBezTo>
                      <a:pt x="81610" y="353530"/>
                      <a:pt x="84011" y="361760"/>
                      <a:pt x="86754" y="369646"/>
                    </a:cubicBezTo>
                    <a:cubicBezTo>
                      <a:pt x="89497" y="377876"/>
                      <a:pt x="92583" y="385763"/>
                      <a:pt x="95326" y="393992"/>
                    </a:cubicBezTo>
                    <a:lnTo>
                      <a:pt x="94298" y="395021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161" name="Google Shape;4161;p19"/>
            <p:cNvGrpSpPr/>
            <p:nvPr/>
          </p:nvGrpSpPr>
          <p:grpSpPr>
            <a:xfrm>
              <a:off x="915293" y="4291870"/>
              <a:ext cx="1582998" cy="1722463"/>
              <a:chOff x="3941043" y="3990670"/>
              <a:chExt cx="1582998" cy="1722463"/>
            </a:xfrm>
          </p:grpSpPr>
          <p:grpSp>
            <p:nvGrpSpPr>
              <p:cNvPr id="4162" name="Google Shape;4162;p19"/>
              <p:cNvGrpSpPr/>
              <p:nvPr/>
            </p:nvGrpSpPr>
            <p:grpSpPr>
              <a:xfrm>
                <a:off x="3941043" y="3990670"/>
                <a:ext cx="1582998" cy="1722463"/>
                <a:chOff x="3941043" y="3990670"/>
                <a:chExt cx="1582998" cy="1722463"/>
              </a:xfrm>
            </p:grpSpPr>
            <p:grpSp>
              <p:nvGrpSpPr>
                <p:cNvPr id="4163" name="Google Shape;4163;p19"/>
                <p:cNvGrpSpPr/>
                <p:nvPr/>
              </p:nvGrpSpPr>
              <p:grpSpPr>
                <a:xfrm>
                  <a:off x="3941043" y="4413009"/>
                  <a:ext cx="736521" cy="614995"/>
                  <a:chOff x="3941043" y="4413009"/>
                  <a:chExt cx="736521" cy="614995"/>
                </a:xfrm>
              </p:grpSpPr>
              <p:sp>
                <p:nvSpPr>
                  <p:cNvPr id="4164" name="Google Shape;4164;p19"/>
                  <p:cNvSpPr/>
                  <p:nvPr/>
                </p:nvSpPr>
                <p:spPr>
                  <a:xfrm>
                    <a:off x="3941043" y="4413009"/>
                    <a:ext cx="736521" cy="61499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36521" h="614995" extrusionOk="0">
                        <a:moveTo>
                          <a:pt x="696946" y="481888"/>
                        </a:moveTo>
                        <a:lnTo>
                          <a:pt x="696946" y="481888"/>
                        </a:lnTo>
                        <a:cubicBezTo>
                          <a:pt x="690431" y="483945"/>
                          <a:pt x="683230" y="484974"/>
                          <a:pt x="674657" y="485659"/>
                        </a:cubicBezTo>
                        <a:cubicBezTo>
                          <a:pt x="670542" y="486002"/>
                          <a:pt x="666085" y="486346"/>
                          <a:pt x="661627" y="486346"/>
                        </a:cubicBezTo>
                        <a:cubicBezTo>
                          <a:pt x="657169" y="486346"/>
                          <a:pt x="652712" y="486346"/>
                          <a:pt x="647911" y="486002"/>
                        </a:cubicBezTo>
                        <a:cubicBezTo>
                          <a:pt x="632823" y="485317"/>
                          <a:pt x="618079" y="482573"/>
                          <a:pt x="603334" y="479830"/>
                        </a:cubicBezTo>
                        <a:cubicBezTo>
                          <a:pt x="593733" y="478116"/>
                          <a:pt x="584132" y="476059"/>
                          <a:pt x="574188" y="474687"/>
                        </a:cubicBezTo>
                        <a:cubicBezTo>
                          <a:pt x="558414" y="472286"/>
                          <a:pt x="542984" y="470572"/>
                          <a:pt x="527210" y="471258"/>
                        </a:cubicBezTo>
                        <a:cubicBezTo>
                          <a:pt x="521038" y="471601"/>
                          <a:pt x="515209" y="472286"/>
                          <a:pt x="509379" y="473315"/>
                        </a:cubicBezTo>
                        <a:cubicBezTo>
                          <a:pt x="477147" y="478459"/>
                          <a:pt x="446286" y="492860"/>
                          <a:pt x="416454" y="506920"/>
                        </a:cubicBezTo>
                        <a:cubicBezTo>
                          <a:pt x="371877" y="527836"/>
                          <a:pt x="326957" y="549096"/>
                          <a:pt x="282380" y="570013"/>
                        </a:cubicBezTo>
                        <a:cubicBezTo>
                          <a:pt x="228544" y="595387"/>
                          <a:pt x="170594" y="621448"/>
                          <a:pt x="111615" y="613561"/>
                        </a:cubicBezTo>
                        <a:cubicBezTo>
                          <a:pt x="109215" y="613219"/>
                          <a:pt x="106472" y="612875"/>
                          <a:pt x="104072" y="612190"/>
                        </a:cubicBezTo>
                        <a:cubicBezTo>
                          <a:pt x="99614" y="611161"/>
                          <a:pt x="95156" y="610132"/>
                          <a:pt x="90699" y="608761"/>
                        </a:cubicBezTo>
                        <a:cubicBezTo>
                          <a:pt x="60523" y="598816"/>
                          <a:pt x="33434" y="576871"/>
                          <a:pt x="19718" y="550125"/>
                        </a:cubicBezTo>
                        <a:cubicBezTo>
                          <a:pt x="18004" y="547039"/>
                          <a:pt x="16632" y="543952"/>
                          <a:pt x="15603" y="540866"/>
                        </a:cubicBezTo>
                        <a:cubicBezTo>
                          <a:pt x="9431" y="525093"/>
                          <a:pt x="8060" y="508291"/>
                          <a:pt x="12860" y="491146"/>
                        </a:cubicBezTo>
                        <a:cubicBezTo>
                          <a:pt x="19032" y="469201"/>
                          <a:pt x="34806" y="451027"/>
                          <a:pt x="40635" y="429081"/>
                        </a:cubicBezTo>
                        <a:cubicBezTo>
                          <a:pt x="44750" y="412965"/>
                          <a:pt x="43721" y="396848"/>
                          <a:pt x="39949" y="381075"/>
                        </a:cubicBezTo>
                        <a:cubicBezTo>
                          <a:pt x="39264" y="377989"/>
                          <a:pt x="38235" y="374560"/>
                          <a:pt x="37206" y="371474"/>
                        </a:cubicBezTo>
                        <a:cubicBezTo>
                          <a:pt x="31377" y="352615"/>
                          <a:pt x="22461" y="334098"/>
                          <a:pt x="14918" y="316267"/>
                        </a:cubicBezTo>
                        <a:cubicBezTo>
                          <a:pt x="10460" y="305980"/>
                          <a:pt x="6688" y="295007"/>
                          <a:pt x="3945" y="283691"/>
                        </a:cubicBezTo>
                        <a:cubicBezTo>
                          <a:pt x="3259" y="280606"/>
                          <a:pt x="2573" y="277177"/>
                          <a:pt x="1887" y="274090"/>
                        </a:cubicBezTo>
                        <a:cubicBezTo>
                          <a:pt x="-2570" y="248373"/>
                          <a:pt x="173" y="222998"/>
                          <a:pt x="17661" y="204824"/>
                        </a:cubicBezTo>
                        <a:cubicBezTo>
                          <a:pt x="20747" y="201395"/>
                          <a:pt x="24519" y="198652"/>
                          <a:pt x="27948" y="195909"/>
                        </a:cubicBezTo>
                        <a:cubicBezTo>
                          <a:pt x="32406" y="192480"/>
                          <a:pt x="37549" y="189737"/>
                          <a:pt x="42350" y="186651"/>
                        </a:cubicBezTo>
                        <a:cubicBezTo>
                          <a:pt x="45093" y="184936"/>
                          <a:pt x="47836" y="183222"/>
                          <a:pt x="50579" y="181507"/>
                        </a:cubicBezTo>
                        <a:cubicBezTo>
                          <a:pt x="65324" y="171220"/>
                          <a:pt x="77325" y="158190"/>
                          <a:pt x="87955" y="144131"/>
                        </a:cubicBezTo>
                        <a:cubicBezTo>
                          <a:pt x="90356" y="141045"/>
                          <a:pt x="92413" y="137959"/>
                          <a:pt x="94470" y="135216"/>
                        </a:cubicBezTo>
                        <a:cubicBezTo>
                          <a:pt x="102014" y="124586"/>
                          <a:pt x="108872" y="113270"/>
                          <a:pt x="116073" y="101954"/>
                        </a:cubicBezTo>
                        <a:cubicBezTo>
                          <a:pt x="118131" y="98869"/>
                          <a:pt x="119845" y="95782"/>
                          <a:pt x="121902" y="92696"/>
                        </a:cubicBezTo>
                        <a:cubicBezTo>
                          <a:pt x="128075" y="83095"/>
                          <a:pt x="133904" y="73837"/>
                          <a:pt x="140762" y="64921"/>
                        </a:cubicBezTo>
                        <a:cubicBezTo>
                          <a:pt x="143162" y="61835"/>
                          <a:pt x="145563" y="58406"/>
                          <a:pt x="147963" y="55320"/>
                        </a:cubicBezTo>
                        <a:cubicBezTo>
                          <a:pt x="157564" y="43661"/>
                          <a:pt x="167851" y="33374"/>
                          <a:pt x="180195" y="24802"/>
                        </a:cubicBezTo>
                        <a:cubicBezTo>
                          <a:pt x="241575" y="-18061"/>
                          <a:pt x="326271" y="1142"/>
                          <a:pt x="393822" y="33374"/>
                        </a:cubicBezTo>
                        <a:cubicBezTo>
                          <a:pt x="502179" y="85153"/>
                          <a:pt x="595104" y="167449"/>
                          <a:pt x="661970" y="267232"/>
                        </a:cubicBezTo>
                        <a:cubicBezTo>
                          <a:pt x="682544" y="298436"/>
                          <a:pt x="714434" y="347128"/>
                          <a:pt x="728835" y="391019"/>
                        </a:cubicBezTo>
                        <a:lnTo>
                          <a:pt x="728835" y="391019"/>
                        </a:lnTo>
                        <a:cubicBezTo>
                          <a:pt x="732264" y="400963"/>
                          <a:pt x="734665" y="410564"/>
                          <a:pt x="735693" y="419823"/>
                        </a:cubicBezTo>
                        <a:lnTo>
                          <a:pt x="735693" y="419823"/>
                        </a:lnTo>
                        <a:cubicBezTo>
                          <a:pt x="735693" y="421195"/>
                          <a:pt x="736036" y="422566"/>
                          <a:pt x="736036" y="423937"/>
                        </a:cubicBezTo>
                        <a:cubicBezTo>
                          <a:pt x="736379" y="428738"/>
                          <a:pt x="736722" y="433196"/>
                          <a:pt x="736379" y="437653"/>
                        </a:cubicBezTo>
                        <a:cubicBezTo>
                          <a:pt x="736036" y="445198"/>
                          <a:pt x="734322" y="452056"/>
                          <a:pt x="731236" y="457885"/>
                        </a:cubicBezTo>
                        <a:cubicBezTo>
                          <a:pt x="729864" y="460971"/>
                          <a:pt x="727807" y="463714"/>
                          <a:pt x="725749" y="466457"/>
                        </a:cubicBezTo>
                        <a:cubicBezTo>
                          <a:pt x="723349" y="469201"/>
                          <a:pt x="720606" y="471943"/>
                          <a:pt x="717520" y="474344"/>
                        </a:cubicBezTo>
                        <a:cubicBezTo>
                          <a:pt x="715119" y="476059"/>
                          <a:pt x="712719" y="477773"/>
                          <a:pt x="709633" y="479144"/>
                        </a:cubicBezTo>
                        <a:cubicBezTo>
                          <a:pt x="708947" y="479488"/>
                          <a:pt x="708261" y="479830"/>
                          <a:pt x="707576" y="480173"/>
                        </a:cubicBezTo>
                        <a:cubicBezTo>
                          <a:pt x="703804" y="479830"/>
                          <a:pt x="700375" y="481202"/>
                          <a:pt x="696946" y="481888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165" name="Google Shape;4165;p19"/>
                  <p:cNvSpPr/>
                  <p:nvPr/>
                </p:nvSpPr>
                <p:spPr>
                  <a:xfrm>
                    <a:off x="4081462" y="4466958"/>
                    <a:ext cx="594588" cy="36450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4588" h="364502" extrusionOk="0">
                        <a:moveTo>
                          <a:pt x="594589" y="364503"/>
                        </a:moveTo>
                        <a:cubicBezTo>
                          <a:pt x="465658" y="161163"/>
                          <a:pt x="239344" y="27432"/>
                          <a:pt x="0" y="9601"/>
                        </a:cubicBezTo>
                        <a:cubicBezTo>
                          <a:pt x="2400" y="6515"/>
                          <a:pt x="4801" y="3086"/>
                          <a:pt x="7201" y="0"/>
                        </a:cubicBezTo>
                        <a:cubicBezTo>
                          <a:pt x="237973" y="19203"/>
                          <a:pt x="456057" y="144361"/>
                          <a:pt x="587388" y="335356"/>
                        </a:cubicBezTo>
                        <a:lnTo>
                          <a:pt x="587388" y="335356"/>
                        </a:lnTo>
                        <a:cubicBezTo>
                          <a:pt x="590817" y="345643"/>
                          <a:pt x="593217" y="355245"/>
                          <a:pt x="594589" y="364503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166" name="Google Shape;4166;p19"/>
                  <p:cNvSpPr/>
                  <p:nvPr/>
                </p:nvSpPr>
                <p:spPr>
                  <a:xfrm>
                    <a:off x="4057116" y="4504677"/>
                    <a:ext cx="619762" cy="3446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9762" h="344614" extrusionOk="0">
                        <a:moveTo>
                          <a:pt x="619277" y="330899"/>
                        </a:moveTo>
                        <a:cubicBezTo>
                          <a:pt x="619620" y="335699"/>
                          <a:pt x="619963" y="340157"/>
                          <a:pt x="619620" y="344615"/>
                        </a:cubicBezTo>
                        <a:cubicBezTo>
                          <a:pt x="444741" y="181737"/>
                          <a:pt x="235572" y="41148"/>
                          <a:pt x="0" y="9259"/>
                        </a:cubicBezTo>
                        <a:cubicBezTo>
                          <a:pt x="2057" y="6172"/>
                          <a:pt x="3772" y="3086"/>
                          <a:pt x="5829" y="0"/>
                        </a:cubicBezTo>
                        <a:cubicBezTo>
                          <a:pt x="238316" y="32919"/>
                          <a:pt x="445427" y="170079"/>
                          <a:pt x="619277" y="330899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167" name="Google Shape;4167;p19"/>
                  <p:cNvSpPr/>
                  <p:nvPr/>
                </p:nvSpPr>
                <p:spPr>
                  <a:xfrm>
                    <a:off x="4028998" y="4547539"/>
                    <a:ext cx="642594" cy="3305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2594" h="330555" extrusionOk="0">
                        <a:moveTo>
                          <a:pt x="636765" y="330556"/>
                        </a:moveTo>
                        <a:cubicBezTo>
                          <a:pt x="528409" y="232829"/>
                          <a:pt x="404965" y="152248"/>
                          <a:pt x="271234" y="93612"/>
                        </a:cubicBezTo>
                        <a:cubicBezTo>
                          <a:pt x="189281" y="57950"/>
                          <a:pt x="103556" y="29490"/>
                          <a:pt x="16116" y="12002"/>
                        </a:cubicBezTo>
                        <a:cubicBezTo>
                          <a:pt x="10630" y="10973"/>
                          <a:pt x="5144" y="9944"/>
                          <a:pt x="0" y="8916"/>
                        </a:cubicBezTo>
                        <a:cubicBezTo>
                          <a:pt x="2400" y="5830"/>
                          <a:pt x="4458" y="2743"/>
                          <a:pt x="6515" y="0"/>
                        </a:cubicBezTo>
                        <a:cubicBezTo>
                          <a:pt x="92926" y="16117"/>
                          <a:pt x="177965" y="43549"/>
                          <a:pt x="258890" y="77496"/>
                        </a:cubicBezTo>
                        <a:cubicBezTo>
                          <a:pt x="399821" y="136817"/>
                          <a:pt x="529438" y="220142"/>
                          <a:pt x="642595" y="322326"/>
                        </a:cubicBezTo>
                        <a:cubicBezTo>
                          <a:pt x="640880" y="325069"/>
                          <a:pt x="639166" y="327813"/>
                          <a:pt x="636765" y="330556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168" name="Google Shape;4168;p19"/>
                  <p:cNvSpPr/>
                  <p:nvPr/>
                </p:nvSpPr>
                <p:spPr>
                  <a:xfrm>
                    <a:off x="3968305" y="4598631"/>
                    <a:ext cx="690257" cy="2993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0257" h="299351" extrusionOk="0">
                        <a:moveTo>
                          <a:pt x="690258" y="299352"/>
                        </a:moveTo>
                        <a:cubicBezTo>
                          <a:pt x="686486" y="297295"/>
                          <a:pt x="683057" y="294894"/>
                          <a:pt x="679285" y="292837"/>
                        </a:cubicBezTo>
                        <a:cubicBezTo>
                          <a:pt x="659397" y="280835"/>
                          <a:pt x="639509" y="268834"/>
                          <a:pt x="619620" y="256832"/>
                        </a:cubicBezTo>
                        <a:cubicBezTo>
                          <a:pt x="508178" y="190310"/>
                          <a:pt x="393649" y="126187"/>
                          <a:pt x="274320" y="75438"/>
                        </a:cubicBezTo>
                        <a:cubicBezTo>
                          <a:pt x="187566" y="38748"/>
                          <a:pt x="93955" y="12002"/>
                          <a:pt x="0" y="9259"/>
                        </a:cubicBezTo>
                        <a:cubicBezTo>
                          <a:pt x="4458" y="5830"/>
                          <a:pt x="9601" y="3086"/>
                          <a:pt x="14402" y="0"/>
                        </a:cubicBezTo>
                        <a:cubicBezTo>
                          <a:pt x="98755" y="4458"/>
                          <a:pt x="183109" y="27432"/>
                          <a:pt x="261633" y="59322"/>
                        </a:cubicBezTo>
                        <a:cubicBezTo>
                          <a:pt x="410451" y="119672"/>
                          <a:pt x="551726" y="203340"/>
                          <a:pt x="689229" y="287008"/>
                        </a:cubicBezTo>
                        <a:cubicBezTo>
                          <a:pt x="686829" y="288722"/>
                          <a:pt x="684428" y="290437"/>
                          <a:pt x="681342" y="291808"/>
                        </a:cubicBezTo>
                        <a:cubicBezTo>
                          <a:pt x="683400" y="293180"/>
                          <a:pt x="685800" y="294208"/>
                          <a:pt x="687857" y="295580"/>
                        </a:cubicBezTo>
                        <a:cubicBezTo>
                          <a:pt x="689572" y="296609"/>
                          <a:pt x="690258" y="297980"/>
                          <a:pt x="690258" y="299352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169" name="Google Shape;4169;p19"/>
                  <p:cNvSpPr/>
                  <p:nvPr/>
                </p:nvSpPr>
                <p:spPr>
                  <a:xfrm>
                    <a:off x="3977220" y="4741222"/>
                    <a:ext cx="676968" cy="16768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76968" h="167681" extrusionOk="0">
                        <a:moveTo>
                          <a:pt x="672084" y="167391"/>
                        </a:moveTo>
                        <a:cubicBezTo>
                          <a:pt x="660768" y="164304"/>
                          <a:pt x="649795" y="160875"/>
                          <a:pt x="638480" y="157789"/>
                        </a:cubicBezTo>
                        <a:cubicBezTo>
                          <a:pt x="579158" y="139959"/>
                          <a:pt x="520865" y="119385"/>
                          <a:pt x="463944" y="95724"/>
                        </a:cubicBezTo>
                        <a:cubicBezTo>
                          <a:pt x="400850" y="69321"/>
                          <a:pt x="339128" y="38117"/>
                          <a:pt x="272263" y="20972"/>
                        </a:cubicBezTo>
                        <a:cubicBezTo>
                          <a:pt x="195110" y="1427"/>
                          <a:pt x="123444" y="11714"/>
                          <a:pt x="48692" y="36746"/>
                        </a:cubicBezTo>
                        <a:cubicBezTo>
                          <a:pt x="33604" y="41889"/>
                          <a:pt x="18174" y="47033"/>
                          <a:pt x="2743" y="52519"/>
                        </a:cubicBezTo>
                        <a:cubicBezTo>
                          <a:pt x="2057" y="49433"/>
                          <a:pt x="1029" y="46004"/>
                          <a:pt x="0" y="42918"/>
                        </a:cubicBezTo>
                        <a:cubicBezTo>
                          <a:pt x="14745" y="37774"/>
                          <a:pt x="29832" y="32631"/>
                          <a:pt x="44577" y="27487"/>
                        </a:cubicBezTo>
                        <a:cubicBezTo>
                          <a:pt x="111785" y="4513"/>
                          <a:pt x="178994" y="-8174"/>
                          <a:pt x="249631" y="5885"/>
                        </a:cubicBezTo>
                        <a:cubicBezTo>
                          <a:pt x="316154" y="18915"/>
                          <a:pt x="377876" y="47718"/>
                          <a:pt x="439255" y="74808"/>
                        </a:cubicBezTo>
                        <a:cubicBezTo>
                          <a:pt x="511264" y="106011"/>
                          <a:pt x="584644" y="132415"/>
                          <a:pt x="660082" y="154360"/>
                        </a:cubicBezTo>
                        <a:cubicBezTo>
                          <a:pt x="660082" y="154360"/>
                          <a:pt x="660082" y="154360"/>
                          <a:pt x="660082" y="154360"/>
                        </a:cubicBezTo>
                        <a:lnTo>
                          <a:pt x="660082" y="154360"/>
                        </a:lnTo>
                        <a:cubicBezTo>
                          <a:pt x="664197" y="155732"/>
                          <a:pt x="668655" y="156761"/>
                          <a:pt x="672770" y="158132"/>
                        </a:cubicBezTo>
                        <a:cubicBezTo>
                          <a:pt x="674827" y="158818"/>
                          <a:pt x="676199" y="160533"/>
                          <a:pt x="676542" y="162247"/>
                        </a:cubicBezTo>
                        <a:cubicBezTo>
                          <a:pt x="677913" y="164990"/>
                          <a:pt x="675856" y="168762"/>
                          <a:pt x="672084" y="16739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170" name="Google Shape;4170;p19"/>
                  <p:cNvSpPr/>
                  <p:nvPr/>
                </p:nvSpPr>
                <p:spPr>
                  <a:xfrm>
                    <a:off x="3956304" y="4848293"/>
                    <a:ext cx="656620" cy="1144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6620" h="114498" extrusionOk="0">
                        <a:moveTo>
                          <a:pt x="649453" y="62720"/>
                        </a:moveTo>
                        <a:cubicBezTo>
                          <a:pt x="629222" y="56548"/>
                          <a:pt x="608648" y="50376"/>
                          <a:pt x="587731" y="44890"/>
                        </a:cubicBezTo>
                        <a:cubicBezTo>
                          <a:pt x="578129" y="42490"/>
                          <a:pt x="568528" y="39746"/>
                          <a:pt x="558927" y="37689"/>
                        </a:cubicBezTo>
                        <a:cubicBezTo>
                          <a:pt x="547268" y="34946"/>
                          <a:pt x="535267" y="32203"/>
                          <a:pt x="523608" y="29459"/>
                        </a:cubicBezTo>
                        <a:cubicBezTo>
                          <a:pt x="523608" y="29459"/>
                          <a:pt x="523608" y="29459"/>
                          <a:pt x="523608" y="29459"/>
                        </a:cubicBezTo>
                        <a:cubicBezTo>
                          <a:pt x="442341" y="12314"/>
                          <a:pt x="359359" y="4427"/>
                          <a:pt x="276720" y="15058"/>
                        </a:cubicBezTo>
                        <a:cubicBezTo>
                          <a:pt x="178994" y="27402"/>
                          <a:pt x="89497" y="67178"/>
                          <a:pt x="4115" y="114499"/>
                        </a:cubicBezTo>
                        <a:cubicBezTo>
                          <a:pt x="2400" y="111412"/>
                          <a:pt x="1029" y="108326"/>
                          <a:pt x="0" y="105240"/>
                        </a:cubicBezTo>
                        <a:cubicBezTo>
                          <a:pt x="86411" y="57234"/>
                          <a:pt x="176936" y="17458"/>
                          <a:pt x="275692" y="4771"/>
                        </a:cubicBezTo>
                        <a:cubicBezTo>
                          <a:pt x="400850" y="-11003"/>
                          <a:pt x="527037" y="14372"/>
                          <a:pt x="646367" y="51062"/>
                        </a:cubicBezTo>
                        <a:cubicBezTo>
                          <a:pt x="648767" y="51748"/>
                          <a:pt x="651167" y="52433"/>
                          <a:pt x="653567" y="53119"/>
                        </a:cubicBezTo>
                        <a:cubicBezTo>
                          <a:pt x="659740" y="55520"/>
                          <a:pt x="655625" y="64778"/>
                          <a:pt x="649453" y="6272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171" name="Google Shape;4171;p19"/>
                  <p:cNvSpPr/>
                  <p:nvPr/>
                </p:nvSpPr>
                <p:spPr>
                  <a:xfrm>
                    <a:off x="3942245" y="4670563"/>
                    <a:ext cx="716060" cy="232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16060" h="232425" extrusionOk="0">
                        <a:moveTo>
                          <a:pt x="712203" y="232221"/>
                        </a:moveTo>
                        <a:cubicBezTo>
                          <a:pt x="710832" y="232564"/>
                          <a:pt x="709460" y="232564"/>
                          <a:pt x="707746" y="231535"/>
                        </a:cubicBezTo>
                        <a:cubicBezTo>
                          <a:pt x="703631" y="229135"/>
                          <a:pt x="699516" y="226734"/>
                          <a:pt x="695401" y="224334"/>
                        </a:cubicBezTo>
                        <a:lnTo>
                          <a:pt x="695401" y="224334"/>
                        </a:lnTo>
                        <a:lnTo>
                          <a:pt x="695401" y="224334"/>
                        </a:lnTo>
                        <a:cubicBezTo>
                          <a:pt x="581216" y="157811"/>
                          <a:pt x="460858" y="101919"/>
                          <a:pt x="336042" y="58370"/>
                        </a:cubicBezTo>
                        <a:cubicBezTo>
                          <a:pt x="230772" y="21680"/>
                          <a:pt x="109385" y="-10553"/>
                          <a:pt x="2057" y="25452"/>
                        </a:cubicBezTo>
                        <a:cubicBezTo>
                          <a:pt x="1372" y="22366"/>
                          <a:pt x="686" y="18937"/>
                          <a:pt x="0" y="15850"/>
                        </a:cubicBezTo>
                        <a:cubicBezTo>
                          <a:pt x="100813" y="-17411"/>
                          <a:pt x="213627" y="6935"/>
                          <a:pt x="314096" y="40539"/>
                        </a:cubicBezTo>
                        <a:cubicBezTo>
                          <a:pt x="428625" y="78944"/>
                          <a:pt x="539725" y="127636"/>
                          <a:pt x="645681" y="185243"/>
                        </a:cubicBezTo>
                        <a:cubicBezTo>
                          <a:pt x="666598" y="196559"/>
                          <a:pt x="687172" y="208218"/>
                          <a:pt x="707403" y="220219"/>
                        </a:cubicBezTo>
                        <a:cubicBezTo>
                          <a:pt x="709460" y="221590"/>
                          <a:pt x="711860" y="222619"/>
                          <a:pt x="713918" y="223991"/>
                        </a:cubicBezTo>
                        <a:cubicBezTo>
                          <a:pt x="715632" y="225019"/>
                          <a:pt x="716318" y="226391"/>
                          <a:pt x="715975" y="227763"/>
                        </a:cubicBezTo>
                        <a:cubicBezTo>
                          <a:pt x="715975" y="229477"/>
                          <a:pt x="714261" y="231535"/>
                          <a:pt x="712203" y="23222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172" name="Google Shape;4172;p19"/>
                  <p:cNvSpPr/>
                  <p:nvPr/>
                </p:nvSpPr>
                <p:spPr>
                  <a:xfrm>
                    <a:off x="4031056" y="4876025"/>
                    <a:ext cx="483832" cy="1488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3832" h="148831" extrusionOk="0">
                        <a:moveTo>
                          <a:pt x="478689" y="15100"/>
                        </a:moveTo>
                        <a:cubicBezTo>
                          <a:pt x="458457" y="12357"/>
                          <a:pt x="438912" y="10643"/>
                          <a:pt x="419024" y="10300"/>
                        </a:cubicBezTo>
                        <a:cubicBezTo>
                          <a:pt x="272948" y="7900"/>
                          <a:pt x="138189" y="72707"/>
                          <a:pt x="13373" y="148831"/>
                        </a:cubicBezTo>
                        <a:cubicBezTo>
                          <a:pt x="8915" y="147803"/>
                          <a:pt x="4458" y="146774"/>
                          <a:pt x="0" y="145402"/>
                        </a:cubicBezTo>
                        <a:cubicBezTo>
                          <a:pt x="136817" y="61049"/>
                          <a:pt x="285979" y="-10960"/>
                          <a:pt x="448513" y="1384"/>
                        </a:cubicBezTo>
                        <a:cubicBezTo>
                          <a:pt x="448513" y="1384"/>
                          <a:pt x="448513" y="1384"/>
                          <a:pt x="448513" y="1384"/>
                        </a:cubicBezTo>
                        <a:cubicBezTo>
                          <a:pt x="458800" y="2070"/>
                          <a:pt x="469430" y="3442"/>
                          <a:pt x="479717" y="4813"/>
                        </a:cubicBezTo>
                        <a:cubicBezTo>
                          <a:pt x="482460" y="5156"/>
                          <a:pt x="483832" y="7214"/>
                          <a:pt x="483832" y="9271"/>
                        </a:cubicBezTo>
                        <a:cubicBezTo>
                          <a:pt x="483832" y="9957"/>
                          <a:pt x="483832" y="10643"/>
                          <a:pt x="483489" y="11329"/>
                        </a:cubicBezTo>
                        <a:cubicBezTo>
                          <a:pt x="483489" y="14072"/>
                          <a:pt x="481432" y="15443"/>
                          <a:pt x="478689" y="1510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4173" name="Google Shape;4173;p19"/>
                <p:cNvSpPr/>
                <p:nvPr/>
              </p:nvSpPr>
              <p:spPr>
                <a:xfrm>
                  <a:off x="4067180" y="4853063"/>
                  <a:ext cx="665822" cy="6953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822" h="695331" extrusionOk="0">
                      <a:moveTo>
                        <a:pt x="389072" y="677570"/>
                      </a:moveTo>
                      <a:cubicBezTo>
                        <a:pt x="365755" y="683399"/>
                        <a:pt x="342095" y="686143"/>
                        <a:pt x="318435" y="689229"/>
                      </a:cubicBezTo>
                      <a:cubicBezTo>
                        <a:pt x="281058" y="693686"/>
                        <a:pt x="252255" y="699859"/>
                        <a:pt x="223794" y="690257"/>
                      </a:cubicBezTo>
                      <a:cubicBezTo>
                        <a:pt x="219679" y="688886"/>
                        <a:pt x="215565" y="687171"/>
                        <a:pt x="211793" y="685114"/>
                      </a:cubicBezTo>
                      <a:cubicBezTo>
                        <a:pt x="204592" y="681685"/>
                        <a:pt x="197391" y="676884"/>
                        <a:pt x="190190" y="670712"/>
                      </a:cubicBezTo>
                      <a:cubicBezTo>
                        <a:pt x="156243" y="642938"/>
                        <a:pt x="157957" y="610705"/>
                        <a:pt x="153500" y="579501"/>
                      </a:cubicBezTo>
                      <a:cubicBezTo>
                        <a:pt x="153157" y="576072"/>
                        <a:pt x="152471" y="572643"/>
                        <a:pt x="151785" y="569214"/>
                      </a:cubicBezTo>
                      <a:cubicBezTo>
                        <a:pt x="148699" y="553440"/>
                        <a:pt x="142870" y="537667"/>
                        <a:pt x="129154" y="522923"/>
                      </a:cubicBezTo>
                      <a:cubicBezTo>
                        <a:pt x="121267" y="514693"/>
                        <a:pt x="112695" y="507149"/>
                        <a:pt x="103779" y="500291"/>
                      </a:cubicBezTo>
                      <a:cubicBezTo>
                        <a:pt x="100693" y="497891"/>
                        <a:pt x="97607" y="495491"/>
                        <a:pt x="94178" y="493090"/>
                      </a:cubicBezTo>
                      <a:cubicBezTo>
                        <a:pt x="78062" y="481088"/>
                        <a:pt x="61602" y="469773"/>
                        <a:pt x="47544" y="455028"/>
                      </a:cubicBezTo>
                      <a:cubicBezTo>
                        <a:pt x="35199" y="441655"/>
                        <a:pt x="25255" y="428968"/>
                        <a:pt x="18054" y="416966"/>
                      </a:cubicBezTo>
                      <a:cubicBezTo>
                        <a:pt x="16340" y="413880"/>
                        <a:pt x="14625" y="410794"/>
                        <a:pt x="12911" y="408051"/>
                      </a:cubicBezTo>
                      <a:cubicBezTo>
                        <a:pt x="-805" y="381647"/>
                        <a:pt x="-2863" y="357644"/>
                        <a:pt x="3309" y="336042"/>
                      </a:cubicBezTo>
                      <a:cubicBezTo>
                        <a:pt x="4338" y="332270"/>
                        <a:pt x="5710" y="328841"/>
                        <a:pt x="7081" y="325069"/>
                      </a:cubicBezTo>
                      <a:cubicBezTo>
                        <a:pt x="38628" y="250660"/>
                        <a:pt x="166873" y="205054"/>
                        <a:pt x="232024" y="171793"/>
                      </a:cubicBezTo>
                      <a:cubicBezTo>
                        <a:pt x="280373" y="147447"/>
                        <a:pt x="320149" y="109385"/>
                        <a:pt x="366098" y="80582"/>
                      </a:cubicBezTo>
                      <a:cubicBezTo>
                        <a:pt x="380157" y="71666"/>
                        <a:pt x="416847" y="53492"/>
                        <a:pt x="459366" y="36690"/>
                      </a:cubicBezTo>
                      <a:cubicBezTo>
                        <a:pt x="478226" y="29147"/>
                        <a:pt x="498457" y="21945"/>
                        <a:pt x="518345" y="16116"/>
                      </a:cubicBezTo>
                      <a:lnTo>
                        <a:pt x="518345" y="16116"/>
                      </a:lnTo>
                      <a:cubicBezTo>
                        <a:pt x="530690" y="12344"/>
                        <a:pt x="542691" y="9258"/>
                        <a:pt x="554693" y="6515"/>
                      </a:cubicBezTo>
                      <a:cubicBezTo>
                        <a:pt x="561551" y="5144"/>
                        <a:pt x="568409" y="3772"/>
                        <a:pt x="574924" y="2743"/>
                      </a:cubicBezTo>
                      <a:cubicBezTo>
                        <a:pt x="574924" y="2743"/>
                        <a:pt x="574924" y="2743"/>
                        <a:pt x="574924" y="2743"/>
                      </a:cubicBezTo>
                      <a:cubicBezTo>
                        <a:pt x="577667" y="2400"/>
                        <a:pt x="580067" y="2057"/>
                        <a:pt x="582810" y="1715"/>
                      </a:cubicBezTo>
                      <a:cubicBezTo>
                        <a:pt x="582810" y="1715"/>
                        <a:pt x="582810" y="1715"/>
                        <a:pt x="582810" y="1715"/>
                      </a:cubicBezTo>
                      <a:cubicBezTo>
                        <a:pt x="591726" y="686"/>
                        <a:pt x="600641" y="0"/>
                        <a:pt x="608528" y="0"/>
                      </a:cubicBezTo>
                      <a:cubicBezTo>
                        <a:pt x="616072" y="0"/>
                        <a:pt x="622930" y="686"/>
                        <a:pt x="629102" y="2057"/>
                      </a:cubicBezTo>
                      <a:cubicBezTo>
                        <a:pt x="656534" y="7544"/>
                        <a:pt x="671622" y="25718"/>
                        <a:pt x="663735" y="63093"/>
                      </a:cubicBezTo>
                      <a:cubicBezTo>
                        <a:pt x="663049" y="66522"/>
                        <a:pt x="662363" y="69608"/>
                        <a:pt x="661335" y="73380"/>
                      </a:cubicBezTo>
                      <a:cubicBezTo>
                        <a:pt x="658934" y="81267"/>
                        <a:pt x="655848" y="88811"/>
                        <a:pt x="652076" y="96012"/>
                      </a:cubicBezTo>
                      <a:cubicBezTo>
                        <a:pt x="651048" y="98069"/>
                        <a:pt x="650019" y="100469"/>
                        <a:pt x="648647" y="102527"/>
                      </a:cubicBezTo>
                      <a:cubicBezTo>
                        <a:pt x="646590" y="106299"/>
                        <a:pt x="644190" y="110071"/>
                        <a:pt x="642132" y="113843"/>
                      </a:cubicBezTo>
                      <a:cubicBezTo>
                        <a:pt x="631502" y="130988"/>
                        <a:pt x="619158" y="147790"/>
                        <a:pt x="609557" y="165620"/>
                      </a:cubicBezTo>
                      <a:cubicBezTo>
                        <a:pt x="599270" y="185509"/>
                        <a:pt x="593097" y="205054"/>
                        <a:pt x="590011" y="224942"/>
                      </a:cubicBezTo>
                      <a:cubicBezTo>
                        <a:pt x="588297" y="235572"/>
                        <a:pt x="587268" y="246545"/>
                        <a:pt x="586925" y="257175"/>
                      </a:cubicBezTo>
                      <a:cubicBezTo>
                        <a:pt x="586582" y="263690"/>
                        <a:pt x="586582" y="270205"/>
                        <a:pt x="586925" y="276720"/>
                      </a:cubicBezTo>
                      <a:cubicBezTo>
                        <a:pt x="587611" y="296951"/>
                        <a:pt x="589668" y="317183"/>
                        <a:pt x="592069" y="337413"/>
                      </a:cubicBezTo>
                      <a:cubicBezTo>
                        <a:pt x="594469" y="357644"/>
                        <a:pt x="596526" y="377876"/>
                        <a:pt x="597555" y="398450"/>
                      </a:cubicBezTo>
                      <a:cubicBezTo>
                        <a:pt x="598584" y="421081"/>
                        <a:pt x="597898" y="444056"/>
                        <a:pt x="593097" y="467030"/>
                      </a:cubicBezTo>
                      <a:cubicBezTo>
                        <a:pt x="590354" y="480746"/>
                        <a:pt x="585897" y="494804"/>
                        <a:pt x="580067" y="508178"/>
                      </a:cubicBezTo>
                      <a:cubicBezTo>
                        <a:pt x="572523" y="526008"/>
                        <a:pt x="562922" y="543153"/>
                        <a:pt x="551607" y="559270"/>
                      </a:cubicBezTo>
                      <a:cubicBezTo>
                        <a:pt x="524517" y="597674"/>
                        <a:pt x="487827" y="630936"/>
                        <a:pt x="447365" y="653567"/>
                      </a:cubicBezTo>
                      <a:cubicBezTo>
                        <a:pt x="438792" y="658368"/>
                        <a:pt x="429877" y="662483"/>
                        <a:pt x="420962" y="666254"/>
                      </a:cubicBezTo>
                      <a:cubicBezTo>
                        <a:pt x="411018" y="671055"/>
                        <a:pt x="400045" y="674827"/>
                        <a:pt x="389072" y="67757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74" name="Google Shape;4174;p19"/>
                <p:cNvSpPr/>
                <p:nvPr/>
              </p:nvSpPr>
              <p:spPr>
                <a:xfrm>
                  <a:off x="4070146" y="4839273"/>
                  <a:ext cx="602762" cy="3498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2762" h="349832" extrusionOk="0">
                      <a:moveTo>
                        <a:pt x="0" y="349833"/>
                      </a:moveTo>
                      <a:cubicBezTo>
                        <a:pt x="1029" y="346060"/>
                        <a:pt x="2400" y="342631"/>
                        <a:pt x="3772" y="338860"/>
                      </a:cubicBezTo>
                      <a:cubicBezTo>
                        <a:pt x="112814" y="319314"/>
                        <a:pt x="216713" y="273709"/>
                        <a:pt x="304495" y="204786"/>
                      </a:cubicBezTo>
                      <a:cubicBezTo>
                        <a:pt x="375132" y="148893"/>
                        <a:pt x="436169" y="73112"/>
                        <a:pt x="515379" y="29907"/>
                      </a:cubicBezTo>
                      <a:lnTo>
                        <a:pt x="515379" y="29907"/>
                      </a:lnTo>
                      <a:cubicBezTo>
                        <a:pt x="540753" y="16191"/>
                        <a:pt x="567500" y="5561"/>
                        <a:pt x="597332" y="75"/>
                      </a:cubicBezTo>
                      <a:cubicBezTo>
                        <a:pt x="603847" y="-954"/>
                        <a:pt x="604876" y="8990"/>
                        <a:pt x="598361" y="10018"/>
                      </a:cubicBezTo>
                      <a:cubicBezTo>
                        <a:pt x="589445" y="11733"/>
                        <a:pt x="580530" y="13791"/>
                        <a:pt x="571957" y="16533"/>
                      </a:cubicBezTo>
                      <a:cubicBezTo>
                        <a:pt x="571957" y="16533"/>
                        <a:pt x="571957" y="16533"/>
                        <a:pt x="571957" y="16533"/>
                      </a:cubicBezTo>
                      <a:cubicBezTo>
                        <a:pt x="454685" y="51852"/>
                        <a:pt x="378561" y="166381"/>
                        <a:pt x="281178" y="234618"/>
                      </a:cubicBezTo>
                      <a:cubicBezTo>
                        <a:pt x="197510" y="293940"/>
                        <a:pt x="100813" y="332688"/>
                        <a:pt x="0" y="349833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75" name="Google Shape;4175;p19"/>
                <p:cNvSpPr/>
                <p:nvPr/>
              </p:nvSpPr>
              <p:spPr>
                <a:xfrm>
                  <a:off x="4079748" y="4860382"/>
                  <a:ext cx="597674" cy="4096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674" h="409647" extrusionOk="0">
                      <a:moveTo>
                        <a:pt x="5144" y="409648"/>
                      </a:moveTo>
                      <a:cubicBezTo>
                        <a:pt x="3429" y="406562"/>
                        <a:pt x="1715" y="403476"/>
                        <a:pt x="0" y="400733"/>
                      </a:cubicBezTo>
                      <a:cubicBezTo>
                        <a:pt x="59322" y="382902"/>
                        <a:pt x="118643" y="364728"/>
                        <a:pt x="174536" y="337982"/>
                      </a:cubicBezTo>
                      <a:cubicBezTo>
                        <a:pt x="234544" y="309521"/>
                        <a:pt x="284950" y="270431"/>
                        <a:pt x="329870" y="221739"/>
                      </a:cubicBezTo>
                      <a:cubicBezTo>
                        <a:pt x="387820" y="159331"/>
                        <a:pt x="440284" y="86636"/>
                        <a:pt x="510578" y="38973"/>
                      </a:cubicBezTo>
                      <a:cubicBezTo>
                        <a:pt x="521551" y="31772"/>
                        <a:pt x="532867" y="24914"/>
                        <a:pt x="544525" y="19085"/>
                      </a:cubicBezTo>
                      <a:cubicBezTo>
                        <a:pt x="556184" y="12912"/>
                        <a:pt x="568871" y="7769"/>
                        <a:pt x="581558" y="3311"/>
                      </a:cubicBezTo>
                      <a:cubicBezTo>
                        <a:pt x="584645" y="2282"/>
                        <a:pt x="587731" y="1254"/>
                        <a:pt x="590817" y="225"/>
                      </a:cubicBezTo>
                      <a:cubicBezTo>
                        <a:pt x="592188" y="-118"/>
                        <a:pt x="593560" y="-118"/>
                        <a:pt x="594589" y="568"/>
                      </a:cubicBezTo>
                      <a:cubicBezTo>
                        <a:pt x="596646" y="1597"/>
                        <a:pt x="597675" y="3654"/>
                        <a:pt x="597675" y="5369"/>
                      </a:cubicBezTo>
                      <a:cubicBezTo>
                        <a:pt x="597675" y="7083"/>
                        <a:pt x="596646" y="8798"/>
                        <a:pt x="594589" y="9483"/>
                      </a:cubicBezTo>
                      <a:cubicBezTo>
                        <a:pt x="593217" y="9827"/>
                        <a:pt x="591845" y="10169"/>
                        <a:pt x="590474" y="10855"/>
                      </a:cubicBezTo>
                      <a:cubicBezTo>
                        <a:pt x="576072" y="15656"/>
                        <a:pt x="562013" y="21142"/>
                        <a:pt x="548983" y="28000"/>
                      </a:cubicBezTo>
                      <a:cubicBezTo>
                        <a:pt x="542125" y="31429"/>
                        <a:pt x="535610" y="35201"/>
                        <a:pt x="529095" y="38973"/>
                      </a:cubicBezTo>
                      <a:cubicBezTo>
                        <a:pt x="442341" y="91437"/>
                        <a:pt x="384391" y="182991"/>
                        <a:pt x="312382" y="253628"/>
                      </a:cubicBezTo>
                      <a:cubicBezTo>
                        <a:pt x="227686" y="337639"/>
                        <a:pt x="117272" y="375701"/>
                        <a:pt x="5144" y="409648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76" name="Google Shape;4176;p19"/>
                <p:cNvSpPr/>
                <p:nvPr/>
              </p:nvSpPr>
              <p:spPr>
                <a:xfrm>
                  <a:off x="4161015" y="4872449"/>
                  <a:ext cx="542640" cy="4805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2640" h="480562" extrusionOk="0">
                      <a:moveTo>
                        <a:pt x="9601" y="480562"/>
                      </a:moveTo>
                      <a:cubicBezTo>
                        <a:pt x="6515" y="478162"/>
                        <a:pt x="3429" y="475762"/>
                        <a:pt x="0" y="473361"/>
                      </a:cubicBezTo>
                      <a:cubicBezTo>
                        <a:pt x="109385" y="430156"/>
                        <a:pt x="208140" y="361233"/>
                        <a:pt x="284950" y="271393"/>
                      </a:cubicBezTo>
                      <a:cubicBezTo>
                        <a:pt x="364845" y="178125"/>
                        <a:pt x="420053" y="55709"/>
                        <a:pt x="535953" y="502"/>
                      </a:cubicBezTo>
                      <a:cubicBezTo>
                        <a:pt x="541782" y="-2241"/>
                        <a:pt x="545554" y="7017"/>
                        <a:pt x="539725" y="9761"/>
                      </a:cubicBezTo>
                      <a:cubicBezTo>
                        <a:pt x="415595" y="68739"/>
                        <a:pt x="360045" y="207957"/>
                        <a:pt x="269519" y="303626"/>
                      </a:cubicBezTo>
                      <a:cubicBezTo>
                        <a:pt x="196825" y="380778"/>
                        <a:pt x="107671" y="441129"/>
                        <a:pt x="9601" y="480562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77" name="Google Shape;4177;p19"/>
                <p:cNvSpPr/>
                <p:nvPr/>
              </p:nvSpPr>
              <p:spPr>
                <a:xfrm>
                  <a:off x="4218622" y="4887867"/>
                  <a:ext cx="484602" cy="5446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4602" h="544697" extrusionOk="0">
                      <a:moveTo>
                        <a:pt x="1715" y="544698"/>
                      </a:moveTo>
                      <a:cubicBezTo>
                        <a:pt x="1372" y="541269"/>
                        <a:pt x="686" y="537840"/>
                        <a:pt x="0" y="534411"/>
                      </a:cubicBezTo>
                      <a:cubicBezTo>
                        <a:pt x="98069" y="498749"/>
                        <a:pt x="188595" y="447657"/>
                        <a:pt x="243116" y="352330"/>
                      </a:cubicBezTo>
                      <a:cubicBezTo>
                        <a:pt x="277406" y="292323"/>
                        <a:pt x="303809" y="228543"/>
                        <a:pt x="341186" y="169908"/>
                      </a:cubicBezTo>
                      <a:cubicBezTo>
                        <a:pt x="379933" y="109215"/>
                        <a:pt x="424853" y="52979"/>
                        <a:pt x="475259" y="1544"/>
                      </a:cubicBezTo>
                      <a:cubicBezTo>
                        <a:pt x="479717" y="-2914"/>
                        <a:pt x="487947" y="3258"/>
                        <a:pt x="483146" y="7716"/>
                      </a:cubicBezTo>
                      <a:cubicBezTo>
                        <a:pt x="429997" y="62237"/>
                        <a:pt x="382334" y="122244"/>
                        <a:pt x="342214" y="187053"/>
                      </a:cubicBezTo>
                      <a:cubicBezTo>
                        <a:pt x="303809" y="249117"/>
                        <a:pt x="278092" y="318384"/>
                        <a:pt x="238316" y="379420"/>
                      </a:cubicBezTo>
                      <a:cubicBezTo>
                        <a:pt x="183109" y="464459"/>
                        <a:pt x="94640" y="511436"/>
                        <a:pt x="1715" y="544698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78" name="Google Shape;4178;p19"/>
                <p:cNvSpPr/>
                <p:nvPr/>
              </p:nvSpPr>
              <p:spPr>
                <a:xfrm>
                  <a:off x="4278630" y="4945682"/>
                  <a:ext cx="441783" cy="5976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783" h="597638" extrusionOk="0">
                      <a:moveTo>
                        <a:pt x="12002" y="597639"/>
                      </a:moveTo>
                      <a:cubicBezTo>
                        <a:pt x="7887" y="596267"/>
                        <a:pt x="3772" y="594553"/>
                        <a:pt x="0" y="592495"/>
                      </a:cubicBezTo>
                      <a:cubicBezTo>
                        <a:pt x="86411" y="545518"/>
                        <a:pt x="163563" y="484139"/>
                        <a:pt x="206426" y="393270"/>
                      </a:cubicBezTo>
                      <a:cubicBezTo>
                        <a:pt x="239687" y="322290"/>
                        <a:pt x="260947" y="247195"/>
                        <a:pt x="300038" y="178615"/>
                      </a:cubicBezTo>
                      <a:cubicBezTo>
                        <a:pt x="336728" y="114150"/>
                        <a:pt x="380962" y="54828"/>
                        <a:pt x="432397" y="1679"/>
                      </a:cubicBezTo>
                      <a:cubicBezTo>
                        <a:pt x="435483" y="-1750"/>
                        <a:pt x="440627" y="650"/>
                        <a:pt x="441655" y="3736"/>
                      </a:cubicBezTo>
                      <a:cubicBezTo>
                        <a:pt x="441998" y="5108"/>
                        <a:pt x="441655" y="6479"/>
                        <a:pt x="440627" y="7851"/>
                      </a:cubicBezTo>
                      <a:cubicBezTo>
                        <a:pt x="439941" y="8537"/>
                        <a:pt x="439255" y="9565"/>
                        <a:pt x="438569" y="10251"/>
                      </a:cubicBezTo>
                      <a:cubicBezTo>
                        <a:pt x="383019" y="68544"/>
                        <a:pt x="335356" y="133695"/>
                        <a:pt x="297637" y="205018"/>
                      </a:cubicBezTo>
                      <a:cubicBezTo>
                        <a:pt x="259575" y="276684"/>
                        <a:pt x="241402" y="357609"/>
                        <a:pt x="200597" y="427218"/>
                      </a:cubicBezTo>
                      <a:cubicBezTo>
                        <a:pt x="155677" y="502313"/>
                        <a:pt x="87440" y="555462"/>
                        <a:pt x="12002" y="597639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79" name="Google Shape;4179;p19"/>
                <p:cNvSpPr/>
                <p:nvPr/>
              </p:nvSpPr>
              <p:spPr>
                <a:xfrm>
                  <a:off x="4489170" y="4972710"/>
                  <a:ext cx="237597" cy="5466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597" h="546607" extrusionOk="0">
                      <a:moveTo>
                        <a:pt x="0" y="546608"/>
                      </a:moveTo>
                      <a:cubicBezTo>
                        <a:pt x="39434" y="504774"/>
                        <a:pt x="69266" y="452996"/>
                        <a:pt x="86068" y="395389"/>
                      </a:cubicBezTo>
                      <a:cubicBezTo>
                        <a:pt x="106299" y="325094"/>
                        <a:pt x="115214" y="252400"/>
                        <a:pt x="138531" y="182448"/>
                      </a:cubicBezTo>
                      <a:cubicBezTo>
                        <a:pt x="147104" y="156044"/>
                        <a:pt x="157391" y="130327"/>
                        <a:pt x="169050" y="105296"/>
                      </a:cubicBezTo>
                      <a:cubicBezTo>
                        <a:pt x="185852" y="69291"/>
                        <a:pt x="205397" y="34658"/>
                        <a:pt x="228714" y="2083"/>
                      </a:cubicBezTo>
                      <a:cubicBezTo>
                        <a:pt x="232486" y="-3404"/>
                        <a:pt x="240373" y="3111"/>
                        <a:pt x="236601" y="8255"/>
                      </a:cubicBezTo>
                      <a:cubicBezTo>
                        <a:pt x="207797" y="48717"/>
                        <a:pt x="184823" y="92265"/>
                        <a:pt x="165963" y="137528"/>
                      </a:cubicBezTo>
                      <a:cubicBezTo>
                        <a:pt x="154305" y="165989"/>
                        <a:pt x="144361" y="195478"/>
                        <a:pt x="136131" y="225311"/>
                      </a:cubicBezTo>
                      <a:cubicBezTo>
                        <a:pt x="115900" y="298005"/>
                        <a:pt x="108699" y="374815"/>
                        <a:pt x="79896" y="445109"/>
                      </a:cubicBezTo>
                      <a:cubicBezTo>
                        <a:pt x="66522" y="477342"/>
                        <a:pt x="48692" y="507174"/>
                        <a:pt x="26746" y="533578"/>
                      </a:cubicBezTo>
                      <a:cubicBezTo>
                        <a:pt x="17488" y="538721"/>
                        <a:pt x="8915" y="542836"/>
                        <a:pt x="0" y="546608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80" name="Google Shape;4180;p19"/>
                <p:cNvSpPr/>
                <p:nvPr/>
              </p:nvSpPr>
              <p:spPr>
                <a:xfrm>
                  <a:off x="4619472" y="5037466"/>
                  <a:ext cx="88060" cy="374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060" h="374867" extrusionOk="0">
                      <a:moveTo>
                        <a:pt x="0" y="374867"/>
                      </a:moveTo>
                      <a:cubicBezTo>
                        <a:pt x="14402" y="340235"/>
                        <a:pt x="24689" y="303887"/>
                        <a:pt x="30518" y="266511"/>
                      </a:cubicBezTo>
                      <a:cubicBezTo>
                        <a:pt x="36005" y="229478"/>
                        <a:pt x="37376" y="191073"/>
                        <a:pt x="40462" y="153354"/>
                      </a:cubicBezTo>
                      <a:cubicBezTo>
                        <a:pt x="44577" y="101233"/>
                        <a:pt x="52121" y="49798"/>
                        <a:pt x="78181" y="2821"/>
                      </a:cubicBezTo>
                      <a:cubicBezTo>
                        <a:pt x="81267" y="-3009"/>
                        <a:pt x="90525" y="1106"/>
                        <a:pt x="87440" y="6936"/>
                      </a:cubicBezTo>
                      <a:cubicBezTo>
                        <a:pt x="51778" y="70715"/>
                        <a:pt x="51092" y="143067"/>
                        <a:pt x="45948" y="214390"/>
                      </a:cubicBezTo>
                      <a:cubicBezTo>
                        <a:pt x="43891" y="242851"/>
                        <a:pt x="40805" y="271311"/>
                        <a:pt x="34976" y="299087"/>
                      </a:cubicBezTo>
                      <a:cubicBezTo>
                        <a:pt x="33261" y="307659"/>
                        <a:pt x="30861" y="315888"/>
                        <a:pt x="28803" y="324118"/>
                      </a:cubicBezTo>
                      <a:cubicBezTo>
                        <a:pt x="21260" y="341606"/>
                        <a:pt x="11658" y="358751"/>
                        <a:pt x="0" y="374867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4181" name="Google Shape;4181;p19"/>
                <p:cNvGrpSpPr/>
                <p:nvPr/>
              </p:nvGrpSpPr>
              <p:grpSpPr>
                <a:xfrm>
                  <a:off x="4642541" y="4895848"/>
                  <a:ext cx="658468" cy="817285"/>
                  <a:chOff x="4642541" y="4895848"/>
                  <a:chExt cx="658468" cy="817285"/>
                </a:xfrm>
              </p:grpSpPr>
              <p:sp>
                <p:nvSpPr>
                  <p:cNvPr id="4182" name="Google Shape;4182;p19"/>
                  <p:cNvSpPr/>
                  <p:nvPr/>
                </p:nvSpPr>
                <p:spPr>
                  <a:xfrm>
                    <a:off x="4642541" y="4900919"/>
                    <a:ext cx="658468" cy="8122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8468" h="812214" extrusionOk="0">
                        <a:moveTo>
                          <a:pt x="374352" y="802536"/>
                        </a:moveTo>
                        <a:cubicBezTo>
                          <a:pt x="364065" y="793964"/>
                          <a:pt x="362008" y="779904"/>
                          <a:pt x="355150" y="767903"/>
                        </a:cubicBezTo>
                        <a:cubicBezTo>
                          <a:pt x="353093" y="764474"/>
                          <a:pt x="350692" y="761045"/>
                          <a:pt x="347263" y="758302"/>
                        </a:cubicBezTo>
                        <a:cubicBezTo>
                          <a:pt x="346920" y="757959"/>
                          <a:pt x="346920" y="757959"/>
                          <a:pt x="346578" y="757616"/>
                        </a:cubicBezTo>
                        <a:cubicBezTo>
                          <a:pt x="330118" y="744243"/>
                          <a:pt x="306115" y="743900"/>
                          <a:pt x="289656" y="728469"/>
                        </a:cubicBezTo>
                        <a:cubicBezTo>
                          <a:pt x="271825" y="712010"/>
                          <a:pt x="261538" y="688350"/>
                          <a:pt x="250566" y="665033"/>
                        </a:cubicBezTo>
                        <a:cubicBezTo>
                          <a:pt x="247479" y="658175"/>
                          <a:pt x="244050" y="651660"/>
                          <a:pt x="240279" y="645145"/>
                        </a:cubicBezTo>
                        <a:cubicBezTo>
                          <a:pt x="240279" y="645145"/>
                          <a:pt x="240279" y="645145"/>
                          <a:pt x="240279" y="645145"/>
                        </a:cubicBezTo>
                        <a:cubicBezTo>
                          <a:pt x="233078" y="632115"/>
                          <a:pt x="224848" y="619770"/>
                          <a:pt x="213875" y="609826"/>
                        </a:cubicBezTo>
                        <a:cubicBezTo>
                          <a:pt x="168955" y="569364"/>
                          <a:pt x="91803" y="573822"/>
                          <a:pt x="47912" y="537817"/>
                        </a:cubicBezTo>
                        <a:cubicBezTo>
                          <a:pt x="45511" y="535760"/>
                          <a:pt x="43454" y="533702"/>
                          <a:pt x="41054" y="531645"/>
                        </a:cubicBezTo>
                        <a:cubicBezTo>
                          <a:pt x="36253" y="526844"/>
                          <a:pt x="32138" y="521358"/>
                          <a:pt x="28709" y="515529"/>
                        </a:cubicBezTo>
                        <a:cubicBezTo>
                          <a:pt x="-2838" y="461007"/>
                          <a:pt x="41397" y="393799"/>
                          <a:pt x="37625" y="331049"/>
                        </a:cubicBezTo>
                        <a:cubicBezTo>
                          <a:pt x="33853" y="267955"/>
                          <a:pt x="-5238" y="211719"/>
                          <a:pt x="591" y="147597"/>
                        </a:cubicBezTo>
                        <a:cubicBezTo>
                          <a:pt x="3335" y="115364"/>
                          <a:pt x="16708" y="86218"/>
                          <a:pt x="36596" y="61872"/>
                        </a:cubicBezTo>
                        <a:cubicBezTo>
                          <a:pt x="41397" y="56043"/>
                          <a:pt x="46197" y="50556"/>
                          <a:pt x="51684" y="45413"/>
                        </a:cubicBezTo>
                        <a:lnTo>
                          <a:pt x="51684" y="45413"/>
                        </a:lnTo>
                        <a:cubicBezTo>
                          <a:pt x="57170" y="39584"/>
                          <a:pt x="63342" y="34440"/>
                          <a:pt x="69514" y="29639"/>
                        </a:cubicBezTo>
                        <a:cubicBezTo>
                          <a:pt x="70543" y="28953"/>
                          <a:pt x="71572" y="27925"/>
                          <a:pt x="72600" y="27239"/>
                        </a:cubicBezTo>
                        <a:cubicBezTo>
                          <a:pt x="72600" y="27239"/>
                          <a:pt x="72600" y="27239"/>
                          <a:pt x="72600" y="27239"/>
                        </a:cubicBezTo>
                        <a:cubicBezTo>
                          <a:pt x="78087" y="23124"/>
                          <a:pt x="83573" y="19010"/>
                          <a:pt x="89403" y="15581"/>
                        </a:cubicBezTo>
                        <a:cubicBezTo>
                          <a:pt x="90088" y="15237"/>
                          <a:pt x="90774" y="14552"/>
                          <a:pt x="91460" y="14209"/>
                        </a:cubicBezTo>
                        <a:cubicBezTo>
                          <a:pt x="95575" y="11466"/>
                          <a:pt x="100032" y="9065"/>
                          <a:pt x="104490" y="6665"/>
                        </a:cubicBezTo>
                        <a:cubicBezTo>
                          <a:pt x="106890" y="5294"/>
                          <a:pt x="109291" y="4265"/>
                          <a:pt x="111691" y="2893"/>
                        </a:cubicBezTo>
                        <a:cubicBezTo>
                          <a:pt x="115463" y="836"/>
                          <a:pt x="120264" y="-879"/>
                          <a:pt x="124378" y="493"/>
                        </a:cubicBezTo>
                        <a:cubicBezTo>
                          <a:pt x="128836" y="2207"/>
                          <a:pt x="131236" y="7008"/>
                          <a:pt x="132951" y="11466"/>
                        </a:cubicBezTo>
                        <a:cubicBezTo>
                          <a:pt x="150096" y="53985"/>
                          <a:pt x="176499" y="102334"/>
                          <a:pt x="202902" y="139710"/>
                        </a:cubicBezTo>
                        <a:cubicBezTo>
                          <a:pt x="224848" y="170914"/>
                          <a:pt x="254680" y="193889"/>
                          <a:pt x="286913" y="213434"/>
                        </a:cubicBezTo>
                        <a:cubicBezTo>
                          <a:pt x="343149" y="248067"/>
                          <a:pt x="419615" y="280642"/>
                          <a:pt x="488538" y="319733"/>
                        </a:cubicBezTo>
                        <a:cubicBezTo>
                          <a:pt x="574949" y="368424"/>
                          <a:pt x="668561" y="439748"/>
                          <a:pt x="657588" y="548447"/>
                        </a:cubicBezTo>
                        <a:lnTo>
                          <a:pt x="657588" y="548447"/>
                        </a:lnTo>
                        <a:cubicBezTo>
                          <a:pt x="657245" y="552562"/>
                          <a:pt x="656559" y="556677"/>
                          <a:pt x="655873" y="560792"/>
                        </a:cubicBezTo>
                        <a:cubicBezTo>
                          <a:pt x="655873" y="562163"/>
                          <a:pt x="655530" y="563192"/>
                          <a:pt x="655188" y="564221"/>
                        </a:cubicBezTo>
                        <a:cubicBezTo>
                          <a:pt x="651416" y="585137"/>
                          <a:pt x="643872" y="605711"/>
                          <a:pt x="633585" y="625599"/>
                        </a:cubicBezTo>
                        <a:cubicBezTo>
                          <a:pt x="631870" y="629372"/>
                          <a:pt x="629813" y="632801"/>
                          <a:pt x="627756" y="636572"/>
                        </a:cubicBezTo>
                        <a:cubicBezTo>
                          <a:pt x="609239" y="668805"/>
                          <a:pt x="583179" y="697608"/>
                          <a:pt x="554032" y="719211"/>
                        </a:cubicBezTo>
                        <a:cubicBezTo>
                          <a:pt x="551289" y="721269"/>
                          <a:pt x="548546" y="723326"/>
                          <a:pt x="545802" y="725040"/>
                        </a:cubicBezTo>
                        <a:cubicBezTo>
                          <a:pt x="539287" y="729498"/>
                          <a:pt x="532772" y="733270"/>
                          <a:pt x="525914" y="737042"/>
                        </a:cubicBezTo>
                        <a:cubicBezTo>
                          <a:pt x="487509" y="756930"/>
                          <a:pt x="420301" y="840255"/>
                          <a:pt x="374352" y="802536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183" name="Google Shape;4183;p19"/>
                  <p:cNvSpPr/>
                  <p:nvPr/>
                </p:nvSpPr>
                <p:spPr>
                  <a:xfrm>
                    <a:off x="4763438" y="4935777"/>
                    <a:ext cx="536004" cy="5293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36004" h="529363" extrusionOk="0">
                        <a:moveTo>
                          <a:pt x="533604" y="529363"/>
                        </a:moveTo>
                        <a:cubicBezTo>
                          <a:pt x="475997" y="419978"/>
                          <a:pt x="361811" y="342483"/>
                          <a:pt x="255512" y="281446"/>
                        </a:cubicBezTo>
                        <a:cubicBezTo>
                          <a:pt x="189676" y="243727"/>
                          <a:pt x="116981" y="209780"/>
                          <a:pt x="59031" y="160746"/>
                        </a:cubicBezTo>
                        <a:cubicBezTo>
                          <a:pt x="13768" y="122683"/>
                          <a:pt x="-19836" y="59590"/>
                          <a:pt x="13425" y="2668"/>
                        </a:cubicBezTo>
                        <a:cubicBezTo>
                          <a:pt x="16511" y="-2818"/>
                          <a:pt x="26112" y="954"/>
                          <a:pt x="22683" y="6783"/>
                        </a:cubicBezTo>
                        <a:cubicBezTo>
                          <a:pt x="-26009" y="89765"/>
                          <a:pt x="66574" y="158345"/>
                          <a:pt x="127954" y="196064"/>
                        </a:cubicBezTo>
                        <a:cubicBezTo>
                          <a:pt x="194476" y="236869"/>
                          <a:pt x="264428" y="272531"/>
                          <a:pt x="330265" y="314365"/>
                        </a:cubicBezTo>
                        <a:cubicBezTo>
                          <a:pt x="410503" y="365114"/>
                          <a:pt x="488684" y="430951"/>
                          <a:pt x="536005" y="513589"/>
                        </a:cubicBezTo>
                        <a:lnTo>
                          <a:pt x="536005" y="513589"/>
                        </a:lnTo>
                        <a:cubicBezTo>
                          <a:pt x="535662" y="517704"/>
                          <a:pt x="534976" y="521819"/>
                          <a:pt x="534290" y="525934"/>
                        </a:cubicBezTo>
                        <a:cubicBezTo>
                          <a:pt x="534290" y="526963"/>
                          <a:pt x="533947" y="527991"/>
                          <a:pt x="533604" y="529363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184" name="Google Shape;4184;p19"/>
                  <p:cNvSpPr/>
                  <p:nvPr/>
                </p:nvSpPr>
                <p:spPr>
                  <a:xfrm>
                    <a:off x="4747029" y="4944803"/>
                    <a:ext cx="528410" cy="5923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28410" h="592346" extrusionOk="0">
                        <a:moveTo>
                          <a:pt x="522581" y="592346"/>
                        </a:moveTo>
                        <a:cubicBezTo>
                          <a:pt x="503379" y="557370"/>
                          <a:pt x="479719" y="524795"/>
                          <a:pt x="452287" y="494963"/>
                        </a:cubicBezTo>
                        <a:cubicBezTo>
                          <a:pt x="394680" y="432555"/>
                          <a:pt x="324385" y="384206"/>
                          <a:pt x="255119" y="335857"/>
                        </a:cubicBezTo>
                        <a:cubicBezTo>
                          <a:pt x="188597" y="288880"/>
                          <a:pt x="121731" y="241217"/>
                          <a:pt x="67210" y="180523"/>
                        </a:cubicBezTo>
                        <a:cubicBezTo>
                          <a:pt x="25033" y="134232"/>
                          <a:pt x="-20573" y="67366"/>
                          <a:pt x="9946" y="2901"/>
                        </a:cubicBezTo>
                        <a:cubicBezTo>
                          <a:pt x="12689" y="-2928"/>
                          <a:pt x="21947" y="844"/>
                          <a:pt x="19204" y="7016"/>
                        </a:cubicBezTo>
                        <a:cubicBezTo>
                          <a:pt x="-18858" y="87597"/>
                          <a:pt x="68239" y="172294"/>
                          <a:pt x="122074" y="220985"/>
                        </a:cubicBezTo>
                        <a:cubicBezTo>
                          <a:pt x="181739" y="274478"/>
                          <a:pt x="248947" y="318369"/>
                          <a:pt x="313755" y="365004"/>
                        </a:cubicBezTo>
                        <a:cubicBezTo>
                          <a:pt x="377535" y="410609"/>
                          <a:pt x="439942" y="459987"/>
                          <a:pt x="488634" y="522052"/>
                        </a:cubicBezTo>
                        <a:cubicBezTo>
                          <a:pt x="503379" y="540911"/>
                          <a:pt x="516752" y="561142"/>
                          <a:pt x="528411" y="581716"/>
                        </a:cubicBezTo>
                        <a:cubicBezTo>
                          <a:pt x="526696" y="585145"/>
                          <a:pt x="524639" y="588917"/>
                          <a:pt x="522581" y="592346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185" name="Google Shape;4185;p19"/>
                  <p:cNvSpPr/>
                  <p:nvPr/>
                </p:nvSpPr>
                <p:spPr>
                  <a:xfrm>
                    <a:off x="4717448" y="4895848"/>
                    <a:ext cx="478095" cy="72976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8095" h="729768" extrusionOk="0">
                        <a:moveTo>
                          <a:pt x="470209" y="729769"/>
                        </a:moveTo>
                        <a:cubicBezTo>
                          <a:pt x="415345" y="601524"/>
                          <a:pt x="313161" y="494197"/>
                          <a:pt x="209262" y="401271"/>
                        </a:cubicBezTo>
                        <a:cubicBezTo>
                          <a:pt x="165028" y="361837"/>
                          <a:pt x="111536" y="314517"/>
                          <a:pt x="69702" y="261367"/>
                        </a:cubicBezTo>
                        <a:cubicBezTo>
                          <a:pt x="21696" y="200674"/>
                          <a:pt x="-10537" y="132094"/>
                          <a:pt x="3179" y="58027"/>
                        </a:cubicBezTo>
                        <a:cubicBezTo>
                          <a:pt x="3179" y="58027"/>
                          <a:pt x="3179" y="58027"/>
                          <a:pt x="3179" y="58027"/>
                        </a:cubicBezTo>
                        <a:cubicBezTo>
                          <a:pt x="5237" y="47740"/>
                          <a:pt x="7980" y="37453"/>
                          <a:pt x="11752" y="27166"/>
                        </a:cubicBezTo>
                        <a:cubicBezTo>
                          <a:pt x="12437" y="25109"/>
                          <a:pt x="13466" y="22709"/>
                          <a:pt x="14152" y="20308"/>
                        </a:cubicBezTo>
                        <a:cubicBezTo>
                          <a:pt x="16209" y="14822"/>
                          <a:pt x="18610" y="9679"/>
                          <a:pt x="21353" y="4192"/>
                        </a:cubicBezTo>
                        <a:cubicBezTo>
                          <a:pt x="21696" y="3507"/>
                          <a:pt x="21696" y="3163"/>
                          <a:pt x="22039" y="2821"/>
                        </a:cubicBezTo>
                        <a:cubicBezTo>
                          <a:pt x="25125" y="-3008"/>
                          <a:pt x="34383" y="1106"/>
                          <a:pt x="31297" y="6936"/>
                        </a:cubicBezTo>
                        <a:cubicBezTo>
                          <a:pt x="30611" y="8650"/>
                          <a:pt x="29582" y="10021"/>
                          <a:pt x="28897" y="11736"/>
                        </a:cubicBezTo>
                        <a:cubicBezTo>
                          <a:pt x="-8479" y="91975"/>
                          <a:pt x="20324" y="183186"/>
                          <a:pt x="70730" y="250738"/>
                        </a:cubicBezTo>
                        <a:cubicBezTo>
                          <a:pt x="126280" y="325147"/>
                          <a:pt x="203433" y="380697"/>
                          <a:pt x="269955" y="444133"/>
                        </a:cubicBezTo>
                        <a:cubicBezTo>
                          <a:pt x="353966" y="524715"/>
                          <a:pt x="432147" y="617641"/>
                          <a:pt x="478096" y="724282"/>
                        </a:cubicBezTo>
                        <a:cubicBezTo>
                          <a:pt x="475695" y="725997"/>
                          <a:pt x="472952" y="728054"/>
                          <a:pt x="470209" y="729769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186" name="Google Shape;4186;p19"/>
                  <p:cNvSpPr/>
                  <p:nvPr/>
                </p:nvSpPr>
                <p:spPr>
                  <a:xfrm>
                    <a:off x="4694620" y="4898318"/>
                    <a:ext cx="198629" cy="66797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8629" h="667977" extrusionOk="0">
                        <a:moveTo>
                          <a:pt x="198486" y="667977"/>
                        </a:moveTo>
                        <a:cubicBezTo>
                          <a:pt x="195400" y="661119"/>
                          <a:pt x="191971" y="654604"/>
                          <a:pt x="188199" y="648089"/>
                        </a:cubicBezTo>
                        <a:cubicBezTo>
                          <a:pt x="188199" y="648089"/>
                          <a:pt x="188199" y="648089"/>
                          <a:pt x="188199" y="648089"/>
                        </a:cubicBezTo>
                        <a:cubicBezTo>
                          <a:pt x="185799" y="569222"/>
                          <a:pt x="160081" y="489669"/>
                          <a:pt x="122705" y="421089"/>
                        </a:cubicBezTo>
                        <a:cubicBezTo>
                          <a:pt x="61669" y="308961"/>
                          <a:pt x="-39829" y="167686"/>
                          <a:pt x="16406" y="37727"/>
                        </a:cubicBezTo>
                        <a:cubicBezTo>
                          <a:pt x="17435" y="34984"/>
                          <a:pt x="18806" y="32241"/>
                          <a:pt x="20178" y="29840"/>
                        </a:cubicBezTo>
                        <a:cubicBezTo>
                          <a:pt x="24636" y="20582"/>
                          <a:pt x="30122" y="10981"/>
                          <a:pt x="36294" y="2065"/>
                        </a:cubicBezTo>
                        <a:cubicBezTo>
                          <a:pt x="38352" y="-1021"/>
                          <a:pt x="42124" y="-335"/>
                          <a:pt x="43838" y="2065"/>
                        </a:cubicBezTo>
                        <a:cubicBezTo>
                          <a:pt x="45210" y="3780"/>
                          <a:pt x="45553" y="6180"/>
                          <a:pt x="44181" y="8238"/>
                        </a:cubicBezTo>
                        <a:cubicBezTo>
                          <a:pt x="42124" y="10981"/>
                          <a:pt x="40409" y="14067"/>
                          <a:pt x="38695" y="16810"/>
                        </a:cubicBezTo>
                        <a:cubicBezTo>
                          <a:pt x="36980" y="19553"/>
                          <a:pt x="35609" y="21954"/>
                          <a:pt x="34237" y="24697"/>
                        </a:cubicBezTo>
                        <a:cubicBezTo>
                          <a:pt x="31151" y="30183"/>
                          <a:pt x="28408" y="36013"/>
                          <a:pt x="26007" y="41842"/>
                        </a:cubicBezTo>
                        <a:cubicBezTo>
                          <a:pt x="21550" y="52472"/>
                          <a:pt x="18464" y="63787"/>
                          <a:pt x="16063" y="74760"/>
                        </a:cubicBezTo>
                        <a:cubicBezTo>
                          <a:pt x="4748" y="128596"/>
                          <a:pt x="15035" y="187231"/>
                          <a:pt x="35609" y="238666"/>
                        </a:cubicBezTo>
                        <a:cubicBezTo>
                          <a:pt x="69213" y="323020"/>
                          <a:pt x="127163" y="394686"/>
                          <a:pt x="161453" y="478354"/>
                        </a:cubicBezTo>
                        <a:cubicBezTo>
                          <a:pt x="186485" y="537332"/>
                          <a:pt x="200201" y="603169"/>
                          <a:pt x="198486" y="667977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187" name="Google Shape;4187;p19"/>
                  <p:cNvSpPr/>
                  <p:nvPr/>
                </p:nvSpPr>
                <p:spPr>
                  <a:xfrm>
                    <a:off x="4671973" y="4946675"/>
                    <a:ext cx="52204" cy="4924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2204" h="492404" extrusionOk="0">
                        <a:moveTo>
                          <a:pt x="18479" y="492404"/>
                        </a:moveTo>
                        <a:cubicBezTo>
                          <a:pt x="16079" y="490347"/>
                          <a:pt x="14022" y="488290"/>
                          <a:pt x="11621" y="486232"/>
                        </a:cubicBezTo>
                        <a:cubicBezTo>
                          <a:pt x="18479" y="472516"/>
                          <a:pt x="24309" y="458458"/>
                          <a:pt x="29109" y="444056"/>
                        </a:cubicBezTo>
                        <a:cubicBezTo>
                          <a:pt x="48998" y="383362"/>
                          <a:pt x="43168" y="321298"/>
                          <a:pt x="30138" y="259918"/>
                        </a:cubicBezTo>
                        <a:cubicBezTo>
                          <a:pt x="13336" y="181051"/>
                          <a:pt x="-12382" y="95669"/>
                          <a:pt x="6821" y="16459"/>
                        </a:cubicBezTo>
                        <a:cubicBezTo>
                          <a:pt x="11621" y="10630"/>
                          <a:pt x="16422" y="5144"/>
                          <a:pt x="21908" y="0"/>
                        </a:cubicBezTo>
                        <a:cubicBezTo>
                          <a:pt x="-13753" y="99441"/>
                          <a:pt x="36310" y="210198"/>
                          <a:pt x="49340" y="310325"/>
                        </a:cubicBezTo>
                        <a:cubicBezTo>
                          <a:pt x="58256" y="376162"/>
                          <a:pt x="45911" y="437198"/>
                          <a:pt x="18479" y="4924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188" name="Google Shape;4188;p19"/>
                  <p:cNvSpPr/>
                  <p:nvPr/>
                </p:nvSpPr>
                <p:spPr>
                  <a:xfrm>
                    <a:off x="4710206" y="4927343"/>
                    <a:ext cx="295269" cy="7414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5269" h="741479" extrusionOk="0">
                        <a:moveTo>
                          <a:pt x="287485" y="741480"/>
                        </a:moveTo>
                        <a:cubicBezTo>
                          <a:pt x="285428" y="738051"/>
                          <a:pt x="283028" y="734622"/>
                          <a:pt x="279599" y="731879"/>
                        </a:cubicBezTo>
                        <a:cubicBezTo>
                          <a:pt x="284399" y="707190"/>
                          <a:pt x="286457" y="681815"/>
                          <a:pt x="286114" y="656441"/>
                        </a:cubicBezTo>
                        <a:cubicBezTo>
                          <a:pt x="284742" y="571058"/>
                          <a:pt x="251481" y="494592"/>
                          <a:pt x="204504" y="424297"/>
                        </a:cubicBezTo>
                        <a:cubicBezTo>
                          <a:pt x="125637" y="306683"/>
                          <a:pt x="8708" y="192840"/>
                          <a:pt x="478" y="45393"/>
                        </a:cubicBezTo>
                        <a:cubicBezTo>
                          <a:pt x="-208" y="33391"/>
                          <a:pt x="-208" y="21047"/>
                          <a:pt x="821" y="8360"/>
                        </a:cubicBezTo>
                        <a:cubicBezTo>
                          <a:pt x="821" y="6988"/>
                          <a:pt x="1164" y="5616"/>
                          <a:pt x="1164" y="4245"/>
                        </a:cubicBezTo>
                        <a:cubicBezTo>
                          <a:pt x="1164" y="3559"/>
                          <a:pt x="1164" y="3216"/>
                          <a:pt x="1507" y="2530"/>
                        </a:cubicBezTo>
                        <a:cubicBezTo>
                          <a:pt x="2192" y="1159"/>
                          <a:pt x="3221" y="473"/>
                          <a:pt x="4593" y="130"/>
                        </a:cubicBezTo>
                        <a:cubicBezTo>
                          <a:pt x="4593" y="130"/>
                          <a:pt x="4593" y="130"/>
                          <a:pt x="4593" y="130"/>
                        </a:cubicBezTo>
                        <a:cubicBezTo>
                          <a:pt x="7679" y="-556"/>
                          <a:pt x="11451" y="1502"/>
                          <a:pt x="11108" y="5616"/>
                        </a:cubicBezTo>
                        <a:cubicBezTo>
                          <a:pt x="11108" y="7674"/>
                          <a:pt x="10765" y="10074"/>
                          <a:pt x="10765" y="12131"/>
                        </a:cubicBezTo>
                        <a:cubicBezTo>
                          <a:pt x="10422" y="16932"/>
                          <a:pt x="10422" y="21390"/>
                          <a:pt x="10422" y="26190"/>
                        </a:cubicBezTo>
                        <a:cubicBezTo>
                          <a:pt x="10422" y="26190"/>
                          <a:pt x="10422" y="26190"/>
                          <a:pt x="10422" y="26190"/>
                        </a:cubicBezTo>
                        <a:cubicBezTo>
                          <a:pt x="9393" y="101628"/>
                          <a:pt x="37854" y="167465"/>
                          <a:pt x="76945" y="229530"/>
                        </a:cubicBezTo>
                        <a:cubicBezTo>
                          <a:pt x="129751" y="313541"/>
                          <a:pt x="201760" y="390350"/>
                          <a:pt x="247023" y="474018"/>
                        </a:cubicBezTo>
                        <a:cubicBezTo>
                          <a:pt x="291943" y="557685"/>
                          <a:pt x="305659" y="652326"/>
                          <a:pt x="287485" y="74148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189" name="Google Shape;4189;p19"/>
                <p:cNvGrpSpPr/>
                <p:nvPr/>
              </p:nvGrpSpPr>
              <p:grpSpPr>
                <a:xfrm>
                  <a:off x="4622339" y="4578357"/>
                  <a:ext cx="901702" cy="548005"/>
                  <a:chOff x="4622339" y="4578357"/>
                  <a:chExt cx="901702" cy="548005"/>
                </a:xfrm>
              </p:grpSpPr>
              <p:sp>
                <p:nvSpPr>
                  <p:cNvPr id="4190" name="Google Shape;4190;p19"/>
                  <p:cNvSpPr/>
                  <p:nvPr/>
                </p:nvSpPr>
                <p:spPr>
                  <a:xfrm>
                    <a:off x="4622339" y="4578357"/>
                    <a:ext cx="901702" cy="54800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01702" h="548005" extrusionOk="0">
                        <a:moveTo>
                          <a:pt x="704536" y="527080"/>
                        </a:moveTo>
                        <a:cubicBezTo>
                          <a:pt x="686705" y="531881"/>
                          <a:pt x="667845" y="535310"/>
                          <a:pt x="648643" y="538396"/>
                        </a:cubicBezTo>
                        <a:cubicBezTo>
                          <a:pt x="535486" y="555541"/>
                          <a:pt x="405869" y="545940"/>
                          <a:pt x="343119" y="538739"/>
                        </a:cubicBezTo>
                        <a:cubicBezTo>
                          <a:pt x="274539" y="530852"/>
                          <a:pt x="234419" y="519193"/>
                          <a:pt x="199787" y="496219"/>
                        </a:cubicBezTo>
                        <a:cubicBezTo>
                          <a:pt x="192586" y="491419"/>
                          <a:pt x="185385" y="486275"/>
                          <a:pt x="178527" y="480446"/>
                        </a:cubicBezTo>
                        <a:cubicBezTo>
                          <a:pt x="167554" y="471187"/>
                          <a:pt x="156581" y="460900"/>
                          <a:pt x="144923" y="448556"/>
                        </a:cubicBezTo>
                        <a:cubicBezTo>
                          <a:pt x="140808" y="444441"/>
                          <a:pt x="136693" y="439984"/>
                          <a:pt x="132578" y="435526"/>
                        </a:cubicBezTo>
                        <a:cubicBezTo>
                          <a:pt x="122634" y="424896"/>
                          <a:pt x="112347" y="413237"/>
                          <a:pt x="100688" y="400550"/>
                        </a:cubicBezTo>
                        <a:cubicBezTo>
                          <a:pt x="94859" y="394378"/>
                          <a:pt x="86287" y="386834"/>
                          <a:pt x="76685" y="378947"/>
                        </a:cubicBezTo>
                        <a:cubicBezTo>
                          <a:pt x="71885" y="375175"/>
                          <a:pt x="67084" y="371061"/>
                          <a:pt x="61941" y="366946"/>
                        </a:cubicBezTo>
                        <a:cubicBezTo>
                          <a:pt x="46853" y="354601"/>
                          <a:pt x="31080" y="340885"/>
                          <a:pt x="19078" y="326827"/>
                        </a:cubicBezTo>
                        <a:cubicBezTo>
                          <a:pt x="16335" y="323398"/>
                          <a:pt x="13592" y="320311"/>
                          <a:pt x="11534" y="316882"/>
                        </a:cubicBezTo>
                        <a:cubicBezTo>
                          <a:pt x="9134" y="313453"/>
                          <a:pt x="7077" y="310367"/>
                          <a:pt x="5705" y="306938"/>
                        </a:cubicBezTo>
                        <a:cubicBezTo>
                          <a:pt x="3991" y="303852"/>
                          <a:pt x="2619" y="300766"/>
                          <a:pt x="1933" y="297337"/>
                        </a:cubicBezTo>
                        <a:cubicBezTo>
                          <a:pt x="-124" y="291165"/>
                          <a:pt x="-467" y="285336"/>
                          <a:pt x="562" y="279506"/>
                        </a:cubicBezTo>
                        <a:cubicBezTo>
                          <a:pt x="905" y="278478"/>
                          <a:pt x="905" y="277449"/>
                          <a:pt x="1590" y="276420"/>
                        </a:cubicBezTo>
                        <a:cubicBezTo>
                          <a:pt x="2962" y="272305"/>
                          <a:pt x="5362" y="267848"/>
                          <a:pt x="8448" y="263390"/>
                        </a:cubicBezTo>
                        <a:cubicBezTo>
                          <a:pt x="23879" y="242130"/>
                          <a:pt x="56797" y="219842"/>
                          <a:pt x="74971" y="202354"/>
                        </a:cubicBezTo>
                        <a:cubicBezTo>
                          <a:pt x="77714" y="199611"/>
                          <a:pt x="80114" y="197210"/>
                          <a:pt x="82172" y="194810"/>
                        </a:cubicBezTo>
                        <a:cubicBezTo>
                          <a:pt x="85258" y="190695"/>
                          <a:pt x="88687" y="186923"/>
                          <a:pt x="92116" y="183151"/>
                        </a:cubicBezTo>
                        <a:cubicBezTo>
                          <a:pt x="119891" y="150919"/>
                          <a:pt x="150409" y="123487"/>
                          <a:pt x="183670" y="100170"/>
                        </a:cubicBezTo>
                        <a:lnTo>
                          <a:pt x="183670" y="100170"/>
                        </a:lnTo>
                        <a:cubicBezTo>
                          <a:pt x="183670" y="100170"/>
                          <a:pt x="183670" y="100170"/>
                          <a:pt x="183670" y="100170"/>
                        </a:cubicBezTo>
                        <a:cubicBezTo>
                          <a:pt x="193271" y="93312"/>
                          <a:pt x="203216" y="86797"/>
                          <a:pt x="213160" y="80967"/>
                        </a:cubicBezTo>
                        <a:cubicBezTo>
                          <a:pt x="215560" y="79596"/>
                          <a:pt x="217617" y="78224"/>
                          <a:pt x="220018" y="76852"/>
                        </a:cubicBezTo>
                        <a:lnTo>
                          <a:pt x="220018" y="76852"/>
                        </a:lnTo>
                        <a:cubicBezTo>
                          <a:pt x="281397" y="41191"/>
                          <a:pt x="350663" y="18217"/>
                          <a:pt x="426786" y="6901"/>
                        </a:cubicBezTo>
                        <a:cubicBezTo>
                          <a:pt x="516969" y="-6815"/>
                          <a:pt x="612295" y="729"/>
                          <a:pt x="702135" y="22331"/>
                        </a:cubicBezTo>
                        <a:lnTo>
                          <a:pt x="702135" y="22331"/>
                        </a:lnTo>
                        <a:cubicBezTo>
                          <a:pt x="723738" y="27475"/>
                          <a:pt x="744655" y="33304"/>
                          <a:pt x="765572" y="40162"/>
                        </a:cubicBezTo>
                        <a:cubicBezTo>
                          <a:pt x="772430" y="42562"/>
                          <a:pt x="779630" y="44963"/>
                          <a:pt x="786488" y="47363"/>
                        </a:cubicBezTo>
                        <a:cubicBezTo>
                          <a:pt x="818378" y="58679"/>
                          <a:pt x="849582" y="79939"/>
                          <a:pt x="871871" y="106685"/>
                        </a:cubicBezTo>
                        <a:cubicBezTo>
                          <a:pt x="874957" y="110457"/>
                          <a:pt x="877700" y="114229"/>
                          <a:pt x="880443" y="118000"/>
                        </a:cubicBezTo>
                        <a:cubicBezTo>
                          <a:pt x="893473" y="136860"/>
                          <a:pt x="901360" y="158120"/>
                          <a:pt x="901703" y="180065"/>
                        </a:cubicBezTo>
                        <a:cubicBezTo>
                          <a:pt x="901703" y="183494"/>
                          <a:pt x="901703" y="186923"/>
                          <a:pt x="901360" y="190352"/>
                        </a:cubicBezTo>
                        <a:cubicBezTo>
                          <a:pt x="900331" y="201325"/>
                          <a:pt x="897245" y="212641"/>
                          <a:pt x="892102" y="223957"/>
                        </a:cubicBezTo>
                        <a:cubicBezTo>
                          <a:pt x="883872" y="241444"/>
                          <a:pt x="871871" y="251046"/>
                          <a:pt x="860555" y="260304"/>
                        </a:cubicBezTo>
                        <a:cubicBezTo>
                          <a:pt x="857469" y="263047"/>
                          <a:pt x="854383" y="265447"/>
                          <a:pt x="851297" y="268534"/>
                        </a:cubicBezTo>
                        <a:cubicBezTo>
                          <a:pt x="841352" y="278135"/>
                          <a:pt x="833466" y="289793"/>
                          <a:pt x="831065" y="310710"/>
                        </a:cubicBezTo>
                        <a:cubicBezTo>
                          <a:pt x="830037" y="318597"/>
                          <a:pt x="831409" y="326484"/>
                          <a:pt x="833809" y="334370"/>
                        </a:cubicBezTo>
                        <a:cubicBezTo>
                          <a:pt x="834838" y="338142"/>
                          <a:pt x="836209" y="341914"/>
                          <a:pt x="837923" y="345343"/>
                        </a:cubicBezTo>
                        <a:cubicBezTo>
                          <a:pt x="840324" y="351515"/>
                          <a:pt x="843410" y="358030"/>
                          <a:pt x="845810" y="364203"/>
                        </a:cubicBezTo>
                        <a:cubicBezTo>
                          <a:pt x="847182" y="367632"/>
                          <a:pt x="848554" y="370718"/>
                          <a:pt x="849582" y="374147"/>
                        </a:cubicBezTo>
                        <a:cubicBezTo>
                          <a:pt x="852325" y="383062"/>
                          <a:pt x="854040" y="391635"/>
                          <a:pt x="853011" y="400893"/>
                        </a:cubicBezTo>
                        <a:cubicBezTo>
                          <a:pt x="850954" y="418038"/>
                          <a:pt x="845467" y="433126"/>
                          <a:pt x="837238" y="446842"/>
                        </a:cubicBezTo>
                        <a:cubicBezTo>
                          <a:pt x="834838" y="450613"/>
                          <a:pt x="832437" y="454385"/>
                          <a:pt x="829351" y="458157"/>
                        </a:cubicBezTo>
                        <a:cubicBezTo>
                          <a:pt x="802605" y="491419"/>
                          <a:pt x="757342" y="513364"/>
                          <a:pt x="704536" y="52708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191" name="Google Shape;4191;p19"/>
                  <p:cNvSpPr/>
                  <p:nvPr/>
                </p:nvSpPr>
                <p:spPr>
                  <a:xfrm>
                    <a:off x="4696625" y="4669930"/>
                    <a:ext cx="805471" cy="11078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05471" h="110781" extrusionOk="0">
                        <a:moveTo>
                          <a:pt x="805472" y="26085"/>
                        </a:moveTo>
                        <a:cubicBezTo>
                          <a:pt x="686829" y="4483"/>
                          <a:pt x="562356" y="8598"/>
                          <a:pt x="443027" y="14084"/>
                        </a:cubicBezTo>
                        <a:cubicBezTo>
                          <a:pt x="339471" y="18885"/>
                          <a:pt x="234887" y="28486"/>
                          <a:pt x="134760" y="57975"/>
                        </a:cubicBezTo>
                        <a:cubicBezTo>
                          <a:pt x="88125" y="71691"/>
                          <a:pt x="43548" y="89865"/>
                          <a:pt x="0" y="110782"/>
                        </a:cubicBezTo>
                        <a:cubicBezTo>
                          <a:pt x="2743" y="108039"/>
                          <a:pt x="5144" y="105638"/>
                          <a:pt x="7201" y="103238"/>
                        </a:cubicBezTo>
                        <a:cubicBezTo>
                          <a:pt x="10287" y="99123"/>
                          <a:pt x="13716" y="95351"/>
                          <a:pt x="17145" y="91579"/>
                        </a:cubicBezTo>
                        <a:cubicBezTo>
                          <a:pt x="46977" y="78206"/>
                          <a:pt x="77495" y="65862"/>
                          <a:pt x="108699" y="55575"/>
                        </a:cubicBezTo>
                        <a:cubicBezTo>
                          <a:pt x="259918" y="5854"/>
                          <a:pt x="424167" y="1054"/>
                          <a:pt x="581901" y="25"/>
                        </a:cubicBezTo>
                        <a:cubicBezTo>
                          <a:pt x="653567" y="-318"/>
                          <a:pt x="726262" y="2768"/>
                          <a:pt x="796900" y="14427"/>
                        </a:cubicBezTo>
                        <a:cubicBezTo>
                          <a:pt x="799986" y="18542"/>
                          <a:pt x="802729" y="22314"/>
                          <a:pt x="805472" y="2608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192" name="Google Shape;4192;p19"/>
                  <p:cNvSpPr/>
                  <p:nvPr/>
                </p:nvSpPr>
                <p:spPr>
                  <a:xfrm>
                    <a:off x="4804981" y="4595637"/>
                    <a:ext cx="582244" cy="828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2244" h="82890" extrusionOk="0">
                        <a:moveTo>
                          <a:pt x="582244" y="22883"/>
                        </a:moveTo>
                        <a:cubicBezTo>
                          <a:pt x="386448" y="-6264"/>
                          <a:pt x="185166" y="14996"/>
                          <a:pt x="0" y="82890"/>
                        </a:cubicBezTo>
                        <a:cubicBezTo>
                          <a:pt x="9601" y="76032"/>
                          <a:pt x="19545" y="69517"/>
                          <a:pt x="29489" y="63688"/>
                        </a:cubicBezTo>
                        <a:cubicBezTo>
                          <a:pt x="31890" y="62316"/>
                          <a:pt x="33947" y="60945"/>
                          <a:pt x="36347" y="59573"/>
                        </a:cubicBezTo>
                        <a:lnTo>
                          <a:pt x="36347" y="59573"/>
                        </a:lnTo>
                        <a:cubicBezTo>
                          <a:pt x="190995" y="8824"/>
                          <a:pt x="355930" y="-10035"/>
                          <a:pt x="518465" y="5052"/>
                        </a:cubicBezTo>
                        <a:lnTo>
                          <a:pt x="518465" y="5052"/>
                        </a:lnTo>
                        <a:cubicBezTo>
                          <a:pt x="540410" y="10195"/>
                          <a:pt x="561670" y="16025"/>
                          <a:pt x="582244" y="22883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193" name="Google Shape;4193;p19"/>
                  <p:cNvSpPr/>
                  <p:nvPr/>
                </p:nvSpPr>
                <p:spPr>
                  <a:xfrm>
                    <a:off x="4623244" y="4731821"/>
                    <a:ext cx="900112" cy="1229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00112" h="122956" extrusionOk="0">
                        <a:moveTo>
                          <a:pt x="899770" y="36546"/>
                        </a:moveTo>
                        <a:cubicBezTo>
                          <a:pt x="786270" y="7057"/>
                          <a:pt x="664883" y="6028"/>
                          <a:pt x="548297" y="16658"/>
                        </a:cubicBezTo>
                        <a:cubicBezTo>
                          <a:pt x="364160" y="33460"/>
                          <a:pt x="175908" y="62949"/>
                          <a:pt x="0" y="122957"/>
                        </a:cubicBezTo>
                        <a:cubicBezTo>
                          <a:pt x="1372" y="118842"/>
                          <a:pt x="3772" y="114384"/>
                          <a:pt x="6858" y="109927"/>
                        </a:cubicBezTo>
                        <a:cubicBezTo>
                          <a:pt x="76467" y="86952"/>
                          <a:pt x="147790" y="69121"/>
                          <a:pt x="219799" y="54720"/>
                        </a:cubicBezTo>
                        <a:cubicBezTo>
                          <a:pt x="376161" y="23516"/>
                          <a:pt x="539382" y="-2545"/>
                          <a:pt x="699173" y="199"/>
                        </a:cubicBezTo>
                        <a:cubicBezTo>
                          <a:pt x="766724" y="1227"/>
                          <a:pt x="834619" y="9114"/>
                          <a:pt x="900113" y="26259"/>
                        </a:cubicBezTo>
                        <a:cubicBezTo>
                          <a:pt x="900113" y="29688"/>
                          <a:pt x="900113" y="33117"/>
                          <a:pt x="899770" y="36546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194" name="Google Shape;4194;p19"/>
                  <p:cNvSpPr/>
                  <p:nvPr/>
                </p:nvSpPr>
                <p:spPr>
                  <a:xfrm>
                    <a:off x="4623587" y="4801902"/>
                    <a:ext cx="858964" cy="8339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8964" h="83393" extrusionOk="0">
                        <a:moveTo>
                          <a:pt x="849706" y="44304"/>
                        </a:moveTo>
                        <a:cubicBezTo>
                          <a:pt x="574701" y="-26677"/>
                          <a:pt x="280149" y="26130"/>
                          <a:pt x="3772" y="83394"/>
                        </a:cubicBezTo>
                        <a:cubicBezTo>
                          <a:pt x="2058" y="80308"/>
                          <a:pt x="686" y="77222"/>
                          <a:pt x="0" y="73793"/>
                        </a:cubicBezTo>
                        <a:cubicBezTo>
                          <a:pt x="280835" y="15843"/>
                          <a:pt x="580187" y="-37992"/>
                          <a:pt x="858965" y="36074"/>
                        </a:cubicBezTo>
                        <a:cubicBezTo>
                          <a:pt x="855536" y="38817"/>
                          <a:pt x="852450" y="41560"/>
                          <a:pt x="849706" y="443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195" name="Google Shape;4195;p19"/>
                  <p:cNvSpPr/>
                  <p:nvPr/>
                </p:nvSpPr>
                <p:spPr>
                  <a:xfrm>
                    <a:off x="4633531" y="4878830"/>
                    <a:ext cx="826389" cy="445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6389" h="44527" extrusionOk="0">
                        <a:moveTo>
                          <a:pt x="826389" y="44528"/>
                        </a:moveTo>
                        <a:cubicBezTo>
                          <a:pt x="558927" y="-15823"/>
                          <a:pt x="280149" y="20182"/>
                          <a:pt x="7544" y="26354"/>
                        </a:cubicBezTo>
                        <a:cubicBezTo>
                          <a:pt x="4801" y="22925"/>
                          <a:pt x="2057" y="19839"/>
                          <a:pt x="0" y="16410"/>
                        </a:cubicBezTo>
                        <a:cubicBezTo>
                          <a:pt x="273977" y="10581"/>
                          <a:pt x="553784" y="-25767"/>
                          <a:pt x="822617" y="33212"/>
                        </a:cubicBezTo>
                        <a:cubicBezTo>
                          <a:pt x="823646" y="36984"/>
                          <a:pt x="825017" y="40756"/>
                          <a:pt x="826389" y="44528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196" name="Google Shape;4196;p19"/>
                  <p:cNvSpPr/>
                  <p:nvPr/>
                </p:nvSpPr>
                <p:spPr>
                  <a:xfrm>
                    <a:off x="4683594" y="4942217"/>
                    <a:ext cx="787984" cy="2808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984" h="28084" extrusionOk="0">
                        <a:moveTo>
                          <a:pt x="787984" y="9944"/>
                        </a:moveTo>
                        <a:cubicBezTo>
                          <a:pt x="653568" y="12687"/>
                          <a:pt x="519151" y="21602"/>
                          <a:pt x="384391" y="25718"/>
                        </a:cubicBezTo>
                        <a:cubicBezTo>
                          <a:pt x="261976" y="29489"/>
                          <a:pt x="137160" y="30518"/>
                          <a:pt x="14745" y="15087"/>
                        </a:cubicBezTo>
                        <a:cubicBezTo>
                          <a:pt x="9944" y="11315"/>
                          <a:pt x="5144" y="7201"/>
                          <a:pt x="0" y="3086"/>
                        </a:cubicBezTo>
                        <a:cubicBezTo>
                          <a:pt x="129616" y="21260"/>
                          <a:pt x="262662" y="19888"/>
                          <a:pt x="392621" y="15431"/>
                        </a:cubicBezTo>
                        <a:cubicBezTo>
                          <a:pt x="523266" y="11315"/>
                          <a:pt x="653568" y="2400"/>
                          <a:pt x="784212" y="0"/>
                        </a:cubicBezTo>
                        <a:cubicBezTo>
                          <a:pt x="785584" y="3429"/>
                          <a:pt x="786956" y="6515"/>
                          <a:pt x="787984" y="99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197" name="Google Shape;4197;p19"/>
                  <p:cNvSpPr/>
                  <p:nvPr/>
                </p:nvSpPr>
                <p:spPr>
                  <a:xfrm>
                    <a:off x="4754575" y="5013883"/>
                    <a:ext cx="704659" cy="469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04659" h="46934" extrusionOk="0">
                        <a:moveTo>
                          <a:pt x="696773" y="21946"/>
                        </a:moveTo>
                        <a:cubicBezTo>
                          <a:pt x="468744" y="52121"/>
                          <a:pt x="236258" y="61379"/>
                          <a:pt x="12345" y="13030"/>
                        </a:cubicBezTo>
                        <a:cubicBezTo>
                          <a:pt x="8230" y="8916"/>
                          <a:pt x="4115" y="4458"/>
                          <a:pt x="0" y="0"/>
                        </a:cubicBezTo>
                        <a:cubicBezTo>
                          <a:pt x="230086" y="52464"/>
                          <a:pt x="470116" y="42177"/>
                          <a:pt x="704660" y="10630"/>
                        </a:cubicBezTo>
                        <a:cubicBezTo>
                          <a:pt x="702259" y="14745"/>
                          <a:pt x="699516" y="18517"/>
                          <a:pt x="696773" y="21946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198" name="Google Shape;4198;p19"/>
                  <p:cNvSpPr/>
                  <p:nvPr/>
                </p:nvSpPr>
                <p:spPr>
                  <a:xfrm>
                    <a:off x="4800866" y="5059146"/>
                    <a:ext cx="526008" cy="5789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26008" h="57892" extrusionOk="0">
                        <a:moveTo>
                          <a:pt x="526009" y="46292"/>
                        </a:moveTo>
                        <a:cubicBezTo>
                          <a:pt x="508178" y="51092"/>
                          <a:pt x="489318" y="54521"/>
                          <a:pt x="470116" y="57607"/>
                        </a:cubicBezTo>
                        <a:cubicBezTo>
                          <a:pt x="318554" y="59665"/>
                          <a:pt x="166992" y="51092"/>
                          <a:pt x="21260" y="15773"/>
                        </a:cubicBezTo>
                        <a:cubicBezTo>
                          <a:pt x="14059" y="10973"/>
                          <a:pt x="6858" y="5829"/>
                          <a:pt x="0" y="0"/>
                        </a:cubicBezTo>
                        <a:cubicBezTo>
                          <a:pt x="170079" y="44920"/>
                          <a:pt x="348387" y="51435"/>
                          <a:pt x="526009" y="46292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199" name="Google Shape;4199;p19"/>
                <p:cNvGrpSpPr/>
                <p:nvPr/>
              </p:nvGrpSpPr>
              <p:grpSpPr>
                <a:xfrm>
                  <a:off x="4451577" y="3990670"/>
                  <a:ext cx="607693" cy="875668"/>
                  <a:chOff x="4451577" y="3990670"/>
                  <a:chExt cx="607693" cy="875668"/>
                </a:xfrm>
              </p:grpSpPr>
              <p:sp>
                <p:nvSpPr>
                  <p:cNvPr id="4200" name="Google Shape;4200;p19"/>
                  <p:cNvSpPr/>
                  <p:nvPr/>
                </p:nvSpPr>
                <p:spPr>
                  <a:xfrm>
                    <a:off x="4451577" y="3991042"/>
                    <a:ext cx="607693" cy="87529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07693" h="875296" extrusionOk="0">
                        <a:moveTo>
                          <a:pt x="235446" y="872309"/>
                        </a:moveTo>
                        <a:cubicBezTo>
                          <a:pt x="226874" y="875738"/>
                          <a:pt x="219673" y="876081"/>
                          <a:pt x="213501" y="874023"/>
                        </a:cubicBezTo>
                        <a:cubicBezTo>
                          <a:pt x="210414" y="872994"/>
                          <a:pt x="207328" y="871280"/>
                          <a:pt x="204585" y="869223"/>
                        </a:cubicBezTo>
                        <a:cubicBezTo>
                          <a:pt x="202871" y="867851"/>
                          <a:pt x="201499" y="866479"/>
                          <a:pt x="200127" y="865108"/>
                        </a:cubicBezTo>
                        <a:cubicBezTo>
                          <a:pt x="197041" y="861679"/>
                          <a:pt x="193955" y="857564"/>
                          <a:pt x="191555" y="853106"/>
                        </a:cubicBezTo>
                        <a:cubicBezTo>
                          <a:pt x="188812" y="848306"/>
                          <a:pt x="186754" y="842819"/>
                          <a:pt x="184697" y="837333"/>
                        </a:cubicBezTo>
                        <a:cubicBezTo>
                          <a:pt x="180239" y="824988"/>
                          <a:pt x="177496" y="812301"/>
                          <a:pt x="175439" y="802700"/>
                        </a:cubicBezTo>
                        <a:cubicBezTo>
                          <a:pt x="175439" y="802357"/>
                          <a:pt x="175096" y="801671"/>
                          <a:pt x="175096" y="801328"/>
                        </a:cubicBezTo>
                        <a:cubicBezTo>
                          <a:pt x="169609" y="775954"/>
                          <a:pt x="160694" y="753665"/>
                          <a:pt x="149721" y="732405"/>
                        </a:cubicBezTo>
                        <a:cubicBezTo>
                          <a:pt x="146292" y="725547"/>
                          <a:pt x="142863" y="719032"/>
                          <a:pt x="138748" y="712517"/>
                        </a:cubicBezTo>
                        <a:cubicBezTo>
                          <a:pt x="130862" y="698458"/>
                          <a:pt x="121946" y="685085"/>
                          <a:pt x="113031" y="671712"/>
                        </a:cubicBezTo>
                        <a:cubicBezTo>
                          <a:pt x="108230" y="664511"/>
                          <a:pt x="103430" y="657310"/>
                          <a:pt x="98286" y="650109"/>
                        </a:cubicBezTo>
                        <a:cubicBezTo>
                          <a:pt x="87313" y="633993"/>
                          <a:pt x="76683" y="617534"/>
                          <a:pt x="66739" y="600046"/>
                        </a:cubicBezTo>
                        <a:cubicBezTo>
                          <a:pt x="62967" y="593874"/>
                          <a:pt x="59881" y="587359"/>
                          <a:pt x="56795" y="581187"/>
                        </a:cubicBezTo>
                        <a:lnTo>
                          <a:pt x="56795" y="581187"/>
                        </a:lnTo>
                        <a:cubicBezTo>
                          <a:pt x="50280" y="567813"/>
                          <a:pt x="44794" y="554440"/>
                          <a:pt x="39993" y="540724"/>
                        </a:cubicBezTo>
                        <a:cubicBezTo>
                          <a:pt x="39993" y="540724"/>
                          <a:pt x="39993" y="540724"/>
                          <a:pt x="39993" y="540724"/>
                        </a:cubicBezTo>
                        <a:cubicBezTo>
                          <a:pt x="25248" y="497176"/>
                          <a:pt x="19076" y="452599"/>
                          <a:pt x="10504" y="401850"/>
                        </a:cubicBezTo>
                        <a:cubicBezTo>
                          <a:pt x="3989" y="362759"/>
                          <a:pt x="-2869" y="322983"/>
                          <a:pt x="1245" y="283549"/>
                        </a:cubicBezTo>
                        <a:cubicBezTo>
                          <a:pt x="8789" y="204682"/>
                          <a:pt x="60910" y="99069"/>
                          <a:pt x="126747" y="41119"/>
                        </a:cubicBezTo>
                        <a:cubicBezTo>
                          <a:pt x="126747" y="41119"/>
                          <a:pt x="126747" y="41119"/>
                          <a:pt x="126747" y="41119"/>
                        </a:cubicBezTo>
                        <a:cubicBezTo>
                          <a:pt x="134976" y="33918"/>
                          <a:pt x="142863" y="27746"/>
                          <a:pt x="151436" y="22260"/>
                        </a:cubicBezTo>
                        <a:cubicBezTo>
                          <a:pt x="152807" y="21573"/>
                          <a:pt x="153836" y="20545"/>
                          <a:pt x="154865" y="19859"/>
                        </a:cubicBezTo>
                        <a:cubicBezTo>
                          <a:pt x="180582" y="3743"/>
                          <a:pt x="200813" y="-1401"/>
                          <a:pt x="217958" y="314"/>
                        </a:cubicBezTo>
                        <a:cubicBezTo>
                          <a:pt x="221730" y="657"/>
                          <a:pt x="225502" y="1343"/>
                          <a:pt x="228931" y="2371"/>
                        </a:cubicBezTo>
                        <a:cubicBezTo>
                          <a:pt x="246076" y="6829"/>
                          <a:pt x="260478" y="18144"/>
                          <a:pt x="274537" y="30832"/>
                        </a:cubicBezTo>
                        <a:cubicBezTo>
                          <a:pt x="276937" y="33232"/>
                          <a:pt x="279680" y="35289"/>
                          <a:pt x="282081" y="37690"/>
                        </a:cubicBezTo>
                        <a:cubicBezTo>
                          <a:pt x="296482" y="51063"/>
                          <a:pt x="311913" y="65465"/>
                          <a:pt x="330772" y="75066"/>
                        </a:cubicBezTo>
                        <a:cubicBezTo>
                          <a:pt x="333858" y="76781"/>
                          <a:pt x="336945" y="78152"/>
                          <a:pt x="340031" y="79181"/>
                        </a:cubicBezTo>
                        <a:cubicBezTo>
                          <a:pt x="346889" y="81924"/>
                          <a:pt x="354090" y="84324"/>
                          <a:pt x="361976" y="85353"/>
                        </a:cubicBezTo>
                        <a:cubicBezTo>
                          <a:pt x="389751" y="90153"/>
                          <a:pt x="412725" y="81238"/>
                          <a:pt x="433642" y="70266"/>
                        </a:cubicBezTo>
                        <a:cubicBezTo>
                          <a:pt x="436728" y="68551"/>
                          <a:pt x="440157" y="66837"/>
                          <a:pt x="443244" y="64779"/>
                        </a:cubicBezTo>
                        <a:cubicBezTo>
                          <a:pt x="459360" y="55521"/>
                          <a:pt x="474447" y="45920"/>
                          <a:pt x="489878" y="40776"/>
                        </a:cubicBezTo>
                        <a:cubicBezTo>
                          <a:pt x="493307" y="39747"/>
                          <a:pt x="496393" y="39062"/>
                          <a:pt x="499822" y="38376"/>
                        </a:cubicBezTo>
                        <a:cubicBezTo>
                          <a:pt x="510109" y="36661"/>
                          <a:pt x="521082" y="37347"/>
                          <a:pt x="532398" y="42491"/>
                        </a:cubicBezTo>
                        <a:cubicBezTo>
                          <a:pt x="536512" y="44205"/>
                          <a:pt x="540627" y="46605"/>
                          <a:pt x="544742" y="49692"/>
                        </a:cubicBezTo>
                        <a:cubicBezTo>
                          <a:pt x="552629" y="55178"/>
                          <a:pt x="561201" y="63065"/>
                          <a:pt x="570117" y="73695"/>
                        </a:cubicBezTo>
                        <a:cubicBezTo>
                          <a:pt x="608864" y="119300"/>
                          <a:pt x="608864" y="188909"/>
                          <a:pt x="607150" y="245145"/>
                        </a:cubicBezTo>
                        <a:cubicBezTo>
                          <a:pt x="603378" y="360016"/>
                          <a:pt x="576975" y="497862"/>
                          <a:pt x="522453" y="600389"/>
                        </a:cubicBezTo>
                        <a:cubicBezTo>
                          <a:pt x="517310" y="609990"/>
                          <a:pt x="512509" y="618563"/>
                          <a:pt x="507366" y="626449"/>
                        </a:cubicBezTo>
                        <a:cubicBezTo>
                          <a:pt x="471361" y="682342"/>
                          <a:pt x="432271" y="705316"/>
                          <a:pt x="387008" y="731034"/>
                        </a:cubicBezTo>
                        <a:cubicBezTo>
                          <a:pt x="380150" y="734806"/>
                          <a:pt x="372949" y="738921"/>
                          <a:pt x="365748" y="743035"/>
                        </a:cubicBezTo>
                        <a:cubicBezTo>
                          <a:pt x="342431" y="756408"/>
                          <a:pt x="317399" y="771839"/>
                          <a:pt x="290310" y="793785"/>
                        </a:cubicBezTo>
                        <a:cubicBezTo>
                          <a:pt x="272136" y="809215"/>
                          <a:pt x="252934" y="865108"/>
                          <a:pt x="235446" y="872309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201" name="Google Shape;4201;p19"/>
                  <p:cNvSpPr/>
                  <p:nvPr/>
                </p:nvSpPr>
                <p:spPr>
                  <a:xfrm>
                    <a:off x="4818011" y="4033875"/>
                    <a:ext cx="196686" cy="70020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6686" h="700201" extrusionOk="0">
                        <a:moveTo>
                          <a:pt x="0" y="700202"/>
                        </a:moveTo>
                        <a:cubicBezTo>
                          <a:pt x="23317" y="668312"/>
                          <a:pt x="45606" y="635737"/>
                          <a:pt x="64122" y="600761"/>
                        </a:cubicBezTo>
                        <a:cubicBezTo>
                          <a:pt x="99784" y="532867"/>
                          <a:pt x="121730" y="458457"/>
                          <a:pt x="143332" y="385420"/>
                        </a:cubicBezTo>
                        <a:cubicBezTo>
                          <a:pt x="180023" y="261632"/>
                          <a:pt x="206083" y="123787"/>
                          <a:pt x="166307" y="0"/>
                        </a:cubicBezTo>
                        <a:cubicBezTo>
                          <a:pt x="170421" y="1715"/>
                          <a:pt x="174536" y="4115"/>
                          <a:pt x="178651" y="7201"/>
                        </a:cubicBezTo>
                        <a:cubicBezTo>
                          <a:pt x="192367" y="54178"/>
                          <a:pt x="197853" y="103213"/>
                          <a:pt x="196482" y="152933"/>
                        </a:cubicBezTo>
                        <a:cubicBezTo>
                          <a:pt x="194424" y="230429"/>
                          <a:pt x="176594" y="306553"/>
                          <a:pt x="154991" y="380962"/>
                        </a:cubicBezTo>
                        <a:cubicBezTo>
                          <a:pt x="132702" y="457085"/>
                          <a:pt x="110071" y="534581"/>
                          <a:pt x="73038" y="604876"/>
                        </a:cubicBezTo>
                        <a:cubicBezTo>
                          <a:pt x="57607" y="634022"/>
                          <a:pt x="39777" y="661454"/>
                          <a:pt x="20574" y="688543"/>
                        </a:cubicBezTo>
                        <a:cubicBezTo>
                          <a:pt x="14059" y="691972"/>
                          <a:pt x="7201" y="696087"/>
                          <a:pt x="0" y="700202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202" name="Google Shape;4202;p19"/>
                  <p:cNvSpPr/>
                  <p:nvPr/>
                </p:nvSpPr>
                <p:spPr>
                  <a:xfrm>
                    <a:off x="4656162" y="4029417"/>
                    <a:ext cx="318290" cy="8356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8290" h="835647" extrusionOk="0">
                        <a:moveTo>
                          <a:pt x="8916" y="835648"/>
                        </a:moveTo>
                        <a:cubicBezTo>
                          <a:pt x="5829" y="834619"/>
                          <a:pt x="2743" y="832904"/>
                          <a:pt x="0" y="830847"/>
                        </a:cubicBezTo>
                        <a:cubicBezTo>
                          <a:pt x="14059" y="806158"/>
                          <a:pt x="30518" y="782155"/>
                          <a:pt x="46977" y="758838"/>
                        </a:cubicBezTo>
                        <a:cubicBezTo>
                          <a:pt x="132017" y="638480"/>
                          <a:pt x="203340" y="511264"/>
                          <a:pt x="252375" y="371704"/>
                        </a:cubicBezTo>
                        <a:cubicBezTo>
                          <a:pt x="277406" y="301066"/>
                          <a:pt x="301409" y="226314"/>
                          <a:pt x="307239" y="151219"/>
                        </a:cubicBezTo>
                        <a:cubicBezTo>
                          <a:pt x="311353" y="100127"/>
                          <a:pt x="303467" y="49378"/>
                          <a:pt x="285293" y="2401"/>
                        </a:cubicBezTo>
                        <a:cubicBezTo>
                          <a:pt x="288722" y="1372"/>
                          <a:pt x="291808" y="686"/>
                          <a:pt x="295237" y="0"/>
                        </a:cubicBezTo>
                        <a:cubicBezTo>
                          <a:pt x="312382" y="45606"/>
                          <a:pt x="320269" y="94298"/>
                          <a:pt x="317868" y="144018"/>
                        </a:cubicBezTo>
                        <a:cubicBezTo>
                          <a:pt x="313754" y="217399"/>
                          <a:pt x="291122" y="290437"/>
                          <a:pt x="267462" y="359359"/>
                        </a:cubicBezTo>
                        <a:cubicBezTo>
                          <a:pt x="242773" y="431711"/>
                          <a:pt x="212598" y="502349"/>
                          <a:pt x="176937" y="569900"/>
                        </a:cubicBezTo>
                        <a:cubicBezTo>
                          <a:pt x="143675" y="633337"/>
                          <a:pt x="105270" y="693687"/>
                          <a:pt x="63780" y="752323"/>
                        </a:cubicBezTo>
                        <a:cubicBezTo>
                          <a:pt x="44920" y="779069"/>
                          <a:pt x="25375" y="806501"/>
                          <a:pt x="8916" y="835648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203" name="Google Shape;4203;p19"/>
                  <p:cNvSpPr/>
                  <p:nvPr/>
                </p:nvSpPr>
                <p:spPr>
                  <a:xfrm>
                    <a:off x="4643132" y="4055478"/>
                    <a:ext cx="254676" cy="8006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4676" h="800671" extrusionOk="0">
                        <a:moveTo>
                          <a:pt x="8573" y="800672"/>
                        </a:moveTo>
                        <a:cubicBezTo>
                          <a:pt x="5487" y="797243"/>
                          <a:pt x="2400" y="793128"/>
                          <a:pt x="0" y="788670"/>
                        </a:cubicBezTo>
                        <a:cubicBezTo>
                          <a:pt x="18860" y="663169"/>
                          <a:pt x="56922" y="540754"/>
                          <a:pt x="113157" y="426568"/>
                        </a:cubicBezTo>
                        <a:cubicBezTo>
                          <a:pt x="153962" y="343586"/>
                          <a:pt x="205054" y="266091"/>
                          <a:pt x="228372" y="175565"/>
                        </a:cubicBezTo>
                        <a:cubicBezTo>
                          <a:pt x="242773" y="120015"/>
                          <a:pt x="247917" y="62408"/>
                          <a:pt x="242430" y="5487"/>
                        </a:cubicBezTo>
                        <a:cubicBezTo>
                          <a:pt x="245517" y="3772"/>
                          <a:pt x="248946" y="2058"/>
                          <a:pt x="252032" y="0"/>
                        </a:cubicBezTo>
                        <a:cubicBezTo>
                          <a:pt x="257518" y="52121"/>
                          <a:pt x="254432" y="105271"/>
                          <a:pt x="243116" y="157048"/>
                        </a:cubicBezTo>
                        <a:cubicBezTo>
                          <a:pt x="223914" y="244831"/>
                          <a:pt x="179680" y="320612"/>
                          <a:pt x="138189" y="399136"/>
                        </a:cubicBezTo>
                        <a:cubicBezTo>
                          <a:pt x="72009" y="524637"/>
                          <a:pt x="28461" y="660769"/>
                          <a:pt x="8573" y="800672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204" name="Google Shape;4204;p19"/>
                  <p:cNvSpPr/>
                  <p:nvPr/>
                </p:nvSpPr>
                <p:spPr>
                  <a:xfrm>
                    <a:off x="4627016" y="4065765"/>
                    <a:ext cx="164935" cy="7626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4935" h="762609" extrusionOk="0">
                        <a:moveTo>
                          <a:pt x="9258" y="762610"/>
                        </a:moveTo>
                        <a:cubicBezTo>
                          <a:pt x="4801" y="750265"/>
                          <a:pt x="2058" y="737578"/>
                          <a:pt x="0" y="727977"/>
                        </a:cubicBezTo>
                        <a:cubicBezTo>
                          <a:pt x="8230" y="479717"/>
                          <a:pt x="80239" y="236601"/>
                          <a:pt x="155677" y="0"/>
                        </a:cubicBezTo>
                        <a:cubicBezTo>
                          <a:pt x="158763" y="1715"/>
                          <a:pt x="161849" y="3086"/>
                          <a:pt x="164935" y="4115"/>
                        </a:cubicBezTo>
                        <a:cubicBezTo>
                          <a:pt x="86068" y="250317"/>
                          <a:pt x="11659" y="503720"/>
                          <a:pt x="9258" y="76261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205" name="Google Shape;4205;p19"/>
                  <p:cNvSpPr/>
                  <p:nvPr/>
                </p:nvSpPr>
                <p:spPr>
                  <a:xfrm>
                    <a:off x="4589713" y="4021531"/>
                    <a:ext cx="143945" cy="70191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3945" h="701916" extrusionOk="0">
                        <a:moveTo>
                          <a:pt x="11586" y="701916"/>
                        </a:moveTo>
                        <a:cubicBezTo>
                          <a:pt x="8157" y="695058"/>
                          <a:pt x="4728" y="688543"/>
                          <a:pt x="613" y="682028"/>
                        </a:cubicBezTo>
                        <a:cubicBezTo>
                          <a:pt x="-2473" y="588416"/>
                          <a:pt x="6442" y="493776"/>
                          <a:pt x="19473" y="400850"/>
                        </a:cubicBezTo>
                        <a:cubicBezTo>
                          <a:pt x="38675" y="263004"/>
                          <a:pt x="63364" y="120015"/>
                          <a:pt x="136401" y="0"/>
                        </a:cubicBezTo>
                        <a:cubicBezTo>
                          <a:pt x="138802" y="2400"/>
                          <a:pt x="141545" y="4457"/>
                          <a:pt x="143945" y="6858"/>
                        </a:cubicBezTo>
                        <a:cubicBezTo>
                          <a:pt x="72279" y="125501"/>
                          <a:pt x="48276" y="266433"/>
                          <a:pt x="29417" y="402221"/>
                        </a:cubicBezTo>
                        <a:cubicBezTo>
                          <a:pt x="16044" y="501320"/>
                          <a:pt x="6442" y="602132"/>
                          <a:pt x="11586" y="701916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206" name="Google Shape;4206;p19"/>
                  <p:cNvSpPr/>
                  <p:nvPr/>
                </p:nvSpPr>
                <p:spPr>
                  <a:xfrm>
                    <a:off x="4532237" y="3990670"/>
                    <a:ext cx="148271" cy="6717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8271" h="671740" extrusionOk="0">
                        <a:moveTo>
                          <a:pt x="32371" y="671741"/>
                        </a:moveTo>
                        <a:cubicBezTo>
                          <a:pt x="27570" y="664540"/>
                          <a:pt x="22770" y="657339"/>
                          <a:pt x="17626" y="650138"/>
                        </a:cubicBezTo>
                        <a:cubicBezTo>
                          <a:pt x="-24207" y="425539"/>
                          <a:pt x="5625" y="189966"/>
                          <a:pt x="137298" y="0"/>
                        </a:cubicBezTo>
                        <a:cubicBezTo>
                          <a:pt x="141070" y="343"/>
                          <a:pt x="144842" y="1028"/>
                          <a:pt x="148271" y="2057"/>
                        </a:cubicBezTo>
                        <a:cubicBezTo>
                          <a:pt x="11454" y="197168"/>
                          <a:pt x="-15978" y="441312"/>
                          <a:pt x="32371" y="67174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207" name="Google Shape;4207;p19"/>
                  <p:cNvSpPr/>
                  <p:nvPr/>
                </p:nvSpPr>
                <p:spPr>
                  <a:xfrm>
                    <a:off x="4481474" y="4012958"/>
                    <a:ext cx="121539" cy="5589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1539" h="558927" extrusionOk="0">
                        <a:moveTo>
                          <a:pt x="26899" y="558927"/>
                        </a:moveTo>
                        <a:cubicBezTo>
                          <a:pt x="20384" y="545554"/>
                          <a:pt x="14897" y="532181"/>
                          <a:pt x="10097" y="518465"/>
                        </a:cubicBezTo>
                        <a:cubicBezTo>
                          <a:pt x="10097" y="518465"/>
                          <a:pt x="10097" y="518465"/>
                          <a:pt x="10097" y="518465"/>
                        </a:cubicBezTo>
                        <a:cubicBezTo>
                          <a:pt x="-190" y="446456"/>
                          <a:pt x="-3276" y="374104"/>
                          <a:pt x="3924" y="301409"/>
                        </a:cubicBezTo>
                        <a:cubicBezTo>
                          <a:pt x="13869" y="201625"/>
                          <a:pt x="44044" y="103213"/>
                          <a:pt x="96850" y="18860"/>
                        </a:cubicBezTo>
                        <a:cubicBezTo>
                          <a:pt x="96850" y="18860"/>
                          <a:pt x="96850" y="18860"/>
                          <a:pt x="96850" y="18860"/>
                        </a:cubicBezTo>
                        <a:cubicBezTo>
                          <a:pt x="105080" y="11658"/>
                          <a:pt x="112967" y="5486"/>
                          <a:pt x="121539" y="0"/>
                        </a:cubicBezTo>
                        <a:cubicBezTo>
                          <a:pt x="57417" y="90182"/>
                          <a:pt x="22784" y="200253"/>
                          <a:pt x="13183" y="310667"/>
                        </a:cubicBezTo>
                        <a:cubicBezTo>
                          <a:pt x="5639" y="393649"/>
                          <a:pt x="12154" y="476974"/>
                          <a:pt x="26899" y="558927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sp>
            <p:nvSpPr>
              <p:cNvPr id="4208" name="Google Shape;4208;p19"/>
              <p:cNvSpPr/>
              <p:nvPr/>
            </p:nvSpPr>
            <p:spPr>
              <a:xfrm>
                <a:off x="4528560" y="4696498"/>
                <a:ext cx="366698" cy="406237"/>
              </a:xfrm>
              <a:custGeom>
                <a:avLst/>
                <a:gdLst/>
                <a:ahLst/>
                <a:cxnLst/>
                <a:rect l="l" t="t" r="r" b="b"/>
                <a:pathLst>
                  <a:path w="366698" h="406237" extrusionOk="0">
                    <a:moveTo>
                      <a:pt x="730" y="99301"/>
                    </a:moveTo>
                    <a:cubicBezTo>
                      <a:pt x="1073" y="98615"/>
                      <a:pt x="1073" y="98272"/>
                      <a:pt x="1416" y="97929"/>
                    </a:cubicBezTo>
                    <a:cubicBezTo>
                      <a:pt x="3473" y="94843"/>
                      <a:pt x="7245" y="93129"/>
                      <a:pt x="10674" y="91757"/>
                    </a:cubicBezTo>
                    <a:cubicBezTo>
                      <a:pt x="23361" y="86271"/>
                      <a:pt x="37420" y="81127"/>
                      <a:pt x="50793" y="85585"/>
                    </a:cubicBezTo>
                    <a:cubicBezTo>
                      <a:pt x="56965" y="87642"/>
                      <a:pt x="62452" y="91757"/>
                      <a:pt x="68624" y="93814"/>
                    </a:cubicBezTo>
                    <a:cubicBezTo>
                      <a:pt x="74796" y="95872"/>
                      <a:pt x="82683" y="95872"/>
                      <a:pt x="86798" y="90728"/>
                    </a:cubicBezTo>
                    <a:cubicBezTo>
                      <a:pt x="74453" y="71869"/>
                      <a:pt x="55594" y="14262"/>
                      <a:pt x="88855" y="1574"/>
                    </a:cubicBezTo>
                    <a:cubicBezTo>
                      <a:pt x="116973" y="-9398"/>
                      <a:pt x="132403" y="39979"/>
                      <a:pt x="138919" y="57124"/>
                    </a:cubicBezTo>
                    <a:cubicBezTo>
                      <a:pt x="160178" y="56095"/>
                      <a:pt x="150920" y="10147"/>
                      <a:pt x="177323" y="7747"/>
                    </a:cubicBezTo>
                    <a:cubicBezTo>
                      <a:pt x="197554" y="6032"/>
                      <a:pt x="199955" y="18719"/>
                      <a:pt x="200983" y="35179"/>
                    </a:cubicBezTo>
                    <a:cubicBezTo>
                      <a:pt x="202012" y="49237"/>
                      <a:pt x="196526" y="63296"/>
                      <a:pt x="203727" y="75984"/>
                    </a:cubicBezTo>
                    <a:cubicBezTo>
                      <a:pt x="222929" y="68440"/>
                      <a:pt x="222586" y="35864"/>
                      <a:pt x="246589" y="36207"/>
                    </a:cubicBezTo>
                    <a:cubicBezTo>
                      <a:pt x="287394" y="36893"/>
                      <a:pt x="265106" y="84213"/>
                      <a:pt x="252418" y="99644"/>
                    </a:cubicBezTo>
                    <a:cubicBezTo>
                      <a:pt x="245218" y="108216"/>
                      <a:pt x="231159" y="109931"/>
                      <a:pt x="238702" y="122618"/>
                    </a:cubicBezTo>
                    <a:cubicBezTo>
                      <a:pt x="254133" y="149364"/>
                      <a:pt x="325113" y="109588"/>
                      <a:pt x="348773" y="123304"/>
                    </a:cubicBezTo>
                    <a:cubicBezTo>
                      <a:pt x="397465" y="151422"/>
                      <a:pt x="334714" y="195313"/>
                      <a:pt x="305225" y="191884"/>
                    </a:cubicBezTo>
                    <a:cubicBezTo>
                      <a:pt x="296310" y="190855"/>
                      <a:pt x="287394" y="194627"/>
                      <a:pt x="282937" y="202171"/>
                    </a:cubicBezTo>
                    <a:cubicBezTo>
                      <a:pt x="262363" y="237832"/>
                      <a:pt x="340201" y="230632"/>
                      <a:pt x="342944" y="258406"/>
                    </a:cubicBezTo>
                    <a:cubicBezTo>
                      <a:pt x="343630" y="264236"/>
                      <a:pt x="340544" y="269722"/>
                      <a:pt x="335400" y="273151"/>
                    </a:cubicBezTo>
                    <a:cubicBezTo>
                      <a:pt x="322713" y="282067"/>
                      <a:pt x="306254" y="279666"/>
                      <a:pt x="291166" y="278295"/>
                    </a:cubicBezTo>
                    <a:cubicBezTo>
                      <a:pt x="254476" y="275209"/>
                      <a:pt x="257219" y="285838"/>
                      <a:pt x="257905" y="313613"/>
                    </a:cubicBezTo>
                    <a:cubicBezTo>
                      <a:pt x="258248" y="331787"/>
                      <a:pt x="259276" y="341045"/>
                      <a:pt x="233902" y="337959"/>
                    </a:cubicBezTo>
                    <a:cubicBezTo>
                      <a:pt x="240760" y="356476"/>
                      <a:pt x="258591" y="400710"/>
                      <a:pt x="226701" y="405511"/>
                    </a:cubicBezTo>
                    <a:cubicBezTo>
                      <a:pt x="171151" y="414083"/>
                      <a:pt x="208870" y="344474"/>
                      <a:pt x="187953" y="322872"/>
                    </a:cubicBezTo>
                    <a:cubicBezTo>
                      <a:pt x="163950" y="338988"/>
                      <a:pt x="187267" y="376021"/>
                      <a:pt x="164979" y="392480"/>
                    </a:cubicBezTo>
                    <a:cubicBezTo>
                      <a:pt x="147148" y="405853"/>
                      <a:pt x="111144" y="395909"/>
                      <a:pt x="99485" y="378764"/>
                    </a:cubicBezTo>
                    <a:cubicBezTo>
                      <a:pt x="88169" y="362305"/>
                      <a:pt x="97428" y="344817"/>
                      <a:pt x="110801" y="330758"/>
                    </a:cubicBezTo>
                    <a:cubicBezTo>
                      <a:pt x="120402" y="320814"/>
                      <a:pt x="131375" y="308127"/>
                      <a:pt x="126574" y="295097"/>
                    </a:cubicBezTo>
                    <a:cubicBezTo>
                      <a:pt x="96399" y="311213"/>
                      <a:pt x="78911" y="342760"/>
                      <a:pt x="38449" y="328358"/>
                    </a:cubicBezTo>
                    <a:cubicBezTo>
                      <a:pt x="10331" y="318071"/>
                      <a:pt x="23018" y="294411"/>
                      <a:pt x="43592" y="281038"/>
                    </a:cubicBezTo>
                    <a:cubicBezTo>
                      <a:pt x="43592" y="281038"/>
                      <a:pt x="92970" y="248462"/>
                      <a:pt x="92970" y="248462"/>
                    </a:cubicBezTo>
                    <a:cubicBezTo>
                      <a:pt x="96742" y="238518"/>
                      <a:pt x="58337" y="235432"/>
                      <a:pt x="51136" y="230632"/>
                    </a:cubicBezTo>
                    <a:cubicBezTo>
                      <a:pt x="39820" y="223088"/>
                      <a:pt x="26104" y="207657"/>
                      <a:pt x="32277" y="192913"/>
                    </a:cubicBezTo>
                    <a:cubicBezTo>
                      <a:pt x="37077" y="181254"/>
                      <a:pt x="53194" y="176453"/>
                      <a:pt x="63481" y="172339"/>
                    </a:cubicBezTo>
                    <a:cubicBezTo>
                      <a:pt x="66910" y="170967"/>
                      <a:pt x="71024" y="169595"/>
                      <a:pt x="73082" y="166166"/>
                    </a:cubicBezTo>
                    <a:cubicBezTo>
                      <a:pt x="75825" y="162052"/>
                      <a:pt x="74796" y="155879"/>
                      <a:pt x="71710" y="151765"/>
                    </a:cubicBezTo>
                    <a:cubicBezTo>
                      <a:pt x="68624" y="147650"/>
                      <a:pt x="63823" y="145249"/>
                      <a:pt x="59366" y="142849"/>
                    </a:cubicBezTo>
                    <a:cubicBezTo>
                      <a:pt x="45307" y="135305"/>
                      <a:pt x="31248" y="128104"/>
                      <a:pt x="17189" y="120561"/>
                    </a:cubicBezTo>
                    <a:cubicBezTo>
                      <a:pt x="12388" y="118160"/>
                      <a:pt x="7588" y="115417"/>
                      <a:pt x="4159" y="111302"/>
                    </a:cubicBezTo>
                    <a:cubicBezTo>
                      <a:pt x="387" y="108902"/>
                      <a:pt x="-985" y="103759"/>
                      <a:pt x="730" y="9930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4209" name="Google Shape;4209;p19"/>
              <p:cNvGrpSpPr/>
              <p:nvPr/>
            </p:nvGrpSpPr>
            <p:grpSpPr>
              <a:xfrm>
                <a:off x="4444136" y="4559738"/>
                <a:ext cx="610590" cy="528357"/>
                <a:chOff x="4444136" y="4559738"/>
                <a:chExt cx="610590" cy="528357"/>
              </a:xfrm>
            </p:grpSpPr>
            <p:sp>
              <p:nvSpPr>
                <p:cNvPr id="4210" name="Google Shape;4210;p19"/>
                <p:cNvSpPr/>
                <p:nvPr/>
              </p:nvSpPr>
              <p:spPr>
                <a:xfrm>
                  <a:off x="4989690" y="4657465"/>
                  <a:ext cx="65036" cy="633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036" h="63384" extrusionOk="0">
                      <a:moveTo>
                        <a:pt x="62522" y="19691"/>
                      </a:moveTo>
                      <a:cubicBezTo>
                        <a:pt x="47091" y="-19057"/>
                        <a:pt x="-12916" y="4946"/>
                        <a:pt x="2514" y="43694"/>
                      </a:cubicBezTo>
                      <a:cubicBezTo>
                        <a:pt x="17945" y="82442"/>
                        <a:pt x="77952" y="58439"/>
                        <a:pt x="62522" y="19691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11" name="Google Shape;4211;p19"/>
                <p:cNvSpPr/>
                <p:nvPr/>
              </p:nvSpPr>
              <p:spPr>
                <a:xfrm>
                  <a:off x="4856645" y="4559738"/>
                  <a:ext cx="65036" cy="633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036" h="63384" extrusionOk="0">
                      <a:moveTo>
                        <a:pt x="62522" y="19691"/>
                      </a:moveTo>
                      <a:cubicBezTo>
                        <a:pt x="47091" y="-19057"/>
                        <a:pt x="-12916" y="4946"/>
                        <a:pt x="2514" y="43694"/>
                      </a:cubicBezTo>
                      <a:cubicBezTo>
                        <a:pt x="17945" y="82442"/>
                        <a:pt x="77952" y="58439"/>
                        <a:pt x="62522" y="19691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12" name="Google Shape;4212;p19"/>
                <p:cNvSpPr/>
                <p:nvPr/>
              </p:nvSpPr>
              <p:spPr>
                <a:xfrm>
                  <a:off x="4701997" y="4573112"/>
                  <a:ext cx="65036" cy="633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036" h="63384" extrusionOk="0">
                      <a:moveTo>
                        <a:pt x="62522" y="19691"/>
                      </a:moveTo>
                      <a:cubicBezTo>
                        <a:pt x="47091" y="-19057"/>
                        <a:pt x="-12916" y="4946"/>
                        <a:pt x="2514" y="43694"/>
                      </a:cubicBezTo>
                      <a:cubicBezTo>
                        <a:pt x="17945" y="82441"/>
                        <a:pt x="77952" y="58438"/>
                        <a:pt x="62522" y="19691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13" name="Google Shape;4213;p19"/>
                <p:cNvSpPr/>
                <p:nvPr/>
              </p:nvSpPr>
              <p:spPr>
                <a:xfrm>
                  <a:off x="4738001" y="4767536"/>
                  <a:ext cx="65036" cy="633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036" h="63384" extrusionOk="0">
                      <a:moveTo>
                        <a:pt x="62522" y="19690"/>
                      </a:moveTo>
                      <a:cubicBezTo>
                        <a:pt x="47091" y="-19057"/>
                        <a:pt x="-12916" y="4946"/>
                        <a:pt x="2514" y="43693"/>
                      </a:cubicBezTo>
                      <a:cubicBezTo>
                        <a:pt x="17945" y="82441"/>
                        <a:pt x="77952" y="58438"/>
                        <a:pt x="62522" y="19690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14" name="Google Shape;4214;p19"/>
                <p:cNvSpPr/>
                <p:nvPr/>
              </p:nvSpPr>
              <p:spPr>
                <a:xfrm>
                  <a:off x="4922824" y="4916354"/>
                  <a:ext cx="65139" cy="633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139" h="63384" extrusionOk="0">
                      <a:moveTo>
                        <a:pt x="62522" y="19691"/>
                      </a:moveTo>
                      <a:cubicBezTo>
                        <a:pt x="47091" y="-19057"/>
                        <a:pt x="-12916" y="4946"/>
                        <a:pt x="2514" y="43694"/>
                      </a:cubicBezTo>
                      <a:cubicBezTo>
                        <a:pt x="18288" y="82442"/>
                        <a:pt x="78295" y="58439"/>
                        <a:pt x="62522" y="19691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15" name="Google Shape;4215;p19"/>
                <p:cNvSpPr/>
                <p:nvPr/>
              </p:nvSpPr>
              <p:spPr>
                <a:xfrm>
                  <a:off x="4584382" y="4905725"/>
                  <a:ext cx="65036" cy="633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036" h="63384" extrusionOk="0">
                      <a:moveTo>
                        <a:pt x="62522" y="19691"/>
                      </a:moveTo>
                      <a:cubicBezTo>
                        <a:pt x="47091" y="-19057"/>
                        <a:pt x="-12916" y="4946"/>
                        <a:pt x="2514" y="43694"/>
                      </a:cubicBezTo>
                      <a:cubicBezTo>
                        <a:pt x="17945" y="82441"/>
                        <a:pt x="77952" y="58438"/>
                        <a:pt x="62522" y="19691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16" name="Google Shape;4216;p19"/>
                <p:cNvSpPr/>
                <p:nvPr/>
              </p:nvSpPr>
              <p:spPr>
                <a:xfrm>
                  <a:off x="4543577" y="4803540"/>
                  <a:ext cx="65036" cy="633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036" h="63384" extrusionOk="0">
                      <a:moveTo>
                        <a:pt x="62522" y="19690"/>
                      </a:moveTo>
                      <a:cubicBezTo>
                        <a:pt x="47091" y="-19057"/>
                        <a:pt x="-12916" y="4946"/>
                        <a:pt x="2514" y="43693"/>
                      </a:cubicBezTo>
                      <a:cubicBezTo>
                        <a:pt x="17945" y="82441"/>
                        <a:pt x="77952" y="58438"/>
                        <a:pt x="62522" y="19690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17" name="Google Shape;4217;p19"/>
                <p:cNvSpPr/>
                <p:nvPr/>
              </p:nvSpPr>
              <p:spPr>
                <a:xfrm>
                  <a:off x="4703368" y="5011338"/>
                  <a:ext cx="65036" cy="633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036" h="63384" extrusionOk="0">
                      <a:moveTo>
                        <a:pt x="62522" y="19690"/>
                      </a:moveTo>
                      <a:cubicBezTo>
                        <a:pt x="47091" y="-19057"/>
                        <a:pt x="-12916" y="4946"/>
                        <a:pt x="2514" y="43693"/>
                      </a:cubicBezTo>
                      <a:cubicBezTo>
                        <a:pt x="17945" y="82441"/>
                        <a:pt x="77952" y="58438"/>
                        <a:pt x="62522" y="19690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18" name="Google Shape;4218;p19"/>
                <p:cNvSpPr/>
                <p:nvPr/>
              </p:nvSpPr>
              <p:spPr>
                <a:xfrm>
                  <a:off x="4444136" y="5024711"/>
                  <a:ext cx="65036" cy="633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036" h="63384" extrusionOk="0">
                      <a:moveTo>
                        <a:pt x="62522" y="19690"/>
                      </a:moveTo>
                      <a:cubicBezTo>
                        <a:pt x="47091" y="-19057"/>
                        <a:pt x="-12916" y="4946"/>
                        <a:pt x="2514" y="43693"/>
                      </a:cubicBezTo>
                      <a:cubicBezTo>
                        <a:pt x="17945" y="82441"/>
                        <a:pt x="77952" y="58438"/>
                        <a:pt x="62522" y="19690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19" name="Google Shape;4219;p19"/>
                <p:cNvSpPr/>
                <p:nvPr/>
              </p:nvSpPr>
              <p:spPr>
                <a:xfrm>
                  <a:off x="4687023" y="4696701"/>
                  <a:ext cx="328155" cy="223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155" h="223228" extrusionOk="0">
                      <a:moveTo>
                        <a:pt x="1029" y="223228"/>
                      </a:moveTo>
                      <a:lnTo>
                        <a:pt x="0" y="216713"/>
                      </a:lnTo>
                      <a:cubicBezTo>
                        <a:pt x="61379" y="208141"/>
                        <a:pt x="118986" y="178651"/>
                        <a:pt x="161849" y="133388"/>
                      </a:cubicBezTo>
                      <a:cubicBezTo>
                        <a:pt x="174193" y="120358"/>
                        <a:pt x="185509" y="105956"/>
                        <a:pt x="196482" y="92240"/>
                      </a:cubicBezTo>
                      <a:cubicBezTo>
                        <a:pt x="207798" y="77839"/>
                        <a:pt x="219113" y="63437"/>
                        <a:pt x="231801" y="50064"/>
                      </a:cubicBezTo>
                      <a:cubicBezTo>
                        <a:pt x="253060" y="27775"/>
                        <a:pt x="287350" y="1029"/>
                        <a:pt x="328155" y="0"/>
                      </a:cubicBezTo>
                      <a:lnTo>
                        <a:pt x="328155" y="6515"/>
                      </a:lnTo>
                      <a:cubicBezTo>
                        <a:pt x="289408" y="7201"/>
                        <a:pt x="256832" y="32919"/>
                        <a:pt x="236258" y="54521"/>
                      </a:cubicBezTo>
                      <a:cubicBezTo>
                        <a:pt x="223571" y="67552"/>
                        <a:pt x="212255" y="82296"/>
                        <a:pt x="201282" y="96355"/>
                      </a:cubicBezTo>
                      <a:cubicBezTo>
                        <a:pt x="190310" y="110414"/>
                        <a:pt x="178994" y="124816"/>
                        <a:pt x="166307" y="138189"/>
                      </a:cubicBezTo>
                      <a:cubicBezTo>
                        <a:pt x="122758" y="184138"/>
                        <a:pt x="64122" y="214313"/>
                        <a:pt x="1029" y="223228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20" name="Google Shape;4220;p19"/>
                <p:cNvSpPr/>
                <p:nvPr/>
              </p:nvSpPr>
              <p:spPr>
                <a:xfrm>
                  <a:off x="4658253" y="4598631"/>
                  <a:ext cx="222508" cy="3195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508" h="319583" extrusionOk="0">
                      <a:moveTo>
                        <a:pt x="35628" y="319583"/>
                      </a:moveTo>
                      <a:lnTo>
                        <a:pt x="32542" y="307924"/>
                      </a:lnTo>
                      <a:cubicBezTo>
                        <a:pt x="29456" y="295580"/>
                        <a:pt x="25341" y="283235"/>
                        <a:pt x="21569" y="270891"/>
                      </a:cubicBezTo>
                      <a:cubicBezTo>
                        <a:pt x="9910" y="232829"/>
                        <a:pt x="-2091" y="193396"/>
                        <a:pt x="309" y="154648"/>
                      </a:cubicBezTo>
                      <a:cubicBezTo>
                        <a:pt x="3738" y="97727"/>
                        <a:pt x="26027" y="47320"/>
                        <a:pt x="61688" y="16117"/>
                      </a:cubicBezTo>
                      <a:lnTo>
                        <a:pt x="65803" y="20917"/>
                      </a:lnTo>
                      <a:cubicBezTo>
                        <a:pt x="31513" y="51092"/>
                        <a:pt x="9910" y="99784"/>
                        <a:pt x="6824" y="154991"/>
                      </a:cubicBezTo>
                      <a:cubicBezTo>
                        <a:pt x="4424" y="192710"/>
                        <a:pt x="16426" y="231458"/>
                        <a:pt x="27741" y="268834"/>
                      </a:cubicBezTo>
                      <a:cubicBezTo>
                        <a:pt x="30484" y="277406"/>
                        <a:pt x="32885" y="285979"/>
                        <a:pt x="35628" y="294894"/>
                      </a:cubicBezTo>
                      <a:cubicBezTo>
                        <a:pt x="50716" y="240030"/>
                        <a:pt x="66832" y="183794"/>
                        <a:pt x="93578" y="132359"/>
                      </a:cubicBezTo>
                      <a:cubicBezTo>
                        <a:pt x="115867" y="89154"/>
                        <a:pt x="155986" y="31204"/>
                        <a:pt x="219765" y="0"/>
                      </a:cubicBezTo>
                      <a:lnTo>
                        <a:pt x="222508" y="5830"/>
                      </a:lnTo>
                      <a:cubicBezTo>
                        <a:pt x="160444" y="36347"/>
                        <a:pt x="121353" y="93269"/>
                        <a:pt x="99407" y="135446"/>
                      </a:cubicBezTo>
                      <a:cubicBezTo>
                        <a:pt x="71290" y="189967"/>
                        <a:pt x="54830" y="249974"/>
                        <a:pt x="39057" y="307924"/>
                      </a:cubicBezTo>
                      <a:lnTo>
                        <a:pt x="35628" y="319583"/>
                      </a:ln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21" name="Google Shape;4221;p19"/>
                <p:cNvSpPr/>
                <p:nvPr/>
              </p:nvSpPr>
              <p:spPr>
                <a:xfrm>
                  <a:off x="4685995" y="4812944"/>
                  <a:ext cx="80581" cy="104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81" h="104584" extrusionOk="0">
                      <a:moveTo>
                        <a:pt x="0" y="98755"/>
                      </a:moveTo>
                      <a:cubicBezTo>
                        <a:pt x="37719" y="78524"/>
                        <a:pt x="65494" y="41491"/>
                        <a:pt x="74409" y="0"/>
                      </a:cubicBezTo>
                      <a:lnTo>
                        <a:pt x="80582" y="1372"/>
                      </a:lnTo>
                      <a:cubicBezTo>
                        <a:pt x="71323" y="44920"/>
                        <a:pt x="42177" y="83325"/>
                        <a:pt x="3086" y="104585"/>
                      </a:cubicBezTo>
                      <a:lnTo>
                        <a:pt x="0" y="98755"/>
                      </a:ln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22" name="Google Shape;4222;p19"/>
                <p:cNvSpPr/>
                <p:nvPr/>
              </p:nvSpPr>
              <p:spPr>
                <a:xfrm>
                  <a:off x="4674974" y="4903127"/>
                  <a:ext cx="257566" cy="1337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7566" h="133731" extrusionOk="0">
                      <a:moveTo>
                        <a:pt x="8964" y="73381"/>
                      </a:moveTo>
                      <a:cubicBezTo>
                        <a:pt x="5877" y="65494"/>
                        <a:pt x="3134" y="57264"/>
                        <a:pt x="1077" y="49034"/>
                      </a:cubicBezTo>
                      <a:cubicBezTo>
                        <a:pt x="-3038" y="32918"/>
                        <a:pt x="5535" y="15431"/>
                        <a:pt x="11707" y="3086"/>
                      </a:cubicBezTo>
                      <a:lnTo>
                        <a:pt x="13078" y="0"/>
                      </a:lnTo>
                      <a:lnTo>
                        <a:pt x="16164" y="1715"/>
                      </a:lnTo>
                      <a:cubicBezTo>
                        <a:pt x="88516" y="40805"/>
                        <a:pt x="175956" y="53492"/>
                        <a:pt x="256194" y="36690"/>
                      </a:cubicBezTo>
                      <a:lnTo>
                        <a:pt x="257566" y="42863"/>
                      </a:lnTo>
                      <a:cubicBezTo>
                        <a:pt x="176642" y="59665"/>
                        <a:pt x="88859" y="47320"/>
                        <a:pt x="15822" y="8915"/>
                      </a:cubicBezTo>
                      <a:cubicBezTo>
                        <a:pt x="10335" y="20231"/>
                        <a:pt x="3820" y="34976"/>
                        <a:pt x="6906" y="47663"/>
                      </a:cubicBezTo>
                      <a:cubicBezTo>
                        <a:pt x="14793" y="78181"/>
                        <a:pt x="29880" y="106299"/>
                        <a:pt x="51140" y="129273"/>
                      </a:cubicBezTo>
                      <a:lnTo>
                        <a:pt x="46340" y="133731"/>
                      </a:lnTo>
                      <a:cubicBezTo>
                        <a:pt x="30566" y="115900"/>
                        <a:pt x="17879" y="95326"/>
                        <a:pt x="8964" y="73381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23" name="Google Shape;4223;p19"/>
                <p:cNvSpPr/>
                <p:nvPr/>
              </p:nvSpPr>
              <p:spPr>
                <a:xfrm>
                  <a:off x="4563579" y="4836261"/>
                  <a:ext cx="134759" cy="70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59" h="70637" extrusionOk="0">
                      <a:moveTo>
                        <a:pt x="0" y="6515"/>
                      </a:moveTo>
                      <a:lnTo>
                        <a:pt x="1029" y="0"/>
                      </a:lnTo>
                      <a:cubicBezTo>
                        <a:pt x="51435" y="6858"/>
                        <a:pt x="98755" y="30518"/>
                        <a:pt x="134760" y="66179"/>
                      </a:cubicBezTo>
                      <a:lnTo>
                        <a:pt x="130302" y="70637"/>
                      </a:lnTo>
                      <a:cubicBezTo>
                        <a:pt x="95326" y="36005"/>
                        <a:pt x="49035" y="13373"/>
                        <a:pt x="0" y="6515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24" name="Google Shape;4224;p19"/>
                <p:cNvSpPr/>
                <p:nvPr/>
              </p:nvSpPr>
              <p:spPr>
                <a:xfrm>
                  <a:off x="4594783" y="4906213"/>
                  <a:ext cx="112813" cy="43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813" h="43205" extrusionOk="0">
                      <a:moveTo>
                        <a:pt x="0" y="37376"/>
                      </a:moveTo>
                      <a:cubicBezTo>
                        <a:pt x="34976" y="18516"/>
                        <a:pt x="72695" y="5829"/>
                        <a:pt x="111785" y="0"/>
                      </a:cubicBezTo>
                      <a:lnTo>
                        <a:pt x="112814" y="6515"/>
                      </a:lnTo>
                      <a:cubicBezTo>
                        <a:pt x="74409" y="12344"/>
                        <a:pt x="37376" y="25031"/>
                        <a:pt x="3086" y="43205"/>
                      </a:cubicBezTo>
                      <a:lnTo>
                        <a:pt x="0" y="37376"/>
                      </a:ln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25" name="Google Shape;4225;p19"/>
                <p:cNvSpPr/>
                <p:nvPr/>
              </p:nvSpPr>
              <p:spPr>
                <a:xfrm>
                  <a:off x="4470311" y="4913071"/>
                  <a:ext cx="235572" cy="1412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72" h="141274" extrusionOk="0">
                      <a:moveTo>
                        <a:pt x="1371" y="141275"/>
                      </a:moveTo>
                      <a:lnTo>
                        <a:pt x="0" y="135102"/>
                      </a:lnTo>
                      <a:cubicBezTo>
                        <a:pt x="45263" y="126187"/>
                        <a:pt x="92240" y="116586"/>
                        <a:pt x="134417" y="96012"/>
                      </a:cubicBezTo>
                      <a:cubicBezTo>
                        <a:pt x="181394" y="73380"/>
                        <a:pt x="214998" y="39090"/>
                        <a:pt x="229400" y="0"/>
                      </a:cubicBezTo>
                      <a:lnTo>
                        <a:pt x="235572" y="2400"/>
                      </a:lnTo>
                      <a:cubicBezTo>
                        <a:pt x="220485" y="43205"/>
                        <a:pt x="185509" y="78524"/>
                        <a:pt x="137160" y="102184"/>
                      </a:cubicBezTo>
                      <a:cubicBezTo>
                        <a:pt x="94298" y="122758"/>
                        <a:pt x="46977" y="132017"/>
                        <a:pt x="1371" y="141275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4226" name="Google Shape;4226;p19"/>
            <p:cNvGrpSpPr/>
            <p:nvPr/>
          </p:nvGrpSpPr>
          <p:grpSpPr>
            <a:xfrm>
              <a:off x="2132094" y="4608570"/>
              <a:ext cx="1637405" cy="1683248"/>
              <a:chOff x="6474904" y="1227742"/>
              <a:chExt cx="1837716" cy="1889167"/>
            </a:xfrm>
          </p:grpSpPr>
          <p:grpSp>
            <p:nvGrpSpPr>
              <p:cNvPr id="4227" name="Google Shape;4227;p19"/>
              <p:cNvGrpSpPr/>
              <p:nvPr/>
            </p:nvGrpSpPr>
            <p:grpSpPr>
              <a:xfrm>
                <a:off x="6474904" y="1227742"/>
                <a:ext cx="1837716" cy="1889167"/>
                <a:chOff x="6474904" y="1227742"/>
                <a:chExt cx="1837716" cy="1889167"/>
              </a:xfrm>
            </p:grpSpPr>
            <p:sp>
              <p:nvSpPr>
                <p:cNvPr id="4228" name="Google Shape;4228;p19"/>
                <p:cNvSpPr/>
                <p:nvPr/>
              </p:nvSpPr>
              <p:spPr>
                <a:xfrm>
                  <a:off x="7257569" y="2066622"/>
                  <a:ext cx="536289" cy="1050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6289" h="1050287" extrusionOk="0">
                      <a:moveTo>
                        <a:pt x="436345" y="892604"/>
                      </a:moveTo>
                      <a:cubicBezTo>
                        <a:pt x="433258" y="899462"/>
                        <a:pt x="430515" y="906320"/>
                        <a:pt x="428115" y="913178"/>
                      </a:cubicBezTo>
                      <a:cubicBezTo>
                        <a:pt x="413027" y="953640"/>
                        <a:pt x="404112" y="998217"/>
                        <a:pt x="386624" y="1037308"/>
                      </a:cubicBezTo>
                      <a:cubicBezTo>
                        <a:pt x="384567" y="1042108"/>
                        <a:pt x="381823" y="1047252"/>
                        <a:pt x="377023" y="1049310"/>
                      </a:cubicBezTo>
                      <a:cubicBezTo>
                        <a:pt x="371536" y="1051710"/>
                        <a:pt x="365021" y="1049310"/>
                        <a:pt x="359878" y="1046223"/>
                      </a:cubicBezTo>
                      <a:cubicBezTo>
                        <a:pt x="358506" y="1045537"/>
                        <a:pt x="357135" y="1044852"/>
                        <a:pt x="355763" y="1043823"/>
                      </a:cubicBezTo>
                      <a:cubicBezTo>
                        <a:pt x="352334" y="1041766"/>
                        <a:pt x="349248" y="1039708"/>
                        <a:pt x="346162" y="1037651"/>
                      </a:cubicBezTo>
                      <a:cubicBezTo>
                        <a:pt x="329017" y="1025649"/>
                        <a:pt x="314958" y="1010219"/>
                        <a:pt x="301242" y="994788"/>
                      </a:cubicBezTo>
                      <a:cubicBezTo>
                        <a:pt x="295413" y="988273"/>
                        <a:pt x="289583" y="981758"/>
                        <a:pt x="283754" y="975243"/>
                      </a:cubicBezTo>
                      <a:cubicBezTo>
                        <a:pt x="263866" y="953297"/>
                        <a:pt x="242606" y="934095"/>
                        <a:pt x="212774" y="926208"/>
                      </a:cubicBezTo>
                      <a:cubicBezTo>
                        <a:pt x="211059" y="925865"/>
                        <a:pt x="209345" y="925522"/>
                        <a:pt x="207973" y="924837"/>
                      </a:cubicBezTo>
                      <a:cubicBezTo>
                        <a:pt x="204201" y="923808"/>
                        <a:pt x="200429" y="922779"/>
                        <a:pt x="197000" y="922093"/>
                      </a:cubicBezTo>
                      <a:lnTo>
                        <a:pt x="197000" y="922093"/>
                      </a:lnTo>
                      <a:cubicBezTo>
                        <a:pt x="168197" y="914207"/>
                        <a:pt x="148994" y="908035"/>
                        <a:pt x="133221" y="896033"/>
                      </a:cubicBezTo>
                      <a:cubicBezTo>
                        <a:pt x="133221" y="896033"/>
                        <a:pt x="133221" y="896033"/>
                        <a:pt x="133221" y="896033"/>
                      </a:cubicBezTo>
                      <a:cubicBezTo>
                        <a:pt x="126363" y="890890"/>
                        <a:pt x="120191" y="884717"/>
                        <a:pt x="114361" y="877174"/>
                      </a:cubicBezTo>
                      <a:cubicBezTo>
                        <a:pt x="104760" y="865172"/>
                        <a:pt x="95159" y="849399"/>
                        <a:pt x="83500" y="827453"/>
                      </a:cubicBezTo>
                      <a:cubicBezTo>
                        <a:pt x="62926" y="788362"/>
                        <a:pt x="35837" y="752358"/>
                        <a:pt x="20064" y="710867"/>
                      </a:cubicBezTo>
                      <a:cubicBezTo>
                        <a:pt x="-8740" y="635772"/>
                        <a:pt x="-1882" y="505127"/>
                        <a:pt x="11834" y="426946"/>
                      </a:cubicBezTo>
                      <a:cubicBezTo>
                        <a:pt x="28979" y="330248"/>
                        <a:pt x="67041" y="233893"/>
                        <a:pt x="51268" y="134452"/>
                      </a:cubicBezTo>
                      <a:cubicBezTo>
                        <a:pt x="50582" y="129994"/>
                        <a:pt x="49896" y="124851"/>
                        <a:pt x="49210" y="119022"/>
                      </a:cubicBezTo>
                      <a:cubicBezTo>
                        <a:pt x="47839" y="109763"/>
                        <a:pt x="46810" y="99133"/>
                        <a:pt x="46124" y="88504"/>
                      </a:cubicBezTo>
                      <a:cubicBezTo>
                        <a:pt x="45439" y="74788"/>
                        <a:pt x="45781" y="60729"/>
                        <a:pt x="47496" y="47698"/>
                      </a:cubicBezTo>
                      <a:cubicBezTo>
                        <a:pt x="48182" y="43241"/>
                        <a:pt x="48868" y="38783"/>
                        <a:pt x="50239" y="35011"/>
                      </a:cubicBezTo>
                      <a:cubicBezTo>
                        <a:pt x="52297" y="27467"/>
                        <a:pt x="55040" y="20952"/>
                        <a:pt x="59155" y="15466"/>
                      </a:cubicBezTo>
                      <a:lnTo>
                        <a:pt x="59155" y="15466"/>
                      </a:lnTo>
                      <a:cubicBezTo>
                        <a:pt x="61555" y="12037"/>
                        <a:pt x="64298" y="9294"/>
                        <a:pt x="67384" y="6893"/>
                      </a:cubicBezTo>
                      <a:lnTo>
                        <a:pt x="67384" y="6893"/>
                      </a:lnTo>
                      <a:cubicBezTo>
                        <a:pt x="74928" y="1407"/>
                        <a:pt x="84186" y="-993"/>
                        <a:pt x="96874" y="378"/>
                      </a:cubicBezTo>
                      <a:cubicBezTo>
                        <a:pt x="97216" y="378"/>
                        <a:pt x="97559" y="378"/>
                        <a:pt x="97559" y="378"/>
                      </a:cubicBezTo>
                      <a:cubicBezTo>
                        <a:pt x="97902" y="378"/>
                        <a:pt x="98588" y="378"/>
                        <a:pt x="99274" y="721"/>
                      </a:cubicBezTo>
                      <a:cubicBezTo>
                        <a:pt x="101674" y="1064"/>
                        <a:pt x="104074" y="1407"/>
                        <a:pt x="106475" y="2093"/>
                      </a:cubicBezTo>
                      <a:cubicBezTo>
                        <a:pt x="108875" y="2436"/>
                        <a:pt x="110932" y="3121"/>
                        <a:pt x="113333" y="4150"/>
                      </a:cubicBezTo>
                      <a:cubicBezTo>
                        <a:pt x="114704" y="4493"/>
                        <a:pt x="115733" y="4836"/>
                        <a:pt x="117105" y="5522"/>
                      </a:cubicBezTo>
                      <a:cubicBezTo>
                        <a:pt x="118819" y="6208"/>
                        <a:pt x="120534" y="6893"/>
                        <a:pt x="121905" y="7579"/>
                      </a:cubicBezTo>
                      <a:cubicBezTo>
                        <a:pt x="126020" y="9637"/>
                        <a:pt x="130135" y="12380"/>
                        <a:pt x="133907" y="15809"/>
                      </a:cubicBezTo>
                      <a:cubicBezTo>
                        <a:pt x="141793" y="23010"/>
                        <a:pt x="148994" y="32268"/>
                        <a:pt x="155509" y="42555"/>
                      </a:cubicBezTo>
                      <a:cubicBezTo>
                        <a:pt x="158253" y="47356"/>
                        <a:pt x="160996" y="52156"/>
                        <a:pt x="163739" y="56957"/>
                      </a:cubicBezTo>
                      <a:cubicBezTo>
                        <a:pt x="167511" y="63815"/>
                        <a:pt x="170940" y="71359"/>
                        <a:pt x="174712" y="78559"/>
                      </a:cubicBezTo>
                      <a:cubicBezTo>
                        <a:pt x="178484" y="86103"/>
                        <a:pt x="181913" y="93647"/>
                        <a:pt x="186028" y="100848"/>
                      </a:cubicBezTo>
                      <a:cubicBezTo>
                        <a:pt x="187399" y="103248"/>
                        <a:pt x="188771" y="105649"/>
                        <a:pt x="189799" y="108049"/>
                      </a:cubicBezTo>
                      <a:cubicBezTo>
                        <a:pt x="191857" y="111478"/>
                        <a:pt x="193571" y="114564"/>
                        <a:pt x="195629" y="117650"/>
                      </a:cubicBezTo>
                      <a:cubicBezTo>
                        <a:pt x="200429" y="125194"/>
                        <a:pt x="205230" y="132395"/>
                        <a:pt x="210716" y="137881"/>
                      </a:cubicBezTo>
                      <a:cubicBezTo>
                        <a:pt x="211745" y="139253"/>
                        <a:pt x="213117" y="140281"/>
                        <a:pt x="214488" y="141653"/>
                      </a:cubicBezTo>
                      <a:cubicBezTo>
                        <a:pt x="234376" y="161884"/>
                        <a:pt x="256322" y="180401"/>
                        <a:pt x="279296" y="197889"/>
                      </a:cubicBezTo>
                      <a:cubicBezTo>
                        <a:pt x="284783" y="202346"/>
                        <a:pt x="290612" y="206461"/>
                        <a:pt x="296098" y="210576"/>
                      </a:cubicBezTo>
                      <a:cubicBezTo>
                        <a:pt x="309472" y="220520"/>
                        <a:pt x="322845" y="230464"/>
                        <a:pt x="336218" y="240408"/>
                      </a:cubicBezTo>
                      <a:cubicBezTo>
                        <a:pt x="341361" y="244180"/>
                        <a:pt x="346505" y="247952"/>
                        <a:pt x="351648" y="251724"/>
                      </a:cubicBezTo>
                      <a:cubicBezTo>
                        <a:pt x="381823" y="274355"/>
                        <a:pt x="411656" y="297330"/>
                        <a:pt x="438059" y="323390"/>
                      </a:cubicBezTo>
                      <a:cubicBezTo>
                        <a:pt x="445603" y="330934"/>
                        <a:pt x="452804" y="338478"/>
                        <a:pt x="459662" y="346364"/>
                      </a:cubicBezTo>
                      <a:cubicBezTo>
                        <a:pt x="478521" y="367967"/>
                        <a:pt x="494980" y="391627"/>
                        <a:pt x="507668" y="418716"/>
                      </a:cubicBezTo>
                      <a:cubicBezTo>
                        <a:pt x="530299" y="466036"/>
                        <a:pt x="537500" y="516786"/>
                        <a:pt x="536128" y="567535"/>
                      </a:cubicBezTo>
                      <a:cubicBezTo>
                        <a:pt x="536128" y="567535"/>
                        <a:pt x="536128" y="567878"/>
                        <a:pt x="536128" y="567878"/>
                      </a:cubicBezTo>
                      <a:cubicBezTo>
                        <a:pt x="535786" y="579536"/>
                        <a:pt x="535100" y="590852"/>
                        <a:pt x="534071" y="602511"/>
                      </a:cubicBezTo>
                      <a:cubicBezTo>
                        <a:pt x="529613" y="646402"/>
                        <a:pt x="520012" y="690293"/>
                        <a:pt x="508696" y="732470"/>
                      </a:cubicBezTo>
                      <a:cubicBezTo>
                        <a:pt x="504239" y="749958"/>
                        <a:pt x="498752" y="765731"/>
                        <a:pt x="492923" y="780819"/>
                      </a:cubicBezTo>
                      <a:cubicBezTo>
                        <a:pt x="490523" y="786991"/>
                        <a:pt x="487780" y="793163"/>
                        <a:pt x="485036" y="798992"/>
                      </a:cubicBezTo>
                      <a:cubicBezTo>
                        <a:pt x="474064" y="823681"/>
                        <a:pt x="461376" y="846655"/>
                        <a:pt x="446632" y="872373"/>
                      </a:cubicBezTo>
                      <a:cubicBezTo>
                        <a:pt x="442517" y="879231"/>
                        <a:pt x="439088" y="885746"/>
                        <a:pt x="436345" y="892604"/>
                      </a:cubicBezTo>
                      <a:cubicBezTo>
                        <a:pt x="436345" y="892604"/>
                        <a:pt x="436345" y="892604"/>
                        <a:pt x="436345" y="892604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29" name="Google Shape;4229;p19"/>
                <p:cNvSpPr/>
                <p:nvPr/>
              </p:nvSpPr>
              <p:spPr>
                <a:xfrm>
                  <a:off x="7313888" y="2073173"/>
                  <a:ext cx="76559" cy="88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559" h="889825" extrusionOk="0">
                      <a:moveTo>
                        <a:pt x="76560" y="889826"/>
                      </a:moveTo>
                      <a:cubicBezTo>
                        <a:pt x="69702" y="884682"/>
                        <a:pt x="63529" y="878510"/>
                        <a:pt x="57700" y="870966"/>
                      </a:cubicBezTo>
                      <a:cubicBezTo>
                        <a:pt x="48442" y="849706"/>
                        <a:pt x="40555" y="827418"/>
                        <a:pt x="34040" y="804786"/>
                      </a:cubicBezTo>
                      <a:cubicBezTo>
                        <a:pt x="-4365" y="671398"/>
                        <a:pt x="-3679" y="525323"/>
                        <a:pt x="4550" y="387477"/>
                      </a:cubicBezTo>
                      <a:cubicBezTo>
                        <a:pt x="9008" y="312382"/>
                        <a:pt x="23067" y="237287"/>
                        <a:pt x="24782" y="162192"/>
                      </a:cubicBezTo>
                      <a:cubicBezTo>
                        <a:pt x="25810" y="123444"/>
                        <a:pt x="19295" y="87440"/>
                        <a:pt x="10380" y="50064"/>
                      </a:cubicBezTo>
                      <a:cubicBezTo>
                        <a:pt x="7294" y="36348"/>
                        <a:pt x="4208" y="22289"/>
                        <a:pt x="2493" y="8573"/>
                      </a:cubicBezTo>
                      <a:lnTo>
                        <a:pt x="2493" y="8573"/>
                      </a:lnTo>
                      <a:cubicBezTo>
                        <a:pt x="4893" y="5144"/>
                        <a:pt x="7637" y="2400"/>
                        <a:pt x="10723" y="0"/>
                      </a:cubicBezTo>
                      <a:cubicBezTo>
                        <a:pt x="13123" y="25032"/>
                        <a:pt x="19981" y="49378"/>
                        <a:pt x="25467" y="74067"/>
                      </a:cubicBezTo>
                      <a:cubicBezTo>
                        <a:pt x="33354" y="109728"/>
                        <a:pt x="35069" y="146076"/>
                        <a:pt x="33011" y="182766"/>
                      </a:cubicBezTo>
                      <a:cubicBezTo>
                        <a:pt x="28896" y="256146"/>
                        <a:pt x="16895" y="328498"/>
                        <a:pt x="12780" y="401879"/>
                      </a:cubicBezTo>
                      <a:cubicBezTo>
                        <a:pt x="9008" y="477317"/>
                        <a:pt x="8665" y="553441"/>
                        <a:pt x="14152" y="628879"/>
                      </a:cubicBezTo>
                      <a:cubicBezTo>
                        <a:pt x="20324" y="718376"/>
                        <a:pt x="36440" y="809930"/>
                        <a:pt x="76560" y="889826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30" name="Google Shape;4230;p19"/>
                <p:cNvSpPr/>
                <p:nvPr/>
              </p:nvSpPr>
              <p:spPr>
                <a:xfrm>
                  <a:off x="7353757" y="2067344"/>
                  <a:ext cx="111785" cy="9248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785" h="924801" extrusionOk="0">
                      <a:moveTo>
                        <a:pt x="111785" y="924801"/>
                      </a:moveTo>
                      <a:cubicBezTo>
                        <a:pt x="108014" y="923773"/>
                        <a:pt x="104241" y="922744"/>
                        <a:pt x="100812" y="922058"/>
                      </a:cubicBezTo>
                      <a:lnTo>
                        <a:pt x="100812" y="922058"/>
                      </a:lnTo>
                      <a:cubicBezTo>
                        <a:pt x="94983" y="904913"/>
                        <a:pt x="89840" y="887425"/>
                        <a:pt x="85382" y="869937"/>
                      </a:cubicBezTo>
                      <a:cubicBezTo>
                        <a:pt x="67551" y="796900"/>
                        <a:pt x="64122" y="721805"/>
                        <a:pt x="61722" y="647052"/>
                      </a:cubicBezTo>
                      <a:cubicBezTo>
                        <a:pt x="59321" y="569214"/>
                        <a:pt x="56235" y="491376"/>
                        <a:pt x="50406" y="413537"/>
                      </a:cubicBezTo>
                      <a:cubicBezTo>
                        <a:pt x="40119" y="275006"/>
                        <a:pt x="23317" y="137160"/>
                        <a:pt x="0" y="0"/>
                      </a:cubicBezTo>
                      <a:cubicBezTo>
                        <a:pt x="3086" y="343"/>
                        <a:pt x="6172" y="1029"/>
                        <a:pt x="9601" y="1715"/>
                      </a:cubicBezTo>
                      <a:cubicBezTo>
                        <a:pt x="20917" y="67208"/>
                        <a:pt x="30518" y="133045"/>
                        <a:pt x="38747" y="198882"/>
                      </a:cubicBezTo>
                      <a:cubicBezTo>
                        <a:pt x="57264" y="350101"/>
                        <a:pt x="65837" y="501320"/>
                        <a:pt x="70980" y="653567"/>
                      </a:cubicBezTo>
                      <a:cubicBezTo>
                        <a:pt x="73724" y="744436"/>
                        <a:pt x="80582" y="839419"/>
                        <a:pt x="111785" y="92480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31" name="Google Shape;4231;p19"/>
                <p:cNvSpPr/>
                <p:nvPr/>
              </p:nvSpPr>
              <p:spPr>
                <a:xfrm>
                  <a:off x="7378788" y="2074202"/>
                  <a:ext cx="180022" cy="9875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022" h="987552" extrusionOk="0">
                      <a:moveTo>
                        <a:pt x="180023" y="987552"/>
                      </a:moveTo>
                      <a:cubicBezTo>
                        <a:pt x="174193" y="981037"/>
                        <a:pt x="168364" y="974522"/>
                        <a:pt x="162535" y="968007"/>
                      </a:cubicBezTo>
                      <a:cubicBezTo>
                        <a:pt x="160135" y="961835"/>
                        <a:pt x="157734" y="955662"/>
                        <a:pt x="155334" y="949490"/>
                      </a:cubicBezTo>
                      <a:cubicBezTo>
                        <a:pt x="128245" y="876452"/>
                        <a:pt x="108014" y="800329"/>
                        <a:pt x="101842" y="722490"/>
                      </a:cubicBezTo>
                      <a:cubicBezTo>
                        <a:pt x="94640" y="634708"/>
                        <a:pt x="103899" y="546926"/>
                        <a:pt x="97384" y="459143"/>
                      </a:cubicBezTo>
                      <a:cubicBezTo>
                        <a:pt x="86068" y="302438"/>
                        <a:pt x="44234" y="150190"/>
                        <a:pt x="0" y="0"/>
                      </a:cubicBezTo>
                      <a:cubicBezTo>
                        <a:pt x="4115" y="2057"/>
                        <a:pt x="8230" y="4800"/>
                        <a:pt x="12002" y="8229"/>
                      </a:cubicBezTo>
                      <a:cubicBezTo>
                        <a:pt x="32918" y="79896"/>
                        <a:pt x="53150" y="151905"/>
                        <a:pt x="69952" y="224942"/>
                      </a:cubicBezTo>
                      <a:cubicBezTo>
                        <a:pt x="88811" y="308267"/>
                        <a:pt x="103213" y="392963"/>
                        <a:pt x="108014" y="478346"/>
                      </a:cubicBezTo>
                      <a:cubicBezTo>
                        <a:pt x="112814" y="565442"/>
                        <a:pt x="103556" y="653225"/>
                        <a:pt x="112814" y="740321"/>
                      </a:cubicBezTo>
                      <a:cubicBezTo>
                        <a:pt x="122416" y="826046"/>
                        <a:pt x="147447" y="907999"/>
                        <a:pt x="180023" y="987552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32" name="Google Shape;4232;p19"/>
                <p:cNvSpPr/>
                <p:nvPr/>
              </p:nvSpPr>
              <p:spPr>
                <a:xfrm>
                  <a:off x="7452169" y="2184273"/>
                  <a:ext cx="161163" cy="9265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163" h="926515" extrusionOk="0">
                      <a:moveTo>
                        <a:pt x="161163" y="926516"/>
                      </a:moveTo>
                      <a:cubicBezTo>
                        <a:pt x="157734" y="924458"/>
                        <a:pt x="154648" y="922401"/>
                        <a:pt x="151562" y="920344"/>
                      </a:cubicBezTo>
                      <a:cubicBezTo>
                        <a:pt x="150533" y="893940"/>
                        <a:pt x="149162" y="867194"/>
                        <a:pt x="147790" y="840448"/>
                      </a:cubicBezTo>
                      <a:cubicBezTo>
                        <a:pt x="133388" y="555841"/>
                        <a:pt x="100470" y="267462"/>
                        <a:pt x="0" y="0"/>
                      </a:cubicBezTo>
                      <a:cubicBezTo>
                        <a:pt x="4801" y="7544"/>
                        <a:pt x="9601" y="14745"/>
                        <a:pt x="15088" y="20231"/>
                      </a:cubicBezTo>
                      <a:cubicBezTo>
                        <a:pt x="16116" y="21603"/>
                        <a:pt x="17488" y="22631"/>
                        <a:pt x="18860" y="24003"/>
                      </a:cubicBezTo>
                      <a:cubicBezTo>
                        <a:pt x="31547" y="58636"/>
                        <a:pt x="42863" y="93955"/>
                        <a:pt x="53150" y="129273"/>
                      </a:cubicBezTo>
                      <a:cubicBezTo>
                        <a:pt x="128588" y="388163"/>
                        <a:pt x="150533" y="657682"/>
                        <a:pt x="161163" y="926516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33" name="Google Shape;4233;p19"/>
                <p:cNvSpPr/>
                <p:nvPr/>
              </p:nvSpPr>
              <p:spPr>
                <a:xfrm>
                  <a:off x="7535837" y="2265197"/>
                  <a:ext cx="158076" cy="7149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076" h="714946" extrusionOk="0">
                      <a:moveTo>
                        <a:pt x="158077" y="694030"/>
                      </a:moveTo>
                      <a:cubicBezTo>
                        <a:pt x="158077" y="694030"/>
                        <a:pt x="158077" y="694030"/>
                        <a:pt x="158077" y="694030"/>
                      </a:cubicBezTo>
                      <a:cubicBezTo>
                        <a:pt x="154991" y="700888"/>
                        <a:pt x="152248" y="707746"/>
                        <a:pt x="149504" y="714947"/>
                      </a:cubicBezTo>
                      <a:cubicBezTo>
                        <a:pt x="142646" y="468402"/>
                        <a:pt x="116929" y="218085"/>
                        <a:pt x="0" y="0"/>
                      </a:cubicBezTo>
                      <a:cubicBezTo>
                        <a:pt x="5486" y="4458"/>
                        <a:pt x="11315" y="8573"/>
                        <a:pt x="16802" y="12687"/>
                      </a:cubicBezTo>
                      <a:cubicBezTo>
                        <a:pt x="123787" y="221856"/>
                        <a:pt x="150533" y="458800"/>
                        <a:pt x="158077" y="69403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34" name="Google Shape;4234;p19"/>
                <p:cNvSpPr/>
                <p:nvPr/>
              </p:nvSpPr>
              <p:spPr>
                <a:xfrm>
                  <a:off x="7592758" y="2307031"/>
                  <a:ext cx="157048" cy="5589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048" h="558927" extrusionOk="0">
                      <a:moveTo>
                        <a:pt x="157048" y="540753"/>
                      </a:moveTo>
                      <a:cubicBezTo>
                        <a:pt x="154648" y="546926"/>
                        <a:pt x="151905" y="553098"/>
                        <a:pt x="149162" y="558927"/>
                      </a:cubicBezTo>
                      <a:cubicBezTo>
                        <a:pt x="135103" y="365532"/>
                        <a:pt x="84696" y="175222"/>
                        <a:pt x="0" y="0"/>
                      </a:cubicBezTo>
                      <a:cubicBezTo>
                        <a:pt x="5144" y="3772"/>
                        <a:pt x="10287" y="7544"/>
                        <a:pt x="15431" y="11316"/>
                      </a:cubicBezTo>
                      <a:cubicBezTo>
                        <a:pt x="93955" y="178308"/>
                        <a:pt x="141618" y="357988"/>
                        <a:pt x="157048" y="540753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35" name="Google Shape;4235;p19"/>
                <p:cNvSpPr/>
                <p:nvPr/>
              </p:nvSpPr>
              <p:spPr>
                <a:xfrm>
                  <a:off x="7694942" y="2390698"/>
                  <a:ext cx="98412" cy="2791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412" h="279120" extrusionOk="0">
                      <a:moveTo>
                        <a:pt x="96012" y="279120"/>
                      </a:moveTo>
                      <a:cubicBezTo>
                        <a:pt x="78181" y="182080"/>
                        <a:pt x="45948" y="87782"/>
                        <a:pt x="0" y="0"/>
                      </a:cubicBezTo>
                      <a:cubicBezTo>
                        <a:pt x="7544" y="7544"/>
                        <a:pt x="14744" y="15087"/>
                        <a:pt x="21602" y="22974"/>
                      </a:cubicBezTo>
                      <a:cubicBezTo>
                        <a:pt x="55892" y="93612"/>
                        <a:pt x="81610" y="168021"/>
                        <a:pt x="98412" y="244145"/>
                      </a:cubicBezTo>
                      <a:cubicBezTo>
                        <a:pt x="98412" y="244145"/>
                        <a:pt x="98412" y="244488"/>
                        <a:pt x="98412" y="244488"/>
                      </a:cubicBezTo>
                      <a:cubicBezTo>
                        <a:pt x="98069" y="255803"/>
                        <a:pt x="97383" y="267462"/>
                        <a:pt x="96012" y="27912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36" name="Google Shape;4236;p19"/>
                <p:cNvSpPr/>
                <p:nvPr/>
              </p:nvSpPr>
              <p:spPr>
                <a:xfrm>
                  <a:off x="7239475" y="1227742"/>
                  <a:ext cx="538774" cy="9221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8774" h="922105" extrusionOk="0">
                      <a:moveTo>
                        <a:pt x="489414" y="521390"/>
                      </a:moveTo>
                      <a:cubicBezTo>
                        <a:pt x="441751" y="602314"/>
                        <a:pt x="359112" y="656835"/>
                        <a:pt x="290532" y="721644"/>
                      </a:cubicBezTo>
                      <a:cubicBezTo>
                        <a:pt x="280245" y="731245"/>
                        <a:pt x="270301" y="741189"/>
                        <a:pt x="261043" y="751133"/>
                      </a:cubicBezTo>
                      <a:cubicBezTo>
                        <a:pt x="239097" y="774793"/>
                        <a:pt x="219895" y="800168"/>
                        <a:pt x="204807" y="828628"/>
                      </a:cubicBezTo>
                      <a:cubicBezTo>
                        <a:pt x="199663" y="838572"/>
                        <a:pt x="192463" y="851946"/>
                        <a:pt x="183547" y="865662"/>
                      </a:cubicBezTo>
                      <a:cubicBezTo>
                        <a:pt x="178061" y="874234"/>
                        <a:pt x="171889" y="882807"/>
                        <a:pt x="165373" y="890693"/>
                      </a:cubicBezTo>
                      <a:cubicBezTo>
                        <a:pt x="159887" y="897551"/>
                        <a:pt x="154058" y="903381"/>
                        <a:pt x="147886" y="908524"/>
                      </a:cubicBezTo>
                      <a:cubicBezTo>
                        <a:pt x="144457" y="911267"/>
                        <a:pt x="141028" y="914010"/>
                        <a:pt x="137256" y="915725"/>
                      </a:cubicBezTo>
                      <a:cubicBezTo>
                        <a:pt x="126969" y="921554"/>
                        <a:pt x="116339" y="923955"/>
                        <a:pt x="105709" y="920526"/>
                      </a:cubicBezTo>
                      <a:cubicBezTo>
                        <a:pt x="102966" y="919840"/>
                        <a:pt x="100222" y="918468"/>
                        <a:pt x="97479" y="916754"/>
                      </a:cubicBezTo>
                      <a:cubicBezTo>
                        <a:pt x="89935" y="912296"/>
                        <a:pt x="82392" y="904752"/>
                        <a:pt x="75191" y="893436"/>
                      </a:cubicBezTo>
                      <a:cubicBezTo>
                        <a:pt x="70047" y="885550"/>
                        <a:pt x="67304" y="876291"/>
                        <a:pt x="66276" y="865662"/>
                      </a:cubicBezTo>
                      <a:cubicBezTo>
                        <a:pt x="62161" y="824856"/>
                        <a:pt x="83763" y="769650"/>
                        <a:pt x="78277" y="731245"/>
                      </a:cubicBezTo>
                      <a:cubicBezTo>
                        <a:pt x="76905" y="722329"/>
                        <a:pt x="75534" y="713071"/>
                        <a:pt x="73819" y="704156"/>
                      </a:cubicBezTo>
                      <a:cubicBezTo>
                        <a:pt x="49816" y="579340"/>
                        <a:pt x="-19449" y="458639"/>
                        <a:pt x="5239" y="329023"/>
                      </a:cubicBezTo>
                      <a:cubicBezTo>
                        <a:pt x="30271" y="199407"/>
                        <a:pt x="143771" y="108881"/>
                        <a:pt x="249727" y="30700"/>
                      </a:cubicBezTo>
                      <a:cubicBezTo>
                        <a:pt x="266529" y="18356"/>
                        <a:pt x="284360" y="5326"/>
                        <a:pt x="304591" y="1211"/>
                      </a:cubicBezTo>
                      <a:cubicBezTo>
                        <a:pt x="319336" y="-1875"/>
                        <a:pt x="330994" y="1211"/>
                        <a:pt x="341281" y="7383"/>
                      </a:cubicBezTo>
                      <a:cubicBezTo>
                        <a:pt x="344025" y="9097"/>
                        <a:pt x="346425" y="10812"/>
                        <a:pt x="349168" y="12526"/>
                      </a:cubicBezTo>
                      <a:cubicBezTo>
                        <a:pt x="357055" y="18356"/>
                        <a:pt x="364599" y="24871"/>
                        <a:pt x="372828" y="31043"/>
                      </a:cubicBezTo>
                      <a:cubicBezTo>
                        <a:pt x="375228" y="32758"/>
                        <a:pt x="377629" y="34815"/>
                        <a:pt x="380372" y="36187"/>
                      </a:cubicBezTo>
                      <a:cubicBezTo>
                        <a:pt x="381744" y="37215"/>
                        <a:pt x="383115" y="37901"/>
                        <a:pt x="384487" y="38587"/>
                      </a:cubicBezTo>
                      <a:cubicBezTo>
                        <a:pt x="392716" y="43387"/>
                        <a:pt x="400260" y="46131"/>
                        <a:pt x="407461" y="47845"/>
                      </a:cubicBezTo>
                      <a:cubicBezTo>
                        <a:pt x="410890" y="48531"/>
                        <a:pt x="413976" y="49217"/>
                        <a:pt x="417062" y="49560"/>
                      </a:cubicBezTo>
                      <a:cubicBezTo>
                        <a:pt x="427349" y="50931"/>
                        <a:pt x="437293" y="50245"/>
                        <a:pt x="447237" y="49903"/>
                      </a:cubicBezTo>
                      <a:cubicBezTo>
                        <a:pt x="450666" y="49903"/>
                        <a:pt x="453753" y="49560"/>
                        <a:pt x="457182" y="49903"/>
                      </a:cubicBezTo>
                      <a:cubicBezTo>
                        <a:pt x="466097" y="50245"/>
                        <a:pt x="475355" y="51274"/>
                        <a:pt x="484956" y="54703"/>
                      </a:cubicBezTo>
                      <a:cubicBezTo>
                        <a:pt x="485299" y="54703"/>
                        <a:pt x="485642" y="54703"/>
                        <a:pt x="485985" y="55046"/>
                      </a:cubicBezTo>
                      <a:cubicBezTo>
                        <a:pt x="489071" y="56075"/>
                        <a:pt x="491814" y="57789"/>
                        <a:pt x="494215" y="59504"/>
                      </a:cubicBezTo>
                      <a:cubicBezTo>
                        <a:pt x="507931" y="69791"/>
                        <a:pt x="513074" y="90022"/>
                        <a:pt x="515817" y="107853"/>
                      </a:cubicBezTo>
                      <a:cubicBezTo>
                        <a:pt x="540163" y="247070"/>
                        <a:pt x="561423" y="400003"/>
                        <a:pt x="489414" y="52139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4237" name="Google Shape;4237;p19"/>
                <p:cNvGrpSpPr/>
                <p:nvPr/>
              </p:nvGrpSpPr>
              <p:grpSpPr>
                <a:xfrm>
                  <a:off x="7305569" y="1235125"/>
                  <a:ext cx="429487" cy="913142"/>
                  <a:chOff x="7305569" y="1235125"/>
                  <a:chExt cx="429487" cy="913142"/>
                </a:xfrm>
              </p:grpSpPr>
              <p:sp>
                <p:nvSpPr>
                  <p:cNvPr id="4238" name="Google Shape;4238;p19"/>
                  <p:cNvSpPr/>
                  <p:nvPr/>
                </p:nvSpPr>
                <p:spPr>
                  <a:xfrm>
                    <a:off x="7305569" y="1235125"/>
                    <a:ext cx="283417" cy="85862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3417" h="858621" extrusionOk="0">
                        <a:moveTo>
                          <a:pt x="525" y="858622"/>
                        </a:moveTo>
                        <a:cubicBezTo>
                          <a:pt x="-3590" y="817817"/>
                          <a:pt x="18013" y="762610"/>
                          <a:pt x="12526" y="724205"/>
                        </a:cubicBezTo>
                        <a:cubicBezTo>
                          <a:pt x="11155" y="715289"/>
                          <a:pt x="9783" y="706031"/>
                          <a:pt x="8069" y="697116"/>
                        </a:cubicBezTo>
                        <a:cubicBezTo>
                          <a:pt x="10126" y="655968"/>
                          <a:pt x="10812" y="614477"/>
                          <a:pt x="10126" y="572986"/>
                        </a:cubicBezTo>
                        <a:cubicBezTo>
                          <a:pt x="8755" y="484175"/>
                          <a:pt x="5668" y="393992"/>
                          <a:pt x="24871" y="306553"/>
                        </a:cubicBezTo>
                        <a:cubicBezTo>
                          <a:pt x="41673" y="230772"/>
                          <a:pt x="74934" y="157391"/>
                          <a:pt x="132884" y="104585"/>
                        </a:cubicBezTo>
                        <a:cubicBezTo>
                          <a:pt x="176776" y="64808"/>
                          <a:pt x="230954" y="38062"/>
                          <a:pt x="275531" y="0"/>
                        </a:cubicBezTo>
                        <a:cubicBezTo>
                          <a:pt x="278274" y="1715"/>
                          <a:pt x="280674" y="3429"/>
                          <a:pt x="283417" y="5144"/>
                        </a:cubicBezTo>
                        <a:cubicBezTo>
                          <a:pt x="232668" y="48692"/>
                          <a:pt x="169574" y="77838"/>
                          <a:pt x="122940" y="126873"/>
                        </a:cubicBezTo>
                        <a:cubicBezTo>
                          <a:pt x="-4619" y="261633"/>
                          <a:pt x="20413" y="463944"/>
                          <a:pt x="19384" y="633336"/>
                        </a:cubicBezTo>
                        <a:cubicBezTo>
                          <a:pt x="19042" y="709117"/>
                          <a:pt x="12869" y="784212"/>
                          <a:pt x="525" y="858622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239" name="Google Shape;4239;p19"/>
                  <p:cNvSpPr/>
                  <p:nvPr/>
                </p:nvSpPr>
                <p:spPr>
                  <a:xfrm>
                    <a:off x="7337298" y="1258785"/>
                    <a:ext cx="282892" cy="8894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2892" h="889482" extrusionOk="0">
                        <a:moveTo>
                          <a:pt x="27089" y="688886"/>
                        </a:moveTo>
                        <a:cubicBezTo>
                          <a:pt x="21946" y="756437"/>
                          <a:pt x="17831" y="822960"/>
                          <a:pt x="8230" y="889483"/>
                        </a:cubicBezTo>
                        <a:cubicBezTo>
                          <a:pt x="5486" y="888797"/>
                          <a:pt x="2743" y="887425"/>
                          <a:pt x="0" y="885711"/>
                        </a:cubicBezTo>
                        <a:cubicBezTo>
                          <a:pt x="13716" y="798614"/>
                          <a:pt x="14745" y="710832"/>
                          <a:pt x="23660" y="623392"/>
                        </a:cubicBezTo>
                        <a:cubicBezTo>
                          <a:pt x="32576" y="537667"/>
                          <a:pt x="46634" y="452285"/>
                          <a:pt x="70295" y="368960"/>
                        </a:cubicBezTo>
                        <a:cubicBezTo>
                          <a:pt x="109042" y="232143"/>
                          <a:pt x="175222" y="101498"/>
                          <a:pt x="275349" y="0"/>
                        </a:cubicBezTo>
                        <a:cubicBezTo>
                          <a:pt x="277749" y="1715"/>
                          <a:pt x="280149" y="3772"/>
                          <a:pt x="282893" y="5144"/>
                        </a:cubicBezTo>
                        <a:cubicBezTo>
                          <a:pt x="229743" y="58636"/>
                          <a:pt x="185852" y="120358"/>
                          <a:pt x="151219" y="187566"/>
                        </a:cubicBezTo>
                        <a:cubicBezTo>
                          <a:pt x="70637" y="342214"/>
                          <a:pt x="40119" y="516407"/>
                          <a:pt x="27089" y="688886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240" name="Google Shape;4240;p19"/>
                  <p:cNvSpPr/>
                  <p:nvPr/>
                </p:nvSpPr>
                <p:spPr>
                  <a:xfrm>
                    <a:off x="7377074" y="1275930"/>
                    <a:ext cx="279806" cy="8675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9806" h="867536" extrusionOk="0">
                        <a:moveTo>
                          <a:pt x="178308" y="210541"/>
                        </a:moveTo>
                        <a:cubicBezTo>
                          <a:pt x="97041" y="420053"/>
                          <a:pt x="59665" y="641909"/>
                          <a:pt x="10630" y="860336"/>
                        </a:cubicBezTo>
                        <a:cubicBezTo>
                          <a:pt x="7201" y="863079"/>
                          <a:pt x="3772" y="865822"/>
                          <a:pt x="0" y="867537"/>
                        </a:cubicBezTo>
                        <a:cubicBezTo>
                          <a:pt x="33947" y="718375"/>
                          <a:pt x="61722" y="568185"/>
                          <a:pt x="101156" y="420395"/>
                        </a:cubicBezTo>
                        <a:cubicBezTo>
                          <a:pt x="124816" y="331927"/>
                          <a:pt x="152933" y="244488"/>
                          <a:pt x="188595" y="160134"/>
                        </a:cubicBezTo>
                        <a:cubicBezTo>
                          <a:pt x="211570" y="105956"/>
                          <a:pt x="236944" y="50063"/>
                          <a:pt x="270205" y="0"/>
                        </a:cubicBezTo>
                        <a:cubicBezTo>
                          <a:pt x="273634" y="686"/>
                          <a:pt x="276721" y="1372"/>
                          <a:pt x="279806" y="1715"/>
                        </a:cubicBezTo>
                        <a:cubicBezTo>
                          <a:pt x="236601" y="65837"/>
                          <a:pt x="205397" y="139903"/>
                          <a:pt x="178308" y="21054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241" name="Google Shape;4241;p19"/>
                  <p:cNvSpPr/>
                  <p:nvPr/>
                </p:nvSpPr>
                <p:spPr>
                  <a:xfrm>
                    <a:off x="7405192" y="1277835"/>
                    <a:ext cx="291807" cy="840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1807" h="840600" extrusionOk="0">
                        <a:moveTo>
                          <a:pt x="0" y="840600"/>
                        </a:moveTo>
                        <a:cubicBezTo>
                          <a:pt x="98755" y="562165"/>
                          <a:pt x="163563" y="271386"/>
                          <a:pt x="281864" y="152"/>
                        </a:cubicBezTo>
                        <a:cubicBezTo>
                          <a:pt x="285293" y="152"/>
                          <a:pt x="288379" y="-191"/>
                          <a:pt x="291808" y="152"/>
                        </a:cubicBezTo>
                        <a:cubicBezTo>
                          <a:pt x="261975" y="67704"/>
                          <a:pt x="235572" y="136969"/>
                          <a:pt x="211226" y="206921"/>
                        </a:cubicBezTo>
                        <a:cubicBezTo>
                          <a:pt x="141275" y="407518"/>
                          <a:pt x="87782" y="614629"/>
                          <a:pt x="18173" y="815911"/>
                        </a:cubicBezTo>
                        <a:cubicBezTo>
                          <a:pt x="12687" y="824141"/>
                          <a:pt x="6858" y="832714"/>
                          <a:pt x="0" y="84060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242" name="Google Shape;4242;p19"/>
                  <p:cNvSpPr/>
                  <p:nvPr/>
                </p:nvSpPr>
                <p:spPr>
                  <a:xfrm>
                    <a:off x="7500861" y="1282446"/>
                    <a:ext cx="234195" cy="6964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4195" h="696429" extrusionOk="0">
                        <a:moveTo>
                          <a:pt x="29490" y="666941"/>
                        </a:moveTo>
                        <a:cubicBezTo>
                          <a:pt x="19203" y="676542"/>
                          <a:pt x="9259" y="686486"/>
                          <a:pt x="0" y="696430"/>
                        </a:cubicBezTo>
                        <a:cubicBezTo>
                          <a:pt x="51092" y="610705"/>
                          <a:pt x="100813" y="523951"/>
                          <a:pt x="141275" y="432397"/>
                        </a:cubicBezTo>
                        <a:cubicBezTo>
                          <a:pt x="174536" y="356616"/>
                          <a:pt x="200940" y="277406"/>
                          <a:pt x="214313" y="195453"/>
                        </a:cubicBezTo>
                        <a:cubicBezTo>
                          <a:pt x="224600" y="130645"/>
                          <a:pt x="225971" y="65494"/>
                          <a:pt x="224600" y="0"/>
                        </a:cubicBezTo>
                        <a:cubicBezTo>
                          <a:pt x="224943" y="0"/>
                          <a:pt x="225286" y="0"/>
                          <a:pt x="225628" y="343"/>
                        </a:cubicBezTo>
                        <a:cubicBezTo>
                          <a:pt x="228715" y="1372"/>
                          <a:pt x="231458" y="3086"/>
                          <a:pt x="233858" y="4801"/>
                        </a:cubicBezTo>
                        <a:cubicBezTo>
                          <a:pt x="235230" y="77153"/>
                          <a:pt x="232829" y="149504"/>
                          <a:pt x="219113" y="220828"/>
                        </a:cubicBezTo>
                        <a:cubicBezTo>
                          <a:pt x="187567" y="382676"/>
                          <a:pt x="112129" y="526352"/>
                          <a:pt x="29490" y="66694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4243" name="Google Shape;4243;p19"/>
                <p:cNvSpPr/>
                <p:nvPr/>
              </p:nvSpPr>
              <p:spPr>
                <a:xfrm>
                  <a:off x="6563853" y="1309732"/>
                  <a:ext cx="793810" cy="8043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3810" h="804374" extrusionOk="0">
                      <a:moveTo>
                        <a:pt x="785103" y="786758"/>
                      </a:moveTo>
                      <a:cubicBezTo>
                        <a:pt x="784075" y="788130"/>
                        <a:pt x="783046" y="789501"/>
                        <a:pt x="781674" y="790530"/>
                      </a:cubicBezTo>
                      <a:cubicBezTo>
                        <a:pt x="780646" y="791559"/>
                        <a:pt x="779617" y="792245"/>
                        <a:pt x="778588" y="792930"/>
                      </a:cubicBezTo>
                      <a:cubicBezTo>
                        <a:pt x="774474" y="796016"/>
                        <a:pt x="769673" y="798760"/>
                        <a:pt x="763501" y="800474"/>
                      </a:cubicBezTo>
                      <a:cubicBezTo>
                        <a:pt x="760758" y="801503"/>
                        <a:pt x="758014" y="802189"/>
                        <a:pt x="754928" y="802874"/>
                      </a:cubicBezTo>
                      <a:cubicBezTo>
                        <a:pt x="752528" y="803217"/>
                        <a:pt x="750127" y="803560"/>
                        <a:pt x="747727" y="803903"/>
                      </a:cubicBezTo>
                      <a:cubicBezTo>
                        <a:pt x="746698" y="804246"/>
                        <a:pt x="745327" y="804246"/>
                        <a:pt x="744298" y="804246"/>
                      </a:cubicBezTo>
                      <a:cubicBezTo>
                        <a:pt x="743269" y="804246"/>
                        <a:pt x="742241" y="804246"/>
                        <a:pt x="741555" y="804246"/>
                      </a:cubicBezTo>
                      <a:cubicBezTo>
                        <a:pt x="741555" y="804246"/>
                        <a:pt x="741555" y="804246"/>
                        <a:pt x="741555" y="804246"/>
                      </a:cubicBezTo>
                      <a:lnTo>
                        <a:pt x="741555" y="804246"/>
                      </a:lnTo>
                      <a:cubicBezTo>
                        <a:pt x="737440" y="804589"/>
                        <a:pt x="733326" y="804246"/>
                        <a:pt x="729211" y="803217"/>
                      </a:cubicBezTo>
                      <a:cubicBezTo>
                        <a:pt x="701436" y="797731"/>
                        <a:pt x="672975" y="772013"/>
                        <a:pt x="645543" y="751097"/>
                      </a:cubicBezTo>
                      <a:cubicBezTo>
                        <a:pt x="644857" y="750754"/>
                        <a:pt x="644172" y="750068"/>
                        <a:pt x="643486" y="749725"/>
                      </a:cubicBezTo>
                      <a:cubicBezTo>
                        <a:pt x="641085" y="748010"/>
                        <a:pt x="639028" y="746296"/>
                        <a:pt x="636628" y="744924"/>
                      </a:cubicBezTo>
                      <a:cubicBezTo>
                        <a:pt x="634913" y="743553"/>
                        <a:pt x="633199" y="742524"/>
                        <a:pt x="631484" y="741152"/>
                      </a:cubicBezTo>
                      <a:cubicBezTo>
                        <a:pt x="621883" y="734637"/>
                        <a:pt x="612282" y="728808"/>
                        <a:pt x="603024" y="725379"/>
                      </a:cubicBezTo>
                      <a:cubicBezTo>
                        <a:pt x="560847" y="709949"/>
                        <a:pt x="515927" y="701033"/>
                        <a:pt x="471007" y="692461"/>
                      </a:cubicBezTo>
                      <a:cubicBezTo>
                        <a:pt x="451804" y="688689"/>
                        <a:pt x="432602" y="685260"/>
                        <a:pt x="413743" y="681488"/>
                      </a:cubicBezTo>
                      <a:lnTo>
                        <a:pt x="413743" y="681488"/>
                      </a:lnTo>
                      <a:cubicBezTo>
                        <a:pt x="341734" y="667429"/>
                        <a:pt x="271782" y="648569"/>
                        <a:pt x="213489" y="601592"/>
                      </a:cubicBezTo>
                      <a:cubicBezTo>
                        <a:pt x="106161" y="515524"/>
                        <a:pt x="118849" y="389680"/>
                        <a:pt x="56784" y="282352"/>
                      </a:cubicBezTo>
                      <a:cubicBezTo>
                        <a:pt x="34152" y="242919"/>
                        <a:pt x="-25512" y="197313"/>
                        <a:pt x="12207" y="150336"/>
                      </a:cubicBezTo>
                      <a:cubicBezTo>
                        <a:pt x="12892" y="149650"/>
                        <a:pt x="13236" y="148964"/>
                        <a:pt x="13921" y="148621"/>
                      </a:cubicBezTo>
                      <a:cubicBezTo>
                        <a:pt x="15979" y="146221"/>
                        <a:pt x="18379" y="144164"/>
                        <a:pt x="20779" y="142106"/>
                      </a:cubicBezTo>
                      <a:cubicBezTo>
                        <a:pt x="36210" y="129419"/>
                        <a:pt x="55412" y="127019"/>
                        <a:pt x="74614" y="123932"/>
                      </a:cubicBezTo>
                      <a:cubicBezTo>
                        <a:pt x="78043" y="123590"/>
                        <a:pt x="81472" y="122904"/>
                        <a:pt x="84901" y="122218"/>
                      </a:cubicBezTo>
                      <a:cubicBezTo>
                        <a:pt x="95188" y="120161"/>
                        <a:pt x="105133" y="117417"/>
                        <a:pt x="114048" y="112274"/>
                      </a:cubicBezTo>
                      <a:cubicBezTo>
                        <a:pt x="118849" y="109531"/>
                        <a:pt x="123306" y="106445"/>
                        <a:pt x="127421" y="102673"/>
                      </a:cubicBezTo>
                      <a:cubicBezTo>
                        <a:pt x="129822" y="100615"/>
                        <a:pt x="132222" y="98558"/>
                        <a:pt x="134279" y="96158"/>
                      </a:cubicBezTo>
                      <a:cubicBezTo>
                        <a:pt x="145938" y="84499"/>
                        <a:pt x="155196" y="70440"/>
                        <a:pt x="164454" y="55695"/>
                      </a:cubicBezTo>
                      <a:cubicBezTo>
                        <a:pt x="166169" y="52952"/>
                        <a:pt x="167883" y="50552"/>
                        <a:pt x="169255" y="47809"/>
                      </a:cubicBezTo>
                      <a:cubicBezTo>
                        <a:pt x="173713" y="40608"/>
                        <a:pt x="178170" y="33750"/>
                        <a:pt x="182971" y="26892"/>
                      </a:cubicBezTo>
                      <a:cubicBezTo>
                        <a:pt x="184000" y="25520"/>
                        <a:pt x="185028" y="23806"/>
                        <a:pt x="186057" y="22434"/>
                      </a:cubicBezTo>
                      <a:cubicBezTo>
                        <a:pt x="186743" y="21405"/>
                        <a:pt x="187429" y="20377"/>
                        <a:pt x="188457" y="19348"/>
                      </a:cubicBezTo>
                      <a:cubicBezTo>
                        <a:pt x="194973" y="10775"/>
                        <a:pt x="202516" y="2546"/>
                        <a:pt x="212803" y="488"/>
                      </a:cubicBezTo>
                      <a:cubicBezTo>
                        <a:pt x="221719" y="-1226"/>
                        <a:pt x="230634" y="1860"/>
                        <a:pt x="238864" y="5289"/>
                      </a:cubicBezTo>
                      <a:cubicBezTo>
                        <a:pt x="304701" y="31007"/>
                        <a:pt x="357164" y="70783"/>
                        <a:pt x="419229" y="102673"/>
                      </a:cubicBezTo>
                      <a:cubicBezTo>
                        <a:pt x="492952" y="141077"/>
                        <a:pt x="564961" y="191484"/>
                        <a:pt x="609538" y="263493"/>
                      </a:cubicBezTo>
                      <a:cubicBezTo>
                        <a:pt x="647257" y="324529"/>
                        <a:pt x="661659" y="396195"/>
                        <a:pt x="677433" y="466832"/>
                      </a:cubicBezTo>
                      <a:cubicBezTo>
                        <a:pt x="677433" y="466832"/>
                        <a:pt x="677433" y="466832"/>
                        <a:pt x="677433" y="466832"/>
                      </a:cubicBezTo>
                      <a:cubicBezTo>
                        <a:pt x="678804" y="473348"/>
                        <a:pt x="680176" y="479863"/>
                        <a:pt x="681891" y="486721"/>
                      </a:cubicBezTo>
                      <a:cubicBezTo>
                        <a:pt x="695949" y="547757"/>
                        <a:pt x="712752" y="607421"/>
                        <a:pt x="748070" y="658514"/>
                      </a:cubicBezTo>
                      <a:cubicBezTo>
                        <a:pt x="750471" y="661943"/>
                        <a:pt x="753214" y="665714"/>
                        <a:pt x="755957" y="670172"/>
                      </a:cubicBezTo>
                      <a:cubicBezTo>
                        <a:pt x="765215" y="683888"/>
                        <a:pt x="775845" y="701719"/>
                        <a:pt x="783732" y="719893"/>
                      </a:cubicBezTo>
                      <a:cubicBezTo>
                        <a:pt x="788875" y="732237"/>
                        <a:pt x="792990" y="744924"/>
                        <a:pt x="793676" y="756583"/>
                      </a:cubicBezTo>
                      <a:cubicBezTo>
                        <a:pt x="794019" y="761041"/>
                        <a:pt x="793676" y="765498"/>
                        <a:pt x="792990" y="769613"/>
                      </a:cubicBezTo>
                      <a:cubicBezTo>
                        <a:pt x="792990" y="770642"/>
                        <a:pt x="792647" y="771671"/>
                        <a:pt x="792304" y="772699"/>
                      </a:cubicBezTo>
                      <a:cubicBezTo>
                        <a:pt x="789904" y="778529"/>
                        <a:pt x="787846" y="782986"/>
                        <a:pt x="785103" y="786758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4244" name="Google Shape;4244;p19"/>
                <p:cNvGrpSpPr/>
                <p:nvPr/>
              </p:nvGrpSpPr>
              <p:grpSpPr>
                <a:xfrm>
                  <a:off x="7344156" y="1838898"/>
                  <a:ext cx="968464" cy="529838"/>
                  <a:chOff x="7344156" y="1838898"/>
                  <a:chExt cx="968464" cy="529838"/>
                </a:xfrm>
              </p:grpSpPr>
              <p:sp>
                <p:nvSpPr>
                  <p:cNvPr id="4245" name="Google Shape;4245;p19"/>
                  <p:cNvSpPr/>
                  <p:nvPr/>
                </p:nvSpPr>
                <p:spPr>
                  <a:xfrm>
                    <a:off x="7344409" y="1838898"/>
                    <a:ext cx="968211" cy="52983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68211" h="529838" extrusionOk="0">
                        <a:moveTo>
                          <a:pt x="944093" y="351890"/>
                        </a:moveTo>
                        <a:cubicBezTo>
                          <a:pt x="916661" y="377265"/>
                          <a:pt x="860768" y="401611"/>
                          <a:pt x="828193" y="424928"/>
                        </a:cubicBezTo>
                        <a:cubicBezTo>
                          <a:pt x="812762" y="435901"/>
                          <a:pt x="796989" y="446530"/>
                          <a:pt x="780873" y="456475"/>
                        </a:cubicBezTo>
                        <a:cubicBezTo>
                          <a:pt x="774700" y="460246"/>
                          <a:pt x="768528" y="464018"/>
                          <a:pt x="762356" y="467447"/>
                        </a:cubicBezTo>
                        <a:cubicBezTo>
                          <a:pt x="695148" y="506881"/>
                          <a:pt x="621081" y="535684"/>
                          <a:pt x="541871" y="528826"/>
                        </a:cubicBezTo>
                        <a:cubicBezTo>
                          <a:pt x="456489" y="521626"/>
                          <a:pt x="385166" y="477049"/>
                          <a:pt x="314872" y="430757"/>
                        </a:cubicBezTo>
                        <a:cubicBezTo>
                          <a:pt x="306985" y="425614"/>
                          <a:pt x="298755" y="420127"/>
                          <a:pt x="290526" y="414984"/>
                        </a:cubicBezTo>
                        <a:cubicBezTo>
                          <a:pt x="257264" y="393381"/>
                          <a:pt x="224003" y="372464"/>
                          <a:pt x="189027" y="355662"/>
                        </a:cubicBezTo>
                        <a:cubicBezTo>
                          <a:pt x="184227" y="353262"/>
                          <a:pt x="179426" y="351204"/>
                          <a:pt x="174625" y="349147"/>
                        </a:cubicBezTo>
                        <a:cubicBezTo>
                          <a:pt x="148222" y="337831"/>
                          <a:pt x="108789" y="337831"/>
                          <a:pt x="74499" y="332345"/>
                        </a:cubicBezTo>
                        <a:cubicBezTo>
                          <a:pt x="60783" y="330287"/>
                          <a:pt x="48095" y="327201"/>
                          <a:pt x="37123" y="322058"/>
                        </a:cubicBezTo>
                        <a:cubicBezTo>
                          <a:pt x="29578" y="318629"/>
                          <a:pt x="22720" y="314171"/>
                          <a:pt x="17577" y="307999"/>
                        </a:cubicBezTo>
                        <a:cubicBezTo>
                          <a:pt x="16891" y="307313"/>
                          <a:pt x="16206" y="306627"/>
                          <a:pt x="15862" y="305941"/>
                        </a:cubicBezTo>
                        <a:cubicBezTo>
                          <a:pt x="8662" y="297369"/>
                          <a:pt x="4204" y="289482"/>
                          <a:pt x="2146" y="282281"/>
                        </a:cubicBezTo>
                        <a:cubicBezTo>
                          <a:pt x="1118" y="278852"/>
                          <a:pt x="432" y="275423"/>
                          <a:pt x="89" y="272337"/>
                        </a:cubicBezTo>
                        <a:cubicBezTo>
                          <a:pt x="-254" y="268565"/>
                          <a:pt x="432" y="264793"/>
                          <a:pt x="1461" y="261364"/>
                        </a:cubicBezTo>
                        <a:cubicBezTo>
                          <a:pt x="2146" y="258278"/>
                          <a:pt x="3518" y="255192"/>
                          <a:pt x="5233" y="252449"/>
                        </a:cubicBezTo>
                        <a:cubicBezTo>
                          <a:pt x="7633" y="248677"/>
                          <a:pt x="10376" y="244905"/>
                          <a:pt x="14148" y="241476"/>
                        </a:cubicBezTo>
                        <a:cubicBezTo>
                          <a:pt x="17234" y="238390"/>
                          <a:pt x="20663" y="235647"/>
                          <a:pt x="24435" y="233247"/>
                        </a:cubicBezTo>
                        <a:cubicBezTo>
                          <a:pt x="50496" y="215416"/>
                          <a:pt x="91644" y="205815"/>
                          <a:pt x="115303" y="201014"/>
                        </a:cubicBezTo>
                        <a:cubicBezTo>
                          <a:pt x="252807" y="172553"/>
                          <a:pt x="352591" y="46366"/>
                          <a:pt x="488379" y="10705"/>
                        </a:cubicBezTo>
                        <a:cubicBezTo>
                          <a:pt x="608737" y="-21185"/>
                          <a:pt x="732867" y="23392"/>
                          <a:pt x="848081" y="75856"/>
                        </a:cubicBezTo>
                        <a:cubicBezTo>
                          <a:pt x="858025" y="80313"/>
                          <a:pt x="867626" y="84771"/>
                          <a:pt x="877228" y="89229"/>
                        </a:cubicBezTo>
                        <a:cubicBezTo>
                          <a:pt x="882714" y="91972"/>
                          <a:pt x="888200" y="94372"/>
                          <a:pt x="893687" y="97115"/>
                        </a:cubicBezTo>
                        <a:cubicBezTo>
                          <a:pt x="914947" y="107059"/>
                          <a:pt x="956437" y="141007"/>
                          <a:pt x="965696" y="163295"/>
                        </a:cubicBezTo>
                        <a:cubicBezTo>
                          <a:pt x="970839" y="175639"/>
                          <a:pt x="967410" y="187984"/>
                          <a:pt x="961581" y="200328"/>
                        </a:cubicBezTo>
                        <a:cubicBezTo>
                          <a:pt x="960209" y="203071"/>
                          <a:pt x="958838" y="205815"/>
                          <a:pt x="957466" y="208901"/>
                        </a:cubicBezTo>
                        <a:cubicBezTo>
                          <a:pt x="953351" y="217130"/>
                          <a:pt x="948894" y="225360"/>
                          <a:pt x="946493" y="233932"/>
                        </a:cubicBezTo>
                        <a:cubicBezTo>
                          <a:pt x="945465" y="237361"/>
                          <a:pt x="944436" y="240790"/>
                          <a:pt x="944093" y="243877"/>
                        </a:cubicBezTo>
                        <a:cubicBezTo>
                          <a:pt x="943750" y="245591"/>
                          <a:pt x="943750" y="247306"/>
                          <a:pt x="943750" y="248677"/>
                        </a:cubicBezTo>
                        <a:cubicBezTo>
                          <a:pt x="943064" y="278852"/>
                          <a:pt x="961238" y="298055"/>
                          <a:pt x="961924" y="318286"/>
                        </a:cubicBezTo>
                        <a:cubicBezTo>
                          <a:pt x="961924" y="321372"/>
                          <a:pt x="961581" y="324801"/>
                          <a:pt x="960552" y="327887"/>
                        </a:cubicBezTo>
                        <a:cubicBezTo>
                          <a:pt x="958152" y="335431"/>
                          <a:pt x="953008" y="343318"/>
                          <a:pt x="944093" y="35189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246" name="Google Shape;4246;p19"/>
                  <p:cNvSpPr/>
                  <p:nvPr/>
                </p:nvSpPr>
                <p:spPr>
                  <a:xfrm>
                    <a:off x="7358214" y="1903101"/>
                    <a:ext cx="863079" cy="18022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63079" h="180222" extrusionOk="0">
                        <a:moveTo>
                          <a:pt x="863080" y="25025"/>
                        </a:moveTo>
                        <a:cubicBezTo>
                          <a:pt x="845935" y="22282"/>
                          <a:pt x="828790" y="20224"/>
                          <a:pt x="811645" y="18167"/>
                        </a:cubicBezTo>
                        <a:cubicBezTo>
                          <a:pt x="728663" y="8223"/>
                          <a:pt x="643624" y="3765"/>
                          <a:pt x="561328" y="20567"/>
                        </a:cubicBezTo>
                        <a:cubicBezTo>
                          <a:pt x="483146" y="36684"/>
                          <a:pt x="409766" y="69602"/>
                          <a:pt x="336728" y="101149"/>
                        </a:cubicBezTo>
                        <a:cubicBezTo>
                          <a:pt x="231800" y="146412"/>
                          <a:pt x="114872" y="191674"/>
                          <a:pt x="0" y="177615"/>
                        </a:cubicBezTo>
                        <a:cubicBezTo>
                          <a:pt x="3086" y="174529"/>
                          <a:pt x="6515" y="171786"/>
                          <a:pt x="10287" y="169386"/>
                        </a:cubicBezTo>
                        <a:cubicBezTo>
                          <a:pt x="70637" y="174872"/>
                          <a:pt x="132017" y="164928"/>
                          <a:pt x="190310" y="147440"/>
                        </a:cubicBezTo>
                        <a:cubicBezTo>
                          <a:pt x="337071" y="103892"/>
                          <a:pt x="468059" y="15767"/>
                          <a:pt x="623735" y="2394"/>
                        </a:cubicBezTo>
                        <a:cubicBezTo>
                          <a:pt x="693687" y="-3436"/>
                          <a:pt x="764324" y="2051"/>
                          <a:pt x="833933" y="11652"/>
                        </a:cubicBezTo>
                        <a:cubicBezTo>
                          <a:pt x="843534" y="16110"/>
                          <a:pt x="853135" y="20567"/>
                          <a:pt x="863080" y="25025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247" name="Google Shape;4247;p19"/>
                  <p:cNvSpPr/>
                  <p:nvPr/>
                </p:nvSpPr>
                <p:spPr>
                  <a:xfrm>
                    <a:off x="7345184" y="2028078"/>
                    <a:ext cx="960462" cy="811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60462" h="81189" extrusionOk="0">
                        <a:moveTo>
                          <a:pt x="960463" y="11148"/>
                        </a:moveTo>
                        <a:cubicBezTo>
                          <a:pt x="959091" y="13891"/>
                          <a:pt x="957719" y="16634"/>
                          <a:pt x="956348" y="19720"/>
                        </a:cubicBezTo>
                        <a:cubicBezTo>
                          <a:pt x="898741" y="10462"/>
                          <a:pt x="840448" y="7719"/>
                          <a:pt x="781812" y="9776"/>
                        </a:cubicBezTo>
                        <a:cubicBezTo>
                          <a:pt x="521208" y="18006"/>
                          <a:pt x="260947" y="109217"/>
                          <a:pt x="0" y="72527"/>
                        </a:cubicBezTo>
                        <a:cubicBezTo>
                          <a:pt x="686" y="69441"/>
                          <a:pt x="2057" y="66354"/>
                          <a:pt x="3772" y="63611"/>
                        </a:cubicBezTo>
                        <a:cubicBezTo>
                          <a:pt x="63779" y="71841"/>
                          <a:pt x="124815" y="73555"/>
                          <a:pt x="185509" y="70469"/>
                        </a:cubicBezTo>
                        <a:cubicBezTo>
                          <a:pt x="443369" y="57782"/>
                          <a:pt x="702945" y="-30686"/>
                          <a:pt x="960463" y="11148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248" name="Google Shape;4248;p19"/>
                  <p:cNvSpPr/>
                  <p:nvPr/>
                </p:nvSpPr>
                <p:spPr>
                  <a:xfrm>
                    <a:off x="7344156" y="2072830"/>
                    <a:ext cx="946404" cy="742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46404" h="74251" extrusionOk="0">
                        <a:moveTo>
                          <a:pt x="944004" y="9944"/>
                        </a:moveTo>
                        <a:cubicBezTo>
                          <a:pt x="901827" y="22631"/>
                          <a:pt x="858965" y="32918"/>
                          <a:pt x="815416" y="40805"/>
                        </a:cubicBezTo>
                        <a:cubicBezTo>
                          <a:pt x="676885" y="66523"/>
                          <a:pt x="535610" y="71666"/>
                          <a:pt x="395364" y="72695"/>
                        </a:cubicBezTo>
                        <a:cubicBezTo>
                          <a:pt x="265405" y="73724"/>
                          <a:pt x="128930" y="81610"/>
                          <a:pt x="2057" y="48692"/>
                        </a:cubicBezTo>
                        <a:cubicBezTo>
                          <a:pt x="1029" y="45263"/>
                          <a:pt x="343" y="41834"/>
                          <a:pt x="0" y="38748"/>
                        </a:cubicBezTo>
                        <a:cubicBezTo>
                          <a:pt x="68237" y="56921"/>
                          <a:pt x="139217" y="62065"/>
                          <a:pt x="210198" y="63437"/>
                        </a:cubicBezTo>
                        <a:cubicBezTo>
                          <a:pt x="453657" y="68237"/>
                          <a:pt x="710489" y="70980"/>
                          <a:pt x="946404" y="0"/>
                        </a:cubicBezTo>
                        <a:cubicBezTo>
                          <a:pt x="945032" y="3086"/>
                          <a:pt x="944347" y="6515"/>
                          <a:pt x="944004" y="9944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249" name="Google Shape;4249;p19"/>
                  <p:cNvSpPr/>
                  <p:nvPr/>
                </p:nvSpPr>
                <p:spPr>
                  <a:xfrm>
                    <a:off x="7360272" y="2144839"/>
                    <a:ext cx="945718" cy="694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45718" h="69479" extrusionOk="0">
                        <a:moveTo>
                          <a:pt x="944347" y="22289"/>
                        </a:moveTo>
                        <a:cubicBezTo>
                          <a:pt x="914515" y="31890"/>
                          <a:pt x="884339" y="40119"/>
                          <a:pt x="853478" y="46292"/>
                        </a:cubicBezTo>
                        <a:cubicBezTo>
                          <a:pt x="776669" y="61379"/>
                          <a:pt x="698488" y="65494"/>
                          <a:pt x="620649" y="67551"/>
                        </a:cubicBezTo>
                        <a:cubicBezTo>
                          <a:pt x="544183" y="69609"/>
                          <a:pt x="467373" y="70295"/>
                          <a:pt x="390906" y="68237"/>
                        </a:cubicBezTo>
                        <a:cubicBezTo>
                          <a:pt x="318211" y="66180"/>
                          <a:pt x="245174" y="61036"/>
                          <a:pt x="173165" y="49721"/>
                        </a:cubicBezTo>
                        <a:cubicBezTo>
                          <a:pt x="134760" y="43891"/>
                          <a:pt x="96355" y="36347"/>
                          <a:pt x="58636" y="26403"/>
                        </a:cubicBezTo>
                        <a:cubicBezTo>
                          <a:pt x="46292" y="23317"/>
                          <a:pt x="33604" y="19888"/>
                          <a:pt x="21260" y="16116"/>
                        </a:cubicBezTo>
                        <a:cubicBezTo>
                          <a:pt x="13716" y="12687"/>
                          <a:pt x="6858" y="8230"/>
                          <a:pt x="1715" y="2057"/>
                        </a:cubicBezTo>
                        <a:cubicBezTo>
                          <a:pt x="1029" y="1372"/>
                          <a:pt x="343" y="686"/>
                          <a:pt x="0" y="0"/>
                        </a:cubicBezTo>
                        <a:cubicBezTo>
                          <a:pt x="63094" y="20574"/>
                          <a:pt x="127902" y="34633"/>
                          <a:pt x="193739" y="43548"/>
                        </a:cubicBezTo>
                        <a:cubicBezTo>
                          <a:pt x="345301" y="64465"/>
                          <a:pt x="500291" y="62408"/>
                          <a:pt x="652882" y="57264"/>
                        </a:cubicBezTo>
                        <a:cubicBezTo>
                          <a:pt x="727977" y="54521"/>
                          <a:pt x="803415" y="48692"/>
                          <a:pt x="876796" y="31890"/>
                        </a:cubicBezTo>
                        <a:cubicBezTo>
                          <a:pt x="900113" y="26403"/>
                          <a:pt x="923087" y="19888"/>
                          <a:pt x="945718" y="12344"/>
                        </a:cubicBezTo>
                        <a:cubicBezTo>
                          <a:pt x="945718" y="15773"/>
                          <a:pt x="945376" y="18860"/>
                          <a:pt x="944347" y="22289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250" name="Google Shape;4250;p19"/>
                  <p:cNvSpPr/>
                  <p:nvPr/>
                </p:nvSpPr>
                <p:spPr>
                  <a:xfrm>
                    <a:off x="7634592" y="2253538"/>
                    <a:ext cx="490690" cy="574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0690" h="57487" extrusionOk="0">
                        <a:moveTo>
                          <a:pt x="490690" y="41491"/>
                        </a:moveTo>
                        <a:cubicBezTo>
                          <a:pt x="484518" y="45263"/>
                          <a:pt x="478346" y="49035"/>
                          <a:pt x="472174" y="52464"/>
                        </a:cubicBezTo>
                        <a:cubicBezTo>
                          <a:pt x="322326" y="65494"/>
                          <a:pt x="170422" y="53150"/>
                          <a:pt x="24346" y="15773"/>
                        </a:cubicBezTo>
                        <a:cubicBezTo>
                          <a:pt x="16459" y="10630"/>
                          <a:pt x="8230" y="5144"/>
                          <a:pt x="0" y="0"/>
                        </a:cubicBezTo>
                        <a:cubicBezTo>
                          <a:pt x="29833" y="8573"/>
                          <a:pt x="59665" y="15773"/>
                          <a:pt x="90183" y="21945"/>
                        </a:cubicBezTo>
                        <a:cubicBezTo>
                          <a:pt x="221857" y="49035"/>
                          <a:pt x="357302" y="55207"/>
                          <a:pt x="490690" y="4149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4251" name="Google Shape;4251;p19"/>
                <p:cNvSpPr/>
                <p:nvPr/>
              </p:nvSpPr>
              <p:spPr>
                <a:xfrm>
                  <a:off x="6474904" y="2035023"/>
                  <a:ext cx="879538" cy="5869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9538" h="586904" extrusionOk="0">
                      <a:moveTo>
                        <a:pt x="869937" y="82042"/>
                      </a:moveTo>
                      <a:cubicBezTo>
                        <a:pt x="868566" y="84099"/>
                        <a:pt x="866851" y="86499"/>
                        <a:pt x="865137" y="88557"/>
                      </a:cubicBezTo>
                      <a:cubicBezTo>
                        <a:pt x="861365" y="93014"/>
                        <a:pt x="856907" y="97472"/>
                        <a:pt x="852449" y="101587"/>
                      </a:cubicBezTo>
                      <a:cubicBezTo>
                        <a:pt x="845249" y="108102"/>
                        <a:pt x="837019" y="114274"/>
                        <a:pt x="828104" y="120446"/>
                      </a:cubicBezTo>
                      <a:cubicBezTo>
                        <a:pt x="827418" y="120789"/>
                        <a:pt x="826732" y="121475"/>
                        <a:pt x="826046" y="121818"/>
                      </a:cubicBezTo>
                      <a:cubicBezTo>
                        <a:pt x="821931" y="124904"/>
                        <a:pt x="817474" y="127647"/>
                        <a:pt x="813016" y="130733"/>
                      </a:cubicBezTo>
                      <a:cubicBezTo>
                        <a:pt x="792442" y="144792"/>
                        <a:pt x="772211" y="158165"/>
                        <a:pt x="760209" y="173939"/>
                      </a:cubicBezTo>
                      <a:cubicBezTo>
                        <a:pt x="741007" y="198628"/>
                        <a:pt x="724548" y="225374"/>
                        <a:pt x="708774" y="252806"/>
                      </a:cubicBezTo>
                      <a:cubicBezTo>
                        <a:pt x="708774" y="252806"/>
                        <a:pt x="708774" y="252806"/>
                        <a:pt x="708774" y="252806"/>
                      </a:cubicBezTo>
                      <a:cubicBezTo>
                        <a:pt x="702602" y="263779"/>
                        <a:pt x="696773" y="274409"/>
                        <a:pt x="690601" y="285381"/>
                      </a:cubicBezTo>
                      <a:cubicBezTo>
                        <a:pt x="645681" y="368363"/>
                        <a:pt x="603847" y="454088"/>
                        <a:pt x="523265" y="507238"/>
                      </a:cubicBezTo>
                      <a:cubicBezTo>
                        <a:pt x="464972" y="545642"/>
                        <a:pt x="398107" y="545985"/>
                        <a:pt x="335699" y="571360"/>
                      </a:cubicBezTo>
                      <a:cubicBezTo>
                        <a:pt x="258890" y="602564"/>
                        <a:pt x="234201" y="581304"/>
                        <a:pt x="158077" y="555587"/>
                      </a:cubicBezTo>
                      <a:cubicBezTo>
                        <a:pt x="148133" y="552158"/>
                        <a:pt x="138875" y="552158"/>
                        <a:pt x="129273" y="551472"/>
                      </a:cubicBezTo>
                      <a:cubicBezTo>
                        <a:pt x="129273" y="551472"/>
                        <a:pt x="129273" y="551472"/>
                        <a:pt x="129273" y="551472"/>
                      </a:cubicBezTo>
                      <a:cubicBezTo>
                        <a:pt x="122072" y="550786"/>
                        <a:pt x="115214" y="549757"/>
                        <a:pt x="108356" y="546671"/>
                      </a:cubicBezTo>
                      <a:cubicBezTo>
                        <a:pt x="105270" y="545300"/>
                        <a:pt x="101841" y="543242"/>
                        <a:pt x="98755" y="540842"/>
                      </a:cubicBezTo>
                      <a:cubicBezTo>
                        <a:pt x="82982" y="528155"/>
                        <a:pt x="76467" y="514439"/>
                        <a:pt x="74409" y="499694"/>
                      </a:cubicBezTo>
                      <a:cubicBezTo>
                        <a:pt x="74066" y="496608"/>
                        <a:pt x="73724" y="493865"/>
                        <a:pt x="73724" y="490778"/>
                      </a:cubicBezTo>
                      <a:cubicBezTo>
                        <a:pt x="73038" y="467461"/>
                        <a:pt x="80239" y="442772"/>
                        <a:pt x="76467" y="419112"/>
                      </a:cubicBezTo>
                      <a:cubicBezTo>
                        <a:pt x="76124" y="417741"/>
                        <a:pt x="75781" y="416026"/>
                        <a:pt x="75781" y="414655"/>
                      </a:cubicBezTo>
                      <a:cubicBezTo>
                        <a:pt x="75438" y="413283"/>
                        <a:pt x="75095" y="411569"/>
                        <a:pt x="74409" y="410197"/>
                      </a:cubicBezTo>
                      <a:cubicBezTo>
                        <a:pt x="71666" y="402996"/>
                        <a:pt x="67208" y="396138"/>
                        <a:pt x="62751" y="389623"/>
                      </a:cubicBezTo>
                      <a:cubicBezTo>
                        <a:pt x="57950" y="382422"/>
                        <a:pt x="53150" y="374878"/>
                        <a:pt x="48349" y="367677"/>
                      </a:cubicBezTo>
                      <a:cubicBezTo>
                        <a:pt x="46634" y="364934"/>
                        <a:pt x="45263" y="362534"/>
                        <a:pt x="43548" y="359791"/>
                      </a:cubicBezTo>
                      <a:cubicBezTo>
                        <a:pt x="35662" y="346760"/>
                        <a:pt x="28118" y="333387"/>
                        <a:pt x="20574" y="319671"/>
                      </a:cubicBezTo>
                      <a:cubicBezTo>
                        <a:pt x="19202" y="316928"/>
                        <a:pt x="17831" y="314185"/>
                        <a:pt x="16116" y="311442"/>
                      </a:cubicBezTo>
                      <a:cubicBezTo>
                        <a:pt x="13373" y="305955"/>
                        <a:pt x="10630" y="300812"/>
                        <a:pt x="7887" y="295325"/>
                      </a:cubicBezTo>
                      <a:cubicBezTo>
                        <a:pt x="2743" y="285038"/>
                        <a:pt x="343" y="274409"/>
                        <a:pt x="0" y="263436"/>
                      </a:cubicBezTo>
                      <a:cubicBezTo>
                        <a:pt x="0" y="258978"/>
                        <a:pt x="0" y="254520"/>
                        <a:pt x="686" y="250063"/>
                      </a:cubicBezTo>
                      <a:cubicBezTo>
                        <a:pt x="8230" y="192112"/>
                        <a:pt x="73381" y="135191"/>
                        <a:pt x="119672" y="112903"/>
                      </a:cubicBezTo>
                      <a:cubicBezTo>
                        <a:pt x="182766" y="82727"/>
                        <a:pt x="254089" y="43637"/>
                        <a:pt x="321983" y="26835"/>
                      </a:cubicBezTo>
                      <a:cubicBezTo>
                        <a:pt x="393306" y="9347"/>
                        <a:pt x="468059" y="18262"/>
                        <a:pt x="541782" y="24777"/>
                      </a:cubicBezTo>
                      <a:cubicBezTo>
                        <a:pt x="567157" y="27178"/>
                        <a:pt x="592531" y="28892"/>
                        <a:pt x="617906" y="29578"/>
                      </a:cubicBezTo>
                      <a:cubicBezTo>
                        <a:pt x="639851" y="30264"/>
                        <a:pt x="661797" y="29578"/>
                        <a:pt x="683400" y="26835"/>
                      </a:cubicBezTo>
                      <a:cubicBezTo>
                        <a:pt x="683400" y="26835"/>
                        <a:pt x="683400" y="26835"/>
                        <a:pt x="683400" y="26835"/>
                      </a:cubicBezTo>
                      <a:cubicBezTo>
                        <a:pt x="697116" y="25463"/>
                        <a:pt x="710489" y="23063"/>
                        <a:pt x="723862" y="19977"/>
                      </a:cubicBezTo>
                      <a:cubicBezTo>
                        <a:pt x="728663" y="18948"/>
                        <a:pt x="733120" y="17576"/>
                        <a:pt x="737921" y="16205"/>
                      </a:cubicBezTo>
                      <a:cubicBezTo>
                        <a:pt x="738264" y="16205"/>
                        <a:pt x="738264" y="16205"/>
                        <a:pt x="738607" y="16205"/>
                      </a:cubicBezTo>
                      <a:lnTo>
                        <a:pt x="738607" y="16205"/>
                      </a:lnTo>
                      <a:cubicBezTo>
                        <a:pt x="739292" y="16205"/>
                        <a:pt x="739978" y="15862"/>
                        <a:pt x="740664" y="15519"/>
                      </a:cubicBezTo>
                      <a:cubicBezTo>
                        <a:pt x="763638" y="8661"/>
                        <a:pt x="803758" y="-2312"/>
                        <a:pt x="834962" y="431"/>
                      </a:cubicBezTo>
                      <a:cubicBezTo>
                        <a:pt x="851421" y="1803"/>
                        <a:pt x="865137" y="6946"/>
                        <a:pt x="873023" y="18262"/>
                      </a:cubicBezTo>
                      <a:cubicBezTo>
                        <a:pt x="875081" y="21348"/>
                        <a:pt x="876795" y="24777"/>
                        <a:pt x="877824" y="28549"/>
                      </a:cubicBezTo>
                      <a:cubicBezTo>
                        <a:pt x="878167" y="29578"/>
                        <a:pt x="878510" y="30607"/>
                        <a:pt x="878510" y="31635"/>
                      </a:cubicBezTo>
                      <a:cubicBezTo>
                        <a:pt x="878510" y="31978"/>
                        <a:pt x="878510" y="31978"/>
                        <a:pt x="878510" y="32321"/>
                      </a:cubicBezTo>
                      <a:cubicBezTo>
                        <a:pt x="879196" y="35064"/>
                        <a:pt x="879539" y="37807"/>
                        <a:pt x="879539" y="40894"/>
                      </a:cubicBezTo>
                      <a:cubicBezTo>
                        <a:pt x="879539" y="42265"/>
                        <a:pt x="879539" y="43980"/>
                        <a:pt x="879539" y="45694"/>
                      </a:cubicBezTo>
                      <a:cubicBezTo>
                        <a:pt x="879539" y="46380"/>
                        <a:pt x="879539" y="47409"/>
                        <a:pt x="879539" y="48094"/>
                      </a:cubicBezTo>
                      <a:cubicBezTo>
                        <a:pt x="879539" y="49466"/>
                        <a:pt x="879196" y="50838"/>
                        <a:pt x="879196" y="52552"/>
                      </a:cubicBezTo>
                      <a:cubicBezTo>
                        <a:pt x="879196" y="53924"/>
                        <a:pt x="878853" y="55295"/>
                        <a:pt x="878510" y="57010"/>
                      </a:cubicBezTo>
                      <a:cubicBezTo>
                        <a:pt x="878510" y="57010"/>
                        <a:pt x="878510" y="57010"/>
                        <a:pt x="878510" y="57010"/>
                      </a:cubicBezTo>
                      <a:cubicBezTo>
                        <a:pt x="878510" y="58039"/>
                        <a:pt x="878167" y="58724"/>
                        <a:pt x="878167" y="59753"/>
                      </a:cubicBezTo>
                      <a:cubicBezTo>
                        <a:pt x="878167" y="59753"/>
                        <a:pt x="878167" y="59753"/>
                        <a:pt x="878167" y="59753"/>
                      </a:cubicBezTo>
                      <a:cubicBezTo>
                        <a:pt x="878167" y="60439"/>
                        <a:pt x="877824" y="61468"/>
                        <a:pt x="877481" y="62496"/>
                      </a:cubicBezTo>
                      <a:cubicBezTo>
                        <a:pt x="877481" y="62839"/>
                        <a:pt x="877481" y="62839"/>
                        <a:pt x="877481" y="63182"/>
                      </a:cubicBezTo>
                      <a:cubicBezTo>
                        <a:pt x="877138" y="69697"/>
                        <a:pt x="874052" y="75869"/>
                        <a:pt x="869937" y="82042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52" name="Google Shape;4252;p19"/>
                <p:cNvSpPr/>
                <p:nvPr/>
              </p:nvSpPr>
              <p:spPr>
                <a:xfrm>
                  <a:off x="6475933" y="2060143"/>
                  <a:ext cx="617905" cy="2383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905" h="238315" extrusionOk="0">
                      <a:moveTo>
                        <a:pt x="541782" y="0"/>
                      </a:moveTo>
                      <a:cubicBezTo>
                        <a:pt x="567156" y="2400"/>
                        <a:pt x="592531" y="4115"/>
                        <a:pt x="617906" y="4801"/>
                      </a:cubicBezTo>
                      <a:cubicBezTo>
                        <a:pt x="389877" y="17831"/>
                        <a:pt x="155676" y="71323"/>
                        <a:pt x="0" y="238316"/>
                      </a:cubicBezTo>
                      <a:cubicBezTo>
                        <a:pt x="0" y="233858"/>
                        <a:pt x="0" y="229400"/>
                        <a:pt x="686" y="224943"/>
                      </a:cubicBezTo>
                      <a:cubicBezTo>
                        <a:pt x="34290" y="190653"/>
                        <a:pt x="72009" y="160477"/>
                        <a:pt x="112814" y="134417"/>
                      </a:cubicBezTo>
                      <a:cubicBezTo>
                        <a:pt x="241401" y="52121"/>
                        <a:pt x="391249" y="14059"/>
                        <a:pt x="54178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53" name="Google Shape;4253;p19"/>
                <p:cNvSpPr/>
                <p:nvPr/>
              </p:nvSpPr>
              <p:spPr>
                <a:xfrm>
                  <a:off x="7159332" y="2051570"/>
                  <a:ext cx="194424" cy="120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424" h="12001" extrusionOk="0">
                      <a:moveTo>
                        <a:pt x="194425" y="12002"/>
                      </a:moveTo>
                      <a:cubicBezTo>
                        <a:pt x="178651" y="11659"/>
                        <a:pt x="163220" y="11316"/>
                        <a:pt x="147447" y="10973"/>
                      </a:cubicBezTo>
                      <a:cubicBezTo>
                        <a:pt x="137846" y="10630"/>
                        <a:pt x="127902" y="10630"/>
                        <a:pt x="117958" y="10287"/>
                      </a:cubicBezTo>
                      <a:cubicBezTo>
                        <a:pt x="95326" y="9944"/>
                        <a:pt x="72009" y="9601"/>
                        <a:pt x="49035" y="9944"/>
                      </a:cubicBezTo>
                      <a:cubicBezTo>
                        <a:pt x="48006" y="9944"/>
                        <a:pt x="46634" y="9944"/>
                        <a:pt x="45606" y="9944"/>
                      </a:cubicBezTo>
                      <a:cubicBezTo>
                        <a:pt x="30518" y="9944"/>
                        <a:pt x="15088" y="10287"/>
                        <a:pt x="0" y="10630"/>
                      </a:cubicBezTo>
                      <a:cubicBezTo>
                        <a:pt x="13716" y="9258"/>
                        <a:pt x="27089" y="6858"/>
                        <a:pt x="40462" y="3772"/>
                      </a:cubicBezTo>
                      <a:cubicBezTo>
                        <a:pt x="38748" y="2400"/>
                        <a:pt x="37033" y="1372"/>
                        <a:pt x="35319" y="0"/>
                      </a:cubicBezTo>
                      <a:cubicBezTo>
                        <a:pt x="41834" y="0"/>
                        <a:pt x="48006" y="0"/>
                        <a:pt x="54521" y="0"/>
                      </a:cubicBezTo>
                      <a:cubicBezTo>
                        <a:pt x="54864" y="0"/>
                        <a:pt x="54864" y="0"/>
                        <a:pt x="54864" y="0"/>
                      </a:cubicBezTo>
                      <a:cubicBezTo>
                        <a:pt x="86068" y="0"/>
                        <a:pt x="117272" y="343"/>
                        <a:pt x="148476" y="686"/>
                      </a:cubicBezTo>
                      <a:cubicBezTo>
                        <a:pt x="162192" y="1029"/>
                        <a:pt x="175565" y="1372"/>
                        <a:pt x="189281" y="1715"/>
                      </a:cubicBezTo>
                      <a:cubicBezTo>
                        <a:pt x="191681" y="4801"/>
                        <a:pt x="193396" y="8230"/>
                        <a:pt x="194425" y="12002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54" name="Google Shape;4254;p19"/>
                <p:cNvSpPr/>
                <p:nvPr/>
              </p:nvSpPr>
              <p:spPr>
                <a:xfrm>
                  <a:off x="6491706" y="2066658"/>
                  <a:ext cx="863765" cy="2876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3765" h="287692" extrusionOk="0">
                      <a:moveTo>
                        <a:pt x="863765" y="9258"/>
                      </a:moveTo>
                      <a:cubicBezTo>
                        <a:pt x="828104" y="18516"/>
                        <a:pt x="792442" y="27775"/>
                        <a:pt x="756780" y="37033"/>
                      </a:cubicBezTo>
                      <a:cubicBezTo>
                        <a:pt x="600418" y="77838"/>
                        <a:pt x="443369" y="116586"/>
                        <a:pt x="287693" y="159449"/>
                      </a:cubicBezTo>
                      <a:cubicBezTo>
                        <a:pt x="188252" y="186881"/>
                        <a:pt x="84353" y="221856"/>
                        <a:pt x="4457" y="287693"/>
                      </a:cubicBezTo>
                      <a:cubicBezTo>
                        <a:pt x="3086" y="284950"/>
                        <a:pt x="1715" y="282207"/>
                        <a:pt x="0" y="279464"/>
                      </a:cubicBezTo>
                      <a:cubicBezTo>
                        <a:pt x="30518" y="254775"/>
                        <a:pt x="64465" y="233858"/>
                        <a:pt x="100469" y="216370"/>
                      </a:cubicBezTo>
                      <a:cubicBezTo>
                        <a:pt x="159791" y="187566"/>
                        <a:pt x="222885" y="168021"/>
                        <a:pt x="286322" y="150533"/>
                      </a:cubicBezTo>
                      <a:cubicBezTo>
                        <a:pt x="366217" y="128588"/>
                        <a:pt x="446456" y="108356"/>
                        <a:pt x="527037" y="87440"/>
                      </a:cubicBezTo>
                      <a:cubicBezTo>
                        <a:pt x="638822" y="58293"/>
                        <a:pt x="750951" y="29147"/>
                        <a:pt x="862736" y="0"/>
                      </a:cubicBezTo>
                      <a:cubicBezTo>
                        <a:pt x="863422" y="3086"/>
                        <a:pt x="863765" y="6172"/>
                        <a:pt x="863765" y="9258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55" name="Google Shape;4255;p19"/>
                <p:cNvSpPr/>
                <p:nvPr/>
              </p:nvSpPr>
              <p:spPr>
                <a:xfrm>
                  <a:off x="6519481" y="2087918"/>
                  <a:ext cx="835990" cy="3147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5990" h="314782" extrusionOk="0">
                      <a:moveTo>
                        <a:pt x="833933" y="9601"/>
                      </a:moveTo>
                      <a:cubicBezTo>
                        <a:pt x="832904" y="9944"/>
                        <a:pt x="831875" y="10287"/>
                        <a:pt x="831190" y="10287"/>
                      </a:cubicBezTo>
                      <a:cubicBezTo>
                        <a:pt x="825017" y="12002"/>
                        <a:pt x="819188" y="13716"/>
                        <a:pt x="813359" y="15431"/>
                      </a:cubicBezTo>
                      <a:cubicBezTo>
                        <a:pt x="783184" y="24003"/>
                        <a:pt x="753008" y="32232"/>
                        <a:pt x="723176" y="40805"/>
                      </a:cubicBezTo>
                      <a:cubicBezTo>
                        <a:pt x="579844" y="80924"/>
                        <a:pt x="434454" y="117272"/>
                        <a:pt x="293865" y="166649"/>
                      </a:cubicBezTo>
                      <a:cubicBezTo>
                        <a:pt x="190995" y="202654"/>
                        <a:pt x="90869" y="248603"/>
                        <a:pt x="4801" y="314782"/>
                      </a:cubicBezTo>
                      <a:cubicBezTo>
                        <a:pt x="3086" y="312039"/>
                        <a:pt x="1715" y="309639"/>
                        <a:pt x="0" y="306896"/>
                      </a:cubicBezTo>
                      <a:cubicBezTo>
                        <a:pt x="38405" y="277406"/>
                        <a:pt x="79553" y="251688"/>
                        <a:pt x="122758" y="229400"/>
                      </a:cubicBezTo>
                      <a:cubicBezTo>
                        <a:pt x="242773" y="167335"/>
                        <a:pt x="373418" y="129616"/>
                        <a:pt x="503034" y="93269"/>
                      </a:cubicBezTo>
                      <a:cubicBezTo>
                        <a:pt x="611048" y="62751"/>
                        <a:pt x="719061" y="32576"/>
                        <a:pt x="826732" y="2400"/>
                      </a:cubicBezTo>
                      <a:cubicBezTo>
                        <a:pt x="828446" y="1715"/>
                        <a:pt x="830504" y="1371"/>
                        <a:pt x="832218" y="1029"/>
                      </a:cubicBezTo>
                      <a:cubicBezTo>
                        <a:pt x="833590" y="686"/>
                        <a:pt x="834962" y="343"/>
                        <a:pt x="835990" y="0"/>
                      </a:cubicBezTo>
                      <a:cubicBezTo>
                        <a:pt x="835990" y="1371"/>
                        <a:pt x="835647" y="2743"/>
                        <a:pt x="835304" y="4458"/>
                      </a:cubicBezTo>
                      <a:cubicBezTo>
                        <a:pt x="835304" y="4458"/>
                        <a:pt x="835304" y="4458"/>
                        <a:pt x="835304" y="4458"/>
                      </a:cubicBezTo>
                      <a:cubicBezTo>
                        <a:pt x="835647" y="5144"/>
                        <a:pt x="835304" y="6172"/>
                        <a:pt x="834962" y="7201"/>
                      </a:cubicBezTo>
                      <a:cubicBezTo>
                        <a:pt x="834962" y="7201"/>
                        <a:pt x="834962" y="7201"/>
                        <a:pt x="834962" y="7201"/>
                      </a:cubicBezTo>
                      <a:cubicBezTo>
                        <a:pt x="834619" y="7544"/>
                        <a:pt x="834276" y="8573"/>
                        <a:pt x="833933" y="960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56" name="Google Shape;4256;p19"/>
                <p:cNvSpPr/>
                <p:nvPr/>
              </p:nvSpPr>
              <p:spPr>
                <a:xfrm>
                  <a:off x="6549656" y="2123579"/>
                  <a:ext cx="790384" cy="3305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0384" h="330555" extrusionOk="0">
                      <a:moveTo>
                        <a:pt x="790385" y="0"/>
                      </a:moveTo>
                      <a:cubicBezTo>
                        <a:pt x="780440" y="12002"/>
                        <a:pt x="766038" y="22974"/>
                        <a:pt x="751294" y="33604"/>
                      </a:cubicBezTo>
                      <a:cubicBezTo>
                        <a:pt x="742035" y="39091"/>
                        <a:pt x="732434" y="43891"/>
                        <a:pt x="722833" y="49035"/>
                      </a:cubicBezTo>
                      <a:cubicBezTo>
                        <a:pt x="713918" y="53835"/>
                        <a:pt x="704660" y="58293"/>
                        <a:pt x="695744" y="62751"/>
                      </a:cubicBezTo>
                      <a:cubicBezTo>
                        <a:pt x="693344" y="63780"/>
                        <a:pt x="691286" y="65151"/>
                        <a:pt x="688886" y="66180"/>
                      </a:cubicBezTo>
                      <a:cubicBezTo>
                        <a:pt x="468401" y="175222"/>
                        <a:pt x="227685" y="234201"/>
                        <a:pt x="2057" y="330556"/>
                      </a:cubicBezTo>
                      <a:cubicBezTo>
                        <a:pt x="1715" y="329184"/>
                        <a:pt x="1371" y="327470"/>
                        <a:pt x="1371" y="326098"/>
                      </a:cubicBezTo>
                      <a:cubicBezTo>
                        <a:pt x="1028" y="324726"/>
                        <a:pt x="686" y="323012"/>
                        <a:pt x="0" y="321640"/>
                      </a:cubicBezTo>
                      <a:cubicBezTo>
                        <a:pt x="45948" y="301752"/>
                        <a:pt x="92583" y="283578"/>
                        <a:pt x="139560" y="266433"/>
                      </a:cubicBezTo>
                      <a:cubicBezTo>
                        <a:pt x="332956" y="195110"/>
                        <a:pt x="535610" y="137160"/>
                        <a:pt x="718376" y="40805"/>
                      </a:cubicBezTo>
                      <a:cubicBezTo>
                        <a:pt x="729691" y="34976"/>
                        <a:pt x="740664" y="28804"/>
                        <a:pt x="751637" y="22632"/>
                      </a:cubicBezTo>
                      <a:cubicBezTo>
                        <a:pt x="765010" y="15088"/>
                        <a:pt x="777697" y="7544"/>
                        <a:pt x="79038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57" name="Google Shape;4257;p19"/>
                <p:cNvSpPr/>
                <p:nvPr/>
              </p:nvSpPr>
              <p:spPr>
                <a:xfrm>
                  <a:off x="6548970" y="2088261"/>
                  <a:ext cx="805815" cy="4464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815" h="446455" extrusionOk="0">
                      <a:moveTo>
                        <a:pt x="805129" y="6515"/>
                      </a:moveTo>
                      <a:cubicBezTo>
                        <a:pt x="805129" y="6515"/>
                        <a:pt x="805129" y="6515"/>
                        <a:pt x="805129" y="6515"/>
                      </a:cubicBezTo>
                      <a:cubicBezTo>
                        <a:pt x="804787" y="6858"/>
                        <a:pt x="804787" y="6858"/>
                        <a:pt x="804443" y="7201"/>
                      </a:cubicBezTo>
                      <a:cubicBezTo>
                        <a:pt x="803415" y="8230"/>
                        <a:pt x="802729" y="9258"/>
                        <a:pt x="801358" y="9944"/>
                      </a:cubicBezTo>
                      <a:cubicBezTo>
                        <a:pt x="785241" y="26060"/>
                        <a:pt x="769125" y="42177"/>
                        <a:pt x="752323" y="57607"/>
                      </a:cubicBezTo>
                      <a:cubicBezTo>
                        <a:pt x="742721" y="66523"/>
                        <a:pt x="733120" y="75438"/>
                        <a:pt x="723519" y="84010"/>
                      </a:cubicBezTo>
                      <a:cubicBezTo>
                        <a:pt x="695401" y="109042"/>
                        <a:pt x="666598" y="132702"/>
                        <a:pt x="636766" y="155677"/>
                      </a:cubicBezTo>
                      <a:cubicBezTo>
                        <a:pt x="449542" y="298666"/>
                        <a:pt x="230772" y="398793"/>
                        <a:pt x="686" y="446456"/>
                      </a:cubicBezTo>
                      <a:cubicBezTo>
                        <a:pt x="343" y="443370"/>
                        <a:pt x="0" y="440627"/>
                        <a:pt x="0" y="437540"/>
                      </a:cubicBezTo>
                      <a:cubicBezTo>
                        <a:pt x="44234" y="428282"/>
                        <a:pt x="88126" y="417309"/>
                        <a:pt x="131674" y="404279"/>
                      </a:cubicBezTo>
                      <a:cubicBezTo>
                        <a:pt x="336042" y="342557"/>
                        <a:pt x="527038" y="239001"/>
                        <a:pt x="689915" y="101155"/>
                      </a:cubicBezTo>
                      <a:cubicBezTo>
                        <a:pt x="699859" y="92926"/>
                        <a:pt x="709803" y="84353"/>
                        <a:pt x="719404" y="75781"/>
                      </a:cubicBezTo>
                      <a:cubicBezTo>
                        <a:pt x="741693" y="56236"/>
                        <a:pt x="762953" y="36004"/>
                        <a:pt x="783869" y="14745"/>
                      </a:cubicBezTo>
                      <a:cubicBezTo>
                        <a:pt x="788327" y="10630"/>
                        <a:pt x="792442" y="6172"/>
                        <a:pt x="796900" y="1714"/>
                      </a:cubicBezTo>
                      <a:cubicBezTo>
                        <a:pt x="796900" y="1714"/>
                        <a:pt x="797243" y="1372"/>
                        <a:pt x="797243" y="1372"/>
                      </a:cubicBezTo>
                      <a:cubicBezTo>
                        <a:pt x="798614" y="0"/>
                        <a:pt x="800672" y="-343"/>
                        <a:pt x="802386" y="343"/>
                      </a:cubicBezTo>
                      <a:cubicBezTo>
                        <a:pt x="804101" y="686"/>
                        <a:pt x="805129" y="2057"/>
                        <a:pt x="805815" y="3429"/>
                      </a:cubicBezTo>
                      <a:cubicBezTo>
                        <a:pt x="805815" y="3429"/>
                        <a:pt x="805815" y="3429"/>
                        <a:pt x="805815" y="3429"/>
                      </a:cubicBezTo>
                      <a:cubicBezTo>
                        <a:pt x="805815" y="4458"/>
                        <a:pt x="805815" y="5486"/>
                        <a:pt x="805129" y="651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58" name="Google Shape;4258;p19"/>
                <p:cNvSpPr/>
                <p:nvPr/>
              </p:nvSpPr>
              <p:spPr>
                <a:xfrm>
                  <a:off x="6583260" y="2288171"/>
                  <a:ext cx="600417" cy="2986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417" h="298666" extrusionOk="0">
                      <a:moveTo>
                        <a:pt x="600418" y="0"/>
                      </a:moveTo>
                      <a:cubicBezTo>
                        <a:pt x="594246" y="10973"/>
                        <a:pt x="588416" y="21603"/>
                        <a:pt x="582244" y="32576"/>
                      </a:cubicBezTo>
                      <a:cubicBezTo>
                        <a:pt x="435483" y="181051"/>
                        <a:pt x="226314" y="254432"/>
                        <a:pt x="20917" y="298666"/>
                      </a:cubicBezTo>
                      <a:cubicBezTo>
                        <a:pt x="20917" y="298666"/>
                        <a:pt x="20917" y="298666"/>
                        <a:pt x="20917" y="298666"/>
                      </a:cubicBezTo>
                      <a:cubicBezTo>
                        <a:pt x="13716" y="297980"/>
                        <a:pt x="6858" y="296952"/>
                        <a:pt x="0" y="293865"/>
                      </a:cubicBezTo>
                      <a:cubicBezTo>
                        <a:pt x="221857" y="247917"/>
                        <a:pt x="449885" y="169736"/>
                        <a:pt x="60041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59" name="Google Shape;4259;p19"/>
                <p:cNvSpPr/>
                <p:nvPr/>
              </p:nvSpPr>
              <p:spPr>
                <a:xfrm>
                  <a:off x="6576745" y="1452867"/>
                  <a:ext cx="457085" cy="5503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085" h="550354" extrusionOk="0">
                      <a:moveTo>
                        <a:pt x="457086" y="550355"/>
                      </a:moveTo>
                      <a:cubicBezTo>
                        <a:pt x="437884" y="546583"/>
                        <a:pt x="418681" y="543154"/>
                        <a:pt x="399822" y="539382"/>
                      </a:cubicBezTo>
                      <a:lnTo>
                        <a:pt x="399822" y="539382"/>
                      </a:lnTo>
                      <a:cubicBezTo>
                        <a:pt x="319583" y="508178"/>
                        <a:pt x="243802" y="467715"/>
                        <a:pt x="198196" y="393306"/>
                      </a:cubicBezTo>
                      <a:cubicBezTo>
                        <a:pt x="176594" y="358331"/>
                        <a:pt x="163906" y="318897"/>
                        <a:pt x="149505" y="280492"/>
                      </a:cubicBezTo>
                      <a:cubicBezTo>
                        <a:pt x="134760" y="241059"/>
                        <a:pt x="117615" y="202654"/>
                        <a:pt x="98413" y="164935"/>
                      </a:cubicBezTo>
                      <a:cubicBezTo>
                        <a:pt x="69952" y="109385"/>
                        <a:pt x="37033" y="56579"/>
                        <a:pt x="0" y="6515"/>
                      </a:cubicBezTo>
                      <a:cubicBezTo>
                        <a:pt x="2058" y="4115"/>
                        <a:pt x="4458" y="2057"/>
                        <a:pt x="6858" y="0"/>
                      </a:cubicBezTo>
                      <a:cubicBezTo>
                        <a:pt x="47663" y="55207"/>
                        <a:pt x="83668" y="113843"/>
                        <a:pt x="114186" y="175222"/>
                      </a:cubicBezTo>
                      <a:cubicBezTo>
                        <a:pt x="133388" y="214313"/>
                        <a:pt x="149848" y="254432"/>
                        <a:pt x="164935" y="294894"/>
                      </a:cubicBezTo>
                      <a:cubicBezTo>
                        <a:pt x="179680" y="335013"/>
                        <a:pt x="194767" y="375132"/>
                        <a:pt x="220828" y="409422"/>
                      </a:cubicBezTo>
                      <a:cubicBezTo>
                        <a:pt x="264376" y="466687"/>
                        <a:pt x="329870" y="500291"/>
                        <a:pt x="395364" y="526694"/>
                      </a:cubicBezTo>
                      <a:cubicBezTo>
                        <a:pt x="415252" y="535267"/>
                        <a:pt x="435826" y="542811"/>
                        <a:pt x="457086" y="55035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60" name="Google Shape;4260;p19"/>
                <p:cNvSpPr/>
                <p:nvPr/>
              </p:nvSpPr>
              <p:spPr>
                <a:xfrm>
                  <a:off x="6637439" y="1432979"/>
                  <a:ext cx="667283" cy="6818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7283" h="681813" extrusionOk="0">
                      <a:moveTo>
                        <a:pt x="667283" y="681685"/>
                      </a:moveTo>
                      <a:cubicBezTo>
                        <a:pt x="663169" y="682028"/>
                        <a:pt x="659054" y="681685"/>
                        <a:pt x="654596" y="680657"/>
                      </a:cubicBezTo>
                      <a:cubicBezTo>
                        <a:pt x="613448" y="630936"/>
                        <a:pt x="558584" y="593903"/>
                        <a:pt x="499948" y="565785"/>
                      </a:cubicBezTo>
                      <a:cubicBezTo>
                        <a:pt x="434111" y="534238"/>
                        <a:pt x="360731" y="520865"/>
                        <a:pt x="296609" y="486575"/>
                      </a:cubicBezTo>
                      <a:cubicBezTo>
                        <a:pt x="234887" y="453657"/>
                        <a:pt x="205397" y="398793"/>
                        <a:pt x="181737" y="335699"/>
                      </a:cubicBezTo>
                      <a:cubicBezTo>
                        <a:pt x="136131" y="215341"/>
                        <a:pt x="77153" y="103213"/>
                        <a:pt x="0" y="1715"/>
                      </a:cubicBezTo>
                      <a:cubicBezTo>
                        <a:pt x="3429" y="1372"/>
                        <a:pt x="6858" y="686"/>
                        <a:pt x="10287" y="0"/>
                      </a:cubicBezTo>
                      <a:cubicBezTo>
                        <a:pt x="45605" y="46292"/>
                        <a:pt x="77495" y="94640"/>
                        <a:pt x="105613" y="145733"/>
                      </a:cubicBezTo>
                      <a:cubicBezTo>
                        <a:pt x="142646" y="212255"/>
                        <a:pt x="169393" y="282207"/>
                        <a:pt x="197853" y="352501"/>
                      </a:cubicBezTo>
                      <a:cubicBezTo>
                        <a:pt x="212255" y="388163"/>
                        <a:pt x="230086" y="423824"/>
                        <a:pt x="258890" y="450228"/>
                      </a:cubicBezTo>
                      <a:cubicBezTo>
                        <a:pt x="289408" y="477660"/>
                        <a:pt x="328155" y="492747"/>
                        <a:pt x="366217" y="505778"/>
                      </a:cubicBezTo>
                      <a:cubicBezTo>
                        <a:pt x="478346" y="543497"/>
                        <a:pt x="593903" y="588074"/>
                        <a:pt x="667283" y="68168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61" name="Google Shape;4261;p19"/>
                <p:cNvSpPr/>
                <p:nvPr/>
              </p:nvSpPr>
              <p:spPr>
                <a:xfrm>
                  <a:off x="6690245" y="1407261"/>
                  <a:ext cx="637107" cy="7056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7107" h="705688" extrusionOk="0">
                      <a:moveTo>
                        <a:pt x="637108" y="703288"/>
                      </a:moveTo>
                      <a:cubicBezTo>
                        <a:pt x="634365" y="704317"/>
                        <a:pt x="631622" y="705002"/>
                        <a:pt x="628535" y="705688"/>
                      </a:cubicBezTo>
                      <a:cubicBezTo>
                        <a:pt x="605561" y="673799"/>
                        <a:pt x="580872" y="643623"/>
                        <a:pt x="554126" y="614820"/>
                      </a:cubicBezTo>
                      <a:cubicBezTo>
                        <a:pt x="503720" y="560299"/>
                        <a:pt x="446456" y="514350"/>
                        <a:pt x="389192" y="467373"/>
                      </a:cubicBezTo>
                      <a:cubicBezTo>
                        <a:pt x="332613" y="420395"/>
                        <a:pt x="281178" y="369989"/>
                        <a:pt x="234887" y="312725"/>
                      </a:cubicBezTo>
                      <a:cubicBezTo>
                        <a:pt x="153962" y="212941"/>
                        <a:pt x="77153" y="109385"/>
                        <a:pt x="0" y="6515"/>
                      </a:cubicBezTo>
                      <a:cubicBezTo>
                        <a:pt x="2400" y="4458"/>
                        <a:pt x="4800" y="2400"/>
                        <a:pt x="6858" y="0"/>
                      </a:cubicBezTo>
                      <a:cubicBezTo>
                        <a:pt x="45605" y="50749"/>
                        <a:pt x="84353" y="101498"/>
                        <a:pt x="122758" y="152591"/>
                      </a:cubicBezTo>
                      <a:cubicBezTo>
                        <a:pt x="170078" y="214655"/>
                        <a:pt x="215684" y="278092"/>
                        <a:pt x="266776" y="337071"/>
                      </a:cubicBezTo>
                      <a:cubicBezTo>
                        <a:pt x="317868" y="396392"/>
                        <a:pt x="376847" y="445427"/>
                        <a:pt x="437198" y="494805"/>
                      </a:cubicBezTo>
                      <a:cubicBezTo>
                        <a:pt x="512636" y="556870"/>
                        <a:pt x="580187" y="625450"/>
                        <a:pt x="637108" y="703288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62" name="Google Shape;4262;p19"/>
                <p:cNvSpPr/>
                <p:nvPr/>
              </p:nvSpPr>
              <p:spPr>
                <a:xfrm>
                  <a:off x="6727278" y="1358912"/>
                  <a:ext cx="621677" cy="7440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677" h="744093" extrusionOk="0">
                      <a:moveTo>
                        <a:pt x="621678" y="737578"/>
                      </a:moveTo>
                      <a:cubicBezTo>
                        <a:pt x="619963" y="739978"/>
                        <a:pt x="617563" y="742036"/>
                        <a:pt x="615163" y="744093"/>
                      </a:cubicBezTo>
                      <a:cubicBezTo>
                        <a:pt x="596303" y="713232"/>
                        <a:pt x="577101" y="682714"/>
                        <a:pt x="557213" y="652539"/>
                      </a:cubicBezTo>
                      <a:cubicBezTo>
                        <a:pt x="400507" y="414566"/>
                        <a:pt x="212941" y="197510"/>
                        <a:pt x="0" y="7887"/>
                      </a:cubicBezTo>
                      <a:cubicBezTo>
                        <a:pt x="1715" y="5144"/>
                        <a:pt x="3429" y="2743"/>
                        <a:pt x="4801" y="0"/>
                      </a:cubicBezTo>
                      <a:cubicBezTo>
                        <a:pt x="52807" y="42863"/>
                        <a:pt x="99784" y="87097"/>
                        <a:pt x="145733" y="132702"/>
                      </a:cubicBezTo>
                      <a:cubicBezTo>
                        <a:pt x="327470" y="314782"/>
                        <a:pt x="487261" y="518122"/>
                        <a:pt x="621678" y="737578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63" name="Google Shape;4263;p19"/>
                <p:cNvSpPr/>
                <p:nvPr/>
              </p:nvSpPr>
              <p:spPr>
                <a:xfrm>
                  <a:off x="6746138" y="1330452"/>
                  <a:ext cx="498576" cy="4673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8576" h="467372" extrusionOk="0">
                      <a:moveTo>
                        <a:pt x="498577" y="467373"/>
                      </a:moveTo>
                      <a:cubicBezTo>
                        <a:pt x="360731" y="288036"/>
                        <a:pt x="182766" y="140932"/>
                        <a:pt x="0" y="7544"/>
                      </a:cubicBezTo>
                      <a:cubicBezTo>
                        <a:pt x="1029" y="6172"/>
                        <a:pt x="2057" y="4458"/>
                        <a:pt x="3086" y="3086"/>
                      </a:cubicBezTo>
                      <a:cubicBezTo>
                        <a:pt x="3772" y="2057"/>
                        <a:pt x="4458" y="1029"/>
                        <a:pt x="5486" y="0"/>
                      </a:cubicBezTo>
                      <a:cubicBezTo>
                        <a:pt x="66523" y="44577"/>
                        <a:pt x="126530" y="90183"/>
                        <a:pt x="184823" y="138189"/>
                      </a:cubicBezTo>
                      <a:cubicBezTo>
                        <a:pt x="296951" y="230429"/>
                        <a:pt x="403936" y="333299"/>
                        <a:pt x="494119" y="447827"/>
                      </a:cubicBezTo>
                      <a:cubicBezTo>
                        <a:pt x="494119" y="447827"/>
                        <a:pt x="494119" y="447827"/>
                        <a:pt x="494119" y="447827"/>
                      </a:cubicBezTo>
                      <a:cubicBezTo>
                        <a:pt x="495491" y="454343"/>
                        <a:pt x="496862" y="460858"/>
                        <a:pt x="498577" y="467373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4264" name="Google Shape;4264;p19"/>
              <p:cNvSpPr/>
              <p:nvPr/>
            </p:nvSpPr>
            <p:spPr>
              <a:xfrm>
                <a:off x="7173938" y="1976674"/>
                <a:ext cx="306425" cy="255358"/>
              </a:xfrm>
              <a:custGeom>
                <a:avLst/>
                <a:gdLst/>
                <a:ahLst/>
                <a:cxnLst/>
                <a:rect l="l" t="t" r="r" b="b"/>
                <a:pathLst>
                  <a:path w="306425" h="255358" extrusionOk="0">
                    <a:moveTo>
                      <a:pt x="302920" y="127703"/>
                    </a:moveTo>
                    <a:cubicBezTo>
                      <a:pt x="296748" y="135246"/>
                      <a:pt x="286118" y="137647"/>
                      <a:pt x="276516" y="139018"/>
                    </a:cubicBezTo>
                    <a:cubicBezTo>
                      <a:pt x="266915" y="140390"/>
                      <a:pt x="256285" y="141076"/>
                      <a:pt x="248399" y="146562"/>
                    </a:cubicBezTo>
                    <a:cubicBezTo>
                      <a:pt x="248056" y="146905"/>
                      <a:pt x="247713" y="147248"/>
                      <a:pt x="247027" y="147591"/>
                    </a:cubicBezTo>
                    <a:cubicBezTo>
                      <a:pt x="244970" y="149305"/>
                      <a:pt x="243598" y="151020"/>
                      <a:pt x="243255" y="153420"/>
                    </a:cubicBezTo>
                    <a:cubicBezTo>
                      <a:pt x="242912" y="157878"/>
                      <a:pt x="247027" y="161307"/>
                      <a:pt x="250456" y="164050"/>
                    </a:cubicBezTo>
                    <a:cubicBezTo>
                      <a:pt x="253199" y="166107"/>
                      <a:pt x="255600" y="167479"/>
                      <a:pt x="258000" y="168851"/>
                    </a:cubicBezTo>
                    <a:cubicBezTo>
                      <a:pt x="265887" y="173994"/>
                      <a:pt x="271030" y="177423"/>
                      <a:pt x="269658" y="189082"/>
                    </a:cubicBezTo>
                    <a:cubicBezTo>
                      <a:pt x="269658" y="189767"/>
                      <a:pt x="269316" y="190453"/>
                      <a:pt x="269316" y="190796"/>
                    </a:cubicBezTo>
                    <a:cubicBezTo>
                      <a:pt x="268973" y="192854"/>
                      <a:pt x="267944" y="195254"/>
                      <a:pt x="266915" y="197311"/>
                    </a:cubicBezTo>
                    <a:cubicBezTo>
                      <a:pt x="263486" y="203826"/>
                      <a:pt x="256971" y="208627"/>
                      <a:pt x="250113" y="209313"/>
                    </a:cubicBezTo>
                    <a:cubicBezTo>
                      <a:pt x="238112" y="210341"/>
                      <a:pt x="227139" y="198683"/>
                      <a:pt x="215137" y="201426"/>
                    </a:cubicBezTo>
                    <a:cubicBezTo>
                      <a:pt x="192163" y="206570"/>
                      <a:pt x="202793" y="240517"/>
                      <a:pt x="186677" y="249775"/>
                    </a:cubicBezTo>
                    <a:cubicBezTo>
                      <a:pt x="154444" y="268977"/>
                      <a:pt x="146900" y="234344"/>
                      <a:pt x="133527" y="211027"/>
                    </a:cubicBezTo>
                    <a:cubicBezTo>
                      <a:pt x="133184" y="210341"/>
                      <a:pt x="132841" y="209656"/>
                      <a:pt x="132498" y="209313"/>
                    </a:cubicBezTo>
                    <a:cubicBezTo>
                      <a:pt x="131127" y="200054"/>
                      <a:pt x="130098" y="189425"/>
                      <a:pt x="129412" y="178795"/>
                    </a:cubicBezTo>
                    <a:cubicBezTo>
                      <a:pt x="128727" y="179138"/>
                      <a:pt x="128041" y="179823"/>
                      <a:pt x="127355" y="180166"/>
                    </a:cubicBezTo>
                    <a:cubicBezTo>
                      <a:pt x="123240" y="183252"/>
                      <a:pt x="118782" y="185996"/>
                      <a:pt x="114325" y="189082"/>
                    </a:cubicBezTo>
                    <a:cubicBezTo>
                      <a:pt x="94779" y="179138"/>
                      <a:pt x="82435" y="217885"/>
                      <a:pt x="55003" y="204169"/>
                    </a:cubicBezTo>
                    <a:cubicBezTo>
                      <a:pt x="28257" y="190796"/>
                      <a:pt x="44716" y="163707"/>
                      <a:pt x="26199" y="148277"/>
                    </a:cubicBezTo>
                    <a:cubicBezTo>
                      <a:pt x="-20092" y="110215"/>
                      <a:pt x="3568" y="112272"/>
                      <a:pt x="31343" y="84840"/>
                    </a:cubicBezTo>
                    <a:cubicBezTo>
                      <a:pt x="31686" y="84497"/>
                      <a:pt x="32372" y="83811"/>
                      <a:pt x="32715" y="83468"/>
                    </a:cubicBezTo>
                    <a:cubicBezTo>
                      <a:pt x="35458" y="80725"/>
                      <a:pt x="37858" y="77982"/>
                      <a:pt x="40601" y="74896"/>
                    </a:cubicBezTo>
                    <a:cubicBezTo>
                      <a:pt x="40601" y="74896"/>
                      <a:pt x="40601" y="74896"/>
                      <a:pt x="40601" y="74896"/>
                    </a:cubicBezTo>
                    <a:lnTo>
                      <a:pt x="40601" y="74896"/>
                    </a:lnTo>
                    <a:cubicBezTo>
                      <a:pt x="41630" y="73524"/>
                      <a:pt x="43002" y="72153"/>
                      <a:pt x="44030" y="70438"/>
                    </a:cubicBezTo>
                    <a:cubicBezTo>
                      <a:pt x="56718" y="52950"/>
                      <a:pt x="52946" y="25175"/>
                      <a:pt x="71805" y="11459"/>
                    </a:cubicBezTo>
                    <a:cubicBezTo>
                      <a:pt x="86550" y="830"/>
                      <a:pt x="105409" y="-5000"/>
                      <a:pt x="121526" y="5630"/>
                    </a:cubicBezTo>
                    <a:cubicBezTo>
                      <a:pt x="132156" y="12831"/>
                      <a:pt x="135585" y="23804"/>
                      <a:pt x="141071" y="34091"/>
                    </a:cubicBezTo>
                    <a:cubicBezTo>
                      <a:pt x="144157" y="40263"/>
                      <a:pt x="148272" y="45749"/>
                      <a:pt x="154787" y="49864"/>
                    </a:cubicBezTo>
                    <a:cubicBezTo>
                      <a:pt x="159930" y="52950"/>
                      <a:pt x="166103" y="55008"/>
                      <a:pt x="172275" y="54665"/>
                    </a:cubicBezTo>
                    <a:cubicBezTo>
                      <a:pt x="177418" y="54665"/>
                      <a:pt x="182562" y="52950"/>
                      <a:pt x="186334" y="49178"/>
                    </a:cubicBezTo>
                    <a:cubicBezTo>
                      <a:pt x="198335" y="37863"/>
                      <a:pt x="203822" y="19689"/>
                      <a:pt x="219252" y="12488"/>
                    </a:cubicBezTo>
                    <a:cubicBezTo>
                      <a:pt x="224739" y="9745"/>
                      <a:pt x="231597" y="8716"/>
                      <a:pt x="237083" y="12145"/>
                    </a:cubicBezTo>
                    <a:cubicBezTo>
                      <a:pt x="243941" y="16260"/>
                      <a:pt x="245313" y="25861"/>
                      <a:pt x="243598" y="33748"/>
                    </a:cubicBezTo>
                    <a:cubicBezTo>
                      <a:pt x="241884" y="41635"/>
                      <a:pt x="238455" y="49178"/>
                      <a:pt x="238112" y="57065"/>
                    </a:cubicBezTo>
                    <a:cubicBezTo>
                      <a:pt x="237769" y="63923"/>
                      <a:pt x="241541" y="69410"/>
                      <a:pt x="247027" y="73524"/>
                    </a:cubicBezTo>
                    <a:cubicBezTo>
                      <a:pt x="252856" y="78325"/>
                      <a:pt x="260743" y="81754"/>
                      <a:pt x="268630" y="84497"/>
                    </a:cubicBezTo>
                    <a:cubicBezTo>
                      <a:pt x="276516" y="87583"/>
                      <a:pt x="284403" y="90326"/>
                      <a:pt x="289547" y="93070"/>
                    </a:cubicBezTo>
                    <a:cubicBezTo>
                      <a:pt x="300519" y="98556"/>
                      <a:pt x="312521" y="115701"/>
                      <a:pt x="302920" y="127703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4265" name="Google Shape;4265;p19"/>
              <p:cNvGrpSpPr/>
              <p:nvPr/>
            </p:nvGrpSpPr>
            <p:grpSpPr>
              <a:xfrm>
                <a:off x="7131798" y="1654499"/>
                <a:ext cx="446508" cy="686129"/>
                <a:chOff x="7131798" y="1654499"/>
                <a:chExt cx="446508" cy="686129"/>
              </a:xfrm>
            </p:grpSpPr>
            <p:sp>
              <p:nvSpPr>
                <p:cNvPr id="4266" name="Google Shape;4266;p19"/>
                <p:cNvSpPr/>
                <p:nvPr/>
              </p:nvSpPr>
              <p:spPr>
                <a:xfrm>
                  <a:off x="7381773" y="1654499"/>
                  <a:ext cx="60745" cy="623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45" h="62393" extrusionOk="0">
                      <a:moveTo>
                        <a:pt x="41936" y="2393"/>
                      </a:moveTo>
                      <a:cubicBezTo>
                        <a:pt x="4903" y="-12351"/>
                        <a:pt x="-18415" y="45256"/>
                        <a:pt x="18961" y="60001"/>
                      </a:cubicBezTo>
                      <a:cubicBezTo>
                        <a:pt x="55995" y="74745"/>
                        <a:pt x="78969" y="17138"/>
                        <a:pt x="41936" y="2393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67" name="Google Shape;4267;p19"/>
                <p:cNvSpPr/>
                <p:nvPr/>
              </p:nvSpPr>
              <p:spPr>
                <a:xfrm>
                  <a:off x="7225410" y="1681931"/>
                  <a:ext cx="60745" cy="62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45" h="62496" extrusionOk="0">
                      <a:moveTo>
                        <a:pt x="41936" y="2393"/>
                      </a:moveTo>
                      <a:cubicBezTo>
                        <a:pt x="4903" y="-12351"/>
                        <a:pt x="-18415" y="45256"/>
                        <a:pt x="18961" y="60001"/>
                      </a:cubicBezTo>
                      <a:cubicBezTo>
                        <a:pt x="55994" y="75088"/>
                        <a:pt x="78969" y="17481"/>
                        <a:pt x="41936" y="2393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68" name="Google Shape;4268;p19"/>
                <p:cNvSpPr/>
                <p:nvPr/>
              </p:nvSpPr>
              <p:spPr>
                <a:xfrm>
                  <a:off x="7131798" y="1798517"/>
                  <a:ext cx="60745" cy="62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45" h="62496" extrusionOk="0">
                      <a:moveTo>
                        <a:pt x="41936" y="2393"/>
                      </a:moveTo>
                      <a:cubicBezTo>
                        <a:pt x="4903" y="-12351"/>
                        <a:pt x="-18415" y="45256"/>
                        <a:pt x="18961" y="60000"/>
                      </a:cubicBezTo>
                      <a:cubicBezTo>
                        <a:pt x="55995" y="75088"/>
                        <a:pt x="78969" y="17481"/>
                        <a:pt x="41936" y="2393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69" name="Google Shape;4269;p19"/>
                <p:cNvSpPr/>
                <p:nvPr/>
              </p:nvSpPr>
              <p:spPr>
                <a:xfrm>
                  <a:off x="7291247" y="1902758"/>
                  <a:ext cx="60745" cy="624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45" h="62485" extrusionOk="0">
                      <a:moveTo>
                        <a:pt x="41936" y="2393"/>
                      </a:moveTo>
                      <a:cubicBezTo>
                        <a:pt x="4903" y="-12351"/>
                        <a:pt x="-18415" y="45256"/>
                        <a:pt x="18961" y="60001"/>
                      </a:cubicBezTo>
                      <a:cubicBezTo>
                        <a:pt x="55995" y="75088"/>
                        <a:pt x="78969" y="17138"/>
                        <a:pt x="41936" y="2393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70" name="Google Shape;4270;p19"/>
                <p:cNvSpPr/>
                <p:nvPr/>
              </p:nvSpPr>
              <p:spPr>
                <a:xfrm>
                  <a:off x="7517561" y="1872583"/>
                  <a:ext cx="60745" cy="62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45" h="62496" extrusionOk="0">
                      <a:moveTo>
                        <a:pt x="41936" y="2393"/>
                      </a:moveTo>
                      <a:cubicBezTo>
                        <a:pt x="4903" y="-12351"/>
                        <a:pt x="-18415" y="45256"/>
                        <a:pt x="18961" y="60000"/>
                      </a:cubicBezTo>
                      <a:cubicBezTo>
                        <a:pt x="55995" y="75088"/>
                        <a:pt x="78969" y="17481"/>
                        <a:pt x="41936" y="2393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71" name="Google Shape;4271;p19"/>
                <p:cNvSpPr/>
                <p:nvPr/>
              </p:nvSpPr>
              <p:spPr>
                <a:xfrm>
                  <a:off x="7285418" y="2101298"/>
                  <a:ext cx="60745" cy="62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45" h="62496" extrusionOk="0">
                      <a:moveTo>
                        <a:pt x="41936" y="2393"/>
                      </a:moveTo>
                      <a:cubicBezTo>
                        <a:pt x="4903" y="-12351"/>
                        <a:pt x="-18415" y="45256"/>
                        <a:pt x="18961" y="60000"/>
                      </a:cubicBezTo>
                      <a:cubicBezTo>
                        <a:pt x="55994" y="75088"/>
                        <a:pt x="78969" y="17481"/>
                        <a:pt x="41936" y="2393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72" name="Google Shape;4272;p19"/>
                <p:cNvSpPr/>
                <p:nvPr/>
              </p:nvSpPr>
              <p:spPr>
                <a:xfrm>
                  <a:off x="7187005" y="2062207"/>
                  <a:ext cx="60897" cy="623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97" h="62394" extrusionOk="0">
                      <a:moveTo>
                        <a:pt x="41936" y="2393"/>
                      </a:moveTo>
                      <a:cubicBezTo>
                        <a:pt x="4902" y="-12351"/>
                        <a:pt x="-18415" y="45256"/>
                        <a:pt x="18961" y="60001"/>
                      </a:cubicBezTo>
                      <a:cubicBezTo>
                        <a:pt x="55995" y="74745"/>
                        <a:pt x="79312" y="17138"/>
                        <a:pt x="41936" y="2393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73" name="Google Shape;4273;p19"/>
                <p:cNvSpPr/>
                <p:nvPr/>
              </p:nvSpPr>
              <p:spPr>
                <a:xfrm>
                  <a:off x="7437665" y="2088610"/>
                  <a:ext cx="60896" cy="62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96" h="62496" extrusionOk="0">
                      <a:moveTo>
                        <a:pt x="41936" y="2393"/>
                      </a:moveTo>
                      <a:cubicBezTo>
                        <a:pt x="4902" y="-12351"/>
                        <a:pt x="-18415" y="45256"/>
                        <a:pt x="18961" y="60000"/>
                      </a:cubicBezTo>
                      <a:cubicBezTo>
                        <a:pt x="55994" y="75088"/>
                        <a:pt x="79312" y="17481"/>
                        <a:pt x="41936" y="2393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74" name="Google Shape;4274;p19"/>
                <p:cNvSpPr/>
                <p:nvPr/>
              </p:nvSpPr>
              <p:spPr>
                <a:xfrm>
                  <a:off x="7274788" y="2278234"/>
                  <a:ext cx="60896" cy="623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96" h="62394" extrusionOk="0">
                      <a:moveTo>
                        <a:pt x="41936" y="2393"/>
                      </a:moveTo>
                      <a:cubicBezTo>
                        <a:pt x="4902" y="-12351"/>
                        <a:pt x="-18415" y="45256"/>
                        <a:pt x="18961" y="60001"/>
                      </a:cubicBezTo>
                      <a:cubicBezTo>
                        <a:pt x="55994" y="74745"/>
                        <a:pt x="79312" y="17138"/>
                        <a:pt x="41936" y="2393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75" name="Google Shape;4275;p19"/>
                <p:cNvSpPr/>
                <p:nvPr/>
              </p:nvSpPr>
              <p:spPr>
                <a:xfrm>
                  <a:off x="7345527" y="1695297"/>
                  <a:ext cx="71666" cy="3761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66" h="376161" extrusionOk="0">
                      <a:moveTo>
                        <a:pt x="5144" y="376161"/>
                      </a:moveTo>
                      <a:lnTo>
                        <a:pt x="0" y="372389"/>
                      </a:lnTo>
                      <a:cubicBezTo>
                        <a:pt x="34976" y="323698"/>
                        <a:pt x="52463" y="264376"/>
                        <a:pt x="49721" y="204368"/>
                      </a:cubicBezTo>
                      <a:cubicBezTo>
                        <a:pt x="49034" y="187223"/>
                        <a:pt x="46292" y="169736"/>
                        <a:pt x="43891" y="152933"/>
                      </a:cubicBezTo>
                      <a:cubicBezTo>
                        <a:pt x="41491" y="135788"/>
                        <a:pt x="38747" y="117958"/>
                        <a:pt x="38062" y="100127"/>
                      </a:cubicBezTo>
                      <a:cubicBezTo>
                        <a:pt x="36690" y="70295"/>
                        <a:pt x="40805" y="28804"/>
                        <a:pt x="67208" y="0"/>
                      </a:cubicBezTo>
                      <a:lnTo>
                        <a:pt x="71666" y="4115"/>
                      </a:lnTo>
                      <a:cubicBezTo>
                        <a:pt x="46292" y="31547"/>
                        <a:pt x="42863" y="71323"/>
                        <a:pt x="43891" y="99784"/>
                      </a:cubicBezTo>
                      <a:cubicBezTo>
                        <a:pt x="44577" y="117272"/>
                        <a:pt x="47320" y="134760"/>
                        <a:pt x="49721" y="151905"/>
                      </a:cubicBezTo>
                      <a:cubicBezTo>
                        <a:pt x="52121" y="168707"/>
                        <a:pt x="54864" y="186538"/>
                        <a:pt x="55550" y="204026"/>
                      </a:cubicBezTo>
                      <a:cubicBezTo>
                        <a:pt x="58979" y="265405"/>
                        <a:pt x="40805" y="326441"/>
                        <a:pt x="5144" y="376161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76" name="Google Shape;4276;p19"/>
                <p:cNvSpPr/>
                <p:nvPr/>
              </p:nvSpPr>
              <p:spPr>
                <a:xfrm>
                  <a:off x="7159232" y="1725815"/>
                  <a:ext cx="194182" cy="3401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182" h="340156" extrusionOk="0">
                      <a:moveTo>
                        <a:pt x="194182" y="340157"/>
                      </a:moveTo>
                      <a:lnTo>
                        <a:pt x="183895" y="334671"/>
                      </a:lnTo>
                      <a:cubicBezTo>
                        <a:pt x="173265" y="328841"/>
                        <a:pt x="161950" y="323012"/>
                        <a:pt x="150977" y="317526"/>
                      </a:cubicBezTo>
                      <a:cubicBezTo>
                        <a:pt x="116687" y="300381"/>
                        <a:pt x="81368" y="282550"/>
                        <a:pt x="55994" y="255118"/>
                      </a:cubicBezTo>
                      <a:cubicBezTo>
                        <a:pt x="18617" y="214998"/>
                        <a:pt x="-1614" y="165964"/>
                        <a:pt x="101" y="120358"/>
                      </a:cubicBezTo>
                      <a:lnTo>
                        <a:pt x="6273" y="120701"/>
                      </a:lnTo>
                      <a:cubicBezTo>
                        <a:pt x="4559" y="164592"/>
                        <a:pt x="24104" y="211912"/>
                        <a:pt x="60451" y="251003"/>
                      </a:cubicBezTo>
                      <a:cubicBezTo>
                        <a:pt x="85140" y="277749"/>
                        <a:pt x="120116" y="295237"/>
                        <a:pt x="153720" y="312039"/>
                      </a:cubicBezTo>
                      <a:cubicBezTo>
                        <a:pt x="161264" y="315811"/>
                        <a:pt x="169151" y="319926"/>
                        <a:pt x="177037" y="323698"/>
                      </a:cubicBezTo>
                      <a:cubicBezTo>
                        <a:pt x="148919" y="276720"/>
                        <a:pt x="120459" y="228029"/>
                        <a:pt x="102285" y="175565"/>
                      </a:cubicBezTo>
                      <a:cubicBezTo>
                        <a:pt x="87197" y="131331"/>
                        <a:pt x="73481" y="65151"/>
                        <a:pt x="93713" y="0"/>
                      </a:cubicBezTo>
                      <a:lnTo>
                        <a:pt x="99542" y="1715"/>
                      </a:lnTo>
                      <a:cubicBezTo>
                        <a:pt x="79654" y="65151"/>
                        <a:pt x="93027" y="130302"/>
                        <a:pt x="108114" y="173508"/>
                      </a:cubicBezTo>
                      <a:cubicBezTo>
                        <a:pt x="127317" y="229400"/>
                        <a:pt x="158178" y="280492"/>
                        <a:pt x="188010" y="330213"/>
                      </a:cubicBezTo>
                      <a:lnTo>
                        <a:pt x="194182" y="340157"/>
                      </a:ln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77" name="Google Shape;4277;p19"/>
                <p:cNvSpPr/>
                <p:nvPr/>
              </p:nvSpPr>
              <p:spPr>
                <a:xfrm>
                  <a:off x="7323924" y="1946643"/>
                  <a:ext cx="30533" cy="1224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33" h="122415" extrusionOk="0">
                      <a:moveTo>
                        <a:pt x="19546" y="120701"/>
                      </a:moveTo>
                      <a:cubicBezTo>
                        <a:pt x="30518" y="81267"/>
                        <a:pt x="22975" y="37376"/>
                        <a:pt x="0" y="3429"/>
                      </a:cubicBezTo>
                      <a:lnTo>
                        <a:pt x="5144" y="0"/>
                      </a:lnTo>
                      <a:cubicBezTo>
                        <a:pt x="29147" y="35319"/>
                        <a:pt x="36691" y="81267"/>
                        <a:pt x="25375" y="122415"/>
                      </a:cubicBezTo>
                      <a:lnTo>
                        <a:pt x="19546" y="120701"/>
                      </a:ln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78" name="Google Shape;4278;p19"/>
                <p:cNvSpPr/>
                <p:nvPr/>
              </p:nvSpPr>
              <p:spPr>
                <a:xfrm>
                  <a:off x="7339012" y="1915096"/>
                  <a:ext cx="192024" cy="210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024" h="210540" extrusionOk="0">
                      <a:moveTo>
                        <a:pt x="48349" y="196825"/>
                      </a:moveTo>
                      <a:cubicBezTo>
                        <a:pt x="40805" y="193739"/>
                        <a:pt x="33261" y="190310"/>
                        <a:pt x="26060" y="186195"/>
                      </a:cubicBezTo>
                      <a:cubicBezTo>
                        <a:pt x="12002" y="178308"/>
                        <a:pt x="5829" y="160820"/>
                        <a:pt x="1029" y="148133"/>
                      </a:cubicBezTo>
                      <a:lnTo>
                        <a:pt x="0" y="145047"/>
                      </a:lnTo>
                      <a:lnTo>
                        <a:pt x="3086" y="144018"/>
                      </a:lnTo>
                      <a:cubicBezTo>
                        <a:pt x="78181" y="119672"/>
                        <a:pt x="145390" y="67208"/>
                        <a:pt x="186881" y="0"/>
                      </a:cubicBezTo>
                      <a:lnTo>
                        <a:pt x="192024" y="3429"/>
                      </a:lnTo>
                      <a:cubicBezTo>
                        <a:pt x="150190" y="70980"/>
                        <a:pt x="83325" y="123787"/>
                        <a:pt x="7887" y="149162"/>
                      </a:cubicBezTo>
                      <a:cubicBezTo>
                        <a:pt x="12002" y="160477"/>
                        <a:pt x="17831" y="174536"/>
                        <a:pt x="28804" y="181051"/>
                      </a:cubicBezTo>
                      <a:cubicBezTo>
                        <a:pt x="55207" y="195796"/>
                        <a:pt x="85039" y="204026"/>
                        <a:pt x="114872" y="204368"/>
                      </a:cubicBezTo>
                      <a:lnTo>
                        <a:pt x="114872" y="210541"/>
                      </a:lnTo>
                      <a:cubicBezTo>
                        <a:pt x="92240" y="209855"/>
                        <a:pt x="69609" y="205397"/>
                        <a:pt x="48349" y="196825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79" name="Google Shape;4279;p19"/>
                <p:cNvSpPr/>
                <p:nvPr/>
              </p:nvSpPr>
              <p:spPr>
                <a:xfrm>
                  <a:off x="7210767" y="2052942"/>
                  <a:ext cx="135102" cy="538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102" h="53835" extrusionOk="0">
                      <a:moveTo>
                        <a:pt x="3772" y="53835"/>
                      </a:moveTo>
                      <a:lnTo>
                        <a:pt x="0" y="49035"/>
                      </a:lnTo>
                      <a:cubicBezTo>
                        <a:pt x="38062" y="18516"/>
                        <a:pt x="86068" y="1029"/>
                        <a:pt x="135103" y="0"/>
                      </a:cubicBezTo>
                      <a:lnTo>
                        <a:pt x="135103" y="6172"/>
                      </a:lnTo>
                      <a:cubicBezTo>
                        <a:pt x="87440" y="7201"/>
                        <a:pt x="40805" y="24346"/>
                        <a:pt x="3772" y="53835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80" name="Google Shape;4280;p19"/>
                <p:cNvSpPr/>
                <p:nvPr/>
              </p:nvSpPr>
              <p:spPr>
                <a:xfrm>
                  <a:off x="7305408" y="2049170"/>
                  <a:ext cx="53492" cy="1042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492" h="104241" extrusionOk="0">
                      <a:moveTo>
                        <a:pt x="0" y="102870"/>
                      </a:moveTo>
                      <a:cubicBezTo>
                        <a:pt x="10287" y="66180"/>
                        <a:pt x="26404" y="31547"/>
                        <a:pt x="48349" y="0"/>
                      </a:cubicBezTo>
                      <a:lnTo>
                        <a:pt x="53493" y="3429"/>
                      </a:lnTo>
                      <a:cubicBezTo>
                        <a:pt x="32233" y="34290"/>
                        <a:pt x="16117" y="68237"/>
                        <a:pt x="6172" y="104242"/>
                      </a:cubicBezTo>
                      <a:lnTo>
                        <a:pt x="0" y="102870"/>
                      </a:ln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81" name="Google Shape;4281;p19"/>
                <p:cNvSpPr/>
                <p:nvPr/>
              </p:nvSpPr>
              <p:spPr>
                <a:xfrm>
                  <a:off x="7295464" y="2056028"/>
                  <a:ext cx="78777" cy="2554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77" h="255460" extrusionOk="0">
                      <a:moveTo>
                        <a:pt x="5144" y="255461"/>
                      </a:moveTo>
                      <a:lnTo>
                        <a:pt x="0" y="252032"/>
                      </a:lnTo>
                      <a:cubicBezTo>
                        <a:pt x="23660" y="214313"/>
                        <a:pt x="48349" y="175565"/>
                        <a:pt x="62065" y="132702"/>
                      </a:cubicBezTo>
                      <a:cubicBezTo>
                        <a:pt x="77495" y="85039"/>
                        <a:pt x="76124" y="38748"/>
                        <a:pt x="58293" y="2743"/>
                      </a:cubicBezTo>
                      <a:lnTo>
                        <a:pt x="63779" y="0"/>
                      </a:lnTo>
                      <a:cubicBezTo>
                        <a:pt x="82296" y="37719"/>
                        <a:pt x="83667" y="85382"/>
                        <a:pt x="67894" y="134760"/>
                      </a:cubicBezTo>
                      <a:cubicBezTo>
                        <a:pt x="53835" y="178308"/>
                        <a:pt x="29147" y="217399"/>
                        <a:pt x="5144" y="255461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sp>
        <p:nvSpPr>
          <p:cNvPr id="291" name="Rectangle 290">
            <a:extLst>
              <a:ext uri="{FF2B5EF4-FFF2-40B4-BE49-F238E27FC236}">
                <a16:creationId xmlns:a16="http://schemas.microsoft.com/office/drawing/2014/main" id="{58B6B2AF-A352-0B40-874F-85B1C8BBD74F}"/>
              </a:ext>
            </a:extLst>
          </p:cNvPr>
          <p:cNvSpPr/>
          <p:nvPr/>
        </p:nvSpPr>
        <p:spPr>
          <a:xfrm>
            <a:off x="0" y="5605153"/>
            <a:ext cx="166255" cy="125284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5122" name="Picture 2" descr="Vì sao thầy giáo không trách An khi bạn ấy chưa làm bài tập về nh">
            <a:extLst>
              <a:ext uri="{FF2B5EF4-FFF2-40B4-BE49-F238E27FC236}">
                <a16:creationId xmlns:a16="http://schemas.microsoft.com/office/drawing/2014/main" id="{FAA3676C-D856-5E45-AE1A-7D32DD3408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0042" y="1195849"/>
            <a:ext cx="4022096" cy="3929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7681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9" name="Google Shape;4299;p22"/>
          <p:cNvSpPr txBox="1">
            <a:spLocks noGrp="1"/>
          </p:cNvSpPr>
          <p:nvPr>
            <p:ph type="title"/>
          </p:nvPr>
        </p:nvSpPr>
        <p:spPr>
          <a:xfrm>
            <a:off x="514500" y="1243143"/>
            <a:ext cx="55815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200" b="1" dirty="0">
                <a:latin typeface="+mn-lt"/>
              </a:rPr>
              <a:t>*Hoàn cảnh</a:t>
            </a:r>
            <a:endParaRPr sz="3200" b="1" dirty="0">
              <a:latin typeface="+mn-lt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320658A-2566-E346-BFB4-1E707894CD48}"/>
              </a:ext>
            </a:extLst>
          </p:cNvPr>
          <p:cNvSpPr/>
          <p:nvPr/>
        </p:nvSpPr>
        <p:spPr>
          <a:xfrm>
            <a:off x="23380" y="5605153"/>
            <a:ext cx="166255" cy="125284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D816FFE-4F4D-8E48-A50E-CCB69AB97E50}"/>
              </a:ext>
            </a:extLst>
          </p:cNvPr>
          <p:cNvSpPr txBox="1"/>
          <p:nvPr/>
        </p:nvSpPr>
        <p:spPr>
          <a:xfrm>
            <a:off x="1712824" y="4722680"/>
            <a:ext cx="7159714" cy="11318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vi-VN" sz="2400" dirty="0">
                <a:effectLst/>
                <a:latin typeface="+mn-lt"/>
                <a:ea typeface="Calibri" panose="020F0502020204030204" pitchFamily="34" charset="0"/>
              </a:rPr>
              <a:t>=&gt; Cuộc sống thiếu thốn cả vật chất và tình cảm; không được chăm sóc và yêu thương.</a:t>
            </a:r>
            <a:endParaRPr lang="en-VN" sz="2400" dirty="0">
              <a:effectLst/>
              <a:latin typeface="+mn-lt"/>
              <a:ea typeface="Calibri" panose="020F0502020204030204" pitchFamily="34" charset="0"/>
            </a:endParaRPr>
          </a:p>
        </p:txBody>
      </p:sp>
      <p:sp>
        <p:nvSpPr>
          <p:cNvPr id="15" name="Google Shape;3995;p19">
            <a:extLst>
              <a:ext uri="{FF2B5EF4-FFF2-40B4-BE49-F238E27FC236}">
                <a16:creationId xmlns:a16="http://schemas.microsoft.com/office/drawing/2014/main" id="{8BA4FE36-F252-A947-B97A-C97AA2D55967}"/>
              </a:ext>
            </a:extLst>
          </p:cNvPr>
          <p:cNvSpPr txBox="1">
            <a:spLocks/>
          </p:cNvSpPr>
          <p:nvPr/>
        </p:nvSpPr>
        <p:spPr>
          <a:xfrm>
            <a:off x="514500" y="580743"/>
            <a:ext cx="10141737" cy="13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7000" b="0" i="0" u="none" strike="noStrike" cap="none">
                <a:solidFill>
                  <a:schemeClr val="dk1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pPr algn="l"/>
            <a:r>
              <a:rPr lang="vi-VN" sz="3600" b="1" dirty="0">
                <a:latin typeface="+mn-lt"/>
              </a:rPr>
              <a:t>2. Hình ảnh An-tư-nai</a:t>
            </a:r>
            <a:endParaRPr lang="vi-VN" sz="36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4CA0B34-650B-DB43-B4FE-A726856AB09D}"/>
              </a:ext>
            </a:extLst>
          </p:cNvPr>
          <p:cNvSpPr/>
          <p:nvPr/>
        </p:nvSpPr>
        <p:spPr>
          <a:xfrm>
            <a:off x="589646" y="2141610"/>
            <a:ext cx="3246133" cy="230160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vi-VN" sz="2800" dirty="0">
                <a:solidFill>
                  <a:schemeClr val="bg2"/>
                </a:solidFill>
                <a:ea typeface="Calibri" panose="020F0502020204030204" pitchFamily="34" charset="0"/>
              </a:rPr>
              <a:t> An-tư-nai là một đứa trẻ mồ côi.</a:t>
            </a:r>
            <a:endParaRPr lang="en-VN" sz="2800" dirty="0">
              <a:solidFill>
                <a:schemeClr val="bg2"/>
              </a:solidFill>
              <a:ea typeface="Calibri" panose="020F050202020403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01D6397-3685-8C4A-8BCA-83B9F26F657A}"/>
              </a:ext>
            </a:extLst>
          </p:cNvPr>
          <p:cNvSpPr/>
          <p:nvPr/>
        </p:nvSpPr>
        <p:spPr>
          <a:xfrm>
            <a:off x="6240767" y="2141610"/>
            <a:ext cx="3246133" cy="230160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vi-VN" sz="2800" dirty="0">
                <a:solidFill>
                  <a:schemeClr val="bg2"/>
                </a:solidFill>
                <a:ea typeface="Calibri" panose="020F0502020204030204" pitchFamily="34" charset="0"/>
              </a:rPr>
              <a:t>Cô sống với chú thím khắc nghiệt.</a:t>
            </a:r>
            <a:endParaRPr lang="en-VN" sz="2800" dirty="0">
              <a:solidFill>
                <a:schemeClr val="bg2"/>
              </a:solidFill>
              <a:ea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1" grpId="0" animBg="1"/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4299;p22">
            <a:extLst>
              <a:ext uri="{FF2B5EF4-FFF2-40B4-BE49-F238E27FC236}">
                <a16:creationId xmlns:a16="http://schemas.microsoft.com/office/drawing/2014/main" id="{518EF5E0-CF97-D640-9AB1-86C6CC7C59B2}"/>
              </a:ext>
            </a:extLst>
          </p:cNvPr>
          <p:cNvSpPr txBox="1">
            <a:spLocks/>
          </p:cNvSpPr>
          <p:nvPr/>
        </p:nvSpPr>
        <p:spPr>
          <a:xfrm>
            <a:off x="1045029" y="875976"/>
            <a:ext cx="55815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 sz="4000" b="0" i="0" u="none" strike="noStrike" cap="none">
                <a:solidFill>
                  <a:schemeClr val="dk1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r>
              <a:rPr lang="vi-VN" sz="3200" b="1" dirty="0">
                <a:latin typeface="+mn-lt"/>
              </a:rPr>
              <a:t>*Diễn biến tâm trạng </a:t>
            </a:r>
          </a:p>
        </p:txBody>
      </p:sp>
      <p:grpSp>
        <p:nvGrpSpPr>
          <p:cNvPr id="16" name="Google Shape;4772;p30">
            <a:extLst>
              <a:ext uri="{FF2B5EF4-FFF2-40B4-BE49-F238E27FC236}">
                <a16:creationId xmlns:a16="http://schemas.microsoft.com/office/drawing/2014/main" id="{E34D22AA-CA4B-294A-9757-8D791D19818F}"/>
              </a:ext>
            </a:extLst>
          </p:cNvPr>
          <p:cNvGrpSpPr/>
          <p:nvPr/>
        </p:nvGrpSpPr>
        <p:grpSpPr>
          <a:xfrm>
            <a:off x="8803242" y="2110750"/>
            <a:ext cx="1155146" cy="1197424"/>
            <a:chOff x="689975" y="1737200"/>
            <a:chExt cx="252950" cy="252950"/>
          </a:xfrm>
        </p:grpSpPr>
        <p:sp>
          <p:nvSpPr>
            <p:cNvPr id="17" name="Google Shape;4773;p30">
              <a:extLst>
                <a:ext uri="{FF2B5EF4-FFF2-40B4-BE49-F238E27FC236}">
                  <a16:creationId xmlns:a16="http://schemas.microsoft.com/office/drawing/2014/main" id="{340D509A-60D0-254B-B520-620F80ED4BC8}"/>
                </a:ext>
              </a:extLst>
            </p:cNvPr>
            <p:cNvSpPr/>
            <p:nvPr/>
          </p:nvSpPr>
          <p:spPr>
            <a:xfrm>
              <a:off x="779200" y="1907050"/>
              <a:ext cx="79850" cy="26875"/>
            </a:xfrm>
            <a:custGeom>
              <a:avLst/>
              <a:gdLst/>
              <a:ahLst/>
              <a:cxnLst/>
              <a:rect l="l" t="t" r="r" b="b"/>
              <a:pathLst>
                <a:path w="3194" h="1075" extrusionOk="0">
                  <a:moveTo>
                    <a:pt x="2060" y="0"/>
                  </a:moveTo>
                  <a:cubicBezTo>
                    <a:pt x="898" y="0"/>
                    <a:pt x="168" y="564"/>
                    <a:pt x="125" y="593"/>
                  </a:cubicBezTo>
                  <a:cubicBezTo>
                    <a:pt x="0" y="700"/>
                    <a:pt x="0" y="861"/>
                    <a:pt x="72" y="968"/>
                  </a:cubicBezTo>
                  <a:cubicBezTo>
                    <a:pt x="125" y="1039"/>
                    <a:pt x="196" y="1075"/>
                    <a:pt x="286" y="1075"/>
                  </a:cubicBezTo>
                  <a:cubicBezTo>
                    <a:pt x="339" y="1075"/>
                    <a:pt x="393" y="1057"/>
                    <a:pt x="446" y="1021"/>
                  </a:cubicBezTo>
                  <a:cubicBezTo>
                    <a:pt x="461" y="1007"/>
                    <a:pt x="1070" y="538"/>
                    <a:pt x="2057" y="538"/>
                  </a:cubicBezTo>
                  <a:cubicBezTo>
                    <a:pt x="2291" y="538"/>
                    <a:pt x="2546" y="564"/>
                    <a:pt x="2819" y="629"/>
                  </a:cubicBezTo>
                  <a:cubicBezTo>
                    <a:pt x="2843" y="634"/>
                    <a:pt x="2867" y="637"/>
                    <a:pt x="2890" y="637"/>
                  </a:cubicBezTo>
                  <a:cubicBezTo>
                    <a:pt x="3020" y="637"/>
                    <a:pt x="3125" y="554"/>
                    <a:pt x="3140" y="433"/>
                  </a:cubicBezTo>
                  <a:cubicBezTo>
                    <a:pt x="3194" y="272"/>
                    <a:pt x="3105" y="129"/>
                    <a:pt x="2962" y="111"/>
                  </a:cubicBezTo>
                  <a:cubicBezTo>
                    <a:pt x="2639" y="32"/>
                    <a:pt x="2337" y="0"/>
                    <a:pt x="206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4774;p30">
              <a:extLst>
                <a:ext uri="{FF2B5EF4-FFF2-40B4-BE49-F238E27FC236}">
                  <a16:creationId xmlns:a16="http://schemas.microsoft.com/office/drawing/2014/main" id="{9BAF085B-5F02-1F4C-BD17-2554BA8D0010}"/>
                </a:ext>
              </a:extLst>
            </p:cNvPr>
            <p:cNvSpPr/>
            <p:nvPr/>
          </p:nvSpPr>
          <p:spPr>
            <a:xfrm>
              <a:off x="743050" y="1833100"/>
              <a:ext cx="40175" cy="39725"/>
            </a:xfrm>
            <a:custGeom>
              <a:avLst/>
              <a:gdLst/>
              <a:ahLst/>
              <a:cxnLst/>
              <a:rect l="l" t="t" r="r" b="b"/>
              <a:pathLst>
                <a:path w="1607" h="1589" extrusionOk="0">
                  <a:moveTo>
                    <a:pt x="804" y="0"/>
                  </a:moveTo>
                  <a:cubicBezTo>
                    <a:pt x="358" y="0"/>
                    <a:pt x="1" y="357"/>
                    <a:pt x="1" y="785"/>
                  </a:cubicBezTo>
                  <a:cubicBezTo>
                    <a:pt x="1" y="1232"/>
                    <a:pt x="358" y="1588"/>
                    <a:pt x="804" y="1588"/>
                  </a:cubicBezTo>
                  <a:cubicBezTo>
                    <a:pt x="1250" y="1588"/>
                    <a:pt x="1607" y="1232"/>
                    <a:pt x="1607" y="785"/>
                  </a:cubicBezTo>
                  <a:cubicBezTo>
                    <a:pt x="1607" y="357"/>
                    <a:pt x="1250" y="0"/>
                    <a:pt x="80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4775;p30">
              <a:extLst>
                <a:ext uri="{FF2B5EF4-FFF2-40B4-BE49-F238E27FC236}">
                  <a16:creationId xmlns:a16="http://schemas.microsoft.com/office/drawing/2014/main" id="{2E2467D2-7CCE-764A-9592-E078FB2405E5}"/>
                </a:ext>
              </a:extLst>
            </p:cNvPr>
            <p:cNvSpPr/>
            <p:nvPr/>
          </p:nvSpPr>
          <p:spPr>
            <a:xfrm>
              <a:off x="739925" y="1799600"/>
              <a:ext cx="46875" cy="16575"/>
            </a:xfrm>
            <a:custGeom>
              <a:avLst/>
              <a:gdLst/>
              <a:ahLst/>
              <a:cxnLst/>
              <a:rect l="l" t="t" r="r" b="b"/>
              <a:pathLst>
                <a:path w="1875" h="663" extrusionOk="0">
                  <a:moveTo>
                    <a:pt x="1602" y="0"/>
                  </a:moveTo>
                  <a:cubicBezTo>
                    <a:pt x="1592" y="0"/>
                    <a:pt x="1582" y="1"/>
                    <a:pt x="1571" y="2"/>
                  </a:cubicBezTo>
                  <a:lnTo>
                    <a:pt x="233" y="145"/>
                  </a:lnTo>
                  <a:cubicBezTo>
                    <a:pt x="108" y="145"/>
                    <a:pt x="1" y="270"/>
                    <a:pt x="1" y="430"/>
                  </a:cubicBezTo>
                  <a:cubicBezTo>
                    <a:pt x="19" y="555"/>
                    <a:pt x="126" y="662"/>
                    <a:pt x="269" y="662"/>
                  </a:cubicBezTo>
                  <a:lnTo>
                    <a:pt x="304" y="662"/>
                  </a:lnTo>
                  <a:lnTo>
                    <a:pt x="1625" y="537"/>
                  </a:lnTo>
                  <a:cubicBezTo>
                    <a:pt x="1767" y="520"/>
                    <a:pt x="1874" y="377"/>
                    <a:pt x="1857" y="234"/>
                  </a:cubicBezTo>
                  <a:cubicBezTo>
                    <a:pt x="1857" y="102"/>
                    <a:pt x="1734" y="0"/>
                    <a:pt x="160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4776;p30">
              <a:extLst>
                <a:ext uri="{FF2B5EF4-FFF2-40B4-BE49-F238E27FC236}">
                  <a16:creationId xmlns:a16="http://schemas.microsoft.com/office/drawing/2014/main" id="{D9BABDA0-7F0C-B946-B77C-6D8E45AD0060}"/>
                </a:ext>
              </a:extLst>
            </p:cNvPr>
            <p:cNvSpPr/>
            <p:nvPr/>
          </p:nvSpPr>
          <p:spPr>
            <a:xfrm>
              <a:off x="849675" y="1833100"/>
              <a:ext cx="40175" cy="39725"/>
            </a:xfrm>
            <a:custGeom>
              <a:avLst/>
              <a:gdLst/>
              <a:ahLst/>
              <a:cxnLst/>
              <a:rect l="l" t="t" r="r" b="b"/>
              <a:pathLst>
                <a:path w="1607" h="1589" extrusionOk="0">
                  <a:moveTo>
                    <a:pt x="803" y="0"/>
                  </a:moveTo>
                  <a:cubicBezTo>
                    <a:pt x="357" y="0"/>
                    <a:pt x="0" y="357"/>
                    <a:pt x="0" y="785"/>
                  </a:cubicBezTo>
                  <a:cubicBezTo>
                    <a:pt x="0" y="1232"/>
                    <a:pt x="357" y="1588"/>
                    <a:pt x="803" y="1588"/>
                  </a:cubicBezTo>
                  <a:cubicBezTo>
                    <a:pt x="1249" y="1588"/>
                    <a:pt x="1606" y="1232"/>
                    <a:pt x="1606" y="785"/>
                  </a:cubicBezTo>
                  <a:cubicBezTo>
                    <a:pt x="1606" y="357"/>
                    <a:pt x="1249" y="0"/>
                    <a:pt x="80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4777;p30">
              <a:extLst>
                <a:ext uri="{FF2B5EF4-FFF2-40B4-BE49-F238E27FC236}">
                  <a16:creationId xmlns:a16="http://schemas.microsoft.com/office/drawing/2014/main" id="{D96F4627-2379-C24B-BC68-F2F0475C3B5A}"/>
                </a:ext>
              </a:extLst>
            </p:cNvPr>
            <p:cNvSpPr/>
            <p:nvPr/>
          </p:nvSpPr>
          <p:spPr>
            <a:xfrm>
              <a:off x="846100" y="1799600"/>
              <a:ext cx="47300" cy="16575"/>
            </a:xfrm>
            <a:custGeom>
              <a:avLst/>
              <a:gdLst/>
              <a:ahLst/>
              <a:cxnLst/>
              <a:rect l="l" t="t" r="r" b="b"/>
              <a:pathLst>
                <a:path w="1892" h="663" extrusionOk="0">
                  <a:moveTo>
                    <a:pt x="273" y="0"/>
                  </a:moveTo>
                  <a:cubicBezTo>
                    <a:pt x="143" y="0"/>
                    <a:pt x="35" y="102"/>
                    <a:pt x="18" y="234"/>
                  </a:cubicBezTo>
                  <a:cubicBezTo>
                    <a:pt x="1" y="377"/>
                    <a:pt x="108" y="520"/>
                    <a:pt x="250" y="537"/>
                  </a:cubicBezTo>
                  <a:lnTo>
                    <a:pt x="1589" y="662"/>
                  </a:lnTo>
                  <a:lnTo>
                    <a:pt x="1606" y="662"/>
                  </a:lnTo>
                  <a:cubicBezTo>
                    <a:pt x="1749" y="662"/>
                    <a:pt x="1874" y="555"/>
                    <a:pt x="1874" y="430"/>
                  </a:cubicBezTo>
                  <a:cubicBezTo>
                    <a:pt x="1892" y="270"/>
                    <a:pt x="1785" y="145"/>
                    <a:pt x="1642" y="145"/>
                  </a:cubicBezTo>
                  <a:lnTo>
                    <a:pt x="304" y="2"/>
                  </a:lnTo>
                  <a:cubicBezTo>
                    <a:pt x="293" y="1"/>
                    <a:pt x="283" y="0"/>
                    <a:pt x="27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4778;p30">
              <a:extLst>
                <a:ext uri="{FF2B5EF4-FFF2-40B4-BE49-F238E27FC236}">
                  <a16:creationId xmlns:a16="http://schemas.microsoft.com/office/drawing/2014/main" id="{2AFF3982-6269-A74E-9B7F-15F5FF1D6097}"/>
                </a:ext>
              </a:extLst>
            </p:cNvPr>
            <p:cNvSpPr/>
            <p:nvPr/>
          </p:nvSpPr>
          <p:spPr>
            <a:xfrm>
              <a:off x="689975" y="1737200"/>
              <a:ext cx="252950" cy="252950"/>
            </a:xfrm>
            <a:custGeom>
              <a:avLst/>
              <a:gdLst/>
              <a:ahLst/>
              <a:cxnLst/>
              <a:rect l="l" t="t" r="r" b="b"/>
              <a:pathLst>
                <a:path w="10118" h="10118" extrusionOk="0">
                  <a:moveTo>
                    <a:pt x="5068" y="536"/>
                  </a:moveTo>
                  <a:cubicBezTo>
                    <a:pt x="7548" y="536"/>
                    <a:pt x="9582" y="2570"/>
                    <a:pt x="9582" y="5068"/>
                  </a:cubicBezTo>
                  <a:cubicBezTo>
                    <a:pt x="9582" y="7548"/>
                    <a:pt x="7548" y="9582"/>
                    <a:pt x="5068" y="9582"/>
                  </a:cubicBezTo>
                  <a:cubicBezTo>
                    <a:pt x="2570" y="9582"/>
                    <a:pt x="536" y="7548"/>
                    <a:pt x="536" y="5068"/>
                  </a:cubicBezTo>
                  <a:cubicBezTo>
                    <a:pt x="536" y="2570"/>
                    <a:pt x="2570" y="536"/>
                    <a:pt x="5068" y="536"/>
                  </a:cubicBezTo>
                  <a:close/>
                  <a:moveTo>
                    <a:pt x="5068" y="0"/>
                  </a:moveTo>
                  <a:cubicBezTo>
                    <a:pt x="2267" y="0"/>
                    <a:pt x="1" y="2266"/>
                    <a:pt x="1" y="5068"/>
                  </a:cubicBezTo>
                  <a:cubicBezTo>
                    <a:pt x="1" y="7851"/>
                    <a:pt x="2267" y="10117"/>
                    <a:pt x="5068" y="10117"/>
                  </a:cubicBezTo>
                  <a:cubicBezTo>
                    <a:pt x="7851" y="10117"/>
                    <a:pt x="10117" y="7851"/>
                    <a:pt x="10117" y="5068"/>
                  </a:cubicBezTo>
                  <a:cubicBezTo>
                    <a:pt x="10117" y="2266"/>
                    <a:pt x="7851" y="0"/>
                    <a:pt x="506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id="{23CC5ED0-D76B-FA43-AAC1-B168C42498C0}"/>
              </a:ext>
            </a:extLst>
          </p:cNvPr>
          <p:cNvSpPr/>
          <p:nvPr/>
        </p:nvSpPr>
        <p:spPr>
          <a:xfrm>
            <a:off x="23380" y="5605153"/>
            <a:ext cx="166255" cy="125284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62399AD9-EDCB-4E46-8F4A-41680315BD0B}"/>
              </a:ext>
            </a:extLst>
          </p:cNvPr>
          <p:cNvCxnSpPr>
            <a:cxnSpLocks/>
          </p:cNvCxnSpPr>
          <p:nvPr/>
        </p:nvCxnSpPr>
        <p:spPr>
          <a:xfrm flipV="1">
            <a:off x="2912516" y="2609514"/>
            <a:ext cx="2099449" cy="690928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09DECB00-215B-5F4A-88F9-2C53BAFD4DE2}"/>
              </a:ext>
            </a:extLst>
          </p:cNvPr>
          <p:cNvCxnSpPr>
            <a:cxnSpLocks/>
          </p:cNvCxnSpPr>
          <p:nvPr/>
        </p:nvCxnSpPr>
        <p:spPr>
          <a:xfrm flipV="1">
            <a:off x="778195" y="3565382"/>
            <a:ext cx="1238111" cy="70014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23" name="Google Shape;4779;p30">
            <a:extLst>
              <a:ext uri="{FF2B5EF4-FFF2-40B4-BE49-F238E27FC236}">
                <a16:creationId xmlns:a16="http://schemas.microsoft.com/office/drawing/2014/main" id="{D0E57DD9-38BA-6044-8516-A8AC72DFE63D}"/>
              </a:ext>
            </a:extLst>
          </p:cNvPr>
          <p:cNvGrpSpPr/>
          <p:nvPr/>
        </p:nvGrpSpPr>
        <p:grpSpPr>
          <a:xfrm>
            <a:off x="1756521" y="2491216"/>
            <a:ext cx="1238111" cy="1221519"/>
            <a:chOff x="2961350" y="1740750"/>
            <a:chExt cx="252950" cy="252500"/>
          </a:xfrm>
        </p:grpSpPr>
        <p:sp>
          <p:nvSpPr>
            <p:cNvPr id="24" name="Google Shape;4780;p30">
              <a:extLst>
                <a:ext uri="{FF2B5EF4-FFF2-40B4-BE49-F238E27FC236}">
                  <a16:creationId xmlns:a16="http://schemas.microsoft.com/office/drawing/2014/main" id="{1D488173-A2CF-5749-9AE1-9239F0859B7D}"/>
                </a:ext>
              </a:extLst>
            </p:cNvPr>
            <p:cNvSpPr/>
            <p:nvPr/>
          </p:nvSpPr>
          <p:spPr>
            <a:xfrm>
              <a:off x="3014425" y="1833100"/>
              <a:ext cx="40175" cy="39725"/>
            </a:xfrm>
            <a:custGeom>
              <a:avLst/>
              <a:gdLst/>
              <a:ahLst/>
              <a:cxnLst/>
              <a:rect l="l" t="t" r="r" b="b"/>
              <a:pathLst>
                <a:path w="1607" h="1589" extrusionOk="0">
                  <a:moveTo>
                    <a:pt x="804" y="0"/>
                  </a:moveTo>
                  <a:cubicBezTo>
                    <a:pt x="357" y="0"/>
                    <a:pt x="1" y="357"/>
                    <a:pt x="1" y="785"/>
                  </a:cubicBezTo>
                  <a:cubicBezTo>
                    <a:pt x="1" y="1232"/>
                    <a:pt x="357" y="1588"/>
                    <a:pt x="804" y="1588"/>
                  </a:cubicBezTo>
                  <a:cubicBezTo>
                    <a:pt x="1250" y="1588"/>
                    <a:pt x="1606" y="1232"/>
                    <a:pt x="1606" y="785"/>
                  </a:cubicBezTo>
                  <a:cubicBezTo>
                    <a:pt x="1606" y="357"/>
                    <a:pt x="1250" y="0"/>
                    <a:pt x="80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4781;p30">
              <a:extLst>
                <a:ext uri="{FF2B5EF4-FFF2-40B4-BE49-F238E27FC236}">
                  <a16:creationId xmlns:a16="http://schemas.microsoft.com/office/drawing/2014/main" id="{38093782-FC31-154F-94DD-680932433640}"/>
                </a:ext>
              </a:extLst>
            </p:cNvPr>
            <p:cNvSpPr/>
            <p:nvPr/>
          </p:nvSpPr>
          <p:spPr>
            <a:xfrm>
              <a:off x="3010850" y="1792950"/>
              <a:ext cx="58025" cy="28125"/>
            </a:xfrm>
            <a:custGeom>
              <a:avLst/>
              <a:gdLst/>
              <a:ahLst/>
              <a:cxnLst/>
              <a:rect l="l" t="t" r="r" b="b"/>
              <a:pathLst>
                <a:path w="2321" h="1125" extrusionOk="0">
                  <a:moveTo>
                    <a:pt x="2019" y="0"/>
                  </a:moveTo>
                  <a:cubicBezTo>
                    <a:pt x="1944" y="0"/>
                    <a:pt x="1869" y="32"/>
                    <a:pt x="1821" y="90"/>
                  </a:cubicBezTo>
                  <a:cubicBezTo>
                    <a:pt x="1458" y="496"/>
                    <a:pt x="1024" y="582"/>
                    <a:pt x="727" y="582"/>
                  </a:cubicBezTo>
                  <a:cubicBezTo>
                    <a:pt x="528" y="582"/>
                    <a:pt x="390" y="543"/>
                    <a:pt x="376" y="536"/>
                  </a:cubicBezTo>
                  <a:cubicBezTo>
                    <a:pt x="352" y="531"/>
                    <a:pt x="328" y="528"/>
                    <a:pt x="305" y="528"/>
                  </a:cubicBezTo>
                  <a:cubicBezTo>
                    <a:pt x="175" y="528"/>
                    <a:pt x="67" y="611"/>
                    <a:pt x="37" y="732"/>
                  </a:cubicBezTo>
                  <a:cubicBezTo>
                    <a:pt x="1" y="875"/>
                    <a:pt x="72" y="1018"/>
                    <a:pt x="215" y="1071"/>
                  </a:cubicBezTo>
                  <a:cubicBezTo>
                    <a:pt x="217" y="1069"/>
                    <a:pt x="221" y="1068"/>
                    <a:pt x="227" y="1068"/>
                  </a:cubicBezTo>
                  <a:cubicBezTo>
                    <a:pt x="278" y="1068"/>
                    <a:pt x="463" y="1125"/>
                    <a:pt x="732" y="1125"/>
                  </a:cubicBezTo>
                  <a:cubicBezTo>
                    <a:pt x="1143" y="1125"/>
                    <a:pt x="1732" y="1000"/>
                    <a:pt x="2213" y="429"/>
                  </a:cubicBezTo>
                  <a:cubicBezTo>
                    <a:pt x="2320" y="340"/>
                    <a:pt x="2303" y="161"/>
                    <a:pt x="2196" y="72"/>
                  </a:cubicBezTo>
                  <a:cubicBezTo>
                    <a:pt x="2146" y="23"/>
                    <a:pt x="2082" y="0"/>
                    <a:pt x="201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4782;p30">
              <a:extLst>
                <a:ext uri="{FF2B5EF4-FFF2-40B4-BE49-F238E27FC236}">
                  <a16:creationId xmlns:a16="http://schemas.microsoft.com/office/drawing/2014/main" id="{4AAFB48D-8D99-D047-8C58-A30E26742B1F}"/>
                </a:ext>
              </a:extLst>
            </p:cNvPr>
            <p:cNvSpPr/>
            <p:nvPr/>
          </p:nvSpPr>
          <p:spPr>
            <a:xfrm>
              <a:off x="3034500" y="1908025"/>
              <a:ext cx="106625" cy="32150"/>
            </a:xfrm>
            <a:custGeom>
              <a:avLst/>
              <a:gdLst/>
              <a:ahLst/>
              <a:cxnLst/>
              <a:rect l="l" t="t" r="r" b="b"/>
              <a:pathLst>
                <a:path w="4265" h="1286" extrusionOk="0">
                  <a:moveTo>
                    <a:pt x="2142" y="1"/>
                  </a:moveTo>
                  <a:cubicBezTo>
                    <a:pt x="1196" y="1"/>
                    <a:pt x="411" y="536"/>
                    <a:pt x="1" y="1286"/>
                  </a:cubicBezTo>
                  <a:cubicBezTo>
                    <a:pt x="643" y="964"/>
                    <a:pt x="1374" y="804"/>
                    <a:pt x="2142" y="804"/>
                  </a:cubicBezTo>
                  <a:cubicBezTo>
                    <a:pt x="2909" y="804"/>
                    <a:pt x="3623" y="982"/>
                    <a:pt x="4265" y="1286"/>
                  </a:cubicBezTo>
                  <a:cubicBezTo>
                    <a:pt x="3872" y="518"/>
                    <a:pt x="3069" y="1"/>
                    <a:pt x="214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4783;p30">
              <a:extLst>
                <a:ext uri="{FF2B5EF4-FFF2-40B4-BE49-F238E27FC236}">
                  <a16:creationId xmlns:a16="http://schemas.microsoft.com/office/drawing/2014/main" id="{92313098-49A0-5C47-849A-B3B1BBFFA38D}"/>
                </a:ext>
              </a:extLst>
            </p:cNvPr>
            <p:cNvSpPr/>
            <p:nvPr/>
          </p:nvSpPr>
          <p:spPr>
            <a:xfrm>
              <a:off x="3107200" y="1792675"/>
              <a:ext cx="58025" cy="27950"/>
            </a:xfrm>
            <a:custGeom>
              <a:avLst/>
              <a:gdLst/>
              <a:ahLst/>
              <a:cxnLst/>
              <a:rect l="l" t="t" r="r" b="b"/>
              <a:pathLst>
                <a:path w="2321" h="1118" extrusionOk="0">
                  <a:moveTo>
                    <a:pt x="302" y="0"/>
                  </a:moveTo>
                  <a:cubicBezTo>
                    <a:pt x="240" y="0"/>
                    <a:pt x="177" y="23"/>
                    <a:pt x="126" y="65"/>
                  </a:cubicBezTo>
                  <a:cubicBezTo>
                    <a:pt x="19" y="154"/>
                    <a:pt x="1" y="333"/>
                    <a:pt x="90" y="440"/>
                  </a:cubicBezTo>
                  <a:cubicBezTo>
                    <a:pt x="572" y="993"/>
                    <a:pt x="1179" y="1118"/>
                    <a:pt x="1589" y="1118"/>
                  </a:cubicBezTo>
                  <a:cubicBezTo>
                    <a:pt x="1874" y="1118"/>
                    <a:pt x="2071" y="1064"/>
                    <a:pt x="2106" y="1046"/>
                  </a:cubicBezTo>
                  <a:cubicBezTo>
                    <a:pt x="2231" y="1029"/>
                    <a:pt x="2320" y="886"/>
                    <a:pt x="2285" y="725"/>
                  </a:cubicBezTo>
                  <a:cubicBezTo>
                    <a:pt x="2240" y="607"/>
                    <a:pt x="2135" y="538"/>
                    <a:pt x="2019" y="538"/>
                  </a:cubicBezTo>
                  <a:cubicBezTo>
                    <a:pt x="1995" y="538"/>
                    <a:pt x="1970" y="541"/>
                    <a:pt x="1946" y="547"/>
                  </a:cubicBezTo>
                  <a:cubicBezTo>
                    <a:pt x="1931" y="547"/>
                    <a:pt x="1792" y="584"/>
                    <a:pt x="1590" y="584"/>
                  </a:cubicBezTo>
                  <a:cubicBezTo>
                    <a:pt x="1288" y="584"/>
                    <a:pt x="847" y="500"/>
                    <a:pt x="483" y="83"/>
                  </a:cubicBezTo>
                  <a:cubicBezTo>
                    <a:pt x="436" y="27"/>
                    <a:pt x="370" y="0"/>
                    <a:pt x="30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4784;p30">
              <a:extLst>
                <a:ext uri="{FF2B5EF4-FFF2-40B4-BE49-F238E27FC236}">
                  <a16:creationId xmlns:a16="http://schemas.microsoft.com/office/drawing/2014/main" id="{C3D0E380-873A-6F41-A817-1B3D91B2FDCA}"/>
                </a:ext>
              </a:extLst>
            </p:cNvPr>
            <p:cNvSpPr/>
            <p:nvPr/>
          </p:nvSpPr>
          <p:spPr>
            <a:xfrm>
              <a:off x="3121050" y="1833100"/>
              <a:ext cx="40150" cy="39725"/>
            </a:xfrm>
            <a:custGeom>
              <a:avLst/>
              <a:gdLst/>
              <a:ahLst/>
              <a:cxnLst/>
              <a:rect l="l" t="t" r="r" b="b"/>
              <a:pathLst>
                <a:path w="1606" h="1589" extrusionOk="0">
                  <a:moveTo>
                    <a:pt x="803" y="0"/>
                  </a:moveTo>
                  <a:cubicBezTo>
                    <a:pt x="357" y="0"/>
                    <a:pt x="0" y="357"/>
                    <a:pt x="0" y="785"/>
                  </a:cubicBezTo>
                  <a:cubicBezTo>
                    <a:pt x="0" y="1232"/>
                    <a:pt x="357" y="1588"/>
                    <a:pt x="803" y="1588"/>
                  </a:cubicBezTo>
                  <a:cubicBezTo>
                    <a:pt x="1249" y="1588"/>
                    <a:pt x="1606" y="1232"/>
                    <a:pt x="1606" y="785"/>
                  </a:cubicBezTo>
                  <a:cubicBezTo>
                    <a:pt x="1606" y="357"/>
                    <a:pt x="1249" y="0"/>
                    <a:pt x="80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4785;p30">
              <a:extLst>
                <a:ext uri="{FF2B5EF4-FFF2-40B4-BE49-F238E27FC236}">
                  <a16:creationId xmlns:a16="http://schemas.microsoft.com/office/drawing/2014/main" id="{DA228C7D-7CE2-7444-956E-5627402B1A61}"/>
                </a:ext>
              </a:extLst>
            </p:cNvPr>
            <p:cNvSpPr/>
            <p:nvPr/>
          </p:nvSpPr>
          <p:spPr>
            <a:xfrm>
              <a:off x="2961350" y="1740750"/>
              <a:ext cx="252950" cy="252500"/>
            </a:xfrm>
            <a:custGeom>
              <a:avLst/>
              <a:gdLst/>
              <a:ahLst/>
              <a:cxnLst/>
              <a:rect l="l" t="t" r="r" b="b"/>
              <a:pathLst>
                <a:path w="10118" h="10100" extrusionOk="0">
                  <a:moveTo>
                    <a:pt x="5068" y="536"/>
                  </a:moveTo>
                  <a:cubicBezTo>
                    <a:pt x="7548" y="536"/>
                    <a:pt x="9582" y="2570"/>
                    <a:pt x="9582" y="5050"/>
                  </a:cubicBezTo>
                  <a:cubicBezTo>
                    <a:pt x="9582" y="7548"/>
                    <a:pt x="7548" y="9582"/>
                    <a:pt x="5068" y="9582"/>
                  </a:cubicBezTo>
                  <a:cubicBezTo>
                    <a:pt x="2570" y="9582"/>
                    <a:pt x="536" y="7548"/>
                    <a:pt x="536" y="5050"/>
                  </a:cubicBezTo>
                  <a:cubicBezTo>
                    <a:pt x="536" y="2570"/>
                    <a:pt x="2570" y="536"/>
                    <a:pt x="5068" y="536"/>
                  </a:cubicBezTo>
                  <a:close/>
                  <a:moveTo>
                    <a:pt x="5068" y="1"/>
                  </a:moveTo>
                  <a:cubicBezTo>
                    <a:pt x="2266" y="1"/>
                    <a:pt x="0" y="2249"/>
                    <a:pt x="0" y="5050"/>
                  </a:cubicBezTo>
                  <a:cubicBezTo>
                    <a:pt x="0" y="7852"/>
                    <a:pt x="2266" y="10100"/>
                    <a:pt x="5068" y="10100"/>
                  </a:cubicBezTo>
                  <a:cubicBezTo>
                    <a:pt x="7851" y="10100"/>
                    <a:pt x="10117" y="7852"/>
                    <a:pt x="10117" y="5050"/>
                  </a:cubicBezTo>
                  <a:cubicBezTo>
                    <a:pt x="10117" y="2249"/>
                    <a:pt x="7851" y="1"/>
                    <a:pt x="506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A6F0912F-8E22-7B4E-9D8F-DF3AD0E8CA1E}"/>
              </a:ext>
            </a:extLst>
          </p:cNvPr>
          <p:cNvCxnSpPr>
            <a:cxnSpLocks/>
          </p:cNvCxnSpPr>
          <p:nvPr/>
        </p:nvCxnSpPr>
        <p:spPr>
          <a:xfrm>
            <a:off x="6113178" y="2564725"/>
            <a:ext cx="2690064" cy="154876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F403F056-4EAA-4540-B023-E40F2B112C51}"/>
              </a:ext>
            </a:extLst>
          </p:cNvPr>
          <p:cNvSpPr txBox="1"/>
          <p:nvPr/>
        </p:nvSpPr>
        <p:spPr>
          <a:xfrm>
            <a:off x="1464862" y="3743018"/>
            <a:ext cx="2272433" cy="11318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vi-VN" sz="2400" dirty="0">
                <a:effectLst/>
                <a:latin typeface="+mn-lt"/>
                <a:ea typeface="Calibri" panose="020F0502020204030204" pitchFamily="34" charset="0"/>
              </a:rPr>
              <a:t>Ban đầu thấy xấu hổ, rụt rè. </a:t>
            </a:r>
            <a:endParaRPr lang="en-VN" sz="1800" dirty="0">
              <a:effectLst/>
              <a:latin typeface="+mn-lt"/>
              <a:ea typeface="Calibri" panose="020F050202020403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D08980BD-63BC-CE45-A5B4-6AC48B08B9E6}"/>
              </a:ext>
            </a:extLst>
          </p:cNvPr>
          <p:cNvSpPr txBox="1"/>
          <p:nvPr/>
        </p:nvSpPr>
        <p:spPr>
          <a:xfrm>
            <a:off x="4737125" y="2957500"/>
            <a:ext cx="2096513" cy="11318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vi-VN" sz="2400" dirty="0">
                <a:effectLst/>
                <a:latin typeface="+mn-lt"/>
                <a:ea typeface="Calibri" panose="020F0502020204030204" pitchFamily="34" charset="0"/>
              </a:rPr>
              <a:t>Sau thấy lòng ấm hẳn.</a:t>
            </a:r>
            <a:endParaRPr lang="en-VN" sz="1800" dirty="0">
              <a:effectLst/>
              <a:latin typeface="+mn-lt"/>
              <a:ea typeface="Calibri" panose="020F050202020403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6540D9CC-F94A-9941-B044-642613726DA0}"/>
              </a:ext>
            </a:extLst>
          </p:cNvPr>
          <p:cNvSpPr txBox="1"/>
          <p:nvPr/>
        </p:nvSpPr>
        <p:spPr>
          <a:xfrm>
            <a:off x="8004252" y="3173576"/>
            <a:ext cx="2777557" cy="22398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Cuối cùng căm uất với những người đã nhạo báng thầy Đuy-sen.</a:t>
            </a:r>
            <a:endParaRPr lang="vi-VN" sz="240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54" name="Google Shape;3995;p19">
            <a:extLst>
              <a:ext uri="{FF2B5EF4-FFF2-40B4-BE49-F238E27FC236}">
                <a16:creationId xmlns:a16="http://schemas.microsoft.com/office/drawing/2014/main" id="{63DD68CF-116C-CB46-8D45-8FF52626CAFD}"/>
              </a:ext>
            </a:extLst>
          </p:cNvPr>
          <p:cNvSpPr txBox="1">
            <a:spLocks/>
          </p:cNvSpPr>
          <p:nvPr/>
        </p:nvSpPr>
        <p:spPr>
          <a:xfrm>
            <a:off x="1045029" y="197020"/>
            <a:ext cx="10141737" cy="13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7000" b="0" i="0" u="none" strike="noStrike" cap="none">
                <a:solidFill>
                  <a:schemeClr val="dk1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pPr algn="l"/>
            <a:r>
              <a:rPr lang="vi-VN" sz="3600" b="1" dirty="0">
                <a:latin typeface="+mn-lt"/>
              </a:rPr>
              <a:t>2. Hình ảnh An-tư-nai</a:t>
            </a:r>
            <a:endParaRPr lang="vi-VN" sz="3600" dirty="0"/>
          </a:p>
        </p:txBody>
      </p:sp>
      <p:sp>
        <p:nvSpPr>
          <p:cNvPr id="2" name="Smiley Face 1">
            <a:extLst>
              <a:ext uri="{FF2B5EF4-FFF2-40B4-BE49-F238E27FC236}">
                <a16:creationId xmlns:a16="http://schemas.microsoft.com/office/drawing/2014/main" id="{9F7887BF-65A6-4E43-A3CE-1FB328AEB7DD}"/>
              </a:ext>
            </a:extLst>
          </p:cNvPr>
          <p:cNvSpPr/>
          <p:nvPr/>
        </p:nvSpPr>
        <p:spPr>
          <a:xfrm>
            <a:off x="4846541" y="1592492"/>
            <a:ext cx="1447800" cy="1503369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38528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51" grpId="0"/>
      <p:bldP spid="5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圆角矩形 5"/>
          <p:cNvSpPr/>
          <p:nvPr/>
        </p:nvSpPr>
        <p:spPr bwMode="auto">
          <a:xfrm>
            <a:off x="4695587" y="1655870"/>
            <a:ext cx="3034825" cy="1903212"/>
          </a:xfrm>
          <a:prstGeom prst="roundRect">
            <a:avLst/>
          </a:prstGeom>
          <a:gradFill flip="none" rotWithShape="1">
            <a:gsLst>
              <a:gs pos="0">
                <a:srgbClr val="F0F0F0"/>
              </a:gs>
              <a:gs pos="100000">
                <a:srgbClr val="F1F1F1"/>
              </a:gs>
            </a:gsLst>
            <a:lin ang="2700000" scaled="1"/>
            <a:tileRect/>
          </a:gradFill>
          <a:ln w="38100">
            <a:gradFill flip="none" rotWithShape="1">
              <a:gsLst>
                <a:gs pos="100000">
                  <a:srgbClr val="FFFFFF"/>
                </a:gs>
                <a:gs pos="0">
                  <a:srgbClr val="CECED0"/>
                </a:gs>
              </a:gsLst>
              <a:lin ang="18900000" scaled="0"/>
              <a:tileRect/>
            </a:gradFill>
          </a:ln>
          <a:effectLst>
            <a:outerShdw blurRad="203200" dist="88900" dir="8100000" sx="102000" sy="102000" algn="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305" tIns="45153" rIns="90305" bIns="45153" anchor="ctr"/>
          <a:lstStyle/>
          <a:p>
            <a:pPr marL="0" marR="0" lvl="0" indent="0" algn="ctr" defTabSz="1212449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502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方正兰亭黑简体" panose="02000000000000000000" pitchFamily="2" charset="-122"/>
              <a:ea typeface="方正兰亭黑简体" panose="02000000000000000000" pitchFamily="2" charset="-122"/>
              <a:cs typeface="+mn-ea"/>
              <a:sym typeface="+mn-lt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2024872" y="2203294"/>
            <a:ext cx="2729923" cy="1118441"/>
            <a:chOff x="4304043" y="1286668"/>
            <a:chExt cx="3837944" cy="2757793"/>
          </a:xfrm>
          <a:solidFill>
            <a:srgbClr val="FAC14D"/>
          </a:solidFill>
          <a:effectLst>
            <a:outerShdw blurRad="381000" dist="2540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9" name="圆角矩形 8"/>
            <p:cNvSpPr/>
            <p:nvPr/>
          </p:nvSpPr>
          <p:spPr>
            <a:xfrm>
              <a:off x="4304043" y="1286668"/>
              <a:ext cx="3837944" cy="2757793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244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502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方正兰亭黑简体" panose="02000000000000000000" pitchFamily="2" charset="-122"/>
                <a:ea typeface="方正兰亭黑简体" panose="02000000000000000000" pitchFamily="2" charset="-122"/>
                <a:cs typeface="+mn-ea"/>
                <a:sym typeface="+mn-lt"/>
              </a:endParaRPr>
            </a:p>
          </p:txBody>
        </p:sp>
        <p:sp>
          <p:nvSpPr>
            <p:cNvPr id="10" name="圆角矩形 9"/>
            <p:cNvSpPr/>
            <p:nvPr/>
          </p:nvSpPr>
          <p:spPr>
            <a:xfrm>
              <a:off x="4351931" y="1367703"/>
              <a:ext cx="3742172" cy="259572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244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502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方正兰亭黑简体" panose="02000000000000000000" pitchFamily="2" charset="-122"/>
                <a:ea typeface="方正兰亭黑简体" panose="02000000000000000000" pitchFamily="2" charset="-122"/>
                <a:cs typeface="+mn-ea"/>
                <a:sym typeface="+mn-lt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177117" y="1638737"/>
            <a:ext cx="3907230" cy="1893970"/>
            <a:chOff x="4304043" y="1286668"/>
            <a:chExt cx="3837944" cy="2757793"/>
          </a:xfrm>
          <a:effectLst>
            <a:outerShdw blurRad="381000" dist="2540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18" name="圆角矩形 17"/>
            <p:cNvSpPr/>
            <p:nvPr/>
          </p:nvSpPr>
          <p:spPr>
            <a:xfrm>
              <a:off x="4304043" y="1286668"/>
              <a:ext cx="3837944" cy="2757793"/>
            </a:xfrm>
            <a:prstGeom prst="roundRect">
              <a:avLst/>
            </a:prstGeom>
            <a:gradFill>
              <a:gsLst>
                <a:gs pos="62000">
                  <a:schemeClr val="bg1">
                    <a:lumMod val="95000"/>
                  </a:schemeClr>
                </a:gs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244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502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方正兰亭黑简体" panose="02000000000000000000" pitchFamily="2" charset="-122"/>
                <a:ea typeface="方正兰亭黑简体" panose="02000000000000000000" pitchFamily="2" charset="-122"/>
                <a:cs typeface="+mn-ea"/>
                <a:sym typeface="+mn-lt"/>
              </a:endParaRPr>
            </a:p>
          </p:txBody>
        </p:sp>
        <p:sp>
          <p:nvSpPr>
            <p:cNvPr id="19" name="圆角矩形 18"/>
            <p:cNvSpPr/>
            <p:nvPr/>
          </p:nvSpPr>
          <p:spPr>
            <a:xfrm>
              <a:off x="4351931" y="1367703"/>
              <a:ext cx="3742172" cy="2595722"/>
            </a:xfrm>
            <a:prstGeom prst="roundRect">
              <a:avLst/>
            </a:prstGeom>
            <a:gradFill>
              <a:gsLst>
                <a:gs pos="42000">
                  <a:srgbClr val="F0F0F0"/>
                </a:gs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244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502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方正兰亭黑简体" panose="02000000000000000000" pitchFamily="2" charset="-122"/>
                <a:ea typeface="方正兰亭黑简体" panose="02000000000000000000" pitchFamily="2" charset="-122"/>
                <a:cs typeface="+mn-ea"/>
                <a:sym typeface="+mn-lt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7485639" y="1534351"/>
            <a:ext cx="4730989" cy="2041987"/>
            <a:chOff x="5802943" y="1474582"/>
            <a:chExt cx="2970717" cy="1266999"/>
          </a:xfrm>
        </p:grpSpPr>
        <p:grpSp>
          <p:nvGrpSpPr>
            <p:cNvPr id="23" name="组合 22"/>
            <p:cNvGrpSpPr/>
            <p:nvPr/>
          </p:nvGrpSpPr>
          <p:grpSpPr>
            <a:xfrm>
              <a:off x="5802943" y="1827511"/>
              <a:ext cx="2176829" cy="833420"/>
              <a:chOff x="4304043" y="1467316"/>
              <a:chExt cx="3837944" cy="2577145"/>
            </a:xfrm>
            <a:solidFill>
              <a:srgbClr val="1C9494"/>
            </a:solidFill>
            <a:effectLst>
              <a:outerShdw blurRad="381000" dist="254000" dir="8100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24" name="圆角矩形 23"/>
              <p:cNvSpPr/>
              <p:nvPr/>
            </p:nvSpPr>
            <p:spPr>
              <a:xfrm>
                <a:off x="4304043" y="1538672"/>
                <a:ext cx="3837944" cy="2505789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2449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502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方正兰亭黑简体" panose="02000000000000000000" pitchFamily="2" charset="-122"/>
                  <a:ea typeface="方正兰亭黑简体" panose="02000000000000000000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25" name="圆角矩形 24"/>
              <p:cNvSpPr/>
              <p:nvPr/>
            </p:nvSpPr>
            <p:spPr>
              <a:xfrm>
                <a:off x="4351931" y="1467316"/>
                <a:ext cx="3742172" cy="2496109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2449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502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方正兰亭黑简体" panose="02000000000000000000" pitchFamily="2" charset="-122"/>
                  <a:ea typeface="方正兰亭黑简体" panose="02000000000000000000" pitchFamily="2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29" name="组合 28"/>
            <p:cNvGrpSpPr/>
            <p:nvPr/>
          </p:nvGrpSpPr>
          <p:grpSpPr>
            <a:xfrm>
              <a:off x="6244529" y="1474582"/>
              <a:ext cx="2529131" cy="1266999"/>
              <a:chOff x="4304043" y="672332"/>
              <a:chExt cx="3837944" cy="3372128"/>
            </a:xfrm>
            <a:effectLst>
              <a:outerShdw blurRad="381000" dist="254000" dir="8100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30" name="圆角矩形 29"/>
              <p:cNvSpPr/>
              <p:nvPr/>
            </p:nvSpPr>
            <p:spPr>
              <a:xfrm>
                <a:off x="4304043" y="672332"/>
                <a:ext cx="3837944" cy="3372128"/>
              </a:xfrm>
              <a:prstGeom prst="roundRect">
                <a:avLst/>
              </a:prstGeom>
              <a:gradFill>
                <a:gsLst>
                  <a:gs pos="62000">
                    <a:schemeClr val="bg1">
                      <a:lumMod val="9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2449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502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方正兰亭黑简体" panose="02000000000000000000" pitchFamily="2" charset="-122"/>
                  <a:ea typeface="方正兰亭黑简体" panose="02000000000000000000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31" name="圆角矩形 30"/>
              <p:cNvSpPr/>
              <p:nvPr/>
            </p:nvSpPr>
            <p:spPr>
              <a:xfrm>
                <a:off x="4380180" y="717017"/>
                <a:ext cx="3742172" cy="3228306"/>
              </a:xfrm>
              <a:prstGeom prst="roundRect">
                <a:avLst/>
              </a:prstGeom>
              <a:gradFill>
                <a:gsLst>
                  <a:gs pos="42000">
                    <a:srgbClr val="F0F0F0"/>
                  </a:gs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2449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502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方正兰亭黑简体" panose="02000000000000000000" pitchFamily="2" charset="-122"/>
                  <a:ea typeface="方正兰亭黑简体" panose="02000000000000000000" pitchFamily="2" charset="-122"/>
                  <a:cs typeface="+mn-ea"/>
                  <a:sym typeface="+mn-lt"/>
                </a:endParaRPr>
              </a:p>
            </p:txBody>
          </p:sp>
        </p:grpSp>
      </p:grpSp>
      <p:sp>
        <p:nvSpPr>
          <p:cNvPr id="35" name="TextBox 33"/>
          <p:cNvSpPr txBox="1"/>
          <p:nvPr/>
        </p:nvSpPr>
        <p:spPr>
          <a:xfrm>
            <a:off x="4685468" y="1814100"/>
            <a:ext cx="2799249" cy="1568481"/>
          </a:xfrm>
          <a:prstGeom prst="rect">
            <a:avLst/>
          </a:prstGeom>
          <a:noFill/>
        </p:spPr>
        <p:txBody>
          <a:bodyPr wrap="square" lIns="90271" tIns="45136" rIns="90271" bIns="45136" rtlCol="0">
            <a:spAutoFit/>
          </a:bodyPr>
          <a:lstStyle/>
          <a:p>
            <a:pPr marL="0" marR="0" lvl="0" indent="0" algn="ctr" defTabSz="121244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方正兰亭黑简体" panose="02000000000000000000" pitchFamily="2" charset="-122"/>
                <a:cs typeface="Calibri" panose="020F0502020204030204" pitchFamily="34" charset="0"/>
                <a:sym typeface="+mn-lt"/>
              </a:rPr>
              <a:t>Tình cảm của</a:t>
            </a:r>
            <a:r>
              <a:rPr kumimoji="0" lang="vi-VN" altLang="zh-CN" sz="3200" b="1" i="0" u="none" strike="noStrike" kern="1200" cap="none" spc="0" normalizeH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方正兰亭黑简体" panose="02000000000000000000" pitchFamily="2" charset="-122"/>
                <a:cs typeface="Calibri" panose="020F0502020204030204" pitchFamily="34" charset="0"/>
                <a:sym typeface="+mn-lt"/>
              </a:rPr>
              <a:t> An-tư-nai dành cho thầy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Calibri" panose="020F0502020204030204" pitchFamily="34" charset="0"/>
              <a:ea typeface="方正兰亭黑简体" panose="02000000000000000000" pitchFamily="2" charset="-122"/>
              <a:cs typeface="Calibri" panose="020F0502020204030204" pitchFamily="34" charset="0"/>
              <a:sym typeface="+mn-lt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FB30C49-266B-9A4E-821B-7778D409A70F}"/>
              </a:ext>
            </a:extLst>
          </p:cNvPr>
          <p:cNvSpPr txBox="1"/>
          <p:nvPr/>
        </p:nvSpPr>
        <p:spPr>
          <a:xfrm>
            <a:off x="680232" y="1787846"/>
            <a:ext cx="3429080" cy="14202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vi-VN" sz="2000" dirty="0">
                <a:effectLst/>
                <a:latin typeface="+mn-lt"/>
                <a:ea typeface="Calibri" panose="020F0502020204030204" pitchFamily="34" charset="0"/>
              </a:rPr>
              <a:t>- </a:t>
            </a:r>
            <a:r>
              <a:rPr lang="vi-VN" sz="20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An-tư-nai đã dành cho thầy Đuy-sen tình cảm yêu mến, ngưỡng mộ và biết ơn</a:t>
            </a:r>
            <a:endParaRPr lang="en-VN" sz="1600" dirty="0">
              <a:effectLst/>
              <a:latin typeface="+mn-lt"/>
              <a:ea typeface="Calibri" panose="020F050202020403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9A030CB-6079-A040-9195-B4F1E4DDEA96}"/>
              </a:ext>
            </a:extLst>
          </p:cNvPr>
          <p:cNvSpPr txBox="1"/>
          <p:nvPr/>
        </p:nvSpPr>
        <p:spPr>
          <a:xfrm>
            <a:off x="8332752" y="1893767"/>
            <a:ext cx="3160026" cy="14202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vi-VN" sz="20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- Cô ước thầy là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a</a:t>
            </a:r>
            <a:r>
              <a:rPr lang="vi-VN" sz="20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nh ruột của mình, tình cảm thân thương như ruột thịt.</a:t>
            </a:r>
            <a:endParaRPr lang="en-VN" sz="1600" dirty="0">
              <a:effectLst/>
              <a:latin typeface="+mn-lt"/>
              <a:ea typeface="Calibri" panose="020F050202020403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4BE205E-69D7-A64B-8BBB-6E939BA83CF3}"/>
              </a:ext>
            </a:extLst>
          </p:cNvPr>
          <p:cNvSpPr txBox="1"/>
          <p:nvPr/>
        </p:nvSpPr>
        <p:spPr>
          <a:xfrm>
            <a:off x="497155" y="815549"/>
            <a:ext cx="861827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b="1" dirty="0">
                <a:solidFill>
                  <a:srgbClr val="00B050"/>
                </a:solidFill>
                <a:effectLst/>
                <a:latin typeface="+mn-lt"/>
                <a:ea typeface="Calibri" panose="020F0502020204030204" pitchFamily="34" charset="0"/>
              </a:rPr>
              <a:t>* Tình cảm của An-tư-nai dành cho thầy</a:t>
            </a:r>
            <a:r>
              <a:rPr lang="en-VN" sz="3200" dirty="0">
                <a:solidFill>
                  <a:srgbClr val="00B050"/>
                </a:solidFill>
                <a:effectLst/>
                <a:latin typeface="+mn-lt"/>
              </a:rPr>
              <a:t> </a:t>
            </a:r>
            <a:endParaRPr lang="vi-VN" sz="3200" dirty="0">
              <a:solidFill>
                <a:srgbClr val="00B050"/>
              </a:solidFill>
              <a:latin typeface="+mn-lt"/>
            </a:endParaRPr>
          </a:p>
        </p:txBody>
      </p:sp>
      <p:sp>
        <p:nvSpPr>
          <p:cNvPr id="45" name="Right Arrow 44">
            <a:extLst>
              <a:ext uri="{FF2B5EF4-FFF2-40B4-BE49-F238E27FC236}">
                <a16:creationId xmlns:a16="http://schemas.microsoft.com/office/drawing/2014/main" id="{C9FB43D8-4AE8-5346-BB11-AFD69083690F}"/>
              </a:ext>
            </a:extLst>
          </p:cNvPr>
          <p:cNvSpPr/>
          <p:nvPr/>
        </p:nvSpPr>
        <p:spPr>
          <a:xfrm>
            <a:off x="1723649" y="3743679"/>
            <a:ext cx="8998955" cy="24004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i="1" dirty="0">
                <a:solidFill>
                  <a:srgbClr val="C00000"/>
                </a:solidFill>
              </a:rPr>
              <a:t>=&gt; Vì vậy, khi trở về thành phố An-tư-nai đã khẩn khoản người họa sĩ kể về thầy Đuy-sen.</a:t>
            </a:r>
            <a:endParaRPr lang="en-VN" sz="2400" dirty="0">
              <a:solidFill>
                <a:srgbClr val="C00000"/>
              </a:solidFill>
            </a:endParaRPr>
          </a:p>
          <a:p>
            <a:pPr algn="ctr"/>
            <a:endParaRPr lang="vi-VN" dirty="0"/>
          </a:p>
        </p:txBody>
      </p:sp>
      <p:sp>
        <p:nvSpPr>
          <p:cNvPr id="46" name="Google Shape;3995;p19">
            <a:extLst>
              <a:ext uri="{FF2B5EF4-FFF2-40B4-BE49-F238E27FC236}">
                <a16:creationId xmlns:a16="http://schemas.microsoft.com/office/drawing/2014/main" id="{4F0CA863-88D3-284C-8E72-FDFB4B3A5DA8}"/>
              </a:ext>
            </a:extLst>
          </p:cNvPr>
          <p:cNvSpPr txBox="1">
            <a:spLocks/>
          </p:cNvSpPr>
          <p:nvPr/>
        </p:nvSpPr>
        <p:spPr>
          <a:xfrm>
            <a:off x="497155" y="-14192"/>
            <a:ext cx="10141737" cy="13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7000" b="0" i="0" u="none" strike="noStrike" cap="none">
                <a:solidFill>
                  <a:schemeClr val="dk1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pPr algn="l"/>
            <a:r>
              <a:rPr lang="vi-VN" sz="3600" b="1" dirty="0">
                <a:latin typeface="+mn-lt"/>
              </a:rPr>
              <a:t>2. Hình ảnh An-tư-nai</a:t>
            </a:r>
            <a:endParaRPr lang="vi-VN" sz="3600" dirty="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71695FA9-B381-CC41-9149-EAECD67F93E0}"/>
              </a:ext>
            </a:extLst>
          </p:cNvPr>
          <p:cNvSpPr/>
          <p:nvPr/>
        </p:nvSpPr>
        <p:spPr>
          <a:xfrm>
            <a:off x="23380" y="5605153"/>
            <a:ext cx="166255" cy="125284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54561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5" grpId="0"/>
      <p:bldP spid="41" grpId="0"/>
      <p:bldP spid="42" grpId="0"/>
      <p:bldP spid="4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A557762-A42F-BC47-904B-2DBA3342A24A}"/>
              </a:ext>
            </a:extLst>
          </p:cNvPr>
          <p:cNvSpPr/>
          <p:nvPr/>
        </p:nvSpPr>
        <p:spPr>
          <a:xfrm>
            <a:off x="0" y="5605153"/>
            <a:ext cx="166255" cy="125284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aphicFrame>
        <p:nvGraphicFramePr>
          <p:cNvPr id="17" name="Diagram 16">
            <a:extLst>
              <a:ext uri="{FF2B5EF4-FFF2-40B4-BE49-F238E27FC236}">
                <a16:creationId xmlns:a16="http://schemas.microsoft.com/office/drawing/2014/main" id="{E9545423-D0A7-A74E-A5EA-7F565336632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21642448"/>
              </p:ext>
            </p:extLst>
          </p:nvPr>
        </p:nvGraphicFramePr>
        <p:xfrm>
          <a:off x="2215748" y="719666"/>
          <a:ext cx="9873396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4" name="Google Shape;3995;p19">
            <a:extLst>
              <a:ext uri="{FF2B5EF4-FFF2-40B4-BE49-F238E27FC236}">
                <a16:creationId xmlns:a16="http://schemas.microsoft.com/office/drawing/2014/main" id="{313565AD-D560-E246-A224-1C1AF7812B73}"/>
              </a:ext>
            </a:extLst>
          </p:cNvPr>
          <p:cNvSpPr txBox="1">
            <a:spLocks/>
          </p:cNvSpPr>
          <p:nvPr/>
        </p:nvSpPr>
        <p:spPr>
          <a:xfrm>
            <a:off x="1189037" y="389108"/>
            <a:ext cx="10141737" cy="13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7000" b="0" i="0" u="none" strike="noStrike" cap="none">
                <a:solidFill>
                  <a:schemeClr val="dk1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pPr algn="l"/>
            <a:r>
              <a:rPr lang="vi-VN" sz="3600" b="1" dirty="0">
                <a:latin typeface="+mn-lt"/>
              </a:rPr>
              <a:t>3. Bài học</a:t>
            </a:r>
            <a:endParaRPr lang="vi-VN" sz="3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7" grpId="0">
        <p:bldAsOne/>
      </p:bldGraphic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F57FC61-8546-5746-9562-954EBE5FCDD8}"/>
              </a:ext>
            </a:extLst>
          </p:cNvPr>
          <p:cNvSpPr/>
          <p:nvPr/>
        </p:nvSpPr>
        <p:spPr>
          <a:xfrm>
            <a:off x="0" y="5605153"/>
            <a:ext cx="166255" cy="125284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AA8C6A1-6B33-354C-9A80-D169F00A88CD}"/>
              </a:ext>
            </a:extLst>
          </p:cNvPr>
          <p:cNvSpPr txBox="1">
            <a:spLocks/>
          </p:cNvSpPr>
          <p:nvPr/>
        </p:nvSpPr>
        <p:spPr>
          <a:xfrm>
            <a:off x="4662170" y="1531720"/>
            <a:ext cx="10640057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Playfair Display Medium"/>
              <a:buNone/>
              <a:defRPr sz="8000" b="0" i="0" u="none" strike="noStrike" cap="none">
                <a:solidFill>
                  <a:schemeClr val="dk1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Font typeface="Playfair Display Medium"/>
              <a:buNone/>
              <a:defRPr sz="8000" b="0" i="0" u="none" strike="noStrike" cap="none">
                <a:solidFill>
                  <a:schemeClr val="accent2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Font typeface="Playfair Display Medium"/>
              <a:buNone/>
              <a:defRPr sz="8000" b="0" i="0" u="none" strike="noStrike" cap="none">
                <a:solidFill>
                  <a:schemeClr val="accent2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Font typeface="Playfair Display Medium"/>
              <a:buNone/>
              <a:defRPr sz="8000" b="0" i="0" u="none" strike="noStrike" cap="none">
                <a:solidFill>
                  <a:schemeClr val="accent2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Font typeface="Playfair Display Medium"/>
              <a:buNone/>
              <a:defRPr sz="8000" b="0" i="0" u="none" strike="noStrike" cap="none">
                <a:solidFill>
                  <a:schemeClr val="accent2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Font typeface="Playfair Display Medium"/>
              <a:buNone/>
              <a:defRPr sz="8000" b="0" i="0" u="none" strike="noStrike" cap="none">
                <a:solidFill>
                  <a:schemeClr val="accent2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Font typeface="Playfair Display Medium"/>
              <a:buNone/>
              <a:defRPr sz="8000" b="0" i="0" u="none" strike="noStrike" cap="none">
                <a:solidFill>
                  <a:schemeClr val="accent2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Font typeface="Playfair Display Medium"/>
              <a:buNone/>
              <a:defRPr sz="8000" b="0" i="0" u="none" strike="noStrike" cap="none">
                <a:solidFill>
                  <a:schemeClr val="accent2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Font typeface="Playfair Display Medium"/>
              <a:buNone/>
              <a:defRPr sz="8000" b="0" i="0" u="none" strike="noStrike" cap="none">
                <a:solidFill>
                  <a:schemeClr val="accent2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9pPr>
          </a:lstStyle>
          <a:p>
            <a:pPr algn="l"/>
            <a:r>
              <a:rPr lang="vi-VN" sz="3200" b="1" dirty="0">
                <a:latin typeface="+mn-lt"/>
              </a:rPr>
              <a:t>III. TỔNG KẾT 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3AFC976-F1DC-E846-9326-FDDF371F09FA}"/>
              </a:ext>
            </a:extLst>
          </p:cNvPr>
          <p:cNvGrpSpPr/>
          <p:nvPr/>
        </p:nvGrpSpPr>
        <p:grpSpPr>
          <a:xfrm>
            <a:off x="685799" y="2148773"/>
            <a:ext cx="4843464" cy="3894839"/>
            <a:chOff x="685799" y="2148773"/>
            <a:chExt cx="4843464" cy="3894839"/>
          </a:xfrm>
        </p:grpSpPr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B95360A4-3ADF-AF47-9D9E-6ACD356554B9}"/>
                </a:ext>
              </a:extLst>
            </p:cNvPr>
            <p:cNvSpPr/>
            <p:nvPr/>
          </p:nvSpPr>
          <p:spPr>
            <a:xfrm>
              <a:off x="685799" y="2426500"/>
              <a:ext cx="4843464" cy="3617112"/>
            </a:xfrm>
            <a:prstGeom prst="round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285750" lvl="0" indent="-285750">
                <a:buFont typeface="Wingdings" pitchFamily="2" charset="2"/>
                <a:buChar char="ü"/>
              </a:pPr>
              <a:r>
                <a:rPr lang="en-VN" sz="2000" dirty="0">
                  <a:solidFill>
                    <a:schemeClr val="bg2"/>
                  </a:solidFill>
                </a:rPr>
                <a:t>Truyện kể về tình yêu thương của thầy Đuy- sen dành cho học trò và lòng biết ơn của An – tư – nai đối với người thầy đầu tiên.</a:t>
              </a:r>
            </a:p>
            <a:p>
              <a:pPr marL="285750" lvl="0" indent="-285750">
                <a:buFont typeface="Wingdings" pitchFamily="2" charset="2"/>
                <a:buChar char="ü"/>
              </a:pPr>
              <a:r>
                <a:rPr lang="en-VN" sz="2000" dirty="0">
                  <a:solidFill>
                    <a:schemeClr val="bg2"/>
                  </a:solidFill>
                </a:rPr>
                <a:t>Thể hiện thái độ trân trọng những tình cảm tốt đẹp mà mình được đón nhận.</a:t>
              </a:r>
            </a:p>
            <a:p>
              <a:pPr algn="ctr"/>
              <a:endParaRPr lang="vi-VN" dirty="0"/>
            </a:p>
          </p:txBody>
        </p:sp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2AC2A9D3-BBEE-2747-A7BD-98B0B7B8EB50}"/>
                </a:ext>
              </a:extLst>
            </p:cNvPr>
            <p:cNvSpPr/>
            <p:nvPr/>
          </p:nvSpPr>
          <p:spPr>
            <a:xfrm>
              <a:off x="1357313" y="2148773"/>
              <a:ext cx="2300288" cy="585788"/>
            </a:xfrm>
            <a:prstGeom prst="round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400" dirty="0"/>
                <a:t>NỘI DUNG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BBC76DC-5F3B-9943-8F8C-7F8CD9C191A1}"/>
              </a:ext>
            </a:extLst>
          </p:cNvPr>
          <p:cNvGrpSpPr/>
          <p:nvPr/>
        </p:nvGrpSpPr>
        <p:grpSpPr>
          <a:xfrm>
            <a:off x="7200900" y="2148773"/>
            <a:ext cx="4552949" cy="3894839"/>
            <a:chOff x="7200900" y="2148773"/>
            <a:chExt cx="4552949" cy="3894839"/>
          </a:xfrm>
        </p:grpSpPr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3E51DCA1-E3F3-0D46-87FD-312AD5362B6F}"/>
                </a:ext>
              </a:extLst>
            </p:cNvPr>
            <p:cNvSpPr/>
            <p:nvPr/>
          </p:nvSpPr>
          <p:spPr>
            <a:xfrm>
              <a:off x="7200900" y="2441667"/>
              <a:ext cx="4552949" cy="3601945"/>
            </a:xfrm>
            <a:prstGeom prst="round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285750" lvl="0" indent="-285750">
                <a:buFont typeface="Wingdings" pitchFamily="2" charset="2"/>
                <a:buChar char="ü"/>
              </a:pPr>
              <a:r>
                <a:rPr lang="en-VN" sz="2000" dirty="0">
                  <a:solidFill>
                    <a:schemeClr val="bg1">
                      <a:lumMod val="10000"/>
                    </a:schemeClr>
                  </a:solidFill>
                </a:rPr>
                <a:t>Kể chuyện hấp dẫn, kết hợp tự sự, miêu tả và biểu cảm.</a:t>
              </a:r>
            </a:p>
            <a:p>
              <a:pPr marL="285750" lvl="0" indent="-285750">
                <a:buFont typeface="Wingdings" pitchFamily="2" charset="2"/>
                <a:buChar char="ü"/>
              </a:pPr>
              <a:r>
                <a:rPr lang="en-VN" sz="2000" dirty="0">
                  <a:solidFill>
                    <a:schemeClr val="bg1">
                      <a:lumMod val="10000"/>
                    </a:schemeClr>
                  </a:solidFill>
                </a:rPr>
                <a:t>Khắc họa tính cách nhân vật qua miêu tả, ngoại hình, lời nói, cử chỉ, hành động, qua lời kể, cảm xúc, suy nghĩ của nhân vật khác.</a:t>
              </a:r>
            </a:p>
          </p:txBody>
        </p:sp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71EE693B-3709-A047-8B29-2BC7D503F3E4}"/>
                </a:ext>
              </a:extLst>
            </p:cNvPr>
            <p:cNvSpPr/>
            <p:nvPr/>
          </p:nvSpPr>
          <p:spPr>
            <a:xfrm>
              <a:off x="8953500" y="2148773"/>
              <a:ext cx="2300288" cy="585788"/>
            </a:xfrm>
            <a:prstGeom prst="round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400" dirty="0"/>
                <a:t>NGHỆ THUẬT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7" name="Google Shape;1727;p42"/>
          <p:cNvSpPr txBox="1">
            <a:spLocks noGrp="1"/>
          </p:cNvSpPr>
          <p:nvPr>
            <p:ph type="subTitle" idx="1"/>
          </p:nvPr>
        </p:nvSpPr>
        <p:spPr>
          <a:xfrm>
            <a:off x="3073709" y="2331420"/>
            <a:ext cx="7084800" cy="1263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457189" indent="-457189" algn="l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667" i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Dựa</a:t>
            </a:r>
            <a:r>
              <a:rPr lang="en-US" sz="2667" i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i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2667" i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i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667" i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i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667" i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i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667" i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i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667" i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i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en-US" sz="2667" i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i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667" i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i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667" i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i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bản</a:t>
            </a:r>
            <a:r>
              <a:rPr lang="en-US" sz="2667" i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i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r>
              <a:rPr lang="en-US" sz="2667" i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667" i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2667" i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i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2667" i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i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2667" i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i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nhanh</a:t>
            </a:r>
            <a:r>
              <a:rPr lang="en-US" sz="2667" i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i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667" i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i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2667" i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i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2667" i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i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2667" i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i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2667" i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i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nhé</a:t>
            </a:r>
            <a:r>
              <a:rPr lang="en-US" sz="2667" i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  <a:p>
            <a:pPr marL="457189" indent="-457189" algn="l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667" i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2667" i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i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r>
              <a:rPr lang="en-US" sz="2667" i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10s/ </a:t>
            </a:r>
            <a:r>
              <a:rPr lang="en-US" sz="2667" i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2667" i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i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vừa</a:t>
            </a:r>
            <a:r>
              <a:rPr lang="en-US" sz="2667" i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i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2667" i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i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vừa</a:t>
            </a:r>
            <a:r>
              <a:rPr lang="en-US" sz="2667" i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i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2667" i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i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endParaRPr lang="en-US" sz="2667" i="1" dirty="0">
              <a:solidFill>
                <a:schemeClr val="bg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 algn="l"/>
            <a:endParaRPr sz="2667" i="1" dirty="0">
              <a:solidFill>
                <a:schemeClr val="bg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28" name="Google Shape;1728;p42"/>
          <p:cNvSpPr txBox="1">
            <a:spLocks noGrp="1"/>
          </p:cNvSpPr>
          <p:nvPr>
            <p:ph type="subTitle" idx="2"/>
          </p:nvPr>
        </p:nvSpPr>
        <p:spPr>
          <a:xfrm>
            <a:off x="3121358" y="1262605"/>
            <a:ext cx="7591869" cy="604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ĐỌC NHANH NÓI NHIỀU</a:t>
            </a:r>
            <a:endParaRPr sz="4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729" name="Google Shape;1729;p42"/>
          <p:cNvGrpSpPr/>
          <p:nvPr/>
        </p:nvGrpSpPr>
        <p:grpSpPr>
          <a:xfrm>
            <a:off x="365344" y="3963851"/>
            <a:ext cx="3170752" cy="2761365"/>
            <a:chOff x="727286" y="3003368"/>
            <a:chExt cx="2378064" cy="2071024"/>
          </a:xfrm>
        </p:grpSpPr>
        <p:sp>
          <p:nvSpPr>
            <p:cNvPr id="1730" name="Google Shape;1730;p42"/>
            <p:cNvSpPr/>
            <p:nvPr/>
          </p:nvSpPr>
          <p:spPr>
            <a:xfrm>
              <a:off x="774961" y="3003368"/>
              <a:ext cx="459066" cy="1248825"/>
            </a:xfrm>
            <a:custGeom>
              <a:avLst/>
              <a:gdLst/>
              <a:ahLst/>
              <a:cxnLst/>
              <a:rect l="l" t="t" r="r" b="b"/>
              <a:pathLst>
                <a:path w="3340" h="9086" extrusionOk="0">
                  <a:moveTo>
                    <a:pt x="2434" y="1"/>
                  </a:moveTo>
                  <a:cubicBezTo>
                    <a:pt x="2382" y="1"/>
                    <a:pt x="2329" y="8"/>
                    <a:pt x="2277" y="22"/>
                  </a:cubicBezTo>
                  <a:cubicBezTo>
                    <a:pt x="2104" y="65"/>
                    <a:pt x="1930" y="173"/>
                    <a:pt x="1800" y="282"/>
                  </a:cubicBezTo>
                  <a:cubicBezTo>
                    <a:pt x="1497" y="542"/>
                    <a:pt x="1215" y="846"/>
                    <a:pt x="1020" y="1192"/>
                  </a:cubicBezTo>
                  <a:cubicBezTo>
                    <a:pt x="304" y="2385"/>
                    <a:pt x="1" y="3794"/>
                    <a:pt x="131" y="5182"/>
                  </a:cubicBezTo>
                  <a:cubicBezTo>
                    <a:pt x="196" y="5897"/>
                    <a:pt x="347" y="6591"/>
                    <a:pt x="608" y="7263"/>
                  </a:cubicBezTo>
                  <a:cubicBezTo>
                    <a:pt x="671" y="7412"/>
                    <a:pt x="1550" y="9086"/>
                    <a:pt x="1644" y="9086"/>
                  </a:cubicBezTo>
                  <a:cubicBezTo>
                    <a:pt x="1646" y="9086"/>
                    <a:pt x="1647" y="9085"/>
                    <a:pt x="1648" y="9084"/>
                  </a:cubicBezTo>
                  <a:cubicBezTo>
                    <a:pt x="1843" y="8911"/>
                    <a:pt x="2017" y="8737"/>
                    <a:pt x="2212" y="8586"/>
                  </a:cubicBezTo>
                  <a:cubicBezTo>
                    <a:pt x="1258" y="6851"/>
                    <a:pt x="2125" y="4835"/>
                    <a:pt x="2624" y="3100"/>
                  </a:cubicBezTo>
                  <a:cubicBezTo>
                    <a:pt x="2862" y="2320"/>
                    <a:pt x="3339" y="1041"/>
                    <a:pt x="2906" y="260"/>
                  </a:cubicBezTo>
                  <a:cubicBezTo>
                    <a:pt x="2804" y="91"/>
                    <a:pt x="2623" y="1"/>
                    <a:pt x="2434" y="1"/>
                  </a:cubicBezTo>
                  <a:close/>
                </a:path>
              </a:pathLst>
            </a:custGeom>
            <a:solidFill>
              <a:srgbClr val="F3CB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731" name="Google Shape;1731;p42"/>
            <p:cNvSpPr/>
            <p:nvPr/>
          </p:nvSpPr>
          <p:spPr>
            <a:xfrm>
              <a:off x="774961" y="3003368"/>
              <a:ext cx="459066" cy="1248825"/>
            </a:xfrm>
            <a:custGeom>
              <a:avLst/>
              <a:gdLst/>
              <a:ahLst/>
              <a:cxnLst/>
              <a:rect l="l" t="t" r="r" b="b"/>
              <a:pathLst>
                <a:path w="3340" h="9086" extrusionOk="0">
                  <a:moveTo>
                    <a:pt x="2434" y="1"/>
                  </a:moveTo>
                  <a:cubicBezTo>
                    <a:pt x="2382" y="1"/>
                    <a:pt x="2329" y="8"/>
                    <a:pt x="2277" y="22"/>
                  </a:cubicBezTo>
                  <a:cubicBezTo>
                    <a:pt x="2104" y="65"/>
                    <a:pt x="1930" y="173"/>
                    <a:pt x="1800" y="282"/>
                  </a:cubicBezTo>
                  <a:cubicBezTo>
                    <a:pt x="1497" y="542"/>
                    <a:pt x="1215" y="846"/>
                    <a:pt x="1020" y="1192"/>
                  </a:cubicBezTo>
                  <a:cubicBezTo>
                    <a:pt x="304" y="2385"/>
                    <a:pt x="1" y="3794"/>
                    <a:pt x="131" y="5182"/>
                  </a:cubicBezTo>
                  <a:cubicBezTo>
                    <a:pt x="196" y="5897"/>
                    <a:pt x="347" y="6591"/>
                    <a:pt x="608" y="7263"/>
                  </a:cubicBezTo>
                  <a:cubicBezTo>
                    <a:pt x="671" y="7412"/>
                    <a:pt x="1550" y="9086"/>
                    <a:pt x="1644" y="9086"/>
                  </a:cubicBezTo>
                  <a:cubicBezTo>
                    <a:pt x="1646" y="9086"/>
                    <a:pt x="1647" y="9085"/>
                    <a:pt x="1648" y="9084"/>
                  </a:cubicBezTo>
                  <a:cubicBezTo>
                    <a:pt x="1843" y="8911"/>
                    <a:pt x="2017" y="8737"/>
                    <a:pt x="2212" y="8586"/>
                  </a:cubicBezTo>
                  <a:cubicBezTo>
                    <a:pt x="1258" y="6851"/>
                    <a:pt x="2125" y="4835"/>
                    <a:pt x="2624" y="3100"/>
                  </a:cubicBezTo>
                  <a:cubicBezTo>
                    <a:pt x="2862" y="2320"/>
                    <a:pt x="3339" y="1041"/>
                    <a:pt x="2906" y="260"/>
                  </a:cubicBezTo>
                  <a:cubicBezTo>
                    <a:pt x="2804" y="91"/>
                    <a:pt x="2623" y="1"/>
                    <a:pt x="243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732" name="Google Shape;1732;p42"/>
            <p:cNvSpPr/>
            <p:nvPr/>
          </p:nvSpPr>
          <p:spPr>
            <a:xfrm>
              <a:off x="727286" y="3003368"/>
              <a:ext cx="459066" cy="1248825"/>
            </a:xfrm>
            <a:custGeom>
              <a:avLst/>
              <a:gdLst/>
              <a:ahLst/>
              <a:cxnLst/>
              <a:rect l="l" t="t" r="r" b="b"/>
              <a:pathLst>
                <a:path w="3340" h="9086" extrusionOk="0">
                  <a:moveTo>
                    <a:pt x="2434" y="1"/>
                  </a:moveTo>
                  <a:cubicBezTo>
                    <a:pt x="2382" y="1"/>
                    <a:pt x="2329" y="8"/>
                    <a:pt x="2277" y="22"/>
                  </a:cubicBezTo>
                  <a:cubicBezTo>
                    <a:pt x="2104" y="65"/>
                    <a:pt x="1930" y="173"/>
                    <a:pt x="1800" y="282"/>
                  </a:cubicBezTo>
                  <a:cubicBezTo>
                    <a:pt x="1497" y="542"/>
                    <a:pt x="1215" y="846"/>
                    <a:pt x="1020" y="1192"/>
                  </a:cubicBezTo>
                  <a:cubicBezTo>
                    <a:pt x="304" y="2385"/>
                    <a:pt x="1" y="3794"/>
                    <a:pt x="131" y="5182"/>
                  </a:cubicBezTo>
                  <a:cubicBezTo>
                    <a:pt x="196" y="5897"/>
                    <a:pt x="347" y="6591"/>
                    <a:pt x="608" y="7263"/>
                  </a:cubicBezTo>
                  <a:cubicBezTo>
                    <a:pt x="671" y="7412"/>
                    <a:pt x="1550" y="9086"/>
                    <a:pt x="1644" y="9086"/>
                  </a:cubicBezTo>
                  <a:cubicBezTo>
                    <a:pt x="1646" y="9086"/>
                    <a:pt x="1647" y="9085"/>
                    <a:pt x="1648" y="9084"/>
                  </a:cubicBezTo>
                  <a:cubicBezTo>
                    <a:pt x="1843" y="8911"/>
                    <a:pt x="2017" y="8737"/>
                    <a:pt x="2212" y="8586"/>
                  </a:cubicBezTo>
                  <a:cubicBezTo>
                    <a:pt x="1258" y="6851"/>
                    <a:pt x="2125" y="4835"/>
                    <a:pt x="2624" y="3100"/>
                  </a:cubicBezTo>
                  <a:cubicBezTo>
                    <a:pt x="2862" y="2320"/>
                    <a:pt x="3339" y="1041"/>
                    <a:pt x="2906" y="260"/>
                  </a:cubicBezTo>
                  <a:cubicBezTo>
                    <a:pt x="2804" y="91"/>
                    <a:pt x="2623" y="1"/>
                    <a:pt x="2434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733" name="Google Shape;1733;p42"/>
            <p:cNvSpPr/>
            <p:nvPr/>
          </p:nvSpPr>
          <p:spPr>
            <a:xfrm>
              <a:off x="2181445" y="4125333"/>
              <a:ext cx="923905" cy="831130"/>
            </a:xfrm>
            <a:custGeom>
              <a:avLst/>
              <a:gdLst/>
              <a:ahLst/>
              <a:cxnLst/>
              <a:rect l="l" t="t" r="r" b="b"/>
              <a:pathLst>
                <a:path w="6722" h="6047" extrusionOk="0">
                  <a:moveTo>
                    <a:pt x="833" y="1"/>
                  </a:moveTo>
                  <a:cubicBezTo>
                    <a:pt x="693" y="1"/>
                    <a:pt x="552" y="11"/>
                    <a:pt x="413" y="32"/>
                  </a:cubicBezTo>
                  <a:lnTo>
                    <a:pt x="413" y="97"/>
                  </a:lnTo>
                  <a:cubicBezTo>
                    <a:pt x="88" y="1940"/>
                    <a:pt x="1" y="3805"/>
                    <a:pt x="196" y="5648"/>
                  </a:cubicBezTo>
                  <a:lnTo>
                    <a:pt x="2212" y="5648"/>
                  </a:lnTo>
                  <a:cubicBezTo>
                    <a:pt x="2305" y="5653"/>
                    <a:pt x="2397" y="5656"/>
                    <a:pt x="2487" y="5656"/>
                  </a:cubicBezTo>
                  <a:cubicBezTo>
                    <a:pt x="2735" y="5656"/>
                    <a:pt x="2977" y="5636"/>
                    <a:pt x="3231" y="5604"/>
                  </a:cubicBezTo>
                  <a:lnTo>
                    <a:pt x="3296" y="5582"/>
                  </a:lnTo>
                  <a:cubicBezTo>
                    <a:pt x="3405" y="5626"/>
                    <a:pt x="3513" y="5669"/>
                    <a:pt x="3600" y="5691"/>
                  </a:cubicBezTo>
                  <a:cubicBezTo>
                    <a:pt x="4307" y="5933"/>
                    <a:pt x="5030" y="6047"/>
                    <a:pt x="5770" y="6047"/>
                  </a:cubicBezTo>
                  <a:cubicBezTo>
                    <a:pt x="5892" y="6047"/>
                    <a:pt x="6014" y="6044"/>
                    <a:pt x="6136" y="6038"/>
                  </a:cubicBezTo>
                  <a:cubicBezTo>
                    <a:pt x="6201" y="6016"/>
                    <a:pt x="6288" y="6016"/>
                    <a:pt x="6353" y="5994"/>
                  </a:cubicBezTo>
                  <a:cubicBezTo>
                    <a:pt x="6462" y="5973"/>
                    <a:pt x="6570" y="5908"/>
                    <a:pt x="6657" y="5821"/>
                  </a:cubicBezTo>
                  <a:cubicBezTo>
                    <a:pt x="6678" y="5799"/>
                    <a:pt x="6700" y="5778"/>
                    <a:pt x="6700" y="5734"/>
                  </a:cubicBezTo>
                  <a:cubicBezTo>
                    <a:pt x="6700" y="5713"/>
                    <a:pt x="6700" y="5691"/>
                    <a:pt x="6700" y="5691"/>
                  </a:cubicBezTo>
                  <a:cubicBezTo>
                    <a:pt x="6722" y="5474"/>
                    <a:pt x="6570" y="5322"/>
                    <a:pt x="6440" y="5214"/>
                  </a:cubicBezTo>
                  <a:cubicBezTo>
                    <a:pt x="5963" y="4802"/>
                    <a:pt x="5529" y="4347"/>
                    <a:pt x="5139" y="3848"/>
                  </a:cubicBezTo>
                  <a:cubicBezTo>
                    <a:pt x="4705" y="3284"/>
                    <a:pt x="4337" y="2677"/>
                    <a:pt x="3925" y="2070"/>
                  </a:cubicBezTo>
                  <a:cubicBezTo>
                    <a:pt x="3535" y="1463"/>
                    <a:pt x="3036" y="943"/>
                    <a:pt x="2451" y="509"/>
                  </a:cubicBezTo>
                  <a:cubicBezTo>
                    <a:pt x="1980" y="178"/>
                    <a:pt x="1410" y="1"/>
                    <a:pt x="83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734" name="Google Shape;1734;p42"/>
            <p:cNvSpPr/>
            <p:nvPr/>
          </p:nvSpPr>
          <p:spPr>
            <a:xfrm>
              <a:off x="739225" y="3900198"/>
              <a:ext cx="1630098" cy="1059289"/>
            </a:xfrm>
            <a:custGeom>
              <a:avLst/>
              <a:gdLst/>
              <a:ahLst/>
              <a:cxnLst/>
              <a:rect l="l" t="t" r="r" b="b"/>
              <a:pathLst>
                <a:path w="11860" h="7707" extrusionOk="0">
                  <a:moveTo>
                    <a:pt x="3296" y="1"/>
                  </a:moveTo>
                  <a:cubicBezTo>
                    <a:pt x="629" y="1627"/>
                    <a:pt x="0" y="5226"/>
                    <a:pt x="1952" y="7654"/>
                  </a:cubicBezTo>
                  <a:cubicBezTo>
                    <a:pt x="1973" y="7654"/>
                    <a:pt x="2038" y="7697"/>
                    <a:pt x="2060" y="7697"/>
                  </a:cubicBezTo>
                  <a:lnTo>
                    <a:pt x="10689" y="7697"/>
                  </a:lnTo>
                  <a:cubicBezTo>
                    <a:pt x="10721" y="7704"/>
                    <a:pt x="10751" y="7706"/>
                    <a:pt x="10780" y="7706"/>
                  </a:cubicBezTo>
                  <a:cubicBezTo>
                    <a:pt x="10850" y="7706"/>
                    <a:pt x="10916" y="7691"/>
                    <a:pt x="10992" y="7676"/>
                  </a:cubicBezTo>
                  <a:cubicBezTo>
                    <a:pt x="11057" y="7654"/>
                    <a:pt x="11123" y="7611"/>
                    <a:pt x="11188" y="7567"/>
                  </a:cubicBezTo>
                  <a:cubicBezTo>
                    <a:pt x="11296" y="7481"/>
                    <a:pt x="11383" y="7372"/>
                    <a:pt x="11448" y="7264"/>
                  </a:cubicBezTo>
                  <a:cubicBezTo>
                    <a:pt x="11534" y="7090"/>
                    <a:pt x="11578" y="6895"/>
                    <a:pt x="11665" y="6722"/>
                  </a:cubicBezTo>
                  <a:cubicBezTo>
                    <a:pt x="11751" y="6483"/>
                    <a:pt x="11816" y="6223"/>
                    <a:pt x="11838" y="5963"/>
                  </a:cubicBezTo>
                  <a:cubicBezTo>
                    <a:pt x="11860" y="5725"/>
                    <a:pt x="11860" y="5464"/>
                    <a:pt x="11860" y="5226"/>
                  </a:cubicBezTo>
                  <a:cubicBezTo>
                    <a:pt x="11816" y="3990"/>
                    <a:pt x="11491" y="2798"/>
                    <a:pt x="10906" y="1714"/>
                  </a:cubicBezTo>
                  <a:cubicBezTo>
                    <a:pt x="10841" y="1627"/>
                    <a:pt x="10776" y="1518"/>
                    <a:pt x="10732" y="1410"/>
                  </a:cubicBezTo>
                  <a:cubicBezTo>
                    <a:pt x="8347" y="478"/>
                    <a:pt x="5832" y="1"/>
                    <a:pt x="32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735" name="Google Shape;1735;p42"/>
            <p:cNvSpPr/>
            <p:nvPr/>
          </p:nvSpPr>
          <p:spPr>
            <a:xfrm>
              <a:off x="1263719" y="3999295"/>
              <a:ext cx="1037023" cy="300317"/>
            </a:xfrm>
            <a:custGeom>
              <a:avLst/>
              <a:gdLst/>
              <a:ahLst/>
              <a:cxnLst/>
              <a:rect l="l" t="t" r="r" b="b"/>
              <a:pathLst>
                <a:path w="7545" h="2185" extrusionOk="0">
                  <a:moveTo>
                    <a:pt x="2889" y="0"/>
                  </a:moveTo>
                  <a:cubicBezTo>
                    <a:pt x="1918" y="0"/>
                    <a:pt x="942" y="156"/>
                    <a:pt x="0" y="472"/>
                  </a:cubicBezTo>
                  <a:cubicBezTo>
                    <a:pt x="1019" y="1340"/>
                    <a:pt x="2298" y="2055"/>
                    <a:pt x="3643" y="2163"/>
                  </a:cubicBezTo>
                  <a:cubicBezTo>
                    <a:pt x="3823" y="2178"/>
                    <a:pt x="4003" y="2185"/>
                    <a:pt x="4183" y="2185"/>
                  </a:cubicBezTo>
                  <a:cubicBezTo>
                    <a:pt x="5366" y="2185"/>
                    <a:pt x="6529" y="1877"/>
                    <a:pt x="7545" y="1274"/>
                  </a:cubicBezTo>
                  <a:cubicBezTo>
                    <a:pt x="6121" y="434"/>
                    <a:pt x="4511" y="0"/>
                    <a:pt x="2889" y="0"/>
                  </a:cubicBezTo>
                  <a:close/>
                </a:path>
              </a:pathLst>
            </a:custGeom>
            <a:solidFill>
              <a:srgbClr val="FFCDC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736" name="Google Shape;1736;p42"/>
            <p:cNvSpPr/>
            <p:nvPr/>
          </p:nvSpPr>
          <p:spPr>
            <a:xfrm>
              <a:off x="2086195" y="3161980"/>
              <a:ext cx="438175" cy="601322"/>
            </a:xfrm>
            <a:custGeom>
              <a:avLst/>
              <a:gdLst/>
              <a:ahLst/>
              <a:cxnLst/>
              <a:rect l="l" t="t" r="r" b="b"/>
              <a:pathLst>
                <a:path w="3188" h="4375" extrusionOk="0">
                  <a:moveTo>
                    <a:pt x="2342" y="1"/>
                  </a:moveTo>
                  <a:cubicBezTo>
                    <a:pt x="2222" y="1"/>
                    <a:pt x="2103" y="28"/>
                    <a:pt x="1995" y="82"/>
                  </a:cubicBezTo>
                  <a:cubicBezTo>
                    <a:pt x="1236" y="342"/>
                    <a:pt x="607" y="884"/>
                    <a:pt x="0" y="1404"/>
                  </a:cubicBezTo>
                  <a:cubicBezTo>
                    <a:pt x="455" y="2683"/>
                    <a:pt x="1409" y="3876"/>
                    <a:pt x="2688" y="4375"/>
                  </a:cubicBezTo>
                  <a:cubicBezTo>
                    <a:pt x="2710" y="4288"/>
                    <a:pt x="2732" y="4223"/>
                    <a:pt x="2753" y="4136"/>
                  </a:cubicBezTo>
                  <a:cubicBezTo>
                    <a:pt x="3079" y="3052"/>
                    <a:pt x="3187" y="1881"/>
                    <a:pt x="3014" y="754"/>
                  </a:cubicBezTo>
                  <a:cubicBezTo>
                    <a:pt x="2992" y="559"/>
                    <a:pt x="2927" y="364"/>
                    <a:pt x="2818" y="190"/>
                  </a:cubicBezTo>
                  <a:cubicBezTo>
                    <a:pt x="2775" y="147"/>
                    <a:pt x="2732" y="103"/>
                    <a:pt x="2688" y="82"/>
                  </a:cubicBezTo>
                  <a:cubicBezTo>
                    <a:pt x="2580" y="28"/>
                    <a:pt x="2461" y="1"/>
                    <a:pt x="23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737" name="Google Shape;1737;p42"/>
            <p:cNvSpPr/>
            <p:nvPr/>
          </p:nvSpPr>
          <p:spPr>
            <a:xfrm>
              <a:off x="2157667" y="3187544"/>
              <a:ext cx="366703" cy="543045"/>
            </a:xfrm>
            <a:custGeom>
              <a:avLst/>
              <a:gdLst/>
              <a:ahLst/>
              <a:cxnLst/>
              <a:rect l="l" t="t" r="r" b="b"/>
              <a:pathLst>
                <a:path w="2668" h="3951" extrusionOk="0">
                  <a:moveTo>
                    <a:pt x="2223" y="0"/>
                  </a:moveTo>
                  <a:cubicBezTo>
                    <a:pt x="2049" y="0"/>
                    <a:pt x="1867" y="64"/>
                    <a:pt x="1735" y="178"/>
                  </a:cubicBezTo>
                  <a:cubicBezTo>
                    <a:pt x="1214" y="503"/>
                    <a:pt x="0" y="1175"/>
                    <a:pt x="87" y="1912"/>
                  </a:cubicBezTo>
                  <a:cubicBezTo>
                    <a:pt x="130" y="2324"/>
                    <a:pt x="564" y="2649"/>
                    <a:pt x="824" y="2931"/>
                  </a:cubicBezTo>
                  <a:cubicBezTo>
                    <a:pt x="1149" y="3213"/>
                    <a:pt x="1496" y="3495"/>
                    <a:pt x="1843" y="3755"/>
                  </a:cubicBezTo>
                  <a:cubicBezTo>
                    <a:pt x="1952" y="3863"/>
                    <a:pt x="2082" y="3928"/>
                    <a:pt x="2233" y="3950"/>
                  </a:cubicBezTo>
                  <a:cubicBezTo>
                    <a:pt x="2580" y="2866"/>
                    <a:pt x="2667" y="1695"/>
                    <a:pt x="2494" y="568"/>
                  </a:cubicBezTo>
                  <a:cubicBezTo>
                    <a:pt x="2472" y="373"/>
                    <a:pt x="2407" y="178"/>
                    <a:pt x="2298" y="4"/>
                  </a:cubicBezTo>
                  <a:cubicBezTo>
                    <a:pt x="2274" y="1"/>
                    <a:pt x="2249" y="0"/>
                    <a:pt x="22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738" name="Google Shape;1738;p42"/>
            <p:cNvSpPr/>
            <p:nvPr/>
          </p:nvSpPr>
          <p:spPr>
            <a:xfrm>
              <a:off x="1159397" y="3027146"/>
              <a:ext cx="551429" cy="685438"/>
            </a:xfrm>
            <a:custGeom>
              <a:avLst/>
              <a:gdLst/>
              <a:ahLst/>
              <a:cxnLst/>
              <a:rect l="l" t="t" r="r" b="b"/>
              <a:pathLst>
                <a:path w="4012" h="4987" extrusionOk="0">
                  <a:moveTo>
                    <a:pt x="2233" y="0"/>
                  </a:moveTo>
                  <a:cubicBezTo>
                    <a:pt x="1930" y="44"/>
                    <a:pt x="1691" y="196"/>
                    <a:pt x="1540" y="456"/>
                  </a:cubicBezTo>
                  <a:cubicBezTo>
                    <a:pt x="521" y="1735"/>
                    <a:pt x="0" y="3339"/>
                    <a:pt x="87" y="4987"/>
                  </a:cubicBezTo>
                  <a:cubicBezTo>
                    <a:pt x="1605" y="4380"/>
                    <a:pt x="2949" y="3404"/>
                    <a:pt x="3990" y="2125"/>
                  </a:cubicBezTo>
                  <a:lnTo>
                    <a:pt x="4011" y="2103"/>
                  </a:lnTo>
                  <a:cubicBezTo>
                    <a:pt x="3751" y="1453"/>
                    <a:pt x="3361" y="846"/>
                    <a:pt x="2862" y="347"/>
                  </a:cubicBezTo>
                  <a:cubicBezTo>
                    <a:pt x="2819" y="304"/>
                    <a:pt x="2775" y="261"/>
                    <a:pt x="2710" y="196"/>
                  </a:cubicBezTo>
                  <a:cubicBezTo>
                    <a:pt x="2580" y="87"/>
                    <a:pt x="2407" y="0"/>
                    <a:pt x="223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739" name="Google Shape;1739;p42"/>
            <p:cNvSpPr/>
            <p:nvPr/>
          </p:nvSpPr>
          <p:spPr>
            <a:xfrm>
              <a:off x="1326256" y="3056971"/>
              <a:ext cx="384571" cy="450132"/>
            </a:xfrm>
            <a:custGeom>
              <a:avLst/>
              <a:gdLst/>
              <a:ahLst/>
              <a:cxnLst/>
              <a:rect l="l" t="t" r="r" b="b"/>
              <a:pathLst>
                <a:path w="2798" h="3275" extrusionOk="0">
                  <a:moveTo>
                    <a:pt x="1496" y="0"/>
                  </a:moveTo>
                  <a:cubicBezTo>
                    <a:pt x="1475" y="0"/>
                    <a:pt x="1431" y="0"/>
                    <a:pt x="1410" y="22"/>
                  </a:cubicBezTo>
                  <a:cubicBezTo>
                    <a:pt x="1171" y="130"/>
                    <a:pt x="954" y="325"/>
                    <a:pt x="846" y="564"/>
                  </a:cubicBezTo>
                  <a:cubicBezTo>
                    <a:pt x="629" y="954"/>
                    <a:pt x="456" y="1366"/>
                    <a:pt x="304" y="1800"/>
                  </a:cubicBezTo>
                  <a:cubicBezTo>
                    <a:pt x="239" y="2017"/>
                    <a:pt x="174" y="2255"/>
                    <a:pt x="131" y="2472"/>
                  </a:cubicBezTo>
                  <a:cubicBezTo>
                    <a:pt x="44" y="2689"/>
                    <a:pt x="0" y="2927"/>
                    <a:pt x="0" y="3166"/>
                  </a:cubicBezTo>
                  <a:cubicBezTo>
                    <a:pt x="15" y="3245"/>
                    <a:pt x="51" y="3274"/>
                    <a:pt x="99" y="3274"/>
                  </a:cubicBezTo>
                  <a:cubicBezTo>
                    <a:pt x="196" y="3274"/>
                    <a:pt x="340" y="3158"/>
                    <a:pt x="456" y="3101"/>
                  </a:cubicBezTo>
                  <a:lnTo>
                    <a:pt x="1171" y="2754"/>
                  </a:lnTo>
                  <a:lnTo>
                    <a:pt x="2559" y="2038"/>
                  </a:lnTo>
                  <a:cubicBezTo>
                    <a:pt x="2645" y="2017"/>
                    <a:pt x="2711" y="1973"/>
                    <a:pt x="2776" y="1908"/>
                  </a:cubicBezTo>
                  <a:lnTo>
                    <a:pt x="2797" y="1886"/>
                  </a:lnTo>
                  <a:cubicBezTo>
                    <a:pt x="2537" y="1236"/>
                    <a:pt x="2147" y="629"/>
                    <a:pt x="1648" y="130"/>
                  </a:cubicBezTo>
                  <a:cubicBezTo>
                    <a:pt x="1605" y="87"/>
                    <a:pt x="1561" y="44"/>
                    <a:pt x="14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740" name="Google Shape;1740;p42"/>
            <p:cNvSpPr/>
            <p:nvPr/>
          </p:nvSpPr>
          <p:spPr>
            <a:xfrm>
              <a:off x="1102769" y="3259291"/>
              <a:ext cx="1418570" cy="1049393"/>
            </a:xfrm>
            <a:custGeom>
              <a:avLst/>
              <a:gdLst/>
              <a:ahLst/>
              <a:cxnLst/>
              <a:rect l="l" t="t" r="r" b="b"/>
              <a:pathLst>
                <a:path w="10321" h="7635" extrusionOk="0">
                  <a:moveTo>
                    <a:pt x="5077" y="0"/>
                  </a:moveTo>
                  <a:cubicBezTo>
                    <a:pt x="1358" y="0"/>
                    <a:pt x="185" y="3310"/>
                    <a:pt x="22" y="3818"/>
                  </a:cubicBezTo>
                  <a:cubicBezTo>
                    <a:pt x="0" y="3862"/>
                    <a:pt x="0" y="3905"/>
                    <a:pt x="22" y="3948"/>
                  </a:cubicBezTo>
                  <a:cubicBezTo>
                    <a:pt x="152" y="4447"/>
                    <a:pt x="1171" y="7634"/>
                    <a:pt x="5074" y="7634"/>
                  </a:cubicBezTo>
                  <a:cubicBezTo>
                    <a:pt x="7762" y="7634"/>
                    <a:pt x="9150" y="6442"/>
                    <a:pt x="9822" y="5596"/>
                  </a:cubicBezTo>
                  <a:cubicBezTo>
                    <a:pt x="10017" y="5336"/>
                    <a:pt x="10169" y="5054"/>
                    <a:pt x="10299" y="4772"/>
                  </a:cubicBezTo>
                  <a:cubicBezTo>
                    <a:pt x="10320" y="4729"/>
                    <a:pt x="10320" y="4686"/>
                    <a:pt x="10320" y="4642"/>
                  </a:cubicBezTo>
                  <a:cubicBezTo>
                    <a:pt x="10212" y="3970"/>
                    <a:pt x="9995" y="3298"/>
                    <a:pt x="9670" y="2691"/>
                  </a:cubicBezTo>
                  <a:cubicBezTo>
                    <a:pt x="8955" y="1195"/>
                    <a:pt x="7502" y="198"/>
                    <a:pt x="5854" y="46"/>
                  </a:cubicBezTo>
                  <a:cubicBezTo>
                    <a:pt x="5584" y="15"/>
                    <a:pt x="5325" y="0"/>
                    <a:pt x="50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741" name="Google Shape;1741;p42"/>
            <p:cNvSpPr/>
            <p:nvPr/>
          </p:nvSpPr>
          <p:spPr>
            <a:xfrm>
              <a:off x="1263719" y="3999295"/>
              <a:ext cx="1037023" cy="300317"/>
            </a:xfrm>
            <a:custGeom>
              <a:avLst/>
              <a:gdLst/>
              <a:ahLst/>
              <a:cxnLst/>
              <a:rect l="l" t="t" r="r" b="b"/>
              <a:pathLst>
                <a:path w="7545" h="2185" extrusionOk="0">
                  <a:moveTo>
                    <a:pt x="2889" y="0"/>
                  </a:moveTo>
                  <a:cubicBezTo>
                    <a:pt x="1918" y="0"/>
                    <a:pt x="942" y="156"/>
                    <a:pt x="0" y="472"/>
                  </a:cubicBezTo>
                  <a:cubicBezTo>
                    <a:pt x="1019" y="1340"/>
                    <a:pt x="2298" y="2055"/>
                    <a:pt x="3643" y="2163"/>
                  </a:cubicBezTo>
                  <a:cubicBezTo>
                    <a:pt x="3823" y="2178"/>
                    <a:pt x="4003" y="2185"/>
                    <a:pt x="4183" y="2185"/>
                  </a:cubicBezTo>
                  <a:cubicBezTo>
                    <a:pt x="5366" y="2185"/>
                    <a:pt x="6529" y="1877"/>
                    <a:pt x="7545" y="1274"/>
                  </a:cubicBezTo>
                  <a:cubicBezTo>
                    <a:pt x="6121" y="434"/>
                    <a:pt x="4511" y="0"/>
                    <a:pt x="288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742" name="Google Shape;1742;p42"/>
            <p:cNvSpPr/>
            <p:nvPr/>
          </p:nvSpPr>
          <p:spPr>
            <a:xfrm>
              <a:off x="1564588" y="3474118"/>
              <a:ext cx="173043" cy="150777"/>
            </a:xfrm>
            <a:custGeom>
              <a:avLst/>
              <a:gdLst/>
              <a:ahLst/>
              <a:cxnLst/>
              <a:rect l="l" t="t" r="r" b="b"/>
              <a:pathLst>
                <a:path w="1259" h="1097" extrusionOk="0">
                  <a:moveTo>
                    <a:pt x="716" y="1"/>
                  </a:moveTo>
                  <a:cubicBezTo>
                    <a:pt x="239" y="1"/>
                    <a:pt x="1" y="586"/>
                    <a:pt x="348" y="933"/>
                  </a:cubicBezTo>
                  <a:cubicBezTo>
                    <a:pt x="454" y="1046"/>
                    <a:pt x="587" y="1097"/>
                    <a:pt x="719" y="1097"/>
                  </a:cubicBezTo>
                  <a:cubicBezTo>
                    <a:pt x="992" y="1097"/>
                    <a:pt x="1258" y="879"/>
                    <a:pt x="1258" y="543"/>
                  </a:cubicBezTo>
                  <a:cubicBezTo>
                    <a:pt x="1258" y="239"/>
                    <a:pt x="1020" y="1"/>
                    <a:pt x="7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743" name="Google Shape;1743;p42"/>
            <p:cNvSpPr/>
            <p:nvPr/>
          </p:nvSpPr>
          <p:spPr>
            <a:xfrm>
              <a:off x="2115883" y="3530745"/>
              <a:ext cx="149128" cy="146104"/>
            </a:xfrm>
            <a:custGeom>
              <a:avLst/>
              <a:gdLst/>
              <a:ahLst/>
              <a:cxnLst/>
              <a:rect l="l" t="t" r="r" b="b"/>
              <a:pathLst>
                <a:path w="1085" h="1063" extrusionOk="0">
                  <a:moveTo>
                    <a:pt x="543" y="0"/>
                  </a:moveTo>
                  <a:cubicBezTo>
                    <a:pt x="239" y="0"/>
                    <a:pt x="1" y="239"/>
                    <a:pt x="1" y="542"/>
                  </a:cubicBezTo>
                  <a:cubicBezTo>
                    <a:pt x="1" y="824"/>
                    <a:pt x="239" y="1063"/>
                    <a:pt x="543" y="1063"/>
                  </a:cubicBezTo>
                  <a:cubicBezTo>
                    <a:pt x="846" y="1063"/>
                    <a:pt x="1085" y="824"/>
                    <a:pt x="1085" y="542"/>
                  </a:cubicBezTo>
                  <a:cubicBezTo>
                    <a:pt x="1085" y="239"/>
                    <a:pt x="846" y="0"/>
                    <a:pt x="5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744" name="Google Shape;1744;p42"/>
            <p:cNvSpPr/>
            <p:nvPr/>
          </p:nvSpPr>
          <p:spPr>
            <a:xfrm>
              <a:off x="1883462" y="3632042"/>
              <a:ext cx="125350" cy="71609"/>
            </a:xfrm>
            <a:custGeom>
              <a:avLst/>
              <a:gdLst/>
              <a:ahLst/>
              <a:cxnLst/>
              <a:rect l="l" t="t" r="r" b="b"/>
              <a:pathLst>
                <a:path w="912" h="521" extrusionOk="0">
                  <a:moveTo>
                    <a:pt x="326" y="1"/>
                  </a:moveTo>
                  <a:cubicBezTo>
                    <a:pt x="261" y="22"/>
                    <a:pt x="218" y="22"/>
                    <a:pt x="174" y="22"/>
                  </a:cubicBezTo>
                  <a:cubicBezTo>
                    <a:pt x="131" y="44"/>
                    <a:pt x="87" y="44"/>
                    <a:pt x="44" y="66"/>
                  </a:cubicBezTo>
                  <a:cubicBezTo>
                    <a:pt x="22" y="87"/>
                    <a:pt x="1" y="109"/>
                    <a:pt x="1" y="131"/>
                  </a:cubicBezTo>
                  <a:cubicBezTo>
                    <a:pt x="1" y="152"/>
                    <a:pt x="1" y="174"/>
                    <a:pt x="22" y="217"/>
                  </a:cubicBezTo>
                  <a:cubicBezTo>
                    <a:pt x="44" y="239"/>
                    <a:pt x="66" y="261"/>
                    <a:pt x="87" y="282"/>
                  </a:cubicBezTo>
                  <a:cubicBezTo>
                    <a:pt x="174" y="348"/>
                    <a:pt x="283" y="413"/>
                    <a:pt x="369" y="499"/>
                  </a:cubicBezTo>
                  <a:cubicBezTo>
                    <a:pt x="391" y="499"/>
                    <a:pt x="413" y="521"/>
                    <a:pt x="434" y="521"/>
                  </a:cubicBezTo>
                  <a:lnTo>
                    <a:pt x="478" y="499"/>
                  </a:lnTo>
                  <a:lnTo>
                    <a:pt x="521" y="478"/>
                  </a:lnTo>
                  <a:lnTo>
                    <a:pt x="608" y="413"/>
                  </a:lnTo>
                  <a:cubicBezTo>
                    <a:pt x="695" y="391"/>
                    <a:pt x="781" y="348"/>
                    <a:pt x="846" y="282"/>
                  </a:cubicBezTo>
                  <a:cubicBezTo>
                    <a:pt x="868" y="282"/>
                    <a:pt x="890" y="261"/>
                    <a:pt x="890" y="239"/>
                  </a:cubicBezTo>
                  <a:cubicBezTo>
                    <a:pt x="911" y="239"/>
                    <a:pt x="911" y="217"/>
                    <a:pt x="890" y="196"/>
                  </a:cubicBezTo>
                  <a:cubicBezTo>
                    <a:pt x="890" y="174"/>
                    <a:pt x="846" y="152"/>
                    <a:pt x="825" y="131"/>
                  </a:cubicBezTo>
                  <a:lnTo>
                    <a:pt x="738" y="66"/>
                  </a:lnTo>
                  <a:cubicBezTo>
                    <a:pt x="695" y="66"/>
                    <a:pt x="651" y="44"/>
                    <a:pt x="608" y="22"/>
                  </a:cubicBezTo>
                  <a:lnTo>
                    <a:pt x="52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745" name="Google Shape;1745;p42"/>
            <p:cNvSpPr/>
            <p:nvPr/>
          </p:nvSpPr>
          <p:spPr>
            <a:xfrm>
              <a:off x="1820924" y="3691693"/>
              <a:ext cx="128236" cy="81367"/>
            </a:xfrm>
            <a:custGeom>
              <a:avLst/>
              <a:gdLst/>
              <a:ahLst/>
              <a:cxnLst/>
              <a:rect l="l" t="t" r="r" b="b"/>
              <a:pathLst>
                <a:path w="933" h="592" extrusionOk="0">
                  <a:moveTo>
                    <a:pt x="911" y="0"/>
                  </a:moveTo>
                  <a:cubicBezTo>
                    <a:pt x="889" y="0"/>
                    <a:pt x="868" y="0"/>
                    <a:pt x="846" y="22"/>
                  </a:cubicBezTo>
                  <a:cubicBezTo>
                    <a:pt x="846" y="44"/>
                    <a:pt x="824" y="65"/>
                    <a:pt x="824" y="87"/>
                  </a:cubicBezTo>
                  <a:cubicBezTo>
                    <a:pt x="759" y="217"/>
                    <a:pt x="673" y="325"/>
                    <a:pt x="586" y="434"/>
                  </a:cubicBezTo>
                  <a:cubicBezTo>
                    <a:pt x="532" y="487"/>
                    <a:pt x="449" y="526"/>
                    <a:pt x="361" y="526"/>
                  </a:cubicBezTo>
                  <a:cubicBezTo>
                    <a:pt x="342" y="526"/>
                    <a:pt x="323" y="524"/>
                    <a:pt x="304" y="521"/>
                  </a:cubicBezTo>
                  <a:cubicBezTo>
                    <a:pt x="217" y="499"/>
                    <a:pt x="174" y="456"/>
                    <a:pt x="131" y="369"/>
                  </a:cubicBezTo>
                  <a:cubicBezTo>
                    <a:pt x="109" y="282"/>
                    <a:pt x="196" y="195"/>
                    <a:pt x="261" y="130"/>
                  </a:cubicBezTo>
                  <a:cubicBezTo>
                    <a:pt x="282" y="130"/>
                    <a:pt x="282" y="109"/>
                    <a:pt x="261" y="87"/>
                  </a:cubicBezTo>
                  <a:lnTo>
                    <a:pt x="217" y="87"/>
                  </a:lnTo>
                  <a:cubicBezTo>
                    <a:pt x="152" y="130"/>
                    <a:pt x="0" y="260"/>
                    <a:pt x="65" y="412"/>
                  </a:cubicBezTo>
                  <a:cubicBezTo>
                    <a:pt x="87" y="499"/>
                    <a:pt x="174" y="564"/>
                    <a:pt x="282" y="586"/>
                  </a:cubicBezTo>
                  <a:lnTo>
                    <a:pt x="326" y="586"/>
                  </a:lnTo>
                  <a:cubicBezTo>
                    <a:pt x="344" y="589"/>
                    <a:pt x="363" y="591"/>
                    <a:pt x="383" y="591"/>
                  </a:cubicBezTo>
                  <a:cubicBezTo>
                    <a:pt x="477" y="591"/>
                    <a:pt x="579" y="549"/>
                    <a:pt x="651" y="477"/>
                  </a:cubicBezTo>
                  <a:cubicBezTo>
                    <a:pt x="738" y="369"/>
                    <a:pt x="824" y="260"/>
                    <a:pt x="868" y="130"/>
                  </a:cubicBezTo>
                  <a:lnTo>
                    <a:pt x="911" y="65"/>
                  </a:lnTo>
                  <a:cubicBezTo>
                    <a:pt x="933" y="44"/>
                    <a:pt x="911" y="22"/>
                    <a:pt x="911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746" name="Google Shape;1746;p42"/>
            <p:cNvSpPr/>
            <p:nvPr/>
          </p:nvSpPr>
          <p:spPr>
            <a:xfrm>
              <a:off x="1934180" y="3693343"/>
              <a:ext cx="116278" cy="87827"/>
            </a:xfrm>
            <a:custGeom>
              <a:avLst/>
              <a:gdLst/>
              <a:ahLst/>
              <a:cxnLst/>
              <a:rect l="l" t="t" r="r" b="b"/>
              <a:pathLst>
                <a:path w="846" h="639" extrusionOk="0">
                  <a:moveTo>
                    <a:pt x="42" y="1"/>
                  </a:moveTo>
                  <a:cubicBezTo>
                    <a:pt x="22" y="1"/>
                    <a:pt x="0" y="16"/>
                    <a:pt x="0" y="32"/>
                  </a:cubicBezTo>
                  <a:cubicBezTo>
                    <a:pt x="22" y="75"/>
                    <a:pt x="22" y="118"/>
                    <a:pt x="44" y="162"/>
                  </a:cubicBezTo>
                  <a:cubicBezTo>
                    <a:pt x="65" y="292"/>
                    <a:pt x="130" y="422"/>
                    <a:pt x="239" y="530"/>
                  </a:cubicBezTo>
                  <a:cubicBezTo>
                    <a:pt x="282" y="595"/>
                    <a:pt x="369" y="639"/>
                    <a:pt x="477" y="639"/>
                  </a:cubicBezTo>
                  <a:lnTo>
                    <a:pt x="542" y="639"/>
                  </a:lnTo>
                  <a:cubicBezTo>
                    <a:pt x="629" y="639"/>
                    <a:pt x="716" y="574"/>
                    <a:pt x="759" y="509"/>
                  </a:cubicBezTo>
                  <a:cubicBezTo>
                    <a:pt x="846" y="357"/>
                    <a:pt x="716" y="227"/>
                    <a:pt x="651" y="183"/>
                  </a:cubicBezTo>
                  <a:cubicBezTo>
                    <a:pt x="651" y="173"/>
                    <a:pt x="645" y="167"/>
                    <a:pt x="637" y="167"/>
                  </a:cubicBezTo>
                  <a:cubicBezTo>
                    <a:pt x="629" y="167"/>
                    <a:pt x="618" y="173"/>
                    <a:pt x="607" y="183"/>
                  </a:cubicBezTo>
                  <a:cubicBezTo>
                    <a:pt x="607" y="183"/>
                    <a:pt x="607" y="205"/>
                    <a:pt x="607" y="227"/>
                  </a:cubicBezTo>
                  <a:cubicBezTo>
                    <a:pt x="672" y="292"/>
                    <a:pt x="737" y="378"/>
                    <a:pt x="694" y="465"/>
                  </a:cubicBezTo>
                  <a:cubicBezTo>
                    <a:pt x="651" y="530"/>
                    <a:pt x="586" y="574"/>
                    <a:pt x="521" y="574"/>
                  </a:cubicBezTo>
                  <a:cubicBezTo>
                    <a:pt x="434" y="574"/>
                    <a:pt x="347" y="552"/>
                    <a:pt x="282" y="487"/>
                  </a:cubicBezTo>
                  <a:cubicBezTo>
                    <a:pt x="195" y="378"/>
                    <a:pt x="130" y="248"/>
                    <a:pt x="109" y="140"/>
                  </a:cubicBezTo>
                  <a:cubicBezTo>
                    <a:pt x="87" y="97"/>
                    <a:pt x="87" y="53"/>
                    <a:pt x="65" y="10"/>
                  </a:cubicBezTo>
                  <a:cubicBezTo>
                    <a:pt x="59" y="4"/>
                    <a:pt x="51" y="1"/>
                    <a:pt x="42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747" name="Google Shape;1747;p42"/>
            <p:cNvSpPr/>
            <p:nvPr/>
          </p:nvSpPr>
          <p:spPr>
            <a:xfrm>
              <a:off x="1123661" y="3557547"/>
              <a:ext cx="336878" cy="119302"/>
            </a:xfrm>
            <a:custGeom>
              <a:avLst/>
              <a:gdLst/>
              <a:ahLst/>
              <a:cxnLst/>
              <a:rect l="l" t="t" r="r" b="b"/>
              <a:pathLst>
                <a:path w="2451" h="868" fill="none" extrusionOk="0">
                  <a:moveTo>
                    <a:pt x="2450" y="868"/>
                  </a:moveTo>
                  <a:lnTo>
                    <a:pt x="0" y="1"/>
                  </a:lnTo>
                </a:path>
              </a:pathLst>
            </a:custGeom>
            <a:solidFill>
              <a:schemeClr val="dk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748" name="Google Shape;1748;p42"/>
            <p:cNvSpPr/>
            <p:nvPr/>
          </p:nvSpPr>
          <p:spPr>
            <a:xfrm>
              <a:off x="1105793" y="3670802"/>
              <a:ext cx="357632" cy="50855"/>
            </a:xfrm>
            <a:custGeom>
              <a:avLst/>
              <a:gdLst/>
              <a:ahLst/>
              <a:cxnLst/>
              <a:rect l="l" t="t" r="r" b="b"/>
              <a:pathLst>
                <a:path w="2602" h="370" fill="none" extrusionOk="0">
                  <a:moveTo>
                    <a:pt x="2602" y="369"/>
                  </a:moveTo>
                  <a:lnTo>
                    <a:pt x="0" y="0"/>
                  </a:lnTo>
                </a:path>
              </a:pathLst>
            </a:custGeom>
            <a:solidFill>
              <a:schemeClr val="dk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749" name="Google Shape;1749;p42"/>
            <p:cNvSpPr/>
            <p:nvPr/>
          </p:nvSpPr>
          <p:spPr>
            <a:xfrm>
              <a:off x="1138505" y="3769075"/>
              <a:ext cx="322034" cy="18005"/>
            </a:xfrm>
            <a:custGeom>
              <a:avLst/>
              <a:gdLst/>
              <a:ahLst/>
              <a:cxnLst/>
              <a:rect l="l" t="t" r="r" b="b"/>
              <a:pathLst>
                <a:path w="2343" h="131" fill="none" extrusionOk="0">
                  <a:moveTo>
                    <a:pt x="2342" y="1"/>
                  </a:moveTo>
                  <a:lnTo>
                    <a:pt x="1" y="131"/>
                  </a:lnTo>
                </a:path>
              </a:pathLst>
            </a:custGeom>
            <a:solidFill>
              <a:schemeClr val="dk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750" name="Google Shape;1750;p42"/>
            <p:cNvSpPr/>
            <p:nvPr/>
          </p:nvSpPr>
          <p:spPr>
            <a:xfrm>
              <a:off x="2297724" y="3685646"/>
              <a:ext cx="348698" cy="68722"/>
            </a:xfrm>
            <a:custGeom>
              <a:avLst/>
              <a:gdLst/>
              <a:ahLst/>
              <a:cxnLst/>
              <a:rect l="l" t="t" r="r" b="b"/>
              <a:pathLst>
                <a:path w="2537" h="500" fill="none" extrusionOk="0">
                  <a:moveTo>
                    <a:pt x="0" y="500"/>
                  </a:moveTo>
                  <a:lnTo>
                    <a:pt x="2537" y="1"/>
                  </a:lnTo>
                </a:path>
              </a:pathLst>
            </a:custGeom>
            <a:solidFill>
              <a:schemeClr val="dk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751" name="Google Shape;1751;p42"/>
            <p:cNvSpPr/>
            <p:nvPr/>
          </p:nvSpPr>
          <p:spPr>
            <a:xfrm>
              <a:off x="2285766" y="3798900"/>
              <a:ext cx="360656" cy="3161"/>
            </a:xfrm>
            <a:custGeom>
              <a:avLst/>
              <a:gdLst/>
              <a:ahLst/>
              <a:cxnLst/>
              <a:rect l="l" t="t" r="r" b="b"/>
              <a:pathLst>
                <a:path w="2624" h="23" fill="none" extrusionOk="0">
                  <a:moveTo>
                    <a:pt x="1" y="1"/>
                  </a:moveTo>
                  <a:lnTo>
                    <a:pt x="2624" y="22"/>
                  </a:lnTo>
                </a:path>
              </a:pathLst>
            </a:custGeom>
            <a:solidFill>
              <a:schemeClr val="dk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752" name="Google Shape;1752;p42"/>
            <p:cNvSpPr/>
            <p:nvPr/>
          </p:nvSpPr>
          <p:spPr>
            <a:xfrm>
              <a:off x="2282742" y="3846594"/>
              <a:ext cx="316124" cy="62675"/>
            </a:xfrm>
            <a:custGeom>
              <a:avLst/>
              <a:gdLst/>
              <a:ahLst/>
              <a:cxnLst/>
              <a:rect l="l" t="t" r="r" b="b"/>
              <a:pathLst>
                <a:path w="2300" h="456" fill="none" extrusionOk="0">
                  <a:moveTo>
                    <a:pt x="1" y="1"/>
                  </a:moveTo>
                  <a:lnTo>
                    <a:pt x="2299" y="456"/>
                  </a:lnTo>
                </a:path>
              </a:pathLst>
            </a:custGeom>
            <a:solidFill>
              <a:schemeClr val="dk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753" name="Google Shape;1753;p42"/>
            <p:cNvSpPr/>
            <p:nvPr/>
          </p:nvSpPr>
          <p:spPr>
            <a:xfrm>
              <a:off x="1141529" y="3924113"/>
              <a:ext cx="664684" cy="372613"/>
            </a:xfrm>
            <a:custGeom>
              <a:avLst/>
              <a:gdLst/>
              <a:ahLst/>
              <a:cxnLst/>
              <a:rect l="l" t="t" r="r" b="b"/>
              <a:pathLst>
                <a:path w="4836" h="2711" fill="none" extrusionOk="0">
                  <a:moveTo>
                    <a:pt x="0" y="0"/>
                  </a:moveTo>
                  <a:cubicBezTo>
                    <a:pt x="1041" y="1670"/>
                    <a:pt x="2862" y="2689"/>
                    <a:pt x="4835" y="2710"/>
                  </a:cubicBezTo>
                </a:path>
              </a:pathLst>
            </a:custGeom>
            <a:solidFill>
              <a:schemeClr val="dk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754" name="Google Shape;1754;p42"/>
            <p:cNvSpPr/>
            <p:nvPr/>
          </p:nvSpPr>
          <p:spPr>
            <a:xfrm>
              <a:off x="1972939" y="4129731"/>
              <a:ext cx="390481" cy="166996"/>
            </a:xfrm>
            <a:custGeom>
              <a:avLst/>
              <a:gdLst/>
              <a:ahLst/>
              <a:cxnLst/>
              <a:rect l="l" t="t" r="r" b="b"/>
              <a:pathLst>
                <a:path w="2841" h="1215" fill="none" extrusionOk="0">
                  <a:moveTo>
                    <a:pt x="0" y="1214"/>
                  </a:moveTo>
                  <a:cubicBezTo>
                    <a:pt x="1019" y="1041"/>
                    <a:pt x="1995" y="629"/>
                    <a:pt x="2840" y="0"/>
                  </a:cubicBezTo>
                </a:path>
              </a:pathLst>
            </a:custGeom>
            <a:solidFill>
              <a:schemeClr val="dk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755" name="Google Shape;1755;p42"/>
            <p:cNvSpPr/>
            <p:nvPr/>
          </p:nvSpPr>
          <p:spPr>
            <a:xfrm>
              <a:off x="1382884" y="4383867"/>
              <a:ext cx="748113" cy="580293"/>
            </a:xfrm>
            <a:custGeom>
              <a:avLst/>
              <a:gdLst/>
              <a:ahLst/>
              <a:cxnLst/>
              <a:rect l="l" t="t" r="r" b="b"/>
              <a:pathLst>
                <a:path w="5443" h="4222" extrusionOk="0">
                  <a:moveTo>
                    <a:pt x="2840" y="1"/>
                  </a:moveTo>
                  <a:cubicBezTo>
                    <a:pt x="2160" y="1"/>
                    <a:pt x="1504" y="226"/>
                    <a:pt x="976" y="666"/>
                  </a:cubicBezTo>
                  <a:cubicBezTo>
                    <a:pt x="326" y="1208"/>
                    <a:pt x="0" y="2054"/>
                    <a:pt x="130" y="2878"/>
                  </a:cubicBezTo>
                  <a:cubicBezTo>
                    <a:pt x="279" y="2848"/>
                    <a:pt x="429" y="2833"/>
                    <a:pt x="578" y="2833"/>
                  </a:cubicBezTo>
                  <a:cubicBezTo>
                    <a:pt x="973" y="2833"/>
                    <a:pt x="1361" y="2939"/>
                    <a:pt x="1691" y="3159"/>
                  </a:cubicBezTo>
                  <a:cubicBezTo>
                    <a:pt x="2082" y="3398"/>
                    <a:pt x="2364" y="3767"/>
                    <a:pt x="2515" y="4200"/>
                  </a:cubicBezTo>
                  <a:lnTo>
                    <a:pt x="2645" y="4200"/>
                  </a:lnTo>
                  <a:cubicBezTo>
                    <a:pt x="2689" y="4200"/>
                    <a:pt x="2645" y="4222"/>
                    <a:pt x="2689" y="4222"/>
                  </a:cubicBezTo>
                  <a:lnTo>
                    <a:pt x="3534" y="4222"/>
                  </a:lnTo>
                  <a:cubicBezTo>
                    <a:pt x="3578" y="3788"/>
                    <a:pt x="3773" y="3376"/>
                    <a:pt x="4076" y="3051"/>
                  </a:cubicBezTo>
                  <a:cubicBezTo>
                    <a:pt x="4402" y="2704"/>
                    <a:pt x="4857" y="2466"/>
                    <a:pt x="5334" y="2401"/>
                  </a:cubicBezTo>
                  <a:cubicBezTo>
                    <a:pt x="5442" y="1815"/>
                    <a:pt x="5247" y="1208"/>
                    <a:pt x="4835" y="796"/>
                  </a:cubicBezTo>
                  <a:cubicBezTo>
                    <a:pt x="4423" y="384"/>
                    <a:pt x="3881" y="103"/>
                    <a:pt x="3318" y="37"/>
                  </a:cubicBezTo>
                  <a:cubicBezTo>
                    <a:pt x="3158" y="13"/>
                    <a:pt x="2999" y="1"/>
                    <a:pt x="28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756" name="Google Shape;1756;p42"/>
            <p:cNvSpPr/>
            <p:nvPr/>
          </p:nvSpPr>
          <p:spPr>
            <a:xfrm>
              <a:off x="1874528" y="4710712"/>
              <a:ext cx="250425" cy="253449"/>
            </a:xfrm>
            <a:custGeom>
              <a:avLst/>
              <a:gdLst/>
              <a:ahLst/>
              <a:cxnLst/>
              <a:rect l="l" t="t" r="r" b="b"/>
              <a:pathLst>
                <a:path w="1822" h="1844" extrusionOk="0">
                  <a:moveTo>
                    <a:pt x="1757" y="1"/>
                  </a:moveTo>
                  <a:cubicBezTo>
                    <a:pt x="1302" y="44"/>
                    <a:pt x="868" y="239"/>
                    <a:pt x="543" y="565"/>
                  </a:cubicBezTo>
                  <a:cubicBezTo>
                    <a:pt x="217" y="912"/>
                    <a:pt x="44" y="1345"/>
                    <a:pt x="1" y="1800"/>
                  </a:cubicBezTo>
                  <a:cubicBezTo>
                    <a:pt x="1" y="1822"/>
                    <a:pt x="22" y="1844"/>
                    <a:pt x="44" y="1844"/>
                  </a:cubicBezTo>
                  <a:cubicBezTo>
                    <a:pt x="66" y="1844"/>
                    <a:pt x="87" y="1822"/>
                    <a:pt x="87" y="1800"/>
                  </a:cubicBezTo>
                  <a:cubicBezTo>
                    <a:pt x="152" y="890"/>
                    <a:pt x="868" y="153"/>
                    <a:pt x="1779" y="88"/>
                  </a:cubicBezTo>
                  <a:cubicBezTo>
                    <a:pt x="1800" y="88"/>
                    <a:pt x="1822" y="66"/>
                    <a:pt x="1822" y="44"/>
                  </a:cubicBezTo>
                  <a:cubicBezTo>
                    <a:pt x="1800" y="23"/>
                    <a:pt x="1779" y="1"/>
                    <a:pt x="1757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757" name="Google Shape;1757;p42"/>
            <p:cNvSpPr/>
            <p:nvPr/>
          </p:nvSpPr>
          <p:spPr>
            <a:xfrm>
              <a:off x="2247007" y="4434997"/>
              <a:ext cx="119302" cy="529163"/>
            </a:xfrm>
            <a:custGeom>
              <a:avLst/>
              <a:gdLst/>
              <a:ahLst/>
              <a:cxnLst/>
              <a:rect l="l" t="t" r="r" b="b"/>
              <a:pathLst>
                <a:path w="868" h="3850" extrusionOk="0">
                  <a:moveTo>
                    <a:pt x="554" y="1"/>
                  </a:moveTo>
                  <a:cubicBezTo>
                    <a:pt x="524" y="1"/>
                    <a:pt x="486" y="28"/>
                    <a:pt x="499" y="56"/>
                  </a:cubicBezTo>
                  <a:cubicBezTo>
                    <a:pt x="673" y="706"/>
                    <a:pt x="781" y="1378"/>
                    <a:pt x="781" y="2050"/>
                  </a:cubicBezTo>
                  <a:cubicBezTo>
                    <a:pt x="781" y="2701"/>
                    <a:pt x="499" y="3308"/>
                    <a:pt x="22" y="3763"/>
                  </a:cubicBezTo>
                  <a:cubicBezTo>
                    <a:pt x="1" y="3785"/>
                    <a:pt x="1" y="3806"/>
                    <a:pt x="22" y="3828"/>
                  </a:cubicBezTo>
                  <a:cubicBezTo>
                    <a:pt x="44" y="3828"/>
                    <a:pt x="44" y="3850"/>
                    <a:pt x="66" y="3850"/>
                  </a:cubicBezTo>
                  <a:cubicBezTo>
                    <a:pt x="66" y="3850"/>
                    <a:pt x="87" y="3828"/>
                    <a:pt x="87" y="3828"/>
                  </a:cubicBezTo>
                  <a:cubicBezTo>
                    <a:pt x="586" y="3373"/>
                    <a:pt x="868" y="2722"/>
                    <a:pt x="868" y="2050"/>
                  </a:cubicBezTo>
                  <a:cubicBezTo>
                    <a:pt x="868" y="1378"/>
                    <a:pt x="781" y="684"/>
                    <a:pt x="586" y="34"/>
                  </a:cubicBezTo>
                  <a:cubicBezTo>
                    <a:pt x="586" y="10"/>
                    <a:pt x="571" y="1"/>
                    <a:pt x="55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758" name="Google Shape;1758;p42"/>
            <p:cNvSpPr/>
            <p:nvPr/>
          </p:nvSpPr>
          <p:spPr>
            <a:xfrm>
              <a:off x="1934180" y="4862726"/>
              <a:ext cx="38897" cy="101434"/>
            </a:xfrm>
            <a:custGeom>
              <a:avLst/>
              <a:gdLst/>
              <a:ahLst/>
              <a:cxnLst/>
              <a:rect l="l" t="t" r="r" b="b"/>
              <a:pathLst>
                <a:path w="283" h="738" extrusionOk="0">
                  <a:moveTo>
                    <a:pt x="239" y="1"/>
                  </a:moveTo>
                  <a:cubicBezTo>
                    <a:pt x="217" y="1"/>
                    <a:pt x="195" y="1"/>
                    <a:pt x="174" y="22"/>
                  </a:cubicBezTo>
                  <a:cubicBezTo>
                    <a:pt x="65" y="239"/>
                    <a:pt x="0" y="478"/>
                    <a:pt x="22" y="738"/>
                  </a:cubicBezTo>
                  <a:lnTo>
                    <a:pt x="109" y="738"/>
                  </a:lnTo>
                  <a:cubicBezTo>
                    <a:pt x="87" y="499"/>
                    <a:pt x="152" y="283"/>
                    <a:pt x="260" y="66"/>
                  </a:cubicBezTo>
                  <a:cubicBezTo>
                    <a:pt x="282" y="44"/>
                    <a:pt x="260" y="22"/>
                    <a:pt x="23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759" name="Google Shape;1759;p42"/>
            <p:cNvSpPr/>
            <p:nvPr/>
          </p:nvSpPr>
          <p:spPr>
            <a:xfrm>
              <a:off x="2011562" y="4868774"/>
              <a:ext cx="32987" cy="95387"/>
            </a:xfrm>
            <a:custGeom>
              <a:avLst/>
              <a:gdLst/>
              <a:ahLst/>
              <a:cxnLst/>
              <a:rect l="l" t="t" r="r" b="b"/>
              <a:pathLst>
                <a:path w="240" h="694" extrusionOk="0">
                  <a:moveTo>
                    <a:pt x="218" y="0"/>
                  </a:moveTo>
                  <a:cubicBezTo>
                    <a:pt x="196" y="0"/>
                    <a:pt x="174" y="0"/>
                    <a:pt x="153" y="22"/>
                  </a:cubicBezTo>
                  <a:cubicBezTo>
                    <a:pt x="44" y="239"/>
                    <a:pt x="1" y="455"/>
                    <a:pt x="23" y="694"/>
                  </a:cubicBezTo>
                  <a:lnTo>
                    <a:pt x="131" y="694"/>
                  </a:lnTo>
                  <a:cubicBezTo>
                    <a:pt x="109" y="477"/>
                    <a:pt x="153" y="260"/>
                    <a:pt x="239" y="65"/>
                  </a:cubicBezTo>
                  <a:cubicBezTo>
                    <a:pt x="239" y="43"/>
                    <a:pt x="239" y="22"/>
                    <a:pt x="218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760" name="Google Shape;1760;p42"/>
            <p:cNvSpPr/>
            <p:nvPr/>
          </p:nvSpPr>
          <p:spPr>
            <a:xfrm>
              <a:off x="1156373" y="4588660"/>
              <a:ext cx="584279" cy="375500"/>
            </a:xfrm>
            <a:custGeom>
              <a:avLst/>
              <a:gdLst/>
              <a:ahLst/>
              <a:cxnLst/>
              <a:rect l="l" t="t" r="r" b="b"/>
              <a:pathLst>
                <a:path w="4251" h="2732" extrusionOk="0">
                  <a:moveTo>
                    <a:pt x="66" y="0"/>
                  </a:moveTo>
                  <a:cubicBezTo>
                    <a:pt x="44" y="0"/>
                    <a:pt x="22" y="0"/>
                    <a:pt x="22" y="43"/>
                  </a:cubicBezTo>
                  <a:cubicBezTo>
                    <a:pt x="1" y="65"/>
                    <a:pt x="22" y="87"/>
                    <a:pt x="44" y="87"/>
                  </a:cubicBezTo>
                  <a:cubicBezTo>
                    <a:pt x="738" y="347"/>
                    <a:pt x="1323" y="846"/>
                    <a:pt x="1713" y="1496"/>
                  </a:cubicBezTo>
                  <a:cubicBezTo>
                    <a:pt x="1713" y="1496"/>
                    <a:pt x="1735" y="1518"/>
                    <a:pt x="1757" y="1518"/>
                  </a:cubicBezTo>
                  <a:cubicBezTo>
                    <a:pt x="1936" y="1469"/>
                    <a:pt x="2118" y="1445"/>
                    <a:pt x="2298" y="1445"/>
                  </a:cubicBezTo>
                  <a:cubicBezTo>
                    <a:pt x="2599" y="1445"/>
                    <a:pt x="2895" y="1512"/>
                    <a:pt x="3166" y="1648"/>
                  </a:cubicBezTo>
                  <a:cubicBezTo>
                    <a:pt x="3621" y="1865"/>
                    <a:pt x="3968" y="2255"/>
                    <a:pt x="4163" y="2710"/>
                  </a:cubicBezTo>
                  <a:cubicBezTo>
                    <a:pt x="4163" y="2732"/>
                    <a:pt x="4185" y="2732"/>
                    <a:pt x="4207" y="2732"/>
                  </a:cubicBezTo>
                  <a:cubicBezTo>
                    <a:pt x="4228" y="2710"/>
                    <a:pt x="4250" y="2688"/>
                    <a:pt x="4228" y="2667"/>
                  </a:cubicBezTo>
                  <a:cubicBezTo>
                    <a:pt x="4033" y="2190"/>
                    <a:pt x="3665" y="1800"/>
                    <a:pt x="3209" y="1561"/>
                  </a:cubicBezTo>
                  <a:cubicBezTo>
                    <a:pt x="2913" y="1420"/>
                    <a:pt x="2598" y="1352"/>
                    <a:pt x="2282" y="1352"/>
                  </a:cubicBezTo>
                  <a:cubicBezTo>
                    <a:pt x="2114" y="1352"/>
                    <a:pt x="1945" y="1372"/>
                    <a:pt x="1778" y="1409"/>
                  </a:cubicBezTo>
                  <a:cubicBezTo>
                    <a:pt x="1388" y="759"/>
                    <a:pt x="781" y="260"/>
                    <a:pt x="6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761" name="Google Shape;1761;p42"/>
            <p:cNvSpPr/>
            <p:nvPr/>
          </p:nvSpPr>
          <p:spPr>
            <a:xfrm>
              <a:off x="1531876" y="4907396"/>
              <a:ext cx="65699" cy="53878"/>
            </a:xfrm>
            <a:custGeom>
              <a:avLst/>
              <a:gdLst/>
              <a:ahLst/>
              <a:cxnLst/>
              <a:rect l="l" t="t" r="r" b="b"/>
              <a:pathLst>
                <a:path w="478" h="392" extrusionOk="0">
                  <a:moveTo>
                    <a:pt x="65" y="1"/>
                  </a:moveTo>
                  <a:cubicBezTo>
                    <a:pt x="44" y="1"/>
                    <a:pt x="22" y="1"/>
                    <a:pt x="0" y="23"/>
                  </a:cubicBezTo>
                  <a:cubicBezTo>
                    <a:pt x="0" y="44"/>
                    <a:pt x="0" y="66"/>
                    <a:pt x="22" y="88"/>
                  </a:cubicBezTo>
                  <a:cubicBezTo>
                    <a:pt x="152" y="153"/>
                    <a:pt x="282" y="261"/>
                    <a:pt x="369" y="391"/>
                  </a:cubicBezTo>
                  <a:lnTo>
                    <a:pt x="477" y="391"/>
                  </a:lnTo>
                  <a:cubicBezTo>
                    <a:pt x="391" y="218"/>
                    <a:pt x="239" y="88"/>
                    <a:pt x="6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762" name="Google Shape;1762;p42"/>
            <p:cNvSpPr/>
            <p:nvPr/>
          </p:nvSpPr>
          <p:spPr>
            <a:xfrm>
              <a:off x="1621215" y="4895575"/>
              <a:ext cx="65699" cy="65699"/>
            </a:xfrm>
            <a:custGeom>
              <a:avLst/>
              <a:gdLst/>
              <a:ahLst/>
              <a:cxnLst/>
              <a:rect l="l" t="t" r="r" b="b"/>
              <a:pathLst>
                <a:path w="478" h="478" extrusionOk="0">
                  <a:moveTo>
                    <a:pt x="88" y="0"/>
                  </a:moveTo>
                  <a:cubicBezTo>
                    <a:pt x="66" y="0"/>
                    <a:pt x="23" y="0"/>
                    <a:pt x="23" y="22"/>
                  </a:cubicBezTo>
                  <a:cubicBezTo>
                    <a:pt x="1" y="44"/>
                    <a:pt x="1" y="65"/>
                    <a:pt x="23" y="87"/>
                  </a:cubicBezTo>
                  <a:cubicBezTo>
                    <a:pt x="174" y="174"/>
                    <a:pt x="304" y="304"/>
                    <a:pt x="369" y="477"/>
                  </a:cubicBezTo>
                  <a:lnTo>
                    <a:pt x="478" y="477"/>
                  </a:lnTo>
                  <a:cubicBezTo>
                    <a:pt x="391" y="282"/>
                    <a:pt x="261" y="109"/>
                    <a:pt x="88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763" name="Google Shape;1763;p42"/>
            <p:cNvSpPr/>
            <p:nvPr/>
          </p:nvSpPr>
          <p:spPr>
            <a:xfrm>
              <a:off x="2375244" y="4473344"/>
              <a:ext cx="304028" cy="434189"/>
            </a:xfrm>
            <a:custGeom>
              <a:avLst/>
              <a:gdLst/>
              <a:ahLst/>
              <a:cxnLst/>
              <a:rect l="l" t="t" r="r" b="b"/>
              <a:pathLst>
                <a:path w="2212" h="3159" extrusionOk="0">
                  <a:moveTo>
                    <a:pt x="444" y="1"/>
                  </a:moveTo>
                  <a:cubicBezTo>
                    <a:pt x="433" y="1"/>
                    <a:pt x="422" y="5"/>
                    <a:pt x="412" y="15"/>
                  </a:cubicBezTo>
                  <a:cubicBezTo>
                    <a:pt x="0" y="622"/>
                    <a:pt x="0" y="1424"/>
                    <a:pt x="434" y="2010"/>
                  </a:cubicBezTo>
                  <a:cubicBezTo>
                    <a:pt x="781" y="2508"/>
                    <a:pt x="1279" y="2855"/>
                    <a:pt x="1821" y="3050"/>
                  </a:cubicBezTo>
                  <a:lnTo>
                    <a:pt x="1908" y="3029"/>
                  </a:lnTo>
                  <a:cubicBezTo>
                    <a:pt x="1995" y="3072"/>
                    <a:pt x="2103" y="3116"/>
                    <a:pt x="2211" y="3159"/>
                  </a:cubicBezTo>
                  <a:cubicBezTo>
                    <a:pt x="2211" y="3137"/>
                    <a:pt x="2211" y="3137"/>
                    <a:pt x="2211" y="3137"/>
                  </a:cubicBezTo>
                  <a:cubicBezTo>
                    <a:pt x="2211" y="3116"/>
                    <a:pt x="2190" y="3094"/>
                    <a:pt x="2190" y="3094"/>
                  </a:cubicBezTo>
                  <a:cubicBezTo>
                    <a:pt x="1518" y="2920"/>
                    <a:pt x="932" y="2530"/>
                    <a:pt x="499" y="1988"/>
                  </a:cubicBezTo>
                  <a:cubicBezTo>
                    <a:pt x="152" y="1446"/>
                    <a:pt x="43" y="644"/>
                    <a:pt x="477" y="80"/>
                  </a:cubicBezTo>
                  <a:cubicBezTo>
                    <a:pt x="510" y="47"/>
                    <a:pt x="480" y="1"/>
                    <a:pt x="44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764" name="Google Shape;1764;p42"/>
            <p:cNvSpPr/>
            <p:nvPr/>
          </p:nvSpPr>
          <p:spPr>
            <a:xfrm>
              <a:off x="2956227" y="4911107"/>
              <a:ext cx="95524" cy="41233"/>
            </a:xfrm>
            <a:custGeom>
              <a:avLst/>
              <a:gdLst/>
              <a:ahLst/>
              <a:cxnLst/>
              <a:rect l="l" t="t" r="r" b="b"/>
              <a:pathLst>
                <a:path w="695" h="300" extrusionOk="0">
                  <a:moveTo>
                    <a:pt x="47" y="1"/>
                  </a:moveTo>
                  <a:cubicBezTo>
                    <a:pt x="33" y="1"/>
                    <a:pt x="22" y="6"/>
                    <a:pt x="22" y="17"/>
                  </a:cubicBezTo>
                  <a:cubicBezTo>
                    <a:pt x="1" y="39"/>
                    <a:pt x="22" y="82"/>
                    <a:pt x="44" y="82"/>
                  </a:cubicBezTo>
                  <a:cubicBezTo>
                    <a:pt x="174" y="169"/>
                    <a:pt x="326" y="234"/>
                    <a:pt x="478" y="299"/>
                  </a:cubicBezTo>
                  <a:cubicBezTo>
                    <a:pt x="543" y="299"/>
                    <a:pt x="629" y="277"/>
                    <a:pt x="695" y="277"/>
                  </a:cubicBezTo>
                  <a:cubicBezTo>
                    <a:pt x="478" y="212"/>
                    <a:pt x="283" y="126"/>
                    <a:pt x="87" y="17"/>
                  </a:cubicBezTo>
                  <a:cubicBezTo>
                    <a:pt x="77" y="6"/>
                    <a:pt x="60" y="1"/>
                    <a:pt x="47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765" name="Google Shape;1765;p42"/>
            <p:cNvSpPr/>
            <p:nvPr/>
          </p:nvSpPr>
          <p:spPr>
            <a:xfrm>
              <a:off x="2998011" y="4873447"/>
              <a:ext cx="104458" cy="51954"/>
            </a:xfrm>
            <a:custGeom>
              <a:avLst/>
              <a:gdLst/>
              <a:ahLst/>
              <a:cxnLst/>
              <a:rect l="l" t="t" r="r" b="b"/>
              <a:pathLst>
                <a:path w="760" h="378" extrusionOk="0">
                  <a:moveTo>
                    <a:pt x="46" y="0"/>
                  </a:moveTo>
                  <a:cubicBezTo>
                    <a:pt x="31" y="0"/>
                    <a:pt x="16" y="16"/>
                    <a:pt x="0" y="31"/>
                  </a:cubicBezTo>
                  <a:cubicBezTo>
                    <a:pt x="0" y="53"/>
                    <a:pt x="0" y="74"/>
                    <a:pt x="22" y="74"/>
                  </a:cubicBezTo>
                  <a:cubicBezTo>
                    <a:pt x="239" y="205"/>
                    <a:pt x="456" y="291"/>
                    <a:pt x="694" y="378"/>
                  </a:cubicBezTo>
                  <a:cubicBezTo>
                    <a:pt x="716" y="335"/>
                    <a:pt x="737" y="313"/>
                    <a:pt x="759" y="291"/>
                  </a:cubicBezTo>
                  <a:cubicBezTo>
                    <a:pt x="521" y="226"/>
                    <a:pt x="282" y="118"/>
                    <a:pt x="65" y="9"/>
                  </a:cubicBezTo>
                  <a:cubicBezTo>
                    <a:pt x="59" y="3"/>
                    <a:pt x="53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766" name="Google Shape;1766;p42"/>
            <p:cNvSpPr/>
            <p:nvPr/>
          </p:nvSpPr>
          <p:spPr>
            <a:xfrm>
              <a:off x="763003" y="4904509"/>
              <a:ext cx="685576" cy="169882"/>
            </a:xfrm>
            <a:custGeom>
              <a:avLst/>
              <a:gdLst/>
              <a:ahLst/>
              <a:cxnLst/>
              <a:rect l="l" t="t" r="r" b="b"/>
              <a:pathLst>
                <a:path w="4988" h="1236" fill="none" extrusionOk="0">
                  <a:moveTo>
                    <a:pt x="738" y="0"/>
                  </a:moveTo>
                  <a:cubicBezTo>
                    <a:pt x="434" y="87"/>
                    <a:pt x="66" y="260"/>
                    <a:pt x="23" y="586"/>
                  </a:cubicBezTo>
                  <a:cubicBezTo>
                    <a:pt x="1" y="889"/>
                    <a:pt x="348" y="1149"/>
                    <a:pt x="695" y="1193"/>
                  </a:cubicBezTo>
                  <a:cubicBezTo>
                    <a:pt x="1410" y="1236"/>
                    <a:pt x="2039" y="651"/>
                    <a:pt x="2776" y="672"/>
                  </a:cubicBezTo>
                  <a:cubicBezTo>
                    <a:pt x="3166" y="737"/>
                    <a:pt x="3535" y="824"/>
                    <a:pt x="3903" y="976"/>
                  </a:cubicBezTo>
                  <a:cubicBezTo>
                    <a:pt x="4272" y="1063"/>
                    <a:pt x="4727" y="1063"/>
                    <a:pt x="4987" y="781"/>
                  </a:cubicBezTo>
                </a:path>
              </a:pathLst>
            </a:custGeom>
            <a:solidFill>
              <a:schemeClr val="dk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767" name="Google Shape;1767;p42"/>
            <p:cNvSpPr/>
            <p:nvPr/>
          </p:nvSpPr>
          <p:spPr>
            <a:xfrm>
              <a:off x="769051" y="4698891"/>
              <a:ext cx="739042" cy="271316"/>
            </a:xfrm>
            <a:custGeom>
              <a:avLst/>
              <a:gdLst/>
              <a:ahLst/>
              <a:cxnLst/>
              <a:rect l="l" t="t" r="r" b="b"/>
              <a:pathLst>
                <a:path w="5377" h="1974" extrusionOk="0">
                  <a:moveTo>
                    <a:pt x="2710" y="0"/>
                  </a:moveTo>
                  <a:cubicBezTo>
                    <a:pt x="1496" y="22"/>
                    <a:pt x="412" y="781"/>
                    <a:pt x="0" y="1908"/>
                  </a:cubicBezTo>
                  <a:lnTo>
                    <a:pt x="1149" y="1908"/>
                  </a:lnTo>
                  <a:lnTo>
                    <a:pt x="2428" y="1930"/>
                  </a:lnTo>
                  <a:lnTo>
                    <a:pt x="3751" y="1951"/>
                  </a:lnTo>
                  <a:lnTo>
                    <a:pt x="4835" y="1973"/>
                  </a:lnTo>
                  <a:lnTo>
                    <a:pt x="5312" y="1973"/>
                  </a:lnTo>
                  <a:cubicBezTo>
                    <a:pt x="5334" y="1973"/>
                    <a:pt x="5377" y="1973"/>
                    <a:pt x="5377" y="1930"/>
                  </a:cubicBezTo>
                  <a:cubicBezTo>
                    <a:pt x="5377" y="1930"/>
                    <a:pt x="5377" y="1908"/>
                    <a:pt x="5377" y="1908"/>
                  </a:cubicBezTo>
                  <a:cubicBezTo>
                    <a:pt x="5355" y="1865"/>
                    <a:pt x="5334" y="1843"/>
                    <a:pt x="5334" y="1800"/>
                  </a:cubicBezTo>
                  <a:cubicBezTo>
                    <a:pt x="5247" y="1605"/>
                    <a:pt x="5138" y="1388"/>
                    <a:pt x="5008" y="1214"/>
                  </a:cubicBezTo>
                  <a:cubicBezTo>
                    <a:pt x="4835" y="998"/>
                    <a:pt x="4662" y="802"/>
                    <a:pt x="4466" y="651"/>
                  </a:cubicBezTo>
                  <a:cubicBezTo>
                    <a:pt x="3968" y="239"/>
                    <a:pt x="3339" y="22"/>
                    <a:pt x="27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768" name="Google Shape;1768;p42"/>
            <p:cNvSpPr/>
            <p:nvPr/>
          </p:nvSpPr>
          <p:spPr>
            <a:xfrm>
              <a:off x="1361992" y="4844858"/>
              <a:ext cx="41921" cy="41921"/>
            </a:xfrm>
            <a:custGeom>
              <a:avLst/>
              <a:gdLst/>
              <a:ahLst/>
              <a:cxnLst/>
              <a:rect l="l" t="t" r="r" b="b"/>
              <a:pathLst>
                <a:path w="305" h="305" extrusionOk="0">
                  <a:moveTo>
                    <a:pt x="152" y="1"/>
                  </a:moveTo>
                  <a:cubicBezTo>
                    <a:pt x="66" y="1"/>
                    <a:pt x="1" y="66"/>
                    <a:pt x="1" y="152"/>
                  </a:cubicBezTo>
                  <a:cubicBezTo>
                    <a:pt x="1" y="239"/>
                    <a:pt x="66" y="304"/>
                    <a:pt x="152" y="304"/>
                  </a:cubicBezTo>
                  <a:cubicBezTo>
                    <a:pt x="217" y="304"/>
                    <a:pt x="304" y="239"/>
                    <a:pt x="304" y="152"/>
                  </a:cubicBezTo>
                  <a:cubicBezTo>
                    <a:pt x="304" y="66"/>
                    <a:pt x="217" y="1"/>
                    <a:pt x="1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769" name="Google Shape;1769;p42"/>
            <p:cNvSpPr/>
            <p:nvPr/>
          </p:nvSpPr>
          <p:spPr>
            <a:xfrm>
              <a:off x="1087925" y="4524748"/>
              <a:ext cx="244377" cy="239842"/>
            </a:xfrm>
            <a:custGeom>
              <a:avLst/>
              <a:gdLst/>
              <a:ahLst/>
              <a:cxnLst/>
              <a:rect l="l" t="t" r="r" b="b"/>
              <a:pathLst>
                <a:path w="1778" h="1745" extrusionOk="0">
                  <a:moveTo>
                    <a:pt x="805" y="0"/>
                  </a:moveTo>
                  <a:cubicBezTo>
                    <a:pt x="617" y="0"/>
                    <a:pt x="429" y="63"/>
                    <a:pt x="282" y="183"/>
                  </a:cubicBezTo>
                  <a:cubicBezTo>
                    <a:pt x="87" y="400"/>
                    <a:pt x="0" y="704"/>
                    <a:pt x="65" y="1007"/>
                  </a:cubicBezTo>
                  <a:cubicBezTo>
                    <a:pt x="152" y="1289"/>
                    <a:pt x="304" y="1549"/>
                    <a:pt x="542" y="1744"/>
                  </a:cubicBezTo>
                  <a:cubicBezTo>
                    <a:pt x="932" y="1701"/>
                    <a:pt x="1301" y="1701"/>
                    <a:pt x="1691" y="1657"/>
                  </a:cubicBezTo>
                  <a:cubicBezTo>
                    <a:pt x="1778" y="1376"/>
                    <a:pt x="1778" y="1072"/>
                    <a:pt x="1713" y="769"/>
                  </a:cubicBezTo>
                  <a:cubicBezTo>
                    <a:pt x="1626" y="465"/>
                    <a:pt x="1431" y="227"/>
                    <a:pt x="1149" y="75"/>
                  </a:cubicBezTo>
                  <a:cubicBezTo>
                    <a:pt x="1041" y="25"/>
                    <a:pt x="923" y="0"/>
                    <a:pt x="8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770" name="Google Shape;1770;p42"/>
            <p:cNvSpPr/>
            <p:nvPr/>
          </p:nvSpPr>
          <p:spPr>
            <a:xfrm>
              <a:off x="1478272" y="4942857"/>
              <a:ext cx="29826" cy="27352"/>
            </a:xfrm>
            <a:custGeom>
              <a:avLst/>
              <a:gdLst/>
              <a:ahLst/>
              <a:cxnLst/>
              <a:rect l="l" t="t" r="r" b="b"/>
              <a:pathLst>
                <a:path w="217" h="199" extrusionOk="0">
                  <a:moveTo>
                    <a:pt x="151" y="0"/>
                  </a:moveTo>
                  <a:cubicBezTo>
                    <a:pt x="72" y="0"/>
                    <a:pt x="0" y="99"/>
                    <a:pt x="0" y="198"/>
                  </a:cubicBezTo>
                  <a:lnTo>
                    <a:pt x="152" y="198"/>
                  </a:lnTo>
                  <a:cubicBezTo>
                    <a:pt x="174" y="198"/>
                    <a:pt x="217" y="198"/>
                    <a:pt x="217" y="155"/>
                  </a:cubicBezTo>
                  <a:cubicBezTo>
                    <a:pt x="217" y="133"/>
                    <a:pt x="217" y="111"/>
                    <a:pt x="217" y="111"/>
                  </a:cubicBezTo>
                  <a:cubicBezTo>
                    <a:pt x="195" y="68"/>
                    <a:pt x="174" y="46"/>
                    <a:pt x="174" y="3"/>
                  </a:cubicBezTo>
                  <a:cubicBezTo>
                    <a:pt x="166" y="1"/>
                    <a:pt x="159" y="0"/>
                    <a:pt x="1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771" name="Google Shape;1771;p42"/>
            <p:cNvSpPr/>
            <p:nvPr/>
          </p:nvSpPr>
          <p:spPr>
            <a:xfrm>
              <a:off x="1111703" y="4543853"/>
              <a:ext cx="170019" cy="155175"/>
            </a:xfrm>
            <a:custGeom>
              <a:avLst/>
              <a:gdLst/>
              <a:ahLst/>
              <a:cxnLst/>
              <a:rect l="l" t="t" r="r" b="b"/>
              <a:pathLst>
                <a:path w="1237" h="1129" fill="none" extrusionOk="0">
                  <a:moveTo>
                    <a:pt x="174" y="1128"/>
                  </a:moveTo>
                  <a:cubicBezTo>
                    <a:pt x="44" y="911"/>
                    <a:pt x="0" y="651"/>
                    <a:pt x="87" y="413"/>
                  </a:cubicBezTo>
                  <a:cubicBezTo>
                    <a:pt x="196" y="174"/>
                    <a:pt x="412" y="23"/>
                    <a:pt x="651" y="1"/>
                  </a:cubicBezTo>
                  <a:cubicBezTo>
                    <a:pt x="911" y="1"/>
                    <a:pt x="1150" y="153"/>
                    <a:pt x="1236" y="391"/>
                  </a:cubicBezTo>
                </a:path>
              </a:pathLst>
            </a:custGeom>
            <a:solidFill>
              <a:schemeClr val="dk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</p:grpSp>
      <p:sp>
        <p:nvSpPr>
          <p:cNvPr id="48" name="Rectangle 47">
            <a:extLst>
              <a:ext uri="{FF2B5EF4-FFF2-40B4-BE49-F238E27FC236}">
                <a16:creationId xmlns:a16="http://schemas.microsoft.com/office/drawing/2014/main" id="{BDAA38AE-DC3C-6142-B4BC-E6F455D2271A}"/>
              </a:ext>
            </a:extLst>
          </p:cNvPr>
          <p:cNvSpPr/>
          <p:nvPr/>
        </p:nvSpPr>
        <p:spPr>
          <a:xfrm>
            <a:off x="0" y="5605153"/>
            <a:ext cx="166255" cy="125284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7" name="Google Shape;2627;p60"/>
          <p:cNvSpPr/>
          <p:nvPr/>
        </p:nvSpPr>
        <p:spPr>
          <a:xfrm>
            <a:off x="1857763" y="1672679"/>
            <a:ext cx="8275600" cy="3908000"/>
          </a:xfrm>
          <a:prstGeom prst="roundRect">
            <a:avLst>
              <a:gd name="adj" fmla="val 6328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1867"/>
          </a:p>
        </p:txBody>
      </p:sp>
      <p:grpSp>
        <p:nvGrpSpPr>
          <p:cNvPr id="7" name="Google Shape;1628;p39"/>
          <p:cNvGrpSpPr/>
          <p:nvPr/>
        </p:nvGrpSpPr>
        <p:grpSpPr>
          <a:xfrm>
            <a:off x="2273333" y="1903830"/>
            <a:ext cx="864801" cy="879453"/>
            <a:chOff x="451814" y="2209625"/>
            <a:chExt cx="873890" cy="888696"/>
          </a:xfrm>
        </p:grpSpPr>
        <p:sp>
          <p:nvSpPr>
            <p:cNvPr id="8" name="Google Shape;1629;p39"/>
            <p:cNvSpPr/>
            <p:nvPr/>
          </p:nvSpPr>
          <p:spPr>
            <a:xfrm>
              <a:off x="521051" y="2209625"/>
              <a:ext cx="804653" cy="794816"/>
            </a:xfrm>
            <a:custGeom>
              <a:avLst/>
              <a:gdLst/>
              <a:ahLst/>
              <a:cxnLst/>
              <a:rect l="l" t="t" r="r" b="b"/>
              <a:pathLst>
                <a:path w="22905" h="22625" extrusionOk="0">
                  <a:moveTo>
                    <a:pt x="4726" y="1614"/>
                  </a:moveTo>
                  <a:cubicBezTo>
                    <a:pt x="2123" y="3724"/>
                    <a:pt x="333" y="10400"/>
                    <a:pt x="46" y="13586"/>
                  </a:cubicBezTo>
                  <a:cubicBezTo>
                    <a:pt x="-241" y="16772"/>
                    <a:pt x="1130" y="19227"/>
                    <a:pt x="3002" y="20730"/>
                  </a:cubicBezTo>
                  <a:cubicBezTo>
                    <a:pt x="4874" y="22233"/>
                    <a:pt x="8906" y="22512"/>
                    <a:pt x="11279" y="22602"/>
                  </a:cubicBezTo>
                  <a:cubicBezTo>
                    <a:pt x="13652" y="22692"/>
                    <a:pt x="15442" y="22298"/>
                    <a:pt x="17240" y="21272"/>
                  </a:cubicBezTo>
                  <a:cubicBezTo>
                    <a:pt x="19038" y="20246"/>
                    <a:pt x="21231" y="18489"/>
                    <a:pt x="22068" y="16444"/>
                  </a:cubicBezTo>
                  <a:cubicBezTo>
                    <a:pt x="22906" y="14399"/>
                    <a:pt x="23333" y="11591"/>
                    <a:pt x="22265" y="9004"/>
                  </a:cubicBezTo>
                  <a:cubicBezTo>
                    <a:pt x="21198" y="6417"/>
                    <a:pt x="18586" y="2156"/>
                    <a:pt x="15663" y="924"/>
                  </a:cubicBezTo>
                  <a:cubicBezTo>
                    <a:pt x="12740" y="-308"/>
                    <a:pt x="7329" y="-496"/>
                    <a:pt x="4726" y="161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  <p:sp>
          <p:nvSpPr>
            <p:cNvPr id="9" name="Google Shape;1630;p39"/>
            <p:cNvSpPr/>
            <p:nvPr/>
          </p:nvSpPr>
          <p:spPr>
            <a:xfrm>
              <a:off x="451814" y="2303505"/>
              <a:ext cx="804653" cy="794816"/>
            </a:xfrm>
            <a:custGeom>
              <a:avLst/>
              <a:gdLst/>
              <a:ahLst/>
              <a:cxnLst/>
              <a:rect l="l" t="t" r="r" b="b"/>
              <a:pathLst>
                <a:path w="22905" h="22625" extrusionOk="0">
                  <a:moveTo>
                    <a:pt x="4726" y="1614"/>
                  </a:moveTo>
                  <a:cubicBezTo>
                    <a:pt x="2123" y="3724"/>
                    <a:pt x="333" y="10400"/>
                    <a:pt x="46" y="13586"/>
                  </a:cubicBezTo>
                  <a:cubicBezTo>
                    <a:pt x="-241" y="16772"/>
                    <a:pt x="1130" y="19227"/>
                    <a:pt x="3002" y="20730"/>
                  </a:cubicBezTo>
                  <a:cubicBezTo>
                    <a:pt x="4874" y="22233"/>
                    <a:pt x="8906" y="22512"/>
                    <a:pt x="11279" y="22602"/>
                  </a:cubicBezTo>
                  <a:cubicBezTo>
                    <a:pt x="13652" y="22692"/>
                    <a:pt x="15442" y="22298"/>
                    <a:pt x="17240" y="21272"/>
                  </a:cubicBezTo>
                  <a:cubicBezTo>
                    <a:pt x="19038" y="20246"/>
                    <a:pt x="21231" y="18489"/>
                    <a:pt x="22068" y="16444"/>
                  </a:cubicBezTo>
                  <a:cubicBezTo>
                    <a:pt x="22906" y="14399"/>
                    <a:pt x="23333" y="11591"/>
                    <a:pt x="22265" y="9004"/>
                  </a:cubicBezTo>
                  <a:cubicBezTo>
                    <a:pt x="21198" y="6417"/>
                    <a:pt x="18586" y="2156"/>
                    <a:pt x="15663" y="924"/>
                  </a:cubicBezTo>
                  <a:cubicBezTo>
                    <a:pt x="12740" y="-308"/>
                    <a:pt x="7329" y="-496"/>
                    <a:pt x="4726" y="1614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sp>
        <p:nvSpPr>
          <p:cNvPr id="10" name="Google Shape;1662;p39"/>
          <p:cNvSpPr txBox="1">
            <a:spLocks noGrp="1"/>
          </p:cNvSpPr>
          <p:nvPr>
            <p:ph type="title" idx="4294967295"/>
          </p:nvPr>
        </p:nvSpPr>
        <p:spPr>
          <a:xfrm>
            <a:off x="2119733" y="2071205"/>
            <a:ext cx="1172000" cy="535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dirty="0"/>
              <a:t>01</a:t>
            </a:r>
            <a:endParaRPr dirty="0"/>
          </a:p>
        </p:txBody>
      </p:sp>
      <p:grpSp>
        <p:nvGrpSpPr>
          <p:cNvPr id="11" name="Google Shape;5130;p83"/>
          <p:cNvGrpSpPr/>
          <p:nvPr/>
        </p:nvGrpSpPr>
        <p:grpSpPr>
          <a:xfrm>
            <a:off x="10131370" y="5960002"/>
            <a:ext cx="779509" cy="894319"/>
            <a:chOff x="2469339" y="1413575"/>
            <a:chExt cx="650965" cy="746925"/>
          </a:xfrm>
        </p:grpSpPr>
        <p:sp>
          <p:nvSpPr>
            <p:cNvPr id="12" name="Google Shape;5131;p83"/>
            <p:cNvSpPr/>
            <p:nvPr/>
          </p:nvSpPr>
          <p:spPr>
            <a:xfrm>
              <a:off x="2895599" y="1436982"/>
              <a:ext cx="76384" cy="73783"/>
            </a:xfrm>
            <a:custGeom>
              <a:avLst/>
              <a:gdLst/>
              <a:ahLst/>
              <a:cxnLst/>
              <a:rect l="l" t="t" r="r" b="b"/>
              <a:pathLst>
                <a:path w="1909" h="1844" extrusionOk="0">
                  <a:moveTo>
                    <a:pt x="0" y="1"/>
                  </a:moveTo>
                  <a:lnTo>
                    <a:pt x="0" y="1800"/>
                  </a:lnTo>
                  <a:lnTo>
                    <a:pt x="521" y="1843"/>
                  </a:lnTo>
                  <a:cubicBezTo>
                    <a:pt x="1908" y="91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3" name="Google Shape;5132;p83"/>
            <p:cNvSpPr/>
            <p:nvPr/>
          </p:nvSpPr>
          <p:spPr>
            <a:xfrm>
              <a:off x="2901680" y="1454347"/>
              <a:ext cx="51216" cy="58138"/>
            </a:xfrm>
            <a:custGeom>
              <a:avLst/>
              <a:gdLst/>
              <a:ahLst/>
              <a:cxnLst/>
              <a:rect l="l" t="t" r="r" b="b"/>
              <a:pathLst>
                <a:path w="1280" h="1453" extrusionOk="0">
                  <a:moveTo>
                    <a:pt x="44" y="0"/>
                  </a:moveTo>
                  <a:lnTo>
                    <a:pt x="0" y="1323"/>
                  </a:lnTo>
                  <a:lnTo>
                    <a:pt x="217" y="1453"/>
                  </a:lnTo>
                  <a:cubicBezTo>
                    <a:pt x="1279" y="521"/>
                    <a:pt x="44" y="0"/>
                    <a:pt x="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4" name="Google Shape;5133;p83"/>
            <p:cNvSpPr/>
            <p:nvPr/>
          </p:nvSpPr>
          <p:spPr>
            <a:xfrm>
              <a:off x="2905121" y="1469071"/>
              <a:ext cx="16525" cy="42573"/>
            </a:xfrm>
            <a:custGeom>
              <a:avLst/>
              <a:gdLst/>
              <a:ahLst/>
              <a:cxnLst/>
              <a:rect l="l" t="t" r="r" b="b"/>
              <a:pathLst>
                <a:path w="413" h="1064" extrusionOk="0">
                  <a:moveTo>
                    <a:pt x="131" y="1"/>
                  </a:moveTo>
                  <a:cubicBezTo>
                    <a:pt x="109" y="22"/>
                    <a:pt x="109" y="22"/>
                    <a:pt x="109" y="44"/>
                  </a:cubicBezTo>
                  <a:lnTo>
                    <a:pt x="1" y="976"/>
                  </a:lnTo>
                  <a:cubicBezTo>
                    <a:pt x="1" y="998"/>
                    <a:pt x="23" y="1020"/>
                    <a:pt x="44" y="1020"/>
                  </a:cubicBezTo>
                  <a:cubicBezTo>
                    <a:pt x="66" y="1020"/>
                    <a:pt x="88" y="1020"/>
                    <a:pt x="88" y="998"/>
                  </a:cubicBezTo>
                  <a:lnTo>
                    <a:pt x="174" y="131"/>
                  </a:lnTo>
                  <a:cubicBezTo>
                    <a:pt x="239" y="196"/>
                    <a:pt x="283" y="283"/>
                    <a:pt x="305" y="369"/>
                  </a:cubicBezTo>
                  <a:cubicBezTo>
                    <a:pt x="348" y="586"/>
                    <a:pt x="261" y="825"/>
                    <a:pt x="109" y="998"/>
                  </a:cubicBezTo>
                  <a:cubicBezTo>
                    <a:pt x="88" y="1020"/>
                    <a:pt x="88" y="1041"/>
                    <a:pt x="109" y="1063"/>
                  </a:cubicBezTo>
                  <a:lnTo>
                    <a:pt x="131" y="1063"/>
                  </a:lnTo>
                  <a:cubicBezTo>
                    <a:pt x="153" y="1063"/>
                    <a:pt x="174" y="1063"/>
                    <a:pt x="174" y="1041"/>
                  </a:cubicBezTo>
                  <a:cubicBezTo>
                    <a:pt x="348" y="846"/>
                    <a:pt x="413" y="608"/>
                    <a:pt x="391" y="348"/>
                  </a:cubicBezTo>
                  <a:cubicBezTo>
                    <a:pt x="370" y="218"/>
                    <a:pt x="283" y="87"/>
                    <a:pt x="1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5" name="Google Shape;5134;p83"/>
            <p:cNvSpPr/>
            <p:nvPr/>
          </p:nvSpPr>
          <p:spPr>
            <a:xfrm>
              <a:off x="2687430" y="1413575"/>
              <a:ext cx="201303" cy="342707"/>
            </a:xfrm>
            <a:custGeom>
              <a:avLst/>
              <a:gdLst/>
              <a:ahLst/>
              <a:cxnLst/>
              <a:rect l="l" t="t" r="r" b="b"/>
              <a:pathLst>
                <a:path w="5031" h="8565" extrusionOk="0">
                  <a:moveTo>
                    <a:pt x="4401" y="0"/>
                  </a:moveTo>
                  <a:cubicBezTo>
                    <a:pt x="4380" y="0"/>
                    <a:pt x="2147" y="390"/>
                    <a:pt x="976" y="2363"/>
                  </a:cubicBezTo>
                  <a:cubicBezTo>
                    <a:pt x="44" y="3924"/>
                    <a:pt x="0" y="5984"/>
                    <a:pt x="846" y="8542"/>
                  </a:cubicBezTo>
                  <a:cubicBezTo>
                    <a:pt x="867" y="8564"/>
                    <a:pt x="867" y="8564"/>
                    <a:pt x="889" y="8564"/>
                  </a:cubicBezTo>
                  <a:lnTo>
                    <a:pt x="2428" y="8564"/>
                  </a:lnTo>
                  <a:cubicBezTo>
                    <a:pt x="2472" y="8564"/>
                    <a:pt x="2472" y="8477"/>
                    <a:pt x="2428" y="8477"/>
                  </a:cubicBezTo>
                  <a:lnTo>
                    <a:pt x="932" y="8477"/>
                  </a:lnTo>
                  <a:cubicBezTo>
                    <a:pt x="87" y="5984"/>
                    <a:pt x="130" y="3924"/>
                    <a:pt x="1041" y="2407"/>
                  </a:cubicBezTo>
                  <a:cubicBezTo>
                    <a:pt x="2125" y="629"/>
                    <a:pt x="4076" y="130"/>
                    <a:pt x="4380" y="87"/>
                  </a:cubicBezTo>
                  <a:lnTo>
                    <a:pt x="4943" y="2819"/>
                  </a:lnTo>
                  <a:cubicBezTo>
                    <a:pt x="4952" y="2835"/>
                    <a:pt x="4966" y="2842"/>
                    <a:pt x="4981" y="2842"/>
                  </a:cubicBezTo>
                  <a:cubicBezTo>
                    <a:pt x="5005" y="2842"/>
                    <a:pt x="5030" y="2824"/>
                    <a:pt x="5030" y="2797"/>
                  </a:cubicBezTo>
                  <a:lnTo>
                    <a:pt x="4445" y="22"/>
                  </a:lnTo>
                  <a:cubicBezTo>
                    <a:pt x="4445" y="22"/>
                    <a:pt x="4423" y="0"/>
                    <a:pt x="44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6" name="Google Shape;5135;p83"/>
            <p:cNvSpPr/>
            <p:nvPr/>
          </p:nvSpPr>
          <p:spPr>
            <a:xfrm>
              <a:off x="2802137" y="1435782"/>
              <a:ext cx="60539" cy="102752"/>
            </a:xfrm>
            <a:custGeom>
              <a:avLst/>
              <a:gdLst/>
              <a:ahLst/>
              <a:cxnLst/>
              <a:rect l="l" t="t" r="r" b="b"/>
              <a:pathLst>
                <a:path w="1513" h="2568" extrusionOk="0">
                  <a:moveTo>
                    <a:pt x="57" y="0"/>
                  </a:moveTo>
                  <a:cubicBezTo>
                    <a:pt x="31" y="0"/>
                    <a:pt x="1" y="21"/>
                    <a:pt x="17" y="52"/>
                  </a:cubicBezTo>
                  <a:lnTo>
                    <a:pt x="1426" y="2546"/>
                  </a:lnTo>
                  <a:cubicBezTo>
                    <a:pt x="1426" y="2567"/>
                    <a:pt x="1448" y="2567"/>
                    <a:pt x="1469" y="2567"/>
                  </a:cubicBezTo>
                  <a:cubicBezTo>
                    <a:pt x="1491" y="2567"/>
                    <a:pt x="1513" y="2524"/>
                    <a:pt x="1491" y="2524"/>
                  </a:cubicBezTo>
                  <a:lnTo>
                    <a:pt x="82" y="9"/>
                  </a:lnTo>
                  <a:cubicBezTo>
                    <a:pt x="76" y="3"/>
                    <a:pt x="67" y="0"/>
                    <a:pt x="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7" name="Google Shape;5136;p83"/>
            <p:cNvSpPr/>
            <p:nvPr/>
          </p:nvSpPr>
          <p:spPr>
            <a:xfrm>
              <a:off x="2738122" y="1488476"/>
              <a:ext cx="96790" cy="84746"/>
            </a:xfrm>
            <a:custGeom>
              <a:avLst/>
              <a:gdLst/>
              <a:ahLst/>
              <a:cxnLst/>
              <a:rect l="l" t="t" r="r" b="b"/>
              <a:pathLst>
                <a:path w="2419" h="2118" extrusionOk="0">
                  <a:moveTo>
                    <a:pt x="67" y="0"/>
                  </a:moveTo>
                  <a:cubicBezTo>
                    <a:pt x="31" y="0"/>
                    <a:pt x="1" y="46"/>
                    <a:pt x="34" y="79"/>
                  </a:cubicBezTo>
                  <a:lnTo>
                    <a:pt x="2354" y="2117"/>
                  </a:lnTo>
                  <a:lnTo>
                    <a:pt x="2375" y="2117"/>
                  </a:lnTo>
                  <a:cubicBezTo>
                    <a:pt x="2375" y="2117"/>
                    <a:pt x="2397" y="2117"/>
                    <a:pt x="2397" y="2096"/>
                  </a:cubicBezTo>
                  <a:cubicBezTo>
                    <a:pt x="2419" y="2096"/>
                    <a:pt x="2419" y="2052"/>
                    <a:pt x="2397" y="2052"/>
                  </a:cubicBezTo>
                  <a:lnTo>
                    <a:pt x="99" y="14"/>
                  </a:lnTo>
                  <a:cubicBezTo>
                    <a:pt x="89" y="4"/>
                    <a:pt x="78" y="0"/>
                    <a:pt x="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8" name="Google Shape;5137;p83"/>
            <p:cNvSpPr/>
            <p:nvPr/>
          </p:nvSpPr>
          <p:spPr>
            <a:xfrm>
              <a:off x="2707355" y="1548012"/>
              <a:ext cx="111075" cy="39092"/>
            </a:xfrm>
            <a:custGeom>
              <a:avLst/>
              <a:gdLst/>
              <a:ahLst/>
              <a:cxnLst/>
              <a:rect l="l" t="t" r="r" b="b"/>
              <a:pathLst>
                <a:path w="2776" h="977" extrusionOk="0">
                  <a:moveTo>
                    <a:pt x="66" y="1"/>
                  </a:moveTo>
                  <a:cubicBezTo>
                    <a:pt x="44" y="1"/>
                    <a:pt x="22" y="22"/>
                    <a:pt x="1" y="44"/>
                  </a:cubicBezTo>
                  <a:cubicBezTo>
                    <a:pt x="1" y="66"/>
                    <a:pt x="22" y="87"/>
                    <a:pt x="44" y="87"/>
                  </a:cubicBezTo>
                  <a:lnTo>
                    <a:pt x="2733" y="976"/>
                  </a:lnTo>
                  <a:cubicBezTo>
                    <a:pt x="2754" y="976"/>
                    <a:pt x="2776" y="955"/>
                    <a:pt x="2776" y="955"/>
                  </a:cubicBezTo>
                  <a:cubicBezTo>
                    <a:pt x="2776" y="933"/>
                    <a:pt x="2776" y="911"/>
                    <a:pt x="2754" y="890"/>
                  </a:cubicBezTo>
                  <a:lnTo>
                    <a:pt x="6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9" name="Google Shape;5138;p83"/>
            <p:cNvSpPr/>
            <p:nvPr/>
          </p:nvSpPr>
          <p:spPr>
            <a:xfrm>
              <a:off x="2696952" y="1618271"/>
              <a:ext cx="117157" cy="7002"/>
            </a:xfrm>
            <a:custGeom>
              <a:avLst/>
              <a:gdLst/>
              <a:ahLst/>
              <a:cxnLst/>
              <a:rect l="l" t="t" r="r" b="b"/>
              <a:pathLst>
                <a:path w="2928" h="175" extrusionOk="0">
                  <a:moveTo>
                    <a:pt x="44" y="1"/>
                  </a:moveTo>
                  <a:cubicBezTo>
                    <a:pt x="1" y="1"/>
                    <a:pt x="1" y="66"/>
                    <a:pt x="44" y="66"/>
                  </a:cubicBezTo>
                  <a:lnTo>
                    <a:pt x="2884" y="174"/>
                  </a:lnTo>
                  <a:cubicBezTo>
                    <a:pt x="2906" y="174"/>
                    <a:pt x="2928" y="153"/>
                    <a:pt x="2928" y="131"/>
                  </a:cubicBezTo>
                  <a:cubicBezTo>
                    <a:pt x="2928" y="109"/>
                    <a:pt x="2906" y="88"/>
                    <a:pt x="2884" y="88"/>
                  </a:cubicBezTo>
                  <a:lnTo>
                    <a:pt x="4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0" name="Google Shape;5139;p83"/>
            <p:cNvSpPr/>
            <p:nvPr/>
          </p:nvSpPr>
          <p:spPr>
            <a:xfrm>
              <a:off x="2700433" y="1663403"/>
              <a:ext cx="107594" cy="7842"/>
            </a:xfrm>
            <a:custGeom>
              <a:avLst/>
              <a:gdLst/>
              <a:ahLst/>
              <a:cxnLst/>
              <a:rect l="l" t="t" r="r" b="b"/>
              <a:pathLst>
                <a:path w="2689" h="196" extrusionOk="0">
                  <a:moveTo>
                    <a:pt x="2645" y="0"/>
                  </a:moveTo>
                  <a:lnTo>
                    <a:pt x="44" y="109"/>
                  </a:lnTo>
                  <a:cubicBezTo>
                    <a:pt x="22" y="109"/>
                    <a:pt x="0" y="130"/>
                    <a:pt x="0" y="152"/>
                  </a:cubicBezTo>
                  <a:cubicBezTo>
                    <a:pt x="0" y="174"/>
                    <a:pt x="22" y="195"/>
                    <a:pt x="44" y="195"/>
                  </a:cubicBezTo>
                  <a:lnTo>
                    <a:pt x="2645" y="87"/>
                  </a:lnTo>
                  <a:cubicBezTo>
                    <a:pt x="2689" y="87"/>
                    <a:pt x="2689" y="65"/>
                    <a:pt x="2689" y="44"/>
                  </a:cubicBezTo>
                  <a:cubicBezTo>
                    <a:pt x="2689" y="22"/>
                    <a:pt x="2667" y="0"/>
                    <a:pt x="26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" name="Google Shape;5140;p83"/>
            <p:cNvSpPr/>
            <p:nvPr/>
          </p:nvSpPr>
          <p:spPr>
            <a:xfrm>
              <a:off x="2711716" y="1698093"/>
              <a:ext cx="97190" cy="25208"/>
            </a:xfrm>
            <a:custGeom>
              <a:avLst/>
              <a:gdLst/>
              <a:ahLst/>
              <a:cxnLst/>
              <a:rect l="l" t="t" r="r" b="b"/>
              <a:pathLst>
                <a:path w="2429" h="630" extrusionOk="0">
                  <a:moveTo>
                    <a:pt x="2363" y="0"/>
                  </a:moveTo>
                  <a:lnTo>
                    <a:pt x="22" y="542"/>
                  </a:lnTo>
                  <a:cubicBezTo>
                    <a:pt x="0" y="542"/>
                    <a:pt x="0" y="564"/>
                    <a:pt x="0" y="607"/>
                  </a:cubicBezTo>
                  <a:cubicBezTo>
                    <a:pt x="0" y="607"/>
                    <a:pt x="22" y="629"/>
                    <a:pt x="44" y="629"/>
                  </a:cubicBezTo>
                  <a:lnTo>
                    <a:pt x="2385" y="87"/>
                  </a:lnTo>
                  <a:cubicBezTo>
                    <a:pt x="2428" y="65"/>
                    <a:pt x="2407" y="0"/>
                    <a:pt x="23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2" name="Google Shape;5141;p83"/>
            <p:cNvSpPr/>
            <p:nvPr/>
          </p:nvSpPr>
          <p:spPr>
            <a:xfrm>
              <a:off x="2469339" y="1803322"/>
              <a:ext cx="149607" cy="165452"/>
            </a:xfrm>
            <a:custGeom>
              <a:avLst/>
              <a:gdLst/>
              <a:ahLst/>
              <a:cxnLst/>
              <a:rect l="l" t="t" r="r" b="b"/>
              <a:pathLst>
                <a:path w="3739" h="4135" extrusionOk="0">
                  <a:moveTo>
                    <a:pt x="2676" y="0"/>
                  </a:moveTo>
                  <a:cubicBezTo>
                    <a:pt x="0" y="0"/>
                    <a:pt x="313" y="3419"/>
                    <a:pt x="313" y="3419"/>
                  </a:cubicBezTo>
                  <a:lnTo>
                    <a:pt x="920" y="3636"/>
                  </a:lnTo>
                  <a:cubicBezTo>
                    <a:pt x="905" y="3356"/>
                    <a:pt x="1031" y="2994"/>
                    <a:pt x="1203" y="2637"/>
                  </a:cubicBezTo>
                  <a:lnTo>
                    <a:pt x="1203" y="2637"/>
                  </a:lnTo>
                  <a:cubicBezTo>
                    <a:pt x="1027" y="3487"/>
                    <a:pt x="1462" y="4135"/>
                    <a:pt x="1462" y="4135"/>
                  </a:cubicBezTo>
                  <a:lnTo>
                    <a:pt x="2264" y="4005"/>
                  </a:lnTo>
                  <a:cubicBezTo>
                    <a:pt x="1375" y="1923"/>
                    <a:pt x="3738" y="427"/>
                    <a:pt x="3738" y="427"/>
                  </a:cubicBezTo>
                  <a:lnTo>
                    <a:pt x="3435" y="80"/>
                  </a:lnTo>
                  <a:cubicBezTo>
                    <a:pt x="3158" y="26"/>
                    <a:pt x="2906" y="0"/>
                    <a:pt x="26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3" name="Google Shape;5142;p83"/>
            <p:cNvSpPr/>
            <p:nvPr/>
          </p:nvSpPr>
          <p:spPr>
            <a:xfrm>
              <a:off x="2552678" y="1504800"/>
              <a:ext cx="559775" cy="509439"/>
            </a:xfrm>
            <a:custGeom>
              <a:avLst/>
              <a:gdLst/>
              <a:ahLst/>
              <a:cxnLst/>
              <a:rect l="l" t="t" r="r" b="b"/>
              <a:pathLst>
                <a:path w="13990" h="12732" extrusionOk="0">
                  <a:moveTo>
                    <a:pt x="8276" y="0"/>
                  </a:moveTo>
                  <a:cubicBezTo>
                    <a:pt x="7991" y="0"/>
                    <a:pt x="7712" y="53"/>
                    <a:pt x="7444" y="170"/>
                  </a:cubicBezTo>
                  <a:cubicBezTo>
                    <a:pt x="4734" y="1341"/>
                    <a:pt x="5666" y="5850"/>
                    <a:pt x="5666" y="5850"/>
                  </a:cubicBezTo>
                  <a:cubicBezTo>
                    <a:pt x="5666" y="5850"/>
                    <a:pt x="5294" y="5789"/>
                    <a:pt x="4756" y="5789"/>
                  </a:cubicBezTo>
                  <a:cubicBezTo>
                    <a:pt x="3131" y="5789"/>
                    <a:pt x="0" y="6352"/>
                    <a:pt x="1092" y="10880"/>
                  </a:cubicBezTo>
                  <a:cubicBezTo>
                    <a:pt x="1425" y="12214"/>
                    <a:pt x="2906" y="12731"/>
                    <a:pt x="4674" y="12731"/>
                  </a:cubicBezTo>
                  <a:cubicBezTo>
                    <a:pt x="6469" y="12731"/>
                    <a:pt x="8560" y="12198"/>
                    <a:pt x="10046" y="11444"/>
                  </a:cubicBezTo>
                  <a:cubicBezTo>
                    <a:pt x="12973" y="9926"/>
                    <a:pt x="9764" y="3487"/>
                    <a:pt x="9764" y="3487"/>
                  </a:cubicBezTo>
                  <a:lnTo>
                    <a:pt x="9764" y="3487"/>
                  </a:lnTo>
                  <a:cubicBezTo>
                    <a:pt x="9764" y="3487"/>
                    <a:pt x="11766" y="4915"/>
                    <a:pt x="12838" y="4915"/>
                  </a:cubicBezTo>
                  <a:cubicBezTo>
                    <a:pt x="12962" y="4915"/>
                    <a:pt x="13073" y="4896"/>
                    <a:pt x="13168" y="4853"/>
                  </a:cubicBezTo>
                  <a:cubicBezTo>
                    <a:pt x="13989" y="4482"/>
                    <a:pt x="10895" y="0"/>
                    <a:pt x="82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4" name="Google Shape;5143;p83"/>
            <p:cNvSpPr/>
            <p:nvPr/>
          </p:nvSpPr>
          <p:spPr>
            <a:xfrm>
              <a:off x="2915563" y="1919273"/>
              <a:ext cx="86787" cy="235153"/>
            </a:xfrm>
            <a:custGeom>
              <a:avLst/>
              <a:gdLst/>
              <a:ahLst/>
              <a:cxnLst/>
              <a:rect l="l" t="t" r="r" b="b"/>
              <a:pathLst>
                <a:path w="2169" h="5877" extrusionOk="0">
                  <a:moveTo>
                    <a:pt x="1583" y="1"/>
                  </a:moveTo>
                  <a:lnTo>
                    <a:pt x="0" y="738"/>
                  </a:lnTo>
                  <a:lnTo>
                    <a:pt x="954" y="5876"/>
                  </a:lnTo>
                  <a:lnTo>
                    <a:pt x="2168" y="5638"/>
                  </a:lnTo>
                  <a:cubicBezTo>
                    <a:pt x="2147" y="4879"/>
                    <a:pt x="1583" y="1"/>
                    <a:pt x="158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5" name="Google Shape;5144;p83"/>
            <p:cNvSpPr/>
            <p:nvPr/>
          </p:nvSpPr>
          <p:spPr>
            <a:xfrm>
              <a:off x="2679628" y="1919273"/>
              <a:ext cx="87627" cy="235153"/>
            </a:xfrm>
            <a:custGeom>
              <a:avLst/>
              <a:gdLst/>
              <a:ahLst/>
              <a:cxnLst/>
              <a:rect l="l" t="t" r="r" b="b"/>
              <a:pathLst>
                <a:path w="2190" h="5877" extrusionOk="0">
                  <a:moveTo>
                    <a:pt x="1604" y="1"/>
                  </a:moveTo>
                  <a:lnTo>
                    <a:pt x="0" y="738"/>
                  </a:lnTo>
                  <a:lnTo>
                    <a:pt x="976" y="5876"/>
                  </a:lnTo>
                  <a:lnTo>
                    <a:pt x="2190" y="5638"/>
                  </a:lnTo>
                  <a:cubicBezTo>
                    <a:pt x="2168" y="4879"/>
                    <a:pt x="1604" y="1"/>
                    <a:pt x="16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6" name="Google Shape;5145;p83"/>
            <p:cNvSpPr/>
            <p:nvPr/>
          </p:nvSpPr>
          <p:spPr>
            <a:xfrm>
              <a:off x="2582445" y="1927955"/>
              <a:ext cx="83346" cy="223870"/>
            </a:xfrm>
            <a:custGeom>
              <a:avLst/>
              <a:gdLst/>
              <a:ahLst/>
              <a:cxnLst/>
              <a:rect l="l" t="t" r="r" b="b"/>
              <a:pathLst>
                <a:path w="2083" h="5595" extrusionOk="0">
                  <a:moveTo>
                    <a:pt x="2082" y="1"/>
                  </a:moveTo>
                  <a:lnTo>
                    <a:pt x="348" y="304"/>
                  </a:lnTo>
                  <a:lnTo>
                    <a:pt x="1" y="5551"/>
                  </a:lnTo>
                  <a:lnTo>
                    <a:pt x="1237" y="5594"/>
                  </a:lnTo>
                  <a:cubicBezTo>
                    <a:pt x="1410" y="4857"/>
                    <a:pt x="2082" y="1"/>
                    <a:pt x="20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7" name="Google Shape;5146;p83"/>
            <p:cNvSpPr/>
            <p:nvPr/>
          </p:nvSpPr>
          <p:spPr>
            <a:xfrm>
              <a:off x="2960654" y="1862058"/>
              <a:ext cx="159650" cy="192620"/>
            </a:xfrm>
            <a:custGeom>
              <a:avLst/>
              <a:gdLst/>
              <a:ahLst/>
              <a:cxnLst/>
              <a:rect l="l" t="t" r="r" b="b"/>
              <a:pathLst>
                <a:path w="3990" h="4814" extrusionOk="0">
                  <a:moveTo>
                    <a:pt x="803" y="0"/>
                  </a:moveTo>
                  <a:lnTo>
                    <a:pt x="1" y="1041"/>
                  </a:lnTo>
                  <a:cubicBezTo>
                    <a:pt x="1" y="1041"/>
                    <a:pt x="2234" y="1713"/>
                    <a:pt x="2429" y="1800"/>
                  </a:cubicBezTo>
                  <a:cubicBezTo>
                    <a:pt x="2646" y="1886"/>
                    <a:pt x="1041" y="3946"/>
                    <a:pt x="1041" y="3946"/>
                  </a:cubicBezTo>
                  <a:lnTo>
                    <a:pt x="2169" y="4813"/>
                  </a:lnTo>
                  <a:cubicBezTo>
                    <a:pt x="2169" y="4813"/>
                    <a:pt x="3990" y="2363"/>
                    <a:pt x="3990" y="1431"/>
                  </a:cubicBezTo>
                  <a:cubicBezTo>
                    <a:pt x="3990" y="499"/>
                    <a:pt x="803" y="0"/>
                    <a:pt x="8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8" name="Google Shape;5147;p83"/>
            <p:cNvSpPr/>
            <p:nvPr/>
          </p:nvSpPr>
          <p:spPr>
            <a:xfrm>
              <a:off x="2992741" y="1587023"/>
              <a:ext cx="109354" cy="115796"/>
            </a:xfrm>
            <a:custGeom>
              <a:avLst/>
              <a:gdLst/>
              <a:ahLst/>
              <a:cxnLst/>
              <a:rect l="l" t="t" r="r" b="b"/>
              <a:pathLst>
                <a:path w="2733" h="2894" extrusionOk="0">
                  <a:moveTo>
                    <a:pt x="755" y="0"/>
                  </a:moveTo>
                  <a:cubicBezTo>
                    <a:pt x="373" y="0"/>
                    <a:pt x="1" y="2213"/>
                    <a:pt x="1" y="2213"/>
                  </a:cubicBezTo>
                  <a:cubicBezTo>
                    <a:pt x="1" y="2213"/>
                    <a:pt x="1044" y="2894"/>
                    <a:pt x="1744" y="2894"/>
                  </a:cubicBezTo>
                  <a:cubicBezTo>
                    <a:pt x="1901" y="2894"/>
                    <a:pt x="2040" y="2860"/>
                    <a:pt x="2147" y="2776"/>
                  </a:cubicBezTo>
                  <a:cubicBezTo>
                    <a:pt x="2732" y="2343"/>
                    <a:pt x="1258" y="457"/>
                    <a:pt x="846" y="45"/>
                  </a:cubicBezTo>
                  <a:cubicBezTo>
                    <a:pt x="816" y="14"/>
                    <a:pt x="785" y="0"/>
                    <a:pt x="7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9" name="Google Shape;5148;p83"/>
            <p:cNvSpPr/>
            <p:nvPr/>
          </p:nvSpPr>
          <p:spPr>
            <a:xfrm>
              <a:off x="2754205" y="1456473"/>
              <a:ext cx="78985" cy="97831"/>
            </a:xfrm>
            <a:custGeom>
              <a:avLst/>
              <a:gdLst/>
              <a:ahLst/>
              <a:cxnLst/>
              <a:rect l="l" t="t" r="r" b="b"/>
              <a:pathLst>
                <a:path w="1974" h="2445" extrusionOk="0">
                  <a:moveTo>
                    <a:pt x="738" y="0"/>
                  </a:moveTo>
                  <a:cubicBezTo>
                    <a:pt x="738" y="0"/>
                    <a:pt x="1" y="954"/>
                    <a:pt x="152" y="1843"/>
                  </a:cubicBezTo>
                  <a:cubicBezTo>
                    <a:pt x="239" y="2339"/>
                    <a:pt x="772" y="2445"/>
                    <a:pt x="1212" y="2445"/>
                  </a:cubicBezTo>
                  <a:cubicBezTo>
                    <a:pt x="1543" y="2445"/>
                    <a:pt x="1822" y="2385"/>
                    <a:pt x="1822" y="2385"/>
                  </a:cubicBezTo>
                  <a:lnTo>
                    <a:pt x="1973" y="2103"/>
                  </a:lnTo>
                  <a:lnTo>
                    <a:pt x="73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0" name="Google Shape;5149;p83"/>
            <p:cNvSpPr/>
            <p:nvPr/>
          </p:nvSpPr>
          <p:spPr>
            <a:xfrm>
              <a:off x="2894718" y="1555094"/>
              <a:ext cx="34771" cy="32010"/>
            </a:xfrm>
            <a:custGeom>
              <a:avLst/>
              <a:gdLst/>
              <a:ahLst/>
              <a:cxnLst/>
              <a:rect l="l" t="t" r="r" b="b"/>
              <a:pathLst>
                <a:path w="869" h="800" extrusionOk="0">
                  <a:moveTo>
                    <a:pt x="268" y="1"/>
                  </a:moveTo>
                  <a:cubicBezTo>
                    <a:pt x="241" y="1"/>
                    <a:pt x="224" y="32"/>
                    <a:pt x="239" y="62"/>
                  </a:cubicBezTo>
                  <a:cubicBezTo>
                    <a:pt x="434" y="257"/>
                    <a:pt x="608" y="474"/>
                    <a:pt x="738" y="734"/>
                  </a:cubicBezTo>
                  <a:cubicBezTo>
                    <a:pt x="499" y="648"/>
                    <a:pt x="261" y="539"/>
                    <a:pt x="66" y="387"/>
                  </a:cubicBezTo>
                  <a:cubicBezTo>
                    <a:pt x="44" y="387"/>
                    <a:pt x="22" y="387"/>
                    <a:pt x="22" y="409"/>
                  </a:cubicBezTo>
                  <a:cubicBezTo>
                    <a:pt x="1" y="431"/>
                    <a:pt x="1" y="452"/>
                    <a:pt x="22" y="474"/>
                  </a:cubicBezTo>
                  <a:cubicBezTo>
                    <a:pt x="218" y="626"/>
                    <a:pt x="456" y="734"/>
                    <a:pt x="716" y="799"/>
                  </a:cubicBezTo>
                  <a:cubicBezTo>
                    <a:pt x="760" y="799"/>
                    <a:pt x="781" y="799"/>
                    <a:pt x="803" y="778"/>
                  </a:cubicBezTo>
                  <a:cubicBezTo>
                    <a:pt x="868" y="669"/>
                    <a:pt x="565" y="301"/>
                    <a:pt x="304" y="19"/>
                  </a:cubicBezTo>
                  <a:cubicBezTo>
                    <a:pt x="292" y="6"/>
                    <a:pt x="279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1" name="Google Shape;5150;p83"/>
            <p:cNvSpPr/>
            <p:nvPr/>
          </p:nvSpPr>
          <p:spPr>
            <a:xfrm>
              <a:off x="2922485" y="1525606"/>
              <a:ext cx="33891" cy="32010"/>
            </a:xfrm>
            <a:custGeom>
              <a:avLst/>
              <a:gdLst/>
              <a:ahLst/>
              <a:cxnLst/>
              <a:rect l="l" t="t" r="r" b="b"/>
              <a:pathLst>
                <a:path w="847" h="800" extrusionOk="0">
                  <a:moveTo>
                    <a:pt x="246" y="1"/>
                  </a:moveTo>
                  <a:cubicBezTo>
                    <a:pt x="219" y="1"/>
                    <a:pt x="202" y="31"/>
                    <a:pt x="217" y="62"/>
                  </a:cubicBezTo>
                  <a:cubicBezTo>
                    <a:pt x="413" y="257"/>
                    <a:pt x="586" y="474"/>
                    <a:pt x="716" y="734"/>
                  </a:cubicBezTo>
                  <a:cubicBezTo>
                    <a:pt x="478" y="647"/>
                    <a:pt x="261" y="539"/>
                    <a:pt x="66" y="409"/>
                  </a:cubicBezTo>
                  <a:cubicBezTo>
                    <a:pt x="55" y="398"/>
                    <a:pt x="44" y="393"/>
                    <a:pt x="33" y="393"/>
                  </a:cubicBezTo>
                  <a:cubicBezTo>
                    <a:pt x="22" y="393"/>
                    <a:pt x="11" y="398"/>
                    <a:pt x="1" y="409"/>
                  </a:cubicBezTo>
                  <a:cubicBezTo>
                    <a:pt x="1" y="409"/>
                    <a:pt x="1" y="431"/>
                    <a:pt x="1" y="452"/>
                  </a:cubicBezTo>
                  <a:cubicBezTo>
                    <a:pt x="217" y="626"/>
                    <a:pt x="456" y="734"/>
                    <a:pt x="716" y="799"/>
                  </a:cubicBezTo>
                  <a:cubicBezTo>
                    <a:pt x="738" y="799"/>
                    <a:pt x="781" y="799"/>
                    <a:pt x="781" y="777"/>
                  </a:cubicBezTo>
                  <a:cubicBezTo>
                    <a:pt x="846" y="669"/>
                    <a:pt x="543" y="301"/>
                    <a:pt x="282" y="19"/>
                  </a:cubicBezTo>
                  <a:cubicBezTo>
                    <a:pt x="270" y="6"/>
                    <a:pt x="257" y="1"/>
                    <a:pt x="2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2" name="Google Shape;5151;p83"/>
            <p:cNvSpPr/>
            <p:nvPr/>
          </p:nvSpPr>
          <p:spPr>
            <a:xfrm>
              <a:off x="3028830" y="1656242"/>
              <a:ext cx="28169" cy="27128"/>
            </a:xfrm>
            <a:custGeom>
              <a:avLst/>
              <a:gdLst/>
              <a:ahLst/>
              <a:cxnLst/>
              <a:rect l="l" t="t" r="r" b="b"/>
              <a:pathLst>
                <a:path w="704" h="678" extrusionOk="0">
                  <a:moveTo>
                    <a:pt x="223" y="0"/>
                  </a:moveTo>
                  <a:cubicBezTo>
                    <a:pt x="147" y="0"/>
                    <a:pt x="67" y="42"/>
                    <a:pt x="31" y="114"/>
                  </a:cubicBezTo>
                  <a:cubicBezTo>
                    <a:pt x="0" y="145"/>
                    <a:pt x="24" y="175"/>
                    <a:pt x="56" y="175"/>
                  </a:cubicBezTo>
                  <a:cubicBezTo>
                    <a:pt x="69" y="175"/>
                    <a:pt x="83" y="170"/>
                    <a:pt x="96" y="158"/>
                  </a:cubicBezTo>
                  <a:cubicBezTo>
                    <a:pt x="139" y="114"/>
                    <a:pt x="204" y="71"/>
                    <a:pt x="269" y="71"/>
                  </a:cubicBezTo>
                  <a:cubicBezTo>
                    <a:pt x="356" y="92"/>
                    <a:pt x="486" y="201"/>
                    <a:pt x="638" y="634"/>
                  </a:cubicBezTo>
                  <a:cubicBezTo>
                    <a:pt x="638" y="656"/>
                    <a:pt x="638" y="678"/>
                    <a:pt x="660" y="678"/>
                  </a:cubicBezTo>
                  <a:lnTo>
                    <a:pt x="681" y="678"/>
                  </a:lnTo>
                  <a:cubicBezTo>
                    <a:pt x="703" y="656"/>
                    <a:pt x="703" y="634"/>
                    <a:pt x="703" y="613"/>
                  </a:cubicBezTo>
                  <a:cubicBezTo>
                    <a:pt x="573" y="244"/>
                    <a:pt x="443" y="27"/>
                    <a:pt x="269" y="6"/>
                  </a:cubicBezTo>
                  <a:cubicBezTo>
                    <a:pt x="255" y="2"/>
                    <a:pt x="239" y="0"/>
                    <a:pt x="2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3" name="Google Shape;5152;p83"/>
            <p:cNvSpPr/>
            <p:nvPr/>
          </p:nvSpPr>
          <p:spPr>
            <a:xfrm>
              <a:off x="3045674" y="1638237"/>
              <a:ext cx="21727" cy="39092"/>
            </a:xfrm>
            <a:custGeom>
              <a:avLst/>
              <a:gdLst/>
              <a:ahLst/>
              <a:cxnLst/>
              <a:rect l="l" t="t" r="r" b="b"/>
              <a:pathLst>
                <a:path w="543" h="977" extrusionOk="0">
                  <a:moveTo>
                    <a:pt x="260" y="0"/>
                  </a:moveTo>
                  <a:cubicBezTo>
                    <a:pt x="239" y="0"/>
                    <a:pt x="217" y="0"/>
                    <a:pt x="217" y="22"/>
                  </a:cubicBezTo>
                  <a:cubicBezTo>
                    <a:pt x="195" y="44"/>
                    <a:pt x="0" y="434"/>
                    <a:pt x="456" y="954"/>
                  </a:cubicBezTo>
                  <a:cubicBezTo>
                    <a:pt x="477" y="954"/>
                    <a:pt x="477" y="976"/>
                    <a:pt x="499" y="976"/>
                  </a:cubicBezTo>
                  <a:cubicBezTo>
                    <a:pt x="499" y="976"/>
                    <a:pt x="521" y="954"/>
                    <a:pt x="521" y="954"/>
                  </a:cubicBezTo>
                  <a:cubicBezTo>
                    <a:pt x="542" y="933"/>
                    <a:pt x="542" y="911"/>
                    <a:pt x="521" y="889"/>
                  </a:cubicBezTo>
                  <a:cubicBezTo>
                    <a:pt x="109" y="434"/>
                    <a:pt x="282" y="66"/>
                    <a:pt x="282" y="66"/>
                  </a:cubicBezTo>
                  <a:cubicBezTo>
                    <a:pt x="282" y="44"/>
                    <a:pt x="282" y="22"/>
                    <a:pt x="2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4" name="Google Shape;5153;p83"/>
            <p:cNvSpPr/>
            <p:nvPr/>
          </p:nvSpPr>
          <p:spPr>
            <a:xfrm>
              <a:off x="2766368" y="1483434"/>
              <a:ext cx="52056" cy="63020"/>
            </a:xfrm>
            <a:custGeom>
              <a:avLst/>
              <a:gdLst/>
              <a:ahLst/>
              <a:cxnLst/>
              <a:rect l="l" t="t" r="r" b="b"/>
              <a:pathLst>
                <a:path w="1301" h="1575" extrusionOk="0">
                  <a:moveTo>
                    <a:pt x="332" y="1"/>
                  </a:moveTo>
                  <a:cubicBezTo>
                    <a:pt x="328" y="1"/>
                    <a:pt x="325" y="3"/>
                    <a:pt x="325" y="10"/>
                  </a:cubicBezTo>
                  <a:cubicBezTo>
                    <a:pt x="304" y="10"/>
                    <a:pt x="304" y="10"/>
                    <a:pt x="282" y="32"/>
                  </a:cubicBezTo>
                  <a:cubicBezTo>
                    <a:pt x="282" y="54"/>
                    <a:pt x="0" y="878"/>
                    <a:pt x="325" y="1311"/>
                  </a:cubicBezTo>
                  <a:cubicBezTo>
                    <a:pt x="462" y="1487"/>
                    <a:pt x="651" y="1575"/>
                    <a:pt x="862" y="1575"/>
                  </a:cubicBezTo>
                  <a:cubicBezTo>
                    <a:pt x="885" y="1575"/>
                    <a:pt x="909" y="1573"/>
                    <a:pt x="932" y="1571"/>
                  </a:cubicBezTo>
                  <a:lnTo>
                    <a:pt x="1041" y="1571"/>
                  </a:lnTo>
                  <a:cubicBezTo>
                    <a:pt x="1062" y="1571"/>
                    <a:pt x="1084" y="1550"/>
                    <a:pt x="1084" y="1528"/>
                  </a:cubicBezTo>
                  <a:cubicBezTo>
                    <a:pt x="1084" y="1506"/>
                    <a:pt x="1062" y="1506"/>
                    <a:pt x="1041" y="1506"/>
                  </a:cubicBezTo>
                  <a:cubicBezTo>
                    <a:pt x="1000" y="1514"/>
                    <a:pt x="959" y="1517"/>
                    <a:pt x="918" y="1517"/>
                  </a:cubicBezTo>
                  <a:cubicBezTo>
                    <a:pt x="722" y="1517"/>
                    <a:pt x="534" y="1433"/>
                    <a:pt x="390" y="1289"/>
                  </a:cubicBezTo>
                  <a:cubicBezTo>
                    <a:pt x="152" y="964"/>
                    <a:pt x="282" y="357"/>
                    <a:pt x="347" y="140"/>
                  </a:cubicBezTo>
                  <a:lnTo>
                    <a:pt x="347" y="140"/>
                  </a:lnTo>
                  <a:lnTo>
                    <a:pt x="1236" y="1420"/>
                  </a:lnTo>
                  <a:lnTo>
                    <a:pt x="1301" y="1420"/>
                  </a:lnTo>
                  <a:cubicBezTo>
                    <a:pt x="1301" y="1398"/>
                    <a:pt x="1301" y="1376"/>
                    <a:pt x="1301" y="1355"/>
                  </a:cubicBezTo>
                  <a:lnTo>
                    <a:pt x="369" y="10"/>
                  </a:lnTo>
                  <a:cubicBezTo>
                    <a:pt x="354" y="10"/>
                    <a:pt x="340" y="1"/>
                    <a:pt x="3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5" name="Google Shape;5154;p83"/>
            <p:cNvSpPr/>
            <p:nvPr/>
          </p:nvSpPr>
          <p:spPr>
            <a:xfrm>
              <a:off x="2827943" y="1516804"/>
              <a:ext cx="176135" cy="132761"/>
            </a:xfrm>
            <a:custGeom>
              <a:avLst/>
              <a:gdLst/>
              <a:ahLst/>
              <a:cxnLst/>
              <a:rect l="l" t="t" r="r" b="b"/>
              <a:pathLst>
                <a:path w="4402" h="3318" extrusionOk="0">
                  <a:moveTo>
                    <a:pt x="304" y="0"/>
                  </a:moveTo>
                  <a:lnTo>
                    <a:pt x="0" y="174"/>
                  </a:lnTo>
                  <a:cubicBezTo>
                    <a:pt x="673" y="499"/>
                    <a:pt x="347" y="1626"/>
                    <a:pt x="391" y="2168"/>
                  </a:cubicBezTo>
                  <a:cubicBezTo>
                    <a:pt x="434" y="2689"/>
                    <a:pt x="1041" y="2710"/>
                    <a:pt x="2385" y="2754"/>
                  </a:cubicBezTo>
                  <a:cubicBezTo>
                    <a:pt x="3751" y="2775"/>
                    <a:pt x="4315" y="3317"/>
                    <a:pt x="4315" y="3317"/>
                  </a:cubicBezTo>
                  <a:lnTo>
                    <a:pt x="4402" y="2970"/>
                  </a:lnTo>
                  <a:cubicBezTo>
                    <a:pt x="3708" y="2515"/>
                    <a:pt x="1388" y="2428"/>
                    <a:pt x="911" y="2385"/>
                  </a:cubicBezTo>
                  <a:cubicBezTo>
                    <a:pt x="456" y="2342"/>
                    <a:pt x="759" y="1084"/>
                    <a:pt x="759" y="997"/>
                  </a:cubicBezTo>
                  <a:cubicBezTo>
                    <a:pt x="759" y="217"/>
                    <a:pt x="304" y="0"/>
                    <a:pt x="3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6" name="Google Shape;5155;p83"/>
            <p:cNvSpPr/>
            <p:nvPr/>
          </p:nvSpPr>
          <p:spPr>
            <a:xfrm>
              <a:off x="2855709" y="1507561"/>
              <a:ext cx="159650" cy="127320"/>
            </a:xfrm>
            <a:custGeom>
              <a:avLst/>
              <a:gdLst/>
              <a:ahLst/>
              <a:cxnLst/>
              <a:rect l="l" t="t" r="r" b="b"/>
              <a:pathLst>
                <a:path w="3990" h="3182" extrusionOk="0">
                  <a:moveTo>
                    <a:pt x="155" y="0"/>
                  </a:moveTo>
                  <a:cubicBezTo>
                    <a:pt x="92" y="0"/>
                    <a:pt x="28" y="8"/>
                    <a:pt x="0" y="36"/>
                  </a:cubicBezTo>
                  <a:cubicBezTo>
                    <a:pt x="0" y="36"/>
                    <a:pt x="3838" y="3028"/>
                    <a:pt x="3859" y="3158"/>
                  </a:cubicBezTo>
                  <a:cubicBezTo>
                    <a:pt x="3862" y="3174"/>
                    <a:pt x="3866" y="3181"/>
                    <a:pt x="3871" y="3181"/>
                  </a:cubicBezTo>
                  <a:cubicBezTo>
                    <a:pt x="3906" y="3181"/>
                    <a:pt x="3989" y="2833"/>
                    <a:pt x="3989" y="2833"/>
                  </a:cubicBezTo>
                  <a:lnTo>
                    <a:pt x="325" y="14"/>
                  </a:lnTo>
                  <a:cubicBezTo>
                    <a:pt x="325" y="14"/>
                    <a:pt x="240" y="0"/>
                    <a:pt x="1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7" name="Google Shape;5156;p83"/>
            <p:cNvSpPr/>
            <p:nvPr/>
          </p:nvSpPr>
          <p:spPr>
            <a:xfrm>
              <a:off x="2866112" y="1525446"/>
              <a:ext cx="105873" cy="76984"/>
            </a:xfrm>
            <a:custGeom>
              <a:avLst/>
              <a:gdLst/>
              <a:ahLst/>
              <a:cxnLst/>
              <a:rect l="l" t="t" r="r" b="b"/>
              <a:pathLst>
                <a:path w="2646" h="1924" extrusionOk="0">
                  <a:moveTo>
                    <a:pt x="521" y="1"/>
                  </a:moveTo>
                  <a:cubicBezTo>
                    <a:pt x="521" y="1"/>
                    <a:pt x="0" y="1389"/>
                    <a:pt x="347" y="1735"/>
                  </a:cubicBezTo>
                  <a:cubicBezTo>
                    <a:pt x="495" y="1883"/>
                    <a:pt x="983" y="1924"/>
                    <a:pt x="1472" y="1924"/>
                  </a:cubicBezTo>
                  <a:cubicBezTo>
                    <a:pt x="2058" y="1924"/>
                    <a:pt x="2645" y="1866"/>
                    <a:pt x="2645" y="1866"/>
                  </a:cubicBezTo>
                  <a:lnTo>
                    <a:pt x="2645" y="1649"/>
                  </a:lnTo>
                  <a:cubicBezTo>
                    <a:pt x="2645" y="1649"/>
                    <a:pt x="2485" y="1653"/>
                    <a:pt x="2254" y="1653"/>
                  </a:cubicBezTo>
                  <a:cubicBezTo>
                    <a:pt x="1734" y="1653"/>
                    <a:pt x="854" y="1632"/>
                    <a:pt x="629" y="1497"/>
                  </a:cubicBezTo>
                  <a:cubicBezTo>
                    <a:pt x="282" y="1324"/>
                    <a:pt x="824" y="131"/>
                    <a:pt x="824" y="131"/>
                  </a:cubicBezTo>
                  <a:lnTo>
                    <a:pt x="52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8" name="Google Shape;5157;p83"/>
            <p:cNvSpPr/>
            <p:nvPr/>
          </p:nvSpPr>
          <p:spPr>
            <a:xfrm>
              <a:off x="2883436" y="1504640"/>
              <a:ext cx="46895" cy="12724"/>
            </a:xfrm>
            <a:custGeom>
              <a:avLst/>
              <a:gdLst/>
              <a:ahLst/>
              <a:cxnLst/>
              <a:rect l="l" t="t" r="r" b="b"/>
              <a:pathLst>
                <a:path w="1172" h="318" extrusionOk="0">
                  <a:moveTo>
                    <a:pt x="1" y="1"/>
                  </a:moveTo>
                  <a:cubicBezTo>
                    <a:pt x="1" y="1"/>
                    <a:pt x="1" y="317"/>
                    <a:pt x="634" y="317"/>
                  </a:cubicBezTo>
                  <a:cubicBezTo>
                    <a:pt x="778" y="317"/>
                    <a:pt x="955" y="301"/>
                    <a:pt x="1172" y="261"/>
                  </a:cubicBezTo>
                  <a:lnTo>
                    <a:pt x="890" y="152"/>
                  </a:lnTo>
                  <a:cubicBezTo>
                    <a:pt x="890" y="152"/>
                    <a:pt x="814" y="162"/>
                    <a:pt x="716" y="162"/>
                  </a:cubicBezTo>
                  <a:cubicBezTo>
                    <a:pt x="553" y="162"/>
                    <a:pt x="332" y="136"/>
                    <a:pt x="3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9" name="Google Shape;5158;p83"/>
            <p:cNvSpPr/>
            <p:nvPr/>
          </p:nvSpPr>
          <p:spPr>
            <a:xfrm>
              <a:off x="2978858" y="1549773"/>
              <a:ext cx="44294" cy="62500"/>
            </a:xfrm>
            <a:custGeom>
              <a:avLst/>
              <a:gdLst/>
              <a:ahLst/>
              <a:cxnLst/>
              <a:rect l="l" t="t" r="r" b="b"/>
              <a:pathLst>
                <a:path w="1107" h="1562" extrusionOk="0">
                  <a:moveTo>
                    <a:pt x="174" y="0"/>
                  </a:moveTo>
                  <a:cubicBezTo>
                    <a:pt x="174" y="0"/>
                    <a:pt x="1" y="781"/>
                    <a:pt x="911" y="1561"/>
                  </a:cubicBezTo>
                  <a:lnTo>
                    <a:pt x="1107" y="1344"/>
                  </a:lnTo>
                  <a:cubicBezTo>
                    <a:pt x="1107" y="1344"/>
                    <a:pt x="434" y="867"/>
                    <a:pt x="391" y="195"/>
                  </a:cubicBezTo>
                  <a:lnTo>
                    <a:pt x="17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40" name="Google Shape;5159;p83"/>
            <p:cNvSpPr/>
            <p:nvPr/>
          </p:nvSpPr>
          <p:spPr>
            <a:xfrm>
              <a:off x="2891278" y="1519884"/>
              <a:ext cx="84186" cy="75023"/>
            </a:xfrm>
            <a:custGeom>
              <a:avLst/>
              <a:gdLst/>
              <a:ahLst/>
              <a:cxnLst/>
              <a:rect l="l" t="t" r="r" b="b"/>
              <a:pathLst>
                <a:path w="2104" h="1875" extrusionOk="0">
                  <a:moveTo>
                    <a:pt x="925" y="0"/>
                  </a:moveTo>
                  <a:cubicBezTo>
                    <a:pt x="443" y="0"/>
                    <a:pt x="0" y="183"/>
                    <a:pt x="0" y="183"/>
                  </a:cubicBezTo>
                  <a:lnTo>
                    <a:pt x="130" y="335"/>
                  </a:lnTo>
                  <a:cubicBezTo>
                    <a:pt x="130" y="335"/>
                    <a:pt x="640" y="112"/>
                    <a:pt x="1058" y="112"/>
                  </a:cubicBezTo>
                  <a:cubicBezTo>
                    <a:pt x="1237" y="112"/>
                    <a:pt x="1398" y="153"/>
                    <a:pt x="1496" y="270"/>
                  </a:cubicBezTo>
                  <a:cubicBezTo>
                    <a:pt x="1821" y="660"/>
                    <a:pt x="1886" y="1723"/>
                    <a:pt x="1886" y="1723"/>
                  </a:cubicBezTo>
                  <a:lnTo>
                    <a:pt x="2103" y="1874"/>
                  </a:lnTo>
                  <a:cubicBezTo>
                    <a:pt x="2103" y="1874"/>
                    <a:pt x="2038" y="465"/>
                    <a:pt x="1626" y="183"/>
                  </a:cubicBezTo>
                  <a:cubicBezTo>
                    <a:pt x="1417" y="46"/>
                    <a:pt x="1166" y="0"/>
                    <a:pt x="9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41" name="Google Shape;5160;p83"/>
            <p:cNvSpPr/>
            <p:nvPr/>
          </p:nvSpPr>
          <p:spPr>
            <a:xfrm>
              <a:off x="2781972" y="1580101"/>
              <a:ext cx="167452" cy="92229"/>
            </a:xfrm>
            <a:custGeom>
              <a:avLst/>
              <a:gdLst/>
              <a:ahLst/>
              <a:cxnLst/>
              <a:rect l="l" t="t" r="r" b="b"/>
              <a:pathLst>
                <a:path w="4185" h="2305" extrusionOk="0">
                  <a:moveTo>
                    <a:pt x="152" y="1"/>
                  </a:moveTo>
                  <a:lnTo>
                    <a:pt x="0" y="456"/>
                  </a:lnTo>
                  <a:cubicBezTo>
                    <a:pt x="521" y="781"/>
                    <a:pt x="521" y="1627"/>
                    <a:pt x="1106" y="1930"/>
                  </a:cubicBezTo>
                  <a:cubicBezTo>
                    <a:pt x="1594" y="2180"/>
                    <a:pt x="2120" y="2304"/>
                    <a:pt x="2645" y="2304"/>
                  </a:cubicBezTo>
                  <a:cubicBezTo>
                    <a:pt x="3171" y="2304"/>
                    <a:pt x="3697" y="2180"/>
                    <a:pt x="4185" y="1930"/>
                  </a:cubicBezTo>
                  <a:lnTo>
                    <a:pt x="4033" y="1584"/>
                  </a:lnTo>
                  <a:cubicBezTo>
                    <a:pt x="3667" y="1807"/>
                    <a:pt x="3043" y="1940"/>
                    <a:pt x="2451" y="1940"/>
                  </a:cubicBezTo>
                  <a:cubicBezTo>
                    <a:pt x="1780" y="1940"/>
                    <a:pt x="1149" y="1770"/>
                    <a:pt x="976" y="1367"/>
                  </a:cubicBezTo>
                  <a:cubicBezTo>
                    <a:pt x="781" y="868"/>
                    <a:pt x="499" y="391"/>
                    <a:pt x="1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42" name="Google Shape;5161;p83"/>
            <p:cNvSpPr/>
            <p:nvPr/>
          </p:nvSpPr>
          <p:spPr>
            <a:xfrm>
              <a:off x="2772410" y="1658202"/>
              <a:ext cx="196101" cy="77784"/>
            </a:xfrm>
            <a:custGeom>
              <a:avLst/>
              <a:gdLst/>
              <a:ahLst/>
              <a:cxnLst/>
              <a:rect l="l" t="t" r="r" b="b"/>
              <a:pathLst>
                <a:path w="4901" h="1944" extrusionOk="0">
                  <a:moveTo>
                    <a:pt x="1" y="0"/>
                  </a:moveTo>
                  <a:lnTo>
                    <a:pt x="1" y="434"/>
                  </a:lnTo>
                  <a:cubicBezTo>
                    <a:pt x="1" y="434"/>
                    <a:pt x="1974" y="1214"/>
                    <a:pt x="2082" y="1626"/>
                  </a:cubicBezTo>
                  <a:cubicBezTo>
                    <a:pt x="2096" y="1663"/>
                    <a:pt x="2060" y="1679"/>
                    <a:pt x="1989" y="1679"/>
                  </a:cubicBezTo>
                  <a:cubicBezTo>
                    <a:pt x="1602" y="1679"/>
                    <a:pt x="176" y="1214"/>
                    <a:pt x="66" y="1214"/>
                  </a:cubicBezTo>
                  <a:lnTo>
                    <a:pt x="109" y="1474"/>
                  </a:lnTo>
                  <a:cubicBezTo>
                    <a:pt x="109" y="1474"/>
                    <a:pt x="777" y="1944"/>
                    <a:pt x="2129" y="1944"/>
                  </a:cubicBezTo>
                  <a:cubicBezTo>
                    <a:pt x="2259" y="1944"/>
                    <a:pt x="2395" y="1939"/>
                    <a:pt x="2537" y="1930"/>
                  </a:cubicBezTo>
                  <a:cubicBezTo>
                    <a:pt x="4164" y="1821"/>
                    <a:pt x="4901" y="1128"/>
                    <a:pt x="4901" y="1128"/>
                  </a:cubicBezTo>
                  <a:cubicBezTo>
                    <a:pt x="4857" y="1019"/>
                    <a:pt x="4684" y="585"/>
                    <a:pt x="4684" y="585"/>
                  </a:cubicBezTo>
                  <a:cubicBezTo>
                    <a:pt x="4684" y="585"/>
                    <a:pt x="4100" y="1487"/>
                    <a:pt x="3143" y="1487"/>
                  </a:cubicBezTo>
                  <a:cubicBezTo>
                    <a:pt x="2708" y="1487"/>
                    <a:pt x="2196" y="1301"/>
                    <a:pt x="1627" y="759"/>
                  </a:cubicBezTo>
                  <a:cubicBezTo>
                    <a:pt x="1150" y="369"/>
                    <a:pt x="608" y="109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43" name="Google Shape;5162;p83"/>
            <p:cNvSpPr/>
            <p:nvPr/>
          </p:nvSpPr>
          <p:spPr>
            <a:xfrm>
              <a:off x="2626696" y="1754468"/>
              <a:ext cx="201303" cy="256840"/>
            </a:xfrm>
            <a:custGeom>
              <a:avLst/>
              <a:gdLst/>
              <a:ahLst/>
              <a:cxnLst/>
              <a:rect l="l" t="t" r="r" b="b"/>
              <a:pathLst>
                <a:path w="5031" h="6419" extrusionOk="0">
                  <a:moveTo>
                    <a:pt x="651" y="1"/>
                  </a:moveTo>
                  <a:cubicBezTo>
                    <a:pt x="412" y="87"/>
                    <a:pt x="196" y="239"/>
                    <a:pt x="1" y="391"/>
                  </a:cubicBezTo>
                  <a:cubicBezTo>
                    <a:pt x="1" y="391"/>
                    <a:pt x="3014" y="1475"/>
                    <a:pt x="4076" y="6418"/>
                  </a:cubicBezTo>
                  <a:cubicBezTo>
                    <a:pt x="4380" y="6331"/>
                    <a:pt x="4705" y="6288"/>
                    <a:pt x="5030" y="6266"/>
                  </a:cubicBezTo>
                  <a:cubicBezTo>
                    <a:pt x="5030" y="6266"/>
                    <a:pt x="3253" y="2104"/>
                    <a:pt x="6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44" name="Google Shape;5163;p83"/>
            <p:cNvSpPr/>
            <p:nvPr/>
          </p:nvSpPr>
          <p:spPr>
            <a:xfrm>
              <a:off x="2592008" y="1803041"/>
              <a:ext cx="174414" cy="211706"/>
            </a:xfrm>
            <a:custGeom>
              <a:avLst/>
              <a:gdLst/>
              <a:ahLst/>
              <a:cxnLst/>
              <a:rect l="l" t="t" r="r" b="b"/>
              <a:pathLst>
                <a:path w="4359" h="5291" extrusionOk="0">
                  <a:moveTo>
                    <a:pt x="217" y="1"/>
                  </a:moveTo>
                  <a:lnTo>
                    <a:pt x="0" y="413"/>
                  </a:lnTo>
                  <a:cubicBezTo>
                    <a:pt x="0" y="413"/>
                    <a:pt x="3599" y="3773"/>
                    <a:pt x="3903" y="5291"/>
                  </a:cubicBezTo>
                  <a:lnTo>
                    <a:pt x="4358" y="5247"/>
                  </a:lnTo>
                  <a:cubicBezTo>
                    <a:pt x="4358" y="5247"/>
                    <a:pt x="3187" y="1995"/>
                    <a:pt x="2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45" name="Google Shape;5164;p83"/>
            <p:cNvSpPr/>
            <p:nvPr/>
          </p:nvSpPr>
          <p:spPr>
            <a:xfrm>
              <a:off x="2587647" y="1862058"/>
              <a:ext cx="104153" cy="152688"/>
            </a:xfrm>
            <a:custGeom>
              <a:avLst/>
              <a:gdLst/>
              <a:ahLst/>
              <a:cxnLst/>
              <a:rect l="l" t="t" r="r" b="b"/>
              <a:pathLst>
                <a:path w="2603" h="3816" extrusionOk="0">
                  <a:moveTo>
                    <a:pt x="1" y="0"/>
                  </a:moveTo>
                  <a:lnTo>
                    <a:pt x="1" y="520"/>
                  </a:lnTo>
                  <a:cubicBezTo>
                    <a:pt x="1" y="520"/>
                    <a:pt x="1627" y="1908"/>
                    <a:pt x="1692" y="3469"/>
                  </a:cubicBezTo>
                  <a:cubicBezTo>
                    <a:pt x="1692" y="3469"/>
                    <a:pt x="2321" y="3751"/>
                    <a:pt x="2603" y="3816"/>
                  </a:cubicBezTo>
                  <a:cubicBezTo>
                    <a:pt x="2603" y="3816"/>
                    <a:pt x="1952" y="1366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46" name="Google Shape;5165;p83"/>
            <p:cNvSpPr/>
            <p:nvPr/>
          </p:nvSpPr>
          <p:spPr>
            <a:xfrm>
              <a:off x="2691751" y="1740584"/>
              <a:ext cx="310617" cy="254239"/>
            </a:xfrm>
            <a:custGeom>
              <a:avLst/>
              <a:gdLst/>
              <a:ahLst/>
              <a:cxnLst/>
              <a:rect l="l" t="t" r="r" b="b"/>
              <a:pathLst>
                <a:path w="7763" h="6354" extrusionOk="0">
                  <a:moveTo>
                    <a:pt x="673" y="1"/>
                  </a:moveTo>
                  <a:lnTo>
                    <a:pt x="1" y="22"/>
                  </a:lnTo>
                  <a:cubicBezTo>
                    <a:pt x="1" y="22"/>
                    <a:pt x="4055" y="3318"/>
                    <a:pt x="4467" y="6353"/>
                  </a:cubicBezTo>
                  <a:cubicBezTo>
                    <a:pt x="4749" y="6331"/>
                    <a:pt x="5009" y="6245"/>
                    <a:pt x="5247" y="6093"/>
                  </a:cubicBezTo>
                  <a:cubicBezTo>
                    <a:pt x="5247" y="6093"/>
                    <a:pt x="4770" y="2841"/>
                    <a:pt x="7762" y="2472"/>
                  </a:cubicBezTo>
                  <a:lnTo>
                    <a:pt x="7675" y="1757"/>
                  </a:lnTo>
                  <a:cubicBezTo>
                    <a:pt x="6158" y="2125"/>
                    <a:pt x="5009" y="3361"/>
                    <a:pt x="4792" y="4901"/>
                  </a:cubicBezTo>
                  <a:cubicBezTo>
                    <a:pt x="4792" y="4901"/>
                    <a:pt x="3708" y="2407"/>
                    <a:pt x="6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47" name="Google Shape;5166;p83"/>
            <p:cNvSpPr/>
            <p:nvPr/>
          </p:nvSpPr>
          <p:spPr>
            <a:xfrm>
              <a:off x="2753325" y="1735623"/>
              <a:ext cx="232553" cy="91829"/>
            </a:xfrm>
            <a:custGeom>
              <a:avLst/>
              <a:gdLst/>
              <a:ahLst/>
              <a:cxnLst/>
              <a:rect l="l" t="t" r="r" b="b"/>
              <a:pathLst>
                <a:path w="5812" h="2295" extrusionOk="0">
                  <a:moveTo>
                    <a:pt x="356" y="1"/>
                  </a:moveTo>
                  <a:cubicBezTo>
                    <a:pt x="181" y="1"/>
                    <a:pt x="1" y="38"/>
                    <a:pt x="1" y="38"/>
                  </a:cubicBezTo>
                  <a:cubicBezTo>
                    <a:pt x="1" y="38"/>
                    <a:pt x="2082" y="2228"/>
                    <a:pt x="2841" y="2293"/>
                  </a:cubicBezTo>
                  <a:cubicBezTo>
                    <a:pt x="2854" y="2294"/>
                    <a:pt x="2867" y="2294"/>
                    <a:pt x="2881" y="2294"/>
                  </a:cubicBezTo>
                  <a:cubicBezTo>
                    <a:pt x="3674" y="2294"/>
                    <a:pt x="5811" y="472"/>
                    <a:pt x="5811" y="472"/>
                  </a:cubicBezTo>
                  <a:lnTo>
                    <a:pt x="5703" y="125"/>
                  </a:lnTo>
                  <a:cubicBezTo>
                    <a:pt x="5703" y="125"/>
                    <a:pt x="3600" y="1572"/>
                    <a:pt x="3016" y="1572"/>
                  </a:cubicBezTo>
                  <a:cubicBezTo>
                    <a:pt x="2981" y="1572"/>
                    <a:pt x="2951" y="1567"/>
                    <a:pt x="2928" y="1556"/>
                  </a:cubicBezTo>
                  <a:cubicBezTo>
                    <a:pt x="2126" y="1144"/>
                    <a:pt x="1345" y="645"/>
                    <a:pt x="651" y="81"/>
                  </a:cubicBezTo>
                  <a:cubicBezTo>
                    <a:pt x="598" y="19"/>
                    <a:pt x="478" y="1"/>
                    <a:pt x="3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48" name="Google Shape;5167;p83"/>
            <p:cNvSpPr/>
            <p:nvPr/>
          </p:nvSpPr>
          <p:spPr>
            <a:xfrm>
              <a:off x="2946771" y="2098842"/>
              <a:ext cx="70302" cy="56458"/>
            </a:xfrm>
            <a:custGeom>
              <a:avLst/>
              <a:gdLst/>
              <a:ahLst/>
              <a:cxnLst/>
              <a:rect l="l" t="t" r="r" b="b"/>
              <a:pathLst>
                <a:path w="1757" h="1411" extrusionOk="0">
                  <a:moveTo>
                    <a:pt x="1258" y="1"/>
                  </a:moveTo>
                  <a:lnTo>
                    <a:pt x="1" y="413"/>
                  </a:lnTo>
                  <a:lnTo>
                    <a:pt x="174" y="1410"/>
                  </a:lnTo>
                  <a:lnTo>
                    <a:pt x="1757" y="1323"/>
                  </a:lnTo>
                  <a:lnTo>
                    <a:pt x="125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49" name="Google Shape;5168;p83"/>
            <p:cNvSpPr/>
            <p:nvPr/>
          </p:nvSpPr>
          <p:spPr>
            <a:xfrm>
              <a:off x="2996222" y="2000815"/>
              <a:ext cx="66821" cy="67701"/>
            </a:xfrm>
            <a:custGeom>
              <a:avLst/>
              <a:gdLst/>
              <a:ahLst/>
              <a:cxnLst/>
              <a:rect l="l" t="t" r="r" b="b"/>
              <a:pathLst>
                <a:path w="1670" h="1692" extrusionOk="0">
                  <a:moveTo>
                    <a:pt x="521" y="1"/>
                  </a:moveTo>
                  <a:lnTo>
                    <a:pt x="0" y="738"/>
                  </a:lnTo>
                  <a:lnTo>
                    <a:pt x="1236" y="1692"/>
                  </a:lnTo>
                  <a:lnTo>
                    <a:pt x="1670" y="781"/>
                  </a:lnTo>
                  <a:lnTo>
                    <a:pt x="52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50" name="Google Shape;5169;p83"/>
            <p:cNvSpPr/>
            <p:nvPr/>
          </p:nvSpPr>
          <p:spPr>
            <a:xfrm>
              <a:off x="3017027" y="1873301"/>
              <a:ext cx="46014" cy="53857"/>
            </a:xfrm>
            <a:custGeom>
              <a:avLst/>
              <a:gdLst/>
              <a:ahLst/>
              <a:cxnLst/>
              <a:rect l="l" t="t" r="r" b="b"/>
              <a:pathLst>
                <a:path w="1150" h="1346" extrusionOk="0">
                  <a:moveTo>
                    <a:pt x="716" y="1"/>
                  </a:moveTo>
                  <a:lnTo>
                    <a:pt x="1" y="1172"/>
                  </a:lnTo>
                  <a:lnTo>
                    <a:pt x="586" y="1345"/>
                  </a:lnTo>
                  <a:lnTo>
                    <a:pt x="1150" y="131"/>
                  </a:lnTo>
                  <a:lnTo>
                    <a:pt x="71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51" name="Google Shape;5170;p83"/>
            <p:cNvSpPr/>
            <p:nvPr/>
          </p:nvSpPr>
          <p:spPr>
            <a:xfrm>
              <a:off x="3049875" y="1905429"/>
              <a:ext cx="70422" cy="47255"/>
            </a:xfrm>
            <a:custGeom>
              <a:avLst/>
              <a:gdLst/>
              <a:ahLst/>
              <a:cxnLst/>
              <a:rect l="l" t="t" r="r" b="b"/>
              <a:pathLst>
                <a:path w="1760" h="1181" extrusionOk="0">
                  <a:moveTo>
                    <a:pt x="1586" y="0"/>
                  </a:moveTo>
                  <a:lnTo>
                    <a:pt x="199" y="716"/>
                  </a:lnTo>
                  <a:cubicBezTo>
                    <a:pt x="199" y="716"/>
                    <a:pt x="69" y="1106"/>
                    <a:pt x="4" y="1171"/>
                  </a:cubicBezTo>
                  <a:cubicBezTo>
                    <a:pt x="0" y="1177"/>
                    <a:pt x="7" y="1180"/>
                    <a:pt x="22" y="1180"/>
                  </a:cubicBezTo>
                  <a:cubicBezTo>
                    <a:pt x="208" y="1180"/>
                    <a:pt x="1695" y="716"/>
                    <a:pt x="1695" y="716"/>
                  </a:cubicBezTo>
                  <a:cubicBezTo>
                    <a:pt x="1760" y="477"/>
                    <a:pt x="1738" y="217"/>
                    <a:pt x="15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52" name="Google Shape;5171;p83"/>
            <p:cNvSpPr/>
            <p:nvPr/>
          </p:nvSpPr>
          <p:spPr>
            <a:xfrm>
              <a:off x="3030030" y="1967886"/>
              <a:ext cx="65140" cy="32970"/>
            </a:xfrm>
            <a:custGeom>
              <a:avLst/>
              <a:gdLst/>
              <a:ahLst/>
              <a:cxnLst/>
              <a:rect l="l" t="t" r="r" b="b"/>
              <a:pathLst>
                <a:path w="1628" h="824" extrusionOk="0">
                  <a:moveTo>
                    <a:pt x="261" y="0"/>
                  </a:moveTo>
                  <a:lnTo>
                    <a:pt x="1" y="390"/>
                  </a:lnTo>
                  <a:cubicBezTo>
                    <a:pt x="435" y="542"/>
                    <a:pt x="890" y="694"/>
                    <a:pt x="1345" y="824"/>
                  </a:cubicBezTo>
                  <a:lnTo>
                    <a:pt x="1627" y="347"/>
                  </a:lnTo>
                  <a:cubicBezTo>
                    <a:pt x="1172" y="217"/>
                    <a:pt x="716" y="87"/>
                    <a:pt x="2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53" name="Google Shape;5172;p83"/>
            <p:cNvSpPr/>
            <p:nvPr/>
          </p:nvSpPr>
          <p:spPr>
            <a:xfrm>
              <a:off x="2924205" y="1980890"/>
              <a:ext cx="65100" cy="38932"/>
            </a:xfrm>
            <a:custGeom>
              <a:avLst/>
              <a:gdLst/>
              <a:ahLst/>
              <a:cxnLst/>
              <a:rect l="l" t="t" r="r" b="b"/>
              <a:pathLst>
                <a:path w="1627" h="973" extrusionOk="0">
                  <a:moveTo>
                    <a:pt x="1540" y="0"/>
                  </a:moveTo>
                  <a:lnTo>
                    <a:pt x="1" y="347"/>
                  </a:lnTo>
                  <a:lnTo>
                    <a:pt x="109" y="933"/>
                  </a:lnTo>
                  <a:cubicBezTo>
                    <a:pt x="113" y="961"/>
                    <a:pt x="170" y="973"/>
                    <a:pt x="260" y="973"/>
                  </a:cubicBezTo>
                  <a:cubicBezTo>
                    <a:pt x="644" y="973"/>
                    <a:pt x="1627" y="759"/>
                    <a:pt x="1627" y="759"/>
                  </a:cubicBezTo>
                  <a:lnTo>
                    <a:pt x="154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54" name="Google Shape;5173;p83"/>
            <p:cNvSpPr/>
            <p:nvPr/>
          </p:nvSpPr>
          <p:spPr>
            <a:xfrm>
              <a:off x="2936368" y="2047668"/>
              <a:ext cx="59018" cy="32490"/>
            </a:xfrm>
            <a:custGeom>
              <a:avLst/>
              <a:gdLst/>
              <a:ahLst/>
              <a:cxnLst/>
              <a:rect l="l" t="t" r="r" b="b"/>
              <a:pathLst>
                <a:path w="1475" h="812" extrusionOk="0">
                  <a:moveTo>
                    <a:pt x="1410" y="1"/>
                  </a:moveTo>
                  <a:lnTo>
                    <a:pt x="0" y="304"/>
                  </a:lnTo>
                  <a:lnTo>
                    <a:pt x="66" y="803"/>
                  </a:lnTo>
                  <a:cubicBezTo>
                    <a:pt x="67" y="809"/>
                    <a:pt x="81" y="811"/>
                    <a:pt x="103" y="811"/>
                  </a:cubicBezTo>
                  <a:cubicBezTo>
                    <a:pt x="328" y="811"/>
                    <a:pt x="1475" y="543"/>
                    <a:pt x="1475" y="543"/>
                  </a:cubicBezTo>
                  <a:lnTo>
                    <a:pt x="141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55" name="Google Shape;5174;p83"/>
            <p:cNvSpPr/>
            <p:nvPr/>
          </p:nvSpPr>
          <p:spPr>
            <a:xfrm>
              <a:off x="2931167" y="1872780"/>
              <a:ext cx="71182" cy="95150"/>
            </a:xfrm>
            <a:custGeom>
              <a:avLst/>
              <a:gdLst/>
              <a:ahLst/>
              <a:cxnLst/>
              <a:rect l="l" t="t" r="r" b="b"/>
              <a:pathLst>
                <a:path w="1779" h="2378" extrusionOk="0">
                  <a:moveTo>
                    <a:pt x="1743" y="1"/>
                  </a:moveTo>
                  <a:cubicBezTo>
                    <a:pt x="1594" y="1"/>
                    <a:pt x="1011" y="184"/>
                    <a:pt x="542" y="578"/>
                  </a:cubicBezTo>
                  <a:cubicBezTo>
                    <a:pt x="0" y="1011"/>
                    <a:pt x="174" y="2377"/>
                    <a:pt x="174" y="2377"/>
                  </a:cubicBezTo>
                  <a:cubicBezTo>
                    <a:pt x="174" y="2377"/>
                    <a:pt x="607" y="2269"/>
                    <a:pt x="629" y="2139"/>
                  </a:cubicBezTo>
                  <a:cubicBezTo>
                    <a:pt x="629" y="2117"/>
                    <a:pt x="824" y="838"/>
                    <a:pt x="1713" y="686"/>
                  </a:cubicBezTo>
                  <a:cubicBezTo>
                    <a:pt x="1713" y="686"/>
                    <a:pt x="1778" y="57"/>
                    <a:pt x="1778" y="14"/>
                  </a:cubicBezTo>
                  <a:cubicBezTo>
                    <a:pt x="1778" y="5"/>
                    <a:pt x="1766" y="1"/>
                    <a:pt x="17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56" name="Google Shape;5175;p83"/>
            <p:cNvSpPr/>
            <p:nvPr/>
          </p:nvSpPr>
          <p:spPr>
            <a:xfrm>
              <a:off x="2794975" y="1556694"/>
              <a:ext cx="52096" cy="52096"/>
            </a:xfrm>
            <a:custGeom>
              <a:avLst/>
              <a:gdLst/>
              <a:ahLst/>
              <a:cxnLst/>
              <a:rect l="l" t="t" r="r" b="b"/>
              <a:pathLst>
                <a:path w="1302" h="1302" extrusionOk="0">
                  <a:moveTo>
                    <a:pt x="109" y="0"/>
                  </a:moveTo>
                  <a:cubicBezTo>
                    <a:pt x="109" y="0"/>
                    <a:pt x="44" y="109"/>
                    <a:pt x="1" y="174"/>
                  </a:cubicBezTo>
                  <a:cubicBezTo>
                    <a:pt x="1" y="174"/>
                    <a:pt x="1020" y="694"/>
                    <a:pt x="1236" y="1301"/>
                  </a:cubicBezTo>
                  <a:lnTo>
                    <a:pt x="1301" y="954"/>
                  </a:lnTo>
                  <a:cubicBezTo>
                    <a:pt x="1020" y="499"/>
                    <a:pt x="586" y="174"/>
                    <a:pt x="1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57" name="Google Shape;5176;p83"/>
            <p:cNvSpPr/>
            <p:nvPr/>
          </p:nvSpPr>
          <p:spPr>
            <a:xfrm>
              <a:off x="2711716" y="2117087"/>
              <a:ext cx="61619" cy="43414"/>
            </a:xfrm>
            <a:custGeom>
              <a:avLst/>
              <a:gdLst/>
              <a:ahLst/>
              <a:cxnLst/>
              <a:rect l="l" t="t" r="r" b="b"/>
              <a:pathLst>
                <a:path w="1540" h="1085" extrusionOk="0">
                  <a:moveTo>
                    <a:pt x="1323" y="0"/>
                  </a:moveTo>
                  <a:lnTo>
                    <a:pt x="0" y="152"/>
                  </a:lnTo>
                  <a:lnTo>
                    <a:pt x="0" y="1084"/>
                  </a:lnTo>
                  <a:lnTo>
                    <a:pt x="1540" y="1084"/>
                  </a:lnTo>
                  <a:lnTo>
                    <a:pt x="132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58" name="Google Shape;5177;p83"/>
            <p:cNvSpPr/>
            <p:nvPr/>
          </p:nvSpPr>
          <p:spPr>
            <a:xfrm>
              <a:off x="2580725" y="2121408"/>
              <a:ext cx="56418" cy="39092"/>
            </a:xfrm>
            <a:custGeom>
              <a:avLst/>
              <a:gdLst/>
              <a:ahLst/>
              <a:cxnLst/>
              <a:rect l="l" t="t" r="r" b="b"/>
              <a:pathLst>
                <a:path w="1410" h="977" extrusionOk="0">
                  <a:moveTo>
                    <a:pt x="87" y="1"/>
                  </a:moveTo>
                  <a:lnTo>
                    <a:pt x="0" y="976"/>
                  </a:lnTo>
                  <a:lnTo>
                    <a:pt x="1323" y="976"/>
                  </a:lnTo>
                  <a:lnTo>
                    <a:pt x="141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59" name="Google Shape;5178;p83"/>
            <p:cNvSpPr/>
            <p:nvPr/>
          </p:nvSpPr>
          <p:spPr>
            <a:xfrm>
              <a:off x="2695232" y="2029463"/>
              <a:ext cx="62500" cy="25208"/>
            </a:xfrm>
            <a:custGeom>
              <a:avLst/>
              <a:gdLst/>
              <a:ahLst/>
              <a:cxnLst/>
              <a:rect l="l" t="t" r="r" b="b"/>
              <a:pathLst>
                <a:path w="1562" h="630" extrusionOk="0">
                  <a:moveTo>
                    <a:pt x="1518" y="0"/>
                  </a:moveTo>
                  <a:lnTo>
                    <a:pt x="0" y="130"/>
                  </a:lnTo>
                  <a:lnTo>
                    <a:pt x="109" y="629"/>
                  </a:lnTo>
                  <a:lnTo>
                    <a:pt x="1561" y="456"/>
                  </a:lnTo>
                  <a:lnTo>
                    <a:pt x="151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60" name="Google Shape;5179;p83"/>
            <p:cNvSpPr/>
            <p:nvPr/>
          </p:nvSpPr>
          <p:spPr>
            <a:xfrm>
              <a:off x="2704754" y="2076316"/>
              <a:ext cx="58178" cy="22567"/>
            </a:xfrm>
            <a:custGeom>
              <a:avLst/>
              <a:gdLst/>
              <a:ahLst/>
              <a:cxnLst/>
              <a:rect l="l" t="t" r="r" b="b"/>
              <a:pathLst>
                <a:path w="1454" h="564" extrusionOk="0">
                  <a:moveTo>
                    <a:pt x="1388" y="0"/>
                  </a:moveTo>
                  <a:lnTo>
                    <a:pt x="1" y="174"/>
                  </a:lnTo>
                  <a:lnTo>
                    <a:pt x="66" y="564"/>
                  </a:lnTo>
                  <a:lnTo>
                    <a:pt x="1453" y="477"/>
                  </a:lnTo>
                  <a:lnTo>
                    <a:pt x="138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61" name="Google Shape;5180;p83"/>
            <p:cNvSpPr/>
            <p:nvPr/>
          </p:nvSpPr>
          <p:spPr>
            <a:xfrm>
              <a:off x="2589407" y="2011258"/>
              <a:ext cx="62500" cy="36451"/>
            </a:xfrm>
            <a:custGeom>
              <a:avLst/>
              <a:gdLst/>
              <a:ahLst/>
              <a:cxnLst/>
              <a:rect l="l" t="t" r="r" b="b"/>
              <a:pathLst>
                <a:path w="1562" h="911" extrusionOk="0">
                  <a:moveTo>
                    <a:pt x="65" y="0"/>
                  </a:moveTo>
                  <a:lnTo>
                    <a:pt x="0" y="716"/>
                  </a:lnTo>
                  <a:lnTo>
                    <a:pt x="1475" y="911"/>
                  </a:lnTo>
                  <a:lnTo>
                    <a:pt x="1561" y="369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62" name="Google Shape;5181;p83"/>
            <p:cNvSpPr/>
            <p:nvPr/>
          </p:nvSpPr>
          <p:spPr>
            <a:xfrm>
              <a:off x="2585926" y="2072835"/>
              <a:ext cx="58178" cy="20847"/>
            </a:xfrm>
            <a:custGeom>
              <a:avLst/>
              <a:gdLst/>
              <a:ahLst/>
              <a:cxnLst/>
              <a:rect l="l" t="t" r="r" b="b"/>
              <a:pathLst>
                <a:path w="1454" h="521" extrusionOk="0">
                  <a:moveTo>
                    <a:pt x="44" y="0"/>
                  </a:moveTo>
                  <a:lnTo>
                    <a:pt x="1" y="521"/>
                  </a:lnTo>
                  <a:lnTo>
                    <a:pt x="1388" y="521"/>
                  </a:lnTo>
                  <a:lnTo>
                    <a:pt x="1453" y="174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63" name="Google Shape;5182;p83"/>
            <p:cNvSpPr/>
            <p:nvPr/>
          </p:nvSpPr>
          <p:spPr>
            <a:xfrm>
              <a:off x="2727319" y="1454347"/>
              <a:ext cx="100671" cy="110194"/>
            </a:xfrm>
            <a:custGeom>
              <a:avLst/>
              <a:gdLst/>
              <a:ahLst/>
              <a:cxnLst/>
              <a:rect l="l" t="t" r="r" b="b"/>
              <a:pathLst>
                <a:path w="2516" h="2754" extrusionOk="0">
                  <a:moveTo>
                    <a:pt x="1366" y="0"/>
                  </a:moveTo>
                  <a:cubicBezTo>
                    <a:pt x="1366" y="0"/>
                    <a:pt x="347" y="889"/>
                    <a:pt x="586" y="1821"/>
                  </a:cubicBezTo>
                  <a:cubicBezTo>
                    <a:pt x="694" y="2363"/>
                    <a:pt x="1150" y="2732"/>
                    <a:pt x="1692" y="2754"/>
                  </a:cubicBezTo>
                  <a:lnTo>
                    <a:pt x="1800" y="2580"/>
                  </a:lnTo>
                  <a:cubicBezTo>
                    <a:pt x="1" y="2190"/>
                    <a:pt x="1366" y="347"/>
                    <a:pt x="1366" y="347"/>
                  </a:cubicBezTo>
                  <a:lnTo>
                    <a:pt x="1366" y="347"/>
                  </a:lnTo>
                  <a:lnTo>
                    <a:pt x="2320" y="1908"/>
                  </a:lnTo>
                  <a:lnTo>
                    <a:pt x="2515" y="1756"/>
                  </a:lnTo>
                  <a:lnTo>
                    <a:pt x="136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64" name="Google Shape;5183;p83"/>
            <p:cNvSpPr/>
            <p:nvPr/>
          </p:nvSpPr>
          <p:spPr>
            <a:xfrm>
              <a:off x="2526072" y="1832055"/>
              <a:ext cx="15645" cy="12204"/>
            </a:xfrm>
            <a:custGeom>
              <a:avLst/>
              <a:gdLst/>
              <a:ahLst/>
              <a:cxnLst/>
              <a:rect l="l" t="t" r="r" b="b"/>
              <a:pathLst>
                <a:path w="391" h="305" extrusionOk="0">
                  <a:moveTo>
                    <a:pt x="347" y="1"/>
                  </a:moveTo>
                  <a:cubicBezTo>
                    <a:pt x="196" y="1"/>
                    <a:pt x="44" y="109"/>
                    <a:pt x="1" y="261"/>
                  </a:cubicBezTo>
                  <a:cubicBezTo>
                    <a:pt x="1" y="283"/>
                    <a:pt x="1" y="304"/>
                    <a:pt x="22" y="304"/>
                  </a:cubicBezTo>
                  <a:cubicBezTo>
                    <a:pt x="44" y="304"/>
                    <a:pt x="66" y="304"/>
                    <a:pt x="66" y="283"/>
                  </a:cubicBezTo>
                  <a:cubicBezTo>
                    <a:pt x="109" y="153"/>
                    <a:pt x="217" y="88"/>
                    <a:pt x="347" y="88"/>
                  </a:cubicBezTo>
                  <a:cubicBezTo>
                    <a:pt x="369" y="88"/>
                    <a:pt x="391" y="66"/>
                    <a:pt x="391" y="44"/>
                  </a:cubicBezTo>
                  <a:cubicBezTo>
                    <a:pt x="391" y="23"/>
                    <a:pt x="369" y="1"/>
                    <a:pt x="3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65" name="Google Shape;5184;p83"/>
            <p:cNvSpPr/>
            <p:nvPr/>
          </p:nvSpPr>
          <p:spPr>
            <a:xfrm>
              <a:off x="2542556" y="1836416"/>
              <a:ext cx="15645" cy="12164"/>
            </a:xfrm>
            <a:custGeom>
              <a:avLst/>
              <a:gdLst/>
              <a:ahLst/>
              <a:cxnLst/>
              <a:rect l="l" t="t" r="r" b="b"/>
              <a:pathLst>
                <a:path w="391" h="304" extrusionOk="0">
                  <a:moveTo>
                    <a:pt x="347" y="0"/>
                  </a:moveTo>
                  <a:cubicBezTo>
                    <a:pt x="196" y="0"/>
                    <a:pt x="44" y="109"/>
                    <a:pt x="0" y="261"/>
                  </a:cubicBezTo>
                  <a:cubicBezTo>
                    <a:pt x="0" y="282"/>
                    <a:pt x="0" y="304"/>
                    <a:pt x="22" y="304"/>
                  </a:cubicBezTo>
                  <a:cubicBezTo>
                    <a:pt x="44" y="304"/>
                    <a:pt x="66" y="304"/>
                    <a:pt x="87" y="282"/>
                  </a:cubicBezTo>
                  <a:cubicBezTo>
                    <a:pt x="109" y="152"/>
                    <a:pt x="217" y="87"/>
                    <a:pt x="347" y="87"/>
                  </a:cubicBezTo>
                  <a:cubicBezTo>
                    <a:pt x="369" y="87"/>
                    <a:pt x="391" y="65"/>
                    <a:pt x="391" y="44"/>
                  </a:cubicBezTo>
                  <a:cubicBezTo>
                    <a:pt x="391" y="22"/>
                    <a:pt x="369" y="0"/>
                    <a:pt x="3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66" name="Google Shape;5185;p83"/>
            <p:cNvSpPr/>
            <p:nvPr/>
          </p:nvSpPr>
          <p:spPr>
            <a:xfrm>
              <a:off x="2554719" y="1815611"/>
              <a:ext cx="15645" cy="12164"/>
            </a:xfrm>
            <a:custGeom>
              <a:avLst/>
              <a:gdLst/>
              <a:ahLst/>
              <a:cxnLst/>
              <a:rect l="l" t="t" r="r" b="b"/>
              <a:pathLst>
                <a:path w="391" h="304" extrusionOk="0">
                  <a:moveTo>
                    <a:pt x="347" y="0"/>
                  </a:moveTo>
                  <a:cubicBezTo>
                    <a:pt x="195" y="0"/>
                    <a:pt x="43" y="87"/>
                    <a:pt x="0" y="238"/>
                  </a:cubicBezTo>
                  <a:cubicBezTo>
                    <a:pt x="0" y="260"/>
                    <a:pt x="0" y="282"/>
                    <a:pt x="22" y="304"/>
                  </a:cubicBezTo>
                  <a:lnTo>
                    <a:pt x="43" y="304"/>
                  </a:lnTo>
                  <a:cubicBezTo>
                    <a:pt x="65" y="304"/>
                    <a:pt x="65" y="282"/>
                    <a:pt x="87" y="260"/>
                  </a:cubicBezTo>
                  <a:cubicBezTo>
                    <a:pt x="106" y="163"/>
                    <a:pt x="195" y="83"/>
                    <a:pt x="307" y="83"/>
                  </a:cubicBezTo>
                  <a:cubicBezTo>
                    <a:pt x="320" y="83"/>
                    <a:pt x="333" y="84"/>
                    <a:pt x="347" y="87"/>
                  </a:cubicBezTo>
                  <a:cubicBezTo>
                    <a:pt x="369" y="87"/>
                    <a:pt x="390" y="65"/>
                    <a:pt x="390" y="43"/>
                  </a:cubicBezTo>
                  <a:cubicBezTo>
                    <a:pt x="390" y="22"/>
                    <a:pt x="369" y="0"/>
                    <a:pt x="3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67" name="Google Shape;5186;p83"/>
            <p:cNvSpPr/>
            <p:nvPr/>
          </p:nvSpPr>
          <p:spPr>
            <a:xfrm>
              <a:off x="2513069" y="1858863"/>
              <a:ext cx="16525" cy="11404"/>
            </a:xfrm>
            <a:custGeom>
              <a:avLst/>
              <a:gdLst/>
              <a:ahLst/>
              <a:cxnLst/>
              <a:rect l="l" t="t" r="r" b="b"/>
              <a:pathLst>
                <a:path w="413" h="285" extrusionOk="0">
                  <a:moveTo>
                    <a:pt x="325" y="0"/>
                  </a:moveTo>
                  <a:cubicBezTo>
                    <a:pt x="174" y="0"/>
                    <a:pt x="62" y="103"/>
                    <a:pt x="22" y="242"/>
                  </a:cubicBezTo>
                  <a:cubicBezTo>
                    <a:pt x="0" y="263"/>
                    <a:pt x="22" y="285"/>
                    <a:pt x="44" y="285"/>
                  </a:cubicBezTo>
                  <a:cubicBezTo>
                    <a:pt x="65" y="285"/>
                    <a:pt x="87" y="285"/>
                    <a:pt x="87" y="263"/>
                  </a:cubicBezTo>
                  <a:cubicBezTo>
                    <a:pt x="130" y="155"/>
                    <a:pt x="239" y="68"/>
                    <a:pt x="369" y="68"/>
                  </a:cubicBezTo>
                  <a:cubicBezTo>
                    <a:pt x="391" y="68"/>
                    <a:pt x="412" y="46"/>
                    <a:pt x="412" y="25"/>
                  </a:cubicBezTo>
                  <a:cubicBezTo>
                    <a:pt x="412" y="3"/>
                    <a:pt x="391" y="3"/>
                    <a:pt x="369" y="3"/>
                  </a:cubicBezTo>
                  <a:cubicBezTo>
                    <a:pt x="354" y="1"/>
                    <a:pt x="339" y="0"/>
                    <a:pt x="3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68" name="Google Shape;5187;p83"/>
            <p:cNvSpPr/>
            <p:nvPr/>
          </p:nvSpPr>
          <p:spPr>
            <a:xfrm>
              <a:off x="2502667" y="1845099"/>
              <a:ext cx="16525" cy="12164"/>
            </a:xfrm>
            <a:custGeom>
              <a:avLst/>
              <a:gdLst/>
              <a:ahLst/>
              <a:cxnLst/>
              <a:rect l="l" t="t" r="r" b="b"/>
              <a:pathLst>
                <a:path w="413" h="304" extrusionOk="0">
                  <a:moveTo>
                    <a:pt x="369" y="0"/>
                  </a:moveTo>
                  <a:cubicBezTo>
                    <a:pt x="217" y="0"/>
                    <a:pt x="65" y="109"/>
                    <a:pt x="22" y="260"/>
                  </a:cubicBezTo>
                  <a:cubicBezTo>
                    <a:pt x="0" y="282"/>
                    <a:pt x="22" y="304"/>
                    <a:pt x="44" y="304"/>
                  </a:cubicBezTo>
                  <a:lnTo>
                    <a:pt x="65" y="304"/>
                  </a:lnTo>
                  <a:cubicBezTo>
                    <a:pt x="65" y="304"/>
                    <a:pt x="87" y="304"/>
                    <a:pt x="109" y="282"/>
                  </a:cubicBezTo>
                  <a:cubicBezTo>
                    <a:pt x="130" y="152"/>
                    <a:pt x="239" y="87"/>
                    <a:pt x="369" y="87"/>
                  </a:cubicBezTo>
                  <a:cubicBezTo>
                    <a:pt x="412" y="87"/>
                    <a:pt x="412" y="0"/>
                    <a:pt x="36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</p:grpSp>
      <p:grpSp>
        <p:nvGrpSpPr>
          <p:cNvPr id="69" name="Google Shape;5188;p83"/>
          <p:cNvGrpSpPr/>
          <p:nvPr/>
        </p:nvGrpSpPr>
        <p:grpSpPr>
          <a:xfrm>
            <a:off x="10471433" y="140080"/>
            <a:ext cx="883584" cy="844155"/>
            <a:chOff x="2323026" y="2460425"/>
            <a:chExt cx="737878" cy="705029"/>
          </a:xfrm>
        </p:grpSpPr>
        <p:sp>
          <p:nvSpPr>
            <p:cNvPr id="70" name="Google Shape;5189;p83"/>
            <p:cNvSpPr/>
            <p:nvPr/>
          </p:nvSpPr>
          <p:spPr>
            <a:xfrm>
              <a:off x="2940661" y="3053108"/>
              <a:ext cx="49041" cy="53522"/>
            </a:xfrm>
            <a:custGeom>
              <a:avLst/>
              <a:gdLst/>
              <a:ahLst/>
              <a:cxnLst/>
              <a:rect l="l" t="t" r="r" b="b"/>
              <a:pathLst>
                <a:path w="1193" h="1302" extrusionOk="0">
                  <a:moveTo>
                    <a:pt x="650" y="1"/>
                  </a:moveTo>
                  <a:lnTo>
                    <a:pt x="0" y="499"/>
                  </a:lnTo>
                  <a:cubicBezTo>
                    <a:pt x="0" y="499"/>
                    <a:pt x="169" y="1302"/>
                    <a:pt x="278" y="1302"/>
                  </a:cubicBezTo>
                  <a:cubicBezTo>
                    <a:pt x="279" y="1302"/>
                    <a:pt x="280" y="1302"/>
                    <a:pt x="282" y="1301"/>
                  </a:cubicBezTo>
                  <a:cubicBezTo>
                    <a:pt x="369" y="1280"/>
                    <a:pt x="347" y="521"/>
                    <a:pt x="347" y="521"/>
                  </a:cubicBezTo>
                  <a:lnTo>
                    <a:pt x="347" y="521"/>
                  </a:lnTo>
                  <a:cubicBezTo>
                    <a:pt x="347" y="521"/>
                    <a:pt x="577" y="1085"/>
                    <a:pt x="811" y="1085"/>
                  </a:cubicBezTo>
                  <a:cubicBezTo>
                    <a:pt x="815" y="1085"/>
                    <a:pt x="820" y="1085"/>
                    <a:pt x="824" y="1085"/>
                  </a:cubicBezTo>
                  <a:cubicBezTo>
                    <a:pt x="1041" y="1063"/>
                    <a:pt x="542" y="326"/>
                    <a:pt x="542" y="326"/>
                  </a:cubicBezTo>
                  <a:lnTo>
                    <a:pt x="542" y="326"/>
                  </a:lnTo>
                  <a:cubicBezTo>
                    <a:pt x="542" y="326"/>
                    <a:pt x="916" y="753"/>
                    <a:pt x="1050" y="753"/>
                  </a:cubicBezTo>
                  <a:cubicBezTo>
                    <a:pt x="1064" y="753"/>
                    <a:pt x="1076" y="748"/>
                    <a:pt x="1084" y="738"/>
                  </a:cubicBezTo>
                  <a:cubicBezTo>
                    <a:pt x="1192" y="629"/>
                    <a:pt x="650" y="1"/>
                    <a:pt x="6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71" name="Google Shape;5190;p83"/>
            <p:cNvSpPr/>
            <p:nvPr/>
          </p:nvSpPr>
          <p:spPr>
            <a:xfrm>
              <a:off x="2938852" y="3051998"/>
              <a:ext cx="51754" cy="57304"/>
            </a:xfrm>
            <a:custGeom>
              <a:avLst/>
              <a:gdLst/>
              <a:ahLst/>
              <a:cxnLst/>
              <a:rect l="l" t="t" r="r" b="b"/>
              <a:pathLst>
                <a:path w="1259" h="1394" extrusionOk="0">
                  <a:moveTo>
                    <a:pt x="689" y="0"/>
                  </a:moveTo>
                  <a:cubicBezTo>
                    <a:pt x="665" y="0"/>
                    <a:pt x="643" y="41"/>
                    <a:pt x="673" y="71"/>
                  </a:cubicBezTo>
                  <a:cubicBezTo>
                    <a:pt x="955" y="418"/>
                    <a:pt x="1128" y="700"/>
                    <a:pt x="1085" y="743"/>
                  </a:cubicBezTo>
                  <a:cubicBezTo>
                    <a:pt x="998" y="743"/>
                    <a:pt x="760" y="526"/>
                    <a:pt x="629" y="353"/>
                  </a:cubicBezTo>
                  <a:cubicBezTo>
                    <a:pt x="619" y="342"/>
                    <a:pt x="608" y="336"/>
                    <a:pt x="597" y="336"/>
                  </a:cubicBezTo>
                  <a:cubicBezTo>
                    <a:pt x="586" y="336"/>
                    <a:pt x="575" y="342"/>
                    <a:pt x="564" y="353"/>
                  </a:cubicBezTo>
                  <a:cubicBezTo>
                    <a:pt x="564" y="374"/>
                    <a:pt x="564" y="396"/>
                    <a:pt x="564" y="418"/>
                  </a:cubicBezTo>
                  <a:cubicBezTo>
                    <a:pt x="738" y="635"/>
                    <a:pt x="933" y="981"/>
                    <a:pt x="890" y="1090"/>
                  </a:cubicBezTo>
                  <a:lnTo>
                    <a:pt x="868" y="1090"/>
                  </a:lnTo>
                  <a:cubicBezTo>
                    <a:pt x="716" y="1090"/>
                    <a:pt x="521" y="765"/>
                    <a:pt x="434" y="548"/>
                  </a:cubicBezTo>
                  <a:cubicBezTo>
                    <a:pt x="434" y="526"/>
                    <a:pt x="413" y="526"/>
                    <a:pt x="391" y="526"/>
                  </a:cubicBezTo>
                  <a:cubicBezTo>
                    <a:pt x="369" y="526"/>
                    <a:pt x="369" y="548"/>
                    <a:pt x="369" y="570"/>
                  </a:cubicBezTo>
                  <a:cubicBezTo>
                    <a:pt x="369" y="808"/>
                    <a:pt x="369" y="1068"/>
                    <a:pt x="326" y="1307"/>
                  </a:cubicBezTo>
                  <a:cubicBezTo>
                    <a:pt x="217" y="1047"/>
                    <a:pt x="131" y="786"/>
                    <a:pt x="87" y="526"/>
                  </a:cubicBezTo>
                  <a:cubicBezTo>
                    <a:pt x="87" y="504"/>
                    <a:pt x="66" y="483"/>
                    <a:pt x="44" y="483"/>
                  </a:cubicBezTo>
                  <a:cubicBezTo>
                    <a:pt x="22" y="504"/>
                    <a:pt x="1" y="526"/>
                    <a:pt x="22" y="548"/>
                  </a:cubicBezTo>
                  <a:cubicBezTo>
                    <a:pt x="44" y="721"/>
                    <a:pt x="174" y="1307"/>
                    <a:pt x="283" y="1372"/>
                  </a:cubicBezTo>
                  <a:lnTo>
                    <a:pt x="326" y="1372"/>
                  </a:lnTo>
                  <a:lnTo>
                    <a:pt x="304" y="1393"/>
                  </a:lnTo>
                  <a:cubicBezTo>
                    <a:pt x="391" y="1372"/>
                    <a:pt x="434" y="1155"/>
                    <a:pt x="434" y="765"/>
                  </a:cubicBezTo>
                  <a:cubicBezTo>
                    <a:pt x="518" y="931"/>
                    <a:pt x="681" y="1178"/>
                    <a:pt x="847" y="1178"/>
                  </a:cubicBezTo>
                  <a:cubicBezTo>
                    <a:pt x="854" y="1178"/>
                    <a:pt x="861" y="1177"/>
                    <a:pt x="868" y="1177"/>
                  </a:cubicBezTo>
                  <a:cubicBezTo>
                    <a:pt x="890" y="1155"/>
                    <a:pt x="933" y="1133"/>
                    <a:pt x="933" y="1112"/>
                  </a:cubicBezTo>
                  <a:cubicBezTo>
                    <a:pt x="976" y="1025"/>
                    <a:pt x="911" y="851"/>
                    <a:pt x="825" y="678"/>
                  </a:cubicBezTo>
                  <a:lnTo>
                    <a:pt x="825" y="678"/>
                  </a:lnTo>
                  <a:cubicBezTo>
                    <a:pt x="890" y="765"/>
                    <a:pt x="976" y="808"/>
                    <a:pt x="1085" y="830"/>
                  </a:cubicBezTo>
                  <a:cubicBezTo>
                    <a:pt x="1106" y="830"/>
                    <a:pt x="1128" y="830"/>
                    <a:pt x="1150" y="808"/>
                  </a:cubicBezTo>
                  <a:cubicBezTo>
                    <a:pt x="1258" y="678"/>
                    <a:pt x="890" y="223"/>
                    <a:pt x="716" y="28"/>
                  </a:cubicBezTo>
                  <a:cubicBezTo>
                    <a:pt x="710" y="8"/>
                    <a:pt x="699" y="0"/>
                    <a:pt x="6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72" name="Google Shape;5191;p83"/>
            <p:cNvSpPr/>
            <p:nvPr/>
          </p:nvSpPr>
          <p:spPr>
            <a:xfrm>
              <a:off x="2839948" y="3109260"/>
              <a:ext cx="49041" cy="53522"/>
            </a:xfrm>
            <a:custGeom>
              <a:avLst/>
              <a:gdLst/>
              <a:ahLst/>
              <a:cxnLst/>
              <a:rect l="l" t="t" r="r" b="b"/>
              <a:pathLst>
                <a:path w="1193" h="1302" extrusionOk="0">
                  <a:moveTo>
                    <a:pt x="672" y="0"/>
                  </a:moveTo>
                  <a:lnTo>
                    <a:pt x="0" y="499"/>
                  </a:lnTo>
                  <a:cubicBezTo>
                    <a:pt x="0" y="499"/>
                    <a:pt x="169" y="1302"/>
                    <a:pt x="278" y="1302"/>
                  </a:cubicBezTo>
                  <a:cubicBezTo>
                    <a:pt x="279" y="1302"/>
                    <a:pt x="281" y="1302"/>
                    <a:pt x="282" y="1301"/>
                  </a:cubicBezTo>
                  <a:cubicBezTo>
                    <a:pt x="390" y="1280"/>
                    <a:pt x="369" y="521"/>
                    <a:pt x="369" y="521"/>
                  </a:cubicBezTo>
                  <a:lnTo>
                    <a:pt x="369" y="521"/>
                  </a:lnTo>
                  <a:cubicBezTo>
                    <a:pt x="369" y="521"/>
                    <a:pt x="590" y="1065"/>
                    <a:pt x="801" y="1065"/>
                  </a:cubicBezTo>
                  <a:cubicBezTo>
                    <a:pt x="808" y="1065"/>
                    <a:pt x="816" y="1064"/>
                    <a:pt x="824" y="1063"/>
                  </a:cubicBezTo>
                  <a:cubicBezTo>
                    <a:pt x="1062" y="1041"/>
                    <a:pt x="564" y="326"/>
                    <a:pt x="564" y="326"/>
                  </a:cubicBezTo>
                  <a:lnTo>
                    <a:pt x="564" y="326"/>
                  </a:lnTo>
                  <a:cubicBezTo>
                    <a:pt x="564" y="326"/>
                    <a:pt x="917" y="731"/>
                    <a:pt x="1065" y="731"/>
                  </a:cubicBezTo>
                  <a:cubicBezTo>
                    <a:pt x="1081" y="731"/>
                    <a:pt x="1095" y="726"/>
                    <a:pt x="1106" y="716"/>
                  </a:cubicBezTo>
                  <a:cubicBezTo>
                    <a:pt x="1193" y="607"/>
                    <a:pt x="672" y="0"/>
                    <a:pt x="6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73" name="Google Shape;5192;p83"/>
            <p:cNvSpPr/>
            <p:nvPr/>
          </p:nvSpPr>
          <p:spPr>
            <a:xfrm>
              <a:off x="2839044" y="3108520"/>
              <a:ext cx="51713" cy="56934"/>
            </a:xfrm>
            <a:custGeom>
              <a:avLst/>
              <a:gdLst/>
              <a:ahLst/>
              <a:cxnLst/>
              <a:rect l="l" t="t" r="r" b="b"/>
              <a:pathLst>
                <a:path w="1258" h="1385" extrusionOk="0">
                  <a:moveTo>
                    <a:pt x="679" y="0"/>
                  </a:moveTo>
                  <a:cubicBezTo>
                    <a:pt x="653" y="0"/>
                    <a:pt x="636" y="31"/>
                    <a:pt x="651" y="62"/>
                  </a:cubicBezTo>
                  <a:cubicBezTo>
                    <a:pt x="954" y="409"/>
                    <a:pt x="1128" y="712"/>
                    <a:pt x="1084" y="756"/>
                  </a:cubicBezTo>
                  <a:cubicBezTo>
                    <a:pt x="998" y="734"/>
                    <a:pt x="759" y="517"/>
                    <a:pt x="629" y="344"/>
                  </a:cubicBezTo>
                  <a:cubicBezTo>
                    <a:pt x="618" y="333"/>
                    <a:pt x="608" y="327"/>
                    <a:pt x="597" y="327"/>
                  </a:cubicBezTo>
                  <a:cubicBezTo>
                    <a:pt x="586" y="327"/>
                    <a:pt x="575" y="333"/>
                    <a:pt x="564" y="344"/>
                  </a:cubicBezTo>
                  <a:cubicBezTo>
                    <a:pt x="542" y="365"/>
                    <a:pt x="542" y="387"/>
                    <a:pt x="564" y="409"/>
                  </a:cubicBezTo>
                  <a:cubicBezTo>
                    <a:pt x="716" y="625"/>
                    <a:pt x="911" y="994"/>
                    <a:pt x="889" y="1081"/>
                  </a:cubicBezTo>
                  <a:lnTo>
                    <a:pt x="868" y="1081"/>
                  </a:lnTo>
                  <a:cubicBezTo>
                    <a:pt x="694" y="1081"/>
                    <a:pt x="521" y="756"/>
                    <a:pt x="434" y="539"/>
                  </a:cubicBezTo>
                  <a:cubicBezTo>
                    <a:pt x="434" y="523"/>
                    <a:pt x="423" y="508"/>
                    <a:pt x="409" y="508"/>
                  </a:cubicBezTo>
                  <a:cubicBezTo>
                    <a:pt x="403" y="508"/>
                    <a:pt x="397" y="511"/>
                    <a:pt x="391" y="517"/>
                  </a:cubicBezTo>
                  <a:cubicBezTo>
                    <a:pt x="369" y="517"/>
                    <a:pt x="347" y="517"/>
                    <a:pt x="347" y="539"/>
                  </a:cubicBezTo>
                  <a:cubicBezTo>
                    <a:pt x="369" y="799"/>
                    <a:pt x="347" y="1037"/>
                    <a:pt x="304" y="1276"/>
                  </a:cubicBezTo>
                  <a:cubicBezTo>
                    <a:pt x="196" y="1037"/>
                    <a:pt x="131" y="777"/>
                    <a:pt x="87" y="495"/>
                  </a:cubicBezTo>
                  <a:cubicBezTo>
                    <a:pt x="87" y="474"/>
                    <a:pt x="65" y="474"/>
                    <a:pt x="44" y="474"/>
                  </a:cubicBezTo>
                  <a:cubicBezTo>
                    <a:pt x="22" y="474"/>
                    <a:pt x="0" y="495"/>
                    <a:pt x="0" y="517"/>
                  </a:cubicBezTo>
                  <a:cubicBezTo>
                    <a:pt x="44" y="690"/>
                    <a:pt x="174" y="1298"/>
                    <a:pt x="282" y="1363"/>
                  </a:cubicBezTo>
                  <a:lnTo>
                    <a:pt x="304" y="1363"/>
                  </a:lnTo>
                  <a:lnTo>
                    <a:pt x="326" y="1384"/>
                  </a:lnTo>
                  <a:cubicBezTo>
                    <a:pt x="391" y="1363"/>
                    <a:pt x="434" y="1146"/>
                    <a:pt x="434" y="756"/>
                  </a:cubicBezTo>
                  <a:cubicBezTo>
                    <a:pt x="517" y="922"/>
                    <a:pt x="681" y="1169"/>
                    <a:pt x="847" y="1169"/>
                  </a:cubicBezTo>
                  <a:cubicBezTo>
                    <a:pt x="854" y="1169"/>
                    <a:pt x="861" y="1168"/>
                    <a:pt x="868" y="1167"/>
                  </a:cubicBezTo>
                  <a:cubicBezTo>
                    <a:pt x="889" y="1146"/>
                    <a:pt x="933" y="1124"/>
                    <a:pt x="954" y="1102"/>
                  </a:cubicBezTo>
                  <a:cubicBezTo>
                    <a:pt x="976" y="1016"/>
                    <a:pt x="911" y="842"/>
                    <a:pt x="824" y="669"/>
                  </a:cubicBezTo>
                  <a:lnTo>
                    <a:pt x="824" y="669"/>
                  </a:lnTo>
                  <a:cubicBezTo>
                    <a:pt x="889" y="756"/>
                    <a:pt x="976" y="799"/>
                    <a:pt x="1084" y="821"/>
                  </a:cubicBezTo>
                  <a:cubicBezTo>
                    <a:pt x="1106" y="821"/>
                    <a:pt x="1128" y="821"/>
                    <a:pt x="1150" y="799"/>
                  </a:cubicBezTo>
                  <a:cubicBezTo>
                    <a:pt x="1258" y="669"/>
                    <a:pt x="889" y="214"/>
                    <a:pt x="716" y="18"/>
                  </a:cubicBezTo>
                  <a:cubicBezTo>
                    <a:pt x="703" y="6"/>
                    <a:pt x="691" y="0"/>
                    <a:pt x="6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74" name="Google Shape;5193;p83"/>
            <p:cNvSpPr/>
            <p:nvPr/>
          </p:nvSpPr>
          <p:spPr>
            <a:xfrm>
              <a:off x="2441538" y="3087884"/>
              <a:ext cx="54426" cy="41971"/>
            </a:xfrm>
            <a:custGeom>
              <a:avLst/>
              <a:gdLst/>
              <a:ahLst/>
              <a:cxnLst/>
              <a:rect l="l" t="t" r="r" b="b"/>
              <a:pathLst>
                <a:path w="1324" h="1021" extrusionOk="0">
                  <a:moveTo>
                    <a:pt x="543" y="0"/>
                  </a:moveTo>
                  <a:cubicBezTo>
                    <a:pt x="543" y="0"/>
                    <a:pt x="1" y="650"/>
                    <a:pt x="88" y="716"/>
                  </a:cubicBezTo>
                  <a:cubicBezTo>
                    <a:pt x="92" y="720"/>
                    <a:pt x="98" y="721"/>
                    <a:pt x="105" y="721"/>
                  </a:cubicBezTo>
                  <a:cubicBezTo>
                    <a:pt x="222" y="721"/>
                    <a:pt x="738" y="282"/>
                    <a:pt x="738" y="282"/>
                  </a:cubicBezTo>
                  <a:lnTo>
                    <a:pt x="738" y="282"/>
                  </a:lnTo>
                  <a:cubicBezTo>
                    <a:pt x="738" y="282"/>
                    <a:pt x="435" y="846"/>
                    <a:pt x="586" y="997"/>
                  </a:cubicBezTo>
                  <a:cubicBezTo>
                    <a:pt x="602" y="1013"/>
                    <a:pt x="619" y="1021"/>
                    <a:pt x="637" y="1021"/>
                  </a:cubicBezTo>
                  <a:cubicBezTo>
                    <a:pt x="806" y="1021"/>
                    <a:pt x="1020" y="326"/>
                    <a:pt x="1020" y="325"/>
                  </a:cubicBezTo>
                  <a:lnTo>
                    <a:pt x="1020" y="325"/>
                  </a:lnTo>
                  <a:cubicBezTo>
                    <a:pt x="1020" y="325"/>
                    <a:pt x="890" y="976"/>
                    <a:pt x="1042" y="997"/>
                  </a:cubicBezTo>
                  <a:cubicBezTo>
                    <a:pt x="1172" y="997"/>
                    <a:pt x="1323" y="195"/>
                    <a:pt x="1323" y="195"/>
                  </a:cubicBezTo>
                  <a:lnTo>
                    <a:pt x="54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75" name="Google Shape;5194;p83"/>
            <p:cNvSpPr/>
            <p:nvPr/>
          </p:nvSpPr>
          <p:spPr>
            <a:xfrm>
              <a:off x="2442442" y="3085500"/>
              <a:ext cx="55290" cy="46082"/>
            </a:xfrm>
            <a:custGeom>
              <a:avLst/>
              <a:gdLst/>
              <a:ahLst/>
              <a:cxnLst/>
              <a:rect l="l" t="t" r="r" b="b"/>
              <a:pathLst>
                <a:path w="1345" h="1121" extrusionOk="0">
                  <a:moveTo>
                    <a:pt x="522" y="0"/>
                  </a:moveTo>
                  <a:cubicBezTo>
                    <a:pt x="513" y="0"/>
                    <a:pt x="504" y="5"/>
                    <a:pt x="499" y="15"/>
                  </a:cubicBezTo>
                  <a:cubicBezTo>
                    <a:pt x="369" y="166"/>
                    <a:pt x="1" y="622"/>
                    <a:pt x="1" y="752"/>
                  </a:cubicBezTo>
                  <a:cubicBezTo>
                    <a:pt x="1" y="774"/>
                    <a:pt x="22" y="795"/>
                    <a:pt x="22" y="795"/>
                  </a:cubicBezTo>
                  <a:cubicBezTo>
                    <a:pt x="35" y="808"/>
                    <a:pt x="52" y="814"/>
                    <a:pt x="73" y="814"/>
                  </a:cubicBezTo>
                  <a:cubicBezTo>
                    <a:pt x="166" y="814"/>
                    <a:pt x="344" y="702"/>
                    <a:pt x="608" y="492"/>
                  </a:cubicBezTo>
                  <a:lnTo>
                    <a:pt x="608" y="492"/>
                  </a:lnTo>
                  <a:cubicBezTo>
                    <a:pt x="521" y="687"/>
                    <a:pt x="413" y="969"/>
                    <a:pt x="543" y="1099"/>
                  </a:cubicBezTo>
                  <a:cubicBezTo>
                    <a:pt x="564" y="1099"/>
                    <a:pt x="586" y="1120"/>
                    <a:pt x="629" y="1120"/>
                  </a:cubicBezTo>
                  <a:lnTo>
                    <a:pt x="629" y="1099"/>
                  </a:lnTo>
                  <a:cubicBezTo>
                    <a:pt x="716" y="1077"/>
                    <a:pt x="824" y="904"/>
                    <a:pt x="890" y="730"/>
                  </a:cubicBezTo>
                  <a:lnTo>
                    <a:pt x="890" y="730"/>
                  </a:lnTo>
                  <a:cubicBezTo>
                    <a:pt x="868" y="839"/>
                    <a:pt x="890" y="947"/>
                    <a:pt x="933" y="1034"/>
                  </a:cubicBezTo>
                  <a:cubicBezTo>
                    <a:pt x="955" y="1055"/>
                    <a:pt x="976" y="1077"/>
                    <a:pt x="998" y="1077"/>
                  </a:cubicBezTo>
                  <a:cubicBezTo>
                    <a:pt x="1150" y="1077"/>
                    <a:pt x="1280" y="513"/>
                    <a:pt x="1345" y="253"/>
                  </a:cubicBezTo>
                  <a:cubicBezTo>
                    <a:pt x="1345" y="232"/>
                    <a:pt x="1323" y="210"/>
                    <a:pt x="1301" y="210"/>
                  </a:cubicBezTo>
                  <a:cubicBezTo>
                    <a:pt x="1280" y="210"/>
                    <a:pt x="1258" y="210"/>
                    <a:pt x="1258" y="232"/>
                  </a:cubicBezTo>
                  <a:cubicBezTo>
                    <a:pt x="1171" y="665"/>
                    <a:pt x="1041" y="990"/>
                    <a:pt x="976" y="990"/>
                  </a:cubicBezTo>
                  <a:cubicBezTo>
                    <a:pt x="955" y="795"/>
                    <a:pt x="955" y="578"/>
                    <a:pt x="1020" y="383"/>
                  </a:cubicBezTo>
                  <a:cubicBezTo>
                    <a:pt x="1020" y="362"/>
                    <a:pt x="998" y="340"/>
                    <a:pt x="976" y="340"/>
                  </a:cubicBezTo>
                  <a:cubicBezTo>
                    <a:pt x="955" y="340"/>
                    <a:pt x="933" y="340"/>
                    <a:pt x="933" y="362"/>
                  </a:cubicBezTo>
                  <a:cubicBezTo>
                    <a:pt x="846" y="622"/>
                    <a:pt x="694" y="1012"/>
                    <a:pt x="608" y="1034"/>
                  </a:cubicBezTo>
                  <a:lnTo>
                    <a:pt x="586" y="1034"/>
                  </a:lnTo>
                  <a:cubicBezTo>
                    <a:pt x="478" y="925"/>
                    <a:pt x="608" y="578"/>
                    <a:pt x="738" y="362"/>
                  </a:cubicBezTo>
                  <a:cubicBezTo>
                    <a:pt x="738" y="362"/>
                    <a:pt x="738" y="340"/>
                    <a:pt x="738" y="318"/>
                  </a:cubicBezTo>
                  <a:cubicBezTo>
                    <a:pt x="727" y="307"/>
                    <a:pt x="716" y="302"/>
                    <a:pt x="705" y="302"/>
                  </a:cubicBezTo>
                  <a:cubicBezTo>
                    <a:pt x="694" y="302"/>
                    <a:pt x="684" y="307"/>
                    <a:pt x="673" y="318"/>
                  </a:cubicBezTo>
                  <a:cubicBezTo>
                    <a:pt x="499" y="470"/>
                    <a:pt x="282" y="622"/>
                    <a:pt x="87" y="730"/>
                  </a:cubicBezTo>
                  <a:cubicBezTo>
                    <a:pt x="217" y="492"/>
                    <a:pt x="369" y="275"/>
                    <a:pt x="564" y="80"/>
                  </a:cubicBezTo>
                  <a:cubicBezTo>
                    <a:pt x="598" y="46"/>
                    <a:pt x="554" y="0"/>
                    <a:pt x="5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76" name="Google Shape;5195;p83"/>
            <p:cNvSpPr/>
            <p:nvPr/>
          </p:nvSpPr>
          <p:spPr>
            <a:xfrm>
              <a:off x="2335481" y="3038843"/>
              <a:ext cx="58003" cy="44684"/>
            </a:xfrm>
            <a:custGeom>
              <a:avLst/>
              <a:gdLst/>
              <a:ahLst/>
              <a:cxnLst/>
              <a:rect l="l" t="t" r="r" b="b"/>
              <a:pathLst>
                <a:path w="1411" h="1087" extrusionOk="0">
                  <a:moveTo>
                    <a:pt x="716" y="1"/>
                  </a:moveTo>
                  <a:cubicBezTo>
                    <a:pt x="716" y="1"/>
                    <a:pt x="1" y="456"/>
                    <a:pt x="66" y="543"/>
                  </a:cubicBezTo>
                  <a:cubicBezTo>
                    <a:pt x="71" y="553"/>
                    <a:pt x="87" y="558"/>
                    <a:pt x="110" y="558"/>
                  </a:cubicBezTo>
                  <a:cubicBezTo>
                    <a:pt x="272" y="558"/>
                    <a:pt x="803" y="326"/>
                    <a:pt x="803" y="326"/>
                  </a:cubicBezTo>
                  <a:lnTo>
                    <a:pt x="803" y="326"/>
                  </a:lnTo>
                  <a:cubicBezTo>
                    <a:pt x="803" y="326"/>
                    <a:pt x="348" y="759"/>
                    <a:pt x="478" y="955"/>
                  </a:cubicBezTo>
                  <a:cubicBezTo>
                    <a:pt x="492" y="982"/>
                    <a:pt x="512" y="994"/>
                    <a:pt x="536" y="994"/>
                  </a:cubicBezTo>
                  <a:cubicBezTo>
                    <a:pt x="701" y="994"/>
                    <a:pt x="1063" y="434"/>
                    <a:pt x="1063" y="434"/>
                  </a:cubicBezTo>
                  <a:lnTo>
                    <a:pt x="1063" y="434"/>
                  </a:lnTo>
                  <a:cubicBezTo>
                    <a:pt x="1063" y="434"/>
                    <a:pt x="760" y="1020"/>
                    <a:pt x="890" y="1085"/>
                  </a:cubicBezTo>
                  <a:cubicBezTo>
                    <a:pt x="894" y="1086"/>
                    <a:pt x="899" y="1087"/>
                    <a:pt x="904" y="1087"/>
                  </a:cubicBezTo>
                  <a:cubicBezTo>
                    <a:pt x="1063" y="1087"/>
                    <a:pt x="1410" y="413"/>
                    <a:pt x="1410" y="413"/>
                  </a:cubicBezTo>
                  <a:lnTo>
                    <a:pt x="71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77" name="Google Shape;5196;p83"/>
            <p:cNvSpPr/>
            <p:nvPr/>
          </p:nvSpPr>
          <p:spPr>
            <a:xfrm>
              <a:off x="2336386" y="3037076"/>
              <a:ext cx="60387" cy="48178"/>
            </a:xfrm>
            <a:custGeom>
              <a:avLst/>
              <a:gdLst/>
              <a:ahLst/>
              <a:cxnLst/>
              <a:rect l="l" t="t" r="r" b="b"/>
              <a:pathLst>
                <a:path w="1469" h="1172" extrusionOk="0">
                  <a:moveTo>
                    <a:pt x="673" y="0"/>
                  </a:moveTo>
                  <a:cubicBezTo>
                    <a:pt x="521" y="109"/>
                    <a:pt x="22" y="434"/>
                    <a:pt x="1" y="564"/>
                  </a:cubicBezTo>
                  <a:cubicBezTo>
                    <a:pt x="1" y="586"/>
                    <a:pt x="1" y="607"/>
                    <a:pt x="1" y="607"/>
                  </a:cubicBezTo>
                  <a:cubicBezTo>
                    <a:pt x="14" y="627"/>
                    <a:pt x="42" y="637"/>
                    <a:pt x="86" y="637"/>
                  </a:cubicBezTo>
                  <a:cubicBezTo>
                    <a:pt x="188" y="637"/>
                    <a:pt x="371" y="583"/>
                    <a:pt x="629" y="477"/>
                  </a:cubicBezTo>
                  <a:lnTo>
                    <a:pt x="629" y="477"/>
                  </a:lnTo>
                  <a:cubicBezTo>
                    <a:pt x="499" y="629"/>
                    <a:pt x="326" y="867"/>
                    <a:pt x="413" y="1019"/>
                  </a:cubicBezTo>
                  <a:cubicBezTo>
                    <a:pt x="434" y="1063"/>
                    <a:pt x="456" y="1084"/>
                    <a:pt x="499" y="1084"/>
                  </a:cubicBezTo>
                  <a:cubicBezTo>
                    <a:pt x="586" y="1084"/>
                    <a:pt x="738" y="954"/>
                    <a:pt x="846" y="824"/>
                  </a:cubicBezTo>
                  <a:lnTo>
                    <a:pt x="846" y="824"/>
                  </a:lnTo>
                  <a:cubicBezTo>
                    <a:pt x="803" y="911"/>
                    <a:pt x="781" y="998"/>
                    <a:pt x="803" y="1106"/>
                  </a:cubicBezTo>
                  <a:cubicBezTo>
                    <a:pt x="803" y="1128"/>
                    <a:pt x="824" y="1149"/>
                    <a:pt x="868" y="1171"/>
                  </a:cubicBezTo>
                  <a:lnTo>
                    <a:pt x="890" y="1171"/>
                  </a:lnTo>
                  <a:cubicBezTo>
                    <a:pt x="1041" y="1171"/>
                    <a:pt x="1301" y="694"/>
                    <a:pt x="1453" y="456"/>
                  </a:cubicBezTo>
                  <a:cubicBezTo>
                    <a:pt x="1468" y="441"/>
                    <a:pt x="1432" y="415"/>
                    <a:pt x="1407" y="415"/>
                  </a:cubicBezTo>
                  <a:cubicBezTo>
                    <a:pt x="1397" y="415"/>
                    <a:pt x="1388" y="420"/>
                    <a:pt x="1388" y="434"/>
                  </a:cubicBezTo>
                  <a:cubicBezTo>
                    <a:pt x="1186" y="798"/>
                    <a:pt x="984" y="1067"/>
                    <a:pt x="922" y="1067"/>
                  </a:cubicBezTo>
                  <a:cubicBezTo>
                    <a:pt x="918" y="1067"/>
                    <a:pt x="914" y="1066"/>
                    <a:pt x="911" y="1063"/>
                  </a:cubicBezTo>
                  <a:cubicBezTo>
                    <a:pt x="933" y="867"/>
                    <a:pt x="998" y="672"/>
                    <a:pt x="1106" y="499"/>
                  </a:cubicBezTo>
                  <a:cubicBezTo>
                    <a:pt x="1122" y="468"/>
                    <a:pt x="1094" y="438"/>
                    <a:pt x="1068" y="438"/>
                  </a:cubicBezTo>
                  <a:cubicBezTo>
                    <a:pt x="1058" y="438"/>
                    <a:pt x="1048" y="443"/>
                    <a:pt x="1041" y="456"/>
                  </a:cubicBezTo>
                  <a:cubicBezTo>
                    <a:pt x="890" y="672"/>
                    <a:pt x="629" y="998"/>
                    <a:pt x="521" y="998"/>
                  </a:cubicBezTo>
                  <a:cubicBezTo>
                    <a:pt x="434" y="867"/>
                    <a:pt x="673" y="564"/>
                    <a:pt x="846" y="412"/>
                  </a:cubicBezTo>
                  <a:cubicBezTo>
                    <a:pt x="846" y="391"/>
                    <a:pt x="846" y="369"/>
                    <a:pt x="846" y="347"/>
                  </a:cubicBezTo>
                  <a:cubicBezTo>
                    <a:pt x="832" y="347"/>
                    <a:pt x="817" y="338"/>
                    <a:pt x="809" y="338"/>
                  </a:cubicBezTo>
                  <a:cubicBezTo>
                    <a:pt x="805" y="338"/>
                    <a:pt x="803" y="340"/>
                    <a:pt x="803" y="347"/>
                  </a:cubicBezTo>
                  <a:cubicBezTo>
                    <a:pt x="564" y="434"/>
                    <a:pt x="347" y="521"/>
                    <a:pt x="109" y="564"/>
                  </a:cubicBezTo>
                  <a:cubicBezTo>
                    <a:pt x="282" y="369"/>
                    <a:pt x="499" y="217"/>
                    <a:pt x="738" y="65"/>
                  </a:cubicBezTo>
                  <a:cubicBezTo>
                    <a:pt x="738" y="65"/>
                    <a:pt x="738" y="22"/>
                    <a:pt x="738" y="22"/>
                  </a:cubicBezTo>
                  <a:cubicBezTo>
                    <a:pt x="716" y="0"/>
                    <a:pt x="694" y="0"/>
                    <a:pt x="6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78" name="Google Shape;5197;p83"/>
            <p:cNvSpPr/>
            <p:nvPr/>
          </p:nvSpPr>
          <p:spPr>
            <a:xfrm>
              <a:off x="2727643" y="2927443"/>
              <a:ext cx="165787" cy="207470"/>
            </a:xfrm>
            <a:custGeom>
              <a:avLst/>
              <a:gdLst/>
              <a:ahLst/>
              <a:cxnLst/>
              <a:rect l="l" t="t" r="r" b="b"/>
              <a:pathLst>
                <a:path w="4033" h="5047" extrusionOk="0">
                  <a:moveTo>
                    <a:pt x="1691" y="1"/>
                  </a:moveTo>
                  <a:cubicBezTo>
                    <a:pt x="1691" y="1"/>
                    <a:pt x="0" y="911"/>
                    <a:pt x="694" y="2299"/>
                  </a:cubicBezTo>
                  <a:cubicBezTo>
                    <a:pt x="1268" y="3428"/>
                    <a:pt x="2404" y="5046"/>
                    <a:pt x="3100" y="5046"/>
                  </a:cubicBezTo>
                  <a:cubicBezTo>
                    <a:pt x="3245" y="5046"/>
                    <a:pt x="3372" y="4975"/>
                    <a:pt x="3469" y="4814"/>
                  </a:cubicBezTo>
                  <a:cubicBezTo>
                    <a:pt x="4033" y="3881"/>
                    <a:pt x="1691" y="1"/>
                    <a:pt x="16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79" name="Google Shape;5198;p83"/>
            <p:cNvSpPr/>
            <p:nvPr/>
          </p:nvSpPr>
          <p:spPr>
            <a:xfrm>
              <a:off x="2827452" y="2876635"/>
              <a:ext cx="165828" cy="207552"/>
            </a:xfrm>
            <a:custGeom>
              <a:avLst/>
              <a:gdLst/>
              <a:ahLst/>
              <a:cxnLst/>
              <a:rect l="l" t="t" r="r" b="b"/>
              <a:pathLst>
                <a:path w="4034" h="5049" extrusionOk="0">
                  <a:moveTo>
                    <a:pt x="1692" y="1"/>
                  </a:moveTo>
                  <a:cubicBezTo>
                    <a:pt x="1692" y="1"/>
                    <a:pt x="1" y="911"/>
                    <a:pt x="694" y="2299"/>
                  </a:cubicBezTo>
                  <a:cubicBezTo>
                    <a:pt x="1267" y="3444"/>
                    <a:pt x="2416" y="5048"/>
                    <a:pt x="3105" y="5048"/>
                  </a:cubicBezTo>
                  <a:cubicBezTo>
                    <a:pt x="3250" y="5048"/>
                    <a:pt x="3375" y="4976"/>
                    <a:pt x="3470" y="4814"/>
                  </a:cubicBezTo>
                  <a:cubicBezTo>
                    <a:pt x="4033" y="3882"/>
                    <a:pt x="1692" y="1"/>
                    <a:pt x="16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80" name="Google Shape;5199;p83"/>
            <p:cNvSpPr/>
            <p:nvPr/>
          </p:nvSpPr>
          <p:spPr>
            <a:xfrm>
              <a:off x="2442442" y="2916755"/>
              <a:ext cx="186299" cy="192712"/>
            </a:xfrm>
            <a:custGeom>
              <a:avLst/>
              <a:gdLst/>
              <a:ahLst/>
              <a:cxnLst/>
              <a:rect l="l" t="t" r="r" b="b"/>
              <a:pathLst>
                <a:path w="4532" h="4688" extrusionOk="0">
                  <a:moveTo>
                    <a:pt x="3079" y="0"/>
                  </a:moveTo>
                  <a:cubicBezTo>
                    <a:pt x="3079" y="0"/>
                    <a:pt x="1" y="3361"/>
                    <a:pt x="347" y="4380"/>
                  </a:cubicBezTo>
                  <a:cubicBezTo>
                    <a:pt x="421" y="4596"/>
                    <a:pt x="565" y="4688"/>
                    <a:pt x="756" y="4688"/>
                  </a:cubicBezTo>
                  <a:cubicBezTo>
                    <a:pt x="1468" y="4688"/>
                    <a:pt x="2826" y="3407"/>
                    <a:pt x="3578" y="2450"/>
                  </a:cubicBezTo>
                  <a:cubicBezTo>
                    <a:pt x="4532" y="1258"/>
                    <a:pt x="3079" y="0"/>
                    <a:pt x="30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81" name="Google Shape;5200;p83"/>
            <p:cNvSpPr/>
            <p:nvPr/>
          </p:nvSpPr>
          <p:spPr>
            <a:xfrm>
              <a:off x="2339058" y="2866851"/>
              <a:ext cx="186299" cy="192301"/>
            </a:xfrm>
            <a:custGeom>
              <a:avLst/>
              <a:gdLst/>
              <a:ahLst/>
              <a:cxnLst/>
              <a:rect l="l" t="t" r="r" b="b"/>
              <a:pathLst>
                <a:path w="4532" h="4678" extrusionOk="0">
                  <a:moveTo>
                    <a:pt x="3079" y="0"/>
                  </a:moveTo>
                  <a:cubicBezTo>
                    <a:pt x="3079" y="0"/>
                    <a:pt x="1" y="3339"/>
                    <a:pt x="348" y="4358"/>
                  </a:cubicBezTo>
                  <a:cubicBezTo>
                    <a:pt x="427" y="4582"/>
                    <a:pt x="577" y="4677"/>
                    <a:pt x="774" y="4677"/>
                  </a:cubicBezTo>
                  <a:cubicBezTo>
                    <a:pt x="1492" y="4677"/>
                    <a:pt x="2829" y="3403"/>
                    <a:pt x="3578" y="2450"/>
                  </a:cubicBezTo>
                  <a:cubicBezTo>
                    <a:pt x="4532" y="1236"/>
                    <a:pt x="3079" y="0"/>
                    <a:pt x="30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82" name="Google Shape;5201;p83"/>
            <p:cNvSpPr/>
            <p:nvPr/>
          </p:nvSpPr>
          <p:spPr>
            <a:xfrm>
              <a:off x="2408570" y="2742091"/>
              <a:ext cx="539248" cy="283025"/>
            </a:xfrm>
            <a:custGeom>
              <a:avLst/>
              <a:gdLst/>
              <a:ahLst/>
              <a:cxnLst/>
              <a:rect l="l" t="t" r="r" b="b"/>
              <a:pathLst>
                <a:path w="13118" h="6885" extrusionOk="0">
                  <a:moveTo>
                    <a:pt x="6548" y="0"/>
                  </a:moveTo>
                  <a:cubicBezTo>
                    <a:pt x="1" y="0"/>
                    <a:pt x="478" y="1648"/>
                    <a:pt x="239" y="3816"/>
                  </a:cubicBezTo>
                  <a:cubicBezTo>
                    <a:pt x="40" y="5674"/>
                    <a:pt x="4042" y="6884"/>
                    <a:pt x="7371" y="6884"/>
                  </a:cubicBezTo>
                  <a:cubicBezTo>
                    <a:pt x="8392" y="6884"/>
                    <a:pt x="9350" y="6770"/>
                    <a:pt x="10104" y="6526"/>
                  </a:cubicBezTo>
                  <a:cubicBezTo>
                    <a:pt x="11903" y="5962"/>
                    <a:pt x="11838" y="2884"/>
                    <a:pt x="11838" y="2884"/>
                  </a:cubicBezTo>
                  <a:cubicBezTo>
                    <a:pt x="11838" y="2884"/>
                    <a:pt x="13117" y="22"/>
                    <a:pt x="65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83" name="Google Shape;5202;p83"/>
            <p:cNvSpPr/>
            <p:nvPr/>
          </p:nvSpPr>
          <p:spPr>
            <a:xfrm>
              <a:off x="2509817" y="2462768"/>
              <a:ext cx="551087" cy="472284"/>
            </a:xfrm>
            <a:custGeom>
              <a:avLst/>
              <a:gdLst/>
              <a:ahLst/>
              <a:cxnLst/>
              <a:rect l="l" t="t" r="r" b="b"/>
              <a:pathLst>
                <a:path w="13406" h="11489" extrusionOk="0">
                  <a:moveTo>
                    <a:pt x="7934" y="1"/>
                  </a:moveTo>
                  <a:cubicBezTo>
                    <a:pt x="7173" y="1"/>
                    <a:pt x="6822" y="367"/>
                    <a:pt x="6691" y="775"/>
                  </a:cubicBezTo>
                  <a:lnTo>
                    <a:pt x="6691" y="775"/>
                  </a:lnTo>
                  <a:cubicBezTo>
                    <a:pt x="6439" y="431"/>
                    <a:pt x="6015" y="139"/>
                    <a:pt x="5372" y="139"/>
                  </a:cubicBezTo>
                  <a:cubicBezTo>
                    <a:pt x="5274" y="139"/>
                    <a:pt x="5170" y="146"/>
                    <a:pt x="5061" y="161"/>
                  </a:cubicBezTo>
                  <a:cubicBezTo>
                    <a:pt x="3641" y="369"/>
                    <a:pt x="3245" y="1295"/>
                    <a:pt x="3198" y="1848"/>
                  </a:cubicBezTo>
                  <a:lnTo>
                    <a:pt x="3198" y="1848"/>
                  </a:lnTo>
                  <a:cubicBezTo>
                    <a:pt x="3026" y="1791"/>
                    <a:pt x="2868" y="1765"/>
                    <a:pt x="2721" y="1765"/>
                  </a:cubicBezTo>
                  <a:cubicBezTo>
                    <a:pt x="1500" y="1765"/>
                    <a:pt x="1116" y="3565"/>
                    <a:pt x="1315" y="4406"/>
                  </a:cubicBezTo>
                  <a:lnTo>
                    <a:pt x="1315" y="4406"/>
                  </a:lnTo>
                  <a:cubicBezTo>
                    <a:pt x="1302" y="4405"/>
                    <a:pt x="1289" y="4405"/>
                    <a:pt x="1277" y="4405"/>
                  </a:cubicBezTo>
                  <a:cubicBezTo>
                    <a:pt x="398" y="4405"/>
                    <a:pt x="1" y="5943"/>
                    <a:pt x="746" y="7294"/>
                  </a:cubicBezTo>
                  <a:cubicBezTo>
                    <a:pt x="999" y="7737"/>
                    <a:pt x="1333" y="7928"/>
                    <a:pt x="1656" y="7974"/>
                  </a:cubicBezTo>
                  <a:lnTo>
                    <a:pt x="1656" y="7974"/>
                  </a:lnTo>
                  <a:cubicBezTo>
                    <a:pt x="1510" y="8874"/>
                    <a:pt x="2036" y="10293"/>
                    <a:pt x="3348" y="10524"/>
                  </a:cubicBezTo>
                  <a:cubicBezTo>
                    <a:pt x="3602" y="10568"/>
                    <a:pt x="3833" y="10588"/>
                    <a:pt x="4042" y="10588"/>
                  </a:cubicBezTo>
                  <a:cubicBezTo>
                    <a:pt x="4424" y="10588"/>
                    <a:pt x="4730" y="10522"/>
                    <a:pt x="4961" y="10422"/>
                  </a:cubicBezTo>
                  <a:lnTo>
                    <a:pt x="4961" y="10422"/>
                  </a:lnTo>
                  <a:cubicBezTo>
                    <a:pt x="5233" y="10792"/>
                    <a:pt x="5791" y="11176"/>
                    <a:pt x="6774" y="11391"/>
                  </a:cubicBezTo>
                  <a:cubicBezTo>
                    <a:pt x="7093" y="11459"/>
                    <a:pt x="7379" y="11489"/>
                    <a:pt x="7633" y="11489"/>
                  </a:cubicBezTo>
                  <a:cubicBezTo>
                    <a:pt x="8701" y="11489"/>
                    <a:pt x="9208" y="10958"/>
                    <a:pt x="9332" y="10450"/>
                  </a:cubicBezTo>
                  <a:lnTo>
                    <a:pt x="9332" y="10450"/>
                  </a:lnTo>
                  <a:cubicBezTo>
                    <a:pt x="9452" y="10486"/>
                    <a:pt x="9589" y="10518"/>
                    <a:pt x="9744" y="10546"/>
                  </a:cubicBezTo>
                  <a:cubicBezTo>
                    <a:pt x="9867" y="10568"/>
                    <a:pt x="9984" y="10578"/>
                    <a:pt x="10095" y="10578"/>
                  </a:cubicBezTo>
                  <a:cubicBezTo>
                    <a:pt x="11417" y="10578"/>
                    <a:pt x="11975" y="9122"/>
                    <a:pt x="11869" y="8297"/>
                  </a:cubicBezTo>
                  <a:lnTo>
                    <a:pt x="11869" y="8297"/>
                  </a:lnTo>
                  <a:cubicBezTo>
                    <a:pt x="12594" y="7972"/>
                    <a:pt x="13405" y="6689"/>
                    <a:pt x="12649" y="5429"/>
                  </a:cubicBezTo>
                  <a:cubicBezTo>
                    <a:pt x="12425" y="5051"/>
                    <a:pt x="12201" y="4831"/>
                    <a:pt x="11998" y="4717"/>
                  </a:cubicBezTo>
                  <a:lnTo>
                    <a:pt x="11998" y="4717"/>
                  </a:lnTo>
                  <a:cubicBezTo>
                    <a:pt x="12226" y="4010"/>
                    <a:pt x="12139" y="2757"/>
                    <a:pt x="11348" y="2134"/>
                  </a:cubicBezTo>
                  <a:cubicBezTo>
                    <a:pt x="10967" y="1819"/>
                    <a:pt x="10608" y="1699"/>
                    <a:pt x="10312" y="1699"/>
                  </a:cubicBezTo>
                  <a:cubicBezTo>
                    <a:pt x="10227" y="1699"/>
                    <a:pt x="10146" y="1709"/>
                    <a:pt x="10072" y="1728"/>
                  </a:cubicBezTo>
                  <a:lnTo>
                    <a:pt x="10072" y="1728"/>
                  </a:lnTo>
                  <a:cubicBezTo>
                    <a:pt x="10116" y="1150"/>
                    <a:pt x="9902" y="449"/>
                    <a:pt x="9007" y="182"/>
                  </a:cubicBezTo>
                  <a:cubicBezTo>
                    <a:pt x="8581" y="55"/>
                    <a:pt x="8227" y="1"/>
                    <a:pt x="79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84" name="Google Shape;5203;p83"/>
            <p:cNvSpPr/>
            <p:nvPr/>
          </p:nvSpPr>
          <p:spPr>
            <a:xfrm>
              <a:off x="2517298" y="2460425"/>
              <a:ext cx="539248" cy="475984"/>
            </a:xfrm>
            <a:custGeom>
              <a:avLst/>
              <a:gdLst/>
              <a:ahLst/>
              <a:cxnLst/>
              <a:rect l="l" t="t" r="r" b="b"/>
              <a:pathLst>
                <a:path w="13118" h="11579" extrusionOk="0">
                  <a:moveTo>
                    <a:pt x="6527" y="933"/>
                  </a:moveTo>
                  <a:lnTo>
                    <a:pt x="6527" y="933"/>
                  </a:lnTo>
                  <a:cubicBezTo>
                    <a:pt x="6700" y="1172"/>
                    <a:pt x="6787" y="1475"/>
                    <a:pt x="6765" y="1800"/>
                  </a:cubicBezTo>
                  <a:cubicBezTo>
                    <a:pt x="6743" y="1822"/>
                    <a:pt x="6722" y="1866"/>
                    <a:pt x="6678" y="1866"/>
                  </a:cubicBezTo>
                  <a:cubicBezTo>
                    <a:pt x="6678" y="1866"/>
                    <a:pt x="6657" y="1844"/>
                    <a:pt x="6635" y="1822"/>
                  </a:cubicBezTo>
                  <a:cubicBezTo>
                    <a:pt x="6483" y="1540"/>
                    <a:pt x="6462" y="1237"/>
                    <a:pt x="6527" y="933"/>
                  </a:cubicBezTo>
                  <a:close/>
                  <a:moveTo>
                    <a:pt x="3058" y="1952"/>
                  </a:moveTo>
                  <a:lnTo>
                    <a:pt x="3144" y="1996"/>
                  </a:lnTo>
                  <a:cubicBezTo>
                    <a:pt x="3296" y="2039"/>
                    <a:pt x="3405" y="2212"/>
                    <a:pt x="3383" y="2386"/>
                  </a:cubicBezTo>
                  <a:cubicBezTo>
                    <a:pt x="3361" y="2473"/>
                    <a:pt x="3340" y="2516"/>
                    <a:pt x="3275" y="2516"/>
                  </a:cubicBezTo>
                  <a:cubicBezTo>
                    <a:pt x="3231" y="2516"/>
                    <a:pt x="3144" y="2451"/>
                    <a:pt x="3079" y="2212"/>
                  </a:cubicBezTo>
                  <a:cubicBezTo>
                    <a:pt x="3058" y="2126"/>
                    <a:pt x="3058" y="2039"/>
                    <a:pt x="3058" y="1952"/>
                  </a:cubicBezTo>
                  <a:close/>
                  <a:moveTo>
                    <a:pt x="9844" y="1822"/>
                  </a:moveTo>
                  <a:lnTo>
                    <a:pt x="9844" y="1822"/>
                  </a:lnTo>
                  <a:cubicBezTo>
                    <a:pt x="9800" y="2277"/>
                    <a:pt x="9605" y="2603"/>
                    <a:pt x="9519" y="2603"/>
                  </a:cubicBezTo>
                  <a:cubicBezTo>
                    <a:pt x="9475" y="2603"/>
                    <a:pt x="9453" y="2581"/>
                    <a:pt x="9432" y="2538"/>
                  </a:cubicBezTo>
                  <a:cubicBezTo>
                    <a:pt x="9388" y="2408"/>
                    <a:pt x="9388" y="2277"/>
                    <a:pt x="9432" y="2169"/>
                  </a:cubicBezTo>
                  <a:cubicBezTo>
                    <a:pt x="9519" y="1996"/>
                    <a:pt x="9670" y="1887"/>
                    <a:pt x="9844" y="1822"/>
                  </a:cubicBezTo>
                  <a:close/>
                  <a:moveTo>
                    <a:pt x="1193" y="4489"/>
                  </a:moveTo>
                  <a:cubicBezTo>
                    <a:pt x="1237" y="4489"/>
                    <a:pt x="1258" y="4489"/>
                    <a:pt x="1302" y="4511"/>
                  </a:cubicBezTo>
                  <a:cubicBezTo>
                    <a:pt x="1779" y="4619"/>
                    <a:pt x="1887" y="4814"/>
                    <a:pt x="1887" y="4857"/>
                  </a:cubicBezTo>
                  <a:cubicBezTo>
                    <a:pt x="1887" y="4922"/>
                    <a:pt x="1822" y="4966"/>
                    <a:pt x="1735" y="4966"/>
                  </a:cubicBezTo>
                  <a:cubicBezTo>
                    <a:pt x="1583" y="4944"/>
                    <a:pt x="1432" y="4879"/>
                    <a:pt x="1345" y="4771"/>
                  </a:cubicBezTo>
                  <a:cubicBezTo>
                    <a:pt x="1258" y="4684"/>
                    <a:pt x="1215" y="4597"/>
                    <a:pt x="1193" y="4489"/>
                  </a:cubicBezTo>
                  <a:close/>
                  <a:moveTo>
                    <a:pt x="11470" y="4706"/>
                  </a:moveTo>
                  <a:cubicBezTo>
                    <a:pt x="11578" y="4706"/>
                    <a:pt x="11665" y="4749"/>
                    <a:pt x="11773" y="4792"/>
                  </a:cubicBezTo>
                  <a:cubicBezTo>
                    <a:pt x="11665" y="5074"/>
                    <a:pt x="11535" y="5269"/>
                    <a:pt x="11383" y="5269"/>
                  </a:cubicBezTo>
                  <a:lnTo>
                    <a:pt x="11318" y="5269"/>
                  </a:lnTo>
                  <a:cubicBezTo>
                    <a:pt x="11210" y="5269"/>
                    <a:pt x="11123" y="5226"/>
                    <a:pt x="11058" y="5161"/>
                  </a:cubicBezTo>
                  <a:cubicBezTo>
                    <a:pt x="11015" y="5074"/>
                    <a:pt x="11015" y="4987"/>
                    <a:pt x="11058" y="4922"/>
                  </a:cubicBezTo>
                  <a:cubicBezTo>
                    <a:pt x="11166" y="4792"/>
                    <a:pt x="11318" y="4706"/>
                    <a:pt x="11470" y="4706"/>
                  </a:cubicBezTo>
                  <a:close/>
                  <a:moveTo>
                    <a:pt x="2151" y="7306"/>
                  </a:moveTo>
                  <a:cubicBezTo>
                    <a:pt x="2164" y="7306"/>
                    <a:pt x="2177" y="7306"/>
                    <a:pt x="2191" y="7307"/>
                  </a:cubicBezTo>
                  <a:cubicBezTo>
                    <a:pt x="2407" y="7307"/>
                    <a:pt x="2537" y="7372"/>
                    <a:pt x="2537" y="7481"/>
                  </a:cubicBezTo>
                  <a:cubicBezTo>
                    <a:pt x="2516" y="7676"/>
                    <a:pt x="2125" y="7979"/>
                    <a:pt x="1648" y="7979"/>
                  </a:cubicBezTo>
                  <a:lnTo>
                    <a:pt x="1518" y="7979"/>
                  </a:lnTo>
                  <a:cubicBezTo>
                    <a:pt x="1602" y="7563"/>
                    <a:pt x="1825" y="7306"/>
                    <a:pt x="2151" y="7306"/>
                  </a:cubicBezTo>
                  <a:close/>
                  <a:moveTo>
                    <a:pt x="10928" y="7611"/>
                  </a:moveTo>
                  <a:cubicBezTo>
                    <a:pt x="11145" y="7654"/>
                    <a:pt x="11318" y="7741"/>
                    <a:pt x="11470" y="7914"/>
                  </a:cubicBezTo>
                  <a:cubicBezTo>
                    <a:pt x="11578" y="8023"/>
                    <a:pt x="11622" y="8153"/>
                    <a:pt x="11643" y="8305"/>
                  </a:cubicBezTo>
                  <a:cubicBezTo>
                    <a:pt x="11557" y="8348"/>
                    <a:pt x="11470" y="8370"/>
                    <a:pt x="11383" y="8370"/>
                  </a:cubicBezTo>
                  <a:cubicBezTo>
                    <a:pt x="11253" y="8370"/>
                    <a:pt x="11123" y="8326"/>
                    <a:pt x="11036" y="8218"/>
                  </a:cubicBezTo>
                  <a:cubicBezTo>
                    <a:pt x="10754" y="7871"/>
                    <a:pt x="10798" y="7719"/>
                    <a:pt x="10819" y="7676"/>
                  </a:cubicBezTo>
                  <a:cubicBezTo>
                    <a:pt x="10841" y="7633"/>
                    <a:pt x="10884" y="7611"/>
                    <a:pt x="10928" y="7611"/>
                  </a:cubicBezTo>
                  <a:close/>
                  <a:moveTo>
                    <a:pt x="4922" y="9540"/>
                  </a:moveTo>
                  <a:cubicBezTo>
                    <a:pt x="4966" y="9540"/>
                    <a:pt x="5009" y="9540"/>
                    <a:pt x="5031" y="9562"/>
                  </a:cubicBezTo>
                  <a:cubicBezTo>
                    <a:pt x="5182" y="9584"/>
                    <a:pt x="5291" y="9714"/>
                    <a:pt x="5291" y="9844"/>
                  </a:cubicBezTo>
                  <a:cubicBezTo>
                    <a:pt x="5313" y="10061"/>
                    <a:pt x="5117" y="10278"/>
                    <a:pt x="4814" y="10429"/>
                  </a:cubicBezTo>
                  <a:cubicBezTo>
                    <a:pt x="4640" y="10213"/>
                    <a:pt x="4575" y="9952"/>
                    <a:pt x="4662" y="9692"/>
                  </a:cubicBezTo>
                  <a:cubicBezTo>
                    <a:pt x="4705" y="9605"/>
                    <a:pt x="4814" y="9540"/>
                    <a:pt x="4922" y="9540"/>
                  </a:cubicBezTo>
                  <a:close/>
                  <a:moveTo>
                    <a:pt x="8716" y="9627"/>
                  </a:moveTo>
                  <a:cubicBezTo>
                    <a:pt x="8825" y="9627"/>
                    <a:pt x="8933" y="9670"/>
                    <a:pt x="8998" y="9757"/>
                  </a:cubicBezTo>
                  <a:cubicBezTo>
                    <a:pt x="9150" y="9952"/>
                    <a:pt x="9193" y="10191"/>
                    <a:pt x="9150" y="10429"/>
                  </a:cubicBezTo>
                  <a:cubicBezTo>
                    <a:pt x="8586" y="10256"/>
                    <a:pt x="8413" y="10017"/>
                    <a:pt x="8435" y="9844"/>
                  </a:cubicBezTo>
                  <a:cubicBezTo>
                    <a:pt x="8478" y="9714"/>
                    <a:pt x="8586" y="9627"/>
                    <a:pt x="8716" y="9627"/>
                  </a:cubicBezTo>
                  <a:close/>
                  <a:moveTo>
                    <a:pt x="7741" y="109"/>
                  </a:moveTo>
                  <a:cubicBezTo>
                    <a:pt x="8109" y="109"/>
                    <a:pt x="8456" y="174"/>
                    <a:pt x="8803" y="283"/>
                  </a:cubicBezTo>
                  <a:cubicBezTo>
                    <a:pt x="9475" y="456"/>
                    <a:pt x="9930" y="1085"/>
                    <a:pt x="9844" y="1757"/>
                  </a:cubicBezTo>
                  <a:cubicBezTo>
                    <a:pt x="9627" y="1822"/>
                    <a:pt x="9453" y="1952"/>
                    <a:pt x="9345" y="2147"/>
                  </a:cubicBezTo>
                  <a:cubicBezTo>
                    <a:pt x="9280" y="2277"/>
                    <a:pt x="9280" y="2451"/>
                    <a:pt x="9345" y="2581"/>
                  </a:cubicBezTo>
                  <a:cubicBezTo>
                    <a:pt x="9388" y="2668"/>
                    <a:pt x="9453" y="2689"/>
                    <a:pt x="9497" y="2689"/>
                  </a:cubicBezTo>
                  <a:cubicBezTo>
                    <a:pt x="9692" y="2689"/>
                    <a:pt x="9887" y="2277"/>
                    <a:pt x="9930" y="1822"/>
                  </a:cubicBezTo>
                  <a:cubicBezTo>
                    <a:pt x="9996" y="1822"/>
                    <a:pt x="10061" y="1800"/>
                    <a:pt x="10126" y="1800"/>
                  </a:cubicBezTo>
                  <a:cubicBezTo>
                    <a:pt x="10516" y="1822"/>
                    <a:pt x="10863" y="1974"/>
                    <a:pt x="11145" y="2234"/>
                  </a:cubicBezTo>
                  <a:cubicBezTo>
                    <a:pt x="11817" y="2884"/>
                    <a:pt x="12055" y="3838"/>
                    <a:pt x="11795" y="4727"/>
                  </a:cubicBezTo>
                  <a:cubicBezTo>
                    <a:pt x="11687" y="4684"/>
                    <a:pt x="11578" y="4662"/>
                    <a:pt x="11470" y="4662"/>
                  </a:cubicBezTo>
                  <a:cubicBezTo>
                    <a:pt x="11453" y="4660"/>
                    <a:pt x="11436" y="4660"/>
                    <a:pt x="11420" y="4660"/>
                  </a:cubicBezTo>
                  <a:cubicBezTo>
                    <a:pt x="11242" y="4660"/>
                    <a:pt x="11072" y="4762"/>
                    <a:pt x="10993" y="4901"/>
                  </a:cubicBezTo>
                  <a:cubicBezTo>
                    <a:pt x="10928" y="4987"/>
                    <a:pt x="10928" y="5118"/>
                    <a:pt x="10971" y="5204"/>
                  </a:cubicBezTo>
                  <a:cubicBezTo>
                    <a:pt x="11047" y="5299"/>
                    <a:pt x="11155" y="5360"/>
                    <a:pt x="11268" y="5360"/>
                  </a:cubicBezTo>
                  <a:cubicBezTo>
                    <a:pt x="11284" y="5360"/>
                    <a:pt x="11301" y="5359"/>
                    <a:pt x="11318" y="5356"/>
                  </a:cubicBezTo>
                  <a:lnTo>
                    <a:pt x="11383" y="5356"/>
                  </a:lnTo>
                  <a:cubicBezTo>
                    <a:pt x="11557" y="5356"/>
                    <a:pt x="11730" y="5161"/>
                    <a:pt x="11838" y="4857"/>
                  </a:cubicBezTo>
                  <a:cubicBezTo>
                    <a:pt x="12077" y="5031"/>
                    <a:pt x="12294" y="5248"/>
                    <a:pt x="12424" y="5530"/>
                  </a:cubicBezTo>
                  <a:cubicBezTo>
                    <a:pt x="12727" y="6006"/>
                    <a:pt x="12814" y="6592"/>
                    <a:pt x="12641" y="7156"/>
                  </a:cubicBezTo>
                  <a:cubicBezTo>
                    <a:pt x="12489" y="7633"/>
                    <a:pt x="12164" y="8044"/>
                    <a:pt x="11708" y="8305"/>
                  </a:cubicBezTo>
                  <a:cubicBezTo>
                    <a:pt x="11708" y="8131"/>
                    <a:pt x="11643" y="7979"/>
                    <a:pt x="11535" y="7871"/>
                  </a:cubicBezTo>
                  <a:cubicBezTo>
                    <a:pt x="11361" y="7698"/>
                    <a:pt x="11145" y="7589"/>
                    <a:pt x="10928" y="7546"/>
                  </a:cubicBezTo>
                  <a:cubicBezTo>
                    <a:pt x="10841" y="7546"/>
                    <a:pt x="10754" y="7589"/>
                    <a:pt x="10733" y="7654"/>
                  </a:cubicBezTo>
                  <a:cubicBezTo>
                    <a:pt x="10668" y="7784"/>
                    <a:pt x="10754" y="8023"/>
                    <a:pt x="10971" y="8305"/>
                  </a:cubicBezTo>
                  <a:cubicBezTo>
                    <a:pt x="11058" y="8413"/>
                    <a:pt x="11210" y="8478"/>
                    <a:pt x="11361" y="8478"/>
                  </a:cubicBezTo>
                  <a:cubicBezTo>
                    <a:pt x="11470" y="8478"/>
                    <a:pt x="11557" y="8456"/>
                    <a:pt x="11665" y="8413"/>
                  </a:cubicBezTo>
                  <a:lnTo>
                    <a:pt x="11665" y="8413"/>
                  </a:lnTo>
                  <a:cubicBezTo>
                    <a:pt x="11687" y="9020"/>
                    <a:pt x="11491" y="9584"/>
                    <a:pt x="11123" y="10039"/>
                  </a:cubicBezTo>
                  <a:cubicBezTo>
                    <a:pt x="10819" y="10386"/>
                    <a:pt x="10386" y="10581"/>
                    <a:pt x="9930" y="10581"/>
                  </a:cubicBezTo>
                  <a:cubicBezTo>
                    <a:pt x="9822" y="10581"/>
                    <a:pt x="9692" y="10581"/>
                    <a:pt x="9584" y="10559"/>
                  </a:cubicBezTo>
                  <a:cubicBezTo>
                    <a:pt x="9453" y="10538"/>
                    <a:pt x="9323" y="10494"/>
                    <a:pt x="9215" y="10473"/>
                  </a:cubicBezTo>
                  <a:cubicBezTo>
                    <a:pt x="9280" y="10213"/>
                    <a:pt x="9215" y="9931"/>
                    <a:pt x="9042" y="9714"/>
                  </a:cubicBezTo>
                  <a:cubicBezTo>
                    <a:pt x="8955" y="9627"/>
                    <a:pt x="8846" y="9562"/>
                    <a:pt x="8716" y="9562"/>
                  </a:cubicBezTo>
                  <a:cubicBezTo>
                    <a:pt x="8543" y="9562"/>
                    <a:pt x="8391" y="9670"/>
                    <a:pt x="8348" y="9844"/>
                  </a:cubicBezTo>
                  <a:cubicBezTo>
                    <a:pt x="8348" y="9931"/>
                    <a:pt x="8348" y="10278"/>
                    <a:pt x="9107" y="10516"/>
                  </a:cubicBezTo>
                  <a:cubicBezTo>
                    <a:pt x="8977" y="10993"/>
                    <a:pt x="8478" y="11492"/>
                    <a:pt x="7481" y="11492"/>
                  </a:cubicBezTo>
                  <a:cubicBezTo>
                    <a:pt x="7177" y="11492"/>
                    <a:pt x="6895" y="11448"/>
                    <a:pt x="6613" y="11383"/>
                  </a:cubicBezTo>
                  <a:cubicBezTo>
                    <a:pt x="5594" y="11166"/>
                    <a:pt x="5096" y="10798"/>
                    <a:pt x="4857" y="10494"/>
                  </a:cubicBezTo>
                  <a:cubicBezTo>
                    <a:pt x="5117" y="10386"/>
                    <a:pt x="5291" y="10147"/>
                    <a:pt x="5334" y="9887"/>
                  </a:cubicBezTo>
                  <a:cubicBezTo>
                    <a:pt x="5334" y="9714"/>
                    <a:pt x="5204" y="9562"/>
                    <a:pt x="5031" y="9519"/>
                  </a:cubicBezTo>
                  <a:cubicBezTo>
                    <a:pt x="4986" y="9502"/>
                    <a:pt x="4941" y="9494"/>
                    <a:pt x="4896" y="9494"/>
                  </a:cubicBezTo>
                  <a:cubicBezTo>
                    <a:pt x="4765" y="9494"/>
                    <a:pt x="4640" y="9563"/>
                    <a:pt x="4575" y="9692"/>
                  </a:cubicBezTo>
                  <a:cubicBezTo>
                    <a:pt x="4467" y="9974"/>
                    <a:pt x="4510" y="10278"/>
                    <a:pt x="4705" y="10494"/>
                  </a:cubicBezTo>
                  <a:cubicBezTo>
                    <a:pt x="4409" y="10585"/>
                    <a:pt x="4098" y="10636"/>
                    <a:pt x="3789" y="10636"/>
                  </a:cubicBezTo>
                  <a:cubicBezTo>
                    <a:pt x="3578" y="10636"/>
                    <a:pt x="3369" y="10612"/>
                    <a:pt x="3166" y="10559"/>
                  </a:cubicBezTo>
                  <a:cubicBezTo>
                    <a:pt x="1887" y="10343"/>
                    <a:pt x="1367" y="8977"/>
                    <a:pt x="1475" y="8109"/>
                  </a:cubicBezTo>
                  <a:lnTo>
                    <a:pt x="1605" y="8109"/>
                  </a:lnTo>
                  <a:cubicBezTo>
                    <a:pt x="2104" y="8109"/>
                    <a:pt x="2581" y="7784"/>
                    <a:pt x="2581" y="7524"/>
                  </a:cubicBezTo>
                  <a:cubicBezTo>
                    <a:pt x="2581" y="7437"/>
                    <a:pt x="2537" y="7286"/>
                    <a:pt x="2169" y="7264"/>
                  </a:cubicBezTo>
                  <a:cubicBezTo>
                    <a:pt x="2144" y="7261"/>
                    <a:pt x="2120" y="7260"/>
                    <a:pt x="2096" y="7260"/>
                  </a:cubicBezTo>
                  <a:cubicBezTo>
                    <a:pt x="1746" y="7260"/>
                    <a:pt x="1512" y="7554"/>
                    <a:pt x="1410" y="8001"/>
                  </a:cubicBezTo>
                  <a:cubicBezTo>
                    <a:pt x="1063" y="7914"/>
                    <a:pt x="738" y="7676"/>
                    <a:pt x="586" y="7351"/>
                  </a:cubicBezTo>
                  <a:cubicBezTo>
                    <a:pt x="44" y="6397"/>
                    <a:pt x="131" y="5443"/>
                    <a:pt x="413" y="4944"/>
                  </a:cubicBezTo>
                  <a:cubicBezTo>
                    <a:pt x="543" y="4684"/>
                    <a:pt x="803" y="4532"/>
                    <a:pt x="1085" y="4511"/>
                  </a:cubicBezTo>
                  <a:cubicBezTo>
                    <a:pt x="1106" y="4641"/>
                    <a:pt x="1172" y="4749"/>
                    <a:pt x="1237" y="4857"/>
                  </a:cubicBezTo>
                  <a:cubicBezTo>
                    <a:pt x="1367" y="4987"/>
                    <a:pt x="1518" y="5053"/>
                    <a:pt x="1692" y="5074"/>
                  </a:cubicBezTo>
                  <a:cubicBezTo>
                    <a:pt x="1822" y="5074"/>
                    <a:pt x="1930" y="5009"/>
                    <a:pt x="1930" y="4901"/>
                  </a:cubicBezTo>
                  <a:cubicBezTo>
                    <a:pt x="1952" y="4771"/>
                    <a:pt x="1779" y="4576"/>
                    <a:pt x="1280" y="4467"/>
                  </a:cubicBezTo>
                  <a:cubicBezTo>
                    <a:pt x="1237" y="4445"/>
                    <a:pt x="1193" y="4445"/>
                    <a:pt x="1150" y="4445"/>
                  </a:cubicBezTo>
                  <a:cubicBezTo>
                    <a:pt x="1020" y="3708"/>
                    <a:pt x="1193" y="2950"/>
                    <a:pt x="1605" y="2364"/>
                  </a:cubicBezTo>
                  <a:cubicBezTo>
                    <a:pt x="1826" y="2048"/>
                    <a:pt x="2185" y="1882"/>
                    <a:pt x="2548" y="1882"/>
                  </a:cubicBezTo>
                  <a:cubicBezTo>
                    <a:pt x="2684" y="1882"/>
                    <a:pt x="2820" y="1905"/>
                    <a:pt x="2949" y="1952"/>
                  </a:cubicBezTo>
                  <a:cubicBezTo>
                    <a:pt x="2949" y="2061"/>
                    <a:pt x="2949" y="2147"/>
                    <a:pt x="2971" y="2256"/>
                  </a:cubicBezTo>
                  <a:cubicBezTo>
                    <a:pt x="3058" y="2559"/>
                    <a:pt x="3166" y="2624"/>
                    <a:pt x="3253" y="2624"/>
                  </a:cubicBezTo>
                  <a:cubicBezTo>
                    <a:pt x="3318" y="2624"/>
                    <a:pt x="3405" y="2559"/>
                    <a:pt x="3426" y="2429"/>
                  </a:cubicBezTo>
                  <a:cubicBezTo>
                    <a:pt x="3470" y="2212"/>
                    <a:pt x="3361" y="2017"/>
                    <a:pt x="3166" y="1931"/>
                  </a:cubicBezTo>
                  <a:lnTo>
                    <a:pt x="3058" y="1909"/>
                  </a:lnTo>
                  <a:cubicBezTo>
                    <a:pt x="3144" y="868"/>
                    <a:pt x="4055" y="391"/>
                    <a:pt x="4879" y="283"/>
                  </a:cubicBezTo>
                  <a:cubicBezTo>
                    <a:pt x="4966" y="261"/>
                    <a:pt x="5074" y="261"/>
                    <a:pt x="5182" y="261"/>
                  </a:cubicBezTo>
                  <a:cubicBezTo>
                    <a:pt x="5205" y="260"/>
                    <a:pt x="5228" y="260"/>
                    <a:pt x="5251" y="260"/>
                  </a:cubicBezTo>
                  <a:cubicBezTo>
                    <a:pt x="5724" y="260"/>
                    <a:pt x="6171" y="475"/>
                    <a:pt x="6440" y="868"/>
                  </a:cubicBezTo>
                  <a:cubicBezTo>
                    <a:pt x="6331" y="1193"/>
                    <a:pt x="6375" y="1562"/>
                    <a:pt x="6548" y="1887"/>
                  </a:cubicBezTo>
                  <a:cubicBezTo>
                    <a:pt x="6592" y="1974"/>
                    <a:pt x="6657" y="1974"/>
                    <a:pt x="6700" y="1974"/>
                  </a:cubicBezTo>
                  <a:cubicBezTo>
                    <a:pt x="6765" y="1931"/>
                    <a:pt x="6808" y="1887"/>
                    <a:pt x="6808" y="1844"/>
                  </a:cubicBezTo>
                  <a:cubicBezTo>
                    <a:pt x="6852" y="1475"/>
                    <a:pt x="6765" y="1128"/>
                    <a:pt x="6548" y="847"/>
                  </a:cubicBezTo>
                  <a:cubicBezTo>
                    <a:pt x="6657" y="500"/>
                    <a:pt x="6960" y="109"/>
                    <a:pt x="7741" y="109"/>
                  </a:cubicBezTo>
                  <a:close/>
                  <a:moveTo>
                    <a:pt x="7762" y="1"/>
                  </a:moveTo>
                  <a:cubicBezTo>
                    <a:pt x="6939" y="1"/>
                    <a:pt x="6613" y="456"/>
                    <a:pt x="6505" y="760"/>
                  </a:cubicBezTo>
                  <a:cubicBezTo>
                    <a:pt x="6195" y="367"/>
                    <a:pt x="5746" y="151"/>
                    <a:pt x="5272" y="151"/>
                  </a:cubicBezTo>
                  <a:cubicBezTo>
                    <a:pt x="5250" y="151"/>
                    <a:pt x="5227" y="152"/>
                    <a:pt x="5204" y="153"/>
                  </a:cubicBezTo>
                  <a:cubicBezTo>
                    <a:pt x="5096" y="153"/>
                    <a:pt x="4987" y="153"/>
                    <a:pt x="4879" y="174"/>
                  </a:cubicBezTo>
                  <a:cubicBezTo>
                    <a:pt x="3600" y="348"/>
                    <a:pt x="3079" y="1150"/>
                    <a:pt x="2993" y="1844"/>
                  </a:cubicBezTo>
                  <a:cubicBezTo>
                    <a:pt x="2856" y="1792"/>
                    <a:pt x="2715" y="1768"/>
                    <a:pt x="2577" y="1768"/>
                  </a:cubicBezTo>
                  <a:cubicBezTo>
                    <a:pt x="2192" y="1768"/>
                    <a:pt x="1823" y="1958"/>
                    <a:pt x="1583" y="2277"/>
                  </a:cubicBezTo>
                  <a:cubicBezTo>
                    <a:pt x="1150" y="2884"/>
                    <a:pt x="976" y="3665"/>
                    <a:pt x="1085" y="4402"/>
                  </a:cubicBezTo>
                  <a:cubicBezTo>
                    <a:pt x="781" y="4424"/>
                    <a:pt x="521" y="4597"/>
                    <a:pt x="369" y="4879"/>
                  </a:cubicBezTo>
                  <a:cubicBezTo>
                    <a:pt x="87" y="5399"/>
                    <a:pt x="1" y="6397"/>
                    <a:pt x="543" y="7351"/>
                  </a:cubicBezTo>
                  <a:cubicBezTo>
                    <a:pt x="716" y="7719"/>
                    <a:pt x="1041" y="7958"/>
                    <a:pt x="1432" y="8044"/>
                  </a:cubicBezTo>
                  <a:cubicBezTo>
                    <a:pt x="1302" y="8955"/>
                    <a:pt x="1844" y="10364"/>
                    <a:pt x="3166" y="10603"/>
                  </a:cubicBezTo>
                  <a:cubicBezTo>
                    <a:pt x="3380" y="10654"/>
                    <a:pt x="3597" y="10678"/>
                    <a:pt x="3814" y="10678"/>
                  </a:cubicBezTo>
                  <a:cubicBezTo>
                    <a:pt x="4146" y="10678"/>
                    <a:pt x="4477" y="10621"/>
                    <a:pt x="4792" y="10516"/>
                  </a:cubicBezTo>
                  <a:cubicBezTo>
                    <a:pt x="5031" y="10841"/>
                    <a:pt x="5529" y="11253"/>
                    <a:pt x="6592" y="11470"/>
                  </a:cubicBezTo>
                  <a:cubicBezTo>
                    <a:pt x="6874" y="11535"/>
                    <a:pt x="7177" y="11578"/>
                    <a:pt x="7481" y="11578"/>
                  </a:cubicBezTo>
                  <a:cubicBezTo>
                    <a:pt x="8543" y="11578"/>
                    <a:pt x="9063" y="11036"/>
                    <a:pt x="9193" y="10538"/>
                  </a:cubicBezTo>
                  <a:cubicBezTo>
                    <a:pt x="9302" y="10581"/>
                    <a:pt x="9432" y="10603"/>
                    <a:pt x="9562" y="10624"/>
                  </a:cubicBezTo>
                  <a:cubicBezTo>
                    <a:pt x="9692" y="10646"/>
                    <a:pt x="9822" y="10646"/>
                    <a:pt x="9930" y="10668"/>
                  </a:cubicBezTo>
                  <a:cubicBezTo>
                    <a:pt x="10407" y="10668"/>
                    <a:pt x="10863" y="10451"/>
                    <a:pt x="11166" y="10082"/>
                  </a:cubicBezTo>
                  <a:cubicBezTo>
                    <a:pt x="11578" y="9605"/>
                    <a:pt x="11773" y="8998"/>
                    <a:pt x="11752" y="8370"/>
                  </a:cubicBezTo>
                  <a:cubicBezTo>
                    <a:pt x="12771" y="7784"/>
                    <a:pt x="13118" y="6483"/>
                    <a:pt x="12510" y="5464"/>
                  </a:cubicBezTo>
                  <a:cubicBezTo>
                    <a:pt x="12359" y="5183"/>
                    <a:pt x="12142" y="4922"/>
                    <a:pt x="11882" y="4749"/>
                  </a:cubicBezTo>
                  <a:cubicBezTo>
                    <a:pt x="12077" y="4055"/>
                    <a:pt x="12012" y="2798"/>
                    <a:pt x="11210" y="2147"/>
                  </a:cubicBezTo>
                  <a:cubicBezTo>
                    <a:pt x="10906" y="1887"/>
                    <a:pt x="10538" y="1735"/>
                    <a:pt x="10147" y="1714"/>
                  </a:cubicBezTo>
                  <a:cubicBezTo>
                    <a:pt x="10082" y="1714"/>
                    <a:pt x="10017" y="1714"/>
                    <a:pt x="9952" y="1735"/>
                  </a:cubicBezTo>
                  <a:cubicBezTo>
                    <a:pt x="10017" y="1020"/>
                    <a:pt x="9540" y="370"/>
                    <a:pt x="8846" y="196"/>
                  </a:cubicBezTo>
                  <a:cubicBezTo>
                    <a:pt x="8500" y="88"/>
                    <a:pt x="8131" y="23"/>
                    <a:pt x="77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85" name="Google Shape;5204;p83"/>
            <p:cNvSpPr/>
            <p:nvPr/>
          </p:nvSpPr>
          <p:spPr>
            <a:xfrm>
              <a:off x="2604651" y="2541488"/>
              <a:ext cx="361006" cy="317473"/>
            </a:xfrm>
            <a:custGeom>
              <a:avLst/>
              <a:gdLst/>
              <a:ahLst/>
              <a:cxnLst/>
              <a:rect l="l" t="t" r="r" b="b"/>
              <a:pathLst>
                <a:path w="8782" h="7723" extrusionOk="0">
                  <a:moveTo>
                    <a:pt x="4532" y="652"/>
                  </a:moveTo>
                  <a:cubicBezTo>
                    <a:pt x="4640" y="804"/>
                    <a:pt x="4683" y="999"/>
                    <a:pt x="4662" y="1194"/>
                  </a:cubicBezTo>
                  <a:cubicBezTo>
                    <a:pt x="4662" y="1194"/>
                    <a:pt x="4640" y="1216"/>
                    <a:pt x="4640" y="1216"/>
                  </a:cubicBezTo>
                  <a:cubicBezTo>
                    <a:pt x="4640" y="1216"/>
                    <a:pt x="4618" y="1216"/>
                    <a:pt x="4597" y="1194"/>
                  </a:cubicBezTo>
                  <a:cubicBezTo>
                    <a:pt x="4510" y="1043"/>
                    <a:pt x="4488" y="847"/>
                    <a:pt x="4532" y="652"/>
                  </a:cubicBezTo>
                  <a:close/>
                  <a:moveTo>
                    <a:pt x="6743" y="1238"/>
                  </a:moveTo>
                  <a:lnTo>
                    <a:pt x="6743" y="1238"/>
                  </a:lnTo>
                  <a:cubicBezTo>
                    <a:pt x="6702" y="1526"/>
                    <a:pt x="6583" y="1716"/>
                    <a:pt x="6534" y="1716"/>
                  </a:cubicBezTo>
                  <a:cubicBezTo>
                    <a:pt x="6531" y="1716"/>
                    <a:pt x="6529" y="1716"/>
                    <a:pt x="6526" y="1715"/>
                  </a:cubicBezTo>
                  <a:cubicBezTo>
                    <a:pt x="6505" y="1715"/>
                    <a:pt x="6483" y="1671"/>
                    <a:pt x="6483" y="1671"/>
                  </a:cubicBezTo>
                  <a:cubicBezTo>
                    <a:pt x="6461" y="1606"/>
                    <a:pt x="6461" y="1520"/>
                    <a:pt x="6483" y="1433"/>
                  </a:cubicBezTo>
                  <a:cubicBezTo>
                    <a:pt x="6548" y="1346"/>
                    <a:pt x="6635" y="1259"/>
                    <a:pt x="6743" y="1238"/>
                  </a:cubicBezTo>
                  <a:close/>
                  <a:moveTo>
                    <a:pt x="2147" y="1585"/>
                  </a:moveTo>
                  <a:cubicBezTo>
                    <a:pt x="2190" y="1650"/>
                    <a:pt x="2212" y="1736"/>
                    <a:pt x="2212" y="1823"/>
                  </a:cubicBezTo>
                  <a:cubicBezTo>
                    <a:pt x="2190" y="1780"/>
                    <a:pt x="2169" y="1715"/>
                    <a:pt x="2147" y="1671"/>
                  </a:cubicBezTo>
                  <a:cubicBezTo>
                    <a:pt x="2147" y="1636"/>
                    <a:pt x="2147" y="1615"/>
                    <a:pt x="2147" y="1585"/>
                  </a:cubicBezTo>
                  <a:close/>
                  <a:moveTo>
                    <a:pt x="987" y="3151"/>
                  </a:moveTo>
                  <a:cubicBezTo>
                    <a:pt x="1036" y="3151"/>
                    <a:pt x="1084" y="3156"/>
                    <a:pt x="1128" y="3167"/>
                  </a:cubicBezTo>
                  <a:cubicBezTo>
                    <a:pt x="1366" y="3232"/>
                    <a:pt x="1431" y="3297"/>
                    <a:pt x="1431" y="3341"/>
                  </a:cubicBezTo>
                  <a:cubicBezTo>
                    <a:pt x="1431" y="3362"/>
                    <a:pt x="1366" y="3406"/>
                    <a:pt x="1258" y="3406"/>
                  </a:cubicBezTo>
                  <a:cubicBezTo>
                    <a:pt x="1128" y="3406"/>
                    <a:pt x="1019" y="3341"/>
                    <a:pt x="911" y="3276"/>
                  </a:cubicBezTo>
                  <a:cubicBezTo>
                    <a:pt x="893" y="3239"/>
                    <a:pt x="874" y="3202"/>
                    <a:pt x="856" y="3165"/>
                  </a:cubicBezTo>
                  <a:lnTo>
                    <a:pt x="856" y="3165"/>
                  </a:lnTo>
                  <a:cubicBezTo>
                    <a:pt x="897" y="3156"/>
                    <a:pt x="942" y="3151"/>
                    <a:pt x="987" y="3151"/>
                  </a:cubicBezTo>
                  <a:close/>
                  <a:moveTo>
                    <a:pt x="7697" y="3146"/>
                  </a:moveTo>
                  <a:cubicBezTo>
                    <a:pt x="7805" y="3167"/>
                    <a:pt x="7936" y="3211"/>
                    <a:pt x="8022" y="3297"/>
                  </a:cubicBezTo>
                  <a:cubicBezTo>
                    <a:pt x="7957" y="3384"/>
                    <a:pt x="7827" y="3427"/>
                    <a:pt x="7719" y="3427"/>
                  </a:cubicBezTo>
                  <a:cubicBezTo>
                    <a:pt x="7610" y="3427"/>
                    <a:pt x="7524" y="3406"/>
                    <a:pt x="7502" y="3341"/>
                  </a:cubicBezTo>
                  <a:cubicBezTo>
                    <a:pt x="7480" y="3319"/>
                    <a:pt x="7480" y="3276"/>
                    <a:pt x="7502" y="3254"/>
                  </a:cubicBezTo>
                  <a:cubicBezTo>
                    <a:pt x="7545" y="3189"/>
                    <a:pt x="7610" y="3146"/>
                    <a:pt x="7697" y="3146"/>
                  </a:cubicBezTo>
                  <a:close/>
                  <a:moveTo>
                    <a:pt x="1496" y="5140"/>
                  </a:moveTo>
                  <a:cubicBezTo>
                    <a:pt x="1561" y="5140"/>
                    <a:pt x="1627" y="5162"/>
                    <a:pt x="1692" y="5184"/>
                  </a:cubicBezTo>
                  <a:cubicBezTo>
                    <a:pt x="1583" y="5227"/>
                    <a:pt x="1475" y="5249"/>
                    <a:pt x="1388" y="5249"/>
                  </a:cubicBezTo>
                  <a:lnTo>
                    <a:pt x="1236" y="5249"/>
                  </a:lnTo>
                  <a:cubicBezTo>
                    <a:pt x="1301" y="5162"/>
                    <a:pt x="1388" y="5140"/>
                    <a:pt x="1496" y="5140"/>
                  </a:cubicBezTo>
                  <a:close/>
                  <a:moveTo>
                    <a:pt x="7524" y="5140"/>
                  </a:moveTo>
                  <a:cubicBezTo>
                    <a:pt x="7654" y="5140"/>
                    <a:pt x="7762" y="5205"/>
                    <a:pt x="7849" y="5314"/>
                  </a:cubicBezTo>
                  <a:cubicBezTo>
                    <a:pt x="7914" y="5357"/>
                    <a:pt x="7936" y="5444"/>
                    <a:pt x="7957" y="5509"/>
                  </a:cubicBezTo>
                  <a:cubicBezTo>
                    <a:pt x="7892" y="5509"/>
                    <a:pt x="7827" y="5487"/>
                    <a:pt x="7762" y="5444"/>
                  </a:cubicBezTo>
                  <a:cubicBezTo>
                    <a:pt x="7524" y="5270"/>
                    <a:pt x="7502" y="5140"/>
                    <a:pt x="7502" y="5140"/>
                  </a:cubicBezTo>
                  <a:close/>
                  <a:moveTo>
                    <a:pt x="5984" y="6441"/>
                  </a:moveTo>
                  <a:cubicBezTo>
                    <a:pt x="6049" y="6463"/>
                    <a:pt x="6114" y="6484"/>
                    <a:pt x="6158" y="6549"/>
                  </a:cubicBezTo>
                  <a:cubicBezTo>
                    <a:pt x="6201" y="6571"/>
                    <a:pt x="6223" y="6614"/>
                    <a:pt x="6244" y="6680"/>
                  </a:cubicBezTo>
                  <a:cubicBezTo>
                    <a:pt x="6006" y="6571"/>
                    <a:pt x="5941" y="6441"/>
                    <a:pt x="5941" y="6441"/>
                  </a:cubicBezTo>
                  <a:close/>
                  <a:moveTo>
                    <a:pt x="3448" y="6398"/>
                  </a:moveTo>
                  <a:cubicBezTo>
                    <a:pt x="3469" y="6398"/>
                    <a:pt x="3491" y="6398"/>
                    <a:pt x="3513" y="6419"/>
                  </a:cubicBezTo>
                  <a:cubicBezTo>
                    <a:pt x="3643" y="6441"/>
                    <a:pt x="3708" y="6549"/>
                    <a:pt x="3730" y="6658"/>
                  </a:cubicBezTo>
                  <a:cubicBezTo>
                    <a:pt x="3708" y="6788"/>
                    <a:pt x="3599" y="6961"/>
                    <a:pt x="3318" y="7048"/>
                  </a:cubicBezTo>
                  <a:cubicBezTo>
                    <a:pt x="3188" y="6918"/>
                    <a:pt x="3144" y="6723"/>
                    <a:pt x="3209" y="6571"/>
                  </a:cubicBezTo>
                  <a:cubicBezTo>
                    <a:pt x="3253" y="6463"/>
                    <a:pt x="3339" y="6398"/>
                    <a:pt x="3448" y="6398"/>
                  </a:cubicBezTo>
                  <a:close/>
                  <a:moveTo>
                    <a:pt x="5356" y="67"/>
                  </a:moveTo>
                  <a:cubicBezTo>
                    <a:pt x="5594" y="67"/>
                    <a:pt x="5833" y="110"/>
                    <a:pt x="6049" y="175"/>
                  </a:cubicBezTo>
                  <a:cubicBezTo>
                    <a:pt x="6505" y="284"/>
                    <a:pt x="6786" y="696"/>
                    <a:pt x="6743" y="1151"/>
                  </a:cubicBezTo>
                  <a:cubicBezTo>
                    <a:pt x="6591" y="1173"/>
                    <a:pt x="6483" y="1281"/>
                    <a:pt x="6418" y="1411"/>
                  </a:cubicBezTo>
                  <a:cubicBezTo>
                    <a:pt x="6375" y="1520"/>
                    <a:pt x="6375" y="1628"/>
                    <a:pt x="6418" y="1715"/>
                  </a:cubicBezTo>
                  <a:cubicBezTo>
                    <a:pt x="6440" y="1780"/>
                    <a:pt x="6483" y="1801"/>
                    <a:pt x="6526" y="1801"/>
                  </a:cubicBezTo>
                  <a:cubicBezTo>
                    <a:pt x="6656" y="1801"/>
                    <a:pt x="6786" y="1520"/>
                    <a:pt x="6830" y="1216"/>
                  </a:cubicBezTo>
                  <a:lnTo>
                    <a:pt x="6938" y="1216"/>
                  </a:lnTo>
                  <a:cubicBezTo>
                    <a:pt x="7198" y="1238"/>
                    <a:pt x="7437" y="1324"/>
                    <a:pt x="7632" y="1498"/>
                  </a:cubicBezTo>
                  <a:cubicBezTo>
                    <a:pt x="8174" y="1931"/>
                    <a:pt x="8326" y="2820"/>
                    <a:pt x="8066" y="3232"/>
                  </a:cubicBezTo>
                  <a:cubicBezTo>
                    <a:pt x="7979" y="3146"/>
                    <a:pt x="7827" y="3081"/>
                    <a:pt x="7697" y="3081"/>
                  </a:cubicBezTo>
                  <a:cubicBezTo>
                    <a:pt x="7683" y="3078"/>
                    <a:pt x="7669" y="3076"/>
                    <a:pt x="7654" y="3076"/>
                  </a:cubicBezTo>
                  <a:cubicBezTo>
                    <a:pt x="7561" y="3076"/>
                    <a:pt x="7472" y="3135"/>
                    <a:pt x="7415" y="3211"/>
                  </a:cubicBezTo>
                  <a:cubicBezTo>
                    <a:pt x="7394" y="3276"/>
                    <a:pt x="7394" y="3341"/>
                    <a:pt x="7415" y="3384"/>
                  </a:cubicBezTo>
                  <a:cubicBezTo>
                    <a:pt x="7437" y="3427"/>
                    <a:pt x="7524" y="3514"/>
                    <a:pt x="7719" y="3514"/>
                  </a:cubicBezTo>
                  <a:cubicBezTo>
                    <a:pt x="7871" y="3514"/>
                    <a:pt x="8001" y="3449"/>
                    <a:pt x="8087" y="3341"/>
                  </a:cubicBezTo>
                  <a:cubicBezTo>
                    <a:pt x="8196" y="3449"/>
                    <a:pt x="8304" y="3579"/>
                    <a:pt x="8369" y="3709"/>
                  </a:cubicBezTo>
                  <a:cubicBezTo>
                    <a:pt x="8651" y="4121"/>
                    <a:pt x="8694" y="4642"/>
                    <a:pt x="8499" y="5075"/>
                  </a:cubicBezTo>
                  <a:cubicBezTo>
                    <a:pt x="8413" y="5292"/>
                    <a:pt x="8261" y="5444"/>
                    <a:pt x="8044" y="5509"/>
                  </a:cubicBezTo>
                  <a:cubicBezTo>
                    <a:pt x="8022" y="5422"/>
                    <a:pt x="7957" y="5335"/>
                    <a:pt x="7892" y="5249"/>
                  </a:cubicBezTo>
                  <a:cubicBezTo>
                    <a:pt x="7805" y="5140"/>
                    <a:pt x="7675" y="5075"/>
                    <a:pt x="7524" y="5053"/>
                  </a:cubicBezTo>
                  <a:cubicBezTo>
                    <a:pt x="7480" y="5053"/>
                    <a:pt x="7437" y="5075"/>
                    <a:pt x="7437" y="5119"/>
                  </a:cubicBezTo>
                  <a:cubicBezTo>
                    <a:pt x="7394" y="5205"/>
                    <a:pt x="7502" y="5357"/>
                    <a:pt x="7719" y="5509"/>
                  </a:cubicBezTo>
                  <a:cubicBezTo>
                    <a:pt x="7772" y="5562"/>
                    <a:pt x="7855" y="5601"/>
                    <a:pt x="7931" y="5601"/>
                  </a:cubicBezTo>
                  <a:cubicBezTo>
                    <a:pt x="7948" y="5601"/>
                    <a:pt x="7964" y="5599"/>
                    <a:pt x="7979" y="5595"/>
                  </a:cubicBezTo>
                  <a:lnTo>
                    <a:pt x="7979" y="5595"/>
                  </a:lnTo>
                  <a:cubicBezTo>
                    <a:pt x="8066" y="5921"/>
                    <a:pt x="7979" y="6268"/>
                    <a:pt x="7805" y="6549"/>
                  </a:cubicBezTo>
                  <a:cubicBezTo>
                    <a:pt x="7621" y="6768"/>
                    <a:pt x="7345" y="6882"/>
                    <a:pt x="7068" y="6882"/>
                  </a:cubicBezTo>
                  <a:cubicBezTo>
                    <a:pt x="6988" y="6882"/>
                    <a:pt x="6908" y="6872"/>
                    <a:pt x="6830" y="6853"/>
                  </a:cubicBezTo>
                  <a:cubicBezTo>
                    <a:pt x="6656" y="6810"/>
                    <a:pt x="6505" y="6766"/>
                    <a:pt x="6331" y="6723"/>
                  </a:cubicBezTo>
                  <a:cubicBezTo>
                    <a:pt x="6310" y="6528"/>
                    <a:pt x="6158" y="6398"/>
                    <a:pt x="5984" y="6376"/>
                  </a:cubicBezTo>
                  <a:cubicBezTo>
                    <a:pt x="5972" y="6372"/>
                    <a:pt x="5961" y="6370"/>
                    <a:pt x="5951" y="6370"/>
                  </a:cubicBezTo>
                  <a:cubicBezTo>
                    <a:pt x="5905" y="6370"/>
                    <a:pt x="5876" y="6406"/>
                    <a:pt x="5876" y="6441"/>
                  </a:cubicBezTo>
                  <a:cubicBezTo>
                    <a:pt x="5854" y="6549"/>
                    <a:pt x="5984" y="6680"/>
                    <a:pt x="6244" y="6788"/>
                  </a:cubicBezTo>
                  <a:cubicBezTo>
                    <a:pt x="6244" y="6940"/>
                    <a:pt x="6179" y="7113"/>
                    <a:pt x="6049" y="7222"/>
                  </a:cubicBezTo>
                  <a:cubicBezTo>
                    <a:pt x="5767" y="7483"/>
                    <a:pt x="5411" y="7614"/>
                    <a:pt x="5049" y="7614"/>
                  </a:cubicBezTo>
                  <a:cubicBezTo>
                    <a:pt x="5021" y="7614"/>
                    <a:pt x="4993" y="7613"/>
                    <a:pt x="4965" y="7612"/>
                  </a:cubicBezTo>
                  <a:cubicBezTo>
                    <a:pt x="4749" y="7612"/>
                    <a:pt x="4553" y="7590"/>
                    <a:pt x="4337" y="7547"/>
                  </a:cubicBezTo>
                  <a:cubicBezTo>
                    <a:pt x="3990" y="7482"/>
                    <a:pt x="3643" y="7330"/>
                    <a:pt x="3383" y="7113"/>
                  </a:cubicBezTo>
                  <a:cubicBezTo>
                    <a:pt x="3686" y="7005"/>
                    <a:pt x="3795" y="6810"/>
                    <a:pt x="3816" y="6636"/>
                  </a:cubicBezTo>
                  <a:cubicBezTo>
                    <a:pt x="3816" y="6422"/>
                    <a:pt x="3640" y="6295"/>
                    <a:pt x="3463" y="6295"/>
                  </a:cubicBezTo>
                  <a:cubicBezTo>
                    <a:pt x="3336" y="6295"/>
                    <a:pt x="3208" y="6361"/>
                    <a:pt x="3144" y="6506"/>
                  </a:cubicBezTo>
                  <a:cubicBezTo>
                    <a:pt x="3079" y="6680"/>
                    <a:pt x="3122" y="6896"/>
                    <a:pt x="3253" y="7026"/>
                  </a:cubicBezTo>
                  <a:cubicBezTo>
                    <a:pt x="3136" y="7046"/>
                    <a:pt x="3019" y="7057"/>
                    <a:pt x="2902" y="7057"/>
                  </a:cubicBezTo>
                  <a:cubicBezTo>
                    <a:pt x="2758" y="7057"/>
                    <a:pt x="2615" y="7041"/>
                    <a:pt x="2472" y="7005"/>
                  </a:cubicBezTo>
                  <a:cubicBezTo>
                    <a:pt x="1952" y="6918"/>
                    <a:pt x="1496" y="6549"/>
                    <a:pt x="1280" y="6051"/>
                  </a:cubicBezTo>
                  <a:cubicBezTo>
                    <a:pt x="1150" y="5812"/>
                    <a:pt x="1106" y="5530"/>
                    <a:pt x="1193" y="5270"/>
                  </a:cubicBezTo>
                  <a:lnTo>
                    <a:pt x="1193" y="5270"/>
                  </a:lnTo>
                  <a:cubicBezTo>
                    <a:pt x="1258" y="5292"/>
                    <a:pt x="1345" y="5292"/>
                    <a:pt x="1410" y="5292"/>
                  </a:cubicBezTo>
                  <a:cubicBezTo>
                    <a:pt x="1583" y="5292"/>
                    <a:pt x="1778" y="5227"/>
                    <a:pt x="1778" y="5162"/>
                  </a:cubicBezTo>
                  <a:cubicBezTo>
                    <a:pt x="1778" y="5097"/>
                    <a:pt x="1692" y="5032"/>
                    <a:pt x="1518" y="5032"/>
                  </a:cubicBezTo>
                  <a:cubicBezTo>
                    <a:pt x="1388" y="5032"/>
                    <a:pt x="1236" y="5075"/>
                    <a:pt x="1171" y="5184"/>
                  </a:cubicBezTo>
                  <a:cubicBezTo>
                    <a:pt x="824" y="5119"/>
                    <a:pt x="521" y="4902"/>
                    <a:pt x="347" y="4598"/>
                  </a:cubicBezTo>
                  <a:cubicBezTo>
                    <a:pt x="152" y="4295"/>
                    <a:pt x="109" y="3904"/>
                    <a:pt x="239" y="3579"/>
                  </a:cubicBezTo>
                  <a:cubicBezTo>
                    <a:pt x="347" y="3362"/>
                    <a:pt x="542" y="3211"/>
                    <a:pt x="781" y="3146"/>
                  </a:cubicBezTo>
                  <a:cubicBezTo>
                    <a:pt x="803" y="3211"/>
                    <a:pt x="846" y="3254"/>
                    <a:pt x="889" y="3297"/>
                  </a:cubicBezTo>
                  <a:cubicBezTo>
                    <a:pt x="998" y="3406"/>
                    <a:pt x="1128" y="3471"/>
                    <a:pt x="1280" y="3471"/>
                  </a:cubicBezTo>
                  <a:cubicBezTo>
                    <a:pt x="1410" y="3471"/>
                    <a:pt x="1518" y="3384"/>
                    <a:pt x="1540" y="3319"/>
                  </a:cubicBezTo>
                  <a:cubicBezTo>
                    <a:pt x="1540" y="3276"/>
                    <a:pt x="1496" y="3146"/>
                    <a:pt x="1171" y="3081"/>
                  </a:cubicBezTo>
                  <a:cubicBezTo>
                    <a:pt x="1117" y="3070"/>
                    <a:pt x="1057" y="3064"/>
                    <a:pt x="998" y="3064"/>
                  </a:cubicBezTo>
                  <a:cubicBezTo>
                    <a:pt x="938" y="3064"/>
                    <a:pt x="879" y="3070"/>
                    <a:pt x="824" y="3081"/>
                  </a:cubicBezTo>
                  <a:cubicBezTo>
                    <a:pt x="629" y="2647"/>
                    <a:pt x="629" y="2170"/>
                    <a:pt x="824" y="1758"/>
                  </a:cubicBezTo>
                  <a:cubicBezTo>
                    <a:pt x="985" y="1517"/>
                    <a:pt x="1241" y="1383"/>
                    <a:pt x="1584" y="1383"/>
                  </a:cubicBezTo>
                  <a:cubicBezTo>
                    <a:pt x="1703" y="1383"/>
                    <a:pt x="1833" y="1399"/>
                    <a:pt x="1973" y="1433"/>
                  </a:cubicBezTo>
                  <a:cubicBezTo>
                    <a:pt x="2017" y="1433"/>
                    <a:pt x="2060" y="1454"/>
                    <a:pt x="2082" y="1476"/>
                  </a:cubicBezTo>
                  <a:cubicBezTo>
                    <a:pt x="2082" y="1541"/>
                    <a:pt x="2082" y="1628"/>
                    <a:pt x="2082" y="1693"/>
                  </a:cubicBezTo>
                  <a:cubicBezTo>
                    <a:pt x="2147" y="1888"/>
                    <a:pt x="2190" y="1910"/>
                    <a:pt x="2212" y="1910"/>
                  </a:cubicBezTo>
                  <a:cubicBezTo>
                    <a:pt x="2255" y="1910"/>
                    <a:pt x="2277" y="1888"/>
                    <a:pt x="2277" y="1866"/>
                  </a:cubicBezTo>
                  <a:cubicBezTo>
                    <a:pt x="2320" y="1715"/>
                    <a:pt x="2277" y="1563"/>
                    <a:pt x="2169" y="1433"/>
                  </a:cubicBezTo>
                  <a:cubicBezTo>
                    <a:pt x="2234" y="761"/>
                    <a:pt x="2754" y="240"/>
                    <a:pt x="3426" y="175"/>
                  </a:cubicBezTo>
                  <a:cubicBezTo>
                    <a:pt x="3491" y="154"/>
                    <a:pt x="3556" y="154"/>
                    <a:pt x="3621" y="154"/>
                  </a:cubicBezTo>
                  <a:cubicBezTo>
                    <a:pt x="3643" y="152"/>
                    <a:pt x="3665" y="152"/>
                    <a:pt x="3686" y="152"/>
                  </a:cubicBezTo>
                  <a:cubicBezTo>
                    <a:pt x="4006" y="152"/>
                    <a:pt x="4284" y="300"/>
                    <a:pt x="4467" y="544"/>
                  </a:cubicBezTo>
                  <a:cubicBezTo>
                    <a:pt x="4402" y="782"/>
                    <a:pt x="4423" y="1021"/>
                    <a:pt x="4532" y="1238"/>
                  </a:cubicBezTo>
                  <a:cubicBezTo>
                    <a:pt x="4553" y="1281"/>
                    <a:pt x="4597" y="1303"/>
                    <a:pt x="4640" y="1303"/>
                  </a:cubicBezTo>
                  <a:lnTo>
                    <a:pt x="4662" y="1303"/>
                  </a:lnTo>
                  <a:cubicBezTo>
                    <a:pt x="4705" y="1281"/>
                    <a:pt x="4727" y="1259"/>
                    <a:pt x="4749" y="1216"/>
                  </a:cubicBezTo>
                  <a:cubicBezTo>
                    <a:pt x="4770" y="978"/>
                    <a:pt x="4705" y="739"/>
                    <a:pt x="4553" y="544"/>
                  </a:cubicBezTo>
                  <a:cubicBezTo>
                    <a:pt x="4640" y="327"/>
                    <a:pt x="4835" y="67"/>
                    <a:pt x="5356" y="67"/>
                  </a:cubicBezTo>
                  <a:close/>
                  <a:moveTo>
                    <a:pt x="5300" y="0"/>
                  </a:moveTo>
                  <a:cubicBezTo>
                    <a:pt x="4953" y="0"/>
                    <a:pt x="4634" y="192"/>
                    <a:pt x="4510" y="501"/>
                  </a:cubicBezTo>
                  <a:cubicBezTo>
                    <a:pt x="4307" y="257"/>
                    <a:pt x="4009" y="108"/>
                    <a:pt x="3704" y="108"/>
                  </a:cubicBezTo>
                  <a:cubicBezTo>
                    <a:pt x="3684" y="108"/>
                    <a:pt x="3663" y="109"/>
                    <a:pt x="3643" y="110"/>
                  </a:cubicBezTo>
                  <a:lnTo>
                    <a:pt x="3426" y="110"/>
                  </a:lnTo>
                  <a:cubicBezTo>
                    <a:pt x="2732" y="175"/>
                    <a:pt x="2190" y="717"/>
                    <a:pt x="2082" y="1411"/>
                  </a:cubicBezTo>
                  <a:cubicBezTo>
                    <a:pt x="2060" y="1389"/>
                    <a:pt x="2017" y="1368"/>
                    <a:pt x="1995" y="1368"/>
                  </a:cubicBezTo>
                  <a:cubicBezTo>
                    <a:pt x="1842" y="1335"/>
                    <a:pt x="1701" y="1319"/>
                    <a:pt x="1572" y="1319"/>
                  </a:cubicBezTo>
                  <a:cubicBezTo>
                    <a:pt x="1192" y="1319"/>
                    <a:pt x="921" y="1461"/>
                    <a:pt x="759" y="1736"/>
                  </a:cubicBezTo>
                  <a:cubicBezTo>
                    <a:pt x="542" y="2170"/>
                    <a:pt x="521" y="2669"/>
                    <a:pt x="716" y="3124"/>
                  </a:cubicBezTo>
                  <a:cubicBezTo>
                    <a:pt x="477" y="3167"/>
                    <a:pt x="261" y="3341"/>
                    <a:pt x="152" y="3579"/>
                  </a:cubicBezTo>
                  <a:cubicBezTo>
                    <a:pt x="0" y="3948"/>
                    <a:pt x="44" y="4338"/>
                    <a:pt x="261" y="4663"/>
                  </a:cubicBezTo>
                  <a:cubicBezTo>
                    <a:pt x="434" y="4988"/>
                    <a:pt x="738" y="5227"/>
                    <a:pt x="1106" y="5292"/>
                  </a:cubicBezTo>
                  <a:cubicBezTo>
                    <a:pt x="1019" y="5574"/>
                    <a:pt x="1041" y="5856"/>
                    <a:pt x="1171" y="6116"/>
                  </a:cubicBezTo>
                  <a:cubicBezTo>
                    <a:pt x="1410" y="6636"/>
                    <a:pt x="1887" y="7026"/>
                    <a:pt x="2450" y="7135"/>
                  </a:cubicBezTo>
                  <a:cubicBezTo>
                    <a:pt x="2591" y="7156"/>
                    <a:pt x="2732" y="7167"/>
                    <a:pt x="2873" y="7167"/>
                  </a:cubicBezTo>
                  <a:cubicBezTo>
                    <a:pt x="3014" y="7167"/>
                    <a:pt x="3155" y="7156"/>
                    <a:pt x="3296" y="7135"/>
                  </a:cubicBezTo>
                  <a:cubicBezTo>
                    <a:pt x="3578" y="7395"/>
                    <a:pt x="3946" y="7568"/>
                    <a:pt x="4337" y="7612"/>
                  </a:cubicBezTo>
                  <a:cubicBezTo>
                    <a:pt x="4532" y="7677"/>
                    <a:pt x="4749" y="7698"/>
                    <a:pt x="4965" y="7698"/>
                  </a:cubicBezTo>
                  <a:lnTo>
                    <a:pt x="4965" y="7720"/>
                  </a:lnTo>
                  <a:cubicBezTo>
                    <a:pt x="4991" y="7722"/>
                    <a:pt x="5017" y="7722"/>
                    <a:pt x="5043" y="7722"/>
                  </a:cubicBezTo>
                  <a:cubicBezTo>
                    <a:pt x="5429" y="7722"/>
                    <a:pt x="5808" y="7572"/>
                    <a:pt x="6093" y="7308"/>
                  </a:cubicBezTo>
                  <a:cubicBezTo>
                    <a:pt x="6223" y="7178"/>
                    <a:pt x="6310" y="7026"/>
                    <a:pt x="6331" y="6831"/>
                  </a:cubicBezTo>
                  <a:cubicBezTo>
                    <a:pt x="6483" y="6896"/>
                    <a:pt x="6656" y="6918"/>
                    <a:pt x="6808" y="6961"/>
                  </a:cubicBezTo>
                  <a:cubicBezTo>
                    <a:pt x="6900" y="6987"/>
                    <a:pt x="6991" y="6999"/>
                    <a:pt x="7081" y="6999"/>
                  </a:cubicBezTo>
                  <a:cubicBezTo>
                    <a:pt x="7374" y="6999"/>
                    <a:pt x="7650" y="6868"/>
                    <a:pt x="7849" y="6636"/>
                  </a:cubicBezTo>
                  <a:cubicBezTo>
                    <a:pt x="8066" y="6333"/>
                    <a:pt x="8131" y="5964"/>
                    <a:pt x="8066" y="5617"/>
                  </a:cubicBezTo>
                  <a:cubicBezTo>
                    <a:pt x="8282" y="5552"/>
                    <a:pt x="8478" y="5357"/>
                    <a:pt x="8564" y="5140"/>
                  </a:cubicBezTo>
                  <a:cubicBezTo>
                    <a:pt x="8781" y="4663"/>
                    <a:pt x="8716" y="4121"/>
                    <a:pt x="8434" y="3709"/>
                  </a:cubicBezTo>
                  <a:cubicBezTo>
                    <a:pt x="8347" y="3558"/>
                    <a:pt x="8261" y="3427"/>
                    <a:pt x="8131" y="3319"/>
                  </a:cubicBezTo>
                  <a:cubicBezTo>
                    <a:pt x="8413" y="2885"/>
                    <a:pt x="8261" y="1931"/>
                    <a:pt x="7675" y="1454"/>
                  </a:cubicBezTo>
                  <a:cubicBezTo>
                    <a:pt x="7480" y="1281"/>
                    <a:pt x="7220" y="1173"/>
                    <a:pt x="6938" y="1151"/>
                  </a:cubicBezTo>
                  <a:lnTo>
                    <a:pt x="6830" y="1151"/>
                  </a:lnTo>
                  <a:cubicBezTo>
                    <a:pt x="6873" y="674"/>
                    <a:pt x="6548" y="240"/>
                    <a:pt x="6093" y="132"/>
                  </a:cubicBezTo>
                  <a:cubicBezTo>
                    <a:pt x="5854" y="67"/>
                    <a:pt x="5594" y="24"/>
                    <a:pt x="5356" y="2"/>
                  </a:cubicBezTo>
                  <a:cubicBezTo>
                    <a:pt x="5337" y="1"/>
                    <a:pt x="5318" y="0"/>
                    <a:pt x="53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86" name="Google Shape;5205;p83"/>
            <p:cNvSpPr/>
            <p:nvPr/>
          </p:nvSpPr>
          <p:spPr>
            <a:xfrm>
              <a:off x="2620354" y="2541365"/>
              <a:ext cx="353319" cy="246193"/>
            </a:xfrm>
            <a:custGeom>
              <a:avLst/>
              <a:gdLst/>
              <a:ahLst/>
              <a:cxnLst/>
              <a:rect l="l" t="t" r="r" b="b"/>
              <a:pathLst>
                <a:path w="8595" h="5989" extrusionOk="0">
                  <a:moveTo>
                    <a:pt x="5896" y="1"/>
                  </a:moveTo>
                  <a:cubicBezTo>
                    <a:pt x="5588" y="1"/>
                    <a:pt x="5516" y="1588"/>
                    <a:pt x="5516" y="1588"/>
                  </a:cubicBezTo>
                  <a:lnTo>
                    <a:pt x="2220" y="2260"/>
                  </a:lnTo>
                  <a:cubicBezTo>
                    <a:pt x="2220" y="2260"/>
                    <a:pt x="1808" y="634"/>
                    <a:pt x="1375" y="395"/>
                  </a:cubicBezTo>
                  <a:cubicBezTo>
                    <a:pt x="1367" y="391"/>
                    <a:pt x="1359" y="389"/>
                    <a:pt x="1351" y="389"/>
                  </a:cubicBezTo>
                  <a:cubicBezTo>
                    <a:pt x="943" y="389"/>
                    <a:pt x="1" y="5989"/>
                    <a:pt x="4159" y="5989"/>
                  </a:cubicBezTo>
                  <a:cubicBezTo>
                    <a:pt x="4367" y="5989"/>
                    <a:pt x="4588" y="5975"/>
                    <a:pt x="4822" y="5945"/>
                  </a:cubicBezTo>
                  <a:cubicBezTo>
                    <a:pt x="8594" y="5490"/>
                    <a:pt x="6383" y="417"/>
                    <a:pt x="5993" y="48"/>
                  </a:cubicBezTo>
                  <a:cubicBezTo>
                    <a:pt x="5958" y="16"/>
                    <a:pt x="5926" y="1"/>
                    <a:pt x="58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87" name="Google Shape;5206;p83"/>
            <p:cNvSpPr/>
            <p:nvPr/>
          </p:nvSpPr>
          <p:spPr>
            <a:xfrm>
              <a:off x="2783796" y="2676114"/>
              <a:ext cx="64210" cy="38888"/>
            </a:xfrm>
            <a:custGeom>
              <a:avLst/>
              <a:gdLst/>
              <a:ahLst/>
              <a:cxnLst/>
              <a:rect l="l" t="t" r="r" b="b"/>
              <a:pathLst>
                <a:path w="1562" h="946" extrusionOk="0">
                  <a:moveTo>
                    <a:pt x="1561" y="1"/>
                  </a:moveTo>
                  <a:lnTo>
                    <a:pt x="0" y="217"/>
                  </a:lnTo>
                  <a:cubicBezTo>
                    <a:pt x="388" y="758"/>
                    <a:pt x="684" y="945"/>
                    <a:pt x="910" y="945"/>
                  </a:cubicBezTo>
                  <a:cubicBezTo>
                    <a:pt x="1416" y="945"/>
                    <a:pt x="1561" y="1"/>
                    <a:pt x="15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88" name="Google Shape;5207;p83"/>
            <p:cNvSpPr/>
            <p:nvPr/>
          </p:nvSpPr>
          <p:spPr>
            <a:xfrm>
              <a:off x="2832795" y="2605944"/>
              <a:ext cx="16073" cy="80900"/>
            </a:xfrm>
            <a:custGeom>
              <a:avLst/>
              <a:gdLst/>
              <a:ahLst/>
              <a:cxnLst/>
              <a:rect l="l" t="t" r="r" b="b"/>
              <a:pathLst>
                <a:path w="391" h="1968" extrusionOk="0">
                  <a:moveTo>
                    <a:pt x="339" y="0"/>
                  </a:moveTo>
                  <a:cubicBezTo>
                    <a:pt x="331" y="0"/>
                    <a:pt x="326" y="6"/>
                    <a:pt x="326" y="17"/>
                  </a:cubicBezTo>
                  <a:cubicBezTo>
                    <a:pt x="304" y="17"/>
                    <a:pt x="1" y="580"/>
                    <a:pt x="109" y="1903"/>
                  </a:cubicBezTo>
                  <a:cubicBezTo>
                    <a:pt x="109" y="1924"/>
                    <a:pt x="131" y="1946"/>
                    <a:pt x="152" y="1946"/>
                  </a:cubicBezTo>
                  <a:lnTo>
                    <a:pt x="152" y="1968"/>
                  </a:lnTo>
                  <a:cubicBezTo>
                    <a:pt x="174" y="1968"/>
                    <a:pt x="196" y="1946"/>
                    <a:pt x="196" y="1924"/>
                  </a:cubicBezTo>
                  <a:cubicBezTo>
                    <a:pt x="66" y="624"/>
                    <a:pt x="391" y="60"/>
                    <a:pt x="391" y="60"/>
                  </a:cubicBezTo>
                  <a:cubicBezTo>
                    <a:pt x="391" y="38"/>
                    <a:pt x="391" y="17"/>
                    <a:pt x="369" y="17"/>
                  </a:cubicBezTo>
                  <a:cubicBezTo>
                    <a:pt x="358" y="6"/>
                    <a:pt x="348" y="0"/>
                    <a:pt x="3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89" name="Google Shape;5208;p83"/>
            <p:cNvSpPr/>
            <p:nvPr/>
          </p:nvSpPr>
          <p:spPr>
            <a:xfrm>
              <a:off x="2709803" y="2630156"/>
              <a:ext cx="87395" cy="54920"/>
            </a:xfrm>
            <a:custGeom>
              <a:avLst/>
              <a:gdLst/>
              <a:ahLst/>
              <a:cxnLst/>
              <a:rect l="l" t="t" r="r" b="b"/>
              <a:pathLst>
                <a:path w="2126" h="1336" extrusionOk="0">
                  <a:moveTo>
                    <a:pt x="407" y="1"/>
                  </a:moveTo>
                  <a:cubicBezTo>
                    <a:pt x="185" y="1"/>
                    <a:pt x="44" y="56"/>
                    <a:pt x="44" y="56"/>
                  </a:cubicBezTo>
                  <a:cubicBezTo>
                    <a:pt x="22" y="56"/>
                    <a:pt x="1" y="78"/>
                    <a:pt x="22" y="100"/>
                  </a:cubicBezTo>
                  <a:cubicBezTo>
                    <a:pt x="22" y="115"/>
                    <a:pt x="33" y="130"/>
                    <a:pt x="47" y="130"/>
                  </a:cubicBezTo>
                  <a:cubicBezTo>
                    <a:pt x="53" y="130"/>
                    <a:pt x="59" y="128"/>
                    <a:pt x="66" y="121"/>
                  </a:cubicBezTo>
                  <a:cubicBezTo>
                    <a:pt x="81" y="121"/>
                    <a:pt x="219" y="69"/>
                    <a:pt x="430" y="69"/>
                  </a:cubicBezTo>
                  <a:cubicBezTo>
                    <a:pt x="825" y="69"/>
                    <a:pt x="1473" y="253"/>
                    <a:pt x="2039" y="1314"/>
                  </a:cubicBezTo>
                  <a:cubicBezTo>
                    <a:pt x="2039" y="1335"/>
                    <a:pt x="2060" y="1335"/>
                    <a:pt x="2082" y="1335"/>
                  </a:cubicBezTo>
                  <a:cubicBezTo>
                    <a:pt x="2104" y="1335"/>
                    <a:pt x="2125" y="1314"/>
                    <a:pt x="2104" y="1292"/>
                  </a:cubicBezTo>
                  <a:cubicBezTo>
                    <a:pt x="1512" y="193"/>
                    <a:pt x="819" y="1"/>
                    <a:pt x="4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90" name="Google Shape;5209;p83"/>
            <p:cNvSpPr/>
            <p:nvPr/>
          </p:nvSpPr>
          <p:spPr>
            <a:xfrm>
              <a:off x="2799828" y="2728690"/>
              <a:ext cx="23226" cy="35722"/>
            </a:xfrm>
            <a:custGeom>
              <a:avLst/>
              <a:gdLst/>
              <a:ahLst/>
              <a:cxnLst/>
              <a:rect l="l" t="t" r="r" b="b"/>
              <a:pathLst>
                <a:path w="565" h="869" extrusionOk="0">
                  <a:moveTo>
                    <a:pt x="44" y="1"/>
                  </a:moveTo>
                  <a:cubicBezTo>
                    <a:pt x="22" y="22"/>
                    <a:pt x="1" y="22"/>
                    <a:pt x="1" y="44"/>
                  </a:cubicBezTo>
                  <a:cubicBezTo>
                    <a:pt x="1" y="109"/>
                    <a:pt x="22" y="716"/>
                    <a:pt x="196" y="846"/>
                  </a:cubicBezTo>
                  <a:cubicBezTo>
                    <a:pt x="217" y="846"/>
                    <a:pt x="239" y="868"/>
                    <a:pt x="261" y="868"/>
                  </a:cubicBezTo>
                  <a:lnTo>
                    <a:pt x="282" y="846"/>
                  </a:lnTo>
                  <a:cubicBezTo>
                    <a:pt x="564" y="781"/>
                    <a:pt x="564" y="131"/>
                    <a:pt x="564" y="44"/>
                  </a:cubicBezTo>
                  <a:cubicBezTo>
                    <a:pt x="564" y="22"/>
                    <a:pt x="543" y="1"/>
                    <a:pt x="521" y="1"/>
                  </a:cubicBezTo>
                  <a:cubicBezTo>
                    <a:pt x="499" y="1"/>
                    <a:pt x="477" y="22"/>
                    <a:pt x="477" y="44"/>
                  </a:cubicBezTo>
                  <a:cubicBezTo>
                    <a:pt x="477" y="304"/>
                    <a:pt x="434" y="738"/>
                    <a:pt x="282" y="781"/>
                  </a:cubicBezTo>
                  <a:lnTo>
                    <a:pt x="239" y="781"/>
                  </a:lnTo>
                  <a:cubicBezTo>
                    <a:pt x="131" y="695"/>
                    <a:pt x="87" y="283"/>
                    <a:pt x="87" y="44"/>
                  </a:cubicBezTo>
                  <a:cubicBezTo>
                    <a:pt x="87" y="22"/>
                    <a:pt x="66" y="1"/>
                    <a:pt x="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91" name="Google Shape;5210;p83"/>
            <p:cNvSpPr/>
            <p:nvPr/>
          </p:nvSpPr>
          <p:spPr>
            <a:xfrm>
              <a:off x="2736564" y="2655273"/>
              <a:ext cx="23185" cy="27131"/>
            </a:xfrm>
            <a:custGeom>
              <a:avLst/>
              <a:gdLst/>
              <a:ahLst/>
              <a:cxnLst/>
              <a:rect l="l" t="t" r="r" b="b"/>
              <a:pathLst>
                <a:path w="564" h="660" extrusionOk="0">
                  <a:moveTo>
                    <a:pt x="410" y="0"/>
                  </a:moveTo>
                  <a:cubicBezTo>
                    <a:pt x="388" y="0"/>
                    <a:pt x="369" y="17"/>
                    <a:pt x="369" y="52"/>
                  </a:cubicBezTo>
                  <a:cubicBezTo>
                    <a:pt x="434" y="269"/>
                    <a:pt x="455" y="551"/>
                    <a:pt x="390" y="594"/>
                  </a:cubicBezTo>
                  <a:lnTo>
                    <a:pt x="369" y="594"/>
                  </a:lnTo>
                  <a:cubicBezTo>
                    <a:pt x="282" y="551"/>
                    <a:pt x="152" y="334"/>
                    <a:pt x="87" y="204"/>
                  </a:cubicBezTo>
                  <a:cubicBezTo>
                    <a:pt x="72" y="189"/>
                    <a:pt x="56" y="173"/>
                    <a:pt x="41" y="173"/>
                  </a:cubicBezTo>
                  <a:cubicBezTo>
                    <a:pt x="35" y="173"/>
                    <a:pt x="28" y="176"/>
                    <a:pt x="22" y="182"/>
                  </a:cubicBezTo>
                  <a:cubicBezTo>
                    <a:pt x="0" y="182"/>
                    <a:pt x="0" y="204"/>
                    <a:pt x="0" y="226"/>
                  </a:cubicBezTo>
                  <a:cubicBezTo>
                    <a:pt x="22" y="269"/>
                    <a:pt x="195" y="616"/>
                    <a:pt x="347" y="659"/>
                  </a:cubicBezTo>
                  <a:lnTo>
                    <a:pt x="412" y="659"/>
                  </a:lnTo>
                  <a:cubicBezTo>
                    <a:pt x="564" y="594"/>
                    <a:pt x="477" y="161"/>
                    <a:pt x="455" y="31"/>
                  </a:cubicBezTo>
                  <a:cubicBezTo>
                    <a:pt x="446" y="11"/>
                    <a:pt x="427" y="0"/>
                    <a:pt x="4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92" name="Google Shape;5211;p83"/>
            <p:cNvSpPr/>
            <p:nvPr/>
          </p:nvSpPr>
          <p:spPr>
            <a:xfrm>
              <a:off x="2862228" y="2637802"/>
              <a:ext cx="19649" cy="29433"/>
            </a:xfrm>
            <a:custGeom>
              <a:avLst/>
              <a:gdLst/>
              <a:ahLst/>
              <a:cxnLst/>
              <a:rect l="l" t="t" r="r" b="b"/>
              <a:pathLst>
                <a:path w="478" h="716" extrusionOk="0">
                  <a:moveTo>
                    <a:pt x="434" y="0"/>
                  </a:moveTo>
                  <a:cubicBezTo>
                    <a:pt x="412" y="0"/>
                    <a:pt x="390" y="22"/>
                    <a:pt x="390" y="44"/>
                  </a:cubicBezTo>
                  <a:cubicBezTo>
                    <a:pt x="412" y="239"/>
                    <a:pt x="390" y="456"/>
                    <a:pt x="325" y="629"/>
                  </a:cubicBezTo>
                  <a:cubicBezTo>
                    <a:pt x="217" y="477"/>
                    <a:pt x="130" y="304"/>
                    <a:pt x="87" y="130"/>
                  </a:cubicBezTo>
                  <a:cubicBezTo>
                    <a:pt x="87" y="115"/>
                    <a:pt x="76" y="100"/>
                    <a:pt x="62" y="100"/>
                  </a:cubicBezTo>
                  <a:cubicBezTo>
                    <a:pt x="56" y="100"/>
                    <a:pt x="50" y="102"/>
                    <a:pt x="44" y="109"/>
                  </a:cubicBezTo>
                  <a:cubicBezTo>
                    <a:pt x="22" y="109"/>
                    <a:pt x="0" y="130"/>
                    <a:pt x="22" y="152"/>
                  </a:cubicBezTo>
                  <a:cubicBezTo>
                    <a:pt x="44" y="239"/>
                    <a:pt x="174" y="651"/>
                    <a:pt x="282" y="716"/>
                  </a:cubicBezTo>
                  <a:lnTo>
                    <a:pt x="347" y="716"/>
                  </a:lnTo>
                  <a:cubicBezTo>
                    <a:pt x="477" y="672"/>
                    <a:pt x="477" y="239"/>
                    <a:pt x="477" y="44"/>
                  </a:cubicBezTo>
                  <a:cubicBezTo>
                    <a:pt x="477" y="22"/>
                    <a:pt x="455" y="0"/>
                    <a:pt x="4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93" name="Google Shape;5212;p83"/>
            <p:cNvSpPr/>
            <p:nvPr/>
          </p:nvSpPr>
          <p:spPr>
            <a:xfrm>
              <a:off x="2861776" y="2565001"/>
              <a:ext cx="18293" cy="38066"/>
            </a:xfrm>
            <a:custGeom>
              <a:avLst/>
              <a:gdLst/>
              <a:ahLst/>
              <a:cxnLst/>
              <a:rect l="l" t="t" r="r" b="b"/>
              <a:pathLst>
                <a:path w="445" h="926" extrusionOk="0">
                  <a:moveTo>
                    <a:pt x="149" y="0"/>
                  </a:moveTo>
                  <a:cubicBezTo>
                    <a:pt x="1" y="0"/>
                    <a:pt x="76" y="926"/>
                    <a:pt x="76" y="926"/>
                  </a:cubicBezTo>
                  <a:lnTo>
                    <a:pt x="445" y="904"/>
                  </a:lnTo>
                  <a:cubicBezTo>
                    <a:pt x="445" y="904"/>
                    <a:pt x="358" y="167"/>
                    <a:pt x="185" y="15"/>
                  </a:cubicBezTo>
                  <a:cubicBezTo>
                    <a:pt x="172" y="5"/>
                    <a:pt x="160" y="0"/>
                    <a:pt x="1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94" name="Google Shape;5213;p83"/>
            <p:cNvSpPr/>
            <p:nvPr/>
          </p:nvSpPr>
          <p:spPr>
            <a:xfrm>
              <a:off x="2673259" y="2595914"/>
              <a:ext cx="21458" cy="38353"/>
            </a:xfrm>
            <a:custGeom>
              <a:avLst/>
              <a:gdLst/>
              <a:ahLst/>
              <a:cxnLst/>
              <a:rect l="l" t="t" r="r" b="b"/>
              <a:pathLst>
                <a:path w="522" h="933" extrusionOk="0">
                  <a:moveTo>
                    <a:pt x="169" y="0"/>
                  </a:moveTo>
                  <a:cubicBezTo>
                    <a:pt x="1" y="0"/>
                    <a:pt x="1" y="933"/>
                    <a:pt x="1" y="933"/>
                  </a:cubicBezTo>
                  <a:lnTo>
                    <a:pt x="521" y="803"/>
                  </a:lnTo>
                  <a:cubicBezTo>
                    <a:pt x="521" y="803"/>
                    <a:pt x="326" y="22"/>
                    <a:pt x="174" y="0"/>
                  </a:cubicBezTo>
                  <a:cubicBezTo>
                    <a:pt x="172" y="0"/>
                    <a:pt x="170" y="0"/>
                    <a:pt x="1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95" name="Google Shape;5214;p83"/>
            <p:cNvSpPr/>
            <p:nvPr/>
          </p:nvSpPr>
          <p:spPr>
            <a:xfrm>
              <a:off x="2772204" y="2627114"/>
              <a:ext cx="15169" cy="11633"/>
            </a:xfrm>
            <a:custGeom>
              <a:avLst/>
              <a:gdLst/>
              <a:ahLst/>
              <a:cxnLst/>
              <a:rect l="l" t="t" r="r" b="b"/>
              <a:pathLst>
                <a:path w="369" h="283" extrusionOk="0">
                  <a:moveTo>
                    <a:pt x="65" y="0"/>
                  </a:moveTo>
                  <a:cubicBezTo>
                    <a:pt x="44" y="0"/>
                    <a:pt x="22" y="0"/>
                    <a:pt x="0" y="22"/>
                  </a:cubicBezTo>
                  <a:cubicBezTo>
                    <a:pt x="0" y="44"/>
                    <a:pt x="0" y="65"/>
                    <a:pt x="44" y="87"/>
                  </a:cubicBezTo>
                  <a:cubicBezTo>
                    <a:pt x="130" y="109"/>
                    <a:pt x="282" y="195"/>
                    <a:pt x="282" y="260"/>
                  </a:cubicBezTo>
                  <a:cubicBezTo>
                    <a:pt x="282" y="282"/>
                    <a:pt x="304" y="282"/>
                    <a:pt x="326" y="282"/>
                  </a:cubicBezTo>
                  <a:cubicBezTo>
                    <a:pt x="347" y="282"/>
                    <a:pt x="369" y="260"/>
                    <a:pt x="369" y="239"/>
                  </a:cubicBezTo>
                  <a:cubicBezTo>
                    <a:pt x="347" y="109"/>
                    <a:pt x="109" y="22"/>
                    <a:pt x="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96" name="Google Shape;5215;p83"/>
            <p:cNvSpPr/>
            <p:nvPr/>
          </p:nvSpPr>
          <p:spPr>
            <a:xfrm>
              <a:off x="2790291" y="2618030"/>
              <a:ext cx="13154" cy="16237"/>
            </a:xfrm>
            <a:custGeom>
              <a:avLst/>
              <a:gdLst/>
              <a:ahLst/>
              <a:cxnLst/>
              <a:rect l="l" t="t" r="r" b="b"/>
              <a:pathLst>
                <a:path w="320" h="395" extrusionOk="0">
                  <a:moveTo>
                    <a:pt x="70" y="0"/>
                  </a:moveTo>
                  <a:cubicBezTo>
                    <a:pt x="43" y="0"/>
                    <a:pt x="0" y="51"/>
                    <a:pt x="37" y="69"/>
                  </a:cubicBezTo>
                  <a:cubicBezTo>
                    <a:pt x="102" y="156"/>
                    <a:pt x="211" y="286"/>
                    <a:pt x="189" y="351"/>
                  </a:cubicBezTo>
                  <a:cubicBezTo>
                    <a:pt x="189" y="351"/>
                    <a:pt x="211" y="373"/>
                    <a:pt x="233" y="395"/>
                  </a:cubicBezTo>
                  <a:cubicBezTo>
                    <a:pt x="254" y="395"/>
                    <a:pt x="276" y="373"/>
                    <a:pt x="276" y="351"/>
                  </a:cubicBezTo>
                  <a:cubicBezTo>
                    <a:pt x="319" y="221"/>
                    <a:pt x="124" y="48"/>
                    <a:pt x="81" y="4"/>
                  </a:cubicBezTo>
                  <a:cubicBezTo>
                    <a:pt x="78" y="1"/>
                    <a:pt x="74" y="0"/>
                    <a:pt x="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97" name="Google Shape;5216;p83"/>
            <p:cNvSpPr/>
            <p:nvPr/>
          </p:nvSpPr>
          <p:spPr>
            <a:xfrm>
              <a:off x="2793579" y="2640474"/>
              <a:ext cx="12538" cy="16073"/>
            </a:xfrm>
            <a:custGeom>
              <a:avLst/>
              <a:gdLst/>
              <a:ahLst/>
              <a:cxnLst/>
              <a:rect l="l" t="t" r="r" b="b"/>
              <a:pathLst>
                <a:path w="305" h="391" extrusionOk="0">
                  <a:moveTo>
                    <a:pt x="22" y="0"/>
                  </a:moveTo>
                  <a:cubicBezTo>
                    <a:pt x="1" y="22"/>
                    <a:pt x="1" y="44"/>
                    <a:pt x="22" y="65"/>
                  </a:cubicBezTo>
                  <a:cubicBezTo>
                    <a:pt x="87" y="152"/>
                    <a:pt x="196" y="282"/>
                    <a:pt x="174" y="347"/>
                  </a:cubicBezTo>
                  <a:cubicBezTo>
                    <a:pt x="174" y="347"/>
                    <a:pt x="196" y="391"/>
                    <a:pt x="218" y="391"/>
                  </a:cubicBezTo>
                  <a:cubicBezTo>
                    <a:pt x="239" y="391"/>
                    <a:pt x="261" y="391"/>
                    <a:pt x="261" y="347"/>
                  </a:cubicBezTo>
                  <a:cubicBezTo>
                    <a:pt x="304" y="217"/>
                    <a:pt x="109" y="44"/>
                    <a:pt x="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98" name="Google Shape;5217;p83"/>
            <p:cNvSpPr/>
            <p:nvPr/>
          </p:nvSpPr>
          <p:spPr>
            <a:xfrm>
              <a:off x="2803733" y="2637309"/>
              <a:ext cx="13072" cy="16566"/>
            </a:xfrm>
            <a:custGeom>
              <a:avLst/>
              <a:gdLst/>
              <a:ahLst/>
              <a:cxnLst/>
              <a:rect l="l" t="t" r="r" b="b"/>
              <a:pathLst>
                <a:path w="318" h="403" extrusionOk="0">
                  <a:moveTo>
                    <a:pt x="74" y="0"/>
                  </a:moveTo>
                  <a:cubicBezTo>
                    <a:pt x="36" y="0"/>
                    <a:pt x="1" y="60"/>
                    <a:pt x="36" y="77"/>
                  </a:cubicBezTo>
                  <a:cubicBezTo>
                    <a:pt x="122" y="142"/>
                    <a:pt x="231" y="273"/>
                    <a:pt x="209" y="338"/>
                  </a:cubicBezTo>
                  <a:cubicBezTo>
                    <a:pt x="187" y="359"/>
                    <a:pt x="209" y="381"/>
                    <a:pt x="231" y="403"/>
                  </a:cubicBezTo>
                  <a:cubicBezTo>
                    <a:pt x="252" y="403"/>
                    <a:pt x="274" y="381"/>
                    <a:pt x="274" y="359"/>
                  </a:cubicBezTo>
                  <a:cubicBezTo>
                    <a:pt x="317" y="229"/>
                    <a:pt x="122" y="56"/>
                    <a:pt x="101" y="12"/>
                  </a:cubicBezTo>
                  <a:cubicBezTo>
                    <a:pt x="92" y="4"/>
                    <a:pt x="83" y="0"/>
                    <a:pt x="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99" name="Google Shape;5218;p83"/>
            <p:cNvSpPr/>
            <p:nvPr/>
          </p:nvSpPr>
          <p:spPr>
            <a:xfrm>
              <a:off x="2809159" y="2619386"/>
              <a:ext cx="10318" cy="17553"/>
            </a:xfrm>
            <a:custGeom>
              <a:avLst/>
              <a:gdLst/>
              <a:ahLst/>
              <a:cxnLst/>
              <a:rect l="l" t="t" r="r" b="b"/>
              <a:pathLst>
                <a:path w="251" h="427" extrusionOk="0">
                  <a:moveTo>
                    <a:pt x="76" y="0"/>
                  </a:moveTo>
                  <a:cubicBezTo>
                    <a:pt x="44" y="0"/>
                    <a:pt x="0" y="47"/>
                    <a:pt x="34" y="80"/>
                  </a:cubicBezTo>
                  <a:cubicBezTo>
                    <a:pt x="99" y="167"/>
                    <a:pt x="164" y="318"/>
                    <a:pt x="120" y="362"/>
                  </a:cubicBezTo>
                  <a:cubicBezTo>
                    <a:pt x="99" y="383"/>
                    <a:pt x="99" y="405"/>
                    <a:pt x="120" y="427"/>
                  </a:cubicBezTo>
                  <a:lnTo>
                    <a:pt x="142" y="427"/>
                  </a:lnTo>
                  <a:cubicBezTo>
                    <a:pt x="164" y="427"/>
                    <a:pt x="164" y="405"/>
                    <a:pt x="185" y="405"/>
                  </a:cubicBezTo>
                  <a:cubicBezTo>
                    <a:pt x="250" y="297"/>
                    <a:pt x="120" y="58"/>
                    <a:pt x="99" y="15"/>
                  </a:cubicBezTo>
                  <a:cubicBezTo>
                    <a:pt x="94" y="5"/>
                    <a:pt x="85" y="0"/>
                    <a:pt x="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00" name="Google Shape;5219;p83"/>
            <p:cNvSpPr/>
            <p:nvPr/>
          </p:nvSpPr>
          <p:spPr>
            <a:xfrm>
              <a:off x="2822108" y="2621770"/>
              <a:ext cx="7153" cy="17841"/>
            </a:xfrm>
            <a:custGeom>
              <a:avLst/>
              <a:gdLst/>
              <a:ahLst/>
              <a:cxnLst/>
              <a:rect l="l" t="t" r="r" b="b"/>
              <a:pathLst>
                <a:path w="174" h="434" extrusionOk="0">
                  <a:moveTo>
                    <a:pt x="44" y="0"/>
                  </a:moveTo>
                  <a:cubicBezTo>
                    <a:pt x="22" y="0"/>
                    <a:pt x="22" y="22"/>
                    <a:pt x="22" y="65"/>
                  </a:cubicBezTo>
                  <a:cubicBezTo>
                    <a:pt x="66" y="152"/>
                    <a:pt x="66" y="325"/>
                    <a:pt x="22" y="369"/>
                  </a:cubicBezTo>
                  <a:cubicBezTo>
                    <a:pt x="1" y="369"/>
                    <a:pt x="1" y="412"/>
                    <a:pt x="22" y="412"/>
                  </a:cubicBezTo>
                  <a:lnTo>
                    <a:pt x="66" y="412"/>
                  </a:lnTo>
                  <a:cubicBezTo>
                    <a:pt x="66" y="412"/>
                    <a:pt x="66" y="412"/>
                    <a:pt x="66" y="434"/>
                  </a:cubicBezTo>
                  <a:cubicBezTo>
                    <a:pt x="174" y="347"/>
                    <a:pt x="109" y="87"/>
                    <a:pt x="109" y="44"/>
                  </a:cubicBezTo>
                  <a:cubicBezTo>
                    <a:pt x="87" y="22"/>
                    <a:pt x="66" y="0"/>
                    <a:pt x="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01" name="Google Shape;5220;p83"/>
            <p:cNvSpPr/>
            <p:nvPr/>
          </p:nvSpPr>
          <p:spPr>
            <a:xfrm>
              <a:off x="2940825" y="3005711"/>
              <a:ext cx="11428" cy="16237"/>
            </a:xfrm>
            <a:custGeom>
              <a:avLst/>
              <a:gdLst/>
              <a:ahLst/>
              <a:cxnLst/>
              <a:rect l="l" t="t" r="r" b="b"/>
              <a:pathLst>
                <a:path w="278" h="395" extrusionOk="0">
                  <a:moveTo>
                    <a:pt x="68" y="1"/>
                  </a:moveTo>
                  <a:cubicBezTo>
                    <a:pt x="31" y="1"/>
                    <a:pt x="1" y="69"/>
                    <a:pt x="39" y="69"/>
                  </a:cubicBezTo>
                  <a:cubicBezTo>
                    <a:pt x="126" y="135"/>
                    <a:pt x="191" y="243"/>
                    <a:pt x="191" y="351"/>
                  </a:cubicBezTo>
                  <a:cubicBezTo>
                    <a:pt x="191" y="373"/>
                    <a:pt x="213" y="395"/>
                    <a:pt x="235" y="395"/>
                  </a:cubicBezTo>
                  <a:lnTo>
                    <a:pt x="235" y="373"/>
                  </a:lnTo>
                  <a:cubicBezTo>
                    <a:pt x="256" y="373"/>
                    <a:pt x="278" y="373"/>
                    <a:pt x="278" y="351"/>
                  </a:cubicBezTo>
                  <a:cubicBezTo>
                    <a:pt x="278" y="200"/>
                    <a:pt x="191" y="69"/>
                    <a:pt x="83" y="4"/>
                  </a:cubicBezTo>
                  <a:cubicBezTo>
                    <a:pt x="78" y="2"/>
                    <a:pt x="73" y="1"/>
                    <a:pt x="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02" name="Google Shape;5221;p83"/>
            <p:cNvSpPr/>
            <p:nvPr/>
          </p:nvSpPr>
          <p:spPr>
            <a:xfrm>
              <a:off x="2932604" y="3021907"/>
              <a:ext cx="11633" cy="15580"/>
            </a:xfrm>
            <a:custGeom>
              <a:avLst/>
              <a:gdLst/>
              <a:ahLst/>
              <a:cxnLst/>
              <a:rect l="l" t="t" r="r" b="b"/>
              <a:pathLst>
                <a:path w="283" h="379" extrusionOk="0">
                  <a:moveTo>
                    <a:pt x="23" y="1"/>
                  </a:moveTo>
                  <a:cubicBezTo>
                    <a:pt x="1" y="22"/>
                    <a:pt x="23" y="44"/>
                    <a:pt x="44" y="66"/>
                  </a:cubicBezTo>
                  <a:cubicBezTo>
                    <a:pt x="44" y="66"/>
                    <a:pt x="218" y="174"/>
                    <a:pt x="196" y="326"/>
                  </a:cubicBezTo>
                  <a:cubicBezTo>
                    <a:pt x="196" y="348"/>
                    <a:pt x="196" y="369"/>
                    <a:pt x="239" y="369"/>
                  </a:cubicBezTo>
                  <a:cubicBezTo>
                    <a:pt x="239" y="376"/>
                    <a:pt x="241" y="378"/>
                    <a:pt x="244" y="378"/>
                  </a:cubicBezTo>
                  <a:cubicBezTo>
                    <a:pt x="252" y="378"/>
                    <a:pt x="267" y="363"/>
                    <a:pt x="283" y="348"/>
                  </a:cubicBezTo>
                  <a:cubicBezTo>
                    <a:pt x="283" y="218"/>
                    <a:pt x="196" y="87"/>
                    <a:pt x="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03" name="Google Shape;5222;p83"/>
            <p:cNvSpPr/>
            <p:nvPr/>
          </p:nvSpPr>
          <p:spPr>
            <a:xfrm>
              <a:off x="2944196" y="3041762"/>
              <a:ext cx="10729" cy="15826"/>
            </a:xfrm>
            <a:custGeom>
              <a:avLst/>
              <a:gdLst/>
              <a:ahLst/>
              <a:cxnLst/>
              <a:rect l="l" t="t" r="r" b="b"/>
              <a:pathLst>
                <a:path w="261" h="385" extrusionOk="0">
                  <a:moveTo>
                    <a:pt x="33" y="0"/>
                  </a:moveTo>
                  <a:cubicBezTo>
                    <a:pt x="22" y="0"/>
                    <a:pt x="12" y="6"/>
                    <a:pt x="1" y="16"/>
                  </a:cubicBezTo>
                  <a:cubicBezTo>
                    <a:pt x="1" y="16"/>
                    <a:pt x="1" y="38"/>
                    <a:pt x="1" y="60"/>
                  </a:cubicBezTo>
                  <a:cubicBezTo>
                    <a:pt x="1" y="60"/>
                    <a:pt x="174" y="190"/>
                    <a:pt x="174" y="342"/>
                  </a:cubicBezTo>
                  <a:cubicBezTo>
                    <a:pt x="174" y="363"/>
                    <a:pt x="174" y="363"/>
                    <a:pt x="196" y="385"/>
                  </a:cubicBezTo>
                  <a:cubicBezTo>
                    <a:pt x="218" y="385"/>
                    <a:pt x="261" y="363"/>
                    <a:pt x="261" y="342"/>
                  </a:cubicBezTo>
                  <a:cubicBezTo>
                    <a:pt x="261" y="211"/>
                    <a:pt x="174" y="81"/>
                    <a:pt x="66" y="16"/>
                  </a:cubicBezTo>
                  <a:cubicBezTo>
                    <a:pt x="55" y="6"/>
                    <a:pt x="44" y="0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04" name="Google Shape;5223;p83"/>
            <p:cNvSpPr/>
            <p:nvPr/>
          </p:nvSpPr>
          <p:spPr>
            <a:xfrm>
              <a:off x="2952212" y="3031033"/>
              <a:ext cx="10770" cy="15867"/>
            </a:xfrm>
            <a:custGeom>
              <a:avLst/>
              <a:gdLst/>
              <a:ahLst/>
              <a:cxnLst/>
              <a:rect l="l" t="t" r="r" b="b"/>
              <a:pathLst>
                <a:path w="262" h="386" extrusionOk="0">
                  <a:moveTo>
                    <a:pt x="33" y="1"/>
                  </a:moveTo>
                  <a:cubicBezTo>
                    <a:pt x="23" y="1"/>
                    <a:pt x="12" y="6"/>
                    <a:pt x="1" y="17"/>
                  </a:cubicBezTo>
                  <a:cubicBezTo>
                    <a:pt x="1" y="17"/>
                    <a:pt x="1" y="61"/>
                    <a:pt x="23" y="61"/>
                  </a:cubicBezTo>
                  <a:cubicBezTo>
                    <a:pt x="23" y="61"/>
                    <a:pt x="196" y="191"/>
                    <a:pt x="174" y="342"/>
                  </a:cubicBezTo>
                  <a:cubicBezTo>
                    <a:pt x="174" y="364"/>
                    <a:pt x="196" y="386"/>
                    <a:pt x="218" y="386"/>
                  </a:cubicBezTo>
                  <a:cubicBezTo>
                    <a:pt x="239" y="386"/>
                    <a:pt x="261" y="364"/>
                    <a:pt x="261" y="342"/>
                  </a:cubicBezTo>
                  <a:cubicBezTo>
                    <a:pt x="261" y="212"/>
                    <a:pt x="174" y="82"/>
                    <a:pt x="66" y="17"/>
                  </a:cubicBezTo>
                  <a:cubicBezTo>
                    <a:pt x="55" y="6"/>
                    <a:pt x="44" y="1"/>
                    <a:pt x="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05" name="Google Shape;5224;p83"/>
            <p:cNvSpPr/>
            <p:nvPr/>
          </p:nvSpPr>
          <p:spPr>
            <a:xfrm>
              <a:off x="2923724" y="2996051"/>
              <a:ext cx="10729" cy="15580"/>
            </a:xfrm>
            <a:custGeom>
              <a:avLst/>
              <a:gdLst/>
              <a:ahLst/>
              <a:cxnLst/>
              <a:rect l="l" t="t" r="r" b="b"/>
              <a:pathLst>
                <a:path w="261" h="379" extrusionOk="0">
                  <a:moveTo>
                    <a:pt x="0" y="1"/>
                  </a:moveTo>
                  <a:cubicBezTo>
                    <a:pt x="0" y="23"/>
                    <a:pt x="0" y="44"/>
                    <a:pt x="22" y="66"/>
                  </a:cubicBezTo>
                  <a:cubicBezTo>
                    <a:pt x="22" y="66"/>
                    <a:pt x="195" y="196"/>
                    <a:pt x="174" y="326"/>
                  </a:cubicBezTo>
                  <a:cubicBezTo>
                    <a:pt x="174" y="348"/>
                    <a:pt x="195" y="370"/>
                    <a:pt x="217" y="370"/>
                  </a:cubicBezTo>
                  <a:cubicBezTo>
                    <a:pt x="223" y="376"/>
                    <a:pt x="230" y="379"/>
                    <a:pt x="235" y="379"/>
                  </a:cubicBezTo>
                  <a:cubicBezTo>
                    <a:pt x="249" y="379"/>
                    <a:pt x="260" y="363"/>
                    <a:pt x="260" y="348"/>
                  </a:cubicBezTo>
                  <a:cubicBezTo>
                    <a:pt x="260" y="196"/>
                    <a:pt x="174" y="88"/>
                    <a:pt x="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06" name="Google Shape;5225;p83"/>
            <p:cNvSpPr/>
            <p:nvPr/>
          </p:nvSpPr>
          <p:spPr>
            <a:xfrm>
              <a:off x="2931740" y="2983801"/>
              <a:ext cx="10729" cy="16237"/>
            </a:xfrm>
            <a:custGeom>
              <a:avLst/>
              <a:gdLst/>
              <a:ahLst/>
              <a:cxnLst/>
              <a:rect l="l" t="t" r="r" b="b"/>
              <a:pathLst>
                <a:path w="261" h="395" extrusionOk="0">
                  <a:moveTo>
                    <a:pt x="33" y="1"/>
                  </a:moveTo>
                  <a:cubicBezTo>
                    <a:pt x="22" y="1"/>
                    <a:pt x="11" y="6"/>
                    <a:pt x="0" y="17"/>
                  </a:cubicBezTo>
                  <a:cubicBezTo>
                    <a:pt x="0" y="39"/>
                    <a:pt x="0" y="60"/>
                    <a:pt x="0" y="60"/>
                  </a:cubicBezTo>
                  <a:cubicBezTo>
                    <a:pt x="0" y="60"/>
                    <a:pt x="195" y="191"/>
                    <a:pt x="174" y="342"/>
                  </a:cubicBezTo>
                  <a:cubicBezTo>
                    <a:pt x="174" y="364"/>
                    <a:pt x="174" y="386"/>
                    <a:pt x="195" y="386"/>
                  </a:cubicBezTo>
                  <a:cubicBezTo>
                    <a:pt x="207" y="391"/>
                    <a:pt x="217" y="394"/>
                    <a:pt x="226" y="394"/>
                  </a:cubicBezTo>
                  <a:cubicBezTo>
                    <a:pt x="249" y="394"/>
                    <a:pt x="260" y="374"/>
                    <a:pt x="260" y="342"/>
                  </a:cubicBezTo>
                  <a:cubicBezTo>
                    <a:pt x="260" y="212"/>
                    <a:pt x="174" y="82"/>
                    <a:pt x="65" y="17"/>
                  </a:cubicBezTo>
                  <a:cubicBezTo>
                    <a:pt x="54" y="6"/>
                    <a:pt x="44" y="1"/>
                    <a:pt x="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07" name="Google Shape;5226;p83"/>
            <p:cNvSpPr/>
            <p:nvPr/>
          </p:nvSpPr>
          <p:spPr>
            <a:xfrm>
              <a:off x="2842949" y="3046366"/>
              <a:ext cx="11305" cy="15703"/>
            </a:xfrm>
            <a:custGeom>
              <a:avLst/>
              <a:gdLst/>
              <a:ahLst/>
              <a:cxnLst/>
              <a:rect l="l" t="t" r="r" b="b"/>
              <a:pathLst>
                <a:path w="275" h="382" extrusionOk="0">
                  <a:moveTo>
                    <a:pt x="43" y="1"/>
                  </a:moveTo>
                  <a:cubicBezTo>
                    <a:pt x="22" y="1"/>
                    <a:pt x="1" y="60"/>
                    <a:pt x="36" y="78"/>
                  </a:cubicBezTo>
                  <a:cubicBezTo>
                    <a:pt x="122" y="143"/>
                    <a:pt x="187" y="230"/>
                    <a:pt x="187" y="338"/>
                  </a:cubicBezTo>
                  <a:cubicBezTo>
                    <a:pt x="187" y="360"/>
                    <a:pt x="209" y="381"/>
                    <a:pt x="231" y="381"/>
                  </a:cubicBezTo>
                  <a:cubicBezTo>
                    <a:pt x="252" y="381"/>
                    <a:pt x="274" y="360"/>
                    <a:pt x="274" y="338"/>
                  </a:cubicBezTo>
                  <a:cubicBezTo>
                    <a:pt x="252" y="208"/>
                    <a:pt x="187" y="78"/>
                    <a:pt x="57" y="13"/>
                  </a:cubicBezTo>
                  <a:cubicBezTo>
                    <a:pt x="53" y="4"/>
                    <a:pt x="48" y="1"/>
                    <a:pt x="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08" name="Google Shape;5227;p83"/>
            <p:cNvSpPr/>
            <p:nvPr/>
          </p:nvSpPr>
          <p:spPr>
            <a:xfrm>
              <a:off x="2834604" y="3062233"/>
              <a:ext cx="10729" cy="15867"/>
            </a:xfrm>
            <a:custGeom>
              <a:avLst/>
              <a:gdLst/>
              <a:ahLst/>
              <a:cxnLst/>
              <a:rect l="l" t="t" r="r" b="b"/>
              <a:pathLst>
                <a:path w="261" h="386" extrusionOk="0">
                  <a:moveTo>
                    <a:pt x="33" y="1"/>
                  </a:moveTo>
                  <a:cubicBezTo>
                    <a:pt x="22" y="1"/>
                    <a:pt x="11" y="6"/>
                    <a:pt x="0" y="17"/>
                  </a:cubicBezTo>
                  <a:cubicBezTo>
                    <a:pt x="0" y="39"/>
                    <a:pt x="0" y="60"/>
                    <a:pt x="22" y="82"/>
                  </a:cubicBezTo>
                  <a:cubicBezTo>
                    <a:pt x="22" y="82"/>
                    <a:pt x="195" y="190"/>
                    <a:pt x="195" y="342"/>
                  </a:cubicBezTo>
                  <a:cubicBezTo>
                    <a:pt x="173" y="364"/>
                    <a:pt x="195" y="386"/>
                    <a:pt x="217" y="386"/>
                  </a:cubicBezTo>
                  <a:cubicBezTo>
                    <a:pt x="239" y="386"/>
                    <a:pt x="260" y="364"/>
                    <a:pt x="260" y="342"/>
                  </a:cubicBezTo>
                  <a:cubicBezTo>
                    <a:pt x="260" y="212"/>
                    <a:pt x="195" y="82"/>
                    <a:pt x="65" y="17"/>
                  </a:cubicBezTo>
                  <a:cubicBezTo>
                    <a:pt x="54" y="6"/>
                    <a:pt x="43" y="1"/>
                    <a:pt x="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09" name="Google Shape;5228;p83"/>
            <p:cNvSpPr/>
            <p:nvPr/>
          </p:nvSpPr>
          <p:spPr>
            <a:xfrm>
              <a:off x="2845292" y="3082499"/>
              <a:ext cx="10729" cy="15210"/>
            </a:xfrm>
            <a:custGeom>
              <a:avLst/>
              <a:gdLst/>
              <a:ahLst/>
              <a:cxnLst/>
              <a:rect l="l" t="t" r="r" b="b"/>
              <a:pathLst>
                <a:path w="261" h="370" extrusionOk="0">
                  <a:moveTo>
                    <a:pt x="0" y="1"/>
                  </a:moveTo>
                  <a:cubicBezTo>
                    <a:pt x="0" y="23"/>
                    <a:pt x="0" y="44"/>
                    <a:pt x="22" y="66"/>
                  </a:cubicBezTo>
                  <a:cubicBezTo>
                    <a:pt x="22" y="66"/>
                    <a:pt x="195" y="174"/>
                    <a:pt x="174" y="326"/>
                  </a:cubicBezTo>
                  <a:cubicBezTo>
                    <a:pt x="174" y="348"/>
                    <a:pt x="195" y="370"/>
                    <a:pt x="217" y="370"/>
                  </a:cubicBezTo>
                  <a:cubicBezTo>
                    <a:pt x="239" y="370"/>
                    <a:pt x="260" y="370"/>
                    <a:pt x="260" y="348"/>
                  </a:cubicBezTo>
                  <a:cubicBezTo>
                    <a:pt x="260" y="196"/>
                    <a:pt x="174" y="88"/>
                    <a:pt x="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10" name="Google Shape;5229;p83"/>
            <p:cNvSpPr/>
            <p:nvPr/>
          </p:nvSpPr>
          <p:spPr>
            <a:xfrm>
              <a:off x="2854212" y="3071154"/>
              <a:ext cx="10729" cy="16237"/>
            </a:xfrm>
            <a:custGeom>
              <a:avLst/>
              <a:gdLst/>
              <a:ahLst/>
              <a:cxnLst/>
              <a:rect l="l" t="t" r="r" b="b"/>
              <a:pathLst>
                <a:path w="261" h="395" extrusionOk="0">
                  <a:moveTo>
                    <a:pt x="33" y="1"/>
                  </a:moveTo>
                  <a:cubicBezTo>
                    <a:pt x="22" y="1"/>
                    <a:pt x="11" y="6"/>
                    <a:pt x="0" y="17"/>
                  </a:cubicBezTo>
                  <a:cubicBezTo>
                    <a:pt x="0" y="38"/>
                    <a:pt x="0" y="60"/>
                    <a:pt x="0" y="82"/>
                  </a:cubicBezTo>
                  <a:cubicBezTo>
                    <a:pt x="22" y="82"/>
                    <a:pt x="195" y="190"/>
                    <a:pt x="173" y="342"/>
                  </a:cubicBezTo>
                  <a:cubicBezTo>
                    <a:pt x="173" y="364"/>
                    <a:pt x="173" y="385"/>
                    <a:pt x="195" y="385"/>
                  </a:cubicBezTo>
                  <a:cubicBezTo>
                    <a:pt x="208" y="392"/>
                    <a:pt x="219" y="394"/>
                    <a:pt x="228" y="394"/>
                  </a:cubicBezTo>
                  <a:cubicBezTo>
                    <a:pt x="249" y="394"/>
                    <a:pt x="260" y="379"/>
                    <a:pt x="260" y="364"/>
                  </a:cubicBezTo>
                  <a:cubicBezTo>
                    <a:pt x="260" y="212"/>
                    <a:pt x="173" y="82"/>
                    <a:pt x="65" y="17"/>
                  </a:cubicBezTo>
                  <a:cubicBezTo>
                    <a:pt x="54" y="6"/>
                    <a:pt x="43" y="1"/>
                    <a:pt x="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11" name="Google Shape;5230;p83"/>
            <p:cNvSpPr/>
            <p:nvPr/>
          </p:nvSpPr>
          <p:spPr>
            <a:xfrm>
              <a:off x="2825684" y="3036171"/>
              <a:ext cx="11387" cy="16443"/>
            </a:xfrm>
            <a:custGeom>
              <a:avLst/>
              <a:gdLst/>
              <a:ahLst/>
              <a:cxnLst/>
              <a:rect l="l" t="t" r="r" b="b"/>
              <a:pathLst>
                <a:path w="277" h="400" extrusionOk="0">
                  <a:moveTo>
                    <a:pt x="65" y="1"/>
                  </a:moveTo>
                  <a:cubicBezTo>
                    <a:pt x="44" y="1"/>
                    <a:pt x="22" y="1"/>
                    <a:pt x="0" y="22"/>
                  </a:cubicBezTo>
                  <a:cubicBezTo>
                    <a:pt x="0" y="44"/>
                    <a:pt x="0" y="66"/>
                    <a:pt x="0" y="87"/>
                  </a:cubicBezTo>
                  <a:cubicBezTo>
                    <a:pt x="22" y="87"/>
                    <a:pt x="195" y="196"/>
                    <a:pt x="174" y="347"/>
                  </a:cubicBezTo>
                  <a:cubicBezTo>
                    <a:pt x="174" y="369"/>
                    <a:pt x="174" y="391"/>
                    <a:pt x="195" y="391"/>
                  </a:cubicBezTo>
                  <a:cubicBezTo>
                    <a:pt x="207" y="397"/>
                    <a:pt x="219" y="399"/>
                    <a:pt x="229" y="399"/>
                  </a:cubicBezTo>
                  <a:cubicBezTo>
                    <a:pt x="257" y="399"/>
                    <a:pt x="276" y="379"/>
                    <a:pt x="260" y="347"/>
                  </a:cubicBezTo>
                  <a:cubicBezTo>
                    <a:pt x="260" y="217"/>
                    <a:pt x="174" y="87"/>
                    <a:pt x="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12" name="Google Shape;5231;p83"/>
            <p:cNvSpPr/>
            <p:nvPr/>
          </p:nvSpPr>
          <p:spPr>
            <a:xfrm>
              <a:off x="2832795" y="3024579"/>
              <a:ext cx="11633" cy="16073"/>
            </a:xfrm>
            <a:custGeom>
              <a:avLst/>
              <a:gdLst/>
              <a:ahLst/>
              <a:cxnLst/>
              <a:rect l="l" t="t" r="r" b="b"/>
              <a:pathLst>
                <a:path w="283" h="391" extrusionOk="0">
                  <a:moveTo>
                    <a:pt x="22" y="1"/>
                  </a:moveTo>
                  <a:cubicBezTo>
                    <a:pt x="1" y="22"/>
                    <a:pt x="1" y="44"/>
                    <a:pt x="22" y="66"/>
                  </a:cubicBezTo>
                  <a:cubicBezTo>
                    <a:pt x="22" y="66"/>
                    <a:pt x="196" y="196"/>
                    <a:pt x="174" y="348"/>
                  </a:cubicBezTo>
                  <a:cubicBezTo>
                    <a:pt x="174" y="369"/>
                    <a:pt x="196" y="369"/>
                    <a:pt x="217" y="391"/>
                  </a:cubicBezTo>
                  <a:cubicBezTo>
                    <a:pt x="239" y="391"/>
                    <a:pt x="261" y="369"/>
                    <a:pt x="283" y="348"/>
                  </a:cubicBezTo>
                  <a:cubicBezTo>
                    <a:pt x="283" y="218"/>
                    <a:pt x="196" y="87"/>
                    <a:pt x="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13" name="Google Shape;5232;p83"/>
            <p:cNvSpPr/>
            <p:nvPr/>
          </p:nvSpPr>
          <p:spPr>
            <a:xfrm>
              <a:off x="2534234" y="3045996"/>
              <a:ext cx="12538" cy="15169"/>
            </a:xfrm>
            <a:custGeom>
              <a:avLst/>
              <a:gdLst/>
              <a:ahLst/>
              <a:cxnLst/>
              <a:rect l="l" t="t" r="r" b="b"/>
              <a:pathLst>
                <a:path w="305" h="369" extrusionOk="0">
                  <a:moveTo>
                    <a:pt x="283" y="0"/>
                  </a:moveTo>
                  <a:cubicBezTo>
                    <a:pt x="261" y="0"/>
                    <a:pt x="239" y="22"/>
                    <a:pt x="239" y="43"/>
                  </a:cubicBezTo>
                  <a:cubicBezTo>
                    <a:pt x="218" y="152"/>
                    <a:pt x="152" y="239"/>
                    <a:pt x="44" y="282"/>
                  </a:cubicBezTo>
                  <a:cubicBezTo>
                    <a:pt x="1" y="304"/>
                    <a:pt x="22" y="347"/>
                    <a:pt x="66" y="369"/>
                  </a:cubicBezTo>
                  <a:cubicBezTo>
                    <a:pt x="196" y="304"/>
                    <a:pt x="283" y="174"/>
                    <a:pt x="304" y="43"/>
                  </a:cubicBezTo>
                  <a:cubicBezTo>
                    <a:pt x="304" y="22"/>
                    <a:pt x="304" y="0"/>
                    <a:pt x="2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14" name="Google Shape;5233;p83"/>
            <p:cNvSpPr/>
            <p:nvPr/>
          </p:nvSpPr>
          <p:spPr>
            <a:xfrm>
              <a:off x="2517298" y="3044105"/>
              <a:ext cx="12209" cy="15292"/>
            </a:xfrm>
            <a:custGeom>
              <a:avLst/>
              <a:gdLst/>
              <a:ahLst/>
              <a:cxnLst/>
              <a:rect l="l" t="t" r="r" b="b"/>
              <a:pathLst>
                <a:path w="297" h="372" extrusionOk="0">
                  <a:moveTo>
                    <a:pt x="235" y="1"/>
                  </a:moveTo>
                  <a:cubicBezTo>
                    <a:pt x="220" y="1"/>
                    <a:pt x="209" y="8"/>
                    <a:pt x="218" y="24"/>
                  </a:cubicBezTo>
                  <a:cubicBezTo>
                    <a:pt x="218" y="46"/>
                    <a:pt x="174" y="241"/>
                    <a:pt x="22" y="285"/>
                  </a:cubicBezTo>
                  <a:cubicBezTo>
                    <a:pt x="1" y="285"/>
                    <a:pt x="1" y="306"/>
                    <a:pt x="1" y="328"/>
                  </a:cubicBezTo>
                  <a:cubicBezTo>
                    <a:pt x="1" y="350"/>
                    <a:pt x="22" y="371"/>
                    <a:pt x="44" y="371"/>
                  </a:cubicBezTo>
                  <a:cubicBezTo>
                    <a:pt x="174" y="306"/>
                    <a:pt x="261" y="198"/>
                    <a:pt x="283" y="46"/>
                  </a:cubicBezTo>
                  <a:cubicBezTo>
                    <a:pt x="296" y="19"/>
                    <a:pt x="260" y="1"/>
                    <a:pt x="2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15" name="Google Shape;5234;p83"/>
            <p:cNvSpPr/>
            <p:nvPr/>
          </p:nvSpPr>
          <p:spPr>
            <a:xfrm>
              <a:off x="2503034" y="3062028"/>
              <a:ext cx="11633" cy="15169"/>
            </a:xfrm>
            <a:custGeom>
              <a:avLst/>
              <a:gdLst/>
              <a:ahLst/>
              <a:cxnLst/>
              <a:rect l="l" t="t" r="r" b="b"/>
              <a:pathLst>
                <a:path w="283" h="369" extrusionOk="0">
                  <a:moveTo>
                    <a:pt x="261" y="0"/>
                  </a:moveTo>
                  <a:cubicBezTo>
                    <a:pt x="239" y="0"/>
                    <a:pt x="218" y="0"/>
                    <a:pt x="218" y="22"/>
                  </a:cubicBezTo>
                  <a:cubicBezTo>
                    <a:pt x="196" y="22"/>
                    <a:pt x="174" y="239"/>
                    <a:pt x="23" y="282"/>
                  </a:cubicBezTo>
                  <a:cubicBezTo>
                    <a:pt x="1" y="282"/>
                    <a:pt x="1" y="304"/>
                    <a:pt x="1" y="326"/>
                  </a:cubicBezTo>
                  <a:cubicBezTo>
                    <a:pt x="1" y="347"/>
                    <a:pt x="23" y="347"/>
                    <a:pt x="44" y="369"/>
                  </a:cubicBezTo>
                  <a:lnTo>
                    <a:pt x="44" y="347"/>
                  </a:lnTo>
                  <a:cubicBezTo>
                    <a:pt x="239" y="304"/>
                    <a:pt x="283" y="44"/>
                    <a:pt x="283" y="44"/>
                  </a:cubicBezTo>
                  <a:cubicBezTo>
                    <a:pt x="283" y="22"/>
                    <a:pt x="283" y="0"/>
                    <a:pt x="2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16" name="Google Shape;5235;p83"/>
            <p:cNvSpPr/>
            <p:nvPr/>
          </p:nvSpPr>
          <p:spPr>
            <a:xfrm>
              <a:off x="2515531" y="3064700"/>
              <a:ext cx="12497" cy="15169"/>
            </a:xfrm>
            <a:custGeom>
              <a:avLst/>
              <a:gdLst/>
              <a:ahLst/>
              <a:cxnLst/>
              <a:rect l="l" t="t" r="r" b="b"/>
              <a:pathLst>
                <a:path w="304" h="369" extrusionOk="0">
                  <a:moveTo>
                    <a:pt x="261" y="0"/>
                  </a:moveTo>
                  <a:cubicBezTo>
                    <a:pt x="239" y="0"/>
                    <a:pt x="217" y="22"/>
                    <a:pt x="217" y="44"/>
                  </a:cubicBezTo>
                  <a:cubicBezTo>
                    <a:pt x="217" y="44"/>
                    <a:pt x="196" y="239"/>
                    <a:pt x="44" y="282"/>
                  </a:cubicBezTo>
                  <a:cubicBezTo>
                    <a:pt x="22" y="304"/>
                    <a:pt x="0" y="326"/>
                    <a:pt x="22" y="347"/>
                  </a:cubicBezTo>
                  <a:cubicBezTo>
                    <a:pt x="22" y="369"/>
                    <a:pt x="44" y="369"/>
                    <a:pt x="44" y="369"/>
                  </a:cubicBezTo>
                  <a:lnTo>
                    <a:pt x="65" y="369"/>
                  </a:lnTo>
                  <a:cubicBezTo>
                    <a:pt x="261" y="326"/>
                    <a:pt x="304" y="65"/>
                    <a:pt x="304" y="65"/>
                  </a:cubicBezTo>
                  <a:cubicBezTo>
                    <a:pt x="304" y="44"/>
                    <a:pt x="282" y="22"/>
                    <a:pt x="2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17" name="Google Shape;5236;p83"/>
            <p:cNvSpPr/>
            <p:nvPr/>
          </p:nvSpPr>
          <p:spPr>
            <a:xfrm>
              <a:off x="2536906" y="3025401"/>
              <a:ext cx="12538" cy="15251"/>
            </a:xfrm>
            <a:custGeom>
              <a:avLst/>
              <a:gdLst/>
              <a:ahLst/>
              <a:cxnLst/>
              <a:rect l="l" t="t" r="r" b="b"/>
              <a:pathLst>
                <a:path w="305" h="371" extrusionOk="0">
                  <a:moveTo>
                    <a:pt x="255" y="0"/>
                  </a:moveTo>
                  <a:cubicBezTo>
                    <a:pt x="240" y="0"/>
                    <a:pt x="226" y="8"/>
                    <a:pt x="218" y="24"/>
                  </a:cubicBezTo>
                  <a:cubicBezTo>
                    <a:pt x="218" y="46"/>
                    <a:pt x="196" y="241"/>
                    <a:pt x="44" y="284"/>
                  </a:cubicBezTo>
                  <a:cubicBezTo>
                    <a:pt x="22" y="284"/>
                    <a:pt x="1" y="306"/>
                    <a:pt x="22" y="328"/>
                  </a:cubicBezTo>
                  <a:cubicBezTo>
                    <a:pt x="22" y="349"/>
                    <a:pt x="44" y="371"/>
                    <a:pt x="44" y="371"/>
                  </a:cubicBezTo>
                  <a:lnTo>
                    <a:pt x="66" y="349"/>
                  </a:lnTo>
                  <a:cubicBezTo>
                    <a:pt x="261" y="306"/>
                    <a:pt x="304" y="46"/>
                    <a:pt x="304" y="46"/>
                  </a:cubicBezTo>
                  <a:cubicBezTo>
                    <a:pt x="304" y="19"/>
                    <a:pt x="279" y="0"/>
                    <a:pt x="2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18" name="Google Shape;5237;p83"/>
            <p:cNvSpPr/>
            <p:nvPr/>
          </p:nvSpPr>
          <p:spPr>
            <a:xfrm>
              <a:off x="2551170" y="3028155"/>
              <a:ext cx="12538" cy="15210"/>
            </a:xfrm>
            <a:custGeom>
              <a:avLst/>
              <a:gdLst/>
              <a:ahLst/>
              <a:cxnLst/>
              <a:rect l="l" t="t" r="r" b="b"/>
              <a:pathLst>
                <a:path w="305" h="370" extrusionOk="0">
                  <a:moveTo>
                    <a:pt x="261" y="0"/>
                  </a:moveTo>
                  <a:cubicBezTo>
                    <a:pt x="239" y="0"/>
                    <a:pt x="217" y="22"/>
                    <a:pt x="217" y="44"/>
                  </a:cubicBezTo>
                  <a:cubicBezTo>
                    <a:pt x="217" y="44"/>
                    <a:pt x="174" y="239"/>
                    <a:pt x="44" y="282"/>
                  </a:cubicBezTo>
                  <a:cubicBezTo>
                    <a:pt x="22" y="304"/>
                    <a:pt x="1" y="326"/>
                    <a:pt x="1" y="347"/>
                  </a:cubicBezTo>
                  <a:cubicBezTo>
                    <a:pt x="22" y="347"/>
                    <a:pt x="22" y="369"/>
                    <a:pt x="44" y="369"/>
                  </a:cubicBezTo>
                  <a:lnTo>
                    <a:pt x="66" y="369"/>
                  </a:lnTo>
                  <a:cubicBezTo>
                    <a:pt x="261" y="304"/>
                    <a:pt x="304" y="66"/>
                    <a:pt x="304" y="66"/>
                  </a:cubicBezTo>
                  <a:cubicBezTo>
                    <a:pt x="304" y="44"/>
                    <a:pt x="282" y="22"/>
                    <a:pt x="2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19" name="Google Shape;5238;p83"/>
            <p:cNvSpPr/>
            <p:nvPr/>
          </p:nvSpPr>
          <p:spPr>
            <a:xfrm>
              <a:off x="2431754" y="2991611"/>
              <a:ext cx="12497" cy="14305"/>
            </a:xfrm>
            <a:custGeom>
              <a:avLst/>
              <a:gdLst/>
              <a:ahLst/>
              <a:cxnLst/>
              <a:rect l="l" t="t" r="r" b="b"/>
              <a:pathLst>
                <a:path w="304" h="348" extrusionOk="0">
                  <a:moveTo>
                    <a:pt x="261" y="1"/>
                  </a:moveTo>
                  <a:cubicBezTo>
                    <a:pt x="239" y="1"/>
                    <a:pt x="217" y="1"/>
                    <a:pt x="217" y="22"/>
                  </a:cubicBezTo>
                  <a:cubicBezTo>
                    <a:pt x="196" y="131"/>
                    <a:pt x="131" y="239"/>
                    <a:pt x="22" y="282"/>
                  </a:cubicBezTo>
                  <a:cubicBezTo>
                    <a:pt x="0" y="304"/>
                    <a:pt x="0" y="347"/>
                    <a:pt x="44" y="347"/>
                  </a:cubicBezTo>
                  <a:lnTo>
                    <a:pt x="65" y="347"/>
                  </a:lnTo>
                  <a:cubicBezTo>
                    <a:pt x="196" y="282"/>
                    <a:pt x="282" y="174"/>
                    <a:pt x="304" y="44"/>
                  </a:cubicBezTo>
                  <a:cubicBezTo>
                    <a:pt x="304" y="22"/>
                    <a:pt x="282" y="1"/>
                    <a:pt x="2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20" name="Google Shape;5239;p83"/>
            <p:cNvSpPr/>
            <p:nvPr/>
          </p:nvSpPr>
          <p:spPr>
            <a:xfrm>
              <a:off x="2413914" y="2989474"/>
              <a:ext cx="12538" cy="14675"/>
            </a:xfrm>
            <a:custGeom>
              <a:avLst/>
              <a:gdLst/>
              <a:ahLst/>
              <a:cxnLst/>
              <a:rect l="l" t="t" r="r" b="b"/>
              <a:pathLst>
                <a:path w="305" h="357" extrusionOk="0">
                  <a:moveTo>
                    <a:pt x="242" y="0"/>
                  </a:moveTo>
                  <a:cubicBezTo>
                    <a:pt x="228" y="0"/>
                    <a:pt x="218" y="16"/>
                    <a:pt x="218" y="31"/>
                  </a:cubicBezTo>
                  <a:cubicBezTo>
                    <a:pt x="218" y="31"/>
                    <a:pt x="174" y="248"/>
                    <a:pt x="44" y="291"/>
                  </a:cubicBezTo>
                  <a:cubicBezTo>
                    <a:pt x="1" y="291"/>
                    <a:pt x="1" y="313"/>
                    <a:pt x="1" y="334"/>
                  </a:cubicBezTo>
                  <a:cubicBezTo>
                    <a:pt x="1" y="356"/>
                    <a:pt x="22" y="356"/>
                    <a:pt x="44" y="356"/>
                  </a:cubicBezTo>
                  <a:lnTo>
                    <a:pt x="66" y="356"/>
                  </a:lnTo>
                  <a:cubicBezTo>
                    <a:pt x="261" y="313"/>
                    <a:pt x="283" y="53"/>
                    <a:pt x="283" y="53"/>
                  </a:cubicBezTo>
                  <a:cubicBezTo>
                    <a:pt x="304" y="31"/>
                    <a:pt x="283" y="9"/>
                    <a:pt x="261" y="9"/>
                  </a:cubicBezTo>
                  <a:cubicBezTo>
                    <a:pt x="255" y="3"/>
                    <a:pt x="248" y="0"/>
                    <a:pt x="2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21" name="Google Shape;5240;p83"/>
            <p:cNvSpPr/>
            <p:nvPr/>
          </p:nvSpPr>
          <p:spPr>
            <a:xfrm>
              <a:off x="2398786" y="3006410"/>
              <a:ext cx="12497" cy="14675"/>
            </a:xfrm>
            <a:custGeom>
              <a:avLst/>
              <a:gdLst/>
              <a:ahLst/>
              <a:cxnLst/>
              <a:rect l="l" t="t" r="r" b="b"/>
              <a:pathLst>
                <a:path w="304" h="357" extrusionOk="0">
                  <a:moveTo>
                    <a:pt x="242" y="0"/>
                  </a:moveTo>
                  <a:cubicBezTo>
                    <a:pt x="228" y="0"/>
                    <a:pt x="217" y="15"/>
                    <a:pt x="217" y="31"/>
                  </a:cubicBezTo>
                  <a:cubicBezTo>
                    <a:pt x="217" y="31"/>
                    <a:pt x="195" y="226"/>
                    <a:pt x="44" y="269"/>
                  </a:cubicBezTo>
                  <a:cubicBezTo>
                    <a:pt x="22" y="291"/>
                    <a:pt x="0" y="313"/>
                    <a:pt x="22" y="334"/>
                  </a:cubicBezTo>
                  <a:cubicBezTo>
                    <a:pt x="22" y="356"/>
                    <a:pt x="44" y="356"/>
                    <a:pt x="65" y="356"/>
                  </a:cubicBezTo>
                  <a:cubicBezTo>
                    <a:pt x="260" y="291"/>
                    <a:pt x="304" y="52"/>
                    <a:pt x="304" y="52"/>
                  </a:cubicBezTo>
                  <a:cubicBezTo>
                    <a:pt x="304" y="31"/>
                    <a:pt x="282" y="9"/>
                    <a:pt x="260" y="9"/>
                  </a:cubicBezTo>
                  <a:cubicBezTo>
                    <a:pt x="254" y="3"/>
                    <a:pt x="248" y="0"/>
                    <a:pt x="2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22" name="Google Shape;5241;p83"/>
            <p:cNvSpPr/>
            <p:nvPr/>
          </p:nvSpPr>
          <p:spPr>
            <a:xfrm>
              <a:off x="2413050" y="3010315"/>
              <a:ext cx="11592" cy="15210"/>
            </a:xfrm>
            <a:custGeom>
              <a:avLst/>
              <a:gdLst/>
              <a:ahLst/>
              <a:cxnLst/>
              <a:rect l="l" t="t" r="r" b="b"/>
              <a:pathLst>
                <a:path w="282" h="370" extrusionOk="0">
                  <a:moveTo>
                    <a:pt x="260" y="1"/>
                  </a:moveTo>
                  <a:cubicBezTo>
                    <a:pt x="239" y="1"/>
                    <a:pt x="217" y="23"/>
                    <a:pt x="217" y="44"/>
                  </a:cubicBezTo>
                  <a:cubicBezTo>
                    <a:pt x="217" y="44"/>
                    <a:pt x="174" y="239"/>
                    <a:pt x="22" y="283"/>
                  </a:cubicBezTo>
                  <a:cubicBezTo>
                    <a:pt x="0" y="283"/>
                    <a:pt x="0" y="304"/>
                    <a:pt x="0" y="326"/>
                  </a:cubicBezTo>
                  <a:cubicBezTo>
                    <a:pt x="0" y="348"/>
                    <a:pt x="22" y="369"/>
                    <a:pt x="43" y="369"/>
                  </a:cubicBezTo>
                  <a:cubicBezTo>
                    <a:pt x="239" y="304"/>
                    <a:pt x="282" y="44"/>
                    <a:pt x="282" y="44"/>
                  </a:cubicBezTo>
                  <a:cubicBezTo>
                    <a:pt x="282" y="23"/>
                    <a:pt x="282" y="1"/>
                    <a:pt x="2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23" name="Google Shape;5242;p83"/>
            <p:cNvSpPr/>
            <p:nvPr/>
          </p:nvSpPr>
          <p:spPr>
            <a:xfrm>
              <a:off x="2434426" y="2970729"/>
              <a:ext cx="12497" cy="14675"/>
            </a:xfrm>
            <a:custGeom>
              <a:avLst/>
              <a:gdLst/>
              <a:ahLst/>
              <a:cxnLst/>
              <a:rect l="l" t="t" r="r" b="b"/>
              <a:pathLst>
                <a:path w="304" h="357" extrusionOk="0">
                  <a:moveTo>
                    <a:pt x="242" y="1"/>
                  </a:moveTo>
                  <a:cubicBezTo>
                    <a:pt x="228" y="1"/>
                    <a:pt x="217" y="16"/>
                    <a:pt x="217" y="32"/>
                  </a:cubicBezTo>
                  <a:cubicBezTo>
                    <a:pt x="217" y="32"/>
                    <a:pt x="174" y="248"/>
                    <a:pt x="22" y="270"/>
                  </a:cubicBezTo>
                  <a:cubicBezTo>
                    <a:pt x="0" y="292"/>
                    <a:pt x="0" y="313"/>
                    <a:pt x="0" y="335"/>
                  </a:cubicBezTo>
                  <a:cubicBezTo>
                    <a:pt x="0" y="357"/>
                    <a:pt x="22" y="357"/>
                    <a:pt x="44" y="357"/>
                  </a:cubicBezTo>
                  <a:cubicBezTo>
                    <a:pt x="239" y="313"/>
                    <a:pt x="282" y="53"/>
                    <a:pt x="282" y="53"/>
                  </a:cubicBezTo>
                  <a:cubicBezTo>
                    <a:pt x="304" y="32"/>
                    <a:pt x="282" y="10"/>
                    <a:pt x="261" y="10"/>
                  </a:cubicBezTo>
                  <a:cubicBezTo>
                    <a:pt x="254" y="4"/>
                    <a:pt x="248" y="1"/>
                    <a:pt x="2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24" name="Google Shape;5243;p83"/>
            <p:cNvSpPr/>
            <p:nvPr/>
          </p:nvSpPr>
          <p:spPr>
            <a:xfrm>
              <a:off x="2447786" y="2973401"/>
              <a:ext cx="12538" cy="14675"/>
            </a:xfrm>
            <a:custGeom>
              <a:avLst/>
              <a:gdLst/>
              <a:ahLst/>
              <a:cxnLst/>
              <a:rect l="l" t="t" r="r" b="b"/>
              <a:pathLst>
                <a:path w="305" h="357" extrusionOk="0">
                  <a:moveTo>
                    <a:pt x="263" y="1"/>
                  </a:moveTo>
                  <a:cubicBezTo>
                    <a:pt x="248" y="1"/>
                    <a:pt x="233" y="16"/>
                    <a:pt x="217" y="32"/>
                  </a:cubicBezTo>
                  <a:cubicBezTo>
                    <a:pt x="217" y="32"/>
                    <a:pt x="196" y="248"/>
                    <a:pt x="44" y="270"/>
                  </a:cubicBezTo>
                  <a:cubicBezTo>
                    <a:pt x="22" y="292"/>
                    <a:pt x="1" y="313"/>
                    <a:pt x="22" y="335"/>
                  </a:cubicBezTo>
                  <a:cubicBezTo>
                    <a:pt x="22" y="357"/>
                    <a:pt x="44" y="357"/>
                    <a:pt x="66" y="357"/>
                  </a:cubicBezTo>
                  <a:cubicBezTo>
                    <a:pt x="261" y="313"/>
                    <a:pt x="304" y="53"/>
                    <a:pt x="304" y="53"/>
                  </a:cubicBezTo>
                  <a:cubicBezTo>
                    <a:pt x="304" y="32"/>
                    <a:pt x="283" y="10"/>
                    <a:pt x="283" y="10"/>
                  </a:cubicBezTo>
                  <a:cubicBezTo>
                    <a:pt x="276" y="4"/>
                    <a:pt x="270" y="1"/>
                    <a:pt x="2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25" name="Google Shape;5244;p83"/>
            <p:cNvSpPr/>
            <p:nvPr/>
          </p:nvSpPr>
          <p:spPr>
            <a:xfrm>
              <a:off x="2323026" y="2671592"/>
              <a:ext cx="214828" cy="200933"/>
            </a:xfrm>
            <a:custGeom>
              <a:avLst/>
              <a:gdLst/>
              <a:ahLst/>
              <a:cxnLst/>
              <a:rect l="l" t="t" r="r" b="b"/>
              <a:pathLst>
                <a:path w="5226" h="4888" extrusionOk="0">
                  <a:moveTo>
                    <a:pt x="1957" y="0"/>
                  </a:moveTo>
                  <a:cubicBezTo>
                    <a:pt x="1868" y="0"/>
                    <a:pt x="1809" y="18"/>
                    <a:pt x="1822" y="67"/>
                  </a:cubicBezTo>
                  <a:cubicBezTo>
                    <a:pt x="1865" y="262"/>
                    <a:pt x="0" y="2821"/>
                    <a:pt x="1691" y="4252"/>
                  </a:cubicBezTo>
                  <a:cubicBezTo>
                    <a:pt x="2255" y="4729"/>
                    <a:pt x="2836" y="4888"/>
                    <a:pt x="3359" y="4888"/>
                  </a:cubicBezTo>
                  <a:cubicBezTo>
                    <a:pt x="4406" y="4888"/>
                    <a:pt x="5225" y="4252"/>
                    <a:pt x="5225" y="4252"/>
                  </a:cubicBezTo>
                  <a:lnTo>
                    <a:pt x="4987" y="3276"/>
                  </a:lnTo>
                  <a:cubicBezTo>
                    <a:pt x="4987" y="3276"/>
                    <a:pt x="4132" y="3910"/>
                    <a:pt x="3313" y="3910"/>
                  </a:cubicBezTo>
                  <a:cubicBezTo>
                    <a:pt x="2929" y="3910"/>
                    <a:pt x="2553" y="3771"/>
                    <a:pt x="2277" y="3363"/>
                  </a:cubicBezTo>
                  <a:cubicBezTo>
                    <a:pt x="1410" y="2105"/>
                    <a:pt x="2602" y="111"/>
                    <a:pt x="2602" y="111"/>
                  </a:cubicBezTo>
                  <a:cubicBezTo>
                    <a:pt x="2602" y="111"/>
                    <a:pt x="2182" y="0"/>
                    <a:pt x="19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26" name="Google Shape;5245;p83"/>
            <p:cNvSpPr/>
            <p:nvPr/>
          </p:nvSpPr>
          <p:spPr>
            <a:xfrm>
              <a:off x="2478986" y="2907136"/>
              <a:ext cx="278092" cy="121308"/>
            </a:xfrm>
            <a:custGeom>
              <a:avLst/>
              <a:gdLst/>
              <a:ahLst/>
              <a:cxnLst/>
              <a:rect l="l" t="t" r="r" b="b"/>
              <a:pathLst>
                <a:path w="6765" h="2951" extrusionOk="0">
                  <a:moveTo>
                    <a:pt x="3069" y="1"/>
                  </a:moveTo>
                  <a:cubicBezTo>
                    <a:pt x="1085" y="1"/>
                    <a:pt x="1" y="1687"/>
                    <a:pt x="1" y="1687"/>
                  </a:cubicBezTo>
                  <a:cubicBezTo>
                    <a:pt x="1" y="1687"/>
                    <a:pt x="2278" y="2950"/>
                    <a:pt x="5165" y="2950"/>
                  </a:cubicBezTo>
                  <a:cubicBezTo>
                    <a:pt x="5682" y="2950"/>
                    <a:pt x="6218" y="2910"/>
                    <a:pt x="6765" y="2814"/>
                  </a:cubicBezTo>
                  <a:cubicBezTo>
                    <a:pt x="6765" y="2814"/>
                    <a:pt x="6570" y="646"/>
                    <a:pt x="3838" y="83"/>
                  </a:cubicBezTo>
                  <a:cubicBezTo>
                    <a:pt x="3568" y="26"/>
                    <a:pt x="3312" y="1"/>
                    <a:pt x="30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27" name="Google Shape;5246;p83"/>
            <p:cNvSpPr/>
            <p:nvPr/>
          </p:nvSpPr>
          <p:spPr>
            <a:xfrm>
              <a:off x="2824780" y="2928306"/>
              <a:ext cx="56194" cy="75967"/>
            </a:xfrm>
            <a:custGeom>
              <a:avLst/>
              <a:gdLst/>
              <a:ahLst/>
              <a:cxnLst/>
              <a:rect l="l" t="t" r="r" b="b"/>
              <a:pathLst>
                <a:path w="1367" h="1848" extrusionOk="0">
                  <a:moveTo>
                    <a:pt x="659" y="1"/>
                  </a:moveTo>
                  <a:cubicBezTo>
                    <a:pt x="649" y="1"/>
                    <a:pt x="639" y="1"/>
                    <a:pt x="629" y="1"/>
                  </a:cubicBezTo>
                  <a:cubicBezTo>
                    <a:pt x="1" y="23"/>
                    <a:pt x="1" y="1237"/>
                    <a:pt x="347" y="1844"/>
                  </a:cubicBezTo>
                  <a:cubicBezTo>
                    <a:pt x="349" y="1846"/>
                    <a:pt x="351" y="1847"/>
                    <a:pt x="356" y="1847"/>
                  </a:cubicBezTo>
                  <a:cubicBezTo>
                    <a:pt x="440" y="1847"/>
                    <a:pt x="1099" y="1455"/>
                    <a:pt x="1366" y="652"/>
                  </a:cubicBezTo>
                  <a:cubicBezTo>
                    <a:pt x="1366" y="652"/>
                    <a:pt x="1261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28" name="Google Shape;5247;p83"/>
            <p:cNvSpPr/>
            <p:nvPr/>
          </p:nvSpPr>
          <p:spPr>
            <a:xfrm>
              <a:off x="2369354" y="2606561"/>
              <a:ext cx="108976" cy="84805"/>
            </a:xfrm>
            <a:custGeom>
              <a:avLst/>
              <a:gdLst/>
              <a:ahLst/>
              <a:cxnLst/>
              <a:rect l="l" t="t" r="r" b="b"/>
              <a:pathLst>
                <a:path w="2651" h="2063" extrusionOk="0">
                  <a:moveTo>
                    <a:pt x="1255" y="1"/>
                  </a:moveTo>
                  <a:cubicBezTo>
                    <a:pt x="1033" y="1"/>
                    <a:pt x="917" y="228"/>
                    <a:pt x="859" y="426"/>
                  </a:cubicBezTo>
                  <a:lnTo>
                    <a:pt x="859" y="426"/>
                  </a:lnTo>
                  <a:cubicBezTo>
                    <a:pt x="810" y="401"/>
                    <a:pt x="747" y="386"/>
                    <a:pt x="671" y="386"/>
                  </a:cubicBezTo>
                  <a:cubicBezTo>
                    <a:pt x="644" y="386"/>
                    <a:pt x="616" y="388"/>
                    <a:pt x="586" y="392"/>
                  </a:cubicBezTo>
                  <a:cubicBezTo>
                    <a:pt x="44" y="457"/>
                    <a:pt x="1" y="1693"/>
                    <a:pt x="564" y="1866"/>
                  </a:cubicBezTo>
                  <a:cubicBezTo>
                    <a:pt x="625" y="1885"/>
                    <a:pt x="681" y="1893"/>
                    <a:pt x="732" y="1893"/>
                  </a:cubicBezTo>
                  <a:cubicBezTo>
                    <a:pt x="818" y="1893"/>
                    <a:pt x="891" y="1870"/>
                    <a:pt x="949" y="1831"/>
                  </a:cubicBezTo>
                  <a:lnTo>
                    <a:pt x="949" y="1831"/>
                  </a:lnTo>
                  <a:cubicBezTo>
                    <a:pt x="1064" y="1961"/>
                    <a:pt x="1267" y="2063"/>
                    <a:pt x="1598" y="2063"/>
                  </a:cubicBezTo>
                  <a:cubicBezTo>
                    <a:pt x="1621" y="2063"/>
                    <a:pt x="1645" y="2062"/>
                    <a:pt x="1670" y="2061"/>
                  </a:cubicBezTo>
                  <a:cubicBezTo>
                    <a:pt x="2397" y="2031"/>
                    <a:pt x="2500" y="1747"/>
                    <a:pt x="2400" y="1475"/>
                  </a:cubicBezTo>
                  <a:lnTo>
                    <a:pt x="2400" y="1475"/>
                  </a:lnTo>
                  <a:cubicBezTo>
                    <a:pt x="2651" y="1372"/>
                    <a:pt x="2638" y="820"/>
                    <a:pt x="2386" y="479"/>
                  </a:cubicBezTo>
                  <a:cubicBezTo>
                    <a:pt x="2292" y="360"/>
                    <a:pt x="2171" y="313"/>
                    <a:pt x="2049" y="313"/>
                  </a:cubicBezTo>
                  <a:cubicBezTo>
                    <a:pt x="1969" y="313"/>
                    <a:pt x="1889" y="333"/>
                    <a:pt x="1815" y="366"/>
                  </a:cubicBezTo>
                  <a:lnTo>
                    <a:pt x="1815" y="366"/>
                  </a:lnTo>
                  <a:cubicBezTo>
                    <a:pt x="1767" y="291"/>
                    <a:pt x="1692" y="212"/>
                    <a:pt x="1583" y="132"/>
                  </a:cubicBezTo>
                  <a:cubicBezTo>
                    <a:pt x="1454" y="38"/>
                    <a:pt x="1345" y="1"/>
                    <a:pt x="12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29" name="Google Shape;5248;p83"/>
            <p:cNvSpPr/>
            <p:nvPr/>
          </p:nvSpPr>
          <p:spPr>
            <a:xfrm>
              <a:off x="2372930" y="2605286"/>
              <a:ext cx="105194" cy="87929"/>
            </a:xfrm>
            <a:custGeom>
              <a:avLst/>
              <a:gdLst/>
              <a:ahLst/>
              <a:cxnLst/>
              <a:rect l="l" t="t" r="r" b="b"/>
              <a:pathLst>
                <a:path w="2559" h="2139" extrusionOk="0">
                  <a:moveTo>
                    <a:pt x="1713" y="445"/>
                  </a:moveTo>
                  <a:cubicBezTo>
                    <a:pt x="1757" y="531"/>
                    <a:pt x="1778" y="640"/>
                    <a:pt x="1735" y="726"/>
                  </a:cubicBezTo>
                  <a:cubicBezTo>
                    <a:pt x="1692" y="791"/>
                    <a:pt x="1627" y="856"/>
                    <a:pt x="1540" y="856"/>
                  </a:cubicBezTo>
                  <a:cubicBezTo>
                    <a:pt x="1518" y="856"/>
                    <a:pt x="1475" y="835"/>
                    <a:pt x="1453" y="791"/>
                  </a:cubicBezTo>
                  <a:cubicBezTo>
                    <a:pt x="1410" y="683"/>
                    <a:pt x="1540" y="531"/>
                    <a:pt x="1713" y="445"/>
                  </a:cubicBezTo>
                  <a:close/>
                  <a:moveTo>
                    <a:pt x="803" y="510"/>
                  </a:moveTo>
                  <a:cubicBezTo>
                    <a:pt x="889" y="575"/>
                    <a:pt x="933" y="705"/>
                    <a:pt x="889" y="813"/>
                  </a:cubicBezTo>
                  <a:cubicBezTo>
                    <a:pt x="889" y="856"/>
                    <a:pt x="868" y="878"/>
                    <a:pt x="846" y="878"/>
                  </a:cubicBezTo>
                  <a:cubicBezTo>
                    <a:pt x="846" y="878"/>
                    <a:pt x="805" y="837"/>
                    <a:pt x="763" y="734"/>
                  </a:cubicBezTo>
                  <a:lnTo>
                    <a:pt x="763" y="734"/>
                  </a:lnTo>
                  <a:cubicBezTo>
                    <a:pt x="781" y="654"/>
                    <a:pt x="782" y="592"/>
                    <a:pt x="803" y="510"/>
                  </a:cubicBezTo>
                  <a:close/>
                  <a:moveTo>
                    <a:pt x="1930" y="1117"/>
                  </a:moveTo>
                  <a:lnTo>
                    <a:pt x="1930" y="1138"/>
                  </a:lnTo>
                  <a:cubicBezTo>
                    <a:pt x="1973" y="1138"/>
                    <a:pt x="2017" y="1160"/>
                    <a:pt x="2060" y="1182"/>
                  </a:cubicBezTo>
                  <a:cubicBezTo>
                    <a:pt x="2147" y="1268"/>
                    <a:pt x="2190" y="1355"/>
                    <a:pt x="2255" y="1463"/>
                  </a:cubicBezTo>
                  <a:cubicBezTo>
                    <a:pt x="2212" y="1463"/>
                    <a:pt x="2169" y="1463"/>
                    <a:pt x="2125" y="1442"/>
                  </a:cubicBezTo>
                  <a:cubicBezTo>
                    <a:pt x="1930" y="1398"/>
                    <a:pt x="1865" y="1247"/>
                    <a:pt x="1865" y="1182"/>
                  </a:cubicBezTo>
                  <a:cubicBezTo>
                    <a:pt x="1887" y="1160"/>
                    <a:pt x="1887" y="1117"/>
                    <a:pt x="1930" y="1117"/>
                  </a:cubicBezTo>
                  <a:close/>
                  <a:moveTo>
                    <a:pt x="911" y="1333"/>
                  </a:moveTo>
                  <a:cubicBezTo>
                    <a:pt x="954" y="1355"/>
                    <a:pt x="998" y="1398"/>
                    <a:pt x="998" y="1463"/>
                  </a:cubicBezTo>
                  <a:cubicBezTo>
                    <a:pt x="1019" y="1594"/>
                    <a:pt x="976" y="1724"/>
                    <a:pt x="868" y="1810"/>
                  </a:cubicBezTo>
                  <a:cubicBezTo>
                    <a:pt x="781" y="1702"/>
                    <a:pt x="759" y="1550"/>
                    <a:pt x="803" y="1420"/>
                  </a:cubicBezTo>
                  <a:cubicBezTo>
                    <a:pt x="803" y="1377"/>
                    <a:pt x="846" y="1355"/>
                    <a:pt x="889" y="1333"/>
                  </a:cubicBezTo>
                  <a:close/>
                  <a:moveTo>
                    <a:pt x="1150" y="76"/>
                  </a:moveTo>
                  <a:cubicBezTo>
                    <a:pt x="1258" y="76"/>
                    <a:pt x="1366" y="119"/>
                    <a:pt x="1453" y="184"/>
                  </a:cubicBezTo>
                  <a:cubicBezTo>
                    <a:pt x="1518" y="249"/>
                    <a:pt x="1583" y="293"/>
                    <a:pt x="1648" y="379"/>
                  </a:cubicBezTo>
                  <a:cubicBezTo>
                    <a:pt x="1475" y="466"/>
                    <a:pt x="1301" y="661"/>
                    <a:pt x="1366" y="835"/>
                  </a:cubicBezTo>
                  <a:cubicBezTo>
                    <a:pt x="1410" y="900"/>
                    <a:pt x="1475" y="943"/>
                    <a:pt x="1540" y="943"/>
                  </a:cubicBezTo>
                  <a:cubicBezTo>
                    <a:pt x="1648" y="921"/>
                    <a:pt x="1735" y="856"/>
                    <a:pt x="1800" y="770"/>
                  </a:cubicBezTo>
                  <a:cubicBezTo>
                    <a:pt x="1843" y="661"/>
                    <a:pt x="1843" y="510"/>
                    <a:pt x="1778" y="401"/>
                  </a:cubicBezTo>
                  <a:cubicBezTo>
                    <a:pt x="1830" y="382"/>
                    <a:pt x="1882" y="372"/>
                    <a:pt x="1933" y="372"/>
                  </a:cubicBezTo>
                  <a:cubicBezTo>
                    <a:pt x="2052" y="372"/>
                    <a:pt x="2164" y="425"/>
                    <a:pt x="2255" y="531"/>
                  </a:cubicBezTo>
                  <a:cubicBezTo>
                    <a:pt x="2407" y="748"/>
                    <a:pt x="2472" y="1008"/>
                    <a:pt x="2429" y="1268"/>
                  </a:cubicBezTo>
                  <a:cubicBezTo>
                    <a:pt x="2407" y="1333"/>
                    <a:pt x="2364" y="1398"/>
                    <a:pt x="2320" y="1442"/>
                  </a:cubicBezTo>
                  <a:cubicBezTo>
                    <a:pt x="2255" y="1333"/>
                    <a:pt x="2190" y="1247"/>
                    <a:pt x="2125" y="1160"/>
                  </a:cubicBezTo>
                  <a:cubicBezTo>
                    <a:pt x="2060" y="1117"/>
                    <a:pt x="1995" y="1073"/>
                    <a:pt x="1930" y="1052"/>
                  </a:cubicBezTo>
                  <a:cubicBezTo>
                    <a:pt x="1865" y="1052"/>
                    <a:pt x="1800" y="1117"/>
                    <a:pt x="1800" y="1182"/>
                  </a:cubicBezTo>
                  <a:cubicBezTo>
                    <a:pt x="1778" y="1312"/>
                    <a:pt x="1865" y="1463"/>
                    <a:pt x="2104" y="1550"/>
                  </a:cubicBezTo>
                  <a:cubicBezTo>
                    <a:pt x="2136" y="1561"/>
                    <a:pt x="2163" y="1566"/>
                    <a:pt x="2190" y="1566"/>
                  </a:cubicBezTo>
                  <a:cubicBezTo>
                    <a:pt x="2217" y="1566"/>
                    <a:pt x="2244" y="1561"/>
                    <a:pt x="2277" y="1550"/>
                  </a:cubicBezTo>
                  <a:lnTo>
                    <a:pt x="2277" y="1550"/>
                  </a:lnTo>
                  <a:cubicBezTo>
                    <a:pt x="2320" y="1637"/>
                    <a:pt x="2299" y="1745"/>
                    <a:pt x="2255" y="1810"/>
                  </a:cubicBezTo>
                  <a:cubicBezTo>
                    <a:pt x="2169" y="1962"/>
                    <a:pt x="1930" y="2049"/>
                    <a:pt x="1583" y="2049"/>
                  </a:cubicBezTo>
                  <a:lnTo>
                    <a:pt x="1518" y="2049"/>
                  </a:lnTo>
                  <a:cubicBezTo>
                    <a:pt x="1491" y="2052"/>
                    <a:pt x="1463" y="2053"/>
                    <a:pt x="1436" y="2053"/>
                  </a:cubicBezTo>
                  <a:cubicBezTo>
                    <a:pt x="1247" y="2053"/>
                    <a:pt x="1065" y="1989"/>
                    <a:pt x="933" y="1875"/>
                  </a:cubicBezTo>
                  <a:cubicBezTo>
                    <a:pt x="1041" y="1767"/>
                    <a:pt x="1106" y="1594"/>
                    <a:pt x="1063" y="1420"/>
                  </a:cubicBezTo>
                  <a:cubicBezTo>
                    <a:pt x="1063" y="1333"/>
                    <a:pt x="998" y="1268"/>
                    <a:pt x="911" y="1247"/>
                  </a:cubicBezTo>
                  <a:cubicBezTo>
                    <a:pt x="824" y="1247"/>
                    <a:pt x="738" y="1290"/>
                    <a:pt x="716" y="1377"/>
                  </a:cubicBezTo>
                  <a:cubicBezTo>
                    <a:pt x="651" y="1529"/>
                    <a:pt x="673" y="1702"/>
                    <a:pt x="781" y="1832"/>
                  </a:cubicBezTo>
                  <a:cubicBezTo>
                    <a:pt x="738" y="1854"/>
                    <a:pt x="689" y="1865"/>
                    <a:pt x="637" y="1865"/>
                  </a:cubicBezTo>
                  <a:cubicBezTo>
                    <a:pt x="586" y="1865"/>
                    <a:pt x="532" y="1854"/>
                    <a:pt x="477" y="1832"/>
                  </a:cubicBezTo>
                  <a:cubicBezTo>
                    <a:pt x="196" y="1767"/>
                    <a:pt x="66" y="1377"/>
                    <a:pt x="109" y="1030"/>
                  </a:cubicBezTo>
                  <a:cubicBezTo>
                    <a:pt x="131" y="770"/>
                    <a:pt x="239" y="488"/>
                    <a:pt x="477" y="445"/>
                  </a:cubicBezTo>
                  <a:cubicBezTo>
                    <a:pt x="564" y="445"/>
                    <a:pt x="629" y="445"/>
                    <a:pt x="716" y="466"/>
                  </a:cubicBezTo>
                  <a:cubicBezTo>
                    <a:pt x="694" y="553"/>
                    <a:pt x="673" y="640"/>
                    <a:pt x="673" y="748"/>
                  </a:cubicBezTo>
                  <a:cubicBezTo>
                    <a:pt x="716" y="900"/>
                    <a:pt x="781" y="965"/>
                    <a:pt x="824" y="965"/>
                  </a:cubicBezTo>
                  <a:cubicBezTo>
                    <a:pt x="889" y="965"/>
                    <a:pt x="933" y="900"/>
                    <a:pt x="954" y="813"/>
                  </a:cubicBezTo>
                  <a:cubicBezTo>
                    <a:pt x="998" y="683"/>
                    <a:pt x="933" y="531"/>
                    <a:pt x="803" y="423"/>
                  </a:cubicBezTo>
                  <a:cubicBezTo>
                    <a:pt x="868" y="249"/>
                    <a:pt x="954" y="76"/>
                    <a:pt x="1150" y="76"/>
                  </a:cubicBezTo>
                  <a:close/>
                  <a:moveTo>
                    <a:pt x="1169" y="0"/>
                  </a:moveTo>
                  <a:cubicBezTo>
                    <a:pt x="986" y="0"/>
                    <a:pt x="842" y="139"/>
                    <a:pt x="759" y="401"/>
                  </a:cubicBezTo>
                  <a:cubicBezTo>
                    <a:pt x="673" y="379"/>
                    <a:pt x="586" y="379"/>
                    <a:pt x="499" y="379"/>
                  </a:cubicBezTo>
                  <a:cubicBezTo>
                    <a:pt x="261" y="423"/>
                    <a:pt x="66" y="683"/>
                    <a:pt x="44" y="1030"/>
                  </a:cubicBezTo>
                  <a:cubicBezTo>
                    <a:pt x="1" y="1398"/>
                    <a:pt x="131" y="1832"/>
                    <a:pt x="477" y="1940"/>
                  </a:cubicBezTo>
                  <a:cubicBezTo>
                    <a:pt x="526" y="1960"/>
                    <a:pt x="584" y="1971"/>
                    <a:pt x="642" y="1971"/>
                  </a:cubicBezTo>
                  <a:cubicBezTo>
                    <a:pt x="714" y="1971"/>
                    <a:pt x="786" y="1955"/>
                    <a:pt x="846" y="1919"/>
                  </a:cubicBezTo>
                  <a:cubicBezTo>
                    <a:pt x="1021" y="2055"/>
                    <a:pt x="1231" y="2139"/>
                    <a:pt x="1445" y="2139"/>
                  </a:cubicBezTo>
                  <a:cubicBezTo>
                    <a:pt x="1469" y="2139"/>
                    <a:pt x="1494" y="2138"/>
                    <a:pt x="1518" y="2136"/>
                  </a:cubicBezTo>
                  <a:lnTo>
                    <a:pt x="1583" y="2136"/>
                  </a:lnTo>
                  <a:cubicBezTo>
                    <a:pt x="1973" y="2114"/>
                    <a:pt x="2212" y="2027"/>
                    <a:pt x="2320" y="1875"/>
                  </a:cubicBezTo>
                  <a:cubicBezTo>
                    <a:pt x="2385" y="1767"/>
                    <a:pt x="2407" y="1637"/>
                    <a:pt x="2364" y="1529"/>
                  </a:cubicBezTo>
                  <a:cubicBezTo>
                    <a:pt x="2429" y="1463"/>
                    <a:pt x="2494" y="1398"/>
                    <a:pt x="2515" y="1290"/>
                  </a:cubicBezTo>
                  <a:cubicBezTo>
                    <a:pt x="2559" y="1008"/>
                    <a:pt x="2494" y="705"/>
                    <a:pt x="2320" y="488"/>
                  </a:cubicBezTo>
                  <a:cubicBezTo>
                    <a:pt x="2234" y="379"/>
                    <a:pt x="2104" y="314"/>
                    <a:pt x="1952" y="314"/>
                  </a:cubicBezTo>
                  <a:cubicBezTo>
                    <a:pt x="1887" y="314"/>
                    <a:pt x="1800" y="314"/>
                    <a:pt x="1735" y="358"/>
                  </a:cubicBezTo>
                  <a:cubicBezTo>
                    <a:pt x="1670" y="271"/>
                    <a:pt x="1605" y="184"/>
                    <a:pt x="1518" y="141"/>
                  </a:cubicBezTo>
                  <a:cubicBezTo>
                    <a:pt x="1392" y="46"/>
                    <a:pt x="1274" y="0"/>
                    <a:pt x="11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30" name="Google Shape;5249;p83"/>
            <p:cNvSpPr/>
            <p:nvPr/>
          </p:nvSpPr>
          <p:spPr>
            <a:xfrm>
              <a:off x="2664380" y="3010562"/>
              <a:ext cx="17841" cy="6043"/>
            </a:xfrm>
            <a:custGeom>
              <a:avLst/>
              <a:gdLst/>
              <a:ahLst/>
              <a:cxnLst/>
              <a:rect l="l" t="t" r="r" b="b"/>
              <a:pathLst>
                <a:path w="434" h="147" extrusionOk="0">
                  <a:moveTo>
                    <a:pt x="33" y="0"/>
                  </a:moveTo>
                  <a:cubicBezTo>
                    <a:pt x="22" y="0"/>
                    <a:pt x="11" y="6"/>
                    <a:pt x="0" y="17"/>
                  </a:cubicBezTo>
                  <a:cubicBezTo>
                    <a:pt x="0" y="38"/>
                    <a:pt x="0" y="60"/>
                    <a:pt x="0" y="82"/>
                  </a:cubicBezTo>
                  <a:cubicBezTo>
                    <a:pt x="65" y="125"/>
                    <a:pt x="130" y="147"/>
                    <a:pt x="195" y="147"/>
                  </a:cubicBezTo>
                  <a:cubicBezTo>
                    <a:pt x="260" y="147"/>
                    <a:pt x="347" y="125"/>
                    <a:pt x="412" y="82"/>
                  </a:cubicBezTo>
                  <a:cubicBezTo>
                    <a:pt x="434" y="82"/>
                    <a:pt x="434" y="60"/>
                    <a:pt x="434" y="38"/>
                  </a:cubicBezTo>
                  <a:cubicBezTo>
                    <a:pt x="412" y="17"/>
                    <a:pt x="390" y="17"/>
                    <a:pt x="369" y="17"/>
                  </a:cubicBezTo>
                  <a:cubicBezTo>
                    <a:pt x="325" y="49"/>
                    <a:pt x="271" y="65"/>
                    <a:pt x="217" y="65"/>
                  </a:cubicBezTo>
                  <a:cubicBezTo>
                    <a:pt x="163" y="65"/>
                    <a:pt x="108" y="49"/>
                    <a:pt x="65" y="17"/>
                  </a:cubicBezTo>
                  <a:cubicBezTo>
                    <a:pt x="54" y="6"/>
                    <a:pt x="43" y="0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31" name="Google Shape;5250;p83"/>
            <p:cNvSpPr/>
            <p:nvPr/>
          </p:nvSpPr>
          <p:spPr>
            <a:xfrm>
              <a:off x="2651883" y="2993625"/>
              <a:ext cx="17882" cy="5180"/>
            </a:xfrm>
            <a:custGeom>
              <a:avLst/>
              <a:gdLst/>
              <a:ahLst/>
              <a:cxnLst/>
              <a:rect l="l" t="t" r="r" b="b"/>
              <a:pathLst>
                <a:path w="435" h="126" extrusionOk="0">
                  <a:moveTo>
                    <a:pt x="33" y="0"/>
                  </a:moveTo>
                  <a:cubicBezTo>
                    <a:pt x="22" y="0"/>
                    <a:pt x="11" y="6"/>
                    <a:pt x="1" y="17"/>
                  </a:cubicBezTo>
                  <a:cubicBezTo>
                    <a:pt x="1" y="17"/>
                    <a:pt x="1" y="60"/>
                    <a:pt x="1" y="60"/>
                  </a:cubicBezTo>
                  <a:cubicBezTo>
                    <a:pt x="66" y="103"/>
                    <a:pt x="131" y="125"/>
                    <a:pt x="196" y="125"/>
                  </a:cubicBezTo>
                  <a:cubicBezTo>
                    <a:pt x="261" y="125"/>
                    <a:pt x="347" y="103"/>
                    <a:pt x="412" y="82"/>
                  </a:cubicBezTo>
                  <a:cubicBezTo>
                    <a:pt x="434" y="82"/>
                    <a:pt x="434" y="38"/>
                    <a:pt x="434" y="17"/>
                  </a:cubicBezTo>
                  <a:cubicBezTo>
                    <a:pt x="420" y="17"/>
                    <a:pt x="405" y="7"/>
                    <a:pt x="391" y="7"/>
                  </a:cubicBezTo>
                  <a:cubicBezTo>
                    <a:pt x="384" y="7"/>
                    <a:pt x="376" y="9"/>
                    <a:pt x="369" y="17"/>
                  </a:cubicBezTo>
                  <a:cubicBezTo>
                    <a:pt x="369" y="17"/>
                    <a:pt x="282" y="55"/>
                    <a:pt x="192" y="55"/>
                  </a:cubicBezTo>
                  <a:cubicBezTo>
                    <a:pt x="147" y="55"/>
                    <a:pt x="102" y="46"/>
                    <a:pt x="66" y="17"/>
                  </a:cubicBezTo>
                  <a:cubicBezTo>
                    <a:pt x="55" y="6"/>
                    <a:pt x="44" y="0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32" name="Google Shape;5251;p83"/>
            <p:cNvSpPr/>
            <p:nvPr/>
          </p:nvSpPr>
          <p:spPr>
            <a:xfrm>
              <a:off x="2630918" y="3003491"/>
              <a:ext cx="18334" cy="5097"/>
            </a:xfrm>
            <a:custGeom>
              <a:avLst/>
              <a:gdLst/>
              <a:ahLst/>
              <a:cxnLst/>
              <a:rect l="l" t="t" r="r" b="b"/>
              <a:pathLst>
                <a:path w="446" h="124" extrusionOk="0">
                  <a:moveTo>
                    <a:pt x="48" y="1"/>
                  </a:moveTo>
                  <a:cubicBezTo>
                    <a:pt x="18" y="1"/>
                    <a:pt x="0" y="47"/>
                    <a:pt x="34" y="80"/>
                  </a:cubicBezTo>
                  <a:cubicBezTo>
                    <a:pt x="77" y="102"/>
                    <a:pt x="142" y="123"/>
                    <a:pt x="207" y="123"/>
                  </a:cubicBezTo>
                  <a:cubicBezTo>
                    <a:pt x="272" y="123"/>
                    <a:pt x="359" y="102"/>
                    <a:pt x="424" y="80"/>
                  </a:cubicBezTo>
                  <a:cubicBezTo>
                    <a:pt x="445" y="80"/>
                    <a:pt x="445" y="37"/>
                    <a:pt x="424" y="37"/>
                  </a:cubicBezTo>
                  <a:cubicBezTo>
                    <a:pt x="424" y="21"/>
                    <a:pt x="413" y="6"/>
                    <a:pt x="399" y="6"/>
                  </a:cubicBezTo>
                  <a:cubicBezTo>
                    <a:pt x="393" y="6"/>
                    <a:pt x="387" y="9"/>
                    <a:pt x="380" y="15"/>
                  </a:cubicBezTo>
                  <a:cubicBezTo>
                    <a:pt x="380" y="15"/>
                    <a:pt x="294" y="54"/>
                    <a:pt x="204" y="54"/>
                  </a:cubicBezTo>
                  <a:cubicBezTo>
                    <a:pt x="159" y="54"/>
                    <a:pt x="113" y="44"/>
                    <a:pt x="77" y="15"/>
                  </a:cubicBezTo>
                  <a:cubicBezTo>
                    <a:pt x="67" y="5"/>
                    <a:pt x="57" y="1"/>
                    <a:pt x="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33" name="Google Shape;5252;p83"/>
            <p:cNvSpPr/>
            <p:nvPr/>
          </p:nvSpPr>
          <p:spPr>
            <a:xfrm>
              <a:off x="2620683" y="2984705"/>
              <a:ext cx="18745" cy="6043"/>
            </a:xfrm>
            <a:custGeom>
              <a:avLst/>
              <a:gdLst/>
              <a:ahLst/>
              <a:cxnLst/>
              <a:rect l="l" t="t" r="r" b="b"/>
              <a:pathLst>
                <a:path w="456" h="147" extrusionOk="0">
                  <a:moveTo>
                    <a:pt x="55" y="1"/>
                  </a:moveTo>
                  <a:cubicBezTo>
                    <a:pt x="44" y="1"/>
                    <a:pt x="33" y="6"/>
                    <a:pt x="22" y="17"/>
                  </a:cubicBezTo>
                  <a:cubicBezTo>
                    <a:pt x="1" y="38"/>
                    <a:pt x="1" y="60"/>
                    <a:pt x="22" y="82"/>
                  </a:cubicBezTo>
                  <a:cubicBezTo>
                    <a:pt x="66" y="125"/>
                    <a:pt x="131" y="147"/>
                    <a:pt x="218" y="147"/>
                  </a:cubicBezTo>
                  <a:cubicBezTo>
                    <a:pt x="283" y="147"/>
                    <a:pt x="348" y="125"/>
                    <a:pt x="434" y="82"/>
                  </a:cubicBezTo>
                  <a:cubicBezTo>
                    <a:pt x="434" y="82"/>
                    <a:pt x="456" y="60"/>
                    <a:pt x="434" y="38"/>
                  </a:cubicBezTo>
                  <a:cubicBezTo>
                    <a:pt x="434" y="17"/>
                    <a:pt x="413" y="17"/>
                    <a:pt x="391" y="17"/>
                  </a:cubicBezTo>
                  <a:cubicBezTo>
                    <a:pt x="337" y="49"/>
                    <a:pt x="283" y="66"/>
                    <a:pt x="231" y="66"/>
                  </a:cubicBezTo>
                  <a:cubicBezTo>
                    <a:pt x="180" y="66"/>
                    <a:pt x="131" y="49"/>
                    <a:pt x="87" y="17"/>
                  </a:cubicBezTo>
                  <a:cubicBezTo>
                    <a:pt x="77" y="6"/>
                    <a:pt x="66" y="1"/>
                    <a:pt x="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34" name="Google Shape;5253;p83"/>
            <p:cNvSpPr/>
            <p:nvPr/>
          </p:nvSpPr>
          <p:spPr>
            <a:xfrm>
              <a:off x="2570244" y="2992886"/>
              <a:ext cx="18416" cy="5919"/>
            </a:xfrm>
            <a:custGeom>
              <a:avLst/>
              <a:gdLst/>
              <a:ahLst/>
              <a:cxnLst/>
              <a:rect l="l" t="t" r="r" b="b"/>
              <a:pathLst>
                <a:path w="448" h="144" extrusionOk="0">
                  <a:moveTo>
                    <a:pt x="54" y="1"/>
                  </a:moveTo>
                  <a:cubicBezTo>
                    <a:pt x="22" y="1"/>
                    <a:pt x="0" y="61"/>
                    <a:pt x="35" y="78"/>
                  </a:cubicBezTo>
                  <a:cubicBezTo>
                    <a:pt x="79" y="121"/>
                    <a:pt x="144" y="143"/>
                    <a:pt x="230" y="143"/>
                  </a:cubicBezTo>
                  <a:cubicBezTo>
                    <a:pt x="295" y="143"/>
                    <a:pt x="360" y="121"/>
                    <a:pt x="426" y="100"/>
                  </a:cubicBezTo>
                  <a:cubicBezTo>
                    <a:pt x="447" y="78"/>
                    <a:pt x="447" y="56"/>
                    <a:pt x="447" y="35"/>
                  </a:cubicBezTo>
                  <a:cubicBezTo>
                    <a:pt x="447" y="13"/>
                    <a:pt x="404" y="13"/>
                    <a:pt x="404" y="13"/>
                  </a:cubicBezTo>
                  <a:cubicBezTo>
                    <a:pt x="389" y="13"/>
                    <a:pt x="307" y="61"/>
                    <a:pt x="216" y="61"/>
                  </a:cubicBezTo>
                  <a:cubicBezTo>
                    <a:pt x="170" y="61"/>
                    <a:pt x="122" y="49"/>
                    <a:pt x="79" y="13"/>
                  </a:cubicBezTo>
                  <a:cubicBezTo>
                    <a:pt x="70" y="4"/>
                    <a:pt x="62" y="1"/>
                    <a:pt x="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35" name="Google Shape;5254;p83"/>
            <p:cNvSpPr/>
            <p:nvPr/>
          </p:nvSpPr>
          <p:spPr>
            <a:xfrm>
              <a:off x="2599307" y="3003203"/>
              <a:ext cx="18745" cy="5385"/>
            </a:xfrm>
            <a:custGeom>
              <a:avLst/>
              <a:gdLst/>
              <a:ahLst/>
              <a:cxnLst/>
              <a:rect l="l" t="t" r="r" b="b"/>
              <a:pathLst>
                <a:path w="456" h="131" extrusionOk="0">
                  <a:moveTo>
                    <a:pt x="22" y="0"/>
                  </a:moveTo>
                  <a:cubicBezTo>
                    <a:pt x="0" y="22"/>
                    <a:pt x="0" y="44"/>
                    <a:pt x="22" y="65"/>
                  </a:cubicBezTo>
                  <a:cubicBezTo>
                    <a:pt x="65" y="109"/>
                    <a:pt x="130" y="130"/>
                    <a:pt x="196" y="130"/>
                  </a:cubicBezTo>
                  <a:cubicBezTo>
                    <a:pt x="282" y="130"/>
                    <a:pt x="347" y="109"/>
                    <a:pt x="412" y="65"/>
                  </a:cubicBezTo>
                  <a:cubicBezTo>
                    <a:pt x="434" y="65"/>
                    <a:pt x="456" y="44"/>
                    <a:pt x="434" y="22"/>
                  </a:cubicBezTo>
                  <a:cubicBezTo>
                    <a:pt x="434" y="0"/>
                    <a:pt x="412" y="0"/>
                    <a:pt x="391" y="0"/>
                  </a:cubicBezTo>
                  <a:cubicBezTo>
                    <a:pt x="391" y="0"/>
                    <a:pt x="304" y="49"/>
                    <a:pt x="214" y="49"/>
                  </a:cubicBezTo>
                  <a:cubicBezTo>
                    <a:pt x="169" y="49"/>
                    <a:pt x="123" y="37"/>
                    <a:pt x="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36" name="Google Shape;5255;p83"/>
            <p:cNvSpPr/>
            <p:nvPr/>
          </p:nvSpPr>
          <p:spPr>
            <a:xfrm>
              <a:off x="2501266" y="2791995"/>
              <a:ext cx="16073" cy="10729"/>
            </a:xfrm>
            <a:custGeom>
              <a:avLst/>
              <a:gdLst/>
              <a:ahLst/>
              <a:cxnLst/>
              <a:rect l="l" t="t" r="r" b="b"/>
              <a:pathLst>
                <a:path w="391" h="261" extrusionOk="0">
                  <a:moveTo>
                    <a:pt x="369" y="0"/>
                  </a:moveTo>
                  <a:cubicBezTo>
                    <a:pt x="217" y="0"/>
                    <a:pt x="87" y="65"/>
                    <a:pt x="22" y="195"/>
                  </a:cubicBezTo>
                  <a:cubicBezTo>
                    <a:pt x="1" y="217"/>
                    <a:pt x="1" y="239"/>
                    <a:pt x="22" y="260"/>
                  </a:cubicBezTo>
                  <a:lnTo>
                    <a:pt x="44" y="260"/>
                  </a:lnTo>
                  <a:cubicBezTo>
                    <a:pt x="44" y="260"/>
                    <a:pt x="66" y="239"/>
                    <a:pt x="87" y="239"/>
                  </a:cubicBezTo>
                  <a:cubicBezTo>
                    <a:pt x="87" y="239"/>
                    <a:pt x="183" y="85"/>
                    <a:pt x="321" y="85"/>
                  </a:cubicBezTo>
                  <a:cubicBezTo>
                    <a:pt x="330" y="85"/>
                    <a:pt x="338" y="86"/>
                    <a:pt x="347" y="87"/>
                  </a:cubicBezTo>
                  <a:cubicBezTo>
                    <a:pt x="369" y="87"/>
                    <a:pt x="391" y="65"/>
                    <a:pt x="391" y="43"/>
                  </a:cubicBezTo>
                  <a:cubicBezTo>
                    <a:pt x="391" y="22"/>
                    <a:pt x="391" y="0"/>
                    <a:pt x="3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37" name="Google Shape;5256;p83"/>
            <p:cNvSpPr/>
            <p:nvPr/>
          </p:nvSpPr>
          <p:spPr>
            <a:xfrm>
              <a:off x="2482563" y="2775799"/>
              <a:ext cx="16073" cy="9989"/>
            </a:xfrm>
            <a:custGeom>
              <a:avLst/>
              <a:gdLst/>
              <a:ahLst/>
              <a:cxnLst/>
              <a:rect l="l" t="t" r="r" b="b"/>
              <a:pathLst>
                <a:path w="391" h="243" extrusionOk="0">
                  <a:moveTo>
                    <a:pt x="306" y="1"/>
                  </a:moveTo>
                  <a:cubicBezTo>
                    <a:pt x="190" y="1"/>
                    <a:pt x="78" y="80"/>
                    <a:pt x="0" y="177"/>
                  </a:cubicBezTo>
                  <a:cubicBezTo>
                    <a:pt x="0" y="199"/>
                    <a:pt x="0" y="221"/>
                    <a:pt x="0" y="242"/>
                  </a:cubicBezTo>
                  <a:lnTo>
                    <a:pt x="22" y="242"/>
                  </a:lnTo>
                  <a:cubicBezTo>
                    <a:pt x="44" y="242"/>
                    <a:pt x="65" y="242"/>
                    <a:pt x="65" y="221"/>
                  </a:cubicBezTo>
                  <a:cubicBezTo>
                    <a:pt x="65" y="221"/>
                    <a:pt x="180" y="67"/>
                    <a:pt x="303" y="67"/>
                  </a:cubicBezTo>
                  <a:cubicBezTo>
                    <a:pt x="310" y="67"/>
                    <a:pt x="318" y="68"/>
                    <a:pt x="325" y="69"/>
                  </a:cubicBezTo>
                  <a:cubicBezTo>
                    <a:pt x="347" y="69"/>
                    <a:pt x="369" y="69"/>
                    <a:pt x="390" y="47"/>
                  </a:cubicBezTo>
                  <a:cubicBezTo>
                    <a:pt x="390" y="26"/>
                    <a:pt x="369" y="4"/>
                    <a:pt x="347" y="4"/>
                  </a:cubicBezTo>
                  <a:cubicBezTo>
                    <a:pt x="334" y="2"/>
                    <a:pt x="320" y="1"/>
                    <a:pt x="3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38" name="Google Shape;5257;p83"/>
            <p:cNvSpPr/>
            <p:nvPr/>
          </p:nvSpPr>
          <p:spPr>
            <a:xfrm>
              <a:off x="2477219" y="2798202"/>
              <a:ext cx="16073" cy="9866"/>
            </a:xfrm>
            <a:custGeom>
              <a:avLst/>
              <a:gdLst/>
              <a:ahLst/>
              <a:cxnLst/>
              <a:rect l="l" t="t" r="r" b="b"/>
              <a:pathLst>
                <a:path w="391" h="240" extrusionOk="0">
                  <a:moveTo>
                    <a:pt x="347" y="1"/>
                  </a:moveTo>
                  <a:cubicBezTo>
                    <a:pt x="217" y="1"/>
                    <a:pt x="87" y="66"/>
                    <a:pt x="0" y="196"/>
                  </a:cubicBezTo>
                  <a:cubicBezTo>
                    <a:pt x="0" y="196"/>
                    <a:pt x="0" y="218"/>
                    <a:pt x="0" y="239"/>
                  </a:cubicBezTo>
                  <a:lnTo>
                    <a:pt x="65" y="239"/>
                  </a:lnTo>
                  <a:cubicBezTo>
                    <a:pt x="65" y="239"/>
                    <a:pt x="180" y="86"/>
                    <a:pt x="320" y="86"/>
                  </a:cubicBezTo>
                  <a:cubicBezTo>
                    <a:pt x="329" y="86"/>
                    <a:pt x="338" y="86"/>
                    <a:pt x="347" y="88"/>
                  </a:cubicBezTo>
                  <a:cubicBezTo>
                    <a:pt x="369" y="88"/>
                    <a:pt x="369" y="66"/>
                    <a:pt x="390" y="44"/>
                  </a:cubicBezTo>
                  <a:cubicBezTo>
                    <a:pt x="390" y="23"/>
                    <a:pt x="369" y="1"/>
                    <a:pt x="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39" name="Google Shape;5258;p83"/>
            <p:cNvSpPr/>
            <p:nvPr/>
          </p:nvSpPr>
          <p:spPr>
            <a:xfrm>
              <a:off x="2509282" y="2769715"/>
              <a:ext cx="16073" cy="10729"/>
            </a:xfrm>
            <a:custGeom>
              <a:avLst/>
              <a:gdLst/>
              <a:ahLst/>
              <a:cxnLst/>
              <a:rect l="l" t="t" r="r" b="b"/>
              <a:pathLst>
                <a:path w="391" h="261" extrusionOk="0">
                  <a:moveTo>
                    <a:pt x="369" y="0"/>
                  </a:moveTo>
                  <a:cubicBezTo>
                    <a:pt x="217" y="0"/>
                    <a:pt x="87" y="87"/>
                    <a:pt x="22" y="195"/>
                  </a:cubicBezTo>
                  <a:cubicBezTo>
                    <a:pt x="1" y="217"/>
                    <a:pt x="1" y="239"/>
                    <a:pt x="22" y="260"/>
                  </a:cubicBezTo>
                  <a:lnTo>
                    <a:pt x="44" y="260"/>
                  </a:lnTo>
                  <a:cubicBezTo>
                    <a:pt x="66" y="260"/>
                    <a:pt x="66" y="260"/>
                    <a:pt x="87" y="239"/>
                  </a:cubicBezTo>
                  <a:cubicBezTo>
                    <a:pt x="87" y="239"/>
                    <a:pt x="183" y="85"/>
                    <a:pt x="321" y="85"/>
                  </a:cubicBezTo>
                  <a:cubicBezTo>
                    <a:pt x="330" y="85"/>
                    <a:pt x="339" y="86"/>
                    <a:pt x="348" y="87"/>
                  </a:cubicBezTo>
                  <a:cubicBezTo>
                    <a:pt x="369" y="87"/>
                    <a:pt x="391" y="65"/>
                    <a:pt x="391" y="43"/>
                  </a:cubicBezTo>
                  <a:cubicBezTo>
                    <a:pt x="391" y="22"/>
                    <a:pt x="391" y="0"/>
                    <a:pt x="3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40" name="Google Shape;5259;p83"/>
            <p:cNvSpPr/>
            <p:nvPr/>
          </p:nvSpPr>
          <p:spPr>
            <a:xfrm>
              <a:off x="2522642" y="2779498"/>
              <a:ext cx="16977" cy="10729"/>
            </a:xfrm>
            <a:custGeom>
              <a:avLst/>
              <a:gdLst/>
              <a:ahLst/>
              <a:cxnLst/>
              <a:rect l="l" t="t" r="r" b="b"/>
              <a:pathLst>
                <a:path w="413" h="261" extrusionOk="0">
                  <a:moveTo>
                    <a:pt x="369" y="1"/>
                  </a:moveTo>
                  <a:cubicBezTo>
                    <a:pt x="218" y="1"/>
                    <a:pt x="88" y="66"/>
                    <a:pt x="23" y="196"/>
                  </a:cubicBezTo>
                  <a:cubicBezTo>
                    <a:pt x="1" y="217"/>
                    <a:pt x="1" y="239"/>
                    <a:pt x="23" y="261"/>
                  </a:cubicBezTo>
                  <a:lnTo>
                    <a:pt x="44" y="261"/>
                  </a:lnTo>
                  <a:cubicBezTo>
                    <a:pt x="66" y="261"/>
                    <a:pt x="66" y="239"/>
                    <a:pt x="88" y="239"/>
                  </a:cubicBezTo>
                  <a:cubicBezTo>
                    <a:pt x="88" y="239"/>
                    <a:pt x="184" y="85"/>
                    <a:pt x="321" y="85"/>
                  </a:cubicBezTo>
                  <a:cubicBezTo>
                    <a:pt x="330" y="85"/>
                    <a:pt x="339" y="86"/>
                    <a:pt x="348" y="87"/>
                  </a:cubicBezTo>
                  <a:cubicBezTo>
                    <a:pt x="369" y="87"/>
                    <a:pt x="391" y="66"/>
                    <a:pt x="391" y="44"/>
                  </a:cubicBezTo>
                  <a:cubicBezTo>
                    <a:pt x="413" y="22"/>
                    <a:pt x="391" y="1"/>
                    <a:pt x="3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41" name="Google Shape;5260;p83"/>
            <p:cNvSpPr/>
            <p:nvPr/>
          </p:nvSpPr>
          <p:spPr>
            <a:xfrm>
              <a:off x="2487002" y="2810699"/>
              <a:ext cx="16073" cy="9825"/>
            </a:xfrm>
            <a:custGeom>
              <a:avLst/>
              <a:gdLst/>
              <a:ahLst/>
              <a:cxnLst/>
              <a:rect l="l" t="t" r="r" b="b"/>
              <a:pathLst>
                <a:path w="391" h="239" extrusionOk="0">
                  <a:moveTo>
                    <a:pt x="369" y="0"/>
                  </a:moveTo>
                  <a:cubicBezTo>
                    <a:pt x="217" y="0"/>
                    <a:pt x="87" y="65"/>
                    <a:pt x="22" y="196"/>
                  </a:cubicBezTo>
                  <a:cubicBezTo>
                    <a:pt x="1" y="196"/>
                    <a:pt x="22" y="217"/>
                    <a:pt x="22" y="239"/>
                  </a:cubicBezTo>
                  <a:lnTo>
                    <a:pt x="87" y="239"/>
                  </a:lnTo>
                  <a:cubicBezTo>
                    <a:pt x="87" y="217"/>
                    <a:pt x="196" y="65"/>
                    <a:pt x="348" y="65"/>
                  </a:cubicBezTo>
                  <a:cubicBezTo>
                    <a:pt x="369" y="65"/>
                    <a:pt x="391" y="65"/>
                    <a:pt x="391" y="44"/>
                  </a:cubicBezTo>
                  <a:cubicBezTo>
                    <a:pt x="391" y="22"/>
                    <a:pt x="391" y="0"/>
                    <a:pt x="3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42" name="Google Shape;5261;p83"/>
            <p:cNvSpPr/>
            <p:nvPr/>
          </p:nvSpPr>
          <p:spPr>
            <a:xfrm>
              <a:off x="2460283" y="2791995"/>
              <a:ext cx="16977" cy="10729"/>
            </a:xfrm>
            <a:custGeom>
              <a:avLst/>
              <a:gdLst/>
              <a:ahLst/>
              <a:cxnLst/>
              <a:rect l="l" t="t" r="r" b="b"/>
              <a:pathLst>
                <a:path w="413" h="261" extrusionOk="0">
                  <a:moveTo>
                    <a:pt x="369" y="0"/>
                  </a:moveTo>
                  <a:cubicBezTo>
                    <a:pt x="217" y="0"/>
                    <a:pt x="87" y="87"/>
                    <a:pt x="22" y="195"/>
                  </a:cubicBezTo>
                  <a:cubicBezTo>
                    <a:pt x="0" y="217"/>
                    <a:pt x="0" y="239"/>
                    <a:pt x="22" y="260"/>
                  </a:cubicBezTo>
                  <a:lnTo>
                    <a:pt x="44" y="260"/>
                  </a:lnTo>
                  <a:cubicBezTo>
                    <a:pt x="65" y="260"/>
                    <a:pt x="65" y="260"/>
                    <a:pt x="87" y="239"/>
                  </a:cubicBezTo>
                  <a:cubicBezTo>
                    <a:pt x="87" y="239"/>
                    <a:pt x="183" y="85"/>
                    <a:pt x="321" y="85"/>
                  </a:cubicBezTo>
                  <a:cubicBezTo>
                    <a:pt x="329" y="85"/>
                    <a:pt x="338" y="86"/>
                    <a:pt x="347" y="87"/>
                  </a:cubicBezTo>
                  <a:cubicBezTo>
                    <a:pt x="369" y="87"/>
                    <a:pt x="390" y="65"/>
                    <a:pt x="390" y="43"/>
                  </a:cubicBezTo>
                  <a:cubicBezTo>
                    <a:pt x="412" y="22"/>
                    <a:pt x="390" y="0"/>
                    <a:pt x="3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43" name="Google Shape;5262;p83"/>
            <p:cNvSpPr/>
            <p:nvPr/>
          </p:nvSpPr>
          <p:spPr>
            <a:xfrm>
              <a:off x="2457611" y="2811603"/>
              <a:ext cx="16073" cy="10729"/>
            </a:xfrm>
            <a:custGeom>
              <a:avLst/>
              <a:gdLst/>
              <a:ahLst/>
              <a:cxnLst/>
              <a:rect l="l" t="t" r="r" b="b"/>
              <a:pathLst>
                <a:path w="391" h="261" extrusionOk="0">
                  <a:moveTo>
                    <a:pt x="347" y="0"/>
                  </a:moveTo>
                  <a:cubicBezTo>
                    <a:pt x="217" y="0"/>
                    <a:pt x="87" y="87"/>
                    <a:pt x="0" y="195"/>
                  </a:cubicBezTo>
                  <a:cubicBezTo>
                    <a:pt x="0" y="217"/>
                    <a:pt x="0" y="239"/>
                    <a:pt x="0" y="260"/>
                  </a:cubicBezTo>
                  <a:lnTo>
                    <a:pt x="22" y="260"/>
                  </a:lnTo>
                  <a:cubicBezTo>
                    <a:pt x="44" y="260"/>
                    <a:pt x="65" y="260"/>
                    <a:pt x="65" y="239"/>
                  </a:cubicBezTo>
                  <a:cubicBezTo>
                    <a:pt x="65" y="239"/>
                    <a:pt x="180" y="85"/>
                    <a:pt x="321" y="85"/>
                  </a:cubicBezTo>
                  <a:cubicBezTo>
                    <a:pt x="329" y="85"/>
                    <a:pt x="338" y="86"/>
                    <a:pt x="347" y="87"/>
                  </a:cubicBezTo>
                  <a:cubicBezTo>
                    <a:pt x="369" y="87"/>
                    <a:pt x="390" y="65"/>
                    <a:pt x="390" y="43"/>
                  </a:cubicBezTo>
                  <a:cubicBezTo>
                    <a:pt x="390" y="22"/>
                    <a:pt x="369" y="22"/>
                    <a:pt x="3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44" name="Google Shape;5263;p83"/>
            <p:cNvSpPr/>
            <p:nvPr/>
          </p:nvSpPr>
          <p:spPr>
            <a:xfrm>
              <a:off x="2437098" y="2806999"/>
              <a:ext cx="13196" cy="15333"/>
            </a:xfrm>
            <a:custGeom>
              <a:avLst/>
              <a:gdLst/>
              <a:ahLst/>
              <a:cxnLst/>
              <a:rect l="l" t="t" r="r" b="b"/>
              <a:pathLst>
                <a:path w="321" h="373" extrusionOk="0">
                  <a:moveTo>
                    <a:pt x="274" y="0"/>
                  </a:moveTo>
                  <a:cubicBezTo>
                    <a:pt x="270" y="0"/>
                    <a:pt x="265" y="1"/>
                    <a:pt x="261" y="4"/>
                  </a:cubicBezTo>
                  <a:cubicBezTo>
                    <a:pt x="66" y="69"/>
                    <a:pt x="22" y="307"/>
                    <a:pt x="22" y="307"/>
                  </a:cubicBezTo>
                  <a:cubicBezTo>
                    <a:pt x="1" y="329"/>
                    <a:pt x="22" y="351"/>
                    <a:pt x="44" y="372"/>
                  </a:cubicBezTo>
                  <a:cubicBezTo>
                    <a:pt x="66" y="372"/>
                    <a:pt x="87" y="351"/>
                    <a:pt x="87" y="329"/>
                  </a:cubicBezTo>
                  <a:cubicBezTo>
                    <a:pt x="87" y="329"/>
                    <a:pt x="131" y="112"/>
                    <a:pt x="282" y="90"/>
                  </a:cubicBezTo>
                  <a:cubicBezTo>
                    <a:pt x="321" y="71"/>
                    <a:pt x="308" y="0"/>
                    <a:pt x="2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45" name="Google Shape;5264;p83"/>
            <p:cNvSpPr/>
            <p:nvPr/>
          </p:nvSpPr>
          <p:spPr>
            <a:xfrm>
              <a:off x="2575259" y="2979361"/>
              <a:ext cx="19115" cy="5180"/>
            </a:xfrm>
            <a:custGeom>
              <a:avLst/>
              <a:gdLst/>
              <a:ahLst/>
              <a:cxnLst/>
              <a:rect l="l" t="t" r="r" b="b"/>
              <a:pathLst>
                <a:path w="465" h="126" extrusionOk="0">
                  <a:moveTo>
                    <a:pt x="54" y="0"/>
                  </a:moveTo>
                  <a:cubicBezTo>
                    <a:pt x="43" y="0"/>
                    <a:pt x="33" y="6"/>
                    <a:pt x="22" y="17"/>
                  </a:cubicBezTo>
                  <a:cubicBezTo>
                    <a:pt x="0" y="17"/>
                    <a:pt x="0" y="38"/>
                    <a:pt x="22" y="60"/>
                  </a:cubicBezTo>
                  <a:cubicBezTo>
                    <a:pt x="65" y="103"/>
                    <a:pt x="130" y="125"/>
                    <a:pt x="217" y="125"/>
                  </a:cubicBezTo>
                  <a:cubicBezTo>
                    <a:pt x="282" y="125"/>
                    <a:pt x="347" y="103"/>
                    <a:pt x="412" y="82"/>
                  </a:cubicBezTo>
                  <a:cubicBezTo>
                    <a:pt x="464" y="64"/>
                    <a:pt x="446" y="5"/>
                    <a:pt x="415" y="5"/>
                  </a:cubicBezTo>
                  <a:cubicBezTo>
                    <a:pt x="407" y="5"/>
                    <a:pt x="399" y="8"/>
                    <a:pt x="390" y="17"/>
                  </a:cubicBezTo>
                  <a:cubicBezTo>
                    <a:pt x="390" y="17"/>
                    <a:pt x="304" y="55"/>
                    <a:pt x="214" y="55"/>
                  </a:cubicBezTo>
                  <a:cubicBezTo>
                    <a:pt x="169" y="55"/>
                    <a:pt x="123" y="46"/>
                    <a:pt x="87" y="17"/>
                  </a:cubicBezTo>
                  <a:cubicBezTo>
                    <a:pt x="76" y="6"/>
                    <a:pt x="65" y="0"/>
                    <a:pt x="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46" name="Google Shape;5265;p83"/>
            <p:cNvSpPr/>
            <p:nvPr/>
          </p:nvSpPr>
          <p:spPr>
            <a:xfrm>
              <a:off x="2552321" y="2988775"/>
              <a:ext cx="18498" cy="5550"/>
            </a:xfrm>
            <a:custGeom>
              <a:avLst/>
              <a:gdLst/>
              <a:ahLst/>
              <a:cxnLst/>
              <a:rect l="l" t="t" r="r" b="b"/>
              <a:pathLst>
                <a:path w="450" h="135" extrusionOk="0">
                  <a:moveTo>
                    <a:pt x="63" y="0"/>
                  </a:moveTo>
                  <a:cubicBezTo>
                    <a:pt x="27" y="0"/>
                    <a:pt x="0" y="51"/>
                    <a:pt x="38" y="70"/>
                  </a:cubicBezTo>
                  <a:cubicBezTo>
                    <a:pt x="81" y="113"/>
                    <a:pt x="146" y="135"/>
                    <a:pt x="211" y="135"/>
                  </a:cubicBezTo>
                  <a:cubicBezTo>
                    <a:pt x="298" y="135"/>
                    <a:pt x="363" y="113"/>
                    <a:pt x="428" y="91"/>
                  </a:cubicBezTo>
                  <a:cubicBezTo>
                    <a:pt x="450" y="70"/>
                    <a:pt x="450" y="48"/>
                    <a:pt x="450" y="26"/>
                  </a:cubicBezTo>
                  <a:cubicBezTo>
                    <a:pt x="428" y="5"/>
                    <a:pt x="406" y="5"/>
                    <a:pt x="385" y="5"/>
                  </a:cubicBezTo>
                  <a:cubicBezTo>
                    <a:pt x="341" y="37"/>
                    <a:pt x="292" y="53"/>
                    <a:pt x="241" y="53"/>
                  </a:cubicBezTo>
                  <a:cubicBezTo>
                    <a:pt x="189" y="53"/>
                    <a:pt x="135" y="37"/>
                    <a:pt x="81" y="5"/>
                  </a:cubicBezTo>
                  <a:cubicBezTo>
                    <a:pt x="75" y="1"/>
                    <a:pt x="69" y="0"/>
                    <a:pt x="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47" name="Google Shape;5266;p83"/>
            <p:cNvSpPr/>
            <p:nvPr/>
          </p:nvSpPr>
          <p:spPr>
            <a:xfrm>
              <a:off x="2680411" y="2994530"/>
              <a:ext cx="18498" cy="6043"/>
            </a:xfrm>
            <a:custGeom>
              <a:avLst/>
              <a:gdLst/>
              <a:ahLst/>
              <a:cxnLst/>
              <a:rect l="l" t="t" r="r" b="b"/>
              <a:pathLst>
                <a:path w="450" h="147" extrusionOk="0">
                  <a:moveTo>
                    <a:pt x="33" y="0"/>
                  </a:moveTo>
                  <a:cubicBezTo>
                    <a:pt x="22" y="0"/>
                    <a:pt x="11" y="5"/>
                    <a:pt x="0" y="16"/>
                  </a:cubicBezTo>
                  <a:cubicBezTo>
                    <a:pt x="0" y="38"/>
                    <a:pt x="0" y="60"/>
                    <a:pt x="0" y="81"/>
                  </a:cubicBezTo>
                  <a:cubicBezTo>
                    <a:pt x="65" y="125"/>
                    <a:pt x="130" y="146"/>
                    <a:pt x="195" y="146"/>
                  </a:cubicBezTo>
                  <a:cubicBezTo>
                    <a:pt x="260" y="146"/>
                    <a:pt x="347" y="125"/>
                    <a:pt x="412" y="103"/>
                  </a:cubicBezTo>
                  <a:cubicBezTo>
                    <a:pt x="450" y="66"/>
                    <a:pt x="422" y="12"/>
                    <a:pt x="386" y="12"/>
                  </a:cubicBezTo>
                  <a:cubicBezTo>
                    <a:pt x="381" y="12"/>
                    <a:pt x="375" y="13"/>
                    <a:pt x="369" y="16"/>
                  </a:cubicBezTo>
                  <a:cubicBezTo>
                    <a:pt x="369" y="16"/>
                    <a:pt x="292" y="55"/>
                    <a:pt x="202" y="55"/>
                  </a:cubicBezTo>
                  <a:cubicBezTo>
                    <a:pt x="157" y="55"/>
                    <a:pt x="109" y="45"/>
                    <a:pt x="65" y="16"/>
                  </a:cubicBezTo>
                  <a:cubicBezTo>
                    <a:pt x="55" y="5"/>
                    <a:pt x="44" y="0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48" name="Google Shape;5267;p83"/>
            <p:cNvSpPr/>
            <p:nvPr/>
          </p:nvSpPr>
          <p:spPr>
            <a:xfrm>
              <a:off x="2688674" y="3008383"/>
              <a:ext cx="19403" cy="5550"/>
            </a:xfrm>
            <a:custGeom>
              <a:avLst/>
              <a:gdLst/>
              <a:ahLst/>
              <a:cxnLst/>
              <a:rect l="l" t="t" r="r" b="b"/>
              <a:pathLst>
                <a:path w="472" h="135" extrusionOk="0">
                  <a:moveTo>
                    <a:pt x="84" y="0"/>
                  </a:moveTo>
                  <a:cubicBezTo>
                    <a:pt x="44" y="0"/>
                    <a:pt x="0" y="54"/>
                    <a:pt x="38" y="91"/>
                  </a:cubicBezTo>
                  <a:cubicBezTo>
                    <a:pt x="103" y="113"/>
                    <a:pt x="168" y="135"/>
                    <a:pt x="233" y="135"/>
                  </a:cubicBezTo>
                  <a:cubicBezTo>
                    <a:pt x="298" y="135"/>
                    <a:pt x="363" y="113"/>
                    <a:pt x="428" y="91"/>
                  </a:cubicBezTo>
                  <a:cubicBezTo>
                    <a:pt x="450" y="70"/>
                    <a:pt x="471" y="48"/>
                    <a:pt x="450" y="26"/>
                  </a:cubicBezTo>
                  <a:cubicBezTo>
                    <a:pt x="450" y="4"/>
                    <a:pt x="428" y="4"/>
                    <a:pt x="406" y="4"/>
                  </a:cubicBezTo>
                  <a:cubicBezTo>
                    <a:pt x="406" y="4"/>
                    <a:pt x="320" y="53"/>
                    <a:pt x="230" y="53"/>
                  </a:cubicBezTo>
                  <a:cubicBezTo>
                    <a:pt x="185" y="53"/>
                    <a:pt x="139" y="41"/>
                    <a:pt x="103" y="4"/>
                  </a:cubicBezTo>
                  <a:cubicBezTo>
                    <a:pt x="97" y="2"/>
                    <a:pt x="91" y="0"/>
                    <a:pt x="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49" name="Google Shape;5268;p83"/>
            <p:cNvSpPr/>
            <p:nvPr/>
          </p:nvSpPr>
          <p:spPr>
            <a:xfrm>
              <a:off x="2845292" y="2971099"/>
              <a:ext cx="13401" cy="13442"/>
            </a:xfrm>
            <a:custGeom>
              <a:avLst/>
              <a:gdLst/>
              <a:ahLst/>
              <a:cxnLst/>
              <a:rect l="l" t="t" r="r" b="b"/>
              <a:pathLst>
                <a:path w="326" h="327" extrusionOk="0">
                  <a:moveTo>
                    <a:pt x="282" y="1"/>
                  </a:moveTo>
                  <a:cubicBezTo>
                    <a:pt x="260" y="1"/>
                    <a:pt x="239" y="1"/>
                    <a:pt x="239" y="23"/>
                  </a:cubicBezTo>
                  <a:cubicBezTo>
                    <a:pt x="239" y="44"/>
                    <a:pt x="174" y="239"/>
                    <a:pt x="22" y="261"/>
                  </a:cubicBezTo>
                  <a:cubicBezTo>
                    <a:pt x="0" y="261"/>
                    <a:pt x="0" y="283"/>
                    <a:pt x="0" y="304"/>
                  </a:cubicBezTo>
                  <a:cubicBezTo>
                    <a:pt x="0" y="326"/>
                    <a:pt x="22" y="326"/>
                    <a:pt x="44" y="326"/>
                  </a:cubicBezTo>
                  <a:cubicBezTo>
                    <a:pt x="239" y="304"/>
                    <a:pt x="325" y="66"/>
                    <a:pt x="325" y="66"/>
                  </a:cubicBezTo>
                  <a:cubicBezTo>
                    <a:pt x="325" y="23"/>
                    <a:pt x="304" y="1"/>
                    <a:pt x="2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50" name="Google Shape;5269;p83"/>
            <p:cNvSpPr/>
            <p:nvPr/>
          </p:nvSpPr>
          <p:spPr>
            <a:xfrm>
              <a:off x="2847060" y="2950257"/>
              <a:ext cx="14305" cy="13771"/>
            </a:xfrm>
            <a:custGeom>
              <a:avLst/>
              <a:gdLst/>
              <a:ahLst/>
              <a:cxnLst/>
              <a:rect l="l" t="t" r="r" b="b"/>
              <a:pathLst>
                <a:path w="348" h="335" extrusionOk="0">
                  <a:moveTo>
                    <a:pt x="286" y="0"/>
                  </a:moveTo>
                  <a:cubicBezTo>
                    <a:pt x="272" y="0"/>
                    <a:pt x="261" y="16"/>
                    <a:pt x="261" y="31"/>
                  </a:cubicBezTo>
                  <a:cubicBezTo>
                    <a:pt x="261" y="31"/>
                    <a:pt x="196" y="226"/>
                    <a:pt x="44" y="248"/>
                  </a:cubicBezTo>
                  <a:cubicBezTo>
                    <a:pt x="22" y="248"/>
                    <a:pt x="1" y="269"/>
                    <a:pt x="1" y="291"/>
                  </a:cubicBezTo>
                  <a:cubicBezTo>
                    <a:pt x="22" y="313"/>
                    <a:pt x="22" y="334"/>
                    <a:pt x="44" y="334"/>
                  </a:cubicBezTo>
                  <a:lnTo>
                    <a:pt x="66" y="334"/>
                  </a:lnTo>
                  <a:cubicBezTo>
                    <a:pt x="261" y="291"/>
                    <a:pt x="326" y="53"/>
                    <a:pt x="326" y="53"/>
                  </a:cubicBezTo>
                  <a:cubicBezTo>
                    <a:pt x="347" y="31"/>
                    <a:pt x="326" y="9"/>
                    <a:pt x="304" y="9"/>
                  </a:cubicBezTo>
                  <a:cubicBezTo>
                    <a:pt x="298" y="3"/>
                    <a:pt x="291" y="0"/>
                    <a:pt x="2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51" name="Google Shape;5270;p83"/>
            <p:cNvSpPr/>
            <p:nvPr/>
          </p:nvSpPr>
          <p:spPr>
            <a:xfrm>
              <a:off x="2859556" y="2954163"/>
              <a:ext cx="14264" cy="13442"/>
            </a:xfrm>
            <a:custGeom>
              <a:avLst/>
              <a:gdLst/>
              <a:ahLst/>
              <a:cxnLst/>
              <a:rect l="l" t="t" r="r" b="b"/>
              <a:pathLst>
                <a:path w="347" h="327" extrusionOk="0">
                  <a:moveTo>
                    <a:pt x="304" y="1"/>
                  </a:moveTo>
                  <a:cubicBezTo>
                    <a:pt x="282" y="1"/>
                    <a:pt x="260" y="1"/>
                    <a:pt x="260" y="23"/>
                  </a:cubicBezTo>
                  <a:cubicBezTo>
                    <a:pt x="260" y="44"/>
                    <a:pt x="195" y="239"/>
                    <a:pt x="43" y="261"/>
                  </a:cubicBezTo>
                  <a:cubicBezTo>
                    <a:pt x="22" y="261"/>
                    <a:pt x="0" y="283"/>
                    <a:pt x="22" y="305"/>
                  </a:cubicBezTo>
                  <a:cubicBezTo>
                    <a:pt x="22" y="326"/>
                    <a:pt x="22" y="326"/>
                    <a:pt x="43" y="326"/>
                  </a:cubicBezTo>
                  <a:lnTo>
                    <a:pt x="65" y="326"/>
                  </a:lnTo>
                  <a:cubicBezTo>
                    <a:pt x="260" y="305"/>
                    <a:pt x="325" y="66"/>
                    <a:pt x="325" y="66"/>
                  </a:cubicBezTo>
                  <a:cubicBezTo>
                    <a:pt x="347" y="44"/>
                    <a:pt x="325" y="1"/>
                    <a:pt x="3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</p:grpSp>
      <p:grpSp>
        <p:nvGrpSpPr>
          <p:cNvPr id="208" name="Google Shape;5786;p83"/>
          <p:cNvGrpSpPr/>
          <p:nvPr/>
        </p:nvGrpSpPr>
        <p:grpSpPr>
          <a:xfrm>
            <a:off x="866272" y="5729855"/>
            <a:ext cx="954952" cy="958855"/>
            <a:chOff x="852275" y="1768528"/>
            <a:chExt cx="927979" cy="931771"/>
          </a:xfrm>
        </p:grpSpPr>
        <p:sp>
          <p:nvSpPr>
            <p:cNvPr id="209" name="Google Shape;5787;p83"/>
            <p:cNvSpPr/>
            <p:nvPr/>
          </p:nvSpPr>
          <p:spPr>
            <a:xfrm>
              <a:off x="1157339" y="1768528"/>
              <a:ext cx="284790" cy="451807"/>
            </a:xfrm>
            <a:custGeom>
              <a:avLst/>
              <a:gdLst/>
              <a:ahLst/>
              <a:cxnLst/>
              <a:rect l="l" t="t" r="r" b="b"/>
              <a:pathLst>
                <a:path w="5789" h="9184" extrusionOk="0">
                  <a:moveTo>
                    <a:pt x="3296" y="1790"/>
                  </a:moveTo>
                  <a:cubicBezTo>
                    <a:pt x="3382" y="2116"/>
                    <a:pt x="3317" y="2181"/>
                    <a:pt x="3296" y="2202"/>
                  </a:cubicBezTo>
                  <a:cubicBezTo>
                    <a:pt x="3287" y="2207"/>
                    <a:pt x="3278" y="2208"/>
                    <a:pt x="3270" y="2208"/>
                  </a:cubicBezTo>
                  <a:cubicBezTo>
                    <a:pt x="3237" y="2208"/>
                    <a:pt x="3209" y="2181"/>
                    <a:pt x="3209" y="2181"/>
                  </a:cubicBezTo>
                  <a:cubicBezTo>
                    <a:pt x="3122" y="2116"/>
                    <a:pt x="3079" y="2007"/>
                    <a:pt x="3122" y="1920"/>
                  </a:cubicBezTo>
                  <a:cubicBezTo>
                    <a:pt x="3144" y="1834"/>
                    <a:pt x="3209" y="1790"/>
                    <a:pt x="3296" y="1790"/>
                  </a:cubicBezTo>
                  <a:close/>
                  <a:moveTo>
                    <a:pt x="4618" y="4349"/>
                  </a:moveTo>
                  <a:cubicBezTo>
                    <a:pt x="4705" y="4349"/>
                    <a:pt x="4792" y="4349"/>
                    <a:pt x="4878" y="4392"/>
                  </a:cubicBezTo>
                  <a:cubicBezTo>
                    <a:pt x="4792" y="4566"/>
                    <a:pt x="4662" y="4652"/>
                    <a:pt x="4531" y="4652"/>
                  </a:cubicBezTo>
                  <a:cubicBezTo>
                    <a:pt x="4336" y="4631"/>
                    <a:pt x="4293" y="4609"/>
                    <a:pt x="4271" y="4522"/>
                  </a:cubicBezTo>
                  <a:cubicBezTo>
                    <a:pt x="4250" y="4457"/>
                    <a:pt x="4380" y="4370"/>
                    <a:pt x="4531" y="4349"/>
                  </a:cubicBezTo>
                  <a:close/>
                  <a:moveTo>
                    <a:pt x="4510" y="7211"/>
                  </a:moveTo>
                  <a:cubicBezTo>
                    <a:pt x="4640" y="7232"/>
                    <a:pt x="4748" y="7254"/>
                    <a:pt x="4835" y="7319"/>
                  </a:cubicBezTo>
                  <a:cubicBezTo>
                    <a:pt x="4752" y="7385"/>
                    <a:pt x="4657" y="7413"/>
                    <a:pt x="4558" y="7413"/>
                  </a:cubicBezTo>
                  <a:cubicBezTo>
                    <a:pt x="4528" y="7413"/>
                    <a:pt x="4497" y="7411"/>
                    <a:pt x="4466" y="7406"/>
                  </a:cubicBezTo>
                  <a:cubicBezTo>
                    <a:pt x="4423" y="7384"/>
                    <a:pt x="4401" y="7362"/>
                    <a:pt x="4401" y="7297"/>
                  </a:cubicBezTo>
                  <a:cubicBezTo>
                    <a:pt x="4380" y="7276"/>
                    <a:pt x="4401" y="7232"/>
                    <a:pt x="4445" y="7211"/>
                  </a:cubicBezTo>
                  <a:close/>
                  <a:moveTo>
                    <a:pt x="933" y="1"/>
                  </a:moveTo>
                  <a:cubicBezTo>
                    <a:pt x="438" y="1"/>
                    <a:pt x="60" y="78"/>
                    <a:pt x="44" y="78"/>
                  </a:cubicBezTo>
                  <a:cubicBezTo>
                    <a:pt x="44" y="78"/>
                    <a:pt x="22" y="99"/>
                    <a:pt x="22" y="99"/>
                  </a:cubicBezTo>
                  <a:lnTo>
                    <a:pt x="0" y="2463"/>
                  </a:lnTo>
                  <a:cubicBezTo>
                    <a:pt x="0" y="2484"/>
                    <a:pt x="22" y="2484"/>
                    <a:pt x="44" y="2484"/>
                  </a:cubicBezTo>
                  <a:cubicBezTo>
                    <a:pt x="65" y="2484"/>
                    <a:pt x="87" y="2484"/>
                    <a:pt x="87" y="2463"/>
                  </a:cubicBezTo>
                  <a:lnTo>
                    <a:pt x="109" y="143"/>
                  </a:lnTo>
                  <a:cubicBezTo>
                    <a:pt x="198" y="128"/>
                    <a:pt x="512" y="78"/>
                    <a:pt x="910" y="78"/>
                  </a:cubicBezTo>
                  <a:cubicBezTo>
                    <a:pt x="1676" y="78"/>
                    <a:pt x="2751" y="264"/>
                    <a:pt x="3122" y="1248"/>
                  </a:cubicBezTo>
                  <a:cubicBezTo>
                    <a:pt x="3187" y="1400"/>
                    <a:pt x="3231" y="1552"/>
                    <a:pt x="3274" y="1704"/>
                  </a:cubicBezTo>
                  <a:cubicBezTo>
                    <a:pt x="3187" y="1725"/>
                    <a:pt x="3101" y="1790"/>
                    <a:pt x="3057" y="1899"/>
                  </a:cubicBezTo>
                  <a:cubicBezTo>
                    <a:pt x="3014" y="2029"/>
                    <a:pt x="3057" y="2159"/>
                    <a:pt x="3166" y="2246"/>
                  </a:cubicBezTo>
                  <a:cubicBezTo>
                    <a:pt x="3191" y="2271"/>
                    <a:pt x="3231" y="2282"/>
                    <a:pt x="3269" y="2282"/>
                  </a:cubicBezTo>
                  <a:cubicBezTo>
                    <a:pt x="3296" y="2282"/>
                    <a:pt x="3321" y="2276"/>
                    <a:pt x="3339" y="2267"/>
                  </a:cubicBezTo>
                  <a:cubicBezTo>
                    <a:pt x="3426" y="2202"/>
                    <a:pt x="3447" y="2051"/>
                    <a:pt x="3382" y="1769"/>
                  </a:cubicBezTo>
                  <a:lnTo>
                    <a:pt x="3664" y="1769"/>
                  </a:lnTo>
                  <a:cubicBezTo>
                    <a:pt x="4228" y="1834"/>
                    <a:pt x="5160" y="2289"/>
                    <a:pt x="5052" y="3720"/>
                  </a:cubicBezTo>
                  <a:cubicBezTo>
                    <a:pt x="5030" y="3937"/>
                    <a:pt x="4987" y="4154"/>
                    <a:pt x="4900" y="4349"/>
                  </a:cubicBezTo>
                  <a:cubicBezTo>
                    <a:pt x="4819" y="4300"/>
                    <a:pt x="4725" y="4276"/>
                    <a:pt x="4638" y="4276"/>
                  </a:cubicBezTo>
                  <a:cubicBezTo>
                    <a:pt x="4609" y="4276"/>
                    <a:pt x="4580" y="4278"/>
                    <a:pt x="4553" y="4284"/>
                  </a:cubicBezTo>
                  <a:cubicBezTo>
                    <a:pt x="4336" y="4305"/>
                    <a:pt x="4185" y="4414"/>
                    <a:pt x="4185" y="4544"/>
                  </a:cubicBezTo>
                  <a:cubicBezTo>
                    <a:pt x="4185" y="4609"/>
                    <a:pt x="4228" y="4717"/>
                    <a:pt x="4531" y="4739"/>
                  </a:cubicBezTo>
                  <a:cubicBezTo>
                    <a:pt x="4705" y="4739"/>
                    <a:pt x="4857" y="4609"/>
                    <a:pt x="4943" y="4457"/>
                  </a:cubicBezTo>
                  <a:cubicBezTo>
                    <a:pt x="5117" y="4566"/>
                    <a:pt x="5334" y="4826"/>
                    <a:pt x="5442" y="5368"/>
                  </a:cubicBezTo>
                  <a:cubicBezTo>
                    <a:pt x="5681" y="6560"/>
                    <a:pt x="5139" y="7124"/>
                    <a:pt x="4965" y="7254"/>
                  </a:cubicBezTo>
                  <a:lnTo>
                    <a:pt x="4922" y="7297"/>
                  </a:lnTo>
                  <a:cubicBezTo>
                    <a:pt x="4819" y="7212"/>
                    <a:pt x="4677" y="7154"/>
                    <a:pt x="4536" y="7154"/>
                  </a:cubicBezTo>
                  <a:cubicBezTo>
                    <a:pt x="4498" y="7154"/>
                    <a:pt x="4460" y="7158"/>
                    <a:pt x="4423" y="7167"/>
                  </a:cubicBezTo>
                  <a:cubicBezTo>
                    <a:pt x="4358" y="7189"/>
                    <a:pt x="4315" y="7254"/>
                    <a:pt x="4336" y="7341"/>
                  </a:cubicBezTo>
                  <a:cubicBezTo>
                    <a:pt x="4336" y="7406"/>
                    <a:pt x="4380" y="7471"/>
                    <a:pt x="4445" y="7514"/>
                  </a:cubicBezTo>
                  <a:cubicBezTo>
                    <a:pt x="4484" y="7519"/>
                    <a:pt x="4523" y="7522"/>
                    <a:pt x="4561" y="7522"/>
                  </a:cubicBezTo>
                  <a:cubicBezTo>
                    <a:pt x="4694" y="7522"/>
                    <a:pt x="4821" y="7490"/>
                    <a:pt x="4922" y="7406"/>
                  </a:cubicBezTo>
                  <a:cubicBezTo>
                    <a:pt x="4965" y="7449"/>
                    <a:pt x="5030" y="7514"/>
                    <a:pt x="5073" y="7579"/>
                  </a:cubicBezTo>
                  <a:cubicBezTo>
                    <a:pt x="5247" y="7818"/>
                    <a:pt x="5420" y="8338"/>
                    <a:pt x="4748" y="9140"/>
                  </a:cubicBezTo>
                  <a:cubicBezTo>
                    <a:pt x="4727" y="9140"/>
                    <a:pt x="4727" y="9183"/>
                    <a:pt x="4748" y="9183"/>
                  </a:cubicBezTo>
                  <a:lnTo>
                    <a:pt x="4813" y="9183"/>
                  </a:lnTo>
                  <a:cubicBezTo>
                    <a:pt x="5529" y="8338"/>
                    <a:pt x="5334" y="7796"/>
                    <a:pt x="5139" y="7514"/>
                  </a:cubicBezTo>
                  <a:cubicBezTo>
                    <a:pt x="5095" y="7449"/>
                    <a:pt x="5052" y="7406"/>
                    <a:pt x="4987" y="7341"/>
                  </a:cubicBezTo>
                  <a:lnTo>
                    <a:pt x="5030" y="7319"/>
                  </a:lnTo>
                  <a:cubicBezTo>
                    <a:pt x="5204" y="7167"/>
                    <a:pt x="5789" y="6582"/>
                    <a:pt x="5529" y="5346"/>
                  </a:cubicBezTo>
                  <a:cubicBezTo>
                    <a:pt x="5399" y="4761"/>
                    <a:pt x="5182" y="4500"/>
                    <a:pt x="4987" y="4370"/>
                  </a:cubicBezTo>
                  <a:cubicBezTo>
                    <a:pt x="5073" y="4175"/>
                    <a:pt x="5117" y="3937"/>
                    <a:pt x="5139" y="3720"/>
                  </a:cubicBezTo>
                  <a:cubicBezTo>
                    <a:pt x="5204" y="2809"/>
                    <a:pt x="4770" y="1790"/>
                    <a:pt x="3686" y="1682"/>
                  </a:cubicBezTo>
                  <a:lnTo>
                    <a:pt x="3361" y="1682"/>
                  </a:lnTo>
                  <a:cubicBezTo>
                    <a:pt x="3317" y="1530"/>
                    <a:pt x="3274" y="1378"/>
                    <a:pt x="3209" y="1227"/>
                  </a:cubicBezTo>
                  <a:cubicBezTo>
                    <a:pt x="2822" y="198"/>
                    <a:pt x="1727" y="1"/>
                    <a:pt x="9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0" name="Google Shape;5788;p83"/>
            <p:cNvSpPr/>
            <p:nvPr/>
          </p:nvSpPr>
          <p:spPr>
            <a:xfrm>
              <a:off x="1188234" y="1803506"/>
              <a:ext cx="182464" cy="417912"/>
            </a:xfrm>
            <a:custGeom>
              <a:avLst/>
              <a:gdLst/>
              <a:ahLst/>
              <a:cxnLst/>
              <a:rect l="l" t="t" r="r" b="b"/>
              <a:pathLst>
                <a:path w="3709" h="8495" extrusionOk="0">
                  <a:moveTo>
                    <a:pt x="1584" y="1665"/>
                  </a:moveTo>
                  <a:cubicBezTo>
                    <a:pt x="1540" y="1697"/>
                    <a:pt x="1497" y="1714"/>
                    <a:pt x="1456" y="1714"/>
                  </a:cubicBezTo>
                  <a:cubicBezTo>
                    <a:pt x="1416" y="1714"/>
                    <a:pt x="1378" y="1697"/>
                    <a:pt x="1345" y="1665"/>
                  </a:cubicBezTo>
                  <a:close/>
                  <a:moveTo>
                    <a:pt x="2039" y="3443"/>
                  </a:moveTo>
                  <a:cubicBezTo>
                    <a:pt x="2126" y="3443"/>
                    <a:pt x="2234" y="3486"/>
                    <a:pt x="2299" y="3551"/>
                  </a:cubicBezTo>
                  <a:lnTo>
                    <a:pt x="2321" y="3551"/>
                  </a:lnTo>
                  <a:cubicBezTo>
                    <a:pt x="2256" y="3638"/>
                    <a:pt x="2169" y="3681"/>
                    <a:pt x="2061" y="3703"/>
                  </a:cubicBezTo>
                  <a:cubicBezTo>
                    <a:pt x="2050" y="3708"/>
                    <a:pt x="2038" y="3711"/>
                    <a:pt x="2025" y="3711"/>
                  </a:cubicBezTo>
                  <a:cubicBezTo>
                    <a:pt x="1986" y="3711"/>
                    <a:pt x="1941" y="3686"/>
                    <a:pt x="1909" y="3638"/>
                  </a:cubicBezTo>
                  <a:cubicBezTo>
                    <a:pt x="1887" y="3594"/>
                    <a:pt x="1887" y="3529"/>
                    <a:pt x="1931" y="3486"/>
                  </a:cubicBezTo>
                  <a:cubicBezTo>
                    <a:pt x="1952" y="3443"/>
                    <a:pt x="1996" y="3443"/>
                    <a:pt x="2039" y="3443"/>
                  </a:cubicBezTo>
                  <a:close/>
                  <a:moveTo>
                    <a:pt x="2581" y="5069"/>
                  </a:moveTo>
                  <a:cubicBezTo>
                    <a:pt x="2624" y="5069"/>
                    <a:pt x="2689" y="5134"/>
                    <a:pt x="2798" y="5220"/>
                  </a:cubicBezTo>
                  <a:cubicBezTo>
                    <a:pt x="2689" y="5329"/>
                    <a:pt x="2624" y="5329"/>
                    <a:pt x="2603" y="5329"/>
                  </a:cubicBezTo>
                  <a:cubicBezTo>
                    <a:pt x="2538" y="5285"/>
                    <a:pt x="2494" y="5220"/>
                    <a:pt x="2516" y="5134"/>
                  </a:cubicBezTo>
                  <a:cubicBezTo>
                    <a:pt x="2516" y="5090"/>
                    <a:pt x="2538" y="5069"/>
                    <a:pt x="2581" y="5069"/>
                  </a:cubicBezTo>
                  <a:close/>
                  <a:moveTo>
                    <a:pt x="2841" y="6716"/>
                  </a:moveTo>
                  <a:cubicBezTo>
                    <a:pt x="2906" y="6738"/>
                    <a:pt x="2971" y="6760"/>
                    <a:pt x="3036" y="6825"/>
                  </a:cubicBezTo>
                  <a:lnTo>
                    <a:pt x="2971" y="6868"/>
                  </a:lnTo>
                  <a:cubicBezTo>
                    <a:pt x="2851" y="6988"/>
                    <a:pt x="2758" y="7027"/>
                    <a:pt x="2714" y="7027"/>
                  </a:cubicBezTo>
                  <a:cubicBezTo>
                    <a:pt x="2702" y="7027"/>
                    <a:pt x="2694" y="7024"/>
                    <a:pt x="2689" y="7020"/>
                  </a:cubicBezTo>
                  <a:cubicBezTo>
                    <a:pt x="2646" y="7020"/>
                    <a:pt x="2646" y="6977"/>
                    <a:pt x="2646" y="6933"/>
                  </a:cubicBezTo>
                  <a:cubicBezTo>
                    <a:pt x="2668" y="6846"/>
                    <a:pt x="2711" y="6760"/>
                    <a:pt x="2798" y="6716"/>
                  </a:cubicBezTo>
                  <a:close/>
                  <a:moveTo>
                    <a:pt x="272" y="1"/>
                  </a:moveTo>
                  <a:cubicBezTo>
                    <a:pt x="267" y="1"/>
                    <a:pt x="261" y="6"/>
                    <a:pt x="261" y="17"/>
                  </a:cubicBezTo>
                  <a:cubicBezTo>
                    <a:pt x="239" y="17"/>
                    <a:pt x="239" y="17"/>
                    <a:pt x="239" y="39"/>
                  </a:cubicBezTo>
                  <a:lnTo>
                    <a:pt x="1" y="2098"/>
                  </a:lnTo>
                  <a:cubicBezTo>
                    <a:pt x="1" y="2120"/>
                    <a:pt x="23" y="2131"/>
                    <a:pt x="44" y="2131"/>
                  </a:cubicBezTo>
                  <a:cubicBezTo>
                    <a:pt x="66" y="2131"/>
                    <a:pt x="88" y="2120"/>
                    <a:pt x="88" y="2098"/>
                  </a:cubicBezTo>
                  <a:lnTo>
                    <a:pt x="305" y="82"/>
                  </a:lnTo>
                  <a:cubicBezTo>
                    <a:pt x="500" y="125"/>
                    <a:pt x="1345" y="299"/>
                    <a:pt x="1584" y="819"/>
                  </a:cubicBezTo>
                  <a:cubicBezTo>
                    <a:pt x="1714" y="1058"/>
                    <a:pt x="1735" y="1340"/>
                    <a:pt x="1649" y="1600"/>
                  </a:cubicBezTo>
                  <a:cubicBezTo>
                    <a:pt x="1600" y="1594"/>
                    <a:pt x="1552" y="1592"/>
                    <a:pt x="1508" y="1592"/>
                  </a:cubicBezTo>
                  <a:cubicBezTo>
                    <a:pt x="1376" y="1592"/>
                    <a:pt x="1275" y="1616"/>
                    <a:pt x="1258" y="1665"/>
                  </a:cubicBezTo>
                  <a:cubicBezTo>
                    <a:pt x="1237" y="1686"/>
                    <a:pt x="1237" y="1708"/>
                    <a:pt x="1302" y="1752"/>
                  </a:cubicBezTo>
                  <a:cubicBezTo>
                    <a:pt x="1356" y="1795"/>
                    <a:pt x="1416" y="1817"/>
                    <a:pt x="1475" y="1817"/>
                  </a:cubicBezTo>
                  <a:cubicBezTo>
                    <a:pt x="1535" y="1817"/>
                    <a:pt x="1594" y="1795"/>
                    <a:pt x="1649" y="1752"/>
                  </a:cubicBezTo>
                  <a:cubicBezTo>
                    <a:pt x="1670" y="1730"/>
                    <a:pt x="1670" y="1730"/>
                    <a:pt x="1692" y="1708"/>
                  </a:cubicBezTo>
                  <a:cubicBezTo>
                    <a:pt x="1909" y="1730"/>
                    <a:pt x="2104" y="1817"/>
                    <a:pt x="2299" y="1925"/>
                  </a:cubicBezTo>
                  <a:cubicBezTo>
                    <a:pt x="2646" y="2098"/>
                    <a:pt x="2798" y="2489"/>
                    <a:pt x="2668" y="2857"/>
                  </a:cubicBezTo>
                  <a:cubicBezTo>
                    <a:pt x="2603" y="3096"/>
                    <a:pt x="2516" y="3313"/>
                    <a:pt x="2386" y="3508"/>
                  </a:cubicBezTo>
                  <a:lnTo>
                    <a:pt x="2364" y="3486"/>
                  </a:lnTo>
                  <a:cubicBezTo>
                    <a:pt x="2241" y="3412"/>
                    <a:pt x="2125" y="3373"/>
                    <a:pt x="2032" y="3373"/>
                  </a:cubicBezTo>
                  <a:cubicBezTo>
                    <a:pt x="1961" y="3373"/>
                    <a:pt x="1903" y="3396"/>
                    <a:pt x="1866" y="3443"/>
                  </a:cubicBezTo>
                  <a:cubicBezTo>
                    <a:pt x="1822" y="3508"/>
                    <a:pt x="1800" y="3616"/>
                    <a:pt x="1844" y="3703"/>
                  </a:cubicBezTo>
                  <a:cubicBezTo>
                    <a:pt x="1880" y="3756"/>
                    <a:pt x="1959" y="3795"/>
                    <a:pt x="2035" y="3795"/>
                  </a:cubicBezTo>
                  <a:cubicBezTo>
                    <a:pt x="2051" y="3795"/>
                    <a:pt x="2067" y="3793"/>
                    <a:pt x="2082" y="3789"/>
                  </a:cubicBezTo>
                  <a:cubicBezTo>
                    <a:pt x="2212" y="3768"/>
                    <a:pt x="2321" y="3703"/>
                    <a:pt x="2386" y="3616"/>
                  </a:cubicBezTo>
                  <a:cubicBezTo>
                    <a:pt x="2798" y="3898"/>
                    <a:pt x="3210" y="4483"/>
                    <a:pt x="3015" y="4874"/>
                  </a:cubicBezTo>
                  <a:cubicBezTo>
                    <a:pt x="2971" y="4982"/>
                    <a:pt x="2906" y="5090"/>
                    <a:pt x="2841" y="5199"/>
                  </a:cubicBezTo>
                  <a:cubicBezTo>
                    <a:pt x="2776" y="5090"/>
                    <a:pt x="2668" y="5025"/>
                    <a:pt x="2559" y="5004"/>
                  </a:cubicBezTo>
                  <a:cubicBezTo>
                    <a:pt x="2494" y="5004"/>
                    <a:pt x="2429" y="5069"/>
                    <a:pt x="2429" y="5134"/>
                  </a:cubicBezTo>
                  <a:cubicBezTo>
                    <a:pt x="2408" y="5264"/>
                    <a:pt x="2473" y="5350"/>
                    <a:pt x="2559" y="5416"/>
                  </a:cubicBezTo>
                  <a:cubicBezTo>
                    <a:pt x="2579" y="5420"/>
                    <a:pt x="2598" y="5423"/>
                    <a:pt x="2618" y="5423"/>
                  </a:cubicBezTo>
                  <a:cubicBezTo>
                    <a:pt x="2686" y="5423"/>
                    <a:pt x="2757" y="5391"/>
                    <a:pt x="2841" y="5307"/>
                  </a:cubicBezTo>
                  <a:cubicBezTo>
                    <a:pt x="2950" y="5459"/>
                    <a:pt x="3036" y="5611"/>
                    <a:pt x="3101" y="5784"/>
                  </a:cubicBezTo>
                  <a:cubicBezTo>
                    <a:pt x="3253" y="6088"/>
                    <a:pt x="3253" y="6456"/>
                    <a:pt x="3080" y="6781"/>
                  </a:cubicBezTo>
                  <a:cubicBezTo>
                    <a:pt x="3026" y="6710"/>
                    <a:pt x="2942" y="6667"/>
                    <a:pt x="2853" y="6667"/>
                  </a:cubicBezTo>
                  <a:cubicBezTo>
                    <a:pt x="2835" y="6667"/>
                    <a:pt x="2816" y="6669"/>
                    <a:pt x="2798" y="6673"/>
                  </a:cubicBezTo>
                  <a:cubicBezTo>
                    <a:pt x="2668" y="6716"/>
                    <a:pt x="2581" y="6825"/>
                    <a:pt x="2581" y="6933"/>
                  </a:cubicBezTo>
                  <a:cubicBezTo>
                    <a:pt x="2559" y="7020"/>
                    <a:pt x="2603" y="7085"/>
                    <a:pt x="2646" y="7107"/>
                  </a:cubicBezTo>
                  <a:cubicBezTo>
                    <a:pt x="2667" y="7117"/>
                    <a:pt x="2691" y="7123"/>
                    <a:pt x="2717" y="7123"/>
                  </a:cubicBezTo>
                  <a:cubicBezTo>
                    <a:pt x="2798" y="7123"/>
                    <a:pt x="2905" y="7070"/>
                    <a:pt x="3036" y="6955"/>
                  </a:cubicBezTo>
                  <a:lnTo>
                    <a:pt x="3080" y="6890"/>
                  </a:lnTo>
                  <a:lnTo>
                    <a:pt x="3123" y="6955"/>
                  </a:lnTo>
                  <a:cubicBezTo>
                    <a:pt x="3622" y="7627"/>
                    <a:pt x="2884" y="8429"/>
                    <a:pt x="2884" y="8429"/>
                  </a:cubicBezTo>
                  <a:cubicBezTo>
                    <a:pt x="2884" y="8429"/>
                    <a:pt x="2884" y="8472"/>
                    <a:pt x="2884" y="8472"/>
                  </a:cubicBezTo>
                  <a:lnTo>
                    <a:pt x="2928" y="8472"/>
                  </a:lnTo>
                  <a:cubicBezTo>
                    <a:pt x="2928" y="8494"/>
                    <a:pt x="2928" y="8494"/>
                    <a:pt x="2928" y="8494"/>
                  </a:cubicBezTo>
                  <a:cubicBezTo>
                    <a:pt x="2950" y="8494"/>
                    <a:pt x="3708" y="7670"/>
                    <a:pt x="3166" y="6933"/>
                  </a:cubicBezTo>
                  <a:lnTo>
                    <a:pt x="3123" y="6846"/>
                  </a:lnTo>
                  <a:cubicBezTo>
                    <a:pt x="3318" y="6521"/>
                    <a:pt x="3340" y="6109"/>
                    <a:pt x="3166" y="5762"/>
                  </a:cubicBezTo>
                  <a:cubicBezTo>
                    <a:pt x="3101" y="5589"/>
                    <a:pt x="2993" y="5416"/>
                    <a:pt x="2884" y="5264"/>
                  </a:cubicBezTo>
                  <a:cubicBezTo>
                    <a:pt x="2950" y="5155"/>
                    <a:pt x="3036" y="5025"/>
                    <a:pt x="3080" y="4917"/>
                  </a:cubicBezTo>
                  <a:cubicBezTo>
                    <a:pt x="3296" y="4483"/>
                    <a:pt x="2863" y="3876"/>
                    <a:pt x="2429" y="3551"/>
                  </a:cubicBezTo>
                  <a:cubicBezTo>
                    <a:pt x="2581" y="3356"/>
                    <a:pt x="2668" y="3117"/>
                    <a:pt x="2733" y="2879"/>
                  </a:cubicBezTo>
                  <a:cubicBezTo>
                    <a:pt x="2928" y="2163"/>
                    <a:pt x="2386" y="1860"/>
                    <a:pt x="2039" y="1730"/>
                  </a:cubicBezTo>
                  <a:cubicBezTo>
                    <a:pt x="1931" y="1686"/>
                    <a:pt x="1822" y="1643"/>
                    <a:pt x="1714" y="1643"/>
                  </a:cubicBezTo>
                  <a:cubicBezTo>
                    <a:pt x="1800" y="1361"/>
                    <a:pt x="1757" y="1079"/>
                    <a:pt x="1627" y="819"/>
                  </a:cubicBezTo>
                  <a:cubicBezTo>
                    <a:pt x="1367" y="191"/>
                    <a:pt x="326" y="17"/>
                    <a:pt x="283" y="17"/>
                  </a:cubicBezTo>
                  <a:cubicBezTo>
                    <a:pt x="283" y="6"/>
                    <a:pt x="277" y="1"/>
                    <a:pt x="2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1" name="Google Shape;5789;p83"/>
            <p:cNvSpPr/>
            <p:nvPr/>
          </p:nvSpPr>
          <p:spPr>
            <a:xfrm>
              <a:off x="1551989" y="2210997"/>
              <a:ext cx="228265" cy="261471"/>
            </a:xfrm>
            <a:custGeom>
              <a:avLst/>
              <a:gdLst/>
              <a:ahLst/>
              <a:cxnLst/>
              <a:rect l="l" t="t" r="r" b="b"/>
              <a:pathLst>
                <a:path w="4640" h="5315" extrusionOk="0">
                  <a:moveTo>
                    <a:pt x="1886" y="3290"/>
                  </a:moveTo>
                  <a:cubicBezTo>
                    <a:pt x="1908" y="3290"/>
                    <a:pt x="1930" y="3290"/>
                    <a:pt x="1995" y="3377"/>
                  </a:cubicBezTo>
                  <a:cubicBezTo>
                    <a:pt x="2038" y="3420"/>
                    <a:pt x="2060" y="3485"/>
                    <a:pt x="2016" y="3528"/>
                  </a:cubicBezTo>
                  <a:cubicBezTo>
                    <a:pt x="1973" y="3572"/>
                    <a:pt x="1930" y="3593"/>
                    <a:pt x="1886" y="3593"/>
                  </a:cubicBezTo>
                  <a:cubicBezTo>
                    <a:pt x="1865" y="3420"/>
                    <a:pt x="1886" y="3290"/>
                    <a:pt x="1886" y="3290"/>
                  </a:cubicBezTo>
                  <a:close/>
                  <a:moveTo>
                    <a:pt x="3924" y="3832"/>
                  </a:moveTo>
                  <a:cubicBezTo>
                    <a:pt x="3968" y="3832"/>
                    <a:pt x="4011" y="3832"/>
                    <a:pt x="4033" y="3853"/>
                  </a:cubicBezTo>
                  <a:lnTo>
                    <a:pt x="4033" y="3875"/>
                  </a:lnTo>
                  <a:cubicBezTo>
                    <a:pt x="4054" y="4027"/>
                    <a:pt x="3968" y="4157"/>
                    <a:pt x="3838" y="4200"/>
                  </a:cubicBezTo>
                  <a:cubicBezTo>
                    <a:pt x="3822" y="4205"/>
                    <a:pt x="3809" y="4208"/>
                    <a:pt x="3798" y="4208"/>
                  </a:cubicBezTo>
                  <a:cubicBezTo>
                    <a:pt x="3761" y="4208"/>
                    <a:pt x="3741" y="4180"/>
                    <a:pt x="3707" y="4114"/>
                  </a:cubicBezTo>
                  <a:cubicBezTo>
                    <a:pt x="3686" y="4027"/>
                    <a:pt x="3642" y="3919"/>
                    <a:pt x="3772" y="3853"/>
                  </a:cubicBezTo>
                  <a:cubicBezTo>
                    <a:pt x="3816" y="3832"/>
                    <a:pt x="3859" y="3832"/>
                    <a:pt x="3903" y="3832"/>
                  </a:cubicBezTo>
                  <a:close/>
                  <a:moveTo>
                    <a:pt x="2927" y="4070"/>
                  </a:moveTo>
                  <a:cubicBezTo>
                    <a:pt x="3035" y="4114"/>
                    <a:pt x="3274" y="4309"/>
                    <a:pt x="3252" y="4461"/>
                  </a:cubicBezTo>
                  <a:cubicBezTo>
                    <a:pt x="3252" y="4526"/>
                    <a:pt x="3144" y="4591"/>
                    <a:pt x="2970" y="4634"/>
                  </a:cubicBezTo>
                  <a:cubicBezTo>
                    <a:pt x="2927" y="4547"/>
                    <a:pt x="2905" y="4439"/>
                    <a:pt x="2884" y="4352"/>
                  </a:cubicBezTo>
                  <a:cubicBezTo>
                    <a:pt x="2862" y="4157"/>
                    <a:pt x="2884" y="4070"/>
                    <a:pt x="2927" y="4070"/>
                  </a:cubicBezTo>
                  <a:close/>
                  <a:moveTo>
                    <a:pt x="1870" y="0"/>
                  </a:moveTo>
                  <a:cubicBezTo>
                    <a:pt x="1696" y="0"/>
                    <a:pt x="1528" y="27"/>
                    <a:pt x="1366" y="81"/>
                  </a:cubicBezTo>
                  <a:cubicBezTo>
                    <a:pt x="455" y="363"/>
                    <a:pt x="22" y="1360"/>
                    <a:pt x="22" y="1404"/>
                  </a:cubicBezTo>
                  <a:cubicBezTo>
                    <a:pt x="0" y="1425"/>
                    <a:pt x="22" y="1447"/>
                    <a:pt x="43" y="1469"/>
                  </a:cubicBezTo>
                  <a:cubicBezTo>
                    <a:pt x="65" y="1469"/>
                    <a:pt x="87" y="1469"/>
                    <a:pt x="87" y="1447"/>
                  </a:cubicBezTo>
                  <a:cubicBezTo>
                    <a:pt x="87" y="1425"/>
                    <a:pt x="520" y="428"/>
                    <a:pt x="1388" y="146"/>
                  </a:cubicBezTo>
                  <a:cubicBezTo>
                    <a:pt x="1542" y="99"/>
                    <a:pt x="1702" y="75"/>
                    <a:pt x="1868" y="75"/>
                  </a:cubicBezTo>
                  <a:cubicBezTo>
                    <a:pt x="2237" y="75"/>
                    <a:pt x="2631" y="195"/>
                    <a:pt x="3035" y="450"/>
                  </a:cubicBezTo>
                  <a:cubicBezTo>
                    <a:pt x="3859" y="970"/>
                    <a:pt x="3556" y="1729"/>
                    <a:pt x="3296" y="2336"/>
                  </a:cubicBezTo>
                  <a:cubicBezTo>
                    <a:pt x="3144" y="2683"/>
                    <a:pt x="3014" y="2986"/>
                    <a:pt x="3122" y="3181"/>
                  </a:cubicBezTo>
                  <a:cubicBezTo>
                    <a:pt x="3187" y="3290"/>
                    <a:pt x="3317" y="3377"/>
                    <a:pt x="3447" y="3377"/>
                  </a:cubicBezTo>
                  <a:cubicBezTo>
                    <a:pt x="3686" y="3398"/>
                    <a:pt x="3903" y="3550"/>
                    <a:pt x="4011" y="3767"/>
                  </a:cubicBezTo>
                  <a:cubicBezTo>
                    <a:pt x="3975" y="3758"/>
                    <a:pt x="3935" y="3753"/>
                    <a:pt x="3895" y="3753"/>
                  </a:cubicBezTo>
                  <a:cubicBezTo>
                    <a:pt x="3838" y="3753"/>
                    <a:pt x="3780" y="3763"/>
                    <a:pt x="3729" y="3788"/>
                  </a:cubicBezTo>
                  <a:cubicBezTo>
                    <a:pt x="3599" y="3853"/>
                    <a:pt x="3556" y="3984"/>
                    <a:pt x="3642" y="4135"/>
                  </a:cubicBezTo>
                  <a:cubicBezTo>
                    <a:pt x="3664" y="4244"/>
                    <a:pt x="3772" y="4287"/>
                    <a:pt x="3859" y="4287"/>
                  </a:cubicBezTo>
                  <a:cubicBezTo>
                    <a:pt x="4033" y="4222"/>
                    <a:pt x="4141" y="4049"/>
                    <a:pt x="4119" y="3875"/>
                  </a:cubicBezTo>
                  <a:lnTo>
                    <a:pt x="4119" y="3875"/>
                  </a:lnTo>
                  <a:cubicBezTo>
                    <a:pt x="4228" y="3919"/>
                    <a:pt x="4314" y="4005"/>
                    <a:pt x="4380" y="4092"/>
                  </a:cubicBezTo>
                  <a:cubicBezTo>
                    <a:pt x="4531" y="4352"/>
                    <a:pt x="4553" y="4677"/>
                    <a:pt x="4423" y="4959"/>
                  </a:cubicBezTo>
                  <a:cubicBezTo>
                    <a:pt x="4293" y="5144"/>
                    <a:pt x="4100" y="5250"/>
                    <a:pt x="3885" y="5250"/>
                  </a:cubicBezTo>
                  <a:cubicBezTo>
                    <a:pt x="3848" y="5250"/>
                    <a:pt x="3810" y="5247"/>
                    <a:pt x="3772" y="5241"/>
                  </a:cubicBezTo>
                  <a:cubicBezTo>
                    <a:pt x="3447" y="5219"/>
                    <a:pt x="3144" y="5024"/>
                    <a:pt x="3014" y="4721"/>
                  </a:cubicBezTo>
                  <a:cubicBezTo>
                    <a:pt x="3209" y="4656"/>
                    <a:pt x="3317" y="4569"/>
                    <a:pt x="3339" y="4461"/>
                  </a:cubicBezTo>
                  <a:cubicBezTo>
                    <a:pt x="3361" y="4265"/>
                    <a:pt x="3100" y="4049"/>
                    <a:pt x="2949" y="3984"/>
                  </a:cubicBezTo>
                  <a:cubicBezTo>
                    <a:pt x="2927" y="3984"/>
                    <a:pt x="2884" y="3984"/>
                    <a:pt x="2862" y="4005"/>
                  </a:cubicBezTo>
                  <a:cubicBezTo>
                    <a:pt x="2775" y="4114"/>
                    <a:pt x="2797" y="4395"/>
                    <a:pt x="2905" y="4656"/>
                  </a:cubicBezTo>
                  <a:lnTo>
                    <a:pt x="2775" y="4656"/>
                  </a:lnTo>
                  <a:cubicBezTo>
                    <a:pt x="2756" y="4658"/>
                    <a:pt x="2737" y="4659"/>
                    <a:pt x="2718" y="4659"/>
                  </a:cubicBezTo>
                  <a:cubicBezTo>
                    <a:pt x="2317" y="4659"/>
                    <a:pt x="2054" y="4224"/>
                    <a:pt x="1930" y="3810"/>
                  </a:cubicBezTo>
                  <a:cubicBezTo>
                    <a:pt x="1930" y="3767"/>
                    <a:pt x="1908" y="3723"/>
                    <a:pt x="1908" y="3680"/>
                  </a:cubicBezTo>
                  <a:cubicBezTo>
                    <a:pt x="1973" y="3680"/>
                    <a:pt x="2038" y="3637"/>
                    <a:pt x="2081" y="3593"/>
                  </a:cubicBezTo>
                  <a:cubicBezTo>
                    <a:pt x="2146" y="3507"/>
                    <a:pt x="2146" y="3398"/>
                    <a:pt x="2060" y="3311"/>
                  </a:cubicBezTo>
                  <a:cubicBezTo>
                    <a:pt x="2012" y="3248"/>
                    <a:pt x="1964" y="3208"/>
                    <a:pt x="1917" y="3208"/>
                  </a:cubicBezTo>
                  <a:cubicBezTo>
                    <a:pt x="1899" y="3208"/>
                    <a:pt x="1882" y="3213"/>
                    <a:pt x="1865" y="3225"/>
                  </a:cubicBezTo>
                  <a:cubicBezTo>
                    <a:pt x="1800" y="3268"/>
                    <a:pt x="1778" y="3398"/>
                    <a:pt x="1800" y="3572"/>
                  </a:cubicBezTo>
                  <a:cubicBezTo>
                    <a:pt x="1604" y="3463"/>
                    <a:pt x="1474" y="3051"/>
                    <a:pt x="1734" y="2184"/>
                  </a:cubicBezTo>
                  <a:cubicBezTo>
                    <a:pt x="1821" y="1837"/>
                    <a:pt x="1800" y="1599"/>
                    <a:pt x="1648" y="1469"/>
                  </a:cubicBezTo>
                  <a:cubicBezTo>
                    <a:pt x="1549" y="1386"/>
                    <a:pt x="1409" y="1355"/>
                    <a:pt x="1254" y="1355"/>
                  </a:cubicBezTo>
                  <a:cubicBezTo>
                    <a:pt x="795" y="1355"/>
                    <a:pt x="206" y="1626"/>
                    <a:pt x="173" y="1642"/>
                  </a:cubicBezTo>
                  <a:cubicBezTo>
                    <a:pt x="152" y="1642"/>
                    <a:pt x="152" y="1664"/>
                    <a:pt x="152" y="1685"/>
                  </a:cubicBezTo>
                  <a:cubicBezTo>
                    <a:pt x="152" y="1701"/>
                    <a:pt x="163" y="1716"/>
                    <a:pt x="177" y="1716"/>
                  </a:cubicBezTo>
                  <a:cubicBezTo>
                    <a:pt x="182" y="1716"/>
                    <a:pt x="189" y="1713"/>
                    <a:pt x="195" y="1707"/>
                  </a:cubicBezTo>
                  <a:cubicBezTo>
                    <a:pt x="212" y="1707"/>
                    <a:pt x="802" y="1433"/>
                    <a:pt x="1238" y="1433"/>
                  </a:cubicBezTo>
                  <a:cubicBezTo>
                    <a:pt x="1376" y="1433"/>
                    <a:pt x="1499" y="1460"/>
                    <a:pt x="1583" y="1534"/>
                  </a:cubicBezTo>
                  <a:cubicBezTo>
                    <a:pt x="1713" y="1642"/>
                    <a:pt x="1734" y="1881"/>
                    <a:pt x="1648" y="2162"/>
                  </a:cubicBezTo>
                  <a:cubicBezTo>
                    <a:pt x="1561" y="2444"/>
                    <a:pt x="1323" y="3398"/>
                    <a:pt x="1756" y="3637"/>
                  </a:cubicBezTo>
                  <a:lnTo>
                    <a:pt x="1821" y="3658"/>
                  </a:lnTo>
                  <a:cubicBezTo>
                    <a:pt x="1821" y="3723"/>
                    <a:pt x="1843" y="3788"/>
                    <a:pt x="1865" y="3832"/>
                  </a:cubicBezTo>
                  <a:cubicBezTo>
                    <a:pt x="1989" y="4288"/>
                    <a:pt x="2293" y="4745"/>
                    <a:pt x="2737" y="4745"/>
                  </a:cubicBezTo>
                  <a:cubicBezTo>
                    <a:pt x="2757" y="4745"/>
                    <a:pt x="2777" y="4744"/>
                    <a:pt x="2797" y="4742"/>
                  </a:cubicBezTo>
                  <a:lnTo>
                    <a:pt x="2927" y="4721"/>
                  </a:lnTo>
                  <a:cubicBezTo>
                    <a:pt x="3079" y="5068"/>
                    <a:pt x="3404" y="5306"/>
                    <a:pt x="3772" y="5306"/>
                  </a:cubicBezTo>
                  <a:lnTo>
                    <a:pt x="3816" y="5306"/>
                  </a:lnTo>
                  <a:cubicBezTo>
                    <a:pt x="3849" y="5312"/>
                    <a:pt x="3883" y="5314"/>
                    <a:pt x="3916" y="5314"/>
                  </a:cubicBezTo>
                  <a:cubicBezTo>
                    <a:pt x="4141" y="5314"/>
                    <a:pt x="4356" y="5191"/>
                    <a:pt x="4488" y="5003"/>
                  </a:cubicBezTo>
                  <a:cubicBezTo>
                    <a:pt x="4640" y="4699"/>
                    <a:pt x="4618" y="4352"/>
                    <a:pt x="4445" y="4049"/>
                  </a:cubicBezTo>
                  <a:cubicBezTo>
                    <a:pt x="4380" y="3919"/>
                    <a:pt x="4249" y="3832"/>
                    <a:pt x="4119" y="3788"/>
                  </a:cubicBezTo>
                  <a:cubicBezTo>
                    <a:pt x="4076" y="3637"/>
                    <a:pt x="3946" y="3398"/>
                    <a:pt x="3469" y="3311"/>
                  </a:cubicBezTo>
                  <a:cubicBezTo>
                    <a:pt x="3361" y="3290"/>
                    <a:pt x="3252" y="3225"/>
                    <a:pt x="3209" y="3138"/>
                  </a:cubicBezTo>
                  <a:cubicBezTo>
                    <a:pt x="3100" y="2965"/>
                    <a:pt x="3230" y="2683"/>
                    <a:pt x="3361" y="2358"/>
                  </a:cubicBezTo>
                  <a:cubicBezTo>
                    <a:pt x="3621" y="1729"/>
                    <a:pt x="3968" y="927"/>
                    <a:pt x="3079" y="385"/>
                  </a:cubicBezTo>
                  <a:cubicBezTo>
                    <a:pt x="2661" y="131"/>
                    <a:pt x="2253" y="0"/>
                    <a:pt x="1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2" name="Google Shape;5790;p83"/>
            <p:cNvSpPr/>
            <p:nvPr/>
          </p:nvSpPr>
          <p:spPr>
            <a:xfrm>
              <a:off x="852275" y="1873660"/>
              <a:ext cx="788743" cy="607903"/>
            </a:xfrm>
            <a:custGeom>
              <a:avLst/>
              <a:gdLst/>
              <a:ahLst/>
              <a:cxnLst/>
              <a:rect l="l" t="t" r="r" b="b"/>
              <a:pathLst>
                <a:path w="16033" h="12357" extrusionOk="0">
                  <a:moveTo>
                    <a:pt x="6982" y="0"/>
                  </a:moveTo>
                  <a:cubicBezTo>
                    <a:pt x="6028" y="0"/>
                    <a:pt x="1" y="1626"/>
                    <a:pt x="1258" y="3903"/>
                  </a:cubicBezTo>
                  <a:cubicBezTo>
                    <a:pt x="1300" y="3978"/>
                    <a:pt x="1462" y="4008"/>
                    <a:pt x="1697" y="4008"/>
                  </a:cubicBezTo>
                  <a:cubicBezTo>
                    <a:pt x="2691" y="4008"/>
                    <a:pt x="4987" y="3469"/>
                    <a:pt x="4987" y="3469"/>
                  </a:cubicBezTo>
                  <a:lnTo>
                    <a:pt x="4987" y="3469"/>
                  </a:lnTo>
                  <a:cubicBezTo>
                    <a:pt x="4987" y="3469"/>
                    <a:pt x="4293" y="8933"/>
                    <a:pt x="5139" y="12011"/>
                  </a:cubicBezTo>
                  <a:cubicBezTo>
                    <a:pt x="5173" y="12146"/>
                    <a:pt x="7710" y="12356"/>
                    <a:pt x="10205" y="12356"/>
                  </a:cubicBezTo>
                  <a:cubicBezTo>
                    <a:pt x="12529" y="12356"/>
                    <a:pt x="14815" y="12174"/>
                    <a:pt x="15004" y="11578"/>
                  </a:cubicBezTo>
                  <a:cubicBezTo>
                    <a:pt x="15384" y="10394"/>
                    <a:pt x="16033" y="6714"/>
                    <a:pt x="9990" y="6714"/>
                  </a:cubicBezTo>
                  <a:cubicBezTo>
                    <a:pt x="9837" y="6714"/>
                    <a:pt x="9680" y="6716"/>
                    <a:pt x="9518" y="6721"/>
                  </a:cubicBezTo>
                  <a:cubicBezTo>
                    <a:pt x="9518" y="6721"/>
                    <a:pt x="7936" y="22"/>
                    <a:pt x="69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3" name="Google Shape;5791;p83"/>
            <p:cNvSpPr/>
            <p:nvPr/>
          </p:nvSpPr>
          <p:spPr>
            <a:xfrm>
              <a:off x="870428" y="1953406"/>
              <a:ext cx="168542" cy="126726"/>
            </a:xfrm>
            <a:custGeom>
              <a:avLst/>
              <a:gdLst/>
              <a:ahLst/>
              <a:cxnLst/>
              <a:rect l="l" t="t" r="r" b="b"/>
              <a:pathLst>
                <a:path w="3426" h="2576" extrusionOk="0">
                  <a:moveTo>
                    <a:pt x="2116" y="1"/>
                  </a:moveTo>
                  <a:cubicBezTo>
                    <a:pt x="2041" y="1"/>
                    <a:pt x="1964" y="22"/>
                    <a:pt x="1886" y="70"/>
                  </a:cubicBezTo>
                  <a:cubicBezTo>
                    <a:pt x="1019" y="569"/>
                    <a:pt x="0" y="1718"/>
                    <a:pt x="369" y="2347"/>
                  </a:cubicBezTo>
                  <a:cubicBezTo>
                    <a:pt x="467" y="2514"/>
                    <a:pt x="729" y="2575"/>
                    <a:pt x="1061" y="2575"/>
                  </a:cubicBezTo>
                  <a:cubicBezTo>
                    <a:pt x="1978" y="2575"/>
                    <a:pt x="3426" y="2108"/>
                    <a:pt x="3426" y="2108"/>
                  </a:cubicBezTo>
                  <a:cubicBezTo>
                    <a:pt x="3426" y="2108"/>
                    <a:pt x="2854" y="1"/>
                    <a:pt x="2116" y="1"/>
                  </a:cubicBezTo>
                  <a:close/>
                </a:path>
              </a:pathLst>
            </a:custGeom>
            <a:solidFill>
              <a:srgbClr val="A5B7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4" name="Google Shape;5792;p83"/>
            <p:cNvSpPr/>
            <p:nvPr/>
          </p:nvSpPr>
          <p:spPr>
            <a:xfrm>
              <a:off x="1125313" y="1923348"/>
              <a:ext cx="35273" cy="52737"/>
            </a:xfrm>
            <a:custGeom>
              <a:avLst/>
              <a:gdLst/>
              <a:ahLst/>
              <a:cxnLst/>
              <a:rect l="l" t="t" r="r" b="b"/>
              <a:pathLst>
                <a:path w="717" h="1072" extrusionOk="0">
                  <a:moveTo>
                    <a:pt x="220" y="0"/>
                  </a:moveTo>
                  <a:cubicBezTo>
                    <a:pt x="205" y="0"/>
                    <a:pt x="190" y="16"/>
                    <a:pt x="174" y="31"/>
                  </a:cubicBezTo>
                  <a:cubicBezTo>
                    <a:pt x="153" y="161"/>
                    <a:pt x="1" y="877"/>
                    <a:pt x="153" y="1028"/>
                  </a:cubicBezTo>
                  <a:cubicBezTo>
                    <a:pt x="174" y="1050"/>
                    <a:pt x="196" y="1050"/>
                    <a:pt x="218" y="1072"/>
                  </a:cubicBezTo>
                  <a:lnTo>
                    <a:pt x="239" y="1050"/>
                  </a:lnTo>
                  <a:cubicBezTo>
                    <a:pt x="434" y="1007"/>
                    <a:pt x="651" y="465"/>
                    <a:pt x="695" y="334"/>
                  </a:cubicBezTo>
                  <a:cubicBezTo>
                    <a:pt x="716" y="313"/>
                    <a:pt x="695" y="291"/>
                    <a:pt x="673" y="291"/>
                  </a:cubicBezTo>
                  <a:cubicBezTo>
                    <a:pt x="651" y="291"/>
                    <a:pt x="630" y="291"/>
                    <a:pt x="630" y="313"/>
                  </a:cubicBezTo>
                  <a:cubicBezTo>
                    <a:pt x="521" y="573"/>
                    <a:pt x="326" y="942"/>
                    <a:pt x="239" y="985"/>
                  </a:cubicBezTo>
                  <a:lnTo>
                    <a:pt x="218" y="985"/>
                  </a:lnTo>
                  <a:cubicBezTo>
                    <a:pt x="109" y="877"/>
                    <a:pt x="196" y="356"/>
                    <a:pt x="261" y="53"/>
                  </a:cubicBezTo>
                  <a:cubicBezTo>
                    <a:pt x="261" y="31"/>
                    <a:pt x="261" y="9"/>
                    <a:pt x="239" y="9"/>
                  </a:cubicBezTo>
                  <a:cubicBezTo>
                    <a:pt x="233" y="3"/>
                    <a:pt x="227" y="0"/>
                    <a:pt x="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5" name="Google Shape;5793;p83"/>
            <p:cNvSpPr/>
            <p:nvPr/>
          </p:nvSpPr>
          <p:spPr>
            <a:xfrm>
              <a:off x="923757" y="2025724"/>
              <a:ext cx="49097" cy="35716"/>
            </a:xfrm>
            <a:custGeom>
              <a:avLst/>
              <a:gdLst/>
              <a:ahLst/>
              <a:cxnLst/>
              <a:rect l="l" t="t" r="r" b="b"/>
              <a:pathLst>
                <a:path w="998" h="726" extrusionOk="0">
                  <a:moveTo>
                    <a:pt x="886" y="1"/>
                  </a:moveTo>
                  <a:cubicBezTo>
                    <a:pt x="660" y="1"/>
                    <a:pt x="161" y="499"/>
                    <a:pt x="0" y="660"/>
                  </a:cubicBezTo>
                  <a:cubicBezTo>
                    <a:pt x="0" y="682"/>
                    <a:pt x="0" y="703"/>
                    <a:pt x="0" y="703"/>
                  </a:cubicBezTo>
                  <a:cubicBezTo>
                    <a:pt x="11" y="714"/>
                    <a:pt x="16" y="720"/>
                    <a:pt x="22" y="720"/>
                  </a:cubicBezTo>
                  <a:cubicBezTo>
                    <a:pt x="27" y="720"/>
                    <a:pt x="33" y="714"/>
                    <a:pt x="44" y="703"/>
                  </a:cubicBezTo>
                  <a:cubicBezTo>
                    <a:pt x="44" y="725"/>
                    <a:pt x="65" y="725"/>
                    <a:pt x="65" y="725"/>
                  </a:cubicBezTo>
                  <a:cubicBezTo>
                    <a:pt x="372" y="398"/>
                    <a:pt x="756" y="71"/>
                    <a:pt x="871" y="71"/>
                  </a:cubicBezTo>
                  <a:cubicBezTo>
                    <a:pt x="878" y="71"/>
                    <a:pt x="884" y="72"/>
                    <a:pt x="889" y="75"/>
                  </a:cubicBezTo>
                  <a:cubicBezTo>
                    <a:pt x="911" y="75"/>
                    <a:pt x="911" y="96"/>
                    <a:pt x="911" y="118"/>
                  </a:cubicBezTo>
                  <a:cubicBezTo>
                    <a:pt x="932" y="291"/>
                    <a:pt x="802" y="443"/>
                    <a:pt x="607" y="465"/>
                  </a:cubicBezTo>
                  <a:cubicBezTo>
                    <a:pt x="586" y="465"/>
                    <a:pt x="586" y="487"/>
                    <a:pt x="586" y="508"/>
                  </a:cubicBezTo>
                  <a:cubicBezTo>
                    <a:pt x="586" y="530"/>
                    <a:pt x="607" y="552"/>
                    <a:pt x="629" y="552"/>
                  </a:cubicBezTo>
                  <a:cubicBezTo>
                    <a:pt x="846" y="530"/>
                    <a:pt x="997" y="335"/>
                    <a:pt x="997" y="118"/>
                  </a:cubicBezTo>
                  <a:cubicBezTo>
                    <a:pt x="997" y="75"/>
                    <a:pt x="976" y="31"/>
                    <a:pt x="932" y="10"/>
                  </a:cubicBezTo>
                  <a:cubicBezTo>
                    <a:pt x="919" y="3"/>
                    <a:pt x="903" y="1"/>
                    <a:pt x="8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6" name="Google Shape;5794;p83"/>
            <p:cNvSpPr/>
            <p:nvPr/>
          </p:nvSpPr>
          <p:spPr>
            <a:xfrm>
              <a:off x="915197" y="1998421"/>
              <a:ext cx="38470" cy="57657"/>
            </a:xfrm>
            <a:custGeom>
              <a:avLst/>
              <a:gdLst/>
              <a:ahLst/>
              <a:cxnLst/>
              <a:rect l="l" t="t" r="r" b="b"/>
              <a:pathLst>
                <a:path w="782" h="1172" extrusionOk="0">
                  <a:moveTo>
                    <a:pt x="608" y="1"/>
                  </a:moveTo>
                  <a:cubicBezTo>
                    <a:pt x="434" y="1"/>
                    <a:pt x="283" y="88"/>
                    <a:pt x="174" y="218"/>
                  </a:cubicBezTo>
                  <a:cubicBezTo>
                    <a:pt x="109" y="304"/>
                    <a:pt x="87" y="435"/>
                    <a:pt x="131" y="521"/>
                  </a:cubicBezTo>
                  <a:cubicBezTo>
                    <a:pt x="146" y="537"/>
                    <a:pt x="161" y="552"/>
                    <a:pt x="177" y="552"/>
                  </a:cubicBezTo>
                  <a:cubicBezTo>
                    <a:pt x="183" y="552"/>
                    <a:pt x="190" y="549"/>
                    <a:pt x="196" y="543"/>
                  </a:cubicBezTo>
                  <a:cubicBezTo>
                    <a:pt x="218" y="543"/>
                    <a:pt x="218" y="521"/>
                    <a:pt x="218" y="500"/>
                  </a:cubicBezTo>
                  <a:cubicBezTo>
                    <a:pt x="174" y="413"/>
                    <a:pt x="196" y="326"/>
                    <a:pt x="239" y="261"/>
                  </a:cubicBezTo>
                  <a:cubicBezTo>
                    <a:pt x="326" y="153"/>
                    <a:pt x="478" y="88"/>
                    <a:pt x="629" y="88"/>
                  </a:cubicBezTo>
                  <a:cubicBezTo>
                    <a:pt x="673" y="153"/>
                    <a:pt x="348" y="673"/>
                    <a:pt x="22" y="1107"/>
                  </a:cubicBezTo>
                  <a:cubicBezTo>
                    <a:pt x="1" y="1128"/>
                    <a:pt x="1" y="1150"/>
                    <a:pt x="22" y="1172"/>
                  </a:cubicBezTo>
                  <a:lnTo>
                    <a:pt x="44" y="1172"/>
                  </a:lnTo>
                  <a:cubicBezTo>
                    <a:pt x="44" y="1172"/>
                    <a:pt x="66" y="1172"/>
                    <a:pt x="66" y="1150"/>
                  </a:cubicBezTo>
                  <a:cubicBezTo>
                    <a:pt x="239" y="933"/>
                    <a:pt x="781" y="196"/>
                    <a:pt x="695" y="44"/>
                  </a:cubicBezTo>
                  <a:cubicBezTo>
                    <a:pt x="673" y="1"/>
                    <a:pt x="651" y="1"/>
                    <a:pt x="6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7" name="Google Shape;5795;p83"/>
            <p:cNvSpPr/>
            <p:nvPr/>
          </p:nvSpPr>
          <p:spPr>
            <a:xfrm>
              <a:off x="1055995" y="2008998"/>
              <a:ext cx="17120" cy="45997"/>
            </a:xfrm>
            <a:custGeom>
              <a:avLst/>
              <a:gdLst/>
              <a:ahLst/>
              <a:cxnLst/>
              <a:rect l="l" t="t" r="r" b="b"/>
              <a:pathLst>
                <a:path w="348" h="935" extrusionOk="0">
                  <a:moveTo>
                    <a:pt x="77" y="0"/>
                  </a:moveTo>
                  <a:cubicBezTo>
                    <a:pt x="66" y="0"/>
                    <a:pt x="55" y="1"/>
                    <a:pt x="44" y="3"/>
                  </a:cubicBezTo>
                  <a:cubicBezTo>
                    <a:pt x="22" y="3"/>
                    <a:pt x="1" y="24"/>
                    <a:pt x="1" y="46"/>
                  </a:cubicBezTo>
                  <a:cubicBezTo>
                    <a:pt x="1" y="46"/>
                    <a:pt x="22" y="68"/>
                    <a:pt x="44" y="68"/>
                  </a:cubicBezTo>
                  <a:cubicBezTo>
                    <a:pt x="131" y="68"/>
                    <a:pt x="196" y="111"/>
                    <a:pt x="239" y="198"/>
                  </a:cubicBezTo>
                  <a:cubicBezTo>
                    <a:pt x="326" y="393"/>
                    <a:pt x="109" y="805"/>
                    <a:pt x="66" y="848"/>
                  </a:cubicBezTo>
                  <a:cubicBezTo>
                    <a:pt x="44" y="870"/>
                    <a:pt x="44" y="870"/>
                    <a:pt x="44" y="892"/>
                  </a:cubicBezTo>
                  <a:cubicBezTo>
                    <a:pt x="44" y="913"/>
                    <a:pt x="66" y="935"/>
                    <a:pt x="87" y="935"/>
                  </a:cubicBezTo>
                  <a:cubicBezTo>
                    <a:pt x="239" y="740"/>
                    <a:pt x="326" y="501"/>
                    <a:pt x="347" y="263"/>
                  </a:cubicBezTo>
                  <a:cubicBezTo>
                    <a:pt x="347" y="122"/>
                    <a:pt x="217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8" name="Google Shape;5796;p83"/>
            <p:cNvSpPr/>
            <p:nvPr/>
          </p:nvSpPr>
          <p:spPr>
            <a:xfrm>
              <a:off x="1208503" y="1831007"/>
              <a:ext cx="110492" cy="96176"/>
            </a:xfrm>
            <a:custGeom>
              <a:avLst/>
              <a:gdLst/>
              <a:ahLst/>
              <a:cxnLst/>
              <a:rect l="l" t="t" r="r" b="b"/>
              <a:pathLst>
                <a:path w="2246" h="1955" extrusionOk="0">
                  <a:moveTo>
                    <a:pt x="1497" y="0"/>
                  </a:moveTo>
                  <a:lnTo>
                    <a:pt x="1" y="1518"/>
                  </a:lnTo>
                  <a:cubicBezTo>
                    <a:pt x="109" y="1648"/>
                    <a:pt x="174" y="1800"/>
                    <a:pt x="261" y="1951"/>
                  </a:cubicBezTo>
                  <a:cubicBezTo>
                    <a:pt x="303" y="1953"/>
                    <a:pt x="344" y="1954"/>
                    <a:pt x="383" y="1954"/>
                  </a:cubicBezTo>
                  <a:cubicBezTo>
                    <a:pt x="2245" y="1954"/>
                    <a:pt x="1497" y="0"/>
                    <a:pt x="1497" y="0"/>
                  </a:cubicBezTo>
                  <a:close/>
                </a:path>
              </a:pathLst>
            </a:custGeom>
            <a:solidFill>
              <a:srgbClr val="A5B7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9" name="Google Shape;5797;p83"/>
            <p:cNvSpPr/>
            <p:nvPr/>
          </p:nvSpPr>
          <p:spPr>
            <a:xfrm>
              <a:off x="1210668" y="1863230"/>
              <a:ext cx="58690" cy="58444"/>
            </a:xfrm>
            <a:custGeom>
              <a:avLst/>
              <a:gdLst/>
              <a:ahLst/>
              <a:cxnLst/>
              <a:rect l="l" t="t" r="r" b="b"/>
              <a:pathLst>
                <a:path w="1193" h="1188" extrusionOk="0">
                  <a:moveTo>
                    <a:pt x="1149" y="1"/>
                  </a:moveTo>
                  <a:cubicBezTo>
                    <a:pt x="1144" y="1"/>
                    <a:pt x="1138" y="6"/>
                    <a:pt x="1128" y="17"/>
                  </a:cubicBezTo>
                  <a:lnTo>
                    <a:pt x="22" y="971"/>
                  </a:lnTo>
                  <a:cubicBezTo>
                    <a:pt x="0" y="993"/>
                    <a:pt x="0" y="1014"/>
                    <a:pt x="22" y="1036"/>
                  </a:cubicBezTo>
                  <a:cubicBezTo>
                    <a:pt x="33" y="1047"/>
                    <a:pt x="44" y="1052"/>
                    <a:pt x="54" y="1052"/>
                  </a:cubicBezTo>
                  <a:cubicBezTo>
                    <a:pt x="65" y="1052"/>
                    <a:pt x="76" y="1047"/>
                    <a:pt x="87" y="1036"/>
                  </a:cubicBezTo>
                  <a:lnTo>
                    <a:pt x="1084" y="169"/>
                  </a:lnTo>
                  <a:lnTo>
                    <a:pt x="1084" y="169"/>
                  </a:lnTo>
                  <a:cubicBezTo>
                    <a:pt x="1019" y="407"/>
                    <a:pt x="846" y="906"/>
                    <a:pt x="564" y="1058"/>
                  </a:cubicBezTo>
                  <a:cubicBezTo>
                    <a:pt x="513" y="1083"/>
                    <a:pt x="462" y="1094"/>
                    <a:pt x="412" y="1094"/>
                  </a:cubicBezTo>
                  <a:cubicBezTo>
                    <a:pt x="376" y="1094"/>
                    <a:pt x="340" y="1089"/>
                    <a:pt x="304" y="1080"/>
                  </a:cubicBezTo>
                  <a:cubicBezTo>
                    <a:pt x="299" y="1077"/>
                    <a:pt x="294" y="1076"/>
                    <a:pt x="289" y="1076"/>
                  </a:cubicBezTo>
                  <a:cubicBezTo>
                    <a:pt x="252" y="1076"/>
                    <a:pt x="222" y="1145"/>
                    <a:pt x="260" y="1145"/>
                  </a:cubicBezTo>
                  <a:cubicBezTo>
                    <a:pt x="304" y="1166"/>
                    <a:pt x="369" y="1188"/>
                    <a:pt x="412" y="1188"/>
                  </a:cubicBezTo>
                  <a:cubicBezTo>
                    <a:pt x="477" y="1188"/>
                    <a:pt x="542" y="1166"/>
                    <a:pt x="586" y="1145"/>
                  </a:cubicBezTo>
                  <a:cubicBezTo>
                    <a:pt x="998" y="928"/>
                    <a:pt x="1193" y="104"/>
                    <a:pt x="1193" y="61"/>
                  </a:cubicBezTo>
                  <a:cubicBezTo>
                    <a:pt x="1193" y="39"/>
                    <a:pt x="1193" y="17"/>
                    <a:pt x="1171" y="17"/>
                  </a:cubicBezTo>
                  <a:cubicBezTo>
                    <a:pt x="1160" y="6"/>
                    <a:pt x="1155" y="1"/>
                    <a:pt x="11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20" name="Google Shape;5798;p83"/>
            <p:cNvSpPr/>
            <p:nvPr/>
          </p:nvSpPr>
          <p:spPr>
            <a:xfrm>
              <a:off x="1003749" y="1872577"/>
              <a:ext cx="194173" cy="107786"/>
            </a:xfrm>
            <a:custGeom>
              <a:avLst/>
              <a:gdLst/>
              <a:ahLst/>
              <a:cxnLst/>
              <a:rect l="l" t="t" r="r" b="b"/>
              <a:pathLst>
                <a:path w="3947" h="2191" extrusionOk="0">
                  <a:moveTo>
                    <a:pt x="3881" y="1"/>
                  </a:moveTo>
                  <a:cubicBezTo>
                    <a:pt x="3729" y="66"/>
                    <a:pt x="369" y="1497"/>
                    <a:pt x="22" y="2147"/>
                  </a:cubicBezTo>
                  <a:cubicBezTo>
                    <a:pt x="0" y="2147"/>
                    <a:pt x="0" y="2190"/>
                    <a:pt x="22" y="2190"/>
                  </a:cubicBezTo>
                  <a:lnTo>
                    <a:pt x="44" y="2190"/>
                  </a:lnTo>
                  <a:cubicBezTo>
                    <a:pt x="65" y="2190"/>
                    <a:pt x="65" y="2190"/>
                    <a:pt x="87" y="2169"/>
                  </a:cubicBezTo>
                  <a:cubicBezTo>
                    <a:pt x="434" y="1562"/>
                    <a:pt x="3881" y="66"/>
                    <a:pt x="3903" y="66"/>
                  </a:cubicBezTo>
                  <a:cubicBezTo>
                    <a:pt x="3924" y="66"/>
                    <a:pt x="3946" y="44"/>
                    <a:pt x="3924" y="22"/>
                  </a:cubicBezTo>
                  <a:cubicBezTo>
                    <a:pt x="3924" y="1"/>
                    <a:pt x="3903" y="1"/>
                    <a:pt x="38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21" name="Google Shape;5799;p83"/>
            <p:cNvSpPr/>
            <p:nvPr/>
          </p:nvSpPr>
          <p:spPr>
            <a:xfrm>
              <a:off x="934383" y="2283856"/>
              <a:ext cx="147241" cy="226592"/>
            </a:xfrm>
            <a:custGeom>
              <a:avLst/>
              <a:gdLst/>
              <a:ahLst/>
              <a:cxnLst/>
              <a:rect l="l" t="t" r="r" b="b"/>
              <a:pathLst>
                <a:path w="2993" h="4606" extrusionOk="0">
                  <a:moveTo>
                    <a:pt x="729" y="0"/>
                  </a:moveTo>
                  <a:cubicBezTo>
                    <a:pt x="554" y="0"/>
                    <a:pt x="418" y="40"/>
                    <a:pt x="348" y="139"/>
                  </a:cubicBezTo>
                  <a:cubicBezTo>
                    <a:pt x="1" y="660"/>
                    <a:pt x="88" y="4606"/>
                    <a:pt x="88" y="4606"/>
                  </a:cubicBezTo>
                  <a:lnTo>
                    <a:pt x="1280" y="4541"/>
                  </a:lnTo>
                  <a:cubicBezTo>
                    <a:pt x="1280" y="4541"/>
                    <a:pt x="847" y="1332"/>
                    <a:pt x="1128" y="1180"/>
                  </a:cubicBezTo>
                  <a:cubicBezTo>
                    <a:pt x="1148" y="1170"/>
                    <a:pt x="1172" y="1166"/>
                    <a:pt x="1200" y="1166"/>
                  </a:cubicBezTo>
                  <a:cubicBezTo>
                    <a:pt x="1623" y="1166"/>
                    <a:pt x="2993" y="2156"/>
                    <a:pt x="2993" y="2156"/>
                  </a:cubicBezTo>
                  <a:lnTo>
                    <a:pt x="2906" y="725"/>
                  </a:lnTo>
                  <a:cubicBezTo>
                    <a:pt x="2906" y="725"/>
                    <a:pt x="1471" y="0"/>
                    <a:pt x="7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22" name="Google Shape;5800;p83"/>
            <p:cNvSpPr/>
            <p:nvPr/>
          </p:nvSpPr>
          <p:spPr>
            <a:xfrm>
              <a:off x="1081577" y="2402664"/>
              <a:ext cx="120577" cy="267768"/>
            </a:xfrm>
            <a:custGeom>
              <a:avLst/>
              <a:gdLst/>
              <a:ahLst/>
              <a:cxnLst/>
              <a:rect l="l" t="t" r="r" b="b"/>
              <a:pathLst>
                <a:path w="2451" h="5443" extrusionOk="0">
                  <a:moveTo>
                    <a:pt x="1605" y="1"/>
                  </a:moveTo>
                  <a:cubicBezTo>
                    <a:pt x="1475" y="66"/>
                    <a:pt x="23" y="348"/>
                    <a:pt x="1" y="5248"/>
                  </a:cubicBezTo>
                  <a:lnTo>
                    <a:pt x="1150" y="5443"/>
                  </a:lnTo>
                  <a:cubicBezTo>
                    <a:pt x="1150" y="5443"/>
                    <a:pt x="1302" y="1323"/>
                    <a:pt x="2451" y="781"/>
                  </a:cubicBezTo>
                  <a:lnTo>
                    <a:pt x="160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23" name="Google Shape;5801;p83"/>
            <p:cNvSpPr/>
            <p:nvPr/>
          </p:nvSpPr>
          <p:spPr>
            <a:xfrm>
              <a:off x="1499694" y="2406944"/>
              <a:ext cx="186695" cy="201650"/>
            </a:xfrm>
            <a:custGeom>
              <a:avLst/>
              <a:gdLst/>
              <a:ahLst/>
              <a:cxnLst/>
              <a:rect l="l" t="t" r="r" b="b"/>
              <a:pathLst>
                <a:path w="3795" h="4099" extrusionOk="0">
                  <a:moveTo>
                    <a:pt x="1713" y="1"/>
                  </a:moveTo>
                  <a:lnTo>
                    <a:pt x="716" y="304"/>
                  </a:lnTo>
                  <a:cubicBezTo>
                    <a:pt x="694" y="434"/>
                    <a:pt x="1" y="1735"/>
                    <a:pt x="2971" y="4098"/>
                  </a:cubicBezTo>
                  <a:lnTo>
                    <a:pt x="3795" y="3274"/>
                  </a:lnTo>
                  <a:cubicBezTo>
                    <a:pt x="3795" y="3274"/>
                    <a:pt x="1345" y="1193"/>
                    <a:pt x="17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24" name="Google Shape;5802;p83"/>
            <p:cNvSpPr/>
            <p:nvPr/>
          </p:nvSpPr>
          <p:spPr>
            <a:xfrm>
              <a:off x="1390922" y="2452795"/>
              <a:ext cx="145076" cy="236825"/>
            </a:xfrm>
            <a:custGeom>
              <a:avLst/>
              <a:gdLst/>
              <a:ahLst/>
              <a:cxnLst/>
              <a:rect l="l" t="t" r="r" b="b"/>
              <a:pathLst>
                <a:path w="2949" h="4814" extrusionOk="0">
                  <a:moveTo>
                    <a:pt x="1214" y="1"/>
                  </a:moveTo>
                  <a:lnTo>
                    <a:pt x="1214" y="1"/>
                  </a:lnTo>
                  <a:cubicBezTo>
                    <a:pt x="1149" y="109"/>
                    <a:pt x="0" y="2342"/>
                    <a:pt x="1908" y="4814"/>
                  </a:cubicBezTo>
                  <a:lnTo>
                    <a:pt x="2949" y="4315"/>
                  </a:lnTo>
                  <a:cubicBezTo>
                    <a:pt x="2949" y="4315"/>
                    <a:pt x="1388" y="1518"/>
                    <a:pt x="2103" y="521"/>
                  </a:cubicBezTo>
                  <a:lnTo>
                    <a:pt x="12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25" name="Google Shape;5803;p83"/>
            <p:cNvSpPr/>
            <p:nvPr/>
          </p:nvSpPr>
          <p:spPr>
            <a:xfrm>
              <a:off x="1173328" y="2374081"/>
              <a:ext cx="360550" cy="115313"/>
            </a:xfrm>
            <a:custGeom>
              <a:avLst/>
              <a:gdLst/>
              <a:ahLst/>
              <a:cxnLst/>
              <a:rect l="l" t="t" r="r" b="b"/>
              <a:pathLst>
                <a:path w="7329" h="2344" extrusionOk="0">
                  <a:moveTo>
                    <a:pt x="3786" y="1"/>
                  </a:moveTo>
                  <a:cubicBezTo>
                    <a:pt x="3075" y="1"/>
                    <a:pt x="2413" y="101"/>
                    <a:pt x="1973" y="257"/>
                  </a:cubicBezTo>
                  <a:cubicBezTo>
                    <a:pt x="1106" y="582"/>
                    <a:pt x="391" y="1254"/>
                    <a:pt x="0" y="2078"/>
                  </a:cubicBezTo>
                  <a:cubicBezTo>
                    <a:pt x="1106" y="2255"/>
                    <a:pt x="2224" y="2343"/>
                    <a:pt x="3342" y="2343"/>
                  </a:cubicBezTo>
                  <a:cubicBezTo>
                    <a:pt x="4680" y="2343"/>
                    <a:pt x="6017" y="2217"/>
                    <a:pt x="7328" y="1969"/>
                  </a:cubicBezTo>
                  <a:cubicBezTo>
                    <a:pt x="7164" y="492"/>
                    <a:pt x="5356" y="1"/>
                    <a:pt x="3786" y="1"/>
                  </a:cubicBezTo>
                  <a:close/>
                </a:path>
              </a:pathLst>
            </a:custGeom>
            <a:solidFill>
              <a:srgbClr val="A5B7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26" name="Google Shape;5804;p83"/>
            <p:cNvSpPr/>
            <p:nvPr/>
          </p:nvSpPr>
          <p:spPr>
            <a:xfrm>
              <a:off x="1068786" y="2256552"/>
              <a:ext cx="91798" cy="213359"/>
            </a:xfrm>
            <a:custGeom>
              <a:avLst/>
              <a:gdLst/>
              <a:ahLst/>
              <a:cxnLst/>
              <a:rect l="l" t="t" r="r" b="b"/>
              <a:pathLst>
                <a:path w="1866" h="4337" extrusionOk="0">
                  <a:moveTo>
                    <a:pt x="283" y="1"/>
                  </a:moveTo>
                  <a:cubicBezTo>
                    <a:pt x="283" y="1"/>
                    <a:pt x="1" y="2429"/>
                    <a:pt x="22" y="3274"/>
                  </a:cubicBezTo>
                  <a:cubicBezTo>
                    <a:pt x="22" y="3751"/>
                    <a:pt x="326" y="4163"/>
                    <a:pt x="760" y="4337"/>
                  </a:cubicBezTo>
                  <a:cubicBezTo>
                    <a:pt x="1865" y="2342"/>
                    <a:pt x="283" y="1"/>
                    <a:pt x="283" y="1"/>
                  </a:cubicBezTo>
                  <a:close/>
                </a:path>
              </a:pathLst>
            </a:custGeom>
            <a:solidFill>
              <a:srgbClr val="A5B7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27" name="Google Shape;5805;p83"/>
            <p:cNvSpPr/>
            <p:nvPr/>
          </p:nvSpPr>
          <p:spPr>
            <a:xfrm>
              <a:off x="1079462" y="2392284"/>
              <a:ext cx="10725" cy="24302"/>
            </a:xfrm>
            <a:custGeom>
              <a:avLst/>
              <a:gdLst/>
              <a:ahLst/>
              <a:cxnLst/>
              <a:rect l="l" t="t" r="r" b="b"/>
              <a:pathLst>
                <a:path w="218" h="494" extrusionOk="0">
                  <a:moveTo>
                    <a:pt x="55" y="0"/>
                  </a:moveTo>
                  <a:cubicBezTo>
                    <a:pt x="44" y="0"/>
                    <a:pt x="33" y="6"/>
                    <a:pt x="22" y="17"/>
                  </a:cubicBezTo>
                  <a:cubicBezTo>
                    <a:pt x="1" y="38"/>
                    <a:pt x="1" y="60"/>
                    <a:pt x="22" y="82"/>
                  </a:cubicBezTo>
                  <a:cubicBezTo>
                    <a:pt x="109" y="168"/>
                    <a:pt x="131" y="320"/>
                    <a:pt x="109" y="450"/>
                  </a:cubicBezTo>
                  <a:cubicBezTo>
                    <a:pt x="109" y="472"/>
                    <a:pt x="109" y="494"/>
                    <a:pt x="131" y="494"/>
                  </a:cubicBezTo>
                  <a:cubicBezTo>
                    <a:pt x="152" y="494"/>
                    <a:pt x="174" y="472"/>
                    <a:pt x="174" y="450"/>
                  </a:cubicBezTo>
                  <a:cubicBezTo>
                    <a:pt x="217" y="299"/>
                    <a:pt x="174" y="147"/>
                    <a:pt x="87" y="17"/>
                  </a:cubicBezTo>
                  <a:cubicBezTo>
                    <a:pt x="76" y="6"/>
                    <a:pt x="66" y="0"/>
                    <a:pt x="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28" name="Google Shape;5806;p83"/>
            <p:cNvSpPr/>
            <p:nvPr/>
          </p:nvSpPr>
          <p:spPr>
            <a:xfrm>
              <a:off x="1082660" y="2356026"/>
              <a:ext cx="10725" cy="24302"/>
            </a:xfrm>
            <a:custGeom>
              <a:avLst/>
              <a:gdLst/>
              <a:ahLst/>
              <a:cxnLst/>
              <a:rect l="l" t="t" r="r" b="b"/>
              <a:pathLst>
                <a:path w="218" h="494" extrusionOk="0">
                  <a:moveTo>
                    <a:pt x="44" y="0"/>
                  </a:moveTo>
                  <a:cubicBezTo>
                    <a:pt x="33" y="0"/>
                    <a:pt x="22" y="6"/>
                    <a:pt x="22" y="17"/>
                  </a:cubicBezTo>
                  <a:cubicBezTo>
                    <a:pt x="1" y="17"/>
                    <a:pt x="1" y="38"/>
                    <a:pt x="22" y="60"/>
                  </a:cubicBezTo>
                  <a:cubicBezTo>
                    <a:pt x="87" y="168"/>
                    <a:pt x="131" y="298"/>
                    <a:pt x="109" y="429"/>
                  </a:cubicBezTo>
                  <a:cubicBezTo>
                    <a:pt x="109" y="450"/>
                    <a:pt x="109" y="472"/>
                    <a:pt x="131" y="494"/>
                  </a:cubicBezTo>
                  <a:cubicBezTo>
                    <a:pt x="152" y="494"/>
                    <a:pt x="174" y="472"/>
                    <a:pt x="174" y="450"/>
                  </a:cubicBezTo>
                  <a:cubicBezTo>
                    <a:pt x="217" y="298"/>
                    <a:pt x="174" y="125"/>
                    <a:pt x="66" y="17"/>
                  </a:cubicBezTo>
                  <a:cubicBezTo>
                    <a:pt x="66" y="6"/>
                    <a:pt x="55" y="0"/>
                    <a:pt x="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29" name="Google Shape;5807;p83"/>
            <p:cNvSpPr/>
            <p:nvPr/>
          </p:nvSpPr>
          <p:spPr>
            <a:xfrm>
              <a:off x="1093335" y="2384806"/>
              <a:ext cx="10725" cy="24302"/>
            </a:xfrm>
            <a:custGeom>
              <a:avLst/>
              <a:gdLst/>
              <a:ahLst/>
              <a:cxnLst/>
              <a:rect l="l" t="t" r="r" b="b"/>
              <a:pathLst>
                <a:path w="218" h="494" extrusionOk="0">
                  <a:moveTo>
                    <a:pt x="52" y="1"/>
                  </a:moveTo>
                  <a:cubicBezTo>
                    <a:pt x="44" y="1"/>
                    <a:pt x="33" y="6"/>
                    <a:pt x="22" y="17"/>
                  </a:cubicBezTo>
                  <a:cubicBezTo>
                    <a:pt x="0" y="39"/>
                    <a:pt x="0" y="60"/>
                    <a:pt x="22" y="82"/>
                  </a:cubicBezTo>
                  <a:cubicBezTo>
                    <a:pt x="109" y="169"/>
                    <a:pt x="130" y="320"/>
                    <a:pt x="109" y="451"/>
                  </a:cubicBezTo>
                  <a:cubicBezTo>
                    <a:pt x="109" y="472"/>
                    <a:pt x="109" y="494"/>
                    <a:pt x="130" y="494"/>
                  </a:cubicBezTo>
                  <a:cubicBezTo>
                    <a:pt x="152" y="494"/>
                    <a:pt x="174" y="472"/>
                    <a:pt x="174" y="451"/>
                  </a:cubicBezTo>
                  <a:cubicBezTo>
                    <a:pt x="217" y="299"/>
                    <a:pt x="174" y="147"/>
                    <a:pt x="65" y="17"/>
                  </a:cubicBezTo>
                  <a:cubicBezTo>
                    <a:pt x="65" y="6"/>
                    <a:pt x="60" y="1"/>
                    <a:pt x="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30" name="Google Shape;5808;p83"/>
            <p:cNvSpPr/>
            <p:nvPr/>
          </p:nvSpPr>
          <p:spPr>
            <a:xfrm>
              <a:off x="1093335" y="2423228"/>
              <a:ext cx="10725" cy="24302"/>
            </a:xfrm>
            <a:custGeom>
              <a:avLst/>
              <a:gdLst/>
              <a:ahLst/>
              <a:cxnLst/>
              <a:rect l="l" t="t" r="r" b="b"/>
              <a:pathLst>
                <a:path w="218" h="494" extrusionOk="0">
                  <a:moveTo>
                    <a:pt x="52" y="0"/>
                  </a:moveTo>
                  <a:cubicBezTo>
                    <a:pt x="44" y="0"/>
                    <a:pt x="33" y="6"/>
                    <a:pt x="22" y="16"/>
                  </a:cubicBezTo>
                  <a:cubicBezTo>
                    <a:pt x="0" y="16"/>
                    <a:pt x="0" y="60"/>
                    <a:pt x="22" y="60"/>
                  </a:cubicBezTo>
                  <a:cubicBezTo>
                    <a:pt x="109" y="168"/>
                    <a:pt x="130" y="298"/>
                    <a:pt x="109" y="428"/>
                  </a:cubicBezTo>
                  <a:cubicBezTo>
                    <a:pt x="109" y="450"/>
                    <a:pt x="109" y="472"/>
                    <a:pt x="130" y="493"/>
                  </a:cubicBezTo>
                  <a:cubicBezTo>
                    <a:pt x="152" y="493"/>
                    <a:pt x="174" y="472"/>
                    <a:pt x="174" y="450"/>
                  </a:cubicBezTo>
                  <a:cubicBezTo>
                    <a:pt x="217" y="298"/>
                    <a:pt x="174" y="147"/>
                    <a:pt x="65" y="16"/>
                  </a:cubicBezTo>
                  <a:cubicBezTo>
                    <a:pt x="65" y="6"/>
                    <a:pt x="60" y="0"/>
                    <a:pt x="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31" name="Google Shape;5809;p83"/>
            <p:cNvSpPr/>
            <p:nvPr/>
          </p:nvSpPr>
          <p:spPr>
            <a:xfrm>
              <a:off x="1494676" y="2274459"/>
              <a:ext cx="21055" cy="16284"/>
            </a:xfrm>
            <a:custGeom>
              <a:avLst/>
              <a:gdLst/>
              <a:ahLst/>
              <a:cxnLst/>
              <a:rect l="l" t="t" r="r" b="b"/>
              <a:pathLst>
                <a:path w="428" h="331" extrusionOk="0">
                  <a:moveTo>
                    <a:pt x="43" y="1"/>
                  </a:moveTo>
                  <a:cubicBezTo>
                    <a:pt x="11" y="1"/>
                    <a:pt x="0" y="52"/>
                    <a:pt x="38" y="70"/>
                  </a:cubicBezTo>
                  <a:cubicBezTo>
                    <a:pt x="38" y="70"/>
                    <a:pt x="298" y="135"/>
                    <a:pt x="341" y="287"/>
                  </a:cubicBezTo>
                  <a:cubicBezTo>
                    <a:pt x="363" y="309"/>
                    <a:pt x="363" y="330"/>
                    <a:pt x="385" y="330"/>
                  </a:cubicBezTo>
                  <a:lnTo>
                    <a:pt x="406" y="309"/>
                  </a:lnTo>
                  <a:cubicBezTo>
                    <a:pt x="428" y="309"/>
                    <a:pt x="428" y="287"/>
                    <a:pt x="428" y="265"/>
                  </a:cubicBezTo>
                  <a:cubicBezTo>
                    <a:pt x="341" y="70"/>
                    <a:pt x="59" y="5"/>
                    <a:pt x="59" y="5"/>
                  </a:cubicBezTo>
                  <a:cubicBezTo>
                    <a:pt x="53" y="2"/>
                    <a:pt x="48" y="1"/>
                    <a:pt x="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32" name="Google Shape;5810;p83"/>
            <p:cNvSpPr/>
            <p:nvPr/>
          </p:nvSpPr>
          <p:spPr>
            <a:xfrm>
              <a:off x="1473030" y="2242679"/>
              <a:ext cx="21400" cy="16038"/>
            </a:xfrm>
            <a:custGeom>
              <a:avLst/>
              <a:gdLst/>
              <a:ahLst/>
              <a:cxnLst/>
              <a:rect l="l" t="t" r="r" b="b"/>
              <a:pathLst>
                <a:path w="435" h="326" extrusionOk="0">
                  <a:moveTo>
                    <a:pt x="66" y="1"/>
                  </a:moveTo>
                  <a:cubicBezTo>
                    <a:pt x="44" y="1"/>
                    <a:pt x="22" y="1"/>
                    <a:pt x="1" y="22"/>
                  </a:cubicBezTo>
                  <a:cubicBezTo>
                    <a:pt x="1" y="44"/>
                    <a:pt x="22" y="66"/>
                    <a:pt x="44" y="87"/>
                  </a:cubicBezTo>
                  <a:cubicBezTo>
                    <a:pt x="44" y="87"/>
                    <a:pt x="283" y="131"/>
                    <a:pt x="348" y="304"/>
                  </a:cubicBezTo>
                  <a:cubicBezTo>
                    <a:pt x="348" y="304"/>
                    <a:pt x="369" y="326"/>
                    <a:pt x="391" y="326"/>
                  </a:cubicBezTo>
                  <a:cubicBezTo>
                    <a:pt x="413" y="304"/>
                    <a:pt x="434" y="283"/>
                    <a:pt x="413" y="261"/>
                  </a:cubicBezTo>
                  <a:cubicBezTo>
                    <a:pt x="348" y="66"/>
                    <a:pt x="66" y="1"/>
                    <a:pt x="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33" name="Google Shape;5811;p83"/>
            <p:cNvSpPr/>
            <p:nvPr/>
          </p:nvSpPr>
          <p:spPr>
            <a:xfrm>
              <a:off x="1508254" y="2256109"/>
              <a:ext cx="21351" cy="16480"/>
            </a:xfrm>
            <a:custGeom>
              <a:avLst/>
              <a:gdLst/>
              <a:ahLst/>
              <a:cxnLst/>
              <a:rect l="l" t="t" r="r" b="b"/>
              <a:pathLst>
                <a:path w="434" h="335" extrusionOk="0">
                  <a:moveTo>
                    <a:pt x="47" y="1"/>
                  </a:moveTo>
                  <a:cubicBezTo>
                    <a:pt x="33" y="1"/>
                    <a:pt x="22" y="16"/>
                    <a:pt x="22" y="31"/>
                  </a:cubicBezTo>
                  <a:cubicBezTo>
                    <a:pt x="0" y="53"/>
                    <a:pt x="22" y="75"/>
                    <a:pt x="44" y="75"/>
                  </a:cubicBezTo>
                  <a:cubicBezTo>
                    <a:pt x="44" y="75"/>
                    <a:pt x="282" y="140"/>
                    <a:pt x="347" y="291"/>
                  </a:cubicBezTo>
                  <a:cubicBezTo>
                    <a:pt x="347" y="313"/>
                    <a:pt x="369" y="335"/>
                    <a:pt x="390" y="335"/>
                  </a:cubicBezTo>
                  <a:lnTo>
                    <a:pt x="412" y="313"/>
                  </a:lnTo>
                  <a:cubicBezTo>
                    <a:pt x="412" y="313"/>
                    <a:pt x="434" y="291"/>
                    <a:pt x="434" y="270"/>
                  </a:cubicBezTo>
                  <a:cubicBezTo>
                    <a:pt x="347" y="140"/>
                    <a:pt x="217" y="31"/>
                    <a:pt x="65" y="10"/>
                  </a:cubicBezTo>
                  <a:cubicBezTo>
                    <a:pt x="59" y="3"/>
                    <a:pt x="52" y="1"/>
                    <a:pt x="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34" name="Google Shape;5812;p83"/>
            <p:cNvSpPr/>
            <p:nvPr/>
          </p:nvSpPr>
          <p:spPr>
            <a:xfrm>
              <a:off x="1452761" y="2262554"/>
              <a:ext cx="24598" cy="7920"/>
            </a:xfrm>
            <a:custGeom>
              <a:avLst/>
              <a:gdLst/>
              <a:ahLst/>
              <a:cxnLst/>
              <a:rect l="l" t="t" r="r" b="b"/>
              <a:pathLst>
                <a:path w="500" h="161" extrusionOk="0">
                  <a:moveTo>
                    <a:pt x="154" y="1"/>
                  </a:moveTo>
                  <a:cubicBezTo>
                    <a:pt x="117" y="1"/>
                    <a:pt x="80" y="4"/>
                    <a:pt x="44" y="9"/>
                  </a:cubicBezTo>
                  <a:cubicBezTo>
                    <a:pt x="22" y="30"/>
                    <a:pt x="1" y="52"/>
                    <a:pt x="1" y="74"/>
                  </a:cubicBezTo>
                  <a:cubicBezTo>
                    <a:pt x="22" y="95"/>
                    <a:pt x="44" y="95"/>
                    <a:pt x="66" y="95"/>
                  </a:cubicBezTo>
                  <a:cubicBezTo>
                    <a:pt x="98" y="90"/>
                    <a:pt x="131" y="87"/>
                    <a:pt x="163" y="87"/>
                  </a:cubicBezTo>
                  <a:cubicBezTo>
                    <a:pt x="260" y="87"/>
                    <a:pt x="353" y="112"/>
                    <a:pt x="434" y="160"/>
                  </a:cubicBezTo>
                  <a:lnTo>
                    <a:pt x="499" y="160"/>
                  </a:lnTo>
                  <a:cubicBezTo>
                    <a:pt x="499" y="139"/>
                    <a:pt x="499" y="117"/>
                    <a:pt x="499" y="95"/>
                  </a:cubicBezTo>
                  <a:cubicBezTo>
                    <a:pt x="400" y="29"/>
                    <a:pt x="275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35" name="Google Shape;5813;p83"/>
            <p:cNvSpPr/>
            <p:nvPr/>
          </p:nvSpPr>
          <p:spPr>
            <a:xfrm>
              <a:off x="1437855" y="2238645"/>
              <a:ext cx="24548" cy="8363"/>
            </a:xfrm>
            <a:custGeom>
              <a:avLst/>
              <a:gdLst/>
              <a:ahLst/>
              <a:cxnLst/>
              <a:rect l="l" t="t" r="r" b="b"/>
              <a:pathLst>
                <a:path w="499" h="170" extrusionOk="0">
                  <a:moveTo>
                    <a:pt x="169" y="1"/>
                  </a:moveTo>
                  <a:cubicBezTo>
                    <a:pt x="126" y="1"/>
                    <a:pt x="84" y="6"/>
                    <a:pt x="44" y="18"/>
                  </a:cubicBezTo>
                  <a:cubicBezTo>
                    <a:pt x="0" y="18"/>
                    <a:pt x="0" y="104"/>
                    <a:pt x="65" y="104"/>
                  </a:cubicBezTo>
                  <a:cubicBezTo>
                    <a:pt x="109" y="90"/>
                    <a:pt x="152" y="83"/>
                    <a:pt x="195" y="83"/>
                  </a:cubicBezTo>
                  <a:cubicBezTo>
                    <a:pt x="280" y="83"/>
                    <a:pt x="362" y="112"/>
                    <a:pt x="434" y="169"/>
                  </a:cubicBezTo>
                  <a:lnTo>
                    <a:pt x="477" y="169"/>
                  </a:lnTo>
                  <a:cubicBezTo>
                    <a:pt x="499" y="148"/>
                    <a:pt x="499" y="126"/>
                    <a:pt x="477" y="104"/>
                  </a:cubicBezTo>
                  <a:cubicBezTo>
                    <a:pt x="398" y="41"/>
                    <a:pt x="284" y="1"/>
                    <a:pt x="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36" name="Google Shape;5814;p83"/>
            <p:cNvSpPr/>
            <p:nvPr/>
          </p:nvSpPr>
          <p:spPr>
            <a:xfrm>
              <a:off x="1272507" y="2094008"/>
              <a:ext cx="7527" cy="23958"/>
            </a:xfrm>
            <a:custGeom>
              <a:avLst/>
              <a:gdLst/>
              <a:ahLst/>
              <a:cxnLst/>
              <a:rect l="l" t="t" r="r" b="b"/>
              <a:pathLst>
                <a:path w="153" h="487" extrusionOk="0">
                  <a:moveTo>
                    <a:pt x="49" y="0"/>
                  </a:moveTo>
                  <a:cubicBezTo>
                    <a:pt x="46" y="0"/>
                    <a:pt x="44" y="3"/>
                    <a:pt x="44" y="9"/>
                  </a:cubicBezTo>
                  <a:cubicBezTo>
                    <a:pt x="22" y="9"/>
                    <a:pt x="1" y="31"/>
                    <a:pt x="22" y="53"/>
                  </a:cubicBezTo>
                  <a:cubicBezTo>
                    <a:pt x="66" y="161"/>
                    <a:pt x="66" y="313"/>
                    <a:pt x="22" y="421"/>
                  </a:cubicBezTo>
                  <a:cubicBezTo>
                    <a:pt x="1" y="443"/>
                    <a:pt x="1" y="464"/>
                    <a:pt x="22" y="486"/>
                  </a:cubicBezTo>
                  <a:lnTo>
                    <a:pt x="66" y="486"/>
                  </a:lnTo>
                  <a:cubicBezTo>
                    <a:pt x="131" y="334"/>
                    <a:pt x="153" y="161"/>
                    <a:pt x="87" y="31"/>
                  </a:cubicBezTo>
                  <a:cubicBezTo>
                    <a:pt x="72" y="16"/>
                    <a:pt x="57" y="0"/>
                    <a:pt x="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37" name="Google Shape;5815;p83"/>
            <p:cNvSpPr/>
            <p:nvPr/>
          </p:nvSpPr>
          <p:spPr>
            <a:xfrm>
              <a:off x="1251205" y="2082989"/>
              <a:ext cx="8560" cy="24302"/>
            </a:xfrm>
            <a:custGeom>
              <a:avLst/>
              <a:gdLst/>
              <a:ahLst/>
              <a:cxnLst/>
              <a:rect l="l" t="t" r="r" b="b"/>
              <a:pathLst>
                <a:path w="174" h="494" extrusionOk="0">
                  <a:moveTo>
                    <a:pt x="43" y="0"/>
                  </a:moveTo>
                  <a:cubicBezTo>
                    <a:pt x="33" y="0"/>
                    <a:pt x="22" y="6"/>
                    <a:pt x="22" y="16"/>
                  </a:cubicBezTo>
                  <a:cubicBezTo>
                    <a:pt x="0" y="38"/>
                    <a:pt x="0" y="60"/>
                    <a:pt x="22" y="60"/>
                  </a:cubicBezTo>
                  <a:cubicBezTo>
                    <a:pt x="87" y="190"/>
                    <a:pt x="109" y="320"/>
                    <a:pt x="65" y="450"/>
                  </a:cubicBezTo>
                  <a:cubicBezTo>
                    <a:pt x="65" y="472"/>
                    <a:pt x="65" y="493"/>
                    <a:pt x="87" y="493"/>
                  </a:cubicBezTo>
                  <a:lnTo>
                    <a:pt x="109" y="493"/>
                  </a:lnTo>
                  <a:cubicBezTo>
                    <a:pt x="109" y="493"/>
                    <a:pt x="130" y="472"/>
                    <a:pt x="130" y="472"/>
                  </a:cubicBezTo>
                  <a:cubicBezTo>
                    <a:pt x="174" y="320"/>
                    <a:pt x="152" y="146"/>
                    <a:pt x="65" y="16"/>
                  </a:cubicBezTo>
                  <a:cubicBezTo>
                    <a:pt x="65" y="6"/>
                    <a:pt x="54" y="0"/>
                    <a:pt x="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38" name="Google Shape;5816;p83"/>
            <p:cNvSpPr/>
            <p:nvPr/>
          </p:nvSpPr>
          <p:spPr>
            <a:xfrm>
              <a:off x="1260257" y="2126773"/>
              <a:ext cx="11266" cy="24253"/>
            </a:xfrm>
            <a:custGeom>
              <a:avLst/>
              <a:gdLst/>
              <a:ahLst/>
              <a:cxnLst/>
              <a:rect l="l" t="t" r="r" b="b"/>
              <a:pathLst>
                <a:path w="229" h="493" extrusionOk="0">
                  <a:moveTo>
                    <a:pt x="74" y="1"/>
                  </a:moveTo>
                  <a:cubicBezTo>
                    <a:pt x="42" y="1"/>
                    <a:pt x="0" y="42"/>
                    <a:pt x="33" y="59"/>
                  </a:cubicBezTo>
                  <a:cubicBezTo>
                    <a:pt x="120" y="167"/>
                    <a:pt x="141" y="297"/>
                    <a:pt x="120" y="427"/>
                  </a:cubicBezTo>
                  <a:cubicBezTo>
                    <a:pt x="120" y="449"/>
                    <a:pt x="120" y="471"/>
                    <a:pt x="163" y="492"/>
                  </a:cubicBezTo>
                  <a:cubicBezTo>
                    <a:pt x="163" y="492"/>
                    <a:pt x="185" y="471"/>
                    <a:pt x="206" y="449"/>
                  </a:cubicBezTo>
                  <a:cubicBezTo>
                    <a:pt x="228" y="297"/>
                    <a:pt x="185" y="145"/>
                    <a:pt x="98" y="15"/>
                  </a:cubicBezTo>
                  <a:cubicBezTo>
                    <a:pt x="93" y="5"/>
                    <a:pt x="84" y="1"/>
                    <a:pt x="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39" name="Google Shape;5817;p83"/>
            <p:cNvSpPr/>
            <p:nvPr/>
          </p:nvSpPr>
          <p:spPr>
            <a:xfrm>
              <a:off x="1283182" y="2137006"/>
              <a:ext cx="9642" cy="23614"/>
            </a:xfrm>
            <a:custGeom>
              <a:avLst/>
              <a:gdLst/>
              <a:ahLst/>
              <a:cxnLst/>
              <a:rect l="l" t="t" r="r" b="b"/>
              <a:pathLst>
                <a:path w="196" h="480" extrusionOk="0">
                  <a:moveTo>
                    <a:pt x="119" y="0"/>
                  </a:moveTo>
                  <a:cubicBezTo>
                    <a:pt x="92" y="0"/>
                    <a:pt x="60" y="19"/>
                    <a:pt x="87" y="46"/>
                  </a:cubicBezTo>
                  <a:cubicBezTo>
                    <a:pt x="109" y="176"/>
                    <a:pt x="87" y="306"/>
                    <a:pt x="22" y="414"/>
                  </a:cubicBezTo>
                  <a:cubicBezTo>
                    <a:pt x="1" y="436"/>
                    <a:pt x="1" y="458"/>
                    <a:pt x="22" y="479"/>
                  </a:cubicBezTo>
                  <a:lnTo>
                    <a:pt x="87" y="479"/>
                  </a:lnTo>
                  <a:cubicBezTo>
                    <a:pt x="174" y="349"/>
                    <a:pt x="196" y="176"/>
                    <a:pt x="152" y="24"/>
                  </a:cubicBezTo>
                  <a:cubicBezTo>
                    <a:pt x="152" y="8"/>
                    <a:pt x="136" y="0"/>
                    <a:pt x="1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40" name="Google Shape;5818;p83"/>
            <p:cNvSpPr/>
            <p:nvPr/>
          </p:nvSpPr>
          <p:spPr>
            <a:xfrm>
              <a:off x="1261093" y="2056226"/>
              <a:ext cx="9347" cy="23810"/>
            </a:xfrm>
            <a:custGeom>
              <a:avLst/>
              <a:gdLst/>
              <a:ahLst/>
              <a:cxnLst/>
              <a:rect l="l" t="t" r="r" b="b"/>
              <a:pathLst>
                <a:path w="190" h="484" extrusionOk="0">
                  <a:moveTo>
                    <a:pt x="71" y="0"/>
                  </a:moveTo>
                  <a:cubicBezTo>
                    <a:pt x="39" y="0"/>
                    <a:pt x="1" y="31"/>
                    <a:pt x="16" y="62"/>
                  </a:cubicBezTo>
                  <a:cubicBezTo>
                    <a:pt x="103" y="170"/>
                    <a:pt x="124" y="300"/>
                    <a:pt x="81" y="430"/>
                  </a:cubicBezTo>
                  <a:cubicBezTo>
                    <a:pt x="59" y="452"/>
                    <a:pt x="81" y="474"/>
                    <a:pt x="103" y="474"/>
                  </a:cubicBezTo>
                  <a:lnTo>
                    <a:pt x="124" y="474"/>
                  </a:lnTo>
                  <a:cubicBezTo>
                    <a:pt x="124" y="481"/>
                    <a:pt x="127" y="483"/>
                    <a:pt x="130" y="483"/>
                  </a:cubicBezTo>
                  <a:cubicBezTo>
                    <a:pt x="136" y="483"/>
                    <a:pt x="146" y="474"/>
                    <a:pt x="146" y="474"/>
                  </a:cubicBezTo>
                  <a:cubicBezTo>
                    <a:pt x="189" y="322"/>
                    <a:pt x="168" y="148"/>
                    <a:pt x="103" y="18"/>
                  </a:cubicBezTo>
                  <a:cubicBezTo>
                    <a:pt x="96" y="6"/>
                    <a:pt x="84" y="0"/>
                    <a:pt x="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41" name="Google Shape;5819;p83"/>
            <p:cNvSpPr/>
            <p:nvPr/>
          </p:nvSpPr>
          <p:spPr>
            <a:xfrm>
              <a:off x="1483705" y="2288579"/>
              <a:ext cx="20318" cy="17071"/>
            </a:xfrm>
            <a:custGeom>
              <a:avLst/>
              <a:gdLst/>
              <a:ahLst/>
              <a:cxnLst/>
              <a:rect l="l" t="t" r="r" b="b"/>
              <a:pathLst>
                <a:path w="413" h="347" extrusionOk="0">
                  <a:moveTo>
                    <a:pt x="44" y="0"/>
                  </a:moveTo>
                  <a:cubicBezTo>
                    <a:pt x="22" y="0"/>
                    <a:pt x="0" y="22"/>
                    <a:pt x="0" y="43"/>
                  </a:cubicBezTo>
                  <a:cubicBezTo>
                    <a:pt x="0" y="65"/>
                    <a:pt x="0" y="87"/>
                    <a:pt x="22" y="87"/>
                  </a:cubicBezTo>
                  <a:cubicBezTo>
                    <a:pt x="44" y="87"/>
                    <a:pt x="282" y="152"/>
                    <a:pt x="326" y="325"/>
                  </a:cubicBezTo>
                  <a:cubicBezTo>
                    <a:pt x="347" y="325"/>
                    <a:pt x="347" y="347"/>
                    <a:pt x="369" y="347"/>
                  </a:cubicBezTo>
                  <a:lnTo>
                    <a:pt x="391" y="325"/>
                  </a:lnTo>
                  <a:cubicBezTo>
                    <a:pt x="412" y="325"/>
                    <a:pt x="412" y="304"/>
                    <a:pt x="412" y="282"/>
                  </a:cubicBezTo>
                  <a:cubicBezTo>
                    <a:pt x="347" y="87"/>
                    <a:pt x="44" y="0"/>
                    <a:pt x="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42" name="Google Shape;5820;p83"/>
            <p:cNvSpPr/>
            <p:nvPr/>
          </p:nvSpPr>
          <p:spPr>
            <a:xfrm>
              <a:off x="1340791" y="2465586"/>
              <a:ext cx="24548" cy="8609"/>
            </a:xfrm>
            <a:custGeom>
              <a:avLst/>
              <a:gdLst/>
              <a:ahLst/>
              <a:cxnLst/>
              <a:rect l="l" t="t" r="r" b="b"/>
              <a:pathLst>
                <a:path w="499" h="175" extrusionOk="0">
                  <a:moveTo>
                    <a:pt x="22" y="1"/>
                  </a:moveTo>
                  <a:cubicBezTo>
                    <a:pt x="0" y="23"/>
                    <a:pt x="0" y="44"/>
                    <a:pt x="22" y="66"/>
                  </a:cubicBezTo>
                  <a:cubicBezTo>
                    <a:pt x="109" y="131"/>
                    <a:pt x="217" y="174"/>
                    <a:pt x="326" y="174"/>
                  </a:cubicBezTo>
                  <a:lnTo>
                    <a:pt x="456" y="174"/>
                  </a:lnTo>
                  <a:cubicBezTo>
                    <a:pt x="477" y="153"/>
                    <a:pt x="499" y="131"/>
                    <a:pt x="499" y="109"/>
                  </a:cubicBezTo>
                  <a:cubicBezTo>
                    <a:pt x="477" y="88"/>
                    <a:pt x="456" y="88"/>
                    <a:pt x="434" y="88"/>
                  </a:cubicBezTo>
                  <a:cubicBezTo>
                    <a:pt x="403" y="93"/>
                    <a:pt x="372" y="96"/>
                    <a:pt x="342" y="96"/>
                  </a:cubicBezTo>
                  <a:cubicBezTo>
                    <a:pt x="244" y="96"/>
                    <a:pt x="148" y="67"/>
                    <a:pt x="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43" name="Google Shape;5821;p83"/>
            <p:cNvSpPr/>
            <p:nvPr/>
          </p:nvSpPr>
          <p:spPr>
            <a:xfrm>
              <a:off x="1380246" y="2470161"/>
              <a:ext cx="25385" cy="9347"/>
            </a:xfrm>
            <a:custGeom>
              <a:avLst/>
              <a:gdLst/>
              <a:ahLst/>
              <a:cxnLst/>
              <a:rect l="l" t="t" r="r" b="b"/>
              <a:pathLst>
                <a:path w="516" h="190" extrusionOk="0">
                  <a:moveTo>
                    <a:pt x="55" y="0"/>
                  </a:moveTo>
                  <a:cubicBezTo>
                    <a:pt x="44" y="0"/>
                    <a:pt x="33" y="6"/>
                    <a:pt x="22" y="16"/>
                  </a:cubicBezTo>
                  <a:cubicBezTo>
                    <a:pt x="0" y="38"/>
                    <a:pt x="0" y="60"/>
                    <a:pt x="22" y="60"/>
                  </a:cubicBezTo>
                  <a:cubicBezTo>
                    <a:pt x="109" y="146"/>
                    <a:pt x="239" y="190"/>
                    <a:pt x="347" y="190"/>
                  </a:cubicBezTo>
                  <a:cubicBezTo>
                    <a:pt x="391" y="190"/>
                    <a:pt x="434" y="168"/>
                    <a:pt x="477" y="168"/>
                  </a:cubicBezTo>
                  <a:cubicBezTo>
                    <a:pt x="516" y="168"/>
                    <a:pt x="503" y="100"/>
                    <a:pt x="469" y="100"/>
                  </a:cubicBezTo>
                  <a:cubicBezTo>
                    <a:pt x="465" y="100"/>
                    <a:pt x="461" y="101"/>
                    <a:pt x="456" y="103"/>
                  </a:cubicBezTo>
                  <a:cubicBezTo>
                    <a:pt x="456" y="103"/>
                    <a:pt x="414" y="110"/>
                    <a:pt x="357" y="110"/>
                  </a:cubicBezTo>
                  <a:cubicBezTo>
                    <a:pt x="272" y="110"/>
                    <a:pt x="152" y="94"/>
                    <a:pt x="87" y="16"/>
                  </a:cubicBezTo>
                  <a:cubicBezTo>
                    <a:pt x="76" y="6"/>
                    <a:pt x="66" y="0"/>
                    <a:pt x="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44" name="Google Shape;5822;p83"/>
            <p:cNvSpPr/>
            <p:nvPr/>
          </p:nvSpPr>
          <p:spPr>
            <a:xfrm>
              <a:off x="1393037" y="2450925"/>
              <a:ext cx="24598" cy="9396"/>
            </a:xfrm>
            <a:custGeom>
              <a:avLst/>
              <a:gdLst/>
              <a:ahLst/>
              <a:cxnLst/>
              <a:rect l="l" t="t" r="r" b="b"/>
              <a:pathLst>
                <a:path w="500" h="191" extrusionOk="0">
                  <a:moveTo>
                    <a:pt x="36" y="1"/>
                  </a:moveTo>
                  <a:cubicBezTo>
                    <a:pt x="28" y="1"/>
                    <a:pt x="22" y="6"/>
                    <a:pt x="22" y="17"/>
                  </a:cubicBezTo>
                  <a:cubicBezTo>
                    <a:pt x="1" y="17"/>
                    <a:pt x="1" y="61"/>
                    <a:pt x="22" y="61"/>
                  </a:cubicBezTo>
                  <a:cubicBezTo>
                    <a:pt x="109" y="147"/>
                    <a:pt x="217" y="191"/>
                    <a:pt x="348" y="191"/>
                  </a:cubicBezTo>
                  <a:cubicBezTo>
                    <a:pt x="391" y="191"/>
                    <a:pt x="434" y="169"/>
                    <a:pt x="478" y="169"/>
                  </a:cubicBezTo>
                  <a:cubicBezTo>
                    <a:pt x="499" y="169"/>
                    <a:pt x="499" y="147"/>
                    <a:pt x="499" y="126"/>
                  </a:cubicBezTo>
                  <a:cubicBezTo>
                    <a:pt x="499" y="110"/>
                    <a:pt x="488" y="95"/>
                    <a:pt x="474" y="95"/>
                  </a:cubicBezTo>
                  <a:cubicBezTo>
                    <a:pt x="469" y="95"/>
                    <a:pt x="462" y="98"/>
                    <a:pt x="456" y="104"/>
                  </a:cubicBezTo>
                  <a:cubicBezTo>
                    <a:pt x="425" y="109"/>
                    <a:pt x="393" y="112"/>
                    <a:pt x="361" y="112"/>
                  </a:cubicBezTo>
                  <a:cubicBezTo>
                    <a:pt x="257" y="112"/>
                    <a:pt x="149" y="83"/>
                    <a:pt x="66" y="17"/>
                  </a:cubicBezTo>
                  <a:cubicBezTo>
                    <a:pt x="55" y="6"/>
                    <a:pt x="44" y="1"/>
                    <a:pt x="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45" name="Google Shape;5823;p83"/>
            <p:cNvSpPr/>
            <p:nvPr/>
          </p:nvSpPr>
          <p:spPr>
            <a:xfrm>
              <a:off x="1418619" y="2462683"/>
              <a:ext cx="24598" cy="8560"/>
            </a:xfrm>
            <a:custGeom>
              <a:avLst/>
              <a:gdLst/>
              <a:ahLst/>
              <a:cxnLst/>
              <a:rect l="l" t="t" r="r" b="b"/>
              <a:pathLst>
                <a:path w="500" h="174" extrusionOk="0">
                  <a:moveTo>
                    <a:pt x="36" y="0"/>
                  </a:moveTo>
                  <a:cubicBezTo>
                    <a:pt x="28" y="0"/>
                    <a:pt x="23" y="6"/>
                    <a:pt x="23" y="17"/>
                  </a:cubicBezTo>
                  <a:cubicBezTo>
                    <a:pt x="1" y="17"/>
                    <a:pt x="1" y="60"/>
                    <a:pt x="23" y="60"/>
                  </a:cubicBezTo>
                  <a:cubicBezTo>
                    <a:pt x="95" y="132"/>
                    <a:pt x="181" y="174"/>
                    <a:pt x="271" y="174"/>
                  </a:cubicBezTo>
                  <a:cubicBezTo>
                    <a:pt x="289" y="174"/>
                    <a:pt x="308" y="172"/>
                    <a:pt x="326" y="168"/>
                  </a:cubicBezTo>
                  <a:lnTo>
                    <a:pt x="456" y="168"/>
                  </a:lnTo>
                  <a:cubicBezTo>
                    <a:pt x="478" y="168"/>
                    <a:pt x="500" y="147"/>
                    <a:pt x="478" y="125"/>
                  </a:cubicBezTo>
                  <a:cubicBezTo>
                    <a:pt x="478" y="103"/>
                    <a:pt x="456" y="82"/>
                    <a:pt x="435" y="82"/>
                  </a:cubicBezTo>
                  <a:cubicBezTo>
                    <a:pt x="402" y="87"/>
                    <a:pt x="370" y="90"/>
                    <a:pt x="337" y="90"/>
                  </a:cubicBezTo>
                  <a:cubicBezTo>
                    <a:pt x="241" y="90"/>
                    <a:pt x="147" y="65"/>
                    <a:pt x="66" y="17"/>
                  </a:cubicBezTo>
                  <a:cubicBezTo>
                    <a:pt x="55" y="6"/>
                    <a:pt x="44" y="0"/>
                    <a:pt x="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46" name="Google Shape;5824;p83"/>
            <p:cNvSpPr/>
            <p:nvPr/>
          </p:nvSpPr>
          <p:spPr>
            <a:xfrm>
              <a:off x="1301336" y="2467750"/>
              <a:ext cx="24548" cy="8855"/>
            </a:xfrm>
            <a:custGeom>
              <a:avLst/>
              <a:gdLst/>
              <a:ahLst/>
              <a:cxnLst/>
              <a:rect l="l" t="t" r="r" b="b"/>
              <a:pathLst>
                <a:path w="499" h="180" extrusionOk="0">
                  <a:moveTo>
                    <a:pt x="22" y="0"/>
                  </a:moveTo>
                  <a:cubicBezTo>
                    <a:pt x="0" y="22"/>
                    <a:pt x="0" y="44"/>
                    <a:pt x="22" y="65"/>
                  </a:cubicBezTo>
                  <a:cubicBezTo>
                    <a:pt x="94" y="137"/>
                    <a:pt x="180" y="179"/>
                    <a:pt x="282" y="179"/>
                  </a:cubicBezTo>
                  <a:cubicBezTo>
                    <a:pt x="303" y="179"/>
                    <a:pt x="325" y="178"/>
                    <a:pt x="347" y="174"/>
                  </a:cubicBezTo>
                  <a:lnTo>
                    <a:pt x="477" y="174"/>
                  </a:lnTo>
                  <a:cubicBezTo>
                    <a:pt x="499" y="174"/>
                    <a:pt x="499" y="130"/>
                    <a:pt x="499" y="109"/>
                  </a:cubicBezTo>
                  <a:cubicBezTo>
                    <a:pt x="499" y="109"/>
                    <a:pt x="477" y="87"/>
                    <a:pt x="455" y="87"/>
                  </a:cubicBezTo>
                  <a:cubicBezTo>
                    <a:pt x="425" y="92"/>
                    <a:pt x="394" y="95"/>
                    <a:pt x="364" y="95"/>
                  </a:cubicBezTo>
                  <a:cubicBezTo>
                    <a:pt x="265" y="95"/>
                    <a:pt x="170" y="67"/>
                    <a:pt x="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47" name="Google Shape;5825;p83"/>
            <p:cNvSpPr/>
            <p:nvPr/>
          </p:nvSpPr>
          <p:spPr>
            <a:xfrm>
              <a:off x="1300745" y="2448908"/>
              <a:ext cx="25139" cy="8511"/>
            </a:xfrm>
            <a:custGeom>
              <a:avLst/>
              <a:gdLst/>
              <a:ahLst/>
              <a:cxnLst/>
              <a:rect l="l" t="t" r="r" b="b"/>
              <a:pathLst>
                <a:path w="511" h="173" extrusionOk="0">
                  <a:moveTo>
                    <a:pt x="66" y="0"/>
                  </a:moveTo>
                  <a:cubicBezTo>
                    <a:pt x="30" y="0"/>
                    <a:pt x="1" y="42"/>
                    <a:pt x="34" y="58"/>
                  </a:cubicBezTo>
                  <a:cubicBezTo>
                    <a:pt x="106" y="130"/>
                    <a:pt x="192" y="172"/>
                    <a:pt x="294" y="172"/>
                  </a:cubicBezTo>
                  <a:cubicBezTo>
                    <a:pt x="315" y="172"/>
                    <a:pt x="337" y="170"/>
                    <a:pt x="359" y="167"/>
                  </a:cubicBezTo>
                  <a:lnTo>
                    <a:pt x="489" y="167"/>
                  </a:lnTo>
                  <a:cubicBezTo>
                    <a:pt x="511" y="167"/>
                    <a:pt x="511" y="145"/>
                    <a:pt x="511" y="123"/>
                  </a:cubicBezTo>
                  <a:cubicBezTo>
                    <a:pt x="511" y="102"/>
                    <a:pt x="489" y="80"/>
                    <a:pt x="467" y="80"/>
                  </a:cubicBezTo>
                  <a:cubicBezTo>
                    <a:pt x="435" y="85"/>
                    <a:pt x="402" y="88"/>
                    <a:pt x="370" y="88"/>
                  </a:cubicBezTo>
                  <a:cubicBezTo>
                    <a:pt x="274" y="88"/>
                    <a:pt x="180" y="64"/>
                    <a:pt x="99" y="15"/>
                  </a:cubicBezTo>
                  <a:cubicBezTo>
                    <a:pt x="88" y="4"/>
                    <a:pt x="77" y="0"/>
                    <a:pt x="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48" name="Google Shape;5826;p83"/>
            <p:cNvSpPr/>
            <p:nvPr/>
          </p:nvSpPr>
          <p:spPr>
            <a:xfrm>
              <a:off x="1265029" y="2460273"/>
              <a:ext cx="24598" cy="8609"/>
            </a:xfrm>
            <a:custGeom>
              <a:avLst/>
              <a:gdLst/>
              <a:ahLst/>
              <a:cxnLst/>
              <a:rect l="l" t="t" r="r" b="b"/>
              <a:pathLst>
                <a:path w="500" h="175" extrusionOk="0">
                  <a:moveTo>
                    <a:pt x="23" y="1"/>
                  </a:moveTo>
                  <a:cubicBezTo>
                    <a:pt x="1" y="22"/>
                    <a:pt x="1" y="44"/>
                    <a:pt x="23" y="66"/>
                  </a:cubicBezTo>
                  <a:cubicBezTo>
                    <a:pt x="109" y="131"/>
                    <a:pt x="239" y="174"/>
                    <a:pt x="348" y="174"/>
                  </a:cubicBezTo>
                  <a:lnTo>
                    <a:pt x="478" y="174"/>
                  </a:lnTo>
                  <a:cubicBezTo>
                    <a:pt x="500" y="152"/>
                    <a:pt x="500" y="131"/>
                    <a:pt x="500" y="109"/>
                  </a:cubicBezTo>
                  <a:cubicBezTo>
                    <a:pt x="500" y="87"/>
                    <a:pt x="478" y="87"/>
                    <a:pt x="456" y="87"/>
                  </a:cubicBezTo>
                  <a:cubicBezTo>
                    <a:pt x="426" y="92"/>
                    <a:pt x="395" y="95"/>
                    <a:pt x="364" y="95"/>
                  </a:cubicBezTo>
                  <a:cubicBezTo>
                    <a:pt x="266" y="95"/>
                    <a:pt x="171" y="67"/>
                    <a:pt x="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49" name="Google Shape;5827;p83"/>
            <p:cNvSpPr/>
            <p:nvPr/>
          </p:nvSpPr>
          <p:spPr>
            <a:xfrm>
              <a:off x="1228772" y="2465586"/>
              <a:ext cx="24598" cy="8609"/>
            </a:xfrm>
            <a:custGeom>
              <a:avLst/>
              <a:gdLst/>
              <a:ahLst/>
              <a:cxnLst/>
              <a:rect l="l" t="t" r="r" b="b"/>
              <a:pathLst>
                <a:path w="500" h="175" extrusionOk="0">
                  <a:moveTo>
                    <a:pt x="23" y="1"/>
                  </a:moveTo>
                  <a:cubicBezTo>
                    <a:pt x="1" y="23"/>
                    <a:pt x="1" y="44"/>
                    <a:pt x="23" y="66"/>
                  </a:cubicBezTo>
                  <a:cubicBezTo>
                    <a:pt x="109" y="131"/>
                    <a:pt x="218" y="174"/>
                    <a:pt x="348" y="174"/>
                  </a:cubicBezTo>
                  <a:lnTo>
                    <a:pt x="478" y="174"/>
                  </a:lnTo>
                  <a:cubicBezTo>
                    <a:pt x="478" y="153"/>
                    <a:pt x="499" y="131"/>
                    <a:pt x="499" y="109"/>
                  </a:cubicBezTo>
                  <a:cubicBezTo>
                    <a:pt x="499" y="88"/>
                    <a:pt x="478" y="88"/>
                    <a:pt x="456" y="88"/>
                  </a:cubicBezTo>
                  <a:cubicBezTo>
                    <a:pt x="425" y="93"/>
                    <a:pt x="395" y="96"/>
                    <a:pt x="364" y="96"/>
                  </a:cubicBezTo>
                  <a:cubicBezTo>
                    <a:pt x="266" y="96"/>
                    <a:pt x="170" y="67"/>
                    <a:pt x="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50" name="Google Shape;5828;p83"/>
            <p:cNvSpPr/>
            <p:nvPr/>
          </p:nvSpPr>
          <p:spPr>
            <a:xfrm>
              <a:off x="1241612" y="2441086"/>
              <a:ext cx="25286" cy="8560"/>
            </a:xfrm>
            <a:custGeom>
              <a:avLst/>
              <a:gdLst/>
              <a:ahLst/>
              <a:cxnLst/>
              <a:rect l="l" t="t" r="r" b="b"/>
              <a:pathLst>
                <a:path w="514" h="174" extrusionOk="0">
                  <a:moveTo>
                    <a:pt x="22" y="0"/>
                  </a:moveTo>
                  <a:cubicBezTo>
                    <a:pt x="0" y="22"/>
                    <a:pt x="0" y="44"/>
                    <a:pt x="22" y="65"/>
                  </a:cubicBezTo>
                  <a:cubicBezTo>
                    <a:pt x="108" y="130"/>
                    <a:pt x="217" y="174"/>
                    <a:pt x="347" y="174"/>
                  </a:cubicBezTo>
                  <a:cubicBezTo>
                    <a:pt x="369" y="174"/>
                    <a:pt x="412" y="174"/>
                    <a:pt x="455" y="152"/>
                  </a:cubicBezTo>
                  <a:cubicBezTo>
                    <a:pt x="513" y="152"/>
                    <a:pt x="502" y="84"/>
                    <a:pt x="469" y="84"/>
                  </a:cubicBezTo>
                  <a:cubicBezTo>
                    <a:pt x="465" y="84"/>
                    <a:pt x="460" y="85"/>
                    <a:pt x="455" y="87"/>
                  </a:cubicBezTo>
                  <a:cubicBezTo>
                    <a:pt x="425" y="92"/>
                    <a:pt x="393" y="95"/>
                    <a:pt x="360" y="95"/>
                  </a:cubicBezTo>
                  <a:cubicBezTo>
                    <a:pt x="256" y="95"/>
                    <a:pt x="148" y="67"/>
                    <a:pt x="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51" name="Google Shape;5829;p83"/>
            <p:cNvSpPr/>
            <p:nvPr/>
          </p:nvSpPr>
          <p:spPr>
            <a:xfrm>
              <a:off x="1350384" y="2446695"/>
              <a:ext cx="24598" cy="9347"/>
            </a:xfrm>
            <a:custGeom>
              <a:avLst/>
              <a:gdLst/>
              <a:ahLst/>
              <a:cxnLst/>
              <a:rect l="l" t="t" r="r" b="b"/>
              <a:pathLst>
                <a:path w="500" h="190" extrusionOk="0">
                  <a:moveTo>
                    <a:pt x="55" y="0"/>
                  </a:moveTo>
                  <a:cubicBezTo>
                    <a:pt x="44" y="0"/>
                    <a:pt x="33" y="6"/>
                    <a:pt x="22" y="16"/>
                  </a:cubicBezTo>
                  <a:cubicBezTo>
                    <a:pt x="0" y="38"/>
                    <a:pt x="0" y="60"/>
                    <a:pt x="22" y="81"/>
                  </a:cubicBezTo>
                  <a:cubicBezTo>
                    <a:pt x="109" y="147"/>
                    <a:pt x="217" y="190"/>
                    <a:pt x="347" y="190"/>
                  </a:cubicBezTo>
                  <a:cubicBezTo>
                    <a:pt x="391" y="168"/>
                    <a:pt x="434" y="168"/>
                    <a:pt x="477" y="168"/>
                  </a:cubicBezTo>
                  <a:cubicBezTo>
                    <a:pt x="477" y="168"/>
                    <a:pt x="499" y="147"/>
                    <a:pt x="499" y="125"/>
                  </a:cubicBezTo>
                  <a:cubicBezTo>
                    <a:pt x="499" y="109"/>
                    <a:pt x="488" y="94"/>
                    <a:pt x="474" y="94"/>
                  </a:cubicBezTo>
                  <a:cubicBezTo>
                    <a:pt x="468" y="94"/>
                    <a:pt x="462" y="97"/>
                    <a:pt x="456" y="103"/>
                  </a:cubicBezTo>
                  <a:cubicBezTo>
                    <a:pt x="456" y="103"/>
                    <a:pt x="414" y="110"/>
                    <a:pt x="357" y="110"/>
                  </a:cubicBezTo>
                  <a:cubicBezTo>
                    <a:pt x="272" y="110"/>
                    <a:pt x="152" y="94"/>
                    <a:pt x="87" y="16"/>
                  </a:cubicBezTo>
                  <a:cubicBezTo>
                    <a:pt x="76" y="6"/>
                    <a:pt x="65" y="0"/>
                    <a:pt x="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52" name="Google Shape;5830;p83"/>
            <p:cNvSpPr/>
            <p:nvPr/>
          </p:nvSpPr>
          <p:spPr>
            <a:xfrm>
              <a:off x="1525325" y="2290694"/>
              <a:ext cx="21351" cy="16038"/>
            </a:xfrm>
            <a:custGeom>
              <a:avLst/>
              <a:gdLst/>
              <a:ahLst/>
              <a:cxnLst/>
              <a:rect l="l" t="t" r="r" b="b"/>
              <a:pathLst>
                <a:path w="434" h="326" extrusionOk="0">
                  <a:moveTo>
                    <a:pt x="43" y="0"/>
                  </a:moveTo>
                  <a:cubicBezTo>
                    <a:pt x="22" y="0"/>
                    <a:pt x="0" y="0"/>
                    <a:pt x="0" y="22"/>
                  </a:cubicBezTo>
                  <a:cubicBezTo>
                    <a:pt x="0" y="44"/>
                    <a:pt x="22" y="65"/>
                    <a:pt x="43" y="87"/>
                  </a:cubicBezTo>
                  <a:cubicBezTo>
                    <a:pt x="43" y="87"/>
                    <a:pt x="282" y="130"/>
                    <a:pt x="347" y="304"/>
                  </a:cubicBezTo>
                  <a:cubicBezTo>
                    <a:pt x="347" y="304"/>
                    <a:pt x="369" y="326"/>
                    <a:pt x="369" y="326"/>
                  </a:cubicBezTo>
                  <a:lnTo>
                    <a:pt x="390" y="326"/>
                  </a:lnTo>
                  <a:cubicBezTo>
                    <a:pt x="412" y="304"/>
                    <a:pt x="434" y="282"/>
                    <a:pt x="412" y="261"/>
                  </a:cubicBezTo>
                  <a:cubicBezTo>
                    <a:pt x="347" y="130"/>
                    <a:pt x="195" y="22"/>
                    <a:pt x="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53" name="Google Shape;5831;p83"/>
            <p:cNvSpPr/>
            <p:nvPr/>
          </p:nvSpPr>
          <p:spPr>
            <a:xfrm>
              <a:off x="1537034" y="2313078"/>
              <a:ext cx="19235" cy="17120"/>
            </a:xfrm>
            <a:custGeom>
              <a:avLst/>
              <a:gdLst/>
              <a:ahLst/>
              <a:cxnLst/>
              <a:rect l="l" t="t" r="r" b="b"/>
              <a:pathLst>
                <a:path w="391" h="348" extrusionOk="0">
                  <a:moveTo>
                    <a:pt x="66" y="1"/>
                  </a:moveTo>
                  <a:cubicBezTo>
                    <a:pt x="44" y="1"/>
                    <a:pt x="1" y="1"/>
                    <a:pt x="1" y="22"/>
                  </a:cubicBezTo>
                  <a:cubicBezTo>
                    <a:pt x="1" y="44"/>
                    <a:pt x="1" y="66"/>
                    <a:pt x="22" y="66"/>
                  </a:cubicBezTo>
                  <a:cubicBezTo>
                    <a:pt x="44" y="66"/>
                    <a:pt x="282" y="152"/>
                    <a:pt x="326" y="326"/>
                  </a:cubicBezTo>
                  <a:cubicBezTo>
                    <a:pt x="326" y="348"/>
                    <a:pt x="347" y="348"/>
                    <a:pt x="347" y="348"/>
                  </a:cubicBezTo>
                  <a:lnTo>
                    <a:pt x="369" y="348"/>
                  </a:lnTo>
                  <a:cubicBezTo>
                    <a:pt x="391" y="348"/>
                    <a:pt x="391" y="326"/>
                    <a:pt x="391" y="304"/>
                  </a:cubicBezTo>
                  <a:cubicBezTo>
                    <a:pt x="326" y="87"/>
                    <a:pt x="66" y="1"/>
                    <a:pt x="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54" name="Google Shape;5832;p83"/>
            <p:cNvSpPr/>
            <p:nvPr/>
          </p:nvSpPr>
          <p:spPr>
            <a:xfrm>
              <a:off x="1575456" y="2520636"/>
              <a:ext cx="19235" cy="18596"/>
            </a:xfrm>
            <a:custGeom>
              <a:avLst/>
              <a:gdLst/>
              <a:ahLst/>
              <a:cxnLst/>
              <a:rect l="l" t="t" r="r" b="b"/>
              <a:pathLst>
                <a:path w="391" h="378" extrusionOk="0">
                  <a:moveTo>
                    <a:pt x="62" y="0"/>
                  </a:moveTo>
                  <a:cubicBezTo>
                    <a:pt x="56" y="0"/>
                    <a:pt x="50" y="3"/>
                    <a:pt x="43" y="9"/>
                  </a:cubicBezTo>
                  <a:cubicBezTo>
                    <a:pt x="22" y="9"/>
                    <a:pt x="0" y="31"/>
                    <a:pt x="0" y="53"/>
                  </a:cubicBezTo>
                  <a:cubicBezTo>
                    <a:pt x="65" y="270"/>
                    <a:pt x="325" y="378"/>
                    <a:pt x="325" y="378"/>
                  </a:cubicBezTo>
                  <a:cubicBezTo>
                    <a:pt x="347" y="378"/>
                    <a:pt x="369" y="378"/>
                    <a:pt x="390" y="356"/>
                  </a:cubicBezTo>
                  <a:cubicBezTo>
                    <a:pt x="390" y="335"/>
                    <a:pt x="390" y="313"/>
                    <a:pt x="369" y="313"/>
                  </a:cubicBezTo>
                  <a:cubicBezTo>
                    <a:pt x="369" y="313"/>
                    <a:pt x="130" y="205"/>
                    <a:pt x="87" y="31"/>
                  </a:cubicBezTo>
                  <a:cubicBezTo>
                    <a:pt x="87" y="16"/>
                    <a:pt x="76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55" name="Google Shape;5833;p83"/>
            <p:cNvSpPr/>
            <p:nvPr/>
          </p:nvSpPr>
          <p:spPr>
            <a:xfrm>
              <a:off x="1558385" y="2495497"/>
              <a:ext cx="19235" cy="19235"/>
            </a:xfrm>
            <a:custGeom>
              <a:avLst/>
              <a:gdLst/>
              <a:ahLst/>
              <a:cxnLst/>
              <a:rect l="l" t="t" r="r" b="b"/>
              <a:pathLst>
                <a:path w="391" h="391" extrusionOk="0">
                  <a:moveTo>
                    <a:pt x="43" y="0"/>
                  </a:moveTo>
                  <a:cubicBezTo>
                    <a:pt x="22" y="0"/>
                    <a:pt x="0" y="22"/>
                    <a:pt x="0" y="43"/>
                  </a:cubicBezTo>
                  <a:cubicBezTo>
                    <a:pt x="65" y="260"/>
                    <a:pt x="325" y="369"/>
                    <a:pt x="325" y="369"/>
                  </a:cubicBezTo>
                  <a:lnTo>
                    <a:pt x="347" y="369"/>
                  </a:lnTo>
                  <a:lnTo>
                    <a:pt x="347" y="390"/>
                  </a:lnTo>
                  <a:cubicBezTo>
                    <a:pt x="390" y="390"/>
                    <a:pt x="390" y="325"/>
                    <a:pt x="369" y="304"/>
                  </a:cubicBezTo>
                  <a:cubicBezTo>
                    <a:pt x="369" y="304"/>
                    <a:pt x="130" y="217"/>
                    <a:pt x="87" y="43"/>
                  </a:cubicBezTo>
                  <a:cubicBezTo>
                    <a:pt x="87" y="22"/>
                    <a:pt x="65" y="0"/>
                    <a:pt x="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56" name="Google Shape;5834;p83"/>
            <p:cNvSpPr/>
            <p:nvPr/>
          </p:nvSpPr>
          <p:spPr>
            <a:xfrm>
              <a:off x="1577571" y="2498695"/>
              <a:ext cx="19235" cy="18153"/>
            </a:xfrm>
            <a:custGeom>
              <a:avLst/>
              <a:gdLst/>
              <a:ahLst/>
              <a:cxnLst/>
              <a:rect l="l" t="t" r="r" b="b"/>
              <a:pathLst>
                <a:path w="391" h="369" extrusionOk="0">
                  <a:moveTo>
                    <a:pt x="44" y="0"/>
                  </a:moveTo>
                  <a:cubicBezTo>
                    <a:pt x="22" y="0"/>
                    <a:pt x="0" y="22"/>
                    <a:pt x="0" y="43"/>
                  </a:cubicBezTo>
                  <a:cubicBezTo>
                    <a:pt x="65" y="260"/>
                    <a:pt x="326" y="369"/>
                    <a:pt x="326" y="369"/>
                  </a:cubicBezTo>
                  <a:cubicBezTo>
                    <a:pt x="347" y="369"/>
                    <a:pt x="369" y="369"/>
                    <a:pt x="391" y="347"/>
                  </a:cubicBezTo>
                  <a:cubicBezTo>
                    <a:pt x="391" y="325"/>
                    <a:pt x="391" y="304"/>
                    <a:pt x="369" y="304"/>
                  </a:cubicBezTo>
                  <a:cubicBezTo>
                    <a:pt x="369" y="304"/>
                    <a:pt x="130" y="195"/>
                    <a:pt x="87" y="43"/>
                  </a:cubicBezTo>
                  <a:cubicBezTo>
                    <a:pt x="87" y="22"/>
                    <a:pt x="65" y="0"/>
                    <a:pt x="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57" name="Google Shape;5835;p83"/>
            <p:cNvSpPr/>
            <p:nvPr/>
          </p:nvSpPr>
          <p:spPr>
            <a:xfrm>
              <a:off x="1596758" y="2527474"/>
              <a:ext cx="18202" cy="18202"/>
            </a:xfrm>
            <a:custGeom>
              <a:avLst/>
              <a:gdLst/>
              <a:ahLst/>
              <a:cxnLst/>
              <a:rect l="l" t="t" r="r" b="b"/>
              <a:pathLst>
                <a:path w="370" h="370" extrusionOk="0">
                  <a:moveTo>
                    <a:pt x="22" y="0"/>
                  </a:moveTo>
                  <a:cubicBezTo>
                    <a:pt x="1" y="22"/>
                    <a:pt x="1" y="44"/>
                    <a:pt x="1" y="44"/>
                  </a:cubicBezTo>
                  <a:cubicBezTo>
                    <a:pt x="44" y="261"/>
                    <a:pt x="326" y="369"/>
                    <a:pt x="326" y="369"/>
                  </a:cubicBezTo>
                  <a:lnTo>
                    <a:pt x="369" y="369"/>
                  </a:lnTo>
                  <a:cubicBezTo>
                    <a:pt x="369" y="347"/>
                    <a:pt x="369" y="326"/>
                    <a:pt x="348" y="304"/>
                  </a:cubicBezTo>
                  <a:cubicBezTo>
                    <a:pt x="348" y="304"/>
                    <a:pt x="109" y="217"/>
                    <a:pt x="66" y="44"/>
                  </a:cubicBezTo>
                  <a:cubicBezTo>
                    <a:pt x="66" y="22"/>
                    <a:pt x="44" y="0"/>
                    <a:pt x="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58" name="Google Shape;5836;p83"/>
            <p:cNvSpPr/>
            <p:nvPr/>
          </p:nvSpPr>
          <p:spPr>
            <a:xfrm>
              <a:off x="1446907" y="2573866"/>
              <a:ext cx="13381" cy="22974"/>
            </a:xfrm>
            <a:custGeom>
              <a:avLst/>
              <a:gdLst/>
              <a:ahLst/>
              <a:cxnLst/>
              <a:rect l="l" t="t" r="r" b="b"/>
              <a:pathLst>
                <a:path w="272" h="467" extrusionOk="0">
                  <a:moveTo>
                    <a:pt x="47" y="1"/>
                  </a:moveTo>
                  <a:cubicBezTo>
                    <a:pt x="22" y="1"/>
                    <a:pt x="1" y="11"/>
                    <a:pt x="11" y="33"/>
                  </a:cubicBezTo>
                  <a:cubicBezTo>
                    <a:pt x="11" y="207"/>
                    <a:pt x="76" y="358"/>
                    <a:pt x="206" y="467"/>
                  </a:cubicBezTo>
                  <a:lnTo>
                    <a:pt x="228" y="467"/>
                  </a:lnTo>
                  <a:cubicBezTo>
                    <a:pt x="228" y="445"/>
                    <a:pt x="250" y="445"/>
                    <a:pt x="250" y="445"/>
                  </a:cubicBezTo>
                  <a:cubicBezTo>
                    <a:pt x="272" y="423"/>
                    <a:pt x="272" y="402"/>
                    <a:pt x="250" y="380"/>
                  </a:cubicBezTo>
                  <a:cubicBezTo>
                    <a:pt x="250" y="380"/>
                    <a:pt x="55" y="207"/>
                    <a:pt x="98" y="33"/>
                  </a:cubicBezTo>
                  <a:cubicBezTo>
                    <a:pt x="98" y="11"/>
                    <a:pt x="71" y="1"/>
                    <a:pt x="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59" name="Google Shape;5837;p83"/>
            <p:cNvSpPr/>
            <p:nvPr/>
          </p:nvSpPr>
          <p:spPr>
            <a:xfrm>
              <a:off x="1439970" y="2545087"/>
              <a:ext cx="12840" cy="21892"/>
            </a:xfrm>
            <a:custGeom>
              <a:avLst/>
              <a:gdLst/>
              <a:ahLst/>
              <a:cxnLst/>
              <a:rect l="l" t="t" r="r" b="b"/>
              <a:pathLst>
                <a:path w="261" h="445" extrusionOk="0">
                  <a:moveTo>
                    <a:pt x="52" y="0"/>
                  </a:moveTo>
                  <a:cubicBezTo>
                    <a:pt x="28" y="0"/>
                    <a:pt x="1" y="11"/>
                    <a:pt x="1" y="33"/>
                  </a:cubicBezTo>
                  <a:cubicBezTo>
                    <a:pt x="1" y="184"/>
                    <a:pt x="87" y="336"/>
                    <a:pt x="196" y="445"/>
                  </a:cubicBezTo>
                  <a:lnTo>
                    <a:pt x="217" y="445"/>
                  </a:lnTo>
                  <a:cubicBezTo>
                    <a:pt x="239" y="445"/>
                    <a:pt x="239" y="445"/>
                    <a:pt x="261" y="423"/>
                  </a:cubicBezTo>
                  <a:cubicBezTo>
                    <a:pt x="261" y="423"/>
                    <a:pt x="261" y="380"/>
                    <a:pt x="261" y="380"/>
                  </a:cubicBezTo>
                  <a:cubicBezTo>
                    <a:pt x="261" y="380"/>
                    <a:pt x="66" y="206"/>
                    <a:pt x="87" y="33"/>
                  </a:cubicBezTo>
                  <a:cubicBezTo>
                    <a:pt x="98" y="11"/>
                    <a:pt x="76" y="0"/>
                    <a:pt x="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60" name="Google Shape;5838;p83"/>
            <p:cNvSpPr/>
            <p:nvPr/>
          </p:nvSpPr>
          <p:spPr>
            <a:xfrm>
              <a:off x="1457041" y="2554139"/>
              <a:ext cx="12840" cy="22433"/>
            </a:xfrm>
            <a:custGeom>
              <a:avLst/>
              <a:gdLst/>
              <a:ahLst/>
              <a:cxnLst/>
              <a:rect l="l" t="t" r="r" b="b"/>
              <a:pathLst>
                <a:path w="261" h="456" extrusionOk="0">
                  <a:moveTo>
                    <a:pt x="44" y="0"/>
                  </a:moveTo>
                  <a:cubicBezTo>
                    <a:pt x="22" y="0"/>
                    <a:pt x="0" y="22"/>
                    <a:pt x="0" y="44"/>
                  </a:cubicBezTo>
                  <a:cubicBezTo>
                    <a:pt x="0" y="196"/>
                    <a:pt x="66" y="347"/>
                    <a:pt x="196" y="456"/>
                  </a:cubicBezTo>
                  <a:lnTo>
                    <a:pt x="239" y="456"/>
                  </a:lnTo>
                  <a:cubicBezTo>
                    <a:pt x="261" y="434"/>
                    <a:pt x="261" y="412"/>
                    <a:pt x="239" y="391"/>
                  </a:cubicBezTo>
                  <a:cubicBezTo>
                    <a:pt x="239" y="391"/>
                    <a:pt x="66" y="217"/>
                    <a:pt x="87" y="44"/>
                  </a:cubicBezTo>
                  <a:cubicBezTo>
                    <a:pt x="87" y="22"/>
                    <a:pt x="66" y="22"/>
                    <a:pt x="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61" name="Google Shape;5839;p83"/>
            <p:cNvSpPr/>
            <p:nvPr/>
          </p:nvSpPr>
          <p:spPr>
            <a:xfrm>
              <a:off x="1464519" y="2588281"/>
              <a:ext cx="12840" cy="22433"/>
            </a:xfrm>
            <a:custGeom>
              <a:avLst/>
              <a:gdLst/>
              <a:ahLst/>
              <a:cxnLst/>
              <a:rect l="l" t="t" r="r" b="b"/>
              <a:pathLst>
                <a:path w="261" h="456" extrusionOk="0">
                  <a:moveTo>
                    <a:pt x="44" y="0"/>
                  </a:moveTo>
                  <a:cubicBezTo>
                    <a:pt x="22" y="0"/>
                    <a:pt x="0" y="22"/>
                    <a:pt x="0" y="44"/>
                  </a:cubicBezTo>
                  <a:cubicBezTo>
                    <a:pt x="0" y="195"/>
                    <a:pt x="65" y="347"/>
                    <a:pt x="195" y="456"/>
                  </a:cubicBezTo>
                  <a:lnTo>
                    <a:pt x="239" y="456"/>
                  </a:lnTo>
                  <a:cubicBezTo>
                    <a:pt x="260" y="434"/>
                    <a:pt x="260" y="412"/>
                    <a:pt x="239" y="390"/>
                  </a:cubicBezTo>
                  <a:cubicBezTo>
                    <a:pt x="239" y="390"/>
                    <a:pt x="65" y="217"/>
                    <a:pt x="87" y="44"/>
                  </a:cubicBezTo>
                  <a:cubicBezTo>
                    <a:pt x="87" y="22"/>
                    <a:pt x="65" y="0"/>
                    <a:pt x="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62" name="Google Shape;5840;p83"/>
            <p:cNvSpPr/>
            <p:nvPr/>
          </p:nvSpPr>
          <p:spPr>
            <a:xfrm>
              <a:off x="1092253" y="2550154"/>
              <a:ext cx="7527" cy="24302"/>
            </a:xfrm>
            <a:custGeom>
              <a:avLst/>
              <a:gdLst/>
              <a:ahLst/>
              <a:cxnLst/>
              <a:rect l="l" t="t" r="r" b="b"/>
              <a:pathLst>
                <a:path w="153" h="494" extrusionOk="0">
                  <a:moveTo>
                    <a:pt x="109" y="0"/>
                  </a:moveTo>
                  <a:cubicBezTo>
                    <a:pt x="98" y="0"/>
                    <a:pt x="87" y="6"/>
                    <a:pt x="87" y="16"/>
                  </a:cubicBezTo>
                  <a:cubicBezTo>
                    <a:pt x="1" y="147"/>
                    <a:pt x="1" y="320"/>
                    <a:pt x="66" y="472"/>
                  </a:cubicBezTo>
                  <a:cubicBezTo>
                    <a:pt x="66" y="472"/>
                    <a:pt x="87" y="493"/>
                    <a:pt x="109" y="493"/>
                  </a:cubicBezTo>
                  <a:cubicBezTo>
                    <a:pt x="131" y="493"/>
                    <a:pt x="152" y="472"/>
                    <a:pt x="131" y="450"/>
                  </a:cubicBezTo>
                  <a:cubicBezTo>
                    <a:pt x="87" y="320"/>
                    <a:pt x="87" y="190"/>
                    <a:pt x="131" y="60"/>
                  </a:cubicBezTo>
                  <a:cubicBezTo>
                    <a:pt x="152" y="38"/>
                    <a:pt x="152" y="16"/>
                    <a:pt x="131" y="16"/>
                  </a:cubicBezTo>
                  <a:cubicBezTo>
                    <a:pt x="131" y="6"/>
                    <a:pt x="120" y="0"/>
                    <a:pt x="1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63" name="Google Shape;5841;p83"/>
            <p:cNvSpPr/>
            <p:nvPr/>
          </p:nvSpPr>
          <p:spPr>
            <a:xfrm>
              <a:off x="1099731" y="2521079"/>
              <a:ext cx="6445" cy="24597"/>
            </a:xfrm>
            <a:custGeom>
              <a:avLst/>
              <a:gdLst/>
              <a:ahLst/>
              <a:cxnLst/>
              <a:rect l="l" t="t" r="r" b="b"/>
              <a:pathLst>
                <a:path w="131" h="500" extrusionOk="0">
                  <a:moveTo>
                    <a:pt x="66" y="0"/>
                  </a:moveTo>
                  <a:cubicBezTo>
                    <a:pt x="0" y="152"/>
                    <a:pt x="0" y="304"/>
                    <a:pt x="66" y="456"/>
                  </a:cubicBezTo>
                  <a:cubicBezTo>
                    <a:pt x="66" y="477"/>
                    <a:pt x="66" y="477"/>
                    <a:pt x="87" y="477"/>
                  </a:cubicBezTo>
                  <a:lnTo>
                    <a:pt x="109" y="499"/>
                  </a:lnTo>
                  <a:cubicBezTo>
                    <a:pt x="131" y="477"/>
                    <a:pt x="131" y="456"/>
                    <a:pt x="131" y="434"/>
                  </a:cubicBezTo>
                  <a:cubicBezTo>
                    <a:pt x="66" y="326"/>
                    <a:pt x="66" y="174"/>
                    <a:pt x="131" y="65"/>
                  </a:cubicBezTo>
                  <a:cubicBezTo>
                    <a:pt x="131" y="44"/>
                    <a:pt x="131" y="22"/>
                    <a:pt x="1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64" name="Google Shape;5842;p83"/>
            <p:cNvSpPr/>
            <p:nvPr/>
          </p:nvSpPr>
          <p:spPr>
            <a:xfrm>
              <a:off x="1110406" y="2537068"/>
              <a:ext cx="6445" cy="24597"/>
            </a:xfrm>
            <a:custGeom>
              <a:avLst/>
              <a:gdLst/>
              <a:ahLst/>
              <a:cxnLst/>
              <a:rect l="l" t="t" r="r" b="b"/>
              <a:pathLst>
                <a:path w="131" h="500" extrusionOk="0">
                  <a:moveTo>
                    <a:pt x="65" y="1"/>
                  </a:moveTo>
                  <a:cubicBezTo>
                    <a:pt x="0" y="152"/>
                    <a:pt x="0" y="304"/>
                    <a:pt x="44" y="456"/>
                  </a:cubicBezTo>
                  <a:cubicBezTo>
                    <a:pt x="65" y="478"/>
                    <a:pt x="65" y="478"/>
                    <a:pt x="87" y="478"/>
                  </a:cubicBezTo>
                  <a:lnTo>
                    <a:pt x="109" y="499"/>
                  </a:lnTo>
                  <a:cubicBezTo>
                    <a:pt x="130" y="478"/>
                    <a:pt x="130" y="456"/>
                    <a:pt x="130" y="434"/>
                  </a:cubicBezTo>
                  <a:cubicBezTo>
                    <a:pt x="65" y="326"/>
                    <a:pt x="65" y="174"/>
                    <a:pt x="130" y="66"/>
                  </a:cubicBezTo>
                  <a:cubicBezTo>
                    <a:pt x="130" y="44"/>
                    <a:pt x="130" y="22"/>
                    <a:pt x="1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65" name="Google Shape;5843;p83"/>
            <p:cNvSpPr/>
            <p:nvPr/>
          </p:nvSpPr>
          <p:spPr>
            <a:xfrm>
              <a:off x="1101846" y="2570423"/>
              <a:ext cx="7527" cy="24302"/>
            </a:xfrm>
            <a:custGeom>
              <a:avLst/>
              <a:gdLst/>
              <a:ahLst/>
              <a:cxnLst/>
              <a:rect l="l" t="t" r="r" b="b"/>
              <a:pathLst>
                <a:path w="153" h="494" extrusionOk="0">
                  <a:moveTo>
                    <a:pt x="98" y="0"/>
                  </a:moveTo>
                  <a:cubicBezTo>
                    <a:pt x="88" y="0"/>
                    <a:pt x="77" y="6"/>
                    <a:pt x="66" y="16"/>
                  </a:cubicBezTo>
                  <a:cubicBezTo>
                    <a:pt x="1" y="168"/>
                    <a:pt x="1" y="320"/>
                    <a:pt x="66" y="472"/>
                  </a:cubicBezTo>
                  <a:cubicBezTo>
                    <a:pt x="66" y="493"/>
                    <a:pt x="66" y="493"/>
                    <a:pt x="88" y="493"/>
                  </a:cubicBezTo>
                  <a:lnTo>
                    <a:pt x="109" y="493"/>
                  </a:lnTo>
                  <a:cubicBezTo>
                    <a:pt x="131" y="493"/>
                    <a:pt x="131" y="472"/>
                    <a:pt x="131" y="450"/>
                  </a:cubicBezTo>
                  <a:cubicBezTo>
                    <a:pt x="66" y="342"/>
                    <a:pt x="66" y="190"/>
                    <a:pt x="131" y="81"/>
                  </a:cubicBezTo>
                  <a:cubicBezTo>
                    <a:pt x="153" y="60"/>
                    <a:pt x="153" y="38"/>
                    <a:pt x="131" y="16"/>
                  </a:cubicBezTo>
                  <a:cubicBezTo>
                    <a:pt x="120" y="6"/>
                    <a:pt x="109" y="0"/>
                    <a:pt x="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66" name="Google Shape;5844;p83"/>
            <p:cNvSpPr/>
            <p:nvPr/>
          </p:nvSpPr>
          <p:spPr>
            <a:xfrm>
              <a:off x="944025" y="2366407"/>
              <a:ext cx="7478" cy="24597"/>
            </a:xfrm>
            <a:custGeom>
              <a:avLst/>
              <a:gdLst/>
              <a:ahLst/>
              <a:cxnLst/>
              <a:rect l="l" t="t" r="r" b="b"/>
              <a:pathLst>
                <a:path w="152" h="500" extrusionOk="0">
                  <a:moveTo>
                    <a:pt x="87" y="1"/>
                  </a:moveTo>
                  <a:cubicBezTo>
                    <a:pt x="0" y="152"/>
                    <a:pt x="0" y="326"/>
                    <a:pt x="65" y="456"/>
                  </a:cubicBezTo>
                  <a:cubicBezTo>
                    <a:pt x="65" y="478"/>
                    <a:pt x="87" y="478"/>
                    <a:pt x="109" y="499"/>
                  </a:cubicBezTo>
                  <a:cubicBezTo>
                    <a:pt x="130" y="478"/>
                    <a:pt x="130" y="456"/>
                    <a:pt x="130" y="434"/>
                  </a:cubicBezTo>
                  <a:cubicBezTo>
                    <a:pt x="87" y="326"/>
                    <a:pt x="87" y="174"/>
                    <a:pt x="130" y="66"/>
                  </a:cubicBezTo>
                  <a:cubicBezTo>
                    <a:pt x="152" y="44"/>
                    <a:pt x="152" y="22"/>
                    <a:pt x="1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67" name="Google Shape;5845;p83"/>
            <p:cNvSpPr/>
            <p:nvPr/>
          </p:nvSpPr>
          <p:spPr>
            <a:xfrm>
              <a:off x="951454" y="2336840"/>
              <a:ext cx="7527" cy="24302"/>
            </a:xfrm>
            <a:custGeom>
              <a:avLst/>
              <a:gdLst/>
              <a:ahLst/>
              <a:cxnLst/>
              <a:rect l="l" t="t" r="r" b="b"/>
              <a:pathLst>
                <a:path w="153" h="494" extrusionOk="0">
                  <a:moveTo>
                    <a:pt x="98" y="0"/>
                  </a:moveTo>
                  <a:cubicBezTo>
                    <a:pt x="88" y="0"/>
                    <a:pt x="77" y="5"/>
                    <a:pt x="66" y="16"/>
                  </a:cubicBezTo>
                  <a:cubicBezTo>
                    <a:pt x="1" y="146"/>
                    <a:pt x="1" y="320"/>
                    <a:pt x="66" y="472"/>
                  </a:cubicBezTo>
                  <a:cubicBezTo>
                    <a:pt x="66" y="493"/>
                    <a:pt x="66" y="493"/>
                    <a:pt x="88" y="493"/>
                  </a:cubicBezTo>
                  <a:lnTo>
                    <a:pt x="109" y="493"/>
                  </a:lnTo>
                  <a:cubicBezTo>
                    <a:pt x="131" y="493"/>
                    <a:pt x="131" y="472"/>
                    <a:pt x="131" y="450"/>
                  </a:cubicBezTo>
                  <a:cubicBezTo>
                    <a:pt x="66" y="320"/>
                    <a:pt x="66" y="190"/>
                    <a:pt x="131" y="81"/>
                  </a:cubicBezTo>
                  <a:cubicBezTo>
                    <a:pt x="153" y="60"/>
                    <a:pt x="153" y="38"/>
                    <a:pt x="131" y="16"/>
                  </a:cubicBezTo>
                  <a:cubicBezTo>
                    <a:pt x="120" y="5"/>
                    <a:pt x="109" y="0"/>
                    <a:pt x="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68" name="Google Shape;5846;p83"/>
            <p:cNvSpPr/>
            <p:nvPr/>
          </p:nvSpPr>
          <p:spPr>
            <a:xfrm>
              <a:off x="962130" y="2352730"/>
              <a:ext cx="7970" cy="24401"/>
            </a:xfrm>
            <a:custGeom>
              <a:avLst/>
              <a:gdLst/>
              <a:ahLst/>
              <a:cxnLst/>
              <a:rect l="l" t="t" r="r" b="b"/>
              <a:pathLst>
                <a:path w="162" h="496" extrusionOk="0">
                  <a:moveTo>
                    <a:pt x="97" y="1"/>
                  </a:moveTo>
                  <a:cubicBezTo>
                    <a:pt x="84" y="1"/>
                    <a:pt x="72" y="6"/>
                    <a:pt x="66" y="19"/>
                  </a:cubicBezTo>
                  <a:cubicBezTo>
                    <a:pt x="1" y="149"/>
                    <a:pt x="1" y="322"/>
                    <a:pt x="66" y="474"/>
                  </a:cubicBezTo>
                  <a:cubicBezTo>
                    <a:pt x="66" y="496"/>
                    <a:pt x="66" y="496"/>
                    <a:pt x="87" y="496"/>
                  </a:cubicBezTo>
                  <a:lnTo>
                    <a:pt x="109" y="496"/>
                  </a:lnTo>
                  <a:cubicBezTo>
                    <a:pt x="131" y="474"/>
                    <a:pt x="152" y="452"/>
                    <a:pt x="131" y="430"/>
                  </a:cubicBezTo>
                  <a:cubicBezTo>
                    <a:pt x="87" y="322"/>
                    <a:pt x="87" y="192"/>
                    <a:pt x="131" y="62"/>
                  </a:cubicBezTo>
                  <a:cubicBezTo>
                    <a:pt x="161" y="31"/>
                    <a:pt x="127" y="1"/>
                    <a:pt x="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69" name="Google Shape;5847;p83"/>
            <p:cNvSpPr/>
            <p:nvPr/>
          </p:nvSpPr>
          <p:spPr>
            <a:xfrm>
              <a:off x="953619" y="2386971"/>
              <a:ext cx="7527" cy="24302"/>
            </a:xfrm>
            <a:custGeom>
              <a:avLst/>
              <a:gdLst/>
              <a:ahLst/>
              <a:cxnLst/>
              <a:rect l="l" t="t" r="r" b="b"/>
              <a:pathLst>
                <a:path w="153" h="494" extrusionOk="0">
                  <a:moveTo>
                    <a:pt x="98" y="0"/>
                  </a:moveTo>
                  <a:cubicBezTo>
                    <a:pt x="87" y="0"/>
                    <a:pt x="76" y="5"/>
                    <a:pt x="65" y="16"/>
                  </a:cubicBezTo>
                  <a:cubicBezTo>
                    <a:pt x="0" y="146"/>
                    <a:pt x="0" y="320"/>
                    <a:pt x="65" y="472"/>
                  </a:cubicBezTo>
                  <a:cubicBezTo>
                    <a:pt x="65" y="472"/>
                    <a:pt x="87" y="493"/>
                    <a:pt x="87" y="493"/>
                  </a:cubicBezTo>
                  <a:lnTo>
                    <a:pt x="109" y="493"/>
                  </a:lnTo>
                  <a:cubicBezTo>
                    <a:pt x="130" y="493"/>
                    <a:pt x="130" y="472"/>
                    <a:pt x="130" y="450"/>
                  </a:cubicBezTo>
                  <a:cubicBezTo>
                    <a:pt x="87" y="320"/>
                    <a:pt x="87" y="190"/>
                    <a:pt x="130" y="60"/>
                  </a:cubicBezTo>
                  <a:cubicBezTo>
                    <a:pt x="152" y="38"/>
                    <a:pt x="152" y="16"/>
                    <a:pt x="130" y="16"/>
                  </a:cubicBezTo>
                  <a:cubicBezTo>
                    <a:pt x="119" y="5"/>
                    <a:pt x="109" y="0"/>
                    <a:pt x="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70" name="Google Shape;5848;p83"/>
            <p:cNvSpPr/>
            <p:nvPr/>
          </p:nvSpPr>
          <p:spPr>
            <a:xfrm>
              <a:off x="1548791" y="2282134"/>
              <a:ext cx="13873" cy="21400"/>
            </a:xfrm>
            <a:custGeom>
              <a:avLst/>
              <a:gdLst/>
              <a:ahLst/>
              <a:cxnLst/>
              <a:rect l="l" t="t" r="r" b="b"/>
              <a:pathLst>
                <a:path w="282" h="435" extrusionOk="0">
                  <a:moveTo>
                    <a:pt x="0" y="1"/>
                  </a:moveTo>
                  <a:cubicBezTo>
                    <a:pt x="0" y="23"/>
                    <a:pt x="0" y="44"/>
                    <a:pt x="0" y="66"/>
                  </a:cubicBezTo>
                  <a:cubicBezTo>
                    <a:pt x="0" y="66"/>
                    <a:pt x="195" y="218"/>
                    <a:pt x="195" y="391"/>
                  </a:cubicBezTo>
                  <a:cubicBezTo>
                    <a:pt x="195" y="413"/>
                    <a:pt x="217" y="435"/>
                    <a:pt x="238" y="435"/>
                  </a:cubicBezTo>
                  <a:cubicBezTo>
                    <a:pt x="260" y="435"/>
                    <a:pt x="282" y="435"/>
                    <a:pt x="282" y="413"/>
                  </a:cubicBezTo>
                  <a:cubicBezTo>
                    <a:pt x="260" y="239"/>
                    <a:pt x="195" y="109"/>
                    <a:pt x="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71" name="Google Shape;5849;p83"/>
            <p:cNvSpPr/>
            <p:nvPr/>
          </p:nvSpPr>
          <p:spPr>
            <a:xfrm>
              <a:off x="1079462" y="2624538"/>
              <a:ext cx="61937" cy="65085"/>
            </a:xfrm>
            <a:custGeom>
              <a:avLst/>
              <a:gdLst/>
              <a:ahLst/>
              <a:cxnLst/>
              <a:rect l="l" t="t" r="r" b="b"/>
              <a:pathLst>
                <a:path w="1259" h="1323" extrusionOk="0">
                  <a:moveTo>
                    <a:pt x="44" y="0"/>
                  </a:moveTo>
                  <a:lnTo>
                    <a:pt x="1" y="1280"/>
                  </a:lnTo>
                  <a:lnTo>
                    <a:pt x="1258" y="1323"/>
                  </a:lnTo>
                  <a:lnTo>
                    <a:pt x="1258" y="174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72" name="Google Shape;5850;p83"/>
            <p:cNvSpPr/>
            <p:nvPr/>
          </p:nvSpPr>
          <p:spPr>
            <a:xfrm>
              <a:off x="1583967" y="2230872"/>
              <a:ext cx="116297" cy="155850"/>
            </a:xfrm>
            <a:custGeom>
              <a:avLst/>
              <a:gdLst/>
              <a:ahLst/>
              <a:cxnLst/>
              <a:rect l="l" t="t" r="r" b="b"/>
              <a:pathLst>
                <a:path w="2364" h="3168" extrusionOk="0">
                  <a:moveTo>
                    <a:pt x="1952" y="783"/>
                  </a:moveTo>
                  <a:cubicBezTo>
                    <a:pt x="1973" y="869"/>
                    <a:pt x="1973" y="956"/>
                    <a:pt x="1973" y="1021"/>
                  </a:cubicBezTo>
                  <a:cubicBezTo>
                    <a:pt x="1973" y="1130"/>
                    <a:pt x="1908" y="1195"/>
                    <a:pt x="1887" y="1216"/>
                  </a:cubicBezTo>
                  <a:cubicBezTo>
                    <a:pt x="1865" y="1216"/>
                    <a:pt x="1843" y="1216"/>
                    <a:pt x="1822" y="1173"/>
                  </a:cubicBezTo>
                  <a:cubicBezTo>
                    <a:pt x="1757" y="1108"/>
                    <a:pt x="1757" y="1021"/>
                    <a:pt x="1778" y="935"/>
                  </a:cubicBezTo>
                  <a:cubicBezTo>
                    <a:pt x="1800" y="869"/>
                    <a:pt x="1865" y="804"/>
                    <a:pt x="1930" y="783"/>
                  </a:cubicBezTo>
                  <a:close/>
                  <a:moveTo>
                    <a:pt x="1098" y="1"/>
                  </a:moveTo>
                  <a:cubicBezTo>
                    <a:pt x="478" y="1"/>
                    <a:pt x="0" y="761"/>
                    <a:pt x="0" y="761"/>
                  </a:cubicBezTo>
                  <a:cubicBezTo>
                    <a:pt x="0" y="793"/>
                    <a:pt x="24" y="813"/>
                    <a:pt x="45" y="813"/>
                  </a:cubicBezTo>
                  <a:cubicBezTo>
                    <a:pt x="52" y="813"/>
                    <a:pt x="60" y="810"/>
                    <a:pt x="66" y="804"/>
                  </a:cubicBezTo>
                  <a:cubicBezTo>
                    <a:pt x="83" y="804"/>
                    <a:pt x="517" y="92"/>
                    <a:pt x="1084" y="92"/>
                  </a:cubicBezTo>
                  <a:cubicBezTo>
                    <a:pt x="1202" y="92"/>
                    <a:pt x="1326" y="123"/>
                    <a:pt x="1453" y="197"/>
                  </a:cubicBezTo>
                  <a:cubicBezTo>
                    <a:pt x="1648" y="306"/>
                    <a:pt x="1822" y="479"/>
                    <a:pt x="1908" y="718"/>
                  </a:cubicBezTo>
                  <a:cubicBezTo>
                    <a:pt x="1800" y="718"/>
                    <a:pt x="1713" y="804"/>
                    <a:pt x="1692" y="891"/>
                  </a:cubicBezTo>
                  <a:cubicBezTo>
                    <a:pt x="1648" y="1000"/>
                    <a:pt x="1670" y="1151"/>
                    <a:pt x="1735" y="1238"/>
                  </a:cubicBezTo>
                  <a:cubicBezTo>
                    <a:pt x="1767" y="1270"/>
                    <a:pt x="1810" y="1290"/>
                    <a:pt x="1848" y="1290"/>
                  </a:cubicBezTo>
                  <a:cubicBezTo>
                    <a:pt x="1862" y="1290"/>
                    <a:pt x="1875" y="1287"/>
                    <a:pt x="1887" y="1281"/>
                  </a:cubicBezTo>
                  <a:cubicBezTo>
                    <a:pt x="1973" y="1238"/>
                    <a:pt x="2038" y="1130"/>
                    <a:pt x="2038" y="1021"/>
                  </a:cubicBezTo>
                  <a:cubicBezTo>
                    <a:pt x="2038" y="956"/>
                    <a:pt x="2038" y="891"/>
                    <a:pt x="2038" y="804"/>
                  </a:cubicBezTo>
                  <a:cubicBezTo>
                    <a:pt x="2082" y="848"/>
                    <a:pt x="2147" y="913"/>
                    <a:pt x="2169" y="978"/>
                  </a:cubicBezTo>
                  <a:cubicBezTo>
                    <a:pt x="2277" y="1173"/>
                    <a:pt x="2147" y="1477"/>
                    <a:pt x="1995" y="1845"/>
                  </a:cubicBezTo>
                  <a:cubicBezTo>
                    <a:pt x="1843" y="2235"/>
                    <a:pt x="1670" y="2626"/>
                    <a:pt x="1800" y="2907"/>
                  </a:cubicBezTo>
                  <a:cubicBezTo>
                    <a:pt x="1865" y="3038"/>
                    <a:pt x="1995" y="3124"/>
                    <a:pt x="2125" y="3168"/>
                  </a:cubicBezTo>
                  <a:lnTo>
                    <a:pt x="2147" y="3168"/>
                  </a:lnTo>
                  <a:cubicBezTo>
                    <a:pt x="2190" y="3146"/>
                    <a:pt x="2190" y="3103"/>
                    <a:pt x="2147" y="3081"/>
                  </a:cubicBezTo>
                  <a:cubicBezTo>
                    <a:pt x="2017" y="3059"/>
                    <a:pt x="1908" y="2973"/>
                    <a:pt x="1865" y="2864"/>
                  </a:cubicBezTo>
                  <a:cubicBezTo>
                    <a:pt x="1735" y="2626"/>
                    <a:pt x="1908" y="2257"/>
                    <a:pt x="2060" y="1888"/>
                  </a:cubicBezTo>
                  <a:cubicBezTo>
                    <a:pt x="2212" y="1520"/>
                    <a:pt x="2364" y="1151"/>
                    <a:pt x="2234" y="935"/>
                  </a:cubicBezTo>
                  <a:cubicBezTo>
                    <a:pt x="2190" y="826"/>
                    <a:pt x="2103" y="761"/>
                    <a:pt x="1995" y="718"/>
                  </a:cubicBezTo>
                  <a:cubicBezTo>
                    <a:pt x="1908" y="458"/>
                    <a:pt x="1713" y="241"/>
                    <a:pt x="1496" y="111"/>
                  </a:cubicBezTo>
                  <a:cubicBezTo>
                    <a:pt x="1359" y="33"/>
                    <a:pt x="1226" y="1"/>
                    <a:pt x="10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73" name="Google Shape;5851;p83"/>
            <p:cNvSpPr/>
            <p:nvPr/>
          </p:nvSpPr>
          <p:spPr>
            <a:xfrm>
              <a:off x="1612746" y="2537068"/>
              <a:ext cx="73645" cy="71530"/>
            </a:xfrm>
            <a:custGeom>
              <a:avLst/>
              <a:gdLst/>
              <a:ahLst/>
              <a:cxnLst/>
              <a:rect l="l" t="t" r="r" b="b"/>
              <a:pathLst>
                <a:path w="1497" h="1454" extrusionOk="0">
                  <a:moveTo>
                    <a:pt x="825" y="1"/>
                  </a:moveTo>
                  <a:lnTo>
                    <a:pt x="1" y="889"/>
                  </a:lnTo>
                  <a:lnTo>
                    <a:pt x="673" y="1453"/>
                  </a:lnTo>
                  <a:lnTo>
                    <a:pt x="1497" y="629"/>
                  </a:lnTo>
                  <a:lnTo>
                    <a:pt x="82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74" name="Google Shape;5852;p83"/>
            <p:cNvSpPr/>
            <p:nvPr/>
          </p:nvSpPr>
          <p:spPr>
            <a:xfrm>
              <a:off x="1459156" y="2620258"/>
              <a:ext cx="76843" cy="80040"/>
            </a:xfrm>
            <a:custGeom>
              <a:avLst/>
              <a:gdLst/>
              <a:ahLst/>
              <a:cxnLst/>
              <a:rect l="l" t="t" r="r" b="b"/>
              <a:pathLst>
                <a:path w="1562" h="1627" extrusionOk="0">
                  <a:moveTo>
                    <a:pt x="1128" y="1"/>
                  </a:moveTo>
                  <a:lnTo>
                    <a:pt x="1" y="586"/>
                  </a:lnTo>
                  <a:lnTo>
                    <a:pt x="326" y="1627"/>
                  </a:lnTo>
                  <a:lnTo>
                    <a:pt x="1562" y="911"/>
                  </a:lnTo>
                  <a:lnTo>
                    <a:pt x="112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75" name="Google Shape;5853;p83"/>
            <p:cNvSpPr/>
            <p:nvPr/>
          </p:nvSpPr>
          <p:spPr>
            <a:xfrm>
              <a:off x="937630" y="2464553"/>
              <a:ext cx="58690" cy="45899"/>
            </a:xfrm>
            <a:custGeom>
              <a:avLst/>
              <a:gdLst/>
              <a:ahLst/>
              <a:cxnLst/>
              <a:rect l="l" t="t" r="r" b="b"/>
              <a:pathLst>
                <a:path w="1193" h="933" extrusionOk="0">
                  <a:moveTo>
                    <a:pt x="1106" y="0"/>
                  </a:moveTo>
                  <a:lnTo>
                    <a:pt x="0" y="130"/>
                  </a:lnTo>
                  <a:lnTo>
                    <a:pt x="22" y="933"/>
                  </a:lnTo>
                  <a:lnTo>
                    <a:pt x="1192" y="868"/>
                  </a:lnTo>
                  <a:lnTo>
                    <a:pt x="110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3291734" y="2903541"/>
            <a:ext cx="6036284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7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sz="4267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67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giả</a:t>
            </a:r>
            <a:r>
              <a:rPr lang="en-US" sz="4267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67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267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67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4267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67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bản</a:t>
            </a:r>
            <a:r>
              <a:rPr lang="en-US" sz="4267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67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267" b="1" i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77" name="TextBox 276"/>
          <p:cNvSpPr txBox="1"/>
          <p:nvPr/>
        </p:nvSpPr>
        <p:spPr>
          <a:xfrm>
            <a:off x="2119733" y="2944408"/>
            <a:ext cx="8082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/>
              <a:t>Ai- tơ- ma- tốp</a:t>
            </a:r>
            <a:endParaRPr lang="en-VN" sz="4400" dirty="0"/>
          </a:p>
          <a:p>
            <a:endParaRPr lang="en-US" sz="4400" b="1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6" name="Rectangle 275">
            <a:extLst>
              <a:ext uri="{FF2B5EF4-FFF2-40B4-BE49-F238E27FC236}">
                <a16:creationId xmlns:a16="http://schemas.microsoft.com/office/drawing/2014/main" id="{D04F8C07-7ACE-BD4F-A36B-A41DD76802A1}"/>
              </a:ext>
            </a:extLst>
          </p:cNvPr>
          <p:cNvSpPr/>
          <p:nvPr/>
        </p:nvSpPr>
        <p:spPr>
          <a:xfrm>
            <a:off x="0" y="5605153"/>
            <a:ext cx="166255" cy="125284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0664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7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7" name="Google Shape;2627;p60"/>
          <p:cNvSpPr/>
          <p:nvPr/>
        </p:nvSpPr>
        <p:spPr>
          <a:xfrm>
            <a:off x="1857763" y="1672679"/>
            <a:ext cx="8275600" cy="3908000"/>
          </a:xfrm>
          <a:prstGeom prst="roundRect">
            <a:avLst>
              <a:gd name="adj" fmla="val 6328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1867"/>
          </a:p>
        </p:txBody>
      </p:sp>
      <p:grpSp>
        <p:nvGrpSpPr>
          <p:cNvPr id="11" name="Google Shape;5130;p83"/>
          <p:cNvGrpSpPr/>
          <p:nvPr/>
        </p:nvGrpSpPr>
        <p:grpSpPr>
          <a:xfrm>
            <a:off x="10131370" y="5960002"/>
            <a:ext cx="779509" cy="894319"/>
            <a:chOff x="2469339" y="1413575"/>
            <a:chExt cx="650965" cy="746925"/>
          </a:xfrm>
        </p:grpSpPr>
        <p:sp>
          <p:nvSpPr>
            <p:cNvPr id="12" name="Google Shape;5131;p83"/>
            <p:cNvSpPr/>
            <p:nvPr/>
          </p:nvSpPr>
          <p:spPr>
            <a:xfrm>
              <a:off x="2895599" y="1436982"/>
              <a:ext cx="76384" cy="73783"/>
            </a:xfrm>
            <a:custGeom>
              <a:avLst/>
              <a:gdLst/>
              <a:ahLst/>
              <a:cxnLst/>
              <a:rect l="l" t="t" r="r" b="b"/>
              <a:pathLst>
                <a:path w="1909" h="1844" extrusionOk="0">
                  <a:moveTo>
                    <a:pt x="0" y="1"/>
                  </a:moveTo>
                  <a:lnTo>
                    <a:pt x="0" y="1800"/>
                  </a:lnTo>
                  <a:lnTo>
                    <a:pt x="521" y="1843"/>
                  </a:lnTo>
                  <a:cubicBezTo>
                    <a:pt x="1908" y="91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3" name="Google Shape;5132;p83"/>
            <p:cNvSpPr/>
            <p:nvPr/>
          </p:nvSpPr>
          <p:spPr>
            <a:xfrm>
              <a:off x="2901680" y="1454347"/>
              <a:ext cx="51216" cy="58138"/>
            </a:xfrm>
            <a:custGeom>
              <a:avLst/>
              <a:gdLst/>
              <a:ahLst/>
              <a:cxnLst/>
              <a:rect l="l" t="t" r="r" b="b"/>
              <a:pathLst>
                <a:path w="1280" h="1453" extrusionOk="0">
                  <a:moveTo>
                    <a:pt x="44" y="0"/>
                  </a:moveTo>
                  <a:lnTo>
                    <a:pt x="0" y="1323"/>
                  </a:lnTo>
                  <a:lnTo>
                    <a:pt x="217" y="1453"/>
                  </a:lnTo>
                  <a:cubicBezTo>
                    <a:pt x="1279" y="521"/>
                    <a:pt x="44" y="0"/>
                    <a:pt x="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4" name="Google Shape;5133;p83"/>
            <p:cNvSpPr/>
            <p:nvPr/>
          </p:nvSpPr>
          <p:spPr>
            <a:xfrm>
              <a:off x="2905121" y="1469071"/>
              <a:ext cx="16525" cy="42573"/>
            </a:xfrm>
            <a:custGeom>
              <a:avLst/>
              <a:gdLst/>
              <a:ahLst/>
              <a:cxnLst/>
              <a:rect l="l" t="t" r="r" b="b"/>
              <a:pathLst>
                <a:path w="413" h="1064" extrusionOk="0">
                  <a:moveTo>
                    <a:pt x="131" y="1"/>
                  </a:moveTo>
                  <a:cubicBezTo>
                    <a:pt x="109" y="22"/>
                    <a:pt x="109" y="22"/>
                    <a:pt x="109" y="44"/>
                  </a:cubicBezTo>
                  <a:lnTo>
                    <a:pt x="1" y="976"/>
                  </a:lnTo>
                  <a:cubicBezTo>
                    <a:pt x="1" y="998"/>
                    <a:pt x="23" y="1020"/>
                    <a:pt x="44" y="1020"/>
                  </a:cubicBezTo>
                  <a:cubicBezTo>
                    <a:pt x="66" y="1020"/>
                    <a:pt x="88" y="1020"/>
                    <a:pt x="88" y="998"/>
                  </a:cubicBezTo>
                  <a:lnTo>
                    <a:pt x="174" y="131"/>
                  </a:lnTo>
                  <a:cubicBezTo>
                    <a:pt x="239" y="196"/>
                    <a:pt x="283" y="283"/>
                    <a:pt x="305" y="369"/>
                  </a:cubicBezTo>
                  <a:cubicBezTo>
                    <a:pt x="348" y="586"/>
                    <a:pt x="261" y="825"/>
                    <a:pt x="109" y="998"/>
                  </a:cubicBezTo>
                  <a:cubicBezTo>
                    <a:pt x="88" y="1020"/>
                    <a:pt x="88" y="1041"/>
                    <a:pt x="109" y="1063"/>
                  </a:cubicBezTo>
                  <a:lnTo>
                    <a:pt x="131" y="1063"/>
                  </a:lnTo>
                  <a:cubicBezTo>
                    <a:pt x="153" y="1063"/>
                    <a:pt x="174" y="1063"/>
                    <a:pt x="174" y="1041"/>
                  </a:cubicBezTo>
                  <a:cubicBezTo>
                    <a:pt x="348" y="846"/>
                    <a:pt x="413" y="608"/>
                    <a:pt x="391" y="348"/>
                  </a:cubicBezTo>
                  <a:cubicBezTo>
                    <a:pt x="370" y="218"/>
                    <a:pt x="283" y="87"/>
                    <a:pt x="1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5" name="Google Shape;5134;p83"/>
            <p:cNvSpPr/>
            <p:nvPr/>
          </p:nvSpPr>
          <p:spPr>
            <a:xfrm>
              <a:off x="2687430" y="1413575"/>
              <a:ext cx="201303" cy="342707"/>
            </a:xfrm>
            <a:custGeom>
              <a:avLst/>
              <a:gdLst/>
              <a:ahLst/>
              <a:cxnLst/>
              <a:rect l="l" t="t" r="r" b="b"/>
              <a:pathLst>
                <a:path w="5031" h="8565" extrusionOk="0">
                  <a:moveTo>
                    <a:pt x="4401" y="0"/>
                  </a:moveTo>
                  <a:cubicBezTo>
                    <a:pt x="4380" y="0"/>
                    <a:pt x="2147" y="390"/>
                    <a:pt x="976" y="2363"/>
                  </a:cubicBezTo>
                  <a:cubicBezTo>
                    <a:pt x="44" y="3924"/>
                    <a:pt x="0" y="5984"/>
                    <a:pt x="846" y="8542"/>
                  </a:cubicBezTo>
                  <a:cubicBezTo>
                    <a:pt x="867" y="8564"/>
                    <a:pt x="867" y="8564"/>
                    <a:pt x="889" y="8564"/>
                  </a:cubicBezTo>
                  <a:lnTo>
                    <a:pt x="2428" y="8564"/>
                  </a:lnTo>
                  <a:cubicBezTo>
                    <a:pt x="2472" y="8564"/>
                    <a:pt x="2472" y="8477"/>
                    <a:pt x="2428" y="8477"/>
                  </a:cubicBezTo>
                  <a:lnTo>
                    <a:pt x="932" y="8477"/>
                  </a:lnTo>
                  <a:cubicBezTo>
                    <a:pt x="87" y="5984"/>
                    <a:pt x="130" y="3924"/>
                    <a:pt x="1041" y="2407"/>
                  </a:cubicBezTo>
                  <a:cubicBezTo>
                    <a:pt x="2125" y="629"/>
                    <a:pt x="4076" y="130"/>
                    <a:pt x="4380" y="87"/>
                  </a:cubicBezTo>
                  <a:lnTo>
                    <a:pt x="4943" y="2819"/>
                  </a:lnTo>
                  <a:cubicBezTo>
                    <a:pt x="4952" y="2835"/>
                    <a:pt x="4966" y="2842"/>
                    <a:pt x="4981" y="2842"/>
                  </a:cubicBezTo>
                  <a:cubicBezTo>
                    <a:pt x="5005" y="2842"/>
                    <a:pt x="5030" y="2824"/>
                    <a:pt x="5030" y="2797"/>
                  </a:cubicBezTo>
                  <a:lnTo>
                    <a:pt x="4445" y="22"/>
                  </a:lnTo>
                  <a:cubicBezTo>
                    <a:pt x="4445" y="22"/>
                    <a:pt x="4423" y="0"/>
                    <a:pt x="44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6" name="Google Shape;5135;p83"/>
            <p:cNvSpPr/>
            <p:nvPr/>
          </p:nvSpPr>
          <p:spPr>
            <a:xfrm>
              <a:off x="2802137" y="1435782"/>
              <a:ext cx="60539" cy="102752"/>
            </a:xfrm>
            <a:custGeom>
              <a:avLst/>
              <a:gdLst/>
              <a:ahLst/>
              <a:cxnLst/>
              <a:rect l="l" t="t" r="r" b="b"/>
              <a:pathLst>
                <a:path w="1513" h="2568" extrusionOk="0">
                  <a:moveTo>
                    <a:pt x="57" y="0"/>
                  </a:moveTo>
                  <a:cubicBezTo>
                    <a:pt x="31" y="0"/>
                    <a:pt x="1" y="21"/>
                    <a:pt x="17" y="52"/>
                  </a:cubicBezTo>
                  <a:lnTo>
                    <a:pt x="1426" y="2546"/>
                  </a:lnTo>
                  <a:cubicBezTo>
                    <a:pt x="1426" y="2567"/>
                    <a:pt x="1448" y="2567"/>
                    <a:pt x="1469" y="2567"/>
                  </a:cubicBezTo>
                  <a:cubicBezTo>
                    <a:pt x="1491" y="2567"/>
                    <a:pt x="1513" y="2524"/>
                    <a:pt x="1491" y="2524"/>
                  </a:cubicBezTo>
                  <a:lnTo>
                    <a:pt x="82" y="9"/>
                  </a:lnTo>
                  <a:cubicBezTo>
                    <a:pt x="76" y="3"/>
                    <a:pt x="67" y="0"/>
                    <a:pt x="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7" name="Google Shape;5136;p83"/>
            <p:cNvSpPr/>
            <p:nvPr/>
          </p:nvSpPr>
          <p:spPr>
            <a:xfrm>
              <a:off x="2738122" y="1488476"/>
              <a:ext cx="96790" cy="84746"/>
            </a:xfrm>
            <a:custGeom>
              <a:avLst/>
              <a:gdLst/>
              <a:ahLst/>
              <a:cxnLst/>
              <a:rect l="l" t="t" r="r" b="b"/>
              <a:pathLst>
                <a:path w="2419" h="2118" extrusionOk="0">
                  <a:moveTo>
                    <a:pt x="67" y="0"/>
                  </a:moveTo>
                  <a:cubicBezTo>
                    <a:pt x="31" y="0"/>
                    <a:pt x="1" y="46"/>
                    <a:pt x="34" y="79"/>
                  </a:cubicBezTo>
                  <a:lnTo>
                    <a:pt x="2354" y="2117"/>
                  </a:lnTo>
                  <a:lnTo>
                    <a:pt x="2375" y="2117"/>
                  </a:lnTo>
                  <a:cubicBezTo>
                    <a:pt x="2375" y="2117"/>
                    <a:pt x="2397" y="2117"/>
                    <a:pt x="2397" y="2096"/>
                  </a:cubicBezTo>
                  <a:cubicBezTo>
                    <a:pt x="2419" y="2096"/>
                    <a:pt x="2419" y="2052"/>
                    <a:pt x="2397" y="2052"/>
                  </a:cubicBezTo>
                  <a:lnTo>
                    <a:pt x="99" y="14"/>
                  </a:lnTo>
                  <a:cubicBezTo>
                    <a:pt x="89" y="4"/>
                    <a:pt x="78" y="0"/>
                    <a:pt x="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8" name="Google Shape;5137;p83"/>
            <p:cNvSpPr/>
            <p:nvPr/>
          </p:nvSpPr>
          <p:spPr>
            <a:xfrm>
              <a:off x="2707355" y="1548012"/>
              <a:ext cx="111075" cy="39092"/>
            </a:xfrm>
            <a:custGeom>
              <a:avLst/>
              <a:gdLst/>
              <a:ahLst/>
              <a:cxnLst/>
              <a:rect l="l" t="t" r="r" b="b"/>
              <a:pathLst>
                <a:path w="2776" h="977" extrusionOk="0">
                  <a:moveTo>
                    <a:pt x="66" y="1"/>
                  </a:moveTo>
                  <a:cubicBezTo>
                    <a:pt x="44" y="1"/>
                    <a:pt x="22" y="22"/>
                    <a:pt x="1" y="44"/>
                  </a:cubicBezTo>
                  <a:cubicBezTo>
                    <a:pt x="1" y="66"/>
                    <a:pt x="22" y="87"/>
                    <a:pt x="44" y="87"/>
                  </a:cubicBezTo>
                  <a:lnTo>
                    <a:pt x="2733" y="976"/>
                  </a:lnTo>
                  <a:cubicBezTo>
                    <a:pt x="2754" y="976"/>
                    <a:pt x="2776" y="955"/>
                    <a:pt x="2776" y="955"/>
                  </a:cubicBezTo>
                  <a:cubicBezTo>
                    <a:pt x="2776" y="933"/>
                    <a:pt x="2776" y="911"/>
                    <a:pt x="2754" y="890"/>
                  </a:cubicBezTo>
                  <a:lnTo>
                    <a:pt x="6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9" name="Google Shape;5138;p83"/>
            <p:cNvSpPr/>
            <p:nvPr/>
          </p:nvSpPr>
          <p:spPr>
            <a:xfrm>
              <a:off x="2696952" y="1618271"/>
              <a:ext cx="117157" cy="7002"/>
            </a:xfrm>
            <a:custGeom>
              <a:avLst/>
              <a:gdLst/>
              <a:ahLst/>
              <a:cxnLst/>
              <a:rect l="l" t="t" r="r" b="b"/>
              <a:pathLst>
                <a:path w="2928" h="175" extrusionOk="0">
                  <a:moveTo>
                    <a:pt x="44" y="1"/>
                  </a:moveTo>
                  <a:cubicBezTo>
                    <a:pt x="1" y="1"/>
                    <a:pt x="1" y="66"/>
                    <a:pt x="44" y="66"/>
                  </a:cubicBezTo>
                  <a:lnTo>
                    <a:pt x="2884" y="174"/>
                  </a:lnTo>
                  <a:cubicBezTo>
                    <a:pt x="2906" y="174"/>
                    <a:pt x="2928" y="153"/>
                    <a:pt x="2928" y="131"/>
                  </a:cubicBezTo>
                  <a:cubicBezTo>
                    <a:pt x="2928" y="109"/>
                    <a:pt x="2906" y="88"/>
                    <a:pt x="2884" y="88"/>
                  </a:cubicBezTo>
                  <a:lnTo>
                    <a:pt x="4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0" name="Google Shape;5139;p83"/>
            <p:cNvSpPr/>
            <p:nvPr/>
          </p:nvSpPr>
          <p:spPr>
            <a:xfrm>
              <a:off x="2700433" y="1663403"/>
              <a:ext cx="107594" cy="7842"/>
            </a:xfrm>
            <a:custGeom>
              <a:avLst/>
              <a:gdLst/>
              <a:ahLst/>
              <a:cxnLst/>
              <a:rect l="l" t="t" r="r" b="b"/>
              <a:pathLst>
                <a:path w="2689" h="196" extrusionOk="0">
                  <a:moveTo>
                    <a:pt x="2645" y="0"/>
                  </a:moveTo>
                  <a:lnTo>
                    <a:pt x="44" y="109"/>
                  </a:lnTo>
                  <a:cubicBezTo>
                    <a:pt x="22" y="109"/>
                    <a:pt x="0" y="130"/>
                    <a:pt x="0" y="152"/>
                  </a:cubicBezTo>
                  <a:cubicBezTo>
                    <a:pt x="0" y="174"/>
                    <a:pt x="22" y="195"/>
                    <a:pt x="44" y="195"/>
                  </a:cubicBezTo>
                  <a:lnTo>
                    <a:pt x="2645" y="87"/>
                  </a:lnTo>
                  <a:cubicBezTo>
                    <a:pt x="2689" y="87"/>
                    <a:pt x="2689" y="65"/>
                    <a:pt x="2689" y="44"/>
                  </a:cubicBezTo>
                  <a:cubicBezTo>
                    <a:pt x="2689" y="22"/>
                    <a:pt x="2667" y="0"/>
                    <a:pt x="26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" name="Google Shape;5140;p83"/>
            <p:cNvSpPr/>
            <p:nvPr/>
          </p:nvSpPr>
          <p:spPr>
            <a:xfrm>
              <a:off x="2711716" y="1698093"/>
              <a:ext cx="97190" cy="25208"/>
            </a:xfrm>
            <a:custGeom>
              <a:avLst/>
              <a:gdLst/>
              <a:ahLst/>
              <a:cxnLst/>
              <a:rect l="l" t="t" r="r" b="b"/>
              <a:pathLst>
                <a:path w="2429" h="630" extrusionOk="0">
                  <a:moveTo>
                    <a:pt x="2363" y="0"/>
                  </a:moveTo>
                  <a:lnTo>
                    <a:pt x="22" y="542"/>
                  </a:lnTo>
                  <a:cubicBezTo>
                    <a:pt x="0" y="542"/>
                    <a:pt x="0" y="564"/>
                    <a:pt x="0" y="607"/>
                  </a:cubicBezTo>
                  <a:cubicBezTo>
                    <a:pt x="0" y="607"/>
                    <a:pt x="22" y="629"/>
                    <a:pt x="44" y="629"/>
                  </a:cubicBezTo>
                  <a:lnTo>
                    <a:pt x="2385" y="87"/>
                  </a:lnTo>
                  <a:cubicBezTo>
                    <a:pt x="2428" y="65"/>
                    <a:pt x="2407" y="0"/>
                    <a:pt x="23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2" name="Google Shape;5141;p83"/>
            <p:cNvSpPr/>
            <p:nvPr/>
          </p:nvSpPr>
          <p:spPr>
            <a:xfrm>
              <a:off x="2469339" y="1803322"/>
              <a:ext cx="149607" cy="165452"/>
            </a:xfrm>
            <a:custGeom>
              <a:avLst/>
              <a:gdLst/>
              <a:ahLst/>
              <a:cxnLst/>
              <a:rect l="l" t="t" r="r" b="b"/>
              <a:pathLst>
                <a:path w="3739" h="4135" extrusionOk="0">
                  <a:moveTo>
                    <a:pt x="2676" y="0"/>
                  </a:moveTo>
                  <a:cubicBezTo>
                    <a:pt x="0" y="0"/>
                    <a:pt x="313" y="3419"/>
                    <a:pt x="313" y="3419"/>
                  </a:cubicBezTo>
                  <a:lnTo>
                    <a:pt x="920" y="3636"/>
                  </a:lnTo>
                  <a:cubicBezTo>
                    <a:pt x="905" y="3356"/>
                    <a:pt x="1031" y="2994"/>
                    <a:pt x="1203" y="2637"/>
                  </a:cubicBezTo>
                  <a:lnTo>
                    <a:pt x="1203" y="2637"/>
                  </a:lnTo>
                  <a:cubicBezTo>
                    <a:pt x="1027" y="3487"/>
                    <a:pt x="1462" y="4135"/>
                    <a:pt x="1462" y="4135"/>
                  </a:cubicBezTo>
                  <a:lnTo>
                    <a:pt x="2264" y="4005"/>
                  </a:lnTo>
                  <a:cubicBezTo>
                    <a:pt x="1375" y="1923"/>
                    <a:pt x="3738" y="427"/>
                    <a:pt x="3738" y="427"/>
                  </a:cubicBezTo>
                  <a:lnTo>
                    <a:pt x="3435" y="80"/>
                  </a:lnTo>
                  <a:cubicBezTo>
                    <a:pt x="3158" y="26"/>
                    <a:pt x="2906" y="0"/>
                    <a:pt x="26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3" name="Google Shape;5142;p83"/>
            <p:cNvSpPr/>
            <p:nvPr/>
          </p:nvSpPr>
          <p:spPr>
            <a:xfrm>
              <a:off x="2552678" y="1504800"/>
              <a:ext cx="559775" cy="509439"/>
            </a:xfrm>
            <a:custGeom>
              <a:avLst/>
              <a:gdLst/>
              <a:ahLst/>
              <a:cxnLst/>
              <a:rect l="l" t="t" r="r" b="b"/>
              <a:pathLst>
                <a:path w="13990" h="12732" extrusionOk="0">
                  <a:moveTo>
                    <a:pt x="8276" y="0"/>
                  </a:moveTo>
                  <a:cubicBezTo>
                    <a:pt x="7991" y="0"/>
                    <a:pt x="7712" y="53"/>
                    <a:pt x="7444" y="170"/>
                  </a:cubicBezTo>
                  <a:cubicBezTo>
                    <a:pt x="4734" y="1341"/>
                    <a:pt x="5666" y="5850"/>
                    <a:pt x="5666" y="5850"/>
                  </a:cubicBezTo>
                  <a:cubicBezTo>
                    <a:pt x="5666" y="5850"/>
                    <a:pt x="5294" y="5789"/>
                    <a:pt x="4756" y="5789"/>
                  </a:cubicBezTo>
                  <a:cubicBezTo>
                    <a:pt x="3131" y="5789"/>
                    <a:pt x="0" y="6352"/>
                    <a:pt x="1092" y="10880"/>
                  </a:cubicBezTo>
                  <a:cubicBezTo>
                    <a:pt x="1425" y="12214"/>
                    <a:pt x="2906" y="12731"/>
                    <a:pt x="4674" y="12731"/>
                  </a:cubicBezTo>
                  <a:cubicBezTo>
                    <a:pt x="6469" y="12731"/>
                    <a:pt x="8560" y="12198"/>
                    <a:pt x="10046" y="11444"/>
                  </a:cubicBezTo>
                  <a:cubicBezTo>
                    <a:pt x="12973" y="9926"/>
                    <a:pt x="9764" y="3487"/>
                    <a:pt x="9764" y="3487"/>
                  </a:cubicBezTo>
                  <a:lnTo>
                    <a:pt x="9764" y="3487"/>
                  </a:lnTo>
                  <a:cubicBezTo>
                    <a:pt x="9764" y="3487"/>
                    <a:pt x="11766" y="4915"/>
                    <a:pt x="12838" y="4915"/>
                  </a:cubicBezTo>
                  <a:cubicBezTo>
                    <a:pt x="12962" y="4915"/>
                    <a:pt x="13073" y="4896"/>
                    <a:pt x="13168" y="4853"/>
                  </a:cubicBezTo>
                  <a:cubicBezTo>
                    <a:pt x="13989" y="4482"/>
                    <a:pt x="10895" y="0"/>
                    <a:pt x="82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4" name="Google Shape;5143;p83"/>
            <p:cNvSpPr/>
            <p:nvPr/>
          </p:nvSpPr>
          <p:spPr>
            <a:xfrm>
              <a:off x="2915563" y="1919273"/>
              <a:ext cx="86787" cy="235153"/>
            </a:xfrm>
            <a:custGeom>
              <a:avLst/>
              <a:gdLst/>
              <a:ahLst/>
              <a:cxnLst/>
              <a:rect l="l" t="t" r="r" b="b"/>
              <a:pathLst>
                <a:path w="2169" h="5877" extrusionOk="0">
                  <a:moveTo>
                    <a:pt x="1583" y="1"/>
                  </a:moveTo>
                  <a:lnTo>
                    <a:pt x="0" y="738"/>
                  </a:lnTo>
                  <a:lnTo>
                    <a:pt x="954" y="5876"/>
                  </a:lnTo>
                  <a:lnTo>
                    <a:pt x="2168" y="5638"/>
                  </a:lnTo>
                  <a:cubicBezTo>
                    <a:pt x="2147" y="4879"/>
                    <a:pt x="1583" y="1"/>
                    <a:pt x="158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5" name="Google Shape;5144;p83"/>
            <p:cNvSpPr/>
            <p:nvPr/>
          </p:nvSpPr>
          <p:spPr>
            <a:xfrm>
              <a:off x="2679628" y="1919273"/>
              <a:ext cx="87627" cy="235153"/>
            </a:xfrm>
            <a:custGeom>
              <a:avLst/>
              <a:gdLst/>
              <a:ahLst/>
              <a:cxnLst/>
              <a:rect l="l" t="t" r="r" b="b"/>
              <a:pathLst>
                <a:path w="2190" h="5877" extrusionOk="0">
                  <a:moveTo>
                    <a:pt x="1604" y="1"/>
                  </a:moveTo>
                  <a:lnTo>
                    <a:pt x="0" y="738"/>
                  </a:lnTo>
                  <a:lnTo>
                    <a:pt x="976" y="5876"/>
                  </a:lnTo>
                  <a:lnTo>
                    <a:pt x="2190" y="5638"/>
                  </a:lnTo>
                  <a:cubicBezTo>
                    <a:pt x="2168" y="4879"/>
                    <a:pt x="1604" y="1"/>
                    <a:pt x="16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6" name="Google Shape;5145;p83"/>
            <p:cNvSpPr/>
            <p:nvPr/>
          </p:nvSpPr>
          <p:spPr>
            <a:xfrm>
              <a:off x="2582445" y="1927955"/>
              <a:ext cx="83346" cy="223870"/>
            </a:xfrm>
            <a:custGeom>
              <a:avLst/>
              <a:gdLst/>
              <a:ahLst/>
              <a:cxnLst/>
              <a:rect l="l" t="t" r="r" b="b"/>
              <a:pathLst>
                <a:path w="2083" h="5595" extrusionOk="0">
                  <a:moveTo>
                    <a:pt x="2082" y="1"/>
                  </a:moveTo>
                  <a:lnTo>
                    <a:pt x="348" y="304"/>
                  </a:lnTo>
                  <a:lnTo>
                    <a:pt x="1" y="5551"/>
                  </a:lnTo>
                  <a:lnTo>
                    <a:pt x="1237" y="5594"/>
                  </a:lnTo>
                  <a:cubicBezTo>
                    <a:pt x="1410" y="4857"/>
                    <a:pt x="2082" y="1"/>
                    <a:pt x="20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7" name="Google Shape;5146;p83"/>
            <p:cNvSpPr/>
            <p:nvPr/>
          </p:nvSpPr>
          <p:spPr>
            <a:xfrm>
              <a:off x="2960654" y="1862058"/>
              <a:ext cx="159650" cy="192620"/>
            </a:xfrm>
            <a:custGeom>
              <a:avLst/>
              <a:gdLst/>
              <a:ahLst/>
              <a:cxnLst/>
              <a:rect l="l" t="t" r="r" b="b"/>
              <a:pathLst>
                <a:path w="3990" h="4814" extrusionOk="0">
                  <a:moveTo>
                    <a:pt x="803" y="0"/>
                  </a:moveTo>
                  <a:lnTo>
                    <a:pt x="1" y="1041"/>
                  </a:lnTo>
                  <a:cubicBezTo>
                    <a:pt x="1" y="1041"/>
                    <a:pt x="2234" y="1713"/>
                    <a:pt x="2429" y="1800"/>
                  </a:cubicBezTo>
                  <a:cubicBezTo>
                    <a:pt x="2646" y="1886"/>
                    <a:pt x="1041" y="3946"/>
                    <a:pt x="1041" y="3946"/>
                  </a:cubicBezTo>
                  <a:lnTo>
                    <a:pt x="2169" y="4813"/>
                  </a:lnTo>
                  <a:cubicBezTo>
                    <a:pt x="2169" y="4813"/>
                    <a:pt x="3990" y="2363"/>
                    <a:pt x="3990" y="1431"/>
                  </a:cubicBezTo>
                  <a:cubicBezTo>
                    <a:pt x="3990" y="499"/>
                    <a:pt x="803" y="0"/>
                    <a:pt x="8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8" name="Google Shape;5147;p83"/>
            <p:cNvSpPr/>
            <p:nvPr/>
          </p:nvSpPr>
          <p:spPr>
            <a:xfrm>
              <a:off x="2992741" y="1587023"/>
              <a:ext cx="109354" cy="115796"/>
            </a:xfrm>
            <a:custGeom>
              <a:avLst/>
              <a:gdLst/>
              <a:ahLst/>
              <a:cxnLst/>
              <a:rect l="l" t="t" r="r" b="b"/>
              <a:pathLst>
                <a:path w="2733" h="2894" extrusionOk="0">
                  <a:moveTo>
                    <a:pt x="755" y="0"/>
                  </a:moveTo>
                  <a:cubicBezTo>
                    <a:pt x="373" y="0"/>
                    <a:pt x="1" y="2213"/>
                    <a:pt x="1" y="2213"/>
                  </a:cubicBezTo>
                  <a:cubicBezTo>
                    <a:pt x="1" y="2213"/>
                    <a:pt x="1044" y="2894"/>
                    <a:pt x="1744" y="2894"/>
                  </a:cubicBezTo>
                  <a:cubicBezTo>
                    <a:pt x="1901" y="2894"/>
                    <a:pt x="2040" y="2860"/>
                    <a:pt x="2147" y="2776"/>
                  </a:cubicBezTo>
                  <a:cubicBezTo>
                    <a:pt x="2732" y="2343"/>
                    <a:pt x="1258" y="457"/>
                    <a:pt x="846" y="45"/>
                  </a:cubicBezTo>
                  <a:cubicBezTo>
                    <a:pt x="816" y="14"/>
                    <a:pt x="785" y="0"/>
                    <a:pt x="7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9" name="Google Shape;5148;p83"/>
            <p:cNvSpPr/>
            <p:nvPr/>
          </p:nvSpPr>
          <p:spPr>
            <a:xfrm>
              <a:off x="2754205" y="1456473"/>
              <a:ext cx="78985" cy="97831"/>
            </a:xfrm>
            <a:custGeom>
              <a:avLst/>
              <a:gdLst/>
              <a:ahLst/>
              <a:cxnLst/>
              <a:rect l="l" t="t" r="r" b="b"/>
              <a:pathLst>
                <a:path w="1974" h="2445" extrusionOk="0">
                  <a:moveTo>
                    <a:pt x="738" y="0"/>
                  </a:moveTo>
                  <a:cubicBezTo>
                    <a:pt x="738" y="0"/>
                    <a:pt x="1" y="954"/>
                    <a:pt x="152" y="1843"/>
                  </a:cubicBezTo>
                  <a:cubicBezTo>
                    <a:pt x="239" y="2339"/>
                    <a:pt x="772" y="2445"/>
                    <a:pt x="1212" y="2445"/>
                  </a:cubicBezTo>
                  <a:cubicBezTo>
                    <a:pt x="1543" y="2445"/>
                    <a:pt x="1822" y="2385"/>
                    <a:pt x="1822" y="2385"/>
                  </a:cubicBezTo>
                  <a:lnTo>
                    <a:pt x="1973" y="2103"/>
                  </a:lnTo>
                  <a:lnTo>
                    <a:pt x="73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0" name="Google Shape;5149;p83"/>
            <p:cNvSpPr/>
            <p:nvPr/>
          </p:nvSpPr>
          <p:spPr>
            <a:xfrm>
              <a:off x="2894718" y="1555094"/>
              <a:ext cx="34771" cy="32010"/>
            </a:xfrm>
            <a:custGeom>
              <a:avLst/>
              <a:gdLst/>
              <a:ahLst/>
              <a:cxnLst/>
              <a:rect l="l" t="t" r="r" b="b"/>
              <a:pathLst>
                <a:path w="869" h="800" extrusionOk="0">
                  <a:moveTo>
                    <a:pt x="268" y="1"/>
                  </a:moveTo>
                  <a:cubicBezTo>
                    <a:pt x="241" y="1"/>
                    <a:pt x="224" y="32"/>
                    <a:pt x="239" y="62"/>
                  </a:cubicBezTo>
                  <a:cubicBezTo>
                    <a:pt x="434" y="257"/>
                    <a:pt x="608" y="474"/>
                    <a:pt x="738" y="734"/>
                  </a:cubicBezTo>
                  <a:cubicBezTo>
                    <a:pt x="499" y="648"/>
                    <a:pt x="261" y="539"/>
                    <a:pt x="66" y="387"/>
                  </a:cubicBezTo>
                  <a:cubicBezTo>
                    <a:pt x="44" y="387"/>
                    <a:pt x="22" y="387"/>
                    <a:pt x="22" y="409"/>
                  </a:cubicBezTo>
                  <a:cubicBezTo>
                    <a:pt x="1" y="431"/>
                    <a:pt x="1" y="452"/>
                    <a:pt x="22" y="474"/>
                  </a:cubicBezTo>
                  <a:cubicBezTo>
                    <a:pt x="218" y="626"/>
                    <a:pt x="456" y="734"/>
                    <a:pt x="716" y="799"/>
                  </a:cubicBezTo>
                  <a:cubicBezTo>
                    <a:pt x="760" y="799"/>
                    <a:pt x="781" y="799"/>
                    <a:pt x="803" y="778"/>
                  </a:cubicBezTo>
                  <a:cubicBezTo>
                    <a:pt x="868" y="669"/>
                    <a:pt x="565" y="301"/>
                    <a:pt x="304" y="19"/>
                  </a:cubicBezTo>
                  <a:cubicBezTo>
                    <a:pt x="292" y="6"/>
                    <a:pt x="279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1" name="Google Shape;5150;p83"/>
            <p:cNvSpPr/>
            <p:nvPr/>
          </p:nvSpPr>
          <p:spPr>
            <a:xfrm>
              <a:off x="2922485" y="1525606"/>
              <a:ext cx="33891" cy="32010"/>
            </a:xfrm>
            <a:custGeom>
              <a:avLst/>
              <a:gdLst/>
              <a:ahLst/>
              <a:cxnLst/>
              <a:rect l="l" t="t" r="r" b="b"/>
              <a:pathLst>
                <a:path w="847" h="800" extrusionOk="0">
                  <a:moveTo>
                    <a:pt x="246" y="1"/>
                  </a:moveTo>
                  <a:cubicBezTo>
                    <a:pt x="219" y="1"/>
                    <a:pt x="202" y="31"/>
                    <a:pt x="217" y="62"/>
                  </a:cubicBezTo>
                  <a:cubicBezTo>
                    <a:pt x="413" y="257"/>
                    <a:pt x="586" y="474"/>
                    <a:pt x="716" y="734"/>
                  </a:cubicBezTo>
                  <a:cubicBezTo>
                    <a:pt x="478" y="647"/>
                    <a:pt x="261" y="539"/>
                    <a:pt x="66" y="409"/>
                  </a:cubicBezTo>
                  <a:cubicBezTo>
                    <a:pt x="55" y="398"/>
                    <a:pt x="44" y="393"/>
                    <a:pt x="33" y="393"/>
                  </a:cubicBezTo>
                  <a:cubicBezTo>
                    <a:pt x="22" y="393"/>
                    <a:pt x="11" y="398"/>
                    <a:pt x="1" y="409"/>
                  </a:cubicBezTo>
                  <a:cubicBezTo>
                    <a:pt x="1" y="409"/>
                    <a:pt x="1" y="431"/>
                    <a:pt x="1" y="452"/>
                  </a:cubicBezTo>
                  <a:cubicBezTo>
                    <a:pt x="217" y="626"/>
                    <a:pt x="456" y="734"/>
                    <a:pt x="716" y="799"/>
                  </a:cubicBezTo>
                  <a:cubicBezTo>
                    <a:pt x="738" y="799"/>
                    <a:pt x="781" y="799"/>
                    <a:pt x="781" y="777"/>
                  </a:cubicBezTo>
                  <a:cubicBezTo>
                    <a:pt x="846" y="669"/>
                    <a:pt x="543" y="301"/>
                    <a:pt x="282" y="19"/>
                  </a:cubicBezTo>
                  <a:cubicBezTo>
                    <a:pt x="270" y="6"/>
                    <a:pt x="257" y="1"/>
                    <a:pt x="2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2" name="Google Shape;5151;p83"/>
            <p:cNvSpPr/>
            <p:nvPr/>
          </p:nvSpPr>
          <p:spPr>
            <a:xfrm>
              <a:off x="3028830" y="1656242"/>
              <a:ext cx="28169" cy="27128"/>
            </a:xfrm>
            <a:custGeom>
              <a:avLst/>
              <a:gdLst/>
              <a:ahLst/>
              <a:cxnLst/>
              <a:rect l="l" t="t" r="r" b="b"/>
              <a:pathLst>
                <a:path w="704" h="678" extrusionOk="0">
                  <a:moveTo>
                    <a:pt x="223" y="0"/>
                  </a:moveTo>
                  <a:cubicBezTo>
                    <a:pt x="147" y="0"/>
                    <a:pt x="67" y="42"/>
                    <a:pt x="31" y="114"/>
                  </a:cubicBezTo>
                  <a:cubicBezTo>
                    <a:pt x="0" y="145"/>
                    <a:pt x="24" y="175"/>
                    <a:pt x="56" y="175"/>
                  </a:cubicBezTo>
                  <a:cubicBezTo>
                    <a:pt x="69" y="175"/>
                    <a:pt x="83" y="170"/>
                    <a:pt x="96" y="158"/>
                  </a:cubicBezTo>
                  <a:cubicBezTo>
                    <a:pt x="139" y="114"/>
                    <a:pt x="204" y="71"/>
                    <a:pt x="269" y="71"/>
                  </a:cubicBezTo>
                  <a:cubicBezTo>
                    <a:pt x="356" y="92"/>
                    <a:pt x="486" y="201"/>
                    <a:pt x="638" y="634"/>
                  </a:cubicBezTo>
                  <a:cubicBezTo>
                    <a:pt x="638" y="656"/>
                    <a:pt x="638" y="678"/>
                    <a:pt x="660" y="678"/>
                  </a:cubicBezTo>
                  <a:lnTo>
                    <a:pt x="681" y="678"/>
                  </a:lnTo>
                  <a:cubicBezTo>
                    <a:pt x="703" y="656"/>
                    <a:pt x="703" y="634"/>
                    <a:pt x="703" y="613"/>
                  </a:cubicBezTo>
                  <a:cubicBezTo>
                    <a:pt x="573" y="244"/>
                    <a:pt x="443" y="27"/>
                    <a:pt x="269" y="6"/>
                  </a:cubicBezTo>
                  <a:cubicBezTo>
                    <a:pt x="255" y="2"/>
                    <a:pt x="239" y="0"/>
                    <a:pt x="2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3" name="Google Shape;5152;p83"/>
            <p:cNvSpPr/>
            <p:nvPr/>
          </p:nvSpPr>
          <p:spPr>
            <a:xfrm>
              <a:off x="3045674" y="1638237"/>
              <a:ext cx="21727" cy="39092"/>
            </a:xfrm>
            <a:custGeom>
              <a:avLst/>
              <a:gdLst/>
              <a:ahLst/>
              <a:cxnLst/>
              <a:rect l="l" t="t" r="r" b="b"/>
              <a:pathLst>
                <a:path w="543" h="977" extrusionOk="0">
                  <a:moveTo>
                    <a:pt x="260" y="0"/>
                  </a:moveTo>
                  <a:cubicBezTo>
                    <a:pt x="239" y="0"/>
                    <a:pt x="217" y="0"/>
                    <a:pt x="217" y="22"/>
                  </a:cubicBezTo>
                  <a:cubicBezTo>
                    <a:pt x="195" y="44"/>
                    <a:pt x="0" y="434"/>
                    <a:pt x="456" y="954"/>
                  </a:cubicBezTo>
                  <a:cubicBezTo>
                    <a:pt x="477" y="954"/>
                    <a:pt x="477" y="976"/>
                    <a:pt x="499" y="976"/>
                  </a:cubicBezTo>
                  <a:cubicBezTo>
                    <a:pt x="499" y="976"/>
                    <a:pt x="521" y="954"/>
                    <a:pt x="521" y="954"/>
                  </a:cubicBezTo>
                  <a:cubicBezTo>
                    <a:pt x="542" y="933"/>
                    <a:pt x="542" y="911"/>
                    <a:pt x="521" y="889"/>
                  </a:cubicBezTo>
                  <a:cubicBezTo>
                    <a:pt x="109" y="434"/>
                    <a:pt x="282" y="66"/>
                    <a:pt x="282" y="66"/>
                  </a:cubicBezTo>
                  <a:cubicBezTo>
                    <a:pt x="282" y="44"/>
                    <a:pt x="282" y="22"/>
                    <a:pt x="2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4" name="Google Shape;5153;p83"/>
            <p:cNvSpPr/>
            <p:nvPr/>
          </p:nvSpPr>
          <p:spPr>
            <a:xfrm>
              <a:off x="2766368" y="1483434"/>
              <a:ext cx="52056" cy="63020"/>
            </a:xfrm>
            <a:custGeom>
              <a:avLst/>
              <a:gdLst/>
              <a:ahLst/>
              <a:cxnLst/>
              <a:rect l="l" t="t" r="r" b="b"/>
              <a:pathLst>
                <a:path w="1301" h="1575" extrusionOk="0">
                  <a:moveTo>
                    <a:pt x="332" y="1"/>
                  </a:moveTo>
                  <a:cubicBezTo>
                    <a:pt x="328" y="1"/>
                    <a:pt x="325" y="3"/>
                    <a:pt x="325" y="10"/>
                  </a:cubicBezTo>
                  <a:cubicBezTo>
                    <a:pt x="304" y="10"/>
                    <a:pt x="304" y="10"/>
                    <a:pt x="282" y="32"/>
                  </a:cubicBezTo>
                  <a:cubicBezTo>
                    <a:pt x="282" y="54"/>
                    <a:pt x="0" y="878"/>
                    <a:pt x="325" y="1311"/>
                  </a:cubicBezTo>
                  <a:cubicBezTo>
                    <a:pt x="462" y="1487"/>
                    <a:pt x="651" y="1575"/>
                    <a:pt x="862" y="1575"/>
                  </a:cubicBezTo>
                  <a:cubicBezTo>
                    <a:pt x="885" y="1575"/>
                    <a:pt x="909" y="1573"/>
                    <a:pt x="932" y="1571"/>
                  </a:cubicBezTo>
                  <a:lnTo>
                    <a:pt x="1041" y="1571"/>
                  </a:lnTo>
                  <a:cubicBezTo>
                    <a:pt x="1062" y="1571"/>
                    <a:pt x="1084" y="1550"/>
                    <a:pt x="1084" y="1528"/>
                  </a:cubicBezTo>
                  <a:cubicBezTo>
                    <a:pt x="1084" y="1506"/>
                    <a:pt x="1062" y="1506"/>
                    <a:pt x="1041" y="1506"/>
                  </a:cubicBezTo>
                  <a:cubicBezTo>
                    <a:pt x="1000" y="1514"/>
                    <a:pt x="959" y="1517"/>
                    <a:pt x="918" y="1517"/>
                  </a:cubicBezTo>
                  <a:cubicBezTo>
                    <a:pt x="722" y="1517"/>
                    <a:pt x="534" y="1433"/>
                    <a:pt x="390" y="1289"/>
                  </a:cubicBezTo>
                  <a:cubicBezTo>
                    <a:pt x="152" y="964"/>
                    <a:pt x="282" y="357"/>
                    <a:pt x="347" y="140"/>
                  </a:cubicBezTo>
                  <a:lnTo>
                    <a:pt x="347" y="140"/>
                  </a:lnTo>
                  <a:lnTo>
                    <a:pt x="1236" y="1420"/>
                  </a:lnTo>
                  <a:lnTo>
                    <a:pt x="1301" y="1420"/>
                  </a:lnTo>
                  <a:cubicBezTo>
                    <a:pt x="1301" y="1398"/>
                    <a:pt x="1301" y="1376"/>
                    <a:pt x="1301" y="1355"/>
                  </a:cubicBezTo>
                  <a:lnTo>
                    <a:pt x="369" y="10"/>
                  </a:lnTo>
                  <a:cubicBezTo>
                    <a:pt x="354" y="10"/>
                    <a:pt x="340" y="1"/>
                    <a:pt x="3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5" name="Google Shape;5154;p83"/>
            <p:cNvSpPr/>
            <p:nvPr/>
          </p:nvSpPr>
          <p:spPr>
            <a:xfrm>
              <a:off x="2827943" y="1516804"/>
              <a:ext cx="176135" cy="132761"/>
            </a:xfrm>
            <a:custGeom>
              <a:avLst/>
              <a:gdLst/>
              <a:ahLst/>
              <a:cxnLst/>
              <a:rect l="l" t="t" r="r" b="b"/>
              <a:pathLst>
                <a:path w="4402" h="3318" extrusionOk="0">
                  <a:moveTo>
                    <a:pt x="304" y="0"/>
                  </a:moveTo>
                  <a:lnTo>
                    <a:pt x="0" y="174"/>
                  </a:lnTo>
                  <a:cubicBezTo>
                    <a:pt x="673" y="499"/>
                    <a:pt x="347" y="1626"/>
                    <a:pt x="391" y="2168"/>
                  </a:cubicBezTo>
                  <a:cubicBezTo>
                    <a:pt x="434" y="2689"/>
                    <a:pt x="1041" y="2710"/>
                    <a:pt x="2385" y="2754"/>
                  </a:cubicBezTo>
                  <a:cubicBezTo>
                    <a:pt x="3751" y="2775"/>
                    <a:pt x="4315" y="3317"/>
                    <a:pt x="4315" y="3317"/>
                  </a:cubicBezTo>
                  <a:lnTo>
                    <a:pt x="4402" y="2970"/>
                  </a:lnTo>
                  <a:cubicBezTo>
                    <a:pt x="3708" y="2515"/>
                    <a:pt x="1388" y="2428"/>
                    <a:pt x="911" y="2385"/>
                  </a:cubicBezTo>
                  <a:cubicBezTo>
                    <a:pt x="456" y="2342"/>
                    <a:pt x="759" y="1084"/>
                    <a:pt x="759" y="997"/>
                  </a:cubicBezTo>
                  <a:cubicBezTo>
                    <a:pt x="759" y="217"/>
                    <a:pt x="304" y="0"/>
                    <a:pt x="3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6" name="Google Shape;5155;p83"/>
            <p:cNvSpPr/>
            <p:nvPr/>
          </p:nvSpPr>
          <p:spPr>
            <a:xfrm>
              <a:off x="2855709" y="1507561"/>
              <a:ext cx="159650" cy="127320"/>
            </a:xfrm>
            <a:custGeom>
              <a:avLst/>
              <a:gdLst/>
              <a:ahLst/>
              <a:cxnLst/>
              <a:rect l="l" t="t" r="r" b="b"/>
              <a:pathLst>
                <a:path w="3990" h="3182" extrusionOk="0">
                  <a:moveTo>
                    <a:pt x="155" y="0"/>
                  </a:moveTo>
                  <a:cubicBezTo>
                    <a:pt x="92" y="0"/>
                    <a:pt x="28" y="8"/>
                    <a:pt x="0" y="36"/>
                  </a:cubicBezTo>
                  <a:cubicBezTo>
                    <a:pt x="0" y="36"/>
                    <a:pt x="3838" y="3028"/>
                    <a:pt x="3859" y="3158"/>
                  </a:cubicBezTo>
                  <a:cubicBezTo>
                    <a:pt x="3862" y="3174"/>
                    <a:pt x="3866" y="3181"/>
                    <a:pt x="3871" y="3181"/>
                  </a:cubicBezTo>
                  <a:cubicBezTo>
                    <a:pt x="3906" y="3181"/>
                    <a:pt x="3989" y="2833"/>
                    <a:pt x="3989" y="2833"/>
                  </a:cubicBezTo>
                  <a:lnTo>
                    <a:pt x="325" y="14"/>
                  </a:lnTo>
                  <a:cubicBezTo>
                    <a:pt x="325" y="14"/>
                    <a:pt x="240" y="0"/>
                    <a:pt x="1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7" name="Google Shape;5156;p83"/>
            <p:cNvSpPr/>
            <p:nvPr/>
          </p:nvSpPr>
          <p:spPr>
            <a:xfrm>
              <a:off x="2866112" y="1525446"/>
              <a:ext cx="105873" cy="76984"/>
            </a:xfrm>
            <a:custGeom>
              <a:avLst/>
              <a:gdLst/>
              <a:ahLst/>
              <a:cxnLst/>
              <a:rect l="l" t="t" r="r" b="b"/>
              <a:pathLst>
                <a:path w="2646" h="1924" extrusionOk="0">
                  <a:moveTo>
                    <a:pt x="521" y="1"/>
                  </a:moveTo>
                  <a:cubicBezTo>
                    <a:pt x="521" y="1"/>
                    <a:pt x="0" y="1389"/>
                    <a:pt x="347" y="1735"/>
                  </a:cubicBezTo>
                  <a:cubicBezTo>
                    <a:pt x="495" y="1883"/>
                    <a:pt x="983" y="1924"/>
                    <a:pt x="1472" y="1924"/>
                  </a:cubicBezTo>
                  <a:cubicBezTo>
                    <a:pt x="2058" y="1924"/>
                    <a:pt x="2645" y="1866"/>
                    <a:pt x="2645" y="1866"/>
                  </a:cubicBezTo>
                  <a:lnTo>
                    <a:pt x="2645" y="1649"/>
                  </a:lnTo>
                  <a:cubicBezTo>
                    <a:pt x="2645" y="1649"/>
                    <a:pt x="2485" y="1653"/>
                    <a:pt x="2254" y="1653"/>
                  </a:cubicBezTo>
                  <a:cubicBezTo>
                    <a:pt x="1734" y="1653"/>
                    <a:pt x="854" y="1632"/>
                    <a:pt x="629" y="1497"/>
                  </a:cubicBezTo>
                  <a:cubicBezTo>
                    <a:pt x="282" y="1324"/>
                    <a:pt x="824" y="131"/>
                    <a:pt x="824" y="131"/>
                  </a:cubicBezTo>
                  <a:lnTo>
                    <a:pt x="52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8" name="Google Shape;5157;p83"/>
            <p:cNvSpPr/>
            <p:nvPr/>
          </p:nvSpPr>
          <p:spPr>
            <a:xfrm>
              <a:off x="2883436" y="1504640"/>
              <a:ext cx="46895" cy="12724"/>
            </a:xfrm>
            <a:custGeom>
              <a:avLst/>
              <a:gdLst/>
              <a:ahLst/>
              <a:cxnLst/>
              <a:rect l="l" t="t" r="r" b="b"/>
              <a:pathLst>
                <a:path w="1172" h="318" extrusionOk="0">
                  <a:moveTo>
                    <a:pt x="1" y="1"/>
                  </a:moveTo>
                  <a:cubicBezTo>
                    <a:pt x="1" y="1"/>
                    <a:pt x="1" y="317"/>
                    <a:pt x="634" y="317"/>
                  </a:cubicBezTo>
                  <a:cubicBezTo>
                    <a:pt x="778" y="317"/>
                    <a:pt x="955" y="301"/>
                    <a:pt x="1172" y="261"/>
                  </a:cubicBezTo>
                  <a:lnTo>
                    <a:pt x="890" y="152"/>
                  </a:lnTo>
                  <a:cubicBezTo>
                    <a:pt x="890" y="152"/>
                    <a:pt x="814" y="162"/>
                    <a:pt x="716" y="162"/>
                  </a:cubicBezTo>
                  <a:cubicBezTo>
                    <a:pt x="553" y="162"/>
                    <a:pt x="332" y="136"/>
                    <a:pt x="3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9" name="Google Shape;5158;p83"/>
            <p:cNvSpPr/>
            <p:nvPr/>
          </p:nvSpPr>
          <p:spPr>
            <a:xfrm>
              <a:off x="2978858" y="1549773"/>
              <a:ext cx="44294" cy="62500"/>
            </a:xfrm>
            <a:custGeom>
              <a:avLst/>
              <a:gdLst/>
              <a:ahLst/>
              <a:cxnLst/>
              <a:rect l="l" t="t" r="r" b="b"/>
              <a:pathLst>
                <a:path w="1107" h="1562" extrusionOk="0">
                  <a:moveTo>
                    <a:pt x="174" y="0"/>
                  </a:moveTo>
                  <a:cubicBezTo>
                    <a:pt x="174" y="0"/>
                    <a:pt x="1" y="781"/>
                    <a:pt x="911" y="1561"/>
                  </a:cubicBezTo>
                  <a:lnTo>
                    <a:pt x="1107" y="1344"/>
                  </a:lnTo>
                  <a:cubicBezTo>
                    <a:pt x="1107" y="1344"/>
                    <a:pt x="434" y="867"/>
                    <a:pt x="391" y="195"/>
                  </a:cubicBezTo>
                  <a:lnTo>
                    <a:pt x="17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40" name="Google Shape;5159;p83"/>
            <p:cNvSpPr/>
            <p:nvPr/>
          </p:nvSpPr>
          <p:spPr>
            <a:xfrm>
              <a:off x="2891278" y="1519884"/>
              <a:ext cx="84186" cy="75023"/>
            </a:xfrm>
            <a:custGeom>
              <a:avLst/>
              <a:gdLst/>
              <a:ahLst/>
              <a:cxnLst/>
              <a:rect l="l" t="t" r="r" b="b"/>
              <a:pathLst>
                <a:path w="2104" h="1875" extrusionOk="0">
                  <a:moveTo>
                    <a:pt x="925" y="0"/>
                  </a:moveTo>
                  <a:cubicBezTo>
                    <a:pt x="443" y="0"/>
                    <a:pt x="0" y="183"/>
                    <a:pt x="0" y="183"/>
                  </a:cubicBezTo>
                  <a:lnTo>
                    <a:pt x="130" y="335"/>
                  </a:lnTo>
                  <a:cubicBezTo>
                    <a:pt x="130" y="335"/>
                    <a:pt x="640" y="112"/>
                    <a:pt x="1058" y="112"/>
                  </a:cubicBezTo>
                  <a:cubicBezTo>
                    <a:pt x="1237" y="112"/>
                    <a:pt x="1398" y="153"/>
                    <a:pt x="1496" y="270"/>
                  </a:cubicBezTo>
                  <a:cubicBezTo>
                    <a:pt x="1821" y="660"/>
                    <a:pt x="1886" y="1723"/>
                    <a:pt x="1886" y="1723"/>
                  </a:cubicBezTo>
                  <a:lnTo>
                    <a:pt x="2103" y="1874"/>
                  </a:lnTo>
                  <a:cubicBezTo>
                    <a:pt x="2103" y="1874"/>
                    <a:pt x="2038" y="465"/>
                    <a:pt x="1626" y="183"/>
                  </a:cubicBezTo>
                  <a:cubicBezTo>
                    <a:pt x="1417" y="46"/>
                    <a:pt x="1166" y="0"/>
                    <a:pt x="9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41" name="Google Shape;5160;p83"/>
            <p:cNvSpPr/>
            <p:nvPr/>
          </p:nvSpPr>
          <p:spPr>
            <a:xfrm>
              <a:off x="2781972" y="1580101"/>
              <a:ext cx="167452" cy="92229"/>
            </a:xfrm>
            <a:custGeom>
              <a:avLst/>
              <a:gdLst/>
              <a:ahLst/>
              <a:cxnLst/>
              <a:rect l="l" t="t" r="r" b="b"/>
              <a:pathLst>
                <a:path w="4185" h="2305" extrusionOk="0">
                  <a:moveTo>
                    <a:pt x="152" y="1"/>
                  </a:moveTo>
                  <a:lnTo>
                    <a:pt x="0" y="456"/>
                  </a:lnTo>
                  <a:cubicBezTo>
                    <a:pt x="521" y="781"/>
                    <a:pt x="521" y="1627"/>
                    <a:pt x="1106" y="1930"/>
                  </a:cubicBezTo>
                  <a:cubicBezTo>
                    <a:pt x="1594" y="2180"/>
                    <a:pt x="2120" y="2304"/>
                    <a:pt x="2645" y="2304"/>
                  </a:cubicBezTo>
                  <a:cubicBezTo>
                    <a:pt x="3171" y="2304"/>
                    <a:pt x="3697" y="2180"/>
                    <a:pt x="4185" y="1930"/>
                  </a:cubicBezTo>
                  <a:lnTo>
                    <a:pt x="4033" y="1584"/>
                  </a:lnTo>
                  <a:cubicBezTo>
                    <a:pt x="3667" y="1807"/>
                    <a:pt x="3043" y="1940"/>
                    <a:pt x="2451" y="1940"/>
                  </a:cubicBezTo>
                  <a:cubicBezTo>
                    <a:pt x="1780" y="1940"/>
                    <a:pt x="1149" y="1770"/>
                    <a:pt x="976" y="1367"/>
                  </a:cubicBezTo>
                  <a:cubicBezTo>
                    <a:pt x="781" y="868"/>
                    <a:pt x="499" y="391"/>
                    <a:pt x="1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42" name="Google Shape;5161;p83"/>
            <p:cNvSpPr/>
            <p:nvPr/>
          </p:nvSpPr>
          <p:spPr>
            <a:xfrm>
              <a:off x="2772410" y="1658202"/>
              <a:ext cx="196101" cy="77784"/>
            </a:xfrm>
            <a:custGeom>
              <a:avLst/>
              <a:gdLst/>
              <a:ahLst/>
              <a:cxnLst/>
              <a:rect l="l" t="t" r="r" b="b"/>
              <a:pathLst>
                <a:path w="4901" h="1944" extrusionOk="0">
                  <a:moveTo>
                    <a:pt x="1" y="0"/>
                  </a:moveTo>
                  <a:lnTo>
                    <a:pt x="1" y="434"/>
                  </a:lnTo>
                  <a:cubicBezTo>
                    <a:pt x="1" y="434"/>
                    <a:pt x="1974" y="1214"/>
                    <a:pt x="2082" y="1626"/>
                  </a:cubicBezTo>
                  <a:cubicBezTo>
                    <a:pt x="2096" y="1663"/>
                    <a:pt x="2060" y="1679"/>
                    <a:pt x="1989" y="1679"/>
                  </a:cubicBezTo>
                  <a:cubicBezTo>
                    <a:pt x="1602" y="1679"/>
                    <a:pt x="176" y="1214"/>
                    <a:pt x="66" y="1214"/>
                  </a:cubicBezTo>
                  <a:lnTo>
                    <a:pt x="109" y="1474"/>
                  </a:lnTo>
                  <a:cubicBezTo>
                    <a:pt x="109" y="1474"/>
                    <a:pt x="777" y="1944"/>
                    <a:pt x="2129" y="1944"/>
                  </a:cubicBezTo>
                  <a:cubicBezTo>
                    <a:pt x="2259" y="1944"/>
                    <a:pt x="2395" y="1939"/>
                    <a:pt x="2537" y="1930"/>
                  </a:cubicBezTo>
                  <a:cubicBezTo>
                    <a:pt x="4164" y="1821"/>
                    <a:pt x="4901" y="1128"/>
                    <a:pt x="4901" y="1128"/>
                  </a:cubicBezTo>
                  <a:cubicBezTo>
                    <a:pt x="4857" y="1019"/>
                    <a:pt x="4684" y="585"/>
                    <a:pt x="4684" y="585"/>
                  </a:cubicBezTo>
                  <a:cubicBezTo>
                    <a:pt x="4684" y="585"/>
                    <a:pt x="4100" y="1487"/>
                    <a:pt x="3143" y="1487"/>
                  </a:cubicBezTo>
                  <a:cubicBezTo>
                    <a:pt x="2708" y="1487"/>
                    <a:pt x="2196" y="1301"/>
                    <a:pt x="1627" y="759"/>
                  </a:cubicBezTo>
                  <a:cubicBezTo>
                    <a:pt x="1150" y="369"/>
                    <a:pt x="608" y="109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43" name="Google Shape;5162;p83"/>
            <p:cNvSpPr/>
            <p:nvPr/>
          </p:nvSpPr>
          <p:spPr>
            <a:xfrm>
              <a:off x="2626696" y="1754468"/>
              <a:ext cx="201303" cy="256840"/>
            </a:xfrm>
            <a:custGeom>
              <a:avLst/>
              <a:gdLst/>
              <a:ahLst/>
              <a:cxnLst/>
              <a:rect l="l" t="t" r="r" b="b"/>
              <a:pathLst>
                <a:path w="5031" h="6419" extrusionOk="0">
                  <a:moveTo>
                    <a:pt x="651" y="1"/>
                  </a:moveTo>
                  <a:cubicBezTo>
                    <a:pt x="412" y="87"/>
                    <a:pt x="196" y="239"/>
                    <a:pt x="1" y="391"/>
                  </a:cubicBezTo>
                  <a:cubicBezTo>
                    <a:pt x="1" y="391"/>
                    <a:pt x="3014" y="1475"/>
                    <a:pt x="4076" y="6418"/>
                  </a:cubicBezTo>
                  <a:cubicBezTo>
                    <a:pt x="4380" y="6331"/>
                    <a:pt x="4705" y="6288"/>
                    <a:pt x="5030" y="6266"/>
                  </a:cubicBezTo>
                  <a:cubicBezTo>
                    <a:pt x="5030" y="6266"/>
                    <a:pt x="3253" y="2104"/>
                    <a:pt x="6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44" name="Google Shape;5163;p83"/>
            <p:cNvSpPr/>
            <p:nvPr/>
          </p:nvSpPr>
          <p:spPr>
            <a:xfrm>
              <a:off x="2592008" y="1803041"/>
              <a:ext cx="174414" cy="211706"/>
            </a:xfrm>
            <a:custGeom>
              <a:avLst/>
              <a:gdLst/>
              <a:ahLst/>
              <a:cxnLst/>
              <a:rect l="l" t="t" r="r" b="b"/>
              <a:pathLst>
                <a:path w="4359" h="5291" extrusionOk="0">
                  <a:moveTo>
                    <a:pt x="217" y="1"/>
                  </a:moveTo>
                  <a:lnTo>
                    <a:pt x="0" y="413"/>
                  </a:lnTo>
                  <a:cubicBezTo>
                    <a:pt x="0" y="413"/>
                    <a:pt x="3599" y="3773"/>
                    <a:pt x="3903" y="5291"/>
                  </a:cubicBezTo>
                  <a:lnTo>
                    <a:pt x="4358" y="5247"/>
                  </a:lnTo>
                  <a:cubicBezTo>
                    <a:pt x="4358" y="5247"/>
                    <a:pt x="3187" y="1995"/>
                    <a:pt x="2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45" name="Google Shape;5164;p83"/>
            <p:cNvSpPr/>
            <p:nvPr/>
          </p:nvSpPr>
          <p:spPr>
            <a:xfrm>
              <a:off x="2587647" y="1862058"/>
              <a:ext cx="104153" cy="152688"/>
            </a:xfrm>
            <a:custGeom>
              <a:avLst/>
              <a:gdLst/>
              <a:ahLst/>
              <a:cxnLst/>
              <a:rect l="l" t="t" r="r" b="b"/>
              <a:pathLst>
                <a:path w="2603" h="3816" extrusionOk="0">
                  <a:moveTo>
                    <a:pt x="1" y="0"/>
                  </a:moveTo>
                  <a:lnTo>
                    <a:pt x="1" y="520"/>
                  </a:lnTo>
                  <a:cubicBezTo>
                    <a:pt x="1" y="520"/>
                    <a:pt x="1627" y="1908"/>
                    <a:pt x="1692" y="3469"/>
                  </a:cubicBezTo>
                  <a:cubicBezTo>
                    <a:pt x="1692" y="3469"/>
                    <a:pt x="2321" y="3751"/>
                    <a:pt x="2603" y="3816"/>
                  </a:cubicBezTo>
                  <a:cubicBezTo>
                    <a:pt x="2603" y="3816"/>
                    <a:pt x="1952" y="1366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46" name="Google Shape;5165;p83"/>
            <p:cNvSpPr/>
            <p:nvPr/>
          </p:nvSpPr>
          <p:spPr>
            <a:xfrm>
              <a:off x="2691751" y="1740584"/>
              <a:ext cx="310617" cy="254239"/>
            </a:xfrm>
            <a:custGeom>
              <a:avLst/>
              <a:gdLst/>
              <a:ahLst/>
              <a:cxnLst/>
              <a:rect l="l" t="t" r="r" b="b"/>
              <a:pathLst>
                <a:path w="7763" h="6354" extrusionOk="0">
                  <a:moveTo>
                    <a:pt x="673" y="1"/>
                  </a:moveTo>
                  <a:lnTo>
                    <a:pt x="1" y="22"/>
                  </a:lnTo>
                  <a:cubicBezTo>
                    <a:pt x="1" y="22"/>
                    <a:pt x="4055" y="3318"/>
                    <a:pt x="4467" y="6353"/>
                  </a:cubicBezTo>
                  <a:cubicBezTo>
                    <a:pt x="4749" y="6331"/>
                    <a:pt x="5009" y="6245"/>
                    <a:pt x="5247" y="6093"/>
                  </a:cubicBezTo>
                  <a:cubicBezTo>
                    <a:pt x="5247" y="6093"/>
                    <a:pt x="4770" y="2841"/>
                    <a:pt x="7762" y="2472"/>
                  </a:cubicBezTo>
                  <a:lnTo>
                    <a:pt x="7675" y="1757"/>
                  </a:lnTo>
                  <a:cubicBezTo>
                    <a:pt x="6158" y="2125"/>
                    <a:pt x="5009" y="3361"/>
                    <a:pt x="4792" y="4901"/>
                  </a:cubicBezTo>
                  <a:cubicBezTo>
                    <a:pt x="4792" y="4901"/>
                    <a:pt x="3708" y="2407"/>
                    <a:pt x="6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47" name="Google Shape;5166;p83"/>
            <p:cNvSpPr/>
            <p:nvPr/>
          </p:nvSpPr>
          <p:spPr>
            <a:xfrm>
              <a:off x="2753325" y="1735623"/>
              <a:ext cx="232553" cy="91829"/>
            </a:xfrm>
            <a:custGeom>
              <a:avLst/>
              <a:gdLst/>
              <a:ahLst/>
              <a:cxnLst/>
              <a:rect l="l" t="t" r="r" b="b"/>
              <a:pathLst>
                <a:path w="5812" h="2295" extrusionOk="0">
                  <a:moveTo>
                    <a:pt x="356" y="1"/>
                  </a:moveTo>
                  <a:cubicBezTo>
                    <a:pt x="181" y="1"/>
                    <a:pt x="1" y="38"/>
                    <a:pt x="1" y="38"/>
                  </a:cubicBezTo>
                  <a:cubicBezTo>
                    <a:pt x="1" y="38"/>
                    <a:pt x="2082" y="2228"/>
                    <a:pt x="2841" y="2293"/>
                  </a:cubicBezTo>
                  <a:cubicBezTo>
                    <a:pt x="2854" y="2294"/>
                    <a:pt x="2867" y="2294"/>
                    <a:pt x="2881" y="2294"/>
                  </a:cubicBezTo>
                  <a:cubicBezTo>
                    <a:pt x="3674" y="2294"/>
                    <a:pt x="5811" y="472"/>
                    <a:pt x="5811" y="472"/>
                  </a:cubicBezTo>
                  <a:lnTo>
                    <a:pt x="5703" y="125"/>
                  </a:lnTo>
                  <a:cubicBezTo>
                    <a:pt x="5703" y="125"/>
                    <a:pt x="3600" y="1572"/>
                    <a:pt x="3016" y="1572"/>
                  </a:cubicBezTo>
                  <a:cubicBezTo>
                    <a:pt x="2981" y="1572"/>
                    <a:pt x="2951" y="1567"/>
                    <a:pt x="2928" y="1556"/>
                  </a:cubicBezTo>
                  <a:cubicBezTo>
                    <a:pt x="2126" y="1144"/>
                    <a:pt x="1345" y="645"/>
                    <a:pt x="651" y="81"/>
                  </a:cubicBezTo>
                  <a:cubicBezTo>
                    <a:pt x="598" y="19"/>
                    <a:pt x="478" y="1"/>
                    <a:pt x="3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48" name="Google Shape;5167;p83"/>
            <p:cNvSpPr/>
            <p:nvPr/>
          </p:nvSpPr>
          <p:spPr>
            <a:xfrm>
              <a:off x="2946771" y="2098842"/>
              <a:ext cx="70302" cy="56458"/>
            </a:xfrm>
            <a:custGeom>
              <a:avLst/>
              <a:gdLst/>
              <a:ahLst/>
              <a:cxnLst/>
              <a:rect l="l" t="t" r="r" b="b"/>
              <a:pathLst>
                <a:path w="1757" h="1411" extrusionOk="0">
                  <a:moveTo>
                    <a:pt x="1258" y="1"/>
                  </a:moveTo>
                  <a:lnTo>
                    <a:pt x="1" y="413"/>
                  </a:lnTo>
                  <a:lnTo>
                    <a:pt x="174" y="1410"/>
                  </a:lnTo>
                  <a:lnTo>
                    <a:pt x="1757" y="1323"/>
                  </a:lnTo>
                  <a:lnTo>
                    <a:pt x="125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49" name="Google Shape;5168;p83"/>
            <p:cNvSpPr/>
            <p:nvPr/>
          </p:nvSpPr>
          <p:spPr>
            <a:xfrm>
              <a:off x="2996222" y="2000815"/>
              <a:ext cx="66821" cy="67701"/>
            </a:xfrm>
            <a:custGeom>
              <a:avLst/>
              <a:gdLst/>
              <a:ahLst/>
              <a:cxnLst/>
              <a:rect l="l" t="t" r="r" b="b"/>
              <a:pathLst>
                <a:path w="1670" h="1692" extrusionOk="0">
                  <a:moveTo>
                    <a:pt x="521" y="1"/>
                  </a:moveTo>
                  <a:lnTo>
                    <a:pt x="0" y="738"/>
                  </a:lnTo>
                  <a:lnTo>
                    <a:pt x="1236" y="1692"/>
                  </a:lnTo>
                  <a:lnTo>
                    <a:pt x="1670" y="781"/>
                  </a:lnTo>
                  <a:lnTo>
                    <a:pt x="52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50" name="Google Shape;5169;p83"/>
            <p:cNvSpPr/>
            <p:nvPr/>
          </p:nvSpPr>
          <p:spPr>
            <a:xfrm>
              <a:off x="3017027" y="1873301"/>
              <a:ext cx="46014" cy="53857"/>
            </a:xfrm>
            <a:custGeom>
              <a:avLst/>
              <a:gdLst/>
              <a:ahLst/>
              <a:cxnLst/>
              <a:rect l="l" t="t" r="r" b="b"/>
              <a:pathLst>
                <a:path w="1150" h="1346" extrusionOk="0">
                  <a:moveTo>
                    <a:pt x="716" y="1"/>
                  </a:moveTo>
                  <a:lnTo>
                    <a:pt x="1" y="1172"/>
                  </a:lnTo>
                  <a:lnTo>
                    <a:pt x="586" y="1345"/>
                  </a:lnTo>
                  <a:lnTo>
                    <a:pt x="1150" y="131"/>
                  </a:lnTo>
                  <a:lnTo>
                    <a:pt x="71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51" name="Google Shape;5170;p83"/>
            <p:cNvSpPr/>
            <p:nvPr/>
          </p:nvSpPr>
          <p:spPr>
            <a:xfrm>
              <a:off x="3049875" y="1905429"/>
              <a:ext cx="70422" cy="47255"/>
            </a:xfrm>
            <a:custGeom>
              <a:avLst/>
              <a:gdLst/>
              <a:ahLst/>
              <a:cxnLst/>
              <a:rect l="l" t="t" r="r" b="b"/>
              <a:pathLst>
                <a:path w="1760" h="1181" extrusionOk="0">
                  <a:moveTo>
                    <a:pt x="1586" y="0"/>
                  </a:moveTo>
                  <a:lnTo>
                    <a:pt x="199" y="716"/>
                  </a:lnTo>
                  <a:cubicBezTo>
                    <a:pt x="199" y="716"/>
                    <a:pt x="69" y="1106"/>
                    <a:pt x="4" y="1171"/>
                  </a:cubicBezTo>
                  <a:cubicBezTo>
                    <a:pt x="0" y="1177"/>
                    <a:pt x="7" y="1180"/>
                    <a:pt x="22" y="1180"/>
                  </a:cubicBezTo>
                  <a:cubicBezTo>
                    <a:pt x="208" y="1180"/>
                    <a:pt x="1695" y="716"/>
                    <a:pt x="1695" y="716"/>
                  </a:cubicBezTo>
                  <a:cubicBezTo>
                    <a:pt x="1760" y="477"/>
                    <a:pt x="1738" y="217"/>
                    <a:pt x="15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52" name="Google Shape;5171;p83"/>
            <p:cNvSpPr/>
            <p:nvPr/>
          </p:nvSpPr>
          <p:spPr>
            <a:xfrm>
              <a:off x="3030030" y="1967886"/>
              <a:ext cx="65140" cy="32970"/>
            </a:xfrm>
            <a:custGeom>
              <a:avLst/>
              <a:gdLst/>
              <a:ahLst/>
              <a:cxnLst/>
              <a:rect l="l" t="t" r="r" b="b"/>
              <a:pathLst>
                <a:path w="1628" h="824" extrusionOk="0">
                  <a:moveTo>
                    <a:pt x="261" y="0"/>
                  </a:moveTo>
                  <a:lnTo>
                    <a:pt x="1" y="390"/>
                  </a:lnTo>
                  <a:cubicBezTo>
                    <a:pt x="435" y="542"/>
                    <a:pt x="890" y="694"/>
                    <a:pt x="1345" y="824"/>
                  </a:cubicBezTo>
                  <a:lnTo>
                    <a:pt x="1627" y="347"/>
                  </a:lnTo>
                  <a:cubicBezTo>
                    <a:pt x="1172" y="217"/>
                    <a:pt x="716" y="87"/>
                    <a:pt x="2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53" name="Google Shape;5172;p83"/>
            <p:cNvSpPr/>
            <p:nvPr/>
          </p:nvSpPr>
          <p:spPr>
            <a:xfrm>
              <a:off x="2924205" y="1980890"/>
              <a:ext cx="65100" cy="38932"/>
            </a:xfrm>
            <a:custGeom>
              <a:avLst/>
              <a:gdLst/>
              <a:ahLst/>
              <a:cxnLst/>
              <a:rect l="l" t="t" r="r" b="b"/>
              <a:pathLst>
                <a:path w="1627" h="973" extrusionOk="0">
                  <a:moveTo>
                    <a:pt x="1540" y="0"/>
                  </a:moveTo>
                  <a:lnTo>
                    <a:pt x="1" y="347"/>
                  </a:lnTo>
                  <a:lnTo>
                    <a:pt x="109" y="933"/>
                  </a:lnTo>
                  <a:cubicBezTo>
                    <a:pt x="113" y="961"/>
                    <a:pt x="170" y="973"/>
                    <a:pt x="260" y="973"/>
                  </a:cubicBezTo>
                  <a:cubicBezTo>
                    <a:pt x="644" y="973"/>
                    <a:pt x="1627" y="759"/>
                    <a:pt x="1627" y="759"/>
                  </a:cubicBezTo>
                  <a:lnTo>
                    <a:pt x="154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54" name="Google Shape;5173;p83"/>
            <p:cNvSpPr/>
            <p:nvPr/>
          </p:nvSpPr>
          <p:spPr>
            <a:xfrm>
              <a:off x="2936368" y="2047668"/>
              <a:ext cx="59018" cy="32490"/>
            </a:xfrm>
            <a:custGeom>
              <a:avLst/>
              <a:gdLst/>
              <a:ahLst/>
              <a:cxnLst/>
              <a:rect l="l" t="t" r="r" b="b"/>
              <a:pathLst>
                <a:path w="1475" h="812" extrusionOk="0">
                  <a:moveTo>
                    <a:pt x="1410" y="1"/>
                  </a:moveTo>
                  <a:lnTo>
                    <a:pt x="0" y="304"/>
                  </a:lnTo>
                  <a:lnTo>
                    <a:pt x="66" y="803"/>
                  </a:lnTo>
                  <a:cubicBezTo>
                    <a:pt x="67" y="809"/>
                    <a:pt x="81" y="811"/>
                    <a:pt x="103" y="811"/>
                  </a:cubicBezTo>
                  <a:cubicBezTo>
                    <a:pt x="328" y="811"/>
                    <a:pt x="1475" y="543"/>
                    <a:pt x="1475" y="543"/>
                  </a:cubicBezTo>
                  <a:lnTo>
                    <a:pt x="141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55" name="Google Shape;5174;p83"/>
            <p:cNvSpPr/>
            <p:nvPr/>
          </p:nvSpPr>
          <p:spPr>
            <a:xfrm>
              <a:off x="2931167" y="1872780"/>
              <a:ext cx="71182" cy="95150"/>
            </a:xfrm>
            <a:custGeom>
              <a:avLst/>
              <a:gdLst/>
              <a:ahLst/>
              <a:cxnLst/>
              <a:rect l="l" t="t" r="r" b="b"/>
              <a:pathLst>
                <a:path w="1779" h="2378" extrusionOk="0">
                  <a:moveTo>
                    <a:pt x="1743" y="1"/>
                  </a:moveTo>
                  <a:cubicBezTo>
                    <a:pt x="1594" y="1"/>
                    <a:pt x="1011" y="184"/>
                    <a:pt x="542" y="578"/>
                  </a:cubicBezTo>
                  <a:cubicBezTo>
                    <a:pt x="0" y="1011"/>
                    <a:pt x="174" y="2377"/>
                    <a:pt x="174" y="2377"/>
                  </a:cubicBezTo>
                  <a:cubicBezTo>
                    <a:pt x="174" y="2377"/>
                    <a:pt x="607" y="2269"/>
                    <a:pt x="629" y="2139"/>
                  </a:cubicBezTo>
                  <a:cubicBezTo>
                    <a:pt x="629" y="2117"/>
                    <a:pt x="824" y="838"/>
                    <a:pt x="1713" y="686"/>
                  </a:cubicBezTo>
                  <a:cubicBezTo>
                    <a:pt x="1713" y="686"/>
                    <a:pt x="1778" y="57"/>
                    <a:pt x="1778" y="14"/>
                  </a:cubicBezTo>
                  <a:cubicBezTo>
                    <a:pt x="1778" y="5"/>
                    <a:pt x="1766" y="1"/>
                    <a:pt x="17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56" name="Google Shape;5175;p83"/>
            <p:cNvSpPr/>
            <p:nvPr/>
          </p:nvSpPr>
          <p:spPr>
            <a:xfrm>
              <a:off x="2794975" y="1556694"/>
              <a:ext cx="52096" cy="52096"/>
            </a:xfrm>
            <a:custGeom>
              <a:avLst/>
              <a:gdLst/>
              <a:ahLst/>
              <a:cxnLst/>
              <a:rect l="l" t="t" r="r" b="b"/>
              <a:pathLst>
                <a:path w="1302" h="1302" extrusionOk="0">
                  <a:moveTo>
                    <a:pt x="109" y="0"/>
                  </a:moveTo>
                  <a:cubicBezTo>
                    <a:pt x="109" y="0"/>
                    <a:pt x="44" y="109"/>
                    <a:pt x="1" y="174"/>
                  </a:cubicBezTo>
                  <a:cubicBezTo>
                    <a:pt x="1" y="174"/>
                    <a:pt x="1020" y="694"/>
                    <a:pt x="1236" y="1301"/>
                  </a:cubicBezTo>
                  <a:lnTo>
                    <a:pt x="1301" y="954"/>
                  </a:lnTo>
                  <a:cubicBezTo>
                    <a:pt x="1020" y="499"/>
                    <a:pt x="586" y="174"/>
                    <a:pt x="1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57" name="Google Shape;5176;p83"/>
            <p:cNvSpPr/>
            <p:nvPr/>
          </p:nvSpPr>
          <p:spPr>
            <a:xfrm>
              <a:off x="2711716" y="2117087"/>
              <a:ext cx="61619" cy="43414"/>
            </a:xfrm>
            <a:custGeom>
              <a:avLst/>
              <a:gdLst/>
              <a:ahLst/>
              <a:cxnLst/>
              <a:rect l="l" t="t" r="r" b="b"/>
              <a:pathLst>
                <a:path w="1540" h="1085" extrusionOk="0">
                  <a:moveTo>
                    <a:pt x="1323" y="0"/>
                  </a:moveTo>
                  <a:lnTo>
                    <a:pt x="0" y="152"/>
                  </a:lnTo>
                  <a:lnTo>
                    <a:pt x="0" y="1084"/>
                  </a:lnTo>
                  <a:lnTo>
                    <a:pt x="1540" y="1084"/>
                  </a:lnTo>
                  <a:lnTo>
                    <a:pt x="132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58" name="Google Shape;5177;p83"/>
            <p:cNvSpPr/>
            <p:nvPr/>
          </p:nvSpPr>
          <p:spPr>
            <a:xfrm>
              <a:off x="2580725" y="2121408"/>
              <a:ext cx="56418" cy="39092"/>
            </a:xfrm>
            <a:custGeom>
              <a:avLst/>
              <a:gdLst/>
              <a:ahLst/>
              <a:cxnLst/>
              <a:rect l="l" t="t" r="r" b="b"/>
              <a:pathLst>
                <a:path w="1410" h="977" extrusionOk="0">
                  <a:moveTo>
                    <a:pt x="87" y="1"/>
                  </a:moveTo>
                  <a:lnTo>
                    <a:pt x="0" y="976"/>
                  </a:lnTo>
                  <a:lnTo>
                    <a:pt x="1323" y="976"/>
                  </a:lnTo>
                  <a:lnTo>
                    <a:pt x="141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59" name="Google Shape;5178;p83"/>
            <p:cNvSpPr/>
            <p:nvPr/>
          </p:nvSpPr>
          <p:spPr>
            <a:xfrm>
              <a:off x="2695232" y="2029463"/>
              <a:ext cx="62500" cy="25208"/>
            </a:xfrm>
            <a:custGeom>
              <a:avLst/>
              <a:gdLst/>
              <a:ahLst/>
              <a:cxnLst/>
              <a:rect l="l" t="t" r="r" b="b"/>
              <a:pathLst>
                <a:path w="1562" h="630" extrusionOk="0">
                  <a:moveTo>
                    <a:pt x="1518" y="0"/>
                  </a:moveTo>
                  <a:lnTo>
                    <a:pt x="0" y="130"/>
                  </a:lnTo>
                  <a:lnTo>
                    <a:pt x="109" y="629"/>
                  </a:lnTo>
                  <a:lnTo>
                    <a:pt x="1561" y="456"/>
                  </a:lnTo>
                  <a:lnTo>
                    <a:pt x="151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60" name="Google Shape;5179;p83"/>
            <p:cNvSpPr/>
            <p:nvPr/>
          </p:nvSpPr>
          <p:spPr>
            <a:xfrm>
              <a:off x="2704754" y="2076316"/>
              <a:ext cx="58178" cy="22567"/>
            </a:xfrm>
            <a:custGeom>
              <a:avLst/>
              <a:gdLst/>
              <a:ahLst/>
              <a:cxnLst/>
              <a:rect l="l" t="t" r="r" b="b"/>
              <a:pathLst>
                <a:path w="1454" h="564" extrusionOk="0">
                  <a:moveTo>
                    <a:pt x="1388" y="0"/>
                  </a:moveTo>
                  <a:lnTo>
                    <a:pt x="1" y="174"/>
                  </a:lnTo>
                  <a:lnTo>
                    <a:pt x="66" y="564"/>
                  </a:lnTo>
                  <a:lnTo>
                    <a:pt x="1453" y="477"/>
                  </a:lnTo>
                  <a:lnTo>
                    <a:pt x="138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61" name="Google Shape;5180;p83"/>
            <p:cNvSpPr/>
            <p:nvPr/>
          </p:nvSpPr>
          <p:spPr>
            <a:xfrm>
              <a:off x="2589407" y="2011258"/>
              <a:ext cx="62500" cy="36451"/>
            </a:xfrm>
            <a:custGeom>
              <a:avLst/>
              <a:gdLst/>
              <a:ahLst/>
              <a:cxnLst/>
              <a:rect l="l" t="t" r="r" b="b"/>
              <a:pathLst>
                <a:path w="1562" h="911" extrusionOk="0">
                  <a:moveTo>
                    <a:pt x="65" y="0"/>
                  </a:moveTo>
                  <a:lnTo>
                    <a:pt x="0" y="716"/>
                  </a:lnTo>
                  <a:lnTo>
                    <a:pt x="1475" y="911"/>
                  </a:lnTo>
                  <a:lnTo>
                    <a:pt x="1561" y="369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62" name="Google Shape;5181;p83"/>
            <p:cNvSpPr/>
            <p:nvPr/>
          </p:nvSpPr>
          <p:spPr>
            <a:xfrm>
              <a:off x="2585926" y="2072835"/>
              <a:ext cx="58178" cy="20847"/>
            </a:xfrm>
            <a:custGeom>
              <a:avLst/>
              <a:gdLst/>
              <a:ahLst/>
              <a:cxnLst/>
              <a:rect l="l" t="t" r="r" b="b"/>
              <a:pathLst>
                <a:path w="1454" h="521" extrusionOk="0">
                  <a:moveTo>
                    <a:pt x="44" y="0"/>
                  </a:moveTo>
                  <a:lnTo>
                    <a:pt x="1" y="521"/>
                  </a:lnTo>
                  <a:lnTo>
                    <a:pt x="1388" y="521"/>
                  </a:lnTo>
                  <a:lnTo>
                    <a:pt x="1453" y="174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63" name="Google Shape;5182;p83"/>
            <p:cNvSpPr/>
            <p:nvPr/>
          </p:nvSpPr>
          <p:spPr>
            <a:xfrm>
              <a:off x="2727319" y="1454347"/>
              <a:ext cx="100671" cy="110194"/>
            </a:xfrm>
            <a:custGeom>
              <a:avLst/>
              <a:gdLst/>
              <a:ahLst/>
              <a:cxnLst/>
              <a:rect l="l" t="t" r="r" b="b"/>
              <a:pathLst>
                <a:path w="2516" h="2754" extrusionOk="0">
                  <a:moveTo>
                    <a:pt x="1366" y="0"/>
                  </a:moveTo>
                  <a:cubicBezTo>
                    <a:pt x="1366" y="0"/>
                    <a:pt x="347" y="889"/>
                    <a:pt x="586" y="1821"/>
                  </a:cubicBezTo>
                  <a:cubicBezTo>
                    <a:pt x="694" y="2363"/>
                    <a:pt x="1150" y="2732"/>
                    <a:pt x="1692" y="2754"/>
                  </a:cubicBezTo>
                  <a:lnTo>
                    <a:pt x="1800" y="2580"/>
                  </a:lnTo>
                  <a:cubicBezTo>
                    <a:pt x="1" y="2190"/>
                    <a:pt x="1366" y="347"/>
                    <a:pt x="1366" y="347"/>
                  </a:cubicBezTo>
                  <a:lnTo>
                    <a:pt x="1366" y="347"/>
                  </a:lnTo>
                  <a:lnTo>
                    <a:pt x="2320" y="1908"/>
                  </a:lnTo>
                  <a:lnTo>
                    <a:pt x="2515" y="1756"/>
                  </a:lnTo>
                  <a:lnTo>
                    <a:pt x="136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64" name="Google Shape;5183;p83"/>
            <p:cNvSpPr/>
            <p:nvPr/>
          </p:nvSpPr>
          <p:spPr>
            <a:xfrm>
              <a:off x="2526072" y="1832055"/>
              <a:ext cx="15645" cy="12204"/>
            </a:xfrm>
            <a:custGeom>
              <a:avLst/>
              <a:gdLst/>
              <a:ahLst/>
              <a:cxnLst/>
              <a:rect l="l" t="t" r="r" b="b"/>
              <a:pathLst>
                <a:path w="391" h="305" extrusionOk="0">
                  <a:moveTo>
                    <a:pt x="347" y="1"/>
                  </a:moveTo>
                  <a:cubicBezTo>
                    <a:pt x="196" y="1"/>
                    <a:pt x="44" y="109"/>
                    <a:pt x="1" y="261"/>
                  </a:cubicBezTo>
                  <a:cubicBezTo>
                    <a:pt x="1" y="283"/>
                    <a:pt x="1" y="304"/>
                    <a:pt x="22" y="304"/>
                  </a:cubicBezTo>
                  <a:cubicBezTo>
                    <a:pt x="44" y="304"/>
                    <a:pt x="66" y="304"/>
                    <a:pt x="66" y="283"/>
                  </a:cubicBezTo>
                  <a:cubicBezTo>
                    <a:pt x="109" y="153"/>
                    <a:pt x="217" y="88"/>
                    <a:pt x="347" y="88"/>
                  </a:cubicBezTo>
                  <a:cubicBezTo>
                    <a:pt x="369" y="88"/>
                    <a:pt x="391" y="66"/>
                    <a:pt x="391" y="44"/>
                  </a:cubicBezTo>
                  <a:cubicBezTo>
                    <a:pt x="391" y="23"/>
                    <a:pt x="369" y="1"/>
                    <a:pt x="3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65" name="Google Shape;5184;p83"/>
            <p:cNvSpPr/>
            <p:nvPr/>
          </p:nvSpPr>
          <p:spPr>
            <a:xfrm>
              <a:off x="2542556" y="1836416"/>
              <a:ext cx="15645" cy="12164"/>
            </a:xfrm>
            <a:custGeom>
              <a:avLst/>
              <a:gdLst/>
              <a:ahLst/>
              <a:cxnLst/>
              <a:rect l="l" t="t" r="r" b="b"/>
              <a:pathLst>
                <a:path w="391" h="304" extrusionOk="0">
                  <a:moveTo>
                    <a:pt x="347" y="0"/>
                  </a:moveTo>
                  <a:cubicBezTo>
                    <a:pt x="196" y="0"/>
                    <a:pt x="44" y="109"/>
                    <a:pt x="0" y="261"/>
                  </a:cubicBezTo>
                  <a:cubicBezTo>
                    <a:pt x="0" y="282"/>
                    <a:pt x="0" y="304"/>
                    <a:pt x="22" y="304"/>
                  </a:cubicBezTo>
                  <a:cubicBezTo>
                    <a:pt x="44" y="304"/>
                    <a:pt x="66" y="304"/>
                    <a:pt x="87" y="282"/>
                  </a:cubicBezTo>
                  <a:cubicBezTo>
                    <a:pt x="109" y="152"/>
                    <a:pt x="217" y="87"/>
                    <a:pt x="347" y="87"/>
                  </a:cubicBezTo>
                  <a:cubicBezTo>
                    <a:pt x="369" y="87"/>
                    <a:pt x="391" y="65"/>
                    <a:pt x="391" y="44"/>
                  </a:cubicBezTo>
                  <a:cubicBezTo>
                    <a:pt x="391" y="22"/>
                    <a:pt x="369" y="0"/>
                    <a:pt x="3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66" name="Google Shape;5185;p83"/>
            <p:cNvSpPr/>
            <p:nvPr/>
          </p:nvSpPr>
          <p:spPr>
            <a:xfrm>
              <a:off x="2554719" y="1815611"/>
              <a:ext cx="15645" cy="12164"/>
            </a:xfrm>
            <a:custGeom>
              <a:avLst/>
              <a:gdLst/>
              <a:ahLst/>
              <a:cxnLst/>
              <a:rect l="l" t="t" r="r" b="b"/>
              <a:pathLst>
                <a:path w="391" h="304" extrusionOk="0">
                  <a:moveTo>
                    <a:pt x="347" y="0"/>
                  </a:moveTo>
                  <a:cubicBezTo>
                    <a:pt x="195" y="0"/>
                    <a:pt x="43" y="87"/>
                    <a:pt x="0" y="238"/>
                  </a:cubicBezTo>
                  <a:cubicBezTo>
                    <a:pt x="0" y="260"/>
                    <a:pt x="0" y="282"/>
                    <a:pt x="22" y="304"/>
                  </a:cubicBezTo>
                  <a:lnTo>
                    <a:pt x="43" y="304"/>
                  </a:lnTo>
                  <a:cubicBezTo>
                    <a:pt x="65" y="304"/>
                    <a:pt x="65" y="282"/>
                    <a:pt x="87" y="260"/>
                  </a:cubicBezTo>
                  <a:cubicBezTo>
                    <a:pt x="106" y="163"/>
                    <a:pt x="195" y="83"/>
                    <a:pt x="307" y="83"/>
                  </a:cubicBezTo>
                  <a:cubicBezTo>
                    <a:pt x="320" y="83"/>
                    <a:pt x="333" y="84"/>
                    <a:pt x="347" y="87"/>
                  </a:cubicBezTo>
                  <a:cubicBezTo>
                    <a:pt x="369" y="87"/>
                    <a:pt x="390" y="65"/>
                    <a:pt x="390" y="43"/>
                  </a:cubicBezTo>
                  <a:cubicBezTo>
                    <a:pt x="390" y="22"/>
                    <a:pt x="369" y="0"/>
                    <a:pt x="3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67" name="Google Shape;5186;p83"/>
            <p:cNvSpPr/>
            <p:nvPr/>
          </p:nvSpPr>
          <p:spPr>
            <a:xfrm>
              <a:off x="2513069" y="1858863"/>
              <a:ext cx="16525" cy="11404"/>
            </a:xfrm>
            <a:custGeom>
              <a:avLst/>
              <a:gdLst/>
              <a:ahLst/>
              <a:cxnLst/>
              <a:rect l="l" t="t" r="r" b="b"/>
              <a:pathLst>
                <a:path w="413" h="285" extrusionOk="0">
                  <a:moveTo>
                    <a:pt x="325" y="0"/>
                  </a:moveTo>
                  <a:cubicBezTo>
                    <a:pt x="174" y="0"/>
                    <a:pt x="62" y="103"/>
                    <a:pt x="22" y="242"/>
                  </a:cubicBezTo>
                  <a:cubicBezTo>
                    <a:pt x="0" y="263"/>
                    <a:pt x="22" y="285"/>
                    <a:pt x="44" y="285"/>
                  </a:cubicBezTo>
                  <a:cubicBezTo>
                    <a:pt x="65" y="285"/>
                    <a:pt x="87" y="285"/>
                    <a:pt x="87" y="263"/>
                  </a:cubicBezTo>
                  <a:cubicBezTo>
                    <a:pt x="130" y="155"/>
                    <a:pt x="239" y="68"/>
                    <a:pt x="369" y="68"/>
                  </a:cubicBezTo>
                  <a:cubicBezTo>
                    <a:pt x="391" y="68"/>
                    <a:pt x="412" y="46"/>
                    <a:pt x="412" y="25"/>
                  </a:cubicBezTo>
                  <a:cubicBezTo>
                    <a:pt x="412" y="3"/>
                    <a:pt x="391" y="3"/>
                    <a:pt x="369" y="3"/>
                  </a:cubicBezTo>
                  <a:cubicBezTo>
                    <a:pt x="354" y="1"/>
                    <a:pt x="339" y="0"/>
                    <a:pt x="3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68" name="Google Shape;5187;p83"/>
            <p:cNvSpPr/>
            <p:nvPr/>
          </p:nvSpPr>
          <p:spPr>
            <a:xfrm>
              <a:off x="2502667" y="1845099"/>
              <a:ext cx="16525" cy="12164"/>
            </a:xfrm>
            <a:custGeom>
              <a:avLst/>
              <a:gdLst/>
              <a:ahLst/>
              <a:cxnLst/>
              <a:rect l="l" t="t" r="r" b="b"/>
              <a:pathLst>
                <a:path w="413" h="304" extrusionOk="0">
                  <a:moveTo>
                    <a:pt x="369" y="0"/>
                  </a:moveTo>
                  <a:cubicBezTo>
                    <a:pt x="217" y="0"/>
                    <a:pt x="65" y="109"/>
                    <a:pt x="22" y="260"/>
                  </a:cubicBezTo>
                  <a:cubicBezTo>
                    <a:pt x="0" y="282"/>
                    <a:pt x="22" y="304"/>
                    <a:pt x="44" y="304"/>
                  </a:cubicBezTo>
                  <a:lnTo>
                    <a:pt x="65" y="304"/>
                  </a:lnTo>
                  <a:cubicBezTo>
                    <a:pt x="65" y="304"/>
                    <a:pt x="87" y="304"/>
                    <a:pt x="109" y="282"/>
                  </a:cubicBezTo>
                  <a:cubicBezTo>
                    <a:pt x="130" y="152"/>
                    <a:pt x="239" y="87"/>
                    <a:pt x="369" y="87"/>
                  </a:cubicBezTo>
                  <a:cubicBezTo>
                    <a:pt x="412" y="87"/>
                    <a:pt x="412" y="0"/>
                    <a:pt x="36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</p:grpSp>
      <p:grpSp>
        <p:nvGrpSpPr>
          <p:cNvPr id="69" name="Google Shape;5188;p83"/>
          <p:cNvGrpSpPr/>
          <p:nvPr/>
        </p:nvGrpSpPr>
        <p:grpSpPr>
          <a:xfrm>
            <a:off x="10471433" y="140080"/>
            <a:ext cx="883584" cy="844155"/>
            <a:chOff x="2323026" y="2460425"/>
            <a:chExt cx="737878" cy="705029"/>
          </a:xfrm>
        </p:grpSpPr>
        <p:sp>
          <p:nvSpPr>
            <p:cNvPr id="70" name="Google Shape;5189;p83"/>
            <p:cNvSpPr/>
            <p:nvPr/>
          </p:nvSpPr>
          <p:spPr>
            <a:xfrm>
              <a:off x="2940661" y="3053108"/>
              <a:ext cx="49041" cy="53522"/>
            </a:xfrm>
            <a:custGeom>
              <a:avLst/>
              <a:gdLst/>
              <a:ahLst/>
              <a:cxnLst/>
              <a:rect l="l" t="t" r="r" b="b"/>
              <a:pathLst>
                <a:path w="1193" h="1302" extrusionOk="0">
                  <a:moveTo>
                    <a:pt x="650" y="1"/>
                  </a:moveTo>
                  <a:lnTo>
                    <a:pt x="0" y="499"/>
                  </a:lnTo>
                  <a:cubicBezTo>
                    <a:pt x="0" y="499"/>
                    <a:pt x="169" y="1302"/>
                    <a:pt x="278" y="1302"/>
                  </a:cubicBezTo>
                  <a:cubicBezTo>
                    <a:pt x="279" y="1302"/>
                    <a:pt x="280" y="1302"/>
                    <a:pt x="282" y="1301"/>
                  </a:cubicBezTo>
                  <a:cubicBezTo>
                    <a:pt x="369" y="1280"/>
                    <a:pt x="347" y="521"/>
                    <a:pt x="347" y="521"/>
                  </a:cubicBezTo>
                  <a:lnTo>
                    <a:pt x="347" y="521"/>
                  </a:lnTo>
                  <a:cubicBezTo>
                    <a:pt x="347" y="521"/>
                    <a:pt x="577" y="1085"/>
                    <a:pt x="811" y="1085"/>
                  </a:cubicBezTo>
                  <a:cubicBezTo>
                    <a:pt x="815" y="1085"/>
                    <a:pt x="820" y="1085"/>
                    <a:pt x="824" y="1085"/>
                  </a:cubicBezTo>
                  <a:cubicBezTo>
                    <a:pt x="1041" y="1063"/>
                    <a:pt x="542" y="326"/>
                    <a:pt x="542" y="326"/>
                  </a:cubicBezTo>
                  <a:lnTo>
                    <a:pt x="542" y="326"/>
                  </a:lnTo>
                  <a:cubicBezTo>
                    <a:pt x="542" y="326"/>
                    <a:pt x="916" y="753"/>
                    <a:pt x="1050" y="753"/>
                  </a:cubicBezTo>
                  <a:cubicBezTo>
                    <a:pt x="1064" y="753"/>
                    <a:pt x="1076" y="748"/>
                    <a:pt x="1084" y="738"/>
                  </a:cubicBezTo>
                  <a:cubicBezTo>
                    <a:pt x="1192" y="629"/>
                    <a:pt x="650" y="1"/>
                    <a:pt x="6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71" name="Google Shape;5190;p83"/>
            <p:cNvSpPr/>
            <p:nvPr/>
          </p:nvSpPr>
          <p:spPr>
            <a:xfrm>
              <a:off x="2938852" y="3051998"/>
              <a:ext cx="51754" cy="57304"/>
            </a:xfrm>
            <a:custGeom>
              <a:avLst/>
              <a:gdLst/>
              <a:ahLst/>
              <a:cxnLst/>
              <a:rect l="l" t="t" r="r" b="b"/>
              <a:pathLst>
                <a:path w="1259" h="1394" extrusionOk="0">
                  <a:moveTo>
                    <a:pt x="689" y="0"/>
                  </a:moveTo>
                  <a:cubicBezTo>
                    <a:pt x="665" y="0"/>
                    <a:pt x="643" y="41"/>
                    <a:pt x="673" y="71"/>
                  </a:cubicBezTo>
                  <a:cubicBezTo>
                    <a:pt x="955" y="418"/>
                    <a:pt x="1128" y="700"/>
                    <a:pt x="1085" y="743"/>
                  </a:cubicBezTo>
                  <a:cubicBezTo>
                    <a:pt x="998" y="743"/>
                    <a:pt x="760" y="526"/>
                    <a:pt x="629" y="353"/>
                  </a:cubicBezTo>
                  <a:cubicBezTo>
                    <a:pt x="619" y="342"/>
                    <a:pt x="608" y="336"/>
                    <a:pt x="597" y="336"/>
                  </a:cubicBezTo>
                  <a:cubicBezTo>
                    <a:pt x="586" y="336"/>
                    <a:pt x="575" y="342"/>
                    <a:pt x="564" y="353"/>
                  </a:cubicBezTo>
                  <a:cubicBezTo>
                    <a:pt x="564" y="374"/>
                    <a:pt x="564" y="396"/>
                    <a:pt x="564" y="418"/>
                  </a:cubicBezTo>
                  <a:cubicBezTo>
                    <a:pt x="738" y="635"/>
                    <a:pt x="933" y="981"/>
                    <a:pt x="890" y="1090"/>
                  </a:cubicBezTo>
                  <a:lnTo>
                    <a:pt x="868" y="1090"/>
                  </a:lnTo>
                  <a:cubicBezTo>
                    <a:pt x="716" y="1090"/>
                    <a:pt x="521" y="765"/>
                    <a:pt x="434" y="548"/>
                  </a:cubicBezTo>
                  <a:cubicBezTo>
                    <a:pt x="434" y="526"/>
                    <a:pt x="413" y="526"/>
                    <a:pt x="391" y="526"/>
                  </a:cubicBezTo>
                  <a:cubicBezTo>
                    <a:pt x="369" y="526"/>
                    <a:pt x="369" y="548"/>
                    <a:pt x="369" y="570"/>
                  </a:cubicBezTo>
                  <a:cubicBezTo>
                    <a:pt x="369" y="808"/>
                    <a:pt x="369" y="1068"/>
                    <a:pt x="326" y="1307"/>
                  </a:cubicBezTo>
                  <a:cubicBezTo>
                    <a:pt x="217" y="1047"/>
                    <a:pt x="131" y="786"/>
                    <a:pt x="87" y="526"/>
                  </a:cubicBezTo>
                  <a:cubicBezTo>
                    <a:pt x="87" y="504"/>
                    <a:pt x="66" y="483"/>
                    <a:pt x="44" y="483"/>
                  </a:cubicBezTo>
                  <a:cubicBezTo>
                    <a:pt x="22" y="504"/>
                    <a:pt x="1" y="526"/>
                    <a:pt x="22" y="548"/>
                  </a:cubicBezTo>
                  <a:cubicBezTo>
                    <a:pt x="44" y="721"/>
                    <a:pt x="174" y="1307"/>
                    <a:pt x="283" y="1372"/>
                  </a:cubicBezTo>
                  <a:lnTo>
                    <a:pt x="326" y="1372"/>
                  </a:lnTo>
                  <a:lnTo>
                    <a:pt x="304" y="1393"/>
                  </a:lnTo>
                  <a:cubicBezTo>
                    <a:pt x="391" y="1372"/>
                    <a:pt x="434" y="1155"/>
                    <a:pt x="434" y="765"/>
                  </a:cubicBezTo>
                  <a:cubicBezTo>
                    <a:pt x="518" y="931"/>
                    <a:pt x="681" y="1178"/>
                    <a:pt x="847" y="1178"/>
                  </a:cubicBezTo>
                  <a:cubicBezTo>
                    <a:pt x="854" y="1178"/>
                    <a:pt x="861" y="1177"/>
                    <a:pt x="868" y="1177"/>
                  </a:cubicBezTo>
                  <a:cubicBezTo>
                    <a:pt x="890" y="1155"/>
                    <a:pt x="933" y="1133"/>
                    <a:pt x="933" y="1112"/>
                  </a:cubicBezTo>
                  <a:cubicBezTo>
                    <a:pt x="976" y="1025"/>
                    <a:pt x="911" y="851"/>
                    <a:pt x="825" y="678"/>
                  </a:cubicBezTo>
                  <a:lnTo>
                    <a:pt x="825" y="678"/>
                  </a:lnTo>
                  <a:cubicBezTo>
                    <a:pt x="890" y="765"/>
                    <a:pt x="976" y="808"/>
                    <a:pt x="1085" y="830"/>
                  </a:cubicBezTo>
                  <a:cubicBezTo>
                    <a:pt x="1106" y="830"/>
                    <a:pt x="1128" y="830"/>
                    <a:pt x="1150" y="808"/>
                  </a:cubicBezTo>
                  <a:cubicBezTo>
                    <a:pt x="1258" y="678"/>
                    <a:pt x="890" y="223"/>
                    <a:pt x="716" y="28"/>
                  </a:cubicBezTo>
                  <a:cubicBezTo>
                    <a:pt x="710" y="8"/>
                    <a:pt x="699" y="0"/>
                    <a:pt x="6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72" name="Google Shape;5191;p83"/>
            <p:cNvSpPr/>
            <p:nvPr/>
          </p:nvSpPr>
          <p:spPr>
            <a:xfrm>
              <a:off x="2839948" y="3109260"/>
              <a:ext cx="49041" cy="53522"/>
            </a:xfrm>
            <a:custGeom>
              <a:avLst/>
              <a:gdLst/>
              <a:ahLst/>
              <a:cxnLst/>
              <a:rect l="l" t="t" r="r" b="b"/>
              <a:pathLst>
                <a:path w="1193" h="1302" extrusionOk="0">
                  <a:moveTo>
                    <a:pt x="672" y="0"/>
                  </a:moveTo>
                  <a:lnTo>
                    <a:pt x="0" y="499"/>
                  </a:lnTo>
                  <a:cubicBezTo>
                    <a:pt x="0" y="499"/>
                    <a:pt x="169" y="1302"/>
                    <a:pt x="278" y="1302"/>
                  </a:cubicBezTo>
                  <a:cubicBezTo>
                    <a:pt x="279" y="1302"/>
                    <a:pt x="281" y="1302"/>
                    <a:pt x="282" y="1301"/>
                  </a:cubicBezTo>
                  <a:cubicBezTo>
                    <a:pt x="390" y="1280"/>
                    <a:pt x="369" y="521"/>
                    <a:pt x="369" y="521"/>
                  </a:cubicBezTo>
                  <a:lnTo>
                    <a:pt x="369" y="521"/>
                  </a:lnTo>
                  <a:cubicBezTo>
                    <a:pt x="369" y="521"/>
                    <a:pt x="590" y="1065"/>
                    <a:pt x="801" y="1065"/>
                  </a:cubicBezTo>
                  <a:cubicBezTo>
                    <a:pt x="808" y="1065"/>
                    <a:pt x="816" y="1064"/>
                    <a:pt x="824" y="1063"/>
                  </a:cubicBezTo>
                  <a:cubicBezTo>
                    <a:pt x="1062" y="1041"/>
                    <a:pt x="564" y="326"/>
                    <a:pt x="564" y="326"/>
                  </a:cubicBezTo>
                  <a:lnTo>
                    <a:pt x="564" y="326"/>
                  </a:lnTo>
                  <a:cubicBezTo>
                    <a:pt x="564" y="326"/>
                    <a:pt x="917" y="731"/>
                    <a:pt x="1065" y="731"/>
                  </a:cubicBezTo>
                  <a:cubicBezTo>
                    <a:pt x="1081" y="731"/>
                    <a:pt x="1095" y="726"/>
                    <a:pt x="1106" y="716"/>
                  </a:cubicBezTo>
                  <a:cubicBezTo>
                    <a:pt x="1193" y="607"/>
                    <a:pt x="672" y="0"/>
                    <a:pt x="6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73" name="Google Shape;5192;p83"/>
            <p:cNvSpPr/>
            <p:nvPr/>
          </p:nvSpPr>
          <p:spPr>
            <a:xfrm>
              <a:off x="2839044" y="3108520"/>
              <a:ext cx="51713" cy="56934"/>
            </a:xfrm>
            <a:custGeom>
              <a:avLst/>
              <a:gdLst/>
              <a:ahLst/>
              <a:cxnLst/>
              <a:rect l="l" t="t" r="r" b="b"/>
              <a:pathLst>
                <a:path w="1258" h="1385" extrusionOk="0">
                  <a:moveTo>
                    <a:pt x="679" y="0"/>
                  </a:moveTo>
                  <a:cubicBezTo>
                    <a:pt x="653" y="0"/>
                    <a:pt x="636" y="31"/>
                    <a:pt x="651" y="62"/>
                  </a:cubicBezTo>
                  <a:cubicBezTo>
                    <a:pt x="954" y="409"/>
                    <a:pt x="1128" y="712"/>
                    <a:pt x="1084" y="756"/>
                  </a:cubicBezTo>
                  <a:cubicBezTo>
                    <a:pt x="998" y="734"/>
                    <a:pt x="759" y="517"/>
                    <a:pt x="629" y="344"/>
                  </a:cubicBezTo>
                  <a:cubicBezTo>
                    <a:pt x="618" y="333"/>
                    <a:pt x="608" y="327"/>
                    <a:pt x="597" y="327"/>
                  </a:cubicBezTo>
                  <a:cubicBezTo>
                    <a:pt x="586" y="327"/>
                    <a:pt x="575" y="333"/>
                    <a:pt x="564" y="344"/>
                  </a:cubicBezTo>
                  <a:cubicBezTo>
                    <a:pt x="542" y="365"/>
                    <a:pt x="542" y="387"/>
                    <a:pt x="564" y="409"/>
                  </a:cubicBezTo>
                  <a:cubicBezTo>
                    <a:pt x="716" y="625"/>
                    <a:pt x="911" y="994"/>
                    <a:pt x="889" y="1081"/>
                  </a:cubicBezTo>
                  <a:lnTo>
                    <a:pt x="868" y="1081"/>
                  </a:lnTo>
                  <a:cubicBezTo>
                    <a:pt x="694" y="1081"/>
                    <a:pt x="521" y="756"/>
                    <a:pt x="434" y="539"/>
                  </a:cubicBezTo>
                  <a:cubicBezTo>
                    <a:pt x="434" y="523"/>
                    <a:pt x="423" y="508"/>
                    <a:pt x="409" y="508"/>
                  </a:cubicBezTo>
                  <a:cubicBezTo>
                    <a:pt x="403" y="508"/>
                    <a:pt x="397" y="511"/>
                    <a:pt x="391" y="517"/>
                  </a:cubicBezTo>
                  <a:cubicBezTo>
                    <a:pt x="369" y="517"/>
                    <a:pt x="347" y="517"/>
                    <a:pt x="347" y="539"/>
                  </a:cubicBezTo>
                  <a:cubicBezTo>
                    <a:pt x="369" y="799"/>
                    <a:pt x="347" y="1037"/>
                    <a:pt x="304" y="1276"/>
                  </a:cubicBezTo>
                  <a:cubicBezTo>
                    <a:pt x="196" y="1037"/>
                    <a:pt x="131" y="777"/>
                    <a:pt x="87" y="495"/>
                  </a:cubicBezTo>
                  <a:cubicBezTo>
                    <a:pt x="87" y="474"/>
                    <a:pt x="65" y="474"/>
                    <a:pt x="44" y="474"/>
                  </a:cubicBezTo>
                  <a:cubicBezTo>
                    <a:pt x="22" y="474"/>
                    <a:pt x="0" y="495"/>
                    <a:pt x="0" y="517"/>
                  </a:cubicBezTo>
                  <a:cubicBezTo>
                    <a:pt x="44" y="690"/>
                    <a:pt x="174" y="1298"/>
                    <a:pt x="282" y="1363"/>
                  </a:cubicBezTo>
                  <a:lnTo>
                    <a:pt x="304" y="1363"/>
                  </a:lnTo>
                  <a:lnTo>
                    <a:pt x="326" y="1384"/>
                  </a:lnTo>
                  <a:cubicBezTo>
                    <a:pt x="391" y="1363"/>
                    <a:pt x="434" y="1146"/>
                    <a:pt x="434" y="756"/>
                  </a:cubicBezTo>
                  <a:cubicBezTo>
                    <a:pt x="517" y="922"/>
                    <a:pt x="681" y="1169"/>
                    <a:pt x="847" y="1169"/>
                  </a:cubicBezTo>
                  <a:cubicBezTo>
                    <a:pt x="854" y="1169"/>
                    <a:pt x="861" y="1168"/>
                    <a:pt x="868" y="1167"/>
                  </a:cubicBezTo>
                  <a:cubicBezTo>
                    <a:pt x="889" y="1146"/>
                    <a:pt x="933" y="1124"/>
                    <a:pt x="954" y="1102"/>
                  </a:cubicBezTo>
                  <a:cubicBezTo>
                    <a:pt x="976" y="1016"/>
                    <a:pt x="911" y="842"/>
                    <a:pt x="824" y="669"/>
                  </a:cubicBezTo>
                  <a:lnTo>
                    <a:pt x="824" y="669"/>
                  </a:lnTo>
                  <a:cubicBezTo>
                    <a:pt x="889" y="756"/>
                    <a:pt x="976" y="799"/>
                    <a:pt x="1084" y="821"/>
                  </a:cubicBezTo>
                  <a:cubicBezTo>
                    <a:pt x="1106" y="821"/>
                    <a:pt x="1128" y="821"/>
                    <a:pt x="1150" y="799"/>
                  </a:cubicBezTo>
                  <a:cubicBezTo>
                    <a:pt x="1258" y="669"/>
                    <a:pt x="889" y="214"/>
                    <a:pt x="716" y="18"/>
                  </a:cubicBezTo>
                  <a:cubicBezTo>
                    <a:pt x="703" y="6"/>
                    <a:pt x="691" y="0"/>
                    <a:pt x="6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74" name="Google Shape;5193;p83"/>
            <p:cNvSpPr/>
            <p:nvPr/>
          </p:nvSpPr>
          <p:spPr>
            <a:xfrm>
              <a:off x="2441538" y="3087884"/>
              <a:ext cx="54426" cy="41971"/>
            </a:xfrm>
            <a:custGeom>
              <a:avLst/>
              <a:gdLst/>
              <a:ahLst/>
              <a:cxnLst/>
              <a:rect l="l" t="t" r="r" b="b"/>
              <a:pathLst>
                <a:path w="1324" h="1021" extrusionOk="0">
                  <a:moveTo>
                    <a:pt x="543" y="0"/>
                  </a:moveTo>
                  <a:cubicBezTo>
                    <a:pt x="543" y="0"/>
                    <a:pt x="1" y="650"/>
                    <a:pt x="88" y="716"/>
                  </a:cubicBezTo>
                  <a:cubicBezTo>
                    <a:pt x="92" y="720"/>
                    <a:pt x="98" y="721"/>
                    <a:pt x="105" y="721"/>
                  </a:cubicBezTo>
                  <a:cubicBezTo>
                    <a:pt x="222" y="721"/>
                    <a:pt x="738" y="282"/>
                    <a:pt x="738" y="282"/>
                  </a:cubicBezTo>
                  <a:lnTo>
                    <a:pt x="738" y="282"/>
                  </a:lnTo>
                  <a:cubicBezTo>
                    <a:pt x="738" y="282"/>
                    <a:pt x="435" y="846"/>
                    <a:pt x="586" y="997"/>
                  </a:cubicBezTo>
                  <a:cubicBezTo>
                    <a:pt x="602" y="1013"/>
                    <a:pt x="619" y="1021"/>
                    <a:pt x="637" y="1021"/>
                  </a:cubicBezTo>
                  <a:cubicBezTo>
                    <a:pt x="806" y="1021"/>
                    <a:pt x="1020" y="326"/>
                    <a:pt x="1020" y="325"/>
                  </a:cubicBezTo>
                  <a:lnTo>
                    <a:pt x="1020" y="325"/>
                  </a:lnTo>
                  <a:cubicBezTo>
                    <a:pt x="1020" y="325"/>
                    <a:pt x="890" y="976"/>
                    <a:pt x="1042" y="997"/>
                  </a:cubicBezTo>
                  <a:cubicBezTo>
                    <a:pt x="1172" y="997"/>
                    <a:pt x="1323" y="195"/>
                    <a:pt x="1323" y="195"/>
                  </a:cubicBezTo>
                  <a:lnTo>
                    <a:pt x="54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75" name="Google Shape;5194;p83"/>
            <p:cNvSpPr/>
            <p:nvPr/>
          </p:nvSpPr>
          <p:spPr>
            <a:xfrm>
              <a:off x="2442442" y="3085500"/>
              <a:ext cx="55290" cy="46082"/>
            </a:xfrm>
            <a:custGeom>
              <a:avLst/>
              <a:gdLst/>
              <a:ahLst/>
              <a:cxnLst/>
              <a:rect l="l" t="t" r="r" b="b"/>
              <a:pathLst>
                <a:path w="1345" h="1121" extrusionOk="0">
                  <a:moveTo>
                    <a:pt x="522" y="0"/>
                  </a:moveTo>
                  <a:cubicBezTo>
                    <a:pt x="513" y="0"/>
                    <a:pt x="504" y="5"/>
                    <a:pt x="499" y="15"/>
                  </a:cubicBezTo>
                  <a:cubicBezTo>
                    <a:pt x="369" y="166"/>
                    <a:pt x="1" y="622"/>
                    <a:pt x="1" y="752"/>
                  </a:cubicBezTo>
                  <a:cubicBezTo>
                    <a:pt x="1" y="774"/>
                    <a:pt x="22" y="795"/>
                    <a:pt x="22" y="795"/>
                  </a:cubicBezTo>
                  <a:cubicBezTo>
                    <a:pt x="35" y="808"/>
                    <a:pt x="52" y="814"/>
                    <a:pt x="73" y="814"/>
                  </a:cubicBezTo>
                  <a:cubicBezTo>
                    <a:pt x="166" y="814"/>
                    <a:pt x="344" y="702"/>
                    <a:pt x="608" y="492"/>
                  </a:cubicBezTo>
                  <a:lnTo>
                    <a:pt x="608" y="492"/>
                  </a:lnTo>
                  <a:cubicBezTo>
                    <a:pt x="521" y="687"/>
                    <a:pt x="413" y="969"/>
                    <a:pt x="543" y="1099"/>
                  </a:cubicBezTo>
                  <a:cubicBezTo>
                    <a:pt x="564" y="1099"/>
                    <a:pt x="586" y="1120"/>
                    <a:pt x="629" y="1120"/>
                  </a:cubicBezTo>
                  <a:lnTo>
                    <a:pt x="629" y="1099"/>
                  </a:lnTo>
                  <a:cubicBezTo>
                    <a:pt x="716" y="1077"/>
                    <a:pt x="824" y="904"/>
                    <a:pt x="890" y="730"/>
                  </a:cubicBezTo>
                  <a:lnTo>
                    <a:pt x="890" y="730"/>
                  </a:lnTo>
                  <a:cubicBezTo>
                    <a:pt x="868" y="839"/>
                    <a:pt x="890" y="947"/>
                    <a:pt x="933" y="1034"/>
                  </a:cubicBezTo>
                  <a:cubicBezTo>
                    <a:pt x="955" y="1055"/>
                    <a:pt x="976" y="1077"/>
                    <a:pt x="998" y="1077"/>
                  </a:cubicBezTo>
                  <a:cubicBezTo>
                    <a:pt x="1150" y="1077"/>
                    <a:pt x="1280" y="513"/>
                    <a:pt x="1345" y="253"/>
                  </a:cubicBezTo>
                  <a:cubicBezTo>
                    <a:pt x="1345" y="232"/>
                    <a:pt x="1323" y="210"/>
                    <a:pt x="1301" y="210"/>
                  </a:cubicBezTo>
                  <a:cubicBezTo>
                    <a:pt x="1280" y="210"/>
                    <a:pt x="1258" y="210"/>
                    <a:pt x="1258" y="232"/>
                  </a:cubicBezTo>
                  <a:cubicBezTo>
                    <a:pt x="1171" y="665"/>
                    <a:pt x="1041" y="990"/>
                    <a:pt x="976" y="990"/>
                  </a:cubicBezTo>
                  <a:cubicBezTo>
                    <a:pt x="955" y="795"/>
                    <a:pt x="955" y="578"/>
                    <a:pt x="1020" y="383"/>
                  </a:cubicBezTo>
                  <a:cubicBezTo>
                    <a:pt x="1020" y="362"/>
                    <a:pt x="998" y="340"/>
                    <a:pt x="976" y="340"/>
                  </a:cubicBezTo>
                  <a:cubicBezTo>
                    <a:pt x="955" y="340"/>
                    <a:pt x="933" y="340"/>
                    <a:pt x="933" y="362"/>
                  </a:cubicBezTo>
                  <a:cubicBezTo>
                    <a:pt x="846" y="622"/>
                    <a:pt x="694" y="1012"/>
                    <a:pt x="608" y="1034"/>
                  </a:cubicBezTo>
                  <a:lnTo>
                    <a:pt x="586" y="1034"/>
                  </a:lnTo>
                  <a:cubicBezTo>
                    <a:pt x="478" y="925"/>
                    <a:pt x="608" y="578"/>
                    <a:pt x="738" y="362"/>
                  </a:cubicBezTo>
                  <a:cubicBezTo>
                    <a:pt x="738" y="362"/>
                    <a:pt x="738" y="340"/>
                    <a:pt x="738" y="318"/>
                  </a:cubicBezTo>
                  <a:cubicBezTo>
                    <a:pt x="727" y="307"/>
                    <a:pt x="716" y="302"/>
                    <a:pt x="705" y="302"/>
                  </a:cubicBezTo>
                  <a:cubicBezTo>
                    <a:pt x="694" y="302"/>
                    <a:pt x="684" y="307"/>
                    <a:pt x="673" y="318"/>
                  </a:cubicBezTo>
                  <a:cubicBezTo>
                    <a:pt x="499" y="470"/>
                    <a:pt x="282" y="622"/>
                    <a:pt x="87" y="730"/>
                  </a:cubicBezTo>
                  <a:cubicBezTo>
                    <a:pt x="217" y="492"/>
                    <a:pt x="369" y="275"/>
                    <a:pt x="564" y="80"/>
                  </a:cubicBezTo>
                  <a:cubicBezTo>
                    <a:pt x="598" y="46"/>
                    <a:pt x="554" y="0"/>
                    <a:pt x="5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76" name="Google Shape;5195;p83"/>
            <p:cNvSpPr/>
            <p:nvPr/>
          </p:nvSpPr>
          <p:spPr>
            <a:xfrm>
              <a:off x="2335481" y="3038843"/>
              <a:ext cx="58003" cy="44684"/>
            </a:xfrm>
            <a:custGeom>
              <a:avLst/>
              <a:gdLst/>
              <a:ahLst/>
              <a:cxnLst/>
              <a:rect l="l" t="t" r="r" b="b"/>
              <a:pathLst>
                <a:path w="1411" h="1087" extrusionOk="0">
                  <a:moveTo>
                    <a:pt x="716" y="1"/>
                  </a:moveTo>
                  <a:cubicBezTo>
                    <a:pt x="716" y="1"/>
                    <a:pt x="1" y="456"/>
                    <a:pt x="66" y="543"/>
                  </a:cubicBezTo>
                  <a:cubicBezTo>
                    <a:pt x="71" y="553"/>
                    <a:pt x="87" y="558"/>
                    <a:pt x="110" y="558"/>
                  </a:cubicBezTo>
                  <a:cubicBezTo>
                    <a:pt x="272" y="558"/>
                    <a:pt x="803" y="326"/>
                    <a:pt x="803" y="326"/>
                  </a:cubicBezTo>
                  <a:lnTo>
                    <a:pt x="803" y="326"/>
                  </a:lnTo>
                  <a:cubicBezTo>
                    <a:pt x="803" y="326"/>
                    <a:pt x="348" y="759"/>
                    <a:pt x="478" y="955"/>
                  </a:cubicBezTo>
                  <a:cubicBezTo>
                    <a:pt x="492" y="982"/>
                    <a:pt x="512" y="994"/>
                    <a:pt x="536" y="994"/>
                  </a:cubicBezTo>
                  <a:cubicBezTo>
                    <a:pt x="701" y="994"/>
                    <a:pt x="1063" y="434"/>
                    <a:pt x="1063" y="434"/>
                  </a:cubicBezTo>
                  <a:lnTo>
                    <a:pt x="1063" y="434"/>
                  </a:lnTo>
                  <a:cubicBezTo>
                    <a:pt x="1063" y="434"/>
                    <a:pt x="760" y="1020"/>
                    <a:pt x="890" y="1085"/>
                  </a:cubicBezTo>
                  <a:cubicBezTo>
                    <a:pt x="894" y="1086"/>
                    <a:pt x="899" y="1087"/>
                    <a:pt x="904" y="1087"/>
                  </a:cubicBezTo>
                  <a:cubicBezTo>
                    <a:pt x="1063" y="1087"/>
                    <a:pt x="1410" y="413"/>
                    <a:pt x="1410" y="413"/>
                  </a:cubicBezTo>
                  <a:lnTo>
                    <a:pt x="71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77" name="Google Shape;5196;p83"/>
            <p:cNvSpPr/>
            <p:nvPr/>
          </p:nvSpPr>
          <p:spPr>
            <a:xfrm>
              <a:off x="2336386" y="3037076"/>
              <a:ext cx="60387" cy="48178"/>
            </a:xfrm>
            <a:custGeom>
              <a:avLst/>
              <a:gdLst/>
              <a:ahLst/>
              <a:cxnLst/>
              <a:rect l="l" t="t" r="r" b="b"/>
              <a:pathLst>
                <a:path w="1469" h="1172" extrusionOk="0">
                  <a:moveTo>
                    <a:pt x="673" y="0"/>
                  </a:moveTo>
                  <a:cubicBezTo>
                    <a:pt x="521" y="109"/>
                    <a:pt x="22" y="434"/>
                    <a:pt x="1" y="564"/>
                  </a:cubicBezTo>
                  <a:cubicBezTo>
                    <a:pt x="1" y="586"/>
                    <a:pt x="1" y="607"/>
                    <a:pt x="1" y="607"/>
                  </a:cubicBezTo>
                  <a:cubicBezTo>
                    <a:pt x="14" y="627"/>
                    <a:pt x="42" y="637"/>
                    <a:pt x="86" y="637"/>
                  </a:cubicBezTo>
                  <a:cubicBezTo>
                    <a:pt x="188" y="637"/>
                    <a:pt x="371" y="583"/>
                    <a:pt x="629" y="477"/>
                  </a:cubicBezTo>
                  <a:lnTo>
                    <a:pt x="629" y="477"/>
                  </a:lnTo>
                  <a:cubicBezTo>
                    <a:pt x="499" y="629"/>
                    <a:pt x="326" y="867"/>
                    <a:pt x="413" y="1019"/>
                  </a:cubicBezTo>
                  <a:cubicBezTo>
                    <a:pt x="434" y="1063"/>
                    <a:pt x="456" y="1084"/>
                    <a:pt x="499" y="1084"/>
                  </a:cubicBezTo>
                  <a:cubicBezTo>
                    <a:pt x="586" y="1084"/>
                    <a:pt x="738" y="954"/>
                    <a:pt x="846" y="824"/>
                  </a:cubicBezTo>
                  <a:lnTo>
                    <a:pt x="846" y="824"/>
                  </a:lnTo>
                  <a:cubicBezTo>
                    <a:pt x="803" y="911"/>
                    <a:pt x="781" y="998"/>
                    <a:pt x="803" y="1106"/>
                  </a:cubicBezTo>
                  <a:cubicBezTo>
                    <a:pt x="803" y="1128"/>
                    <a:pt x="824" y="1149"/>
                    <a:pt x="868" y="1171"/>
                  </a:cubicBezTo>
                  <a:lnTo>
                    <a:pt x="890" y="1171"/>
                  </a:lnTo>
                  <a:cubicBezTo>
                    <a:pt x="1041" y="1171"/>
                    <a:pt x="1301" y="694"/>
                    <a:pt x="1453" y="456"/>
                  </a:cubicBezTo>
                  <a:cubicBezTo>
                    <a:pt x="1468" y="441"/>
                    <a:pt x="1432" y="415"/>
                    <a:pt x="1407" y="415"/>
                  </a:cubicBezTo>
                  <a:cubicBezTo>
                    <a:pt x="1397" y="415"/>
                    <a:pt x="1388" y="420"/>
                    <a:pt x="1388" y="434"/>
                  </a:cubicBezTo>
                  <a:cubicBezTo>
                    <a:pt x="1186" y="798"/>
                    <a:pt x="984" y="1067"/>
                    <a:pt x="922" y="1067"/>
                  </a:cubicBezTo>
                  <a:cubicBezTo>
                    <a:pt x="918" y="1067"/>
                    <a:pt x="914" y="1066"/>
                    <a:pt x="911" y="1063"/>
                  </a:cubicBezTo>
                  <a:cubicBezTo>
                    <a:pt x="933" y="867"/>
                    <a:pt x="998" y="672"/>
                    <a:pt x="1106" y="499"/>
                  </a:cubicBezTo>
                  <a:cubicBezTo>
                    <a:pt x="1122" y="468"/>
                    <a:pt x="1094" y="438"/>
                    <a:pt x="1068" y="438"/>
                  </a:cubicBezTo>
                  <a:cubicBezTo>
                    <a:pt x="1058" y="438"/>
                    <a:pt x="1048" y="443"/>
                    <a:pt x="1041" y="456"/>
                  </a:cubicBezTo>
                  <a:cubicBezTo>
                    <a:pt x="890" y="672"/>
                    <a:pt x="629" y="998"/>
                    <a:pt x="521" y="998"/>
                  </a:cubicBezTo>
                  <a:cubicBezTo>
                    <a:pt x="434" y="867"/>
                    <a:pt x="673" y="564"/>
                    <a:pt x="846" y="412"/>
                  </a:cubicBezTo>
                  <a:cubicBezTo>
                    <a:pt x="846" y="391"/>
                    <a:pt x="846" y="369"/>
                    <a:pt x="846" y="347"/>
                  </a:cubicBezTo>
                  <a:cubicBezTo>
                    <a:pt x="832" y="347"/>
                    <a:pt x="817" y="338"/>
                    <a:pt x="809" y="338"/>
                  </a:cubicBezTo>
                  <a:cubicBezTo>
                    <a:pt x="805" y="338"/>
                    <a:pt x="803" y="340"/>
                    <a:pt x="803" y="347"/>
                  </a:cubicBezTo>
                  <a:cubicBezTo>
                    <a:pt x="564" y="434"/>
                    <a:pt x="347" y="521"/>
                    <a:pt x="109" y="564"/>
                  </a:cubicBezTo>
                  <a:cubicBezTo>
                    <a:pt x="282" y="369"/>
                    <a:pt x="499" y="217"/>
                    <a:pt x="738" y="65"/>
                  </a:cubicBezTo>
                  <a:cubicBezTo>
                    <a:pt x="738" y="65"/>
                    <a:pt x="738" y="22"/>
                    <a:pt x="738" y="22"/>
                  </a:cubicBezTo>
                  <a:cubicBezTo>
                    <a:pt x="716" y="0"/>
                    <a:pt x="694" y="0"/>
                    <a:pt x="6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78" name="Google Shape;5197;p83"/>
            <p:cNvSpPr/>
            <p:nvPr/>
          </p:nvSpPr>
          <p:spPr>
            <a:xfrm>
              <a:off x="2727643" y="2927443"/>
              <a:ext cx="165787" cy="207470"/>
            </a:xfrm>
            <a:custGeom>
              <a:avLst/>
              <a:gdLst/>
              <a:ahLst/>
              <a:cxnLst/>
              <a:rect l="l" t="t" r="r" b="b"/>
              <a:pathLst>
                <a:path w="4033" h="5047" extrusionOk="0">
                  <a:moveTo>
                    <a:pt x="1691" y="1"/>
                  </a:moveTo>
                  <a:cubicBezTo>
                    <a:pt x="1691" y="1"/>
                    <a:pt x="0" y="911"/>
                    <a:pt x="694" y="2299"/>
                  </a:cubicBezTo>
                  <a:cubicBezTo>
                    <a:pt x="1268" y="3428"/>
                    <a:pt x="2404" y="5046"/>
                    <a:pt x="3100" y="5046"/>
                  </a:cubicBezTo>
                  <a:cubicBezTo>
                    <a:pt x="3245" y="5046"/>
                    <a:pt x="3372" y="4975"/>
                    <a:pt x="3469" y="4814"/>
                  </a:cubicBezTo>
                  <a:cubicBezTo>
                    <a:pt x="4033" y="3881"/>
                    <a:pt x="1691" y="1"/>
                    <a:pt x="16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79" name="Google Shape;5198;p83"/>
            <p:cNvSpPr/>
            <p:nvPr/>
          </p:nvSpPr>
          <p:spPr>
            <a:xfrm>
              <a:off x="2827452" y="2876635"/>
              <a:ext cx="165828" cy="207552"/>
            </a:xfrm>
            <a:custGeom>
              <a:avLst/>
              <a:gdLst/>
              <a:ahLst/>
              <a:cxnLst/>
              <a:rect l="l" t="t" r="r" b="b"/>
              <a:pathLst>
                <a:path w="4034" h="5049" extrusionOk="0">
                  <a:moveTo>
                    <a:pt x="1692" y="1"/>
                  </a:moveTo>
                  <a:cubicBezTo>
                    <a:pt x="1692" y="1"/>
                    <a:pt x="1" y="911"/>
                    <a:pt x="694" y="2299"/>
                  </a:cubicBezTo>
                  <a:cubicBezTo>
                    <a:pt x="1267" y="3444"/>
                    <a:pt x="2416" y="5048"/>
                    <a:pt x="3105" y="5048"/>
                  </a:cubicBezTo>
                  <a:cubicBezTo>
                    <a:pt x="3250" y="5048"/>
                    <a:pt x="3375" y="4976"/>
                    <a:pt x="3470" y="4814"/>
                  </a:cubicBezTo>
                  <a:cubicBezTo>
                    <a:pt x="4033" y="3882"/>
                    <a:pt x="1692" y="1"/>
                    <a:pt x="16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80" name="Google Shape;5199;p83"/>
            <p:cNvSpPr/>
            <p:nvPr/>
          </p:nvSpPr>
          <p:spPr>
            <a:xfrm>
              <a:off x="2442442" y="2916755"/>
              <a:ext cx="186299" cy="192712"/>
            </a:xfrm>
            <a:custGeom>
              <a:avLst/>
              <a:gdLst/>
              <a:ahLst/>
              <a:cxnLst/>
              <a:rect l="l" t="t" r="r" b="b"/>
              <a:pathLst>
                <a:path w="4532" h="4688" extrusionOk="0">
                  <a:moveTo>
                    <a:pt x="3079" y="0"/>
                  </a:moveTo>
                  <a:cubicBezTo>
                    <a:pt x="3079" y="0"/>
                    <a:pt x="1" y="3361"/>
                    <a:pt x="347" y="4380"/>
                  </a:cubicBezTo>
                  <a:cubicBezTo>
                    <a:pt x="421" y="4596"/>
                    <a:pt x="565" y="4688"/>
                    <a:pt x="756" y="4688"/>
                  </a:cubicBezTo>
                  <a:cubicBezTo>
                    <a:pt x="1468" y="4688"/>
                    <a:pt x="2826" y="3407"/>
                    <a:pt x="3578" y="2450"/>
                  </a:cubicBezTo>
                  <a:cubicBezTo>
                    <a:pt x="4532" y="1258"/>
                    <a:pt x="3079" y="0"/>
                    <a:pt x="30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81" name="Google Shape;5200;p83"/>
            <p:cNvSpPr/>
            <p:nvPr/>
          </p:nvSpPr>
          <p:spPr>
            <a:xfrm>
              <a:off x="2339058" y="2866851"/>
              <a:ext cx="186299" cy="192301"/>
            </a:xfrm>
            <a:custGeom>
              <a:avLst/>
              <a:gdLst/>
              <a:ahLst/>
              <a:cxnLst/>
              <a:rect l="l" t="t" r="r" b="b"/>
              <a:pathLst>
                <a:path w="4532" h="4678" extrusionOk="0">
                  <a:moveTo>
                    <a:pt x="3079" y="0"/>
                  </a:moveTo>
                  <a:cubicBezTo>
                    <a:pt x="3079" y="0"/>
                    <a:pt x="1" y="3339"/>
                    <a:pt x="348" y="4358"/>
                  </a:cubicBezTo>
                  <a:cubicBezTo>
                    <a:pt x="427" y="4582"/>
                    <a:pt x="577" y="4677"/>
                    <a:pt x="774" y="4677"/>
                  </a:cubicBezTo>
                  <a:cubicBezTo>
                    <a:pt x="1492" y="4677"/>
                    <a:pt x="2829" y="3403"/>
                    <a:pt x="3578" y="2450"/>
                  </a:cubicBezTo>
                  <a:cubicBezTo>
                    <a:pt x="4532" y="1236"/>
                    <a:pt x="3079" y="0"/>
                    <a:pt x="30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82" name="Google Shape;5201;p83"/>
            <p:cNvSpPr/>
            <p:nvPr/>
          </p:nvSpPr>
          <p:spPr>
            <a:xfrm>
              <a:off x="2408570" y="2742091"/>
              <a:ext cx="539248" cy="283025"/>
            </a:xfrm>
            <a:custGeom>
              <a:avLst/>
              <a:gdLst/>
              <a:ahLst/>
              <a:cxnLst/>
              <a:rect l="l" t="t" r="r" b="b"/>
              <a:pathLst>
                <a:path w="13118" h="6885" extrusionOk="0">
                  <a:moveTo>
                    <a:pt x="6548" y="0"/>
                  </a:moveTo>
                  <a:cubicBezTo>
                    <a:pt x="1" y="0"/>
                    <a:pt x="478" y="1648"/>
                    <a:pt x="239" y="3816"/>
                  </a:cubicBezTo>
                  <a:cubicBezTo>
                    <a:pt x="40" y="5674"/>
                    <a:pt x="4042" y="6884"/>
                    <a:pt x="7371" y="6884"/>
                  </a:cubicBezTo>
                  <a:cubicBezTo>
                    <a:pt x="8392" y="6884"/>
                    <a:pt x="9350" y="6770"/>
                    <a:pt x="10104" y="6526"/>
                  </a:cubicBezTo>
                  <a:cubicBezTo>
                    <a:pt x="11903" y="5962"/>
                    <a:pt x="11838" y="2884"/>
                    <a:pt x="11838" y="2884"/>
                  </a:cubicBezTo>
                  <a:cubicBezTo>
                    <a:pt x="11838" y="2884"/>
                    <a:pt x="13117" y="22"/>
                    <a:pt x="65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83" name="Google Shape;5202;p83"/>
            <p:cNvSpPr/>
            <p:nvPr/>
          </p:nvSpPr>
          <p:spPr>
            <a:xfrm>
              <a:off x="2509817" y="2462768"/>
              <a:ext cx="551087" cy="472284"/>
            </a:xfrm>
            <a:custGeom>
              <a:avLst/>
              <a:gdLst/>
              <a:ahLst/>
              <a:cxnLst/>
              <a:rect l="l" t="t" r="r" b="b"/>
              <a:pathLst>
                <a:path w="13406" h="11489" extrusionOk="0">
                  <a:moveTo>
                    <a:pt x="7934" y="1"/>
                  </a:moveTo>
                  <a:cubicBezTo>
                    <a:pt x="7173" y="1"/>
                    <a:pt x="6822" y="367"/>
                    <a:pt x="6691" y="775"/>
                  </a:cubicBezTo>
                  <a:lnTo>
                    <a:pt x="6691" y="775"/>
                  </a:lnTo>
                  <a:cubicBezTo>
                    <a:pt x="6439" y="431"/>
                    <a:pt x="6015" y="139"/>
                    <a:pt x="5372" y="139"/>
                  </a:cubicBezTo>
                  <a:cubicBezTo>
                    <a:pt x="5274" y="139"/>
                    <a:pt x="5170" y="146"/>
                    <a:pt x="5061" y="161"/>
                  </a:cubicBezTo>
                  <a:cubicBezTo>
                    <a:pt x="3641" y="369"/>
                    <a:pt x="3245" y="1295"/>
                    <a:pt x="3198" y="1848"/>
                  </a:cubicBezTo>
                  <a:lnTo>
                    <a:pt x="3198" y="1848"/>
                  </a:lnTo>
                  <a:cubicBezTo>
                    <a:pt x="3026" y="1791"/>
                    <a:pt x="2868" y="1765"/>
                    <a:pt x="2721" y="1765"/>
                  </a:cubicBezTo>
                  <a:cubicBezTo>
                    <a:pt x="1500" y="1765"/>
                    <a:pt x="1116" y="3565"/>
                    <a:pt x="1315" y="4406"/>
                  </a:cubicBezTo>
                  <a:lnTo>
                    <a:pt x="1315" y="4406"/>
                  </a:lnTo>
                  <a:cubicBezTo>
                    <a:pt x="1302" y="4405"/>
                    <a:pt x="1289" y="4405"/>
                    <a:pt x="1277" y="4405"/>
                  </a:cubicBezTo>
                  <a:cubicBezTo>
                    <a:pt x="398" y="4405"/>
                    <a:pt x="1" y="5943"/>
                    <a:pt x="746" y="7294"/>
                  </a:cubicBezTo>
                  <a:cubicBezTo>
                    <a:pt x="999" y="7737"/>
                    <a:pt x="1333" y="7928"/>
                    <a:pt x="1656" y="7974"/>
                  </a:cubicBezTo>
                  <a:lnTo>
                    <a:pt x="1656" y="7974"/>
                  </a:lnTo>
                  <a:cubicBezTo>
                    <a:pt x="1510" y="8874"/>
                    <a:pt x="2036" y="10293"/>
                    <a:pt x="3348" y="10524"/>
                  </a:cubicBezTo>
                  <a:cubicBezTo>
                    <a:pt x="3602" y="10568"/>
                    <a:pt x="3833" y="10588"/>
                    <a:pt x="4042" y="10588"/>
                  </a:cubicBezTo>
                  <a:cubicBezTo>
                    <a:pt x="4424" y="10588"/>
                    <a:pt x="4730" y="10522"/>
                    <a:pt x="4961" y="10422"/>
                  </a:cubicBezTo>
                  <a:lnTo>
                    <a:pt x="4961" y="10422"/>
                  </a:lnTo>
                  <a:cubicBezTo>
                    <a:pt x="5233" y="10792"/>
                    <a:pt x="5791" y="11176"/>
                    <a:pt x="6774" y="11391"/>
                  </a:cubicBezTo>
                  <a:cubicBezTo>
                    <a:pt x="7093" y="11459"/>
                    <a:pt x="7379" y="11489"/>
                    <a:pt x="7633" y="11489"/>
                  </a:cubicBezTo>
                  <a:cubicBezTo>
                    <a:pt x="8701" y="11489"/>
                    <a:pt x="9208" y="10958"/>
                    <a:pt x="9332" y="10450"/>
                  </a:cubicBezTo>
                  <a:lnTo>
                    <a:pt x="9332" y="10450"/>
                  </a:lnTo>
                  <a:cubicBezTo>
                    <a:pt x="9452" y="10486"/>
                    <a:pt x="9589" y="10518"/>
                    <a:pt x="9744" y="10546"/>
                  </a:cubicBezTo>
                  <a:cubicBezTo>
                    <a:pt x="9867" y="10568"/>
                    <a:pt x="9984" y="10578"/>
                    <a:pt x="10095" y="10578"/>
                  </a:cubicBezTo>
                  <a:cubicBezTo>
                    <a:pt x="11417" y="10578"/>
                    <a:pt x="11975" y="9122"/>
                    <a:pt x="11869" y="8297"/>
                  </a:cubicBezTo>
                  <a:lnTo>
                    <a:pt x="11869" y="8297"/>
                  </a:lnTo>
                  <a:cubicBezTo>
                    <a:pt x="12594" y="7972"/>
                    <a:pt x="13405" y="6689"/>
                    <a:pt x="12649" y="5429"/>
                  </a:cubicBezTo>
                  <a:cubicBezTo>
                    <a:pt x="12425" y="5051"/>
                    <a:pt x="12201" y="4831"/>
                    <a:pt x="11998" y="4717"/>
                  </a:cubicBezTo>
                  <a:lnTo>
                    <a:pt x="11998" y="4717"/>
                  </a:lnTo>
                  <a:cubicBezTo>
                    <a:pt x="12226" y="4010"/>
                    <a:pt x="12139" y="2757"/>
                    <a:pt x="11348" y="2134"/>
                  </a:cubicBezTo>
                  <a:cubicBezTo>
                    <a:pt x="10967" y="1819"/>
                    <a:pt x="10608" y="1699"/>
                    <a:pt x="10312" y="1699"/>
                  </a:cubicBezTo>
                  <a:cubicBezTo>
                    <a:pt x="10227" y="1699"/>
                    <a:pt x="10146" y="1709"/>
                    <a:pt x="10072" y="1728"/>
                  </a:cubicBezTo>
                  <a:lnTo>
                    <a:pt x="10072" y="1728"/>
                  </a:lnTo>
                  <a:cubicBezTo>
                    <a:pt x="10116" y="1150"/>
                    <a:pt x="9902" y="449"/>
                    <a:pt x="9007" y="182"/>
                  </a:cubicBezTo>
                  <a:cubicBezTo>
                    <a:pt x="8581" y="55"/>
                    <a:pt x="8227" y="1"/>
                    <a:pt x="79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84" name="Google Shape;5203;p83"/>
            <p:cNvSpPr/>
            <p:nvPr/>
          </p:nvSpPr>
          <p:spPr>
            <a:xfrm>
              <a:off x="2517298" y="2460425"/>
              <a:ext cx="539248" cy="475984"/>
            </a:xfrm>
            <a:custGeom>
              <a:avLst/>
              <a:gdLst/>
              <a:ahLst/>
              <a:cxnLst/>
              <a:rect l="l" t="t" r="r" b="b"/>
              <a:pathLst>
                <a:path w="13118" h="11579" extrusionOk="0">
                  <a:moveTo>
                    <a:pt x="6527" y="933"/>
                  </a:moveTo>
                  <a:lnTo>
                    <a:pt x="6527" y="933"/>
                  </a:lnTo>
                  <a:cubicBezTo>
                    <a:pt x="6700" y="1172"/>
                    <a:pt x="6787" y="1475"/>
                    <a:pt x="6765" y="1800"/>
                  </a:cubicBezTo>
                  <a:cubicBezTo>
                    <a:pt x="6743" y="1822"/>
                    <a:pt x="6722" y="1866"/>
                    <a:pt x="6678" y="1866"/>
                  </a:cubicBezTo>
                  <a:cubicBezTo>
                    <a:pt x="6678" y="1866"/>
                    <a:pt x="6657" y="1844"/>
                    <a:pt x="6635" y="1822"/>
                  </a:cubicBezTo>
                  <a:cubicBezTo>
                    <a:pt x="6483" y="1540"/>
                    <a:pt x="6462" y="1237"/>
                    <a:pt x="6527" y="933"/>
                  </a:cubicBezTo>
                  <a:close/>
                  <a:moveTo>
                    <a:pt x="3058" y="1952"/>
                  </a:moveTo>
                  <a:lnTo>
                    <a:pt x="3144" y="1996"/>
                  </a:lnTo>
                  <a:cubicBezTo>
                    <a:pt x="3296" y="2039"/>
                    <a:pt x="3405" y="2212"/>
                    <a:pt x="3383" y="2386"/>
                  </a:cubicBezTo>
                  <a:cubicBezTo>
                    <a:pt x="3361" y="2473"/>
                    <a:pt x="3340" y="2516"/>
                    <a:pt x="3275" y="2516"/>
                  </a:cubicBezTo>
                  <a:cubicBezTo>
                    <a:pt x="3231" y="2516"/>
                    <a:pt x="3144" y="2451"/>
                    <a:pt x="3079" y="2212"/>
                  </a:cubicBezTo>
                  <a:cubicBezTo>
                    <a:pt x="3058" y="2126"/>
                    <a:pt x="3058" y="2039"/>
                    <a:pt x="3058" y="1952"/>
                  </a:cubicBezTo>
                  <a:close/>
                  <a:moveTo>
                    <a:pt x="9844" y="1822"/>
                  </a:moveTo>
                  <a:lnTo>
                    <a:pt x="9844" y="1822"/>
                  </a:lnTo>
                  <a:cubicBezTo>
                    <a:pt x="9800" y="2277"/>
                    <a:pt x="9605" y="2603"/>
                    <a:pt x="9519" y="2603"/>
                  </a:cubicBezTo>
                  <a:cubicBezTo>
                    <a:pt x="9475" y="2603"/>
                    <a:pt x="9453" y="2581"/>
                    <a:pt x="9432" y="2538"/>
                  </a:cubicBezTo>
                  <a:cubicBezTo>
                    <a:pt x="9388" y="2408"/>
                    <a:pt x="9388" y="2277"/>
                    <a:pt x="9432" y="2169"/>
                  </a:cubicBezTo>
                  <a:cubicBezTo>
                    <a:pt x="9519" y="1996"/>
                    <a:pt x="9670" y="1887"/>
                    <a:pt x="9844" y="1822"/>
                  </a:cubicBezTo>
                  <a:close/>
                  <a:moveTo>
                    <a:pt x="1193" y="4489"/>
                  </a:moveTo>
                  <a:cubicBezTo>
                    <a:pt x="1237" y="4489"/>
                    <a:pt x="1258" y="4489"/>
                    <a:pt x="1302" y="4511"/>
                  </a:cubicBezTo>
                  <a:cubicBezTo>
                    <a:pt x="1779" y="4619"/>
                    <a:pt x="1887" y="4814"/>
                    <a:pt x="1887" y="4857"/>
                  </a:cubicBezTo>
                  <a:cubicBezTo>
                    <a:pt x="1887" y="4922"/>
                    <a:pt x="1822" y="4966"/>
                    <a:pt x="1735" y="4966"/>
                  </a:cubicBezTo>
                  <a:cubicBezTo>
                    <a:pt x="1583" y="4944"/>
                    <a:pt x="1432" y="4879"/>
                    <a:pt x="1345" y="4771"/>
                  </a:cubicBezTo>
                  <a:cubicBezTo>
                    <a:pt x="1258" y="4684"/>
                    <a:pt x="1215" y="4597"/>
                    <a:pt x="1193" y="4489"/>
                  </a:cubicBezTo>
                  <a:close/>
                  <a:moveTo>
                    <a:pt x="11470" y="4706"/>
                  </a:moveTo>
                  <a:cubicBezTo>
                    <a:pt x="11578" y="4706"/>
                    <a:pt x="11665" y="4749"/>
                    <a:pt x="11773" y="4792"/>
                  </a:cubicBezTo>
                  <a:cubicBezTo>
                    <a:pt x="11665" y="5074"/>
                    <a:pt x="11535" y="5269"/>
                    <a:pt x="11383" y="5269"/>
                  </a:cubicBezTo>
                  <a:lnTo>
                    <a:pt x="11318" y="5269"/>
                  </a:lnTo>
                  <a:cubicBezTo>
                    <a:pt x="11210" y="5269"/>
                    <a:pt x="11123" y="5226"/>
                    <a:pt x="11058" y="5161"/>
                  </a:cubicBezTo>
                  <a:cubicBezTo>
                    <a:pt x="11015" y="5074"/>
                    <a:pt x="11015" y="4987"/>
                    <a:pt x="11058" y="4922"/>
                  </a:cubicBezTo>
                  <a:cubicBezTo>
                    <a:pt x="11166" y="4792"/>
                    <a:pt x="11318" y="4706"/>
                    <a:pt x="11470" y="4706"/>
                  </a:cubicBezTo>
                  <a:close/>
                  <a:moveTo>
                    <a:pt x="2151" y="7306"/>
                  </a:moveTo>
                  <a:cubicBezTo>
                    <a:pt x="2164" y="7306"/>
                    <a:pt x="2177" y="7306"/>
                    <a:pt x="2191" y="7307"/>
                  </a:cubicBezTo>
                  <a:cubicBezTo>
                    <a:pt x="2407" y="7307"/>
                    <a:pt x="2537" y="7372"/>
                    <a:pt x="2537" y="7481"/>
                  </a:cubicBezTo>
                  <a:cubicBezTo>
                    <a:pt x="2516" y="7676"/>
                    <a:pt x="2125" y="7979"/>
                    <a:pt x="1648" y="7979"/>
                  </a:cubicBezTo>
                  <a:lnTo>
                    <a:pt x="1518" y="7979"/>
                  </a:lnTo>
                  <a:cubicBezTo>
                    <a:pt x="1602" y="7563"/>
                    <a:pt x="1825" y="7306"/>
                    <a:pt x="2151" y="7306"/>
                  </a:cubicBezTo>
                  <a:close/>
                  <a:moveTo>
                    <a:pt x="10928" y="7611"/>
                  </a:moveTo>
                  <a:cubicBezTo>
                    <a:pt x="11145" y="7654"/>
                    <a:pt x="11318" y="7741"/>
                    <a:pt x="11470" y="7914"/>
                  </a:cubicBezTo>
                  <a:cubicBezTo>
                    <a:pt x="11578" y="8023"/>
                    <a:pt x="11622" y="8153"/>
                    <a:pt x="11643" y="8305"/>
                  </a:cubicBezTo>
                  <a:cubicBezTo>
                    <a:pt x="11557" y="8348"/>
                    <a:pt x="11470" y="8370"/>
                    <a:pt x="11383" y="8370"/>
                  </a:cubicBezTo>
                  <a:cubicBezTo>
                    <a:pt x="11253" y="8370"/>
                    <a:pt x="11123" y="8326"/>
                    <a:pt x="11036" y="8218"/>
                  </a:cubicBezTo>
                  <a:cubicBezTo>
                    <a:pt x="10754" y="7871"/>
                    <a:pt x="10798" y="7719"/>
                    <a:pt x="10819" y="7676"/>
                  </a:cubicBezTo>
                  <a:cubicBezTo>
                    <a:pt x="10841" y="7633"/>
                    <a:pt x="10884" y="7611"/>
                    <a:pt x="10928" y="7611"/>
                  </a:cubicBezTo>
                  <a:close/>
                  <a:moveTo>
                    <a:pt x="4922" y="9540"/>
                  </a:moveTo>
                  <a:cubicBezTo>
                    <a:pt x="4966" y="9540"/>
                    <a:pt x="5009" y="9540"/>
                    <a:pt x="5031" y="9562"/>
                  </a:cubicBezTo>
                  <a:cubicBezTo>
                    <a:pt x="5182" y="9584"/>
                    <a:pt x="5291" y="9714"/>
                    <a:pt x="5291" y="9844"/>
                  </a:cubicBezTo>
                  <a:cubicBezTo>
                    <a:pt x="5313" y="10061"/>
                    <a:pt x="5117" y="10278"/>
                    <a:pt x="4814" y="10429"/>
                  </a:cubicBezTo>
                  <a:cubicBezTo>
                    <a:pt x="4640" y="10213"/>
                    <a:pt x="4575" y="9952"/>
                    <a:pt x="4662" y="9692"/>
                  </a:cubicBezTo>
                  <a:cubicBezTo>
                    <a:pt x="4705" y="9605"/>
                    <a:pt x="4814" y="9540"/>
                    <a:pt x="4922" y="9540"/>
                  </a:cubicBezTo>
                  <a:close/>
                  <a:moveTo>
                    <a:pt x="8716" y="9627"/>
                  </a:moveTo>
                  <a:cubicBezTo>
                    <a:pt x="8825" y="9627"/>
                    <a:pt x="8933" y="9670"/>
                    <a:pt x="8998" y="9757"/>
                  </a:cubicBezTo>
                  <a:cubicBezTo>
                    <a:pt x="9150" y="9952"/>
                    <a:pt x="9193" y="10191"/>
                    <a:pt x="9150" y="10429"/>
                  </a:cubicBezTo>
                  <a:cubicBezTo>
                    <a:pt x="8586" y="10256"/>
                    <a:pt x="8413" y="10017"/>
                    <a:pt x="8435" y="9844"/>
                  </a:cubicBezTo>
                  <a:cubicBezTo>
                    <a:pt x="8478" y="9714"/>
                    <a:pt x="8586" y="9627"/>
                    <a:pt x="8716" y="9627"/>
                  </a:cubicBezTo>
                  <a:close/>
                  <a:moveTo>
                    <a:pt x="7741" y="109"/>
                  </a:moveTo>
                  <a:cubicBezTo>
                    <a:pt x="8109" y="109"/>
                    <a:pt x="8456" y="174"/>
                    <a:pt x="8803" y="283"/>
                  </a:cubicBezTo>
                  <a:cubicBezTo>
                    <a:pt x="9475" y="456"/>
                    <a:pt x="9930" y="1085"/>
                    <a:pt x="9844" y="1757"/>
                  </a:cubicBezTo>
                  <a:cubicBezTo>
                    <a:pt x="9627" y="1822"/>
                    <a:pt x="9453" y="1952"/>
                    <a:pt x="9345" y="2147"/>
                  </a:cubicBezTo>
                  <a:cubicBezTo>
                    <a:pt x="9280" y="2277"/>
                    <a:pt x="9280" y="2451"/>
                    <a:pt x="9345" y="2581"/>
                  </a:cubicBezTo>
                  <a:cubicBezTo>
                    <a:pt x="9388" y="2668"/>
                    <a:pt x="9453" y="2689"/>
                    <a:pt x="9497" y="2689"/>
                  </a:cubicBezTo>
                  <a:cubicBezTo>
                    <a:pt x="9692" y="2689"/>
                    <a:pt x="9887" y="2277"/>
                    <a:pt x="9930" y="1822"/>
                  </a:cubicBezTo>
                  <a:cubicBezTo>
                    <a:pt x="9996" y="1822"/>
                    <a:pt x="10061" y="1800"/>
                    <a:pt x="10126" y="1800"/>
                  </a:cubicBezTo>
                  <a:cubicBezTo>
                    <a:pt x="10516" y="1822"/>
                    <a:pt x="10863" y="1974"/>
                    <a:pt x="11145" y="2234"/>
                  </a:cubicBezTo>
                  <a:cubicBezTo>
                    <a:pt x="11817" y="2884"/>
                    <a:pt x="12055" y="3838"/>
                    <a:pt x="11795" y="4727"/>
                  </a:cubicBezTo>
                  <a:cubicBezTo>
                    <a:pt x="11687" y="4684"/>
                    <a:pt x="11578" y="4662"/>
                    <a:pt x="11470" y="4662"/>
                  </a:cubicBezTo>
                  <a:cubicBezTo>
                    <a:pt x="11453" y="4660"/>
                    <a:pt x="11436" y="4660"/>
                    <a:pt x="11420" y="4660"/>
                  </a:cubicBezTo>
                  <a:cubicBezTo>
                    <a:pt x="11242" y="4660"/>
                    <a:pt x="11072" y="4762"/>
                    <a:pt x="10993" y="4901"/>
                  </a:cubicBezTo>
                  <a:cubicBezTo>
                    <a:pt x="10928" y="4987"/>
                    <a:pt x="10928" y="5118"/>
                    <a:pt x="10971" y="5204"/>
                  </a:cubicBezTo>
                  <a:cubicBezTo>
                    <a:pt x="11047" y="5299"/>
                    <a:pt x="11155" y="5360"/>
                    <a:pt x="11268" y="5360"/>
                  </a:cubicBezTo>
                  <a:cubicBezTo>
                    <a:pt x="11284" y="5360"/>
                    <a:pt x="11301" y="5359"/>
                    <a:pt x="11318" y="5356"/>
                  </a:cubicBezTo>
                  <a:lnTo>
                    <a:pt x="11383" y="5356"/>
                  </a:lnTo>
                  <a:cubicBezTo>
                    <a:pt x="11557" y="5356"/>
                    <a:pt x="11730" y="5161"/>
                    <a:pt x="11838" y="4857"/>
                  </a:cubicBezTo>
                  <a:cubicBezTo>
                    <a:pt x="12077" y="5031"/>
                    <a:pt x="12294" y="5248"/>
                    <a:pt x="12424" y="5530"/>
                  </a:cubicBezTo>
                  <a:cubicBezTo>
                    <a:pt x="12727" y="6006"/>
                    <a:pt x="12814" y="6592"/>
                    <a:pt x="12641" y="7156"/>
                  </a:cubicBezTo>
                  <a:cubicBezTo>
                    <a:pt x="12489" y="7633"/>
                    <a:pt x="12164" y="8044"/>
                    <a:pt x="11708" y="8305"/>
                  </a:cubicBezTo>
                  <a:cubicBezTo>
                    <a:pt x="11708" y="8131"/>
                    <a:pt x="11643" y="7979"/>
                    <a:pt x="11535" y="7871"/>
                  </a:cubicBezTo>
                  <a:cubicBezTo>
                    <a:pt x="11361" y="7698"/>
                    <a:pt x="11145" y="7589"/>
                    <a:pt x="10928" y="7546"/>
                  </a:cubicBezTo>
                  <a:cubicBezTo>
                    <a:pt x="10841" y="7546"/>
                    <a:pt x="10754" y="7589"/>
                    <a:pt x="10733" y="7654"/>
                  </a:cubicBezTo>
                  <a:cubicBezTo>
                    <a:pt x="10668" y="7784"/>
                    <a:pt x="10754" y="8023"/>
                    <a:pt x="10971" y="8305"/>
                  </a:cubicBezTo>
                  <a:cubicBezTo>
                    <a:pt x="11058" y="8413"/>
                    <a:pt x="11210" y="8478"/>
                    <a:pt x="11361" y="8478"/>
                  </a:cubicBezTo>
                  <a:cubicBezTo>
                    <a:pt x="11470" y="8478"/>
                    <a:pt x="11557" y="8456"/>
                    <a:pt x="11665" y="8413"/>
                  </a:cubicBezTo>
                  <a:lnTo>
                    <a:pt x="11665" y="8413"/>
                  </a:lnTo>
                  <a:cubicBezTo>
                    <a:pt x="11687" y="9020"/>
                    <a:pt x="11491" y="9584"/>
                    <a:pt x="11123" y="10039"/>
                  </a:cubicBezTo>
                  <a:cubicBezTo>
                    <a:pt x="10819" y="10386"/>
                    <a:pt x="10386" y="10581"/>
                    <a:pt x="9930" y="10581"/>
                  </a:cubicBezTo>
                  <a:cubicBezTo>
                    <a:pt x="9822" y="10581"/>
                    <a:pt x="9692" y="10581"/>
                    <a:pt x="9584" y="10559"/>
                  </a:cubicBezTo>
                  <a:cubicBezTo>
                    <a:pt x="9453" y="10538"/>
                    <a:pt x="9323" y="10494"/>
                    <a:pt x="9215" y="10473"/>
                  </a:cubicBezTo>
                  <a:cubicBezTo>
                    <a:pt x="9280" y="10213"/>
                    <a:pt x="9215" y="9931"/>
                    <a:pt x="9042" y="9714"/>
                  </a:cubicBezTo>
                  <a:cubicBezTo>
                    <a:pt x="8955" y="9627"/>
                    <a:pt x="8846" y="9562"/>
                    <a:pt x="8716" y="9562"/>
                  </a:cubicBezTo>
                  <a:cubicBezTo>
                    <a:pt x="8543" y="9562"/>
                    <a:pt x="8391" y="9670"/>
                    <a:pt x="8348" y="9844"/>
                  </a:cubicBezTo>
                  <a:cubicBezTo>
                    <a:pt x="8348" y="9931"/>
                    <a:pt x="8348" y="10278"/>
                    <a:pt x="9107" y="10516"/>
                  </a:cubicBezTo>
                  <a:cubicBezTo>
                    <a:pt x="8977" y="10993"/>
                    <a:pt x="8478" y="11492"/>
                    <a:pt x="7481" y="11492"/>
                  </a:cubicBezTo>
                  <a:cubicBezTo>
                    <a:pt x="7177" y="11492"/>
                    <a:pt x="6895" y="11448"/>
                    <a:pt x="6613" y="11383"/>
                  </a:cubicBezTo>
                  <a:cubicBezTo>
                    <a:pt x="5594" y="11166"/>
                    <a:pt x="5096" y="10798"/>
                    <a:pt x="4857" y="10494"/>
                  </a:cubicBezTo>
                  <a:cubicBezTo>
                    <a:pt x="5117" y="10386"/>
                    <a:pt x="5291" y="10147"/>
                    <a:pt x="5334" y="9887"/>
                  </a:cubicBezTo>
                  <a:cubicBezTo>
                    <a:pt x="5334" y="9714"/>
                    <a:pt x="5204" y="9562"/>
                    <a:pt x="5031" y="9519"/>
                  </a:cubicBezTo>
                  <a:cubicBezTo>
                    <a:pt x="4986" y="9502"/>
                    <a:pt x="4941" y="9494"/>
                    <a:pt x="4896" y="9494"/>
                  </a:cubicBezTo>
                  <a:cubicBezTo>
                    <a:pt x="4765" y="9494"/>
                    <a:pt x="4640" y="9563"/>
                    <a:pt x="4575" y="9692"/>
                  </a:cubicBezTo>
                  <a:cubicBezTo>
                    <a:pt x="4467" y="9974"/>
                    <a:pt x="4510" y="10278"/>
                    <a:pt x="4705" y="10494"/>
                  </a:cubicBezTo>
                  <a:cubicBezTo>
                    <a:pt x="4409" y="10585"/>
                    <a:pt x="4098" y="10636"/>
                    <a:pt x="3789" y="10636"/>
                  </a:cubicBezTo>
                  <a:cubicBezTo>
                    <a:pt x="3578" y="10636"/>
                    <a:pt x="3369" y="10612"/>
                    <a:pt x="3166" y="10559"/>
                  </a:cubicBezTo>
                  <a:cubicBezTo>
                    <a:pt x="1887" y="10343"/>
                    <a:pt x="1367" y="8977"/>
                    <a:pt x="1475" y="8109"/>
                  </a:cubicBezTo>
                  <a:lnTo>
                    <a:pt x="1605" y="8109"/>
                  </a:lnTo>
                  <a:cubicBezTo>
                    <a:pt x="2104" y="8109"/>
                    <a:pt x="2581" y="7784"/>
                    <a:pt x="2581" y="7524"/>
                  </a:cubicBezTo>
                  <a:cubicBezTo>
                    <a:pt x="2581" y="7437"/>
                    <a:pt x="2537" y="7286"/>
                    <a:pt x="2169" y="7264"/>
                  </a:cubicBezTo>
                  <a:cubicBezTo>
                    <a:pt x="2144" y="7261"/>
                    <a:pt x="2120" y="7260"/>
                    <a:pt x="2096" y="7260"/>
                  </a:cubicBezTo>
                  <a:cubicBezTo>
                    <a:pt x="1746" y="7260"/>
                    <a:pt x="1512" y="7554"/>
                    <a:pt x="1410" y="8001"/>
                  </a:cubicBezTo>
                  <a:cubicBezTo>
                    <a:pt x="1063" y="7914"/>
                    <a:pt x="738" y="7676"/>
                    <a:pt x="586" y="7351"/>
                  </a:cubicBezTo>
                  <a:cubicBezTo>
                    <a:pt x="44" y="6397"/>
                    <a:pt x="131" y="5443"/>
                    <a:pt x="413" y="4944"/>
                  </a:cubicBezTo>
                  <a:cubicBezTo>
                    <a:pt x="543" y="4684"/>
                    <a:pt x="803" y="4532"/>
                    <a:pt x="1085" y="4511"/>
                  </a:cubicBezTo>
                  <a:cubicBezTo>
                    <a:pt x="1106" y="4641"/>
                    <a:pt x="1172" y="4749"/>
                    <a:pt x="1237" y="4857"/>
                  </a:cubicBezTo>
                  <a:cubicBezTo>
                    <a:pt x="1367" y="4987"/>
                    <a:pt x="1518" y="5053"/>
                    <a:pt x="1692" y="5074"/>
                  </a:cubicBezTo>
                  <a:cubicBezTo>
                    <a:pt x="1822" y="5074"/>
                    <a:pt x="1930" y="5009"/>
                    <a:pt x="1930" y="4901"/>
                  </a:cubicBezTo>
                  <a:cubicBezTo>
                    <a:pt x="1952" y="4771"/>
                    <a:pt x="1779" y="4576"/>
                    <a:pt x="1280" y="4467"/>
                  </a:cubicBezTo>
                  <a:cubicBezTo>
                    <a:pt x="1237" y="4445"/>
                    <a:pt x="1193" y="4445"/>
                    <a:pt x="1150" y="4445"/>
                  </a:cubicBezTo>
                  <a:cubicBezTo>
                    <a:pt x="1020" y="3708"/>
                    <a:pt x="1193" y="2950"/>
                    <a:pt x="1605" y="2364"/>
                  </a:cubicBezTo>
                  <a:cubicBezTo>
                    <a:pt x="1826" y="2048"/>
                    <a:pt x="2185" y="1882"/>
                    <a:pt x="2548" y="1882"/>
                  </a:cubicBezTo>
                  <a:cubicBezTo>
                    <a:pt x="2684" y="1882"/>
                    <a:pt x="2820" y="1905"/>
                    <a:pt x="2949" y="1952"/>
                  </a:cubicBezTo>
                  <a:cubicBezTo>
                    <a:pt x="2949" y="2061"/>
                    <a:pt x="2949" y="2147"/>
                    <a:pt x="2971" y="2256"/>
                  </a:cubicBezTo>
                  <a:cubicBezTo>
                    <a:pt x="3058" y="2559"/>
                    <a:pt x="3166" y="2624"/>
                    <a:pt x="3253" y="2624"/>
                  </a:cubicBezTo>
                  <a:cubicBezTo>
                    <a:pt x="3318" y="2624"/>
                    <a:pt x="3405" y="2559"/>
                    <a:pt x="3426" y="2429"/>
                  </a:cubicBezTo>
                  <a:cubicBezTo>
                    <a:pt x="3470" y="2212"/>
                    <a:pt x="3361" y="2017"/>
                    <a:pt x="3166" y="1931"/>
                  </a:cubicBezTo>
                  <a:lnTo>
                    <a:pt x="3058" y="1909"/>
                  </a:lnTo>
                  <a:cubicBezTo>
                    <a:pt x="3144" y="868"/>
                    <a:pt x="4055" y="391"/>
                    <a:pt x="4879" y="283"/>
                  </a:cubicBezTo>
                  <a:cubicBezTo>
                    <a:pt x="4966" y="261"/>
                    <a:pt x="5074" y="261"/>
                    <a:pt x="5182" y="261"/>
                  </a:cubicBezTo>
                  <a:cubicBezTo>
                    <a:pt x="5205" y="260"/>
                    <a:pt x="5228" y="260"/>
                    <a:pt x="5251" y="260"/>
                  </a:cubicBezTo>
                  <a:cubicBezTo>
                    <a:pt x="5724" y="260"/>
                    <a:pt x="6171" y="475"/>
                    <a:pt x="6440" y="868"/>
                  </a:cubicBezTo>
                  <a:cubicBezTo>
                    <a:pt x="6331" y="1193"/>
                    <a:pt x="6375" y="1562"/>
                    <a:pt x="6548" y="1887"/>
                  </a:cubicBezTo>
                  <a:cubicBezTo>
                    <a:pt x="6592" y="1974"/>
                    <a:pt x="6657" y="1974"/>
                    <a:pt x="6700" y="1974"/>
                  </a:cubicBezTo>
                  <a:cubicBezTo>
                    <a:pt x="6765" y="1931"/>
                    <a:pt x="6808" y="1887"/>
                    <a:pt x="6808" y="1844"/>
                  </a:cubicBezTo>
                  <a:cubicBezTo>
                    <a:pt x="6852" y="1475"/>
                    <a:pt x="6765" y="1128"/>
                    <a:pt x="6548" y="847"/>
                  </a:cubicBezTo>
                  <a:cubicBezTo>
                    <a:pt x="6657" y="500"/>
                    <a:pt x="6960" y="109"/>
                    <a:pt x="7741" y="109"/>
                  </a:cubicBezTo>
                  <a:close/>
                  <a:moveTo>
                    <a:pt x="7762" y="1"/>
                  </a:moveTo>
                  <a:cubicBezTo>
                    <a:pt x="6939" y="1"/>
                    <a:pt x="6613" y="456"/>
                    <a:pt x="6505" y="760"/>
                  </a:cubicBezTo>
                  <a:cubicBezTo>
                    <a:pt x="6195" y="367"/>
                    <a:pt x="5746" y="151"/>
                    <a:pt x="5272" y="151"/>
                  </a:cubicBezTo>
                  <a:cubicBezTo>
                    <a:pt x="5250" y="151"/>
                    <a:pt x="5227" y="152"/>
                    <a:pt x="5204" y="153"/>
                  </a:cubicBezTo>
                  <a:cubicBezTo>
                    <a:pt x="5096" y="153"/>
                    <a:pt x="4987" y="153"/>
                    <a:pt x="4879" y="174"/>
                  </a:cubicBezTo>
                  <a:cubicBezTo>
                    <a:pt x="3600" y="348"/>
                    <a:pt x="3079" y="1150"/>
                    <a:pt x="2993" y="1844"/>
                  </a:cubicBezTo>
                  <a:cubicBezTo>
                    <a:pt x="2856" y="1792"/>
                    <a:pt x="2715" y="1768"/>
                    <a:pt x="2577" y="1768"/>
                  </a:cubicBezTo>
                  <a:cubicBezTo>
                    <a:pt x="2192" y="1768"/>
                    <a:pt x="1823" y="1958"/>
                    <a:pt x="1583" y="2277"/>
                  </a:cubicBezTo>
                  <a:cubicBezTo>
                    <a:pt x="1150" y="2884"/>
                    <a:pt x="976" y="3665"/>
                    <a:pt x="1085" y="4402"/>
                  </a:cubicBezTo>
                  <a:cubicBezTo>
                    <a:pt x="781" y="4424"/>
                    <a:pt x="521" y="4597"/>
                    <a:pt x="369" y="4879"/>
                  </a:cubicBezTo>
                  <a:cubicBezTo>
                    <a:pt x="87" y="5399"/>
                    <a:pt x="1" y="6397"/>
                    <a:pt x="543" y="7351"/>
                  </a:cubicBezTo>
                  <a:cubicBezTo>
                    <a:pt x="716" y="7719"/>
                    <a:pt x="1041" y="7958"/>
                    <a:pt x="1432" y="8044"/>
                  </a:cubicBezTo>
                  <a:cubicBezTo>
                    <a:pt x="1302" y="8955"/>
                    <a:pt x="1844" y="10364"/>
                    <a:pt x="3166" y="10603"/>
                  </a:cubicBezTo>
                  <a:cubicBezTo>
                    <a:pt x="3380" y="10654"/>
                    <a:pt x="3597" y="10678"/>
                    <a:pt x="3814" y="10678"/>
                  </a:cubicBezTo>
                  <a:cubicBezTo>
                    <a:pt x="4146" y="10678"/>
                    <a:pt x="4477" y="10621"/>
                    <a:pt x="4792" y="10516"/>
                  </a:cubicBezTo>
                  <a:cubicBezTo>
                    <a:pt x="5031" y="10841"/>
                    <a:pt x="5529" y="11253"/>
                    <a:pt x="6592" y="11470"/>
                  </a:cubicBezTo>
                  <a:cubicBezTo>
                    <a:pt x="6874" y="11535"/>
                    <a:pt x="7177" y="11578"/>
                    <a:pt x="7481" y="11578"/>
                  </a:cubicBezTo>
                  <a:cubicBezTo>
                    <a:pt x="8543" y="11578"/>
                    <a:pt x="9063" y="11036"/>
                    <a:pt x="9193" y="10538"/>
                  </a:cubicBezTo>
                  <a:cubicBezTo>
                    <a:pt x="9302" y="10581"/>
                    <a:pt x="9432" y="10603"/>
                    <a:pt x="9562" y="10624"/>
                  </a:cubicBezTo>
                  <a:cubicBezTo>
                    <a:pt x="9692" y="10646"/>
                    <a:pt x="9822" y="10646"/>
                    <a:pt x="9930" y="10668"/>
                  </a:cubicBezTo>
                  <a:cubicBezTo>
                    <a:pt x="10407" y="10668"/>
                    <a:pt x="10863" y="10451"/>
                    <a:pt x="11166" y="10082"/>
                  </a:cubicBezTo>
                  <a:cubicBezTo>
                    <a:pt x="11578" y="9605"/>
                    <a:pt x="11773" y="8998"/>
                    <a:pt x="11752" y="8370"/>
                  </a:cubicBezTo>
                  <a:cubicBezTo>
                    <a:pt x="12771" y="7784"/>
                    <a:pt x="13118" y="6483"/>
                    <a:pt x="12510" y="5464"/>
                  </a:cubicBezTo>
                  <a:cubicBezTo>
                    <a:pt x="12359" y="5183"/>
                    <a:pt x="12142" y="4922"/>
                    <a:pt x="11882" y="4749"/>
                  </a:cubicBezTo>
                  <a:cubicBezTo>
                    <a:pt x="12077" y="4055"/>
                    <a:pt x="12012" y="2798"/>
                    <a:pt x="11210" y="2147"/>
                  </a:cubicBezTo>
                  <a:cubicBezTo>
                    <a:pt x="10906" y="1887"/>
                    <a:pt x="10538" y="1735"/>
                    <a:pt x="10147" y="1714"/>
                  </a:cubicBezTo>
                  <a:cubicBezTo>
                    <a:pt x="10082" y="1714"/>
                    <a:pt x="10017" y="1714"/>
                    <a:pt x="9952" y="1735"/>
                  </a:cubicBezTo>
                  <a:cubicBezTo>
                    <a:pt x="10017" y="1020"/>
                    <a:pt x="9540" y="370"/>
                    <a:pt x="8846" y="196"/>
                  </a:cubicBezTo>
                  <a:cubicBezTo>
                    <a:pt x="8500" y="88"/>
                    <a:pt x="8131" y="23"/>
                    <a:pt x="77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85" name="Google Shape;5204;p83"/>
            <p:cNvSpPr/>
            <p:nvPr/>
          </p:nvSpPr>
          <p:spPr>
            <a:xfrm>
              <a:off x="2604651" y="2541488"/>
              <a:ext cx="361006" cy="317473"/>
            </a:xfrm>
            <a:custGeom>
              <a:avLst/>
              <a:gdLst/>
              <a:ahLst/>
              <a:cxnLst/>
              <a:rect l="l" t="t" r="r" b="b"/>
              <a:pathLst>
                <a:path w="8782" h="7723" extrusionOk="0">
                  <a:moveTo>
                    <a:pt x="4532" y="652"/>
                  </a:moveTo>
                  <a:cubicBezTo>
                    <a:pt x="4640" y="804"/>
                    <a:pt x="4683" y="999"/>
                    <a:pt x="4662" y="1194"/>
                  </a:cubicBezTo>
                  <a:cubicBezTo>
                    <a:pt x="4662" y="1194"/>
                    <a:pt x="4640" y="1216"/>
                    <a:pt x="4640" y="1216"/>
                  </a:cubicBezTo>
                  <a:cubicBezTo>
                    <a:pt x="4640" y="1216"/>
                    <a:pt x="4618" y="1216"/>
                    <a:pt x="4597" y="1194"/>
                  </a:cubicBezTo>
                  <a:cubicBezTo>
                    <a:pt x="4510" y="1043"/>
                    <a:pt x="4488" y="847"/>
                    <a:pt x="4532" y="652"/>
                  </a:cubicBezTo>
                  <a:close/>
                  <a:moveTo>
                    <a:pt x="6743" y="1238"/>
                  </a:moveTo>
                  <a:lnTo>
                    <a:pt x="6743" y="1238"/>
                  </a:lnTo>
                  <a:cubicBezTo>
                    <a:pt x="6702" y="1526"/>
                    <a:pt x="6583" y="1716"/>
                    <a:pt x="6534" y="1716"/>
                  </a:cubicBezTo>
                  <a:cubicBezTo>
                    <a:pt x="6531" y="1716"/>
                    <a:pt x="6529" y="1716"/>
                    <a:pt x="6526" y="1715"/>
                  </a:cubicBezTo>
                  <a:cubicBezTo>
                    <a:pt x="6505" y="1715"/>
                    <a:pt x="6483" y="1671"/>
                    <a:pt x="6483" y="1671"/>
                  </a:cubicBezTo>
                  <a:cubicBezTo>
                    <a:pt x="6461" y="1606"/>
                    <a:pt x="6461" y="1520"/>
                    <a:pt x="6483" y="1433"/>
                  </a:cubicBezTo>
                  <a:cubicBezTo>
                    <a:pt x="6548" y="1346"/>
                    <a:pt x="6635" y="1259"/>
                    <a:pt x="6743" y="1238"/>
                  </a:cubicBezTo>
                  <a:close/>
                  <a:moveTo>
                    <a:pt x="2147" y="1585"/>
                  </a:moveTo>
                  <a:cubicBezTo>
                    <a:pt x="2190" y="1650"/>
                    <a:pt x="2212" y="1736"/>
                    <a:pt x="2212" y="1823"/>
                  </a:cubicBezTo>
                  <a:cubicBezTo>
                    <a:pt x="2190" y="1780"/>
                    <a:pt x="2169" y="1715"/>
                    <a:pt x="2147" y="1671"/>
                  </a:cubicBezTo>
                  <a:cubicBezTo>
                    <a:pt x="2147" y="1636"/>
                    <a:pt x="2147" y="1615"/>
                    <a:pt x="2147" y="1585"/>
                  </a:cubicBezTo>
                  <a:close/>
                  <a:moveTo>
                    <a:pt x="987" y="3151"/>
                  </a:moveTo>
                  <a:cubicBezTo>
                    <a:pt x="1036" y="3151"/>
                    <a:pt x="1084" y="3156"/>
                    <a:pt x="1128" y="3167"/>
                  </a:cubicBezTo>
                  <a:cubicBezTo>
                    <a:pt x="1366" y="3232"/>
                    <a:pt x="1431" y="3297"/>
                    <a:pt x="1431" y="3341"/>
                  </a:cubicBezTo>
                  <a:cubicBezTo>
                    <a:pt x="1431" y="3362"/>
                    <a:pt x="1366" y="3406"/>
                    <a:pt x="1258" y="3406"/>
                  </a:cubicBezTo>
                  <a:cubicBezTo>
                    <a:pt x="1128" y="3406"/>
                    <a:pt x="1019" y="3341"/>
                    <a:pt x="911" y="3276"/>
                  </a:cubicBezTo>
                  <a:cubicBezTo>
                    <a:pt x="893" y="3239"/>
                    <a:pt x="874" y="3202"/>
                    <a:pt x="856" y="3165"/>
                  </a:cubicBezTo>
                  <a:lnTo>
                    <a:pt x="856" y="3165"/>
                  </a:lnTo>
                  <a:cubicBezTo>
                    <a:pt x="897" y="3156"/>
                    <a:pt x="942" y="3151"/>
                    <a:pt x="987" y="3151"/>
                  </a:cubicBezTo>
                  <a:close/>
                  <a:moveTo>
                    <a:pt x="7697" y="3146"/>
                  </a:moveTo>
                  <a:cubicBezTo>
                    <a:pt x="7805" y="3167"/>
                    <a:pt x="7936" y="3211"/>
                    <a:pt x="8022" y="3297"/>
                  </a:cubicBezTo>
                  <a:cubicBezTo>
                    <a:pt x="7957" y="3384"/>
                    <a:pt x="7827" y="3427"/>
                    <a:pt x="7719" y="3427"/>
                  </a:cubicBezTo>
                  <a:cubicBezTo>
                    <a:pt x="7610" y="3427"/>
                    <a:pt x="7524" y="3406"/>
                    <a:pt x="7502" y="3341"/>
                  </a:cubicBezTo>
                  <a:cubicBezTo>
                    <a:pt x="7480" y="3319"/>
                    <a:pt x="7480" y="3276"/>
                    <a:pt x="7502" y="3254"/>
                  </a:cubicBezTo>
                  <a:cubicBezTo>
                    <a:pt x="7545" y="3189"/>
                    <a:pt x="7610" y="3146"/>
                    <a:pt x="7697" y="3146"/>
                  </a:cubicBezTo>
                  <a:close/>
                  <a:moveTo>
                    <a:pt x="1496" y="5140"/>
                  </a:moveTo>
                  <a:cubicBezTo>
                    <a:pt x="1561" y="5140"/>
                    <a:pt x="1627" y="5162"/>
                    <a:pt x="1692" y="5184"/>
                  </a:cubicBezTo>
                  <a:cubicBezTo>
                    <a:pt x="1583" y="5227"/>
                    <a:pt x="1475" y="5249"/>
                    <a:pt x="1388" y="5249"/>
                  </a:cubicBezTo>
                  <a:lnTo>
                    <a:pt x="1236" y="5249"/>
                  </a:lnTo>
                  <a:cubicBezTo>
                    <a:pt x="1301" y="5162"/>
                    <a:pt x="1388" y="5140"/>
                    <a:pt x="1496" y="5140"/>
                  </a:cubicBezTo>
                  <a:close/>
                  <a:moveTo>
                    <a:pt x="7524" y="5140"/>
                  </a:moveTo>
                  <a:cubicBezTo>
                    <a:pt x="7654" y="5140"/>
                    <a:pt x="7762" y="5205"/>
                    <a:pt x="7849" y="5314"/>
                  </a:cubicBezTo>
                  <a:cubicBezTo>
                    <a:pt x="7914" y="5357"/>
                    <a:pt x="7936" y="5444"/>
                    <a:pt x="7957" y="5509"/>
                  </a:cubicBezTo>
                  <a:cubicBezTo>
                    <a:pt x="7892" y="5509"/>
                    <a:pt x="7827" y="5487"/>
                    <a:pt x="7762" y="5444"/>
                  </a:cubicBezTo>
                  <a:cubicBezTo>
                    <a:pt x="7524" y="5270"/>
                    <a:pt x="7502" y="5140"/>
                    <a:pt x="7502" y="5140"/>
                  </a:cubicBezTo>
                  <a:close/>
                  <a:moveTo>
                    <a:pt x="5984" y="6441"/>
                  </a:moveTo>
                  <a:cubicBezTo>
                    <a:pt x="6049" y="6463"/>
                    <a:pt x="6114" y="6484"/>
                    <a:pt x="6158" y="6549"/>
                  </a:cubicBezTo>
                  <a:cubicBezTo>
                    <a:pt x="6201" y="6571"/>
                    <a:pt x="6223" y="6614"/>
                    <a:pt x="6244" y="6680"/>
                  </a:cubicBezTo>
                  <a:cubicBezTo>
                    <a:pt x="6006" y="6571"/>
                    <a:pt x="5941" y="6441"/>
                    <a:pt x="5941" y="6441"/>
                  </a:cubicBezTo>
                  <a:close/>
                  <a:moveTo>
                    <a:pt x="3448" y="6398"/>
                  </a:moveTo>
                  <a:cubicBezTo>
                    <a:pt x="3469" y="6398"/>
                    <a:pt x="3491" y="6398"/>
                    <a:pt x="3513" y="6419"/>
                  </a:cubicBezTo>
                  <a:cubicBezTo>
                    <a:pt x="3643" y="6441"/>
                    <a:pt x="3708" y="6549"/>
                    <a:pt x="3730" y="6658"/>
                  </a:cubicBezTo>
                  <a:cubicBezTo>
                    <a:pt x="3708" y="6788"/>
                    <a:pt x="3599" y="6961"/>
                    <a:pt x="3318" y="7048"/>
                  </a:cubicBezTo>
                  <a:cubicBezTo>
                    <a:pt x="3188" y="6918"/>
                    <a:pt x="3144" y="6723"/>
                    <a:pt x="3209" y="6571"/>
                  </a:cubicBezTo>
                  <a:cubicBezTo>
                    <a:pt x="3253" y="6463"/>
                    <a:pt x="3339" y="6398"/>
                    <a:pt x="3448" y="6398"/>
                  </a:cubicBezTo>
                  <a:close/>
                  <a:moveTo>
                    <a:pt x="5356" y="67"/>
                  </a:moveTo>
                  <a:cubicBezTo>
                    <a:pt x="5594" y="67"/>
                    <a:pt x="5833" y="110"/>
                    <a:pt x="6049" y="175"/>
                  </a:cubicBezTo>
                  <a:cubicBezTo>
                    <a:pt x="6505" y="284"/>
                    <a:pt x="6786" y="696"/>
                    <a:pt x="6743" y="1151"/>
                  </a:cubicBezTo>
                  <a:cubicBezTo>
                    <a:pt x="6591" y="1173"/>
                    <a:pt x="6483" y="1281"/>
                    <a:pt x="6418" y="1411"/>
                  </a:cubicBezTo>
                  <a:cubicBezTo>
                    <a:pt x="6375" y="1520"/>
                    <a:pt x="6375" y="1628"/>
                    <a:pt x="6418" y="1715"/>
                  </a:cubicBezTo>
                  <a:cubicBezTo>
                    <a:pt x="6440" y="1780"/>
                    <a:pt x="6483" y="1801"/>
                    <a:pt x="6526" y="1801"/>
                  </a:cubicBezTo>
                  <a:cubicBezTo>
                    <a:pt x="6656" y="1801"/>
                    <a:pt x="6786" y="1520"/>
                    <a:pt x="6830" y="1216"/>
                  </a:cubicBezTo>
                  <a:lnTo>
                    <a:pt x="6938" y="1216"/>
                  </a:lnTo>
                  <a:cubicBezTo>
                    <a:pt x="7198" y="1238"/>
                    <a:pt x="7437" y="1324"/>
                    <a:pt x="7632" y="1498"/>
                  </a:cubicBezTo>
                  <a:cubicBezTo>
                    <a:pt x="8174" y="1931"/>
                    <a:pt x="8326" y="2820"/>
                    <a:pt x="8066" y="3232"/>
                  </a:cubicBezTo>
                  <a:cubicBezTo>
                    <a:pt x="7979" y="3146"/>
                    <a:pt x="7827" y="3081"/>
                    <a:pt x="7697" y="3081"/>
                  </a:cubicBezTo>
                  <a:cubicBezTo>
                    <a:pt x="7683" y="3078"/>
                    <a:pt x="7669" y="3076"/>
                    <a:pt x="7654" y="3076"/>
                  </a:cubicBezTo>
                  <a:cubicBezTo>
                    <a:pt x="7561" y="3076"/>
                    <a:pt x="7472" y="3135"/>
                    <a:pt x="7415" y="3211"/>
                  </a:cubicBezTo>
                  <a:cubicBezTo>
                    <a:pt x="7394" y="3276"/>
                    <a:pt x="7394" y="3341"/>
                    <a:pt x="7415" y="3384"/>
                  </a:cubicBezTo>
                  <a:cubicBezTo>
                    <a:pt x="7437" y="3427"/>
                    <a:pt x="7524" y="3514"/>
                    <a:pt x="7719" y="3514"/>
                  </a:cubicBezTo>
                  <a:cubicBezTo>
                    <a:pt x="7871" y="3514"/>
                    <a:pt x="8001" y="3449"/>
                    <a:pt x="8087" y="3341"/>
                  </a:cubicBezTo>
                  <a:cubicBezTo>
                    <a:pt x="8196" y="3449"/>
                    <a:pt x="8304" y="3579"/>
                    <a:pt x="8369" y="3709"/>
                  </a:cubicBezTo>
                  <a:cubicBezTo>
                    <a:pt x="8651" y="4121"/>
                    <a:pt x="8694" y="4642"/>
                    <a:pt x="8499" y="5075"/>
                  </a:cubicBezTo>
                  <a:cubicBezTo>
                    <a:pt x="8413" y="5292"/>
                    <a:pt x="8261" y="5444"/>
                    <a:pt x="8044" y="5509"/>
                  </a:cubicBezTo>
                  <a:cubicBezTo>
                    <a:pt x="8022" y="5422"/>
                    <a:pt x="7957" y="5335"/>
                    <a:pt x="7892" y="5249"/>
                  </a:cubicBezTo>
                  <a:cubicBezTo>
                    <a:pt x="7805" y="5140"/>
                    <a:pt x="7675" y="5075"/>
                    <a:pt x="7524" y="5053"/>
                  </a:cubicBezTo>
                  <a:cubicBezTo>
                    <a:pt x="7480" y="5053"/>
                    <a:pt x="7437" y="5075"/>
                    <a:pt x="7437" y="5119"/>
                  </a:cubicBezTo>
                  <a:cubicBezTo>
                    <a:pt x="7394" y="5205"/>
                    <a:pt x="7502" y="5357"/>
                    <a:pt x="7719" y="5509"/>
                  </a:cubicBezTo>
                  <a:cubicBezTo>
                    <a:pt x="7772" y="5562"/>
                    <a:pt x="7855" y="5601"/>
                    <a:pt x="7931" y="5601"/>
                  </a:cubicBezTo>
                  <a:cubicBezTo>
                    <a:pt x="7948" y="5601"/>
                    <a:pt x="7964" y="5599"/>
                    <a:pt x="7979" y="5595"/>
                  </a:cubicBezTo>
                  <a:lnTo>
                    <a:pt x="7979" y="5595"/>
                  </a:lnTo>
                  <a:cubicBezTo>
                    <a:pt x="8066" y="5921"/>
                    <a:pt x="7979" y="6268"/>
                    <a:pt x="7805" y="6549"/>
                  </a:cubicBezTo>
                  <a:cubicBezTo>
                    <a:pt x="7621" y="6768"/>
                    <a:pt x="7345" y="6882"/>
                    <a:pt x="7068" y="6882"/>
                  </a:cubicBezTo>
                  <a:cubicBezTo>
                    <a:pt x="6988" y="6882"/>
                    <a:pt x="6908" y="6872"/>
                    <a:pt x="6830" y="6853"/>
                  </a:cubicBezTo>
                  <a:cubicBezTo>
                    <a:pt x="6656" y="6810"/>
                    <a:pt x="6505" y="6766"/>
                    <a:pt x="6331" y="6723"/>
                  </a:cubicBezTo>
                  <a:cubicBezTo>
                    <a:pt x="6310" y="6528"/>
                    <a:pt x="6158" y="6398"/>
                    <a:pt x="5984" y="6376"/>
                  </a:cubicBezTo>
                  <a:cubicBezTo>
                    <a:pt x="5972" y="6372"/>
                    <a:pt x="5961" y="6370"/>
                    <a:pt x="5951" y="6370"/>
                  </a:cubicBezTo>
                  <a:cubicBezTo>
                    <a:pt x="5905" y="6370"/>
                    <a:pt x="5876" y="6406"/>
                    <a:pt x="5876" y="6441"/>
                  </a:cubicBezTo>
                  <a:cubicBezTo>
                    <a:pt x="5854" y="6549"/>
                    <a:pt x="5984" y="6680"/>
                    <a:pt x="6244" y="6788"/>
                  </a:cubicBezTo>
                  <a:cubicBezTo>
                    <a:pt x="6244" y="6940"/>
                    <a:pt x="6179" y="7113"/>
                    <a:pt x="6049" y="7222"/>
                  </a:cubicBezTo>
                  <a:cubicBezTo>
                    <a:pt x="5767" y="7483"/>
                    <a:pt x="5411" y="7614"/>
                    <a:pt x="5049" y="7614"/>
                  </a:cubicBezTo>
                  <a:cubicBezTo>
                    <a:pt x="5021" y="7614"/>
                    <a:pt x="4993" y="7613"/>
                    <a:pt x="4965" y="7612"/>
                  </a:cubicBezTo>
                  <a:cubicBezTo>
                    <a:pt x="4749" y="7612"/>
                    <a:pt x="4553" y="7590"/>
                    <a:pt x="4337" y="7547"/>
                  </a:cubicBezTo>
                  <a:cubicBezTo>
                    <a:pt x="3990" y="7482"/>
                    <a:pt x="3643" y="7330"/>
                    <a:pt x="3383" y="7113"/>
                  </a:cubicBezTo>
                  <a:cubicBezTo>
                    <a:pt x="3686" y="7005"/>
                    <a:pt x="3795" y="6810"/>
                    <a:pt x="3816" y="6636"/>
                  </a:cubicBezTo>
                  <a:cubicBezTo>
                    <a:pt x="3816" y="6422"/>
                    <a:pt x="3640" y="6295"/>
                    <a:pt x="3463" y="6295"/>
                  </a:cubicBezTo>
                  <a:cubicBezTo>
                    <a:pt x="3336" y="6295"/>
                    <a:pt x="3208" y="6361"/>
                    <a:pt x="3144" y="6506"/>
                  </a:cubicBezTo>
                  <a:cubicBezTo>
                    <a:pt x="3079" y="6680"/>
                    <a:pt x="3122" y="6896"/>
                    <a:pt x="3253" y="7026"/>
                  </a:cubicBezTo>
                  <a:cubicBezTo>
                    <a:pt x="3136" y="7046"/>
                    <a:pt x="3019" y="7057"/>
                    <a:pt x="2902" y="7057"/>
                  </a:cubicBezTo>
                  <a:cubicBezTo>
                    <a:pt x="2758" y="7057"/>
                    <a:pt x="2615" y="7041"/>
                    <a:pt x="2472" y="7005"/>
                  </a:cubicBezTo>
                  <a:cubicBezTo>
                    <a:pt x="1952" y="6918"/>
                    <a:pt x="1496" y="6549"/>
                    <a:pt x="1280" y="6051"/>
                  </a:cubicBezTo>
                  <a:cubicBezTo>
                    <a:pt x="1150" y="5812"/>
                    <a:pt x="1106" y="5530"/>
                    <a:pt x="1193" y="5270"/>
                  </a:cubicBezTo>
                  <a:lnTo>
                    <a:pt x="1193" y="5270"/>
                  </a:lnTo>
                  <a:cubicBezTo>
                    <a:pt x="1258" y="5292"/>
                    <a:pt x="1345" y="5292"/>
                    <a:pt x="1410" y="5292"/>
                  </a:cubicBezTo>
                  <a:cubicBezTo>
                    <a:pt x="1583" y="5292"/>
                    <a:pt x="1778" y="5227"/>
                    <a:pt x="1778" y="5162"/>
                  </a:cubicBezTo>
                  <a:cubicBezTo>
                    <a:pt x="1778" y="5097"/>
                    <a:pt x="1692" y="5032"/>
                    <a:pt x="1518" y="5032"/>
                  </a:cubicBezTo>
                  <a:cubicBezTo>
                    <a:pt x="1388" y="5032"/>
                    <a:pt x="1236" y="5075"/>
                    <a:pt x="1171" y="5184"/>
                  </a:cubicBezTo>
                  <a:cubicBezTo>
                    <a:pt x="824" y="5119"/>
                    <a:pt x="521" y="4902"/>
                    <a:pt x="347" y="4598"/>
                  </a:cubicBezTo>
                  <a:cubicBezTo>
                    <a:pt x="152" y="4295"/>
                    <a:pt x="109" y="3904"/>
                    <a:pt x="239" y="3579"/>
                  </a:cubicBezTo>
                  <a:cubicBezTo>
                    <a:pt x="347" y="3362"/>
                    <a:pt x="542" y="3211"/>
                    <a:pt x="781" y="3146"/>
                  </a:cubicBezTo>
                  <a:cubicBezTo>
                    <a:pt x="803" y="3211"/>
                    <a:pt x="846" y="3254"/>
                    <a:pt x="889" y="3297"/>
                  </a:cubicBezTo>
                  <a:cubicBezTo>
                    <a:pt x="998" y="3406"/>
                    <a:pt x="1128" y="3471"/>
                    <a:pt x="1280" y="3471"/>
                  </a:cubicBezTo>
                  <a:cubicBezTo>
                    <a:pt x="1410" y="3471"/>
                    <a:pt x="1518" y="3384"/>
                    <a:pt x="1540" y="3319"/>
                  </a:cubicBezTo>
                  <a:cubicBezTo>
                    <a:pt x="1540" y="3276"/>
                    <a:pt x="1496" y="3146"/>
                    <a:pt x="1171" y="3081"/>
                  </a:cubicBezTo>
                  <a:cubicBezTo>
                    <a:pt x="1117" y="3070"/>
                    <a:pt x="1057" y="3064"/>
                    <a:pt x="998" y="3064"/>
                  </a:cubicBezTo>
                  <a:cubicBezTo>
                    <a:pt x="938" y="3064"/>
                    <a:pt x="879" y="3070"/>
                    <a:pt x="824" y="3081"/>
                  </a:cubicBezTo>
                  <a:cubicBezTo>
                    <a:pt x="629" y="2647"/>
                    <a:pt x="629" y="2170"/>
                    <a:pt x="824" y="1758"/>
                  </a:cubicBezTo>
                  <a:cubicBezTo>
                    <a:pt x="985" y="1517"/>
                    <a:pt x="1241" y="1383"/>
                    <a:pt x="1584" y="1383"/>
                  </a:cubicBezTo>
                  <a:cubicBezTo>
                    <a:pt x="1703" y="1383"/>
                    <a:pt x="1833" y="1399"/>
                    <a:pt x="1973" y="1433"/>
                  </a:cubicBezTo>
                  <a:cubicBezTo>
                    <a:pt x="2017" y="1433"/>
                    <a:pt x="2060" y="1454"/>
                    <a:pt x="2082" y="1476"/>
                  </a:cubicBezTo>
                  <a:cubicBezTo>
                    <a:pt x="2082" y="1541"/>
                    <a:pt x="2082" y="1628"/>
                    <a:pt x="2082" y="1693"/>
                  </a:cubicBezTo>
                  <a:cubicBezTo>
                    <a:pt x="2147" y="1888"/>
                    <a:pt x="2190" y="1910"/>
                    <a:pt x="2212" y="1910"/>
                  </a:cubicBezTo>
                  <a:cubicBezTo>
                    <a:pt x="2255" y="1910"/>
                    <a:pt x="2277" y="1888"/>
                    <a:pt x="2277" y="1866"/>
                  </a:cubicBezTo>
                  <a:cubicBezTo>
                    <a:pt x="2320" y="1715"/>
                    <a:pt x="2277" y="1563"/>
                    <a:pt x="2169" y="1433"/>
                  </a:cubicBezTo>
                  <a:cubicBezTo>
                    <a:pt x="2234" y="761"/>
                    <a:pt x="2754" y="240"/>
                    <a:pt x="3426" y="175"/>
                  </a:cubicBezTo>
                  <a:cubicBezTo>
                    <a:pt x="3491" y="154"/>
                    <a:pt x="3556" y="154"/>
                    <a:pt x="3621" y="154"/>
                  </a:cubicBezTo>
                  <a:cubicBezTo>
                    <a:pt x="3643" y="152"/>
                    <a:pt x="3665" y="152"/>
                    <a:pt x="3686" y="152"/>
                  </a:cubicBezTo>
                  <a:cubicBezTo>
                    <a:pt x="4006" y="152"/>
                    <a:pt x="4284" y="300"/>
                    <a:pt x="4467" y="544"/>
                  </a:cubicBezTo>
                  <a:cubicBezTo>
                    <a:pt x="4402" y="782"/>
                    <a:pt x="4423" y="1021"/>
                    <a:pt x="4532" y="1238"/>
                  </a:cubicBezTo>
                  <a:cubicBezTo>
                    <a:pt x="4553" y="1281"/>
                    <a:pt x="4597" y="1303"/>
                    <a:pt x="4640" y="1303"/>
                  </a:cubicBezTo>
                  <a:lnTo>
                    <a:pt x="4662" y="1303"/>
                  </a:lnTo>
                  <a:cubicBezTo>
                    <a:pt x="4705" y="1281"/>
                    <a:pt x="4727" y="1259"/>
                    <a:pt x="4749" y="1216"/>
                  </a:cubicBezTo>
                  <a:cubicBezTo>
                    <a:pt x="4770" y="978"/>
                    <a:pt x="4705" y="739"/>
                    <a:pt x="4553" y="544"/>
                  </a:cubicBezTo>
                  <a:cubicBezTo>
                    <a:pt x="4640" y="327"/>
                    <a:pt x="4835" y="67"/>
                    <a:pt x="5356" y="67"/>
                  </a:cubicBezTo>
                  <a:close/>
                  <a:moveTo>
                    <a:pt x="5300" y="0"/>
                  </a:moveTo>
                  <a:cubicBezTo>
                    <a:pt x="4953" y="0"/>
                    <a:pt x="4634" y="192"/>
                    <a:pt x="4510" y="501"/>
                  </a:cubicBezTo>
                  <a:cubicBezTo>
                    <a:pt x="4307" y="257"/>
                    <a:pt x="4009" y="108"/>
                    <a:pt x="3704" y="108"/>
                  </a:cubicBezTo>
                  <a:cubicBezTo>
                    <a:pt x="3684" y="108"/>
                    <a:pt x="3663" y="109"/>
                    <a:pt x="3643" y="110"/>
                  </a:cubicBezTo>
                  <a:lnTo>
                    <a:pt x="3426" y="110"/>
                  </a:lnTo>
                  <a:cubicBezTo>
                    <a:pt x="2732" y="175"/>
                    <a:pt x="2190" y="717"/>
                    <a:pt x="2082" y="1411"/>
                  </a:cubicBezTo>
                  <a:cubicBezTo>
                    <a:pt x="2060" y="1389"/>
                    <a:pt x="2017" y="1368"/>
                    <a:pt x="1995" y="1368"/>
                  </a:cubicBezTo>
                  <a:cubicBezTo>
                    <a:pt x="1842" y="1335"/>
                    <a:pt x="1701" y="1319"/>
                    <a:pt x="1572" y="1319"/>
                  </a:cubicBezTo>
                  <a:cubicBezTo>
                    <a:pt x="1192" y="1319"/>
                    <a:pt x="921" y="1461"/>
                    <a:pt x="759" y="1736"/>
                  </a:cubicBezTo>
                  <a:cubicBezTo>
                    <a:pt x="542" y="2170"/>
                    <a:pt x="521" y="2669"/>
                    <a:pt x="716" y="3124"/>
                  </a:cubicBezTo>
                  <a:cubicBezTo>
                    <a:pt x="477" y="3167"/>
                    <a:pt x="261" y="3341"/>
                    <a:pt x="152" y="3579"/>
                  </a:cubicBezTo>
                  <a:cubicBezTo>
                    <a:pt x="0" y="3948"/>
                    <a:pt x="44" y="4338"/>
                    <a:pt x="261" y="4663"/>
                  </a:cubicBezTo>
                  <a:cubicBezTo>
                    <a:pt x="434" y="4988"/>
                    <a:pt x="738" y="5227"/>
                    <a:pt x="1106" y="5292"/>
                  </a:cubicBezTo>
                  <a:cubicBezTo>
                    <a:pt x="1019" y="5574"/>
                    <a:pt x="1041" y="5856"/>
                    <a:pt x="1171" y="6116"/>
                  </a:cubicBezTo>
                  <a:cubicBezTo>
                    <a:pt x="1410" y="6636"/>
                    <a:pt x="1887" y="7026"/>
                    <a:pt x="2450" y="7135"/>
                  </a:cubicBezTo>
                  <a:cubicBezTo>
                    <a:pt x="2591" y="7156"/>
                    <a:pt x="2732" y="7167"/>
                    <a:pt x="2873" y="7167"/>
                  </a:cubicBezTo>
                  <a:cubicBezTo>
                    <a:pt x="3014" y="7167"/>
                    <a:pt x="3155" y="7156"/>
                    <a:pt x="3296" y="7135"/>
                  </a:cubicBezTo>
                  <a:cubicBezTo>
                    <a:pt x="3578" y="7395"/>
                    <a:pt x="3946" y="7568"/>
                    <a:pt x="4337" y="7612"/>
                  </a:cubicBezTo>
                  <a:cubicBezTo>
                    <a:pt x="4532" y="7677"/>
                    <a:pt x="4749" y="7698"/>
                    <a:pt x="4965" y="7698"/>
                  </a:cubicBezTo>
                  <a:lnTo>
                    <a:pt x="4965" y="7720"/>
                  </a:lnTo>
                  <a:cubicBezTo>
                    <a:pt x="4991" y="7722"/>
                    <a:pt x="5017" y="7722"/>
                    <a:pt x="5043" y="7722"/>
                  </a:cubicBezTo>
                  <a:cubicBezTo>
                    <a:pt x="5429" y="7722"/>
                    <a:pt x="5808" y="7572"/>
                    <a:pt x="6093" y="7308"/>
                  </a:cubicBezTo>
                  <a:cubicBezTo>
                    <a:pt x="6223" y="7178"/>
                    <a:pt x="6310" y="7026"/>
                    <a:pt x="6331" y="6831"/>
                  </a:cubicBezTo>
                  <a:cubicBezTo>
                    <a:pt x="6483" y="6896"/>
                    <a:pt x="6656" y="6918"/>
                    <a:pt x="6808" y="6961"/>
                  </a:cubicBezTo>
                  <a:cubicBezTo>
                    <a:pt x="6900" y="6987"/>
                    <a:pt x="6991" y="6999"/>
                    <a:pt x="7081" y="6999"/>
                  </a:cubicBezTo>
                  <a:cubicBezTo>
                    <a:pt x="7374" y="6999"/>
                    <a:pt x="7650" y="6868"/>
                    <a:pt x="7849" y="6636"/>
                  </a:cubicBezTo>
                  <a:cubicBezTo>
                    <a:pt x="8066" y="6333"/>
                    <a:pt x="8131" y="5964"/>
                    <a:pt x="8066" y="5617"/>
                  </a:cubicBezTo>
                  <a:cubicBezTo>
                    <a:pt x="8282" y="5552"/>
                    <a:pt x="8478" y="5357"/>
                    <a:pt x="8564" y="5140"/>
                  </a:cubicBezTo>
                  <a:cubicBezTo>
                    <a:pt x="8781" y="4663"/>
                    <a:pt x="8716" y="4121"/>
                    <a:pt x="8434" y="3709"/>
                  </a:cubicBezTo>
                  <a:cubicBezTo>
                    <a:pt x="8347" y="3558"/>
                    <a:pt x="8261" y="3427"/>
                    <a:pt x="8131" y="3319"/>
                  </a:cubicBezTo>
                  <a:cubicBezTo>
                    <a:pt x="8413" y="2885"/>
                    <a:pt x="8261" y="1931"/>
                    <a:pt x="7675" y="1454"/>
                  </a:cubicBezTo>
                  <a:cubicBezTo>
                    <a:pt x="7480" y="1281"/>
                    <a:pt x="7220" y="1173"/>
                    <a:pt x="6938" y="1151"/>
                  </a:cubicBezTo>
                  <a:lnTo>
                    <a:pt x="6830" y="1151"/>
                  </a:lnTo>
                  <a:cubicBezTo>
                    <a:pt x="6873" y="674"/>
                    <a:pt x="6548" y="240"/>
                    <a:pt x="6093" y="132"/>
                  </a:cubicBezTo>
                  <a:cubicBezTo>
                    <a:pt x="5854" y="67"/>
                    <a:pt x="5594" y="24"/>
                    <a:pt x="5356" y="2"/>
                  </a:cubicBezTo>
                  <a:cubicBezTo>
                    <a:pt x="5337" y="1"/>
                    <a:pt x="5318" y="0"/>
                    <a:pt x="53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86" name="Google Shape;5205;p83"/>
            <p:cNvSpPr/>
            <p:nvPr/>
          </p:nvSpPr>
          <p:spPr>
            <a:xfrm>
              <a:off x="2620354" y="2541365"/>
              <a:ext cx="353319" cy="246193"/>
            </a:xfrm>
            <a:custGeom>
              <a:avLst/>
              <a:gdLst/>
              <a:ahLst/>
              <a:cxnLst/>
              <a:rect l="l" t="t" r="r" b="b"/>
              <a:pathLst>
                <a:path w="8595" h="5989" extrusionOk="0">
                  <a:moveTo>
                    <a:pt x="5896" y="1"/>
                  </a:moveTo>
                  <a:cubicBezTo>
                    <a:pt x="5588" y="1"/>
                    <a:pt x="5516" y="1588"/>
                    <a:pt x="5516" y="1588"/>
                  </a:cubicBezTo>
                  <a:lnTo>
                    <a:pt x="2220" y="2260"/>
                  </a:lnTo>
                  <a:cubicBezTo>
                    <a:pt x="2220" y="2260"/>
                    <a:pt x="1808" y="634"/>
                    <a:pt x="1375" y="395"/>
                  </a:cubicBezTo>
                  <a:cubicBezTo>
                    <a:pt x="1367" y="391"/>
                    <a:pt x="1359" y="389"/>
                    <a:pt x="1351" y="389"/>
                  </a:cubicBezTo>
                  <a:cubicBezTo>
                    <a:pt x="943" y="389"/>
                    <a:pt x="1" y="5989"/>
                    <a:pt x="4159" y="5989"/>
                  </a:cubicBezTo>
                  <a:cubicBezTo>
                    <a:pt x="4367" y="5989"/>
                    <a:pt x="4588" y="5975"/>
                    <a:pt x="4822" y="5945"/>
                  </a:cubicBezTo>
                  <a:cubicBezTo>
                    <a:pt x="8594" y="5490"/>
                    <a:pt x="6383" y="417"/>
                    <a:pt x="5993" y="48"/>
                  </a:cubicBezTo>
                  <a:cubicBezTo>
                    <a:pt x="5958" y="16"/>
                    <a:pt x="5926" y="1"/>
                    <a:pt x="58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87" name="Google Shape;5206;p83"/>
            <p:cNvSpPr/>
            <p:nvPr/>
          </p:nvSpPr>
          <p:spPr>
            <a:xfrm>
              <a:off x="2783796" y="2676114"/>
              <a:ext cx="64210" cy="38888"/>
            </a:xfrm>
            <a:custGeom>
              <a:avLst/>
              <a:gdLst/>
              <a:ahLst/>
              <a:cxnLst/>
              <a:rect l="l" t="t" r="r" b="b"/>
              <a:pathLst>
                <a:path w="1562" h="946" extrusionOk="0">
                  <a:moveTo>
                    <a:pt x="1561" y="1"/>
                  </a:moveTo>
                  <a:lnTo>
                    <a:pt x="0" y="217"/>
                  </a:lnTo>
                  <a:cubicBezTo>
                    <a:pt x="388" y="758"/>
                    <a:pt x="684" y="945"/>
                    <a:pt x="910" y="945"/>
                  </a:cubicBezTo>
                  <a:cubicBezTo>
                    <a:pt x="1416" y="945"/>
                    <a:pt x="1561" y="1"/>
                    <a:pt x="15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88" name="Google Shape;5207;p83"/>
            <p:cNvSpPr/>
            <p:nvPr/>
          </p:nvSpPr>
          <p:spPr>
            <a:xfrm>
              <a:off x="2832795" y="2605944"/>
              <a:ext cx="16073" cy="80900"/>
            </a:xfrm>
            <a:custGeom>
              <a:avLst/>
              <a:gdLst/>
              <a:ahLst/>
              <a:cxnLst/>
              <a:rect l="l" t="t" r="r" b="b"/>
              <a:pathLst>
                <a:path w="391" h="1968" extrusionOk="0">
                  <a:moveTo>
                    <a:pt x="339" y="0"/>
                  </a:moveTo>
                  <a:cubicBezTo>
                    <a:pt x="331" y="0"/>
                    <a:pt x="326" y="6"/>
                    <a:pt x="326" y="17"/>
                  </a:cubicBezTo>
                  <a:cubicBezTo>
                    <a:pt x="304" y="17"/>
                    <a:pt x="1" y="580"/>
                    <a:pt x="109" y="1903"/>
                  </a:cubicBezTo>
                  <a:cubicBezTo>
                    <a:pt x="109" y="1924"/>
                    <a:pt x="131" y="1946"/>
                    <a:pt x="152" y="1946"/>
                  </a:cubicBezTo>
                  <a:lnTo>
                    <a:pt x="152" y="1968"/>
                  </a:lnTo>
                  <a:cubicBezTo>
                    <a:pt x="174" y="1968"/>
                    <a:pt x="196" y="1946"/>
                    <a:pt x="196" y="1924"/>
                  </a:cubicBezTo>
                  <a:cubicBezTo>
                    <a:pt x="66" y="624"/>
                    <a:pt x="391" y="60"/>
                    <a:pt x="391" y="60"/>
                  </a:cubicBezTo>
                  <a:cubicBezTo>
                    <a:pt x="391" y="38"/>
                    <a:pt x="391" y="17"/>
                    <a:pt x="369" y="17"/>
                  </a:cubicBezTo>
                  <a:cubicBezTo>
                    <a:pt x="358" y="6"/>
                    <a:pt x="348" y="0"/>
                    <a:pt x="3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89" name="Google Shape;5208;p83"/>
            <p:cNvSpPr/>
            <p:nvPr/>
          </p:nvSpPr>
          <p:spPr>
            <a:xfrm>
              <a:off x="2709803" y="2630156"/>
              <a:ext cx="87395" cy="54920"/>
            </a:xfrm>
            <a:custGeom>
              <a:avLst/>
              <a:gdLst/>
              <a:ahLst/>
              <a:cxnLst/>
              <a:rect l="l" t="t" r="r" b="b"/>
              <a:pathLst>
                <a:path w="2126" h="1336" extrusionOk="0">
                  <a:moveTo>
                    <a:pt x="407" y="1"/>
                  </a:moveTo>
                  <a:cubicBezTo>
                    <a:pt x="185" y="1"/>
                    <a:pt x="44" y="56"/>
                    <a:pt x="44" y="56"/>
                  </a:cubicBezTo>
                  <a:cubicBezTo>
                    <a:pt x="22" y="56"/>
                    <a:pt x="1" y="78"/>
                    <a:pt x="22" y="100"/>
                  </a:cubicBezTo>
                  <a:cubicBezTo>
                    <a:pt x="22" y="115"/>
                    <a:pt x="33" y="130"/>
                    <a:pt x="47" y="130"/>
                  </a:cubicBezTo>
                  <a:cubicBezTo>
                    <a:pt x="53" y="130"/>
                    <a:pt x="59" y="128"/>
                    <a:pt x="66" y="121"/>
                  </a:cubicBezTo>
                  <a:cubicBezTo>
                    <a:pt x="81" y="121"/>
                    <a:pt x="219" y="69"/>
                    <a:pt x="430" y="69"/>
                  </a:cubicBezTo>
                  <a:cubicBezTo>
                    <a:pt x="825" y="69"/>
                    <a:pt x="1473" y="253"/>
                    <a:pt x="2039" y="1314"/>
                  </a:cubicBezTo>
                  <a:cubicBezTo>
                    <a:pt x="2039" y="1335"/>
                    <a:pt x="2060" y="1335"/>
                    <a:pt x="2082" y="1335"/>
                  </a:cubicBezTo>
                  <a:cubicBezTo>
                    <a:pt x="2104" y="1335"/>
                    <a:pt x="2125" y="1314"/>
                    <a:pt x="2104" y="1292"/>
                  </a:cubicBezTo>
                  <a:cubicBezTo>
                    <a:pt x="1512" y="193"/>
                    <a:pt x="819" y="1"/>
                    <a:pt x="4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90" name="Google Shape;5209;p83"/>
            <p:cNvSpPr/>
            <p:nvPr/>
          </p:nvSpPr>
          <p:spPr>
            <a:xfrm>
              <a:off x="2799828" y="2728690"/>
              <a:ext cx="23226" cy="35722"/>
            </a:xfrm>
            <a:custGeom>
              <a:avLst/>
              <a:gdLst/>
              <a:ahLst/>
              <a:cxnLst/>
              <a:rect l="l" t="t" r="r" b="b"/>
              <a:pathLst>
                <a:path w="565" h="869" extrusionOk="0">
                  <a:moveTo>
                    <a:pt x="44" y="1"/>
                  </a:moveTo>
                  <a:cubicBezTo>
                    <a:pt x="22" y="22"/>
                    <a:pt x="1" y="22"/>
                    <a:pt x="1" y="44"/>
                  </a:cubicBezTo>
                  <a:cubicBezTo>
                    <a:pt x="1" y="109"/>
                    <a:pt x="22" y="716"/>
                    <a:pt x="196" y="846"/>
                  </a:cubicBezTo>
                  <a:cubicBezTo>
                    <a:pt x="217" y="846"/>
                    <a:pt x="239" y="868"/>
                    <a:pt x="261" y="868"/>
                  </a:cubicBezTo>
                  <a:lnTo>
                    <a:pt x="282" y="846"/>
                  </a:lnTo>
                  <a:cubicBezTo>
                    <a:pt x="564" y="781"/>
                    <a:pt x="564" y="131"/>
                    <a:pt x="564" y="44"/>
                  </a:cubicBezTo>
                  <a:cubicBezTo>
                    <a:pt x="564" y="22"/>
                    <a:pt x="543" y="1"/>
                    <a:pt x="521" y="1"/>
                  </a:cubicBezTo>
                  <a:cubicBezTo>
                    <a:pt x="499" y="1"/>
                    <a:pt x="477" y="22"/>
                    <a:pt x="477" y="44"/>
                  </a:cubicBezTo>
                  <a:cubicBezTo>
                    <a:pt x="477" y="304"/>
                    <a:pt x="434" y="738"/>
                    <a:pt x="282" y="781"/>
                  </a:cubicBezTo>
                  <a:lnTo>
                    <a:pt x="239" y="781"/>
                  </a:lnTo>
                  <a:cubicBezTo>
                    <a:pt x="131" y="695"/>
                    <a:pt x="87" y="283"/>
                    <a:pt x="87" y="44"/>
                  </a:cubicBezTo>
                  <a:cubicBezTo>
                    <a:pt x="87" y="22"/>
                    <a:pt x="66" y="1"/>
                    <a:pt x="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91" name="Google Shape;5210;p83"/>
            <p:cNvSpPr/>
            <p:nvPr/>
          </p:nvSpPr>
          <p:spPr>
            <a:xfrm>
              <a:off x="2736564" y="2655273"/>
              <a:ext cx="23185" cy="27131"/>
            </a:xfrm>
            <a:custGeom>
              <a:avLst/>
              <a:gdLst/>
              <a:ahLst/>
              <a:cxnLst/>
              <a:rect l="l" t="t" r="r" b="b"/>
              <a:pathLst>
                <a:path w="564" h="660" extrusionOk="0">
                  <a:moveTo>
                    <a:pt x="410" y="0"/>
                  </a:moveTo>
                  <a:cubicBezTo>
                    <a:pt x="388" y="0"/>
                    <a:pt x="369" y="17"/>
                    <a:pt x="369" y="52"/>
                  </a:cubicBezTo>
                  <a:cubicBezTo>
                    <a:pt x="434" y="269"/>
                    <a:pt x="455" y="551"/>
                    <a:pt x="390" y="594"/>
                  </a:cubicBezTo>
                  <a:lnTo>
                    <a:pt x="369" y="594"/>
                  </a:lnTo>
                  <a:cubicBezTo>
                    <a:pt x="282" y="551"/>
                    <a:pt x="152" y="334"/>
                    <a:pt x="87" y="204"/>
                  </a:cubicBezTo>
                  <a:cubicBezTo>
                    <a:pt x="72" y="189"/>
                    <a:pt x="56" y="173"/>
                    <a:pt x="41" y="173"/>
                  </a:cubicBezTo>
                  <a:cubicBezTo>
                    <a:pt x="35" y="173"/>
                    <a:pt x="28" y="176"/>
                    <a:pt x="22" y="182"/>
                  </a:cubicBezTo>
                  <a:cubicBezTo>
                    <a:pt x="0" y="182"/>
                    <a:pt x="0" y="204"/>
                    <a:pt x="0" y="226"/>
                  </a:cubicBezTo>
                  <a:cubicBezTo>
                    <a:pt x="22" y="269"/>
                    <a:pt x="195" y="616"/>
                    <a:pt x="347" y="659"/>
                  </a:cubicBezTo>
                  <a:lnTo>
                    <a:pt x="412" y="659"/>
                  </a:lnTo>
                  <a:cubicBezTo>
                    <a:pt x="564" y="594"/>
                    <a:pt x="477" y="161"/>
                    <a:pt x="455" y="31"/>
                  </a:cubicBezTo>
                  <a:cubicBezTo>
                    <a:pt x="446" y="11"/>
                    <a:pt x="427" y="0"/>
                    <a:pt x="4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92" name="Google Shape;5211;p83"/>
            <p:cNvSpPr/>
            <p:nvPr/>
          </p:nvSpPr>
          <p:spPr>
            <a:xfrm>
              <a:off x="2862228" y="2637802"/>
              <a:ext cx="19649" cy="29433"/>
            </a:xfrm>
            <a:custGeom>
              <a:avLst/>
              <a:gdLst/>
              <a:ahLst/>
              <a:cxnLst/>
              <a:rect l="l" t="t" r="r" b="b"/>
              <a:pathLst>
                <a:path w="478" h="716" extrusionOk="0">
                  <a:moveTo>
                    <a:pt x="434" y="0"/>
                  </a:moveTo>
                  <a:cubicBezTo>
                    <a:pt x="412" y="0"/>
                    <a:pt x="390" y="22"/>
                    <a:pt x="390" y="44"/>
                  </a:cubicBezTo>
                  <a:cubicBezTo>
                    <a:pt x="412" y="239"/>
                    <a:pt x="390" y="456"/>
                    <a:pt x="325" y="629"/>
                  </a:cubicBezTo>
                  <a:cubicBezTo>
                    <a:pt x="217" y="477"/>
                    <a:pt x="130" y="304"/>
                    <a:pt x="87" y="130"/>
                  </a:cubicBezTo>
                  <a:cubicBezTo>
                    <a:pt x="87" y="115"/>
                    <a:pt x="76" y="100"/>
                    <a:pt x="62" y="100"/>
                  </a:cubicBezTo>
                  <a:cubicBezTo>
                    <a:pt x="56" y="100"/>
                    <a:pt x="50" y="102"/>
                    <a:pt x="44" y="109"/>
                  </a:cubicBezTo>
                  <a:cubicBezTo>
                    <a:pt x="22" y="109"/>
                    <a:pt x="0" y="130"/>
                    <a:pt x="22" y="152"/>
                  </a:cubicBezTo>
                  <a:cubicBezTo>
                    <a:pt x="44" y="239"/>
                    <a:pt x="174" y="651"/>
                    <a:pt x="282" y="716"/>
                  </a:cubicBezTo>
                  <a:lnTo>
                    <a:pt x="347" y="716"/>
                  </a:lnTo>
                  <a:cubicBezTo>
                    <a:pt x="477" y="672"/>
                    <a:pt x="477" y="239"/>
                    <a:pt x="477" y="44"/>
                  </a:cubicBezTo>
                  <a:cubicBezTo>
                    <a:pt x="477" y="22"/>
                    <a:pt x="455" y="0"/>
                    <a:pt x="4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93" name="Google Shape;5212;p83"/>
            <p:cNvSpPr/>
            <p:nvPr/>
          </p:nvSpPr>
          <p:spPr>
            <a:xfrm>
              <a:off x="2861776" y="2565001"/>
              <a:ext cx="18293" cy="38066"/>
            </a:xfrm>
            <a:custGeom>
              <a:avLst/>
              <a:gdLst/>
              <a:ahLst/>
              <a:cxnLst/>
              <a:rect l="l" t="t" r="r" b="b"/>
              <a:pathLst>
                <a:path w="445" h="926" extrusionOk="0">
                  <a:moveTo>
                    <a:pt x="149" y="0"/>
                  </a:moveTo>
                  <a:cubicBezTo>
                    <a:pt x="1" y="0"/>
                    <a:pt x="76" y="926"/>
                    <a:pt x="76" y="926"/>
                  </a:cubicBezTo>
                  <a:lnTo>
                    <a:pt x="445" y="904"/>
                  </a:lnTo>
                  <a:cubicBezTo>
                    <a:pt x="445" y="904"/>
                    <a:pt x="358" y="167"/>
                    <a:pt x="185" y="15"/>
                  </a:cubicBezTo>
                  <a:cubicBezTo>
                    <a:pt x="172" y="5"/>
                    <a:pt x="160" y="0"/>
                    <a:pt x="1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94" name="Google Shape;5213;p83"/>
            <p:cNvSpPr/>
            <p:nvPr/>
          </p:nvSpPr>
          <p:spPr>
            <a:xfrm>
              <a:off x="2673259" y="2595914"/>
              <a:ext cx="21458" cy="38353"/>
            </a:xfrm>
            <a:custGeom>
              <a:avLst/>
              <a:gdLst/>
              <a:ahLst/>
              <a:cxnLst/>
              <a:rect l="l" t="t" r="r" b="b"/>
              <a:pathLst>
                <a:path w="522" h="933" extrusionOk="0">
                  <a:moveTo>
                    <a:pt x="169" y="0"/>
                  </a:moveTo>
                  <a:cubicBezTo>
                    <a:pt x="1" y="0"/>
                    <a:pt x="1" y="933"/>
                    <a:pt x="1" y="933"/>
                  </a:cubicBezTo>
                  <a:lnTo>
                    <a:pt x="521" y="803"/>
                  </a:lnTo>
                  <a:cubicBezTo>
                    <a:pt x="521" y="803"/>
                    <a:pt x="326" y="22"/>
                    <a:pt x="174" y="0"/>
                  </a:cubicBezTo>
                  <a:cubicBezTo>
                    <a:pt x="172" y="0"/>
                    <a:pt x="170" y="0"/>
                    <a:pt x="1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95" name="Google Shape;5214;p83"/>
            <p:cNvSpPr/>
            <p:nvPr/>
          </p:nvSpPr>
          <p:spPr>
            <a:xfrm>
              <a:off x="2772204" y="2627114"/>
              <a:ext cx="15169" cy="11633"/>
            </a:xfrm>
            <a:custGeom>
              <a:avLst/>
              <a:gdLst/>
              <a:ahLst/>
              <a:cxnLst/>
              <a:rect l="l" t="t" r="r" b="b"/>
              <a:pathLst>
                <a:path w="369" h="283" extrusionOk="0">
                  <a:moveTo>
                    <a:pt x="65" y="0"/>
                  </a:moveTo>
                  <a:cubicBezTo>
                    <a:pt x="44" y="0"/>
                    <a:pt x="22" y="0"/>
                    <a:pt x="0" y="22"/>
                  </a:cubicBezTo>
                  <a:cubicBezTo>
                    <a:pt x="0" y="44"/>
                    <a:pt x="0" y="65"/>
                    <a:pt x="44" y="87"/>
                  </a:cubicBezTo>
                  <a:cubicBezTo>
                    <a:pt x="130" y="109"/>
                    <a:pt x="282" y="195"/>
                    <a:pt x="282" y="260"/>
                  </a:cubicBezTo>
                  <a:cubicBezTo>
                    <a:pt x="282" y="282"/>
                    <a:pt x="304" y="282"/>
                    <a:pt x="326" y="282"/>
                  </a:cubicBezTo>
                  <a:cubicBezTo>
                    <a:pt x="347" y="282"/>
                    <a:pt x="369" y="260"/>
                    <a:pt x="369" y="239"/>
                  </a:cubicBezTo>
                  <a:cubicBezTo>
                    <a:pt x="347" y="109"/>
                    <a:pt x="109" y="22"/>
                    <a:pt x="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96" name="Google Shape;5215;p83"/>
            <p:cNvSpPr/>
            <p:nvPr/>
          </p:nvSpPr>
          <p:spPr>
            <a:xfrm>
              <a:off x="2790291" y="2618030"/>
              <a:ext cx="13154" cy="16237"/>
            </a:xfrm>
            <a:custGeom>
              <a:avLst/>
              <a:gdLst/>
              <a:ahLst/>
              <a:cxnLst/>
              <a:rect l="l" t="t" r="r" b="b"/>
              <a:pathLst>
                <a:path w="320" h="395" extrusionOk="0">
                  <a:moveTo>
                    <a:pt x="70" y="0"/>
                  </a:moveTo>
                  <a:cubicBezTo>
                    <a:pt x="43" y="0"/>
                    <a:pt x="0" y="51"/>
                    <a:pt x="37" y="69"/>
                  </a:cubicBezTo>
                  <a:cubicBezTo>
                    <a:pt x="102" y="156"/>
                    <a:pt x="211" y="286"/>
                    <a:pt x="189" y="351"/>
                  </a:cubicBezTo>
                  <a:cubicBezTo>
                    <a:pt x="189" y="351"/>
                    <a:pt x="211" y="373"/>
                    <a:pt x="233" y="395"/>
                  </a:cubicBezTo>
                  <a:cubicBezTo>
                    <a:pt x="254" y="395"/>
                    <a:pt x="276" y="373"/>
                    <a:pt x="276" y="351"/>
                  </a:cubicBezTo>
                  <a:cubicBezTo>
                    <a:pt x="319" y="221"/>
                    <a:pt x="124" y="48"/>
                    <a:pt x="81" y="4"/>
                  </a:cubicBezTo>
                  <a:cubicBezTo>
                    <a:pt x="78" y="1"/>
                    <a:pt x="74" y="0"/>
                    <a:pt x="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97" name="Google Shape;5216;p83"/>
            <p:cNvSpPr/>
            <p:nvPr/>
          </p:nvSpPr>
          <p:spPr>
            <a:xfrm>
              <a:off x="2793579" y="2640474"/>
              <a:ext cx="12538" cy="16073"/>
            </a:xfrm>
            <a:custGeom>
              <a:avLst/>
              <a:gdLst/>
              <a:ahLst/>
              <a:cxnLst/>
              <a:rect l="l" t="t" r="r" b="b"/>
              <a:pathLst>
                <a:path w="305" h="391" extrusionOk="0">
                  <a:moveTo>
                    <a:pt x="22" y="0"/>
                  </a:moveTo>
                  <a:cubicBezTo>
                    <a:pt x="1" y="22"/>
                    <a:pt x="1" y="44"/>
                    <a:pt x="22" y="65"/>
                  </a:cubicBezTo>
                  <a:cubicBezTo>
                    <a:pt x="87" y="152"/>
                    <a:pt x="196" y="282"/>
                    <a:pt x="174" y="347"/>
                  </a:cubicBezTo>
                  <a:cubicBezTo>
                    <a:pt x="174" y="347"/>
                    <a:pt x="196" y="391"/>
                    <a:pt x="218" y="391"/>
                  </a:cubicBezTo>
                  <a:cubicBezTo>
                    <a:pt x="239" y="391"/>
                    <a:pt x="261" y="391"/>
                    <a:pt x="261" y="347"/>
                  </a:cubicBezTo>
                  <a:cubicBezTo>
                    <a:pt x="304" y="217"/>
                    <a:pt x="109" y="44"/>
                    <a:pt x="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98" name="Google Shape;5217;p83"/>
            <p:cNvSpPr/>
            <p:nvPr/>
          </p:nvSpPr>
          <p:spPr>
            <a:xfrm>
              <a:off x="2803733" y="2637309"/>
              <a:ext cx="13072" cy="16566"/>
            </a:xfrm>
            <a:custGeom>
              <a:avLst/>
              <a:gdLst/>
              <a:ahLst/>
              <a:cxnLst/>
              <a:rect l="l" t="t" r="r" b="b"/>
              <a:pathLst>
                <a:path w="318" h="403" extrusionOk="0">
                  <a:moveTo>
                    <a:pt x="74" y="0"/>
                  </a:moveTo>
                  <a:cubicBezTo>
                    <a:pt x="36" y="0"/>
                    <a:pt x="1" y="60"/>
                    <a:pt x="36" y="77"/>
                  </a:cubicBezTo>
                  <a:cubicBezTo>
                    <a:pt x="122" y="142"/>
                    <a:pt x="231" y="273"/>
                    <a:pt x="209" y="338"/>
                  </a:cubicBezTo>
                  <a:cubicBezTo>
                    <a:pt x="187" y="359"/>
                    <a:pt x="209" y="381"/>
                    <a:pt x="231" y="403"/>
                  </a:cubicBezTo>
                  <a:cubicBezTo>
                    <a:pt x="252" y="403"/>
                    <a:pt x="274" y="381"/>
                    <a:pt x="274" y="359"/>
                  </a:cubicBezTo>
                  <a:cubicBezTo>
                    <a:pt x="317" y="229"/>
                    <a:pt x="122" y="56"/>
                    <a:pt x="101" y="12"/>
                  </a:cubicBezTo>
                  <a:cubicBezTo>
                    <a:pt x="92" y="4"/>
                    <a:pt x="83" y="0"/>
                    <a:pt x="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99" name="Google Shape;5218;p83"/>
            <p:cNvSpPr/>
            <p:nvPr/>
          </p:nvSpPr>
          <p:spPr>
            <a:xfrm>
              <a:off x="2809159" y="2619386"/>
              <a:ext cx="10318" cy="17553"/>
            </a:xfrm>
            <a:custGeom>
              <a:avLst/>
              <a:gdLst/>
              <a:ahLst/>
              <a:cxnLst/>
              <a:rect l="l" t="t" r="r" b="b"/>
              <a:pathLst>
                <a:path w="251" h="427" extrusionOk="0">
                  <a:moveTo>
                    <a:pt x="76" y="0"/>
                  </a:moveTo>
                  <a:cubicBezTo>
                    <a:pt x="44" y="0"/>
                    <a:pt x="0" y="47"/>
                    <a:pt x="34" y="80"/>
                  </a:cubicBezTo>
                  <a:cubicBezTo>
                    <a:pt x="99" y="167"/>
                    <a:pt x="164" y="318"/>
                    <a:pt x="120" y="362"/>
                  </a:cubicBezTo>
                  <a:cubicBezTo>
                    <a:pt x="99" y="383"/>
                    <a:pt x="99" y="405"/>
                    <a:pt x="120" y="427"/>
                  </a:cubicBezTo>
                  <a:lnTo>
                    <a:pt x="142" y="427"/>
                  </a:lnTo>
                  <a:cubicBezTo>
                    <a:pt x="164" y="427"/>
                    <a:pt x="164" y="405"/>
                    <a:pt x="185" y="405"/>
                  </a:cubicBezTo>
                  <a:cubicBezTo>
                    <a:pt x="250" y="297"/>
                    <a:pt x="120" y="58"/>
                    <a:pt x="99" y="15"/>
                  </a:cubicBezTo>
                  <a:cubicBezTo>
                    <a:pt x="94" y="5"/>
                    <a:pt x="85" y="0"/>
                    <a:pt x="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00" name="Google Shape;5219;p83"/>
            <p:cNvSpPr/>
            <p:nvPr/>
          </p:nvSpPr>
          <p:spPr>
            <a:xfrm>
              <a:off x="2822108" y="2621770"/>
              <a:ext cx="7153" cy="17841"/>
            </a:xfrm>
            <a:custGeom>
              <a:avLst/>
              <a:gdLst/>
              <a:ahLst/>
              <a:cxnLst/>
              <a:rect l="l" t="t" r="r" b="b"/>
              <a:pathLst>
                <a:path w="174" h="434" extrusionOk="0">
                  <a:moveTo>
                    <a:pt x="44" y="0"/>
                  </a:moveTo>
                  <a:cubicBezTo>
                    <a:pt x="22" y="0"/>
                    <a:pt x="22" y="22"/>
                    <a:pt x="22" y="65"/>
                  </a:cubicBezTo>
                  <a:cubicBezTo>
                    <a:pt x="66" y="152"/>
                    <a:pt x="66" y="325"/>
                    <a:pt x="22" y="369"/>
                  </a:cubicBezTo>
                  <a:cubicBezTo>
                    <a:pt x="1" y="369"/>
                    <a:pt x="1" y="412"/>
                    <a:pt x="22" y="412"/>
                  </a:cubicBezTo>
                  <a:lnTo>
                    <a:pt x="66" y="412"/>
                  </a:lnTo>
                  <a:cubicBezTo>
                    <a:pt x="66" y="412"/>
                    <a:pt x="66" y="412"/>
                    <a:pt x="66" y="434"/>
                  </a:cubicBezTo>
                  <a:cubicBezTo>
                    <a:pt x="174" y="347"/>
                    <a:pt x="109" y="87"/>
                    <a:pt x="109" y="44"/>
                  </a:cubicBezTo>
                  <a:cubicBezTo>
                    <a:pt x="87" y="22"/>
                    <a:pt x="66" y="0"/>
                    <a:pt x="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01" name="Google Shape;5220;p83"/>
            <p:cNvSpPr/>
            <p:nvPr/>
          </p:nvSpPr>
          <p:spPr>
            <a:xfrm>
              <a:off x="2940825" y="3005711"/>
              <a:ext cx="11428" cy="16237"/>
            </a:xfrm>
            <a:custGeom>
              <a:avLst/>
              <a:gdLst/>
              <a:ahLst/>
              <a:cxnLst/>
              <a:rect l="l" t="t" r="r" b="b"/>
              <a:pathLst>
                <a:path w="278" h="395" extrusionOk="0">
                  <a:moveTo>
                    <a:pt x="68" y="1"/>
                  </a:moveTo>
                  <a:cubicBezTo>
                    <a:pt x="31" y="1"/>
                    <a:pt x="1" y="69"/>
                    <a:pt x="39" y="69"/>
                  </a:cubicBezTo>
                  <a:cubicBezTo>
                    <a:pt x="126" y="135"/>
                    <a:pt x="191" y="243"/>
                    <a:pt x="191" y="351"/>
                  </a:cubicBezTo>
                  <a:cubicBezTo>
                    <a:pt x="191" y="373"/>
                    <a:pt x="213" y="395"/>
                    <a:pt x="235" y="395"/>
                  </a:cubicBezTo>
                  <a:lnTo>
                    <a:pt x="235" y="373"/>
                  </a:lnTo>
                  <a:cubicBezTo>
                    <a:pt x="256" y="373"/>
                    <a:pt x="278" y="373"/>
                    <a:pt x="278" y="351"/>
                  </a:cubicBezTo>
                  <a:cubicBezTo>
                    <a:pt x="278" y="200"/>
                    <a:pt x="191" y="69"/>
                    <a:pt x="83" y="4"/>
                  </a:cubicBezTo>
                  <a:cubicBezTo>
                    <a:pt x="78" y="2"/>
                    <a:pt x="73" y="1"/>
                    <a:pt x="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02" name="Google Shape;5221;p83"/>
            <p:cNvSpPr/>
            <p:nvPr/>
          </p:nvSpPr>
          <p:spPr>
            <a:xfrm>
              <a:off x="2932604" y="3021907"/>
              <a:ext cx="11633" cy="15580"/>
            </a:xfrm>
            <a:custGeom>
              <a:avLst/>
              <a:gdLst/>
              <a:ahLst/>
              <a:cxnLst/>
              <a:rect l="l" t="t" r="r" b="b"/>
              <a:pathLst>
                <a:path w="283" h="379" extrusionOk="0">
                  <a:moveTo>
                    <a:pt x="23" y="1"/>
                  </a:moveTo>
                  <a:cubicBezTo>
                    <a:pt x="1" y="22"/>
                    <a:pt x="23" y="44"/>
                    <a:pt x="44" y="66"/>
                  </a:cubicBezTo>
                  <a:cubicBezTo>
                    <a:pt x="44" y="66"/>
                    <a:pt x="218" y="174"/>
                    <a:pt x="196" y="326"/>
                  </a:cubicBezTo>
                  <a:cubicBezTo>
                    <a:pt x="196" y="348"/>
                    <a:pt x="196" y="369"/>
                    <a:pt x="239" y="369"/>
                  </a:cubicBezTo>
                  <a:cubicBezTo>
                    <a:pt x="239" y="376"/>
                    <a:pt x="241" y="378"/>
                    <a:pt x="244" y="378"/>
                  </a:cubicBezTo>
                  <a:cubicBezTo>
                    <a:pt x="252" y="378"/>
                    <a:pt x="267" y="363"/>
                    <a:pt x="283" y="348"/>
                  </a:cubicBezTo>
                  <a:cubicBezTo>
                    <a:pt x="283" y="218"/>
                    <a:pt x="196" y="87"/>
                    <a:pt x="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03" name="Google Shape;5222;p83"/>
            <p:cNvSpPr/>
            <p:nvPr/>
          </p:nvSpPr>
          <p:spPr>
            <a:xfrm>
              <a:off x="2944196" y="3041762"/>
              <a:ext cx="10729" cy="15826"/>
            </a:xfrm>
            <a:custGeom>
              <a:avLst/>
              <a:gdLst/>
              <a:ahLst/>
              <a:cxnLst/>
              <a:rect l="l" t="t" r="r" b="b"/>
              <a:pathLst>
                <a:path w="261" h="385" extrusionOk="0">
                  <a:moveTo>
                    <a:pt x="33" y="0"/>
                  </a:moveTo>
                  <a:cubicBezTo>
                    <a:pt x="22" y="0"/>
                    <a:pt x="12" y="6"/>
                    <a:pt x="1" y="16"/>
                  </a:cubicBezTo>
                  <a:cubicBezTo>
                    <a:pt x="1" y="16"/>
                    <a:pt x="1" y="38"/>
                    <a:pt x="1" y="60"/>
                  </a:cubicBezTo>
                  <a:cubicBezTo>
                    <a:pt x="1" y="60"/>
                    <a:pt x="174" y="190"/>
                    <a:pt x="174" y="342"/>
                  </a:cubicBezTo>
                  <a:cubicBezTo>
                    <a:pt x="174" y="363"/>
                    <a:pt x="174" y="363"/>
                    <a:pt x="196" y="385"/>
                  </a:cubicBezTo>
                  <a:cubicBezTo>
                    <a:pt x="218" y="385"/>
                    <a:pt x="261" y="363"/>
                    <a:pt x="261" y="342"/>
                  </a:cubicBezTo>
                  <a:cubicBezTo>
                    <a:pt x="261" y="211"/>
                    <a:pt x="174" y="81"/>
                    <a:pt x="66" y="16"/>
                  </a:cubicBezTo>
                  <a:cubicBezTo>
                    <a:pt x="55" y="6"/>
                    <a:pt x="44" y="0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04" name="Google Shape;5223;p83"/>
            <p:cNvSpPr/>
            <p:nvPr/>
          </p:nvSpPr>
          <p:spPr>
            <a:xfrm>
              <a:off x="2952212" y="3031033"/>
              <a:ext cx="10770" cy="15867"/>
            </a:xfrm>
            <a:custGeom>
              <a:avLst/>
              <a:gdLst/>
              <a:ahLst/>
              <a:cxnLst/>
              <a:rect l="l" t="t" r="r" b="b"/>
              <a:pathLst>
                <a:path w="262" h="386" extrusionOk="0">
                  <a:moveTo>
                    <a:pt x="33" y="1"/>
                  </a:moveTo>
                  <a:cubicBezTo>
                    <a:pt x="23" y="1"/>
                    <a:pt x="12" y="6"/>
                    <a:pt x="1" y="17"/>
                  </a:cubicBezTo>
                  <a:cubicBezTo>
                    <a:pt x="1" y="17"/>
                    <a:pt x="1" y="61"/>
                    <a:pt x="23" y="61"/>
                  </a:cubicBezTo>
                  <a:cubicBezTo>
                    <a:pt x="23" y="61"/>
                    <a:pt x="196" y="191"/>
                    <a:pt x="174" y="342"/>
                  </a:cubicBezTo>
                  <a:cubicBezTo>
                    <a:pt x="174" y="364"/>
                    <a:pt x="196" y="386"/>
                    <a:pt x="218" y="386"/>
                  </a:cubicBezTo>
                  <a:cubicBezTo>
                    <a:pt x="239" y="386"/>
                    <a:pt x="261" y="364"/>
                    <a:pt x="261" y="342"/>
                  </a:cubicBezTo>
                  <a:cubicBezTo>
                    <a:pt x="261" y="212"/>
                    <a:pt x="174" y="82"/>
                    <a:pt x="66" y="17"/>
                  </a:cubicBezTo>
                  <a:cubicBezTo>
                    <a:pt x="55" y="6"/>
                    <a:pt x="44" y="1"/>
                    <a:pt x="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05" name="Google Shape;5224;p83"/>
            <p:cNvSpPr/>
            <p:nvPr/>
          </p:nvSpPr>
          <p:spPr>
            <a:xfrm>
              <a:off x="2923724" y="2996051"/>
              <a:ext cx="10729" cy="15580"/>
            </a:xfrm>
            <a:custGeom>
              <a:avLst/>
              <a:gdLst/>
              <a:ahLst/>
              <a:cxnLst/>
              <a:rect l="l" t="t" r="r" b="b"/>
              <a:pathLst>
                <a:path w="261" h="379" extrusionOk="0">
                  <a:moveTo>
                    <a:pt x="0" y="1"/>
                  </a:moveTo>
                  <a:cubicBezTo>
                    <a:pt x="0" y="23"/>
                    <a:pt x="0" y="44"/>
                    <a:pt x="22" y="66"/>
                  </a:cubicBezTo>
                  <a:cubicBezTo>
                    <a:pt x="22" y="66"/>
                    <a:pt x="195" y="196"/>
                    <a:pt x="174" y="326"/>
                  </a:cubicBezTo>
                  <a:cubicBezTo>
                    <a:pt x="174" y="348"/>
                    <a:pt x="195" y="370"/>
                    <a:pt x="217" y="370"/>
                  </a:cubicBezTo>
                  <a:cubicBezTo>
                    <a:pt x="223" y="376"/>
                    <a:pt x="230" y="379"/>
                    <a:pt x="235" y="379"/>
                  </a:cubicBezTo>
                  <a:cubicBezTo>
                    <a:pt x="249" y="379"/>
                    <a:pt x="260" y="363"/>
                    <a:pt x="260" y="348"/>
                  </a:cubicBezTo>
                  <a:cubicBezTo>
                    <a:pt x="260" y="196"/>
                    <a:pt x="174" y="88"/>
                    <a:pt x="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06" name="Google Shape;5225;p83"/>
            <p:cNvSpPr/>
            <p:nvPr/>
          </p:nvSpPr>
          <p:spPr>
            <a:xfrm>
              <a:off x="2931740" y="2983801"/>
              <a:ext cx="10729" cy="16237"/>
            </a:xfrm>
            <a:custGeom>
              <a:avLst/>
              <a:gdLst/>
              <a:ahLst/>
              <a:cxnLst/>
              <a:rect l="l" t="t" r="r" b="b"/>
              <a:pathLst>
                <a:path w="261" h="395" extrusionOk="0">
                  <a:moveTo>
                    <a:pt x="33" y="1"/>
                  </a:moveTo>
                  <a:cubicBezTo>
                    <a:pt x="22" y="1"/>
                    <a:pt x="11" y="6"/>
                    <a:pt x="0" y="17"/>
                  </a:cubicBezTo>
                  <a:cubicBezTo>
                    <a:pt x="0" y="39"/>
                    <a:pt x="0" y="60"/>
                    <a:pt x="0" y="60"/>
                  </a:cubicBezTo>
                  <a:cubicBezTo>
                    <a:pt x="0" y="60"/>
                    <a:pt x="195" y="191"/>
                    <a:pt x="174" y="342"/>
                  </a:cubicBezTo>
                  <a:cubicBezTo>
                    <a:pt x="174" y="364"/>
                    <a:pt x="174" y="386"/>
                    <a:pt x="195" y="386"/>
                  </a:cubicBezTo>
                  <a:cubicBezTo>
                    <a:pt x="207" y="391"/>
                    <a:pt x="217" y="394"/>
                    <a:pt x="226" y="394"/>
                  </a:cubicBezTo>
                  <a:cubicBezTo>
                    <a:pt x="249" y="394"/>
                    <a:pt x="260" y="374"/>
                    <a:pt x="260" y="342"/>
                  </a:cubicBezTo>
                  <a:cubicBezTo>
                    <a:pt x="260" y="212"/>
                    <a:pt x="174" y="82"/>
                    <a:pt x="65" y="17"/>
                  </a:cubicBezTo>
                  <a:cubicBezTo>
                    <a:pt x="54" y="6"/>
                    <a:pt x="44" y="1"/>
                    <a:pt x="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07" name="Google Shape;5226;p83"/>
            <p:cNvSpPr/>
            <p:nvPr/>
          </p:nvSpPr>
          <p:spPr>
            <a:xfrm>
              <a:off x="2842949" y="3046366"/>
              <a:ext cx="11305" cy="15703"/>
            </a:xfrm>
            <a:custGeom>
              <a:avLst/>
              <a:gdLst/>
              <a:ahLst/>
              <a:cxnLst/>
              <a:rect l="l" t="t" r="r" b="b"/>
              <a:pathLst>
                <a:path w="275" h="382" extrusionOk="0">
                  <a:moveTo>
                    <a:pt x="43" y="1"/>
                  </a:moveTo>
                  <a:cubicBezTo>
                    <a:pt x="22" y="1"/>
                    <a:pt x="1" y="60"/>
                    <a:pt x="36" y="78"/>
                  </a:cubicBezTo>
                  <a:cubicBezTo>
                    <a:pt x="122" y="143"/>
                    <a:pt x="187" y="230"/>
                    <a:pt x="187" y="338"/>
                  </a:cubicBezTo>
                  <a:cubicBezTo>
                    <a:pt x="187" y="360"/>
                    <a:pt x="209" y="381"/>
                    <a:pt x="231" y="381"/>
                  </a:cubicBezTo>
                  <a:cubicBezTo>
                    <a:pt x="252" y="381"/>
                    <a:pt x="274" y="360"/>
                    <a:pt x="274" y="338"/>
                  </a:cubicBezTo>
                  <a:cubicBezTo>
                    <a:pt x="252" y="208"/>
                    <a:pt x="187" y="78"/>
                    <a:pt x="57" y="13"/>
                  </a:cubicBezTo>
                  <a:cubicBezTo>
                    <a:pt x="53" y="4"/>
                    <a:pt x="48" y="1"/>
                    <a:pt x="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08" name="Google Shape;5227;p83"/>
            <p:cNvSpPr/>
            <p:nvPr/>
          </p:nvSpPr>
          <p:spPr>
            <a:xfrm>
              <a:off x="2834604" y="3062233"/>
              <a:ext cx="10729" cy="15867"/>
            </a:xfrm>
            <a:custGeom>
              <a:avLst/>
              <a:gdLst/>
              <a:ahLst/>
              <a:cxnLst/>
              <a:rect l="l" t="t" r="r" b="b"/>
              <a:pathLst>
                <a:path w="261" h="386" extrusionOk="0">
                  <a:moveTo>
                    <a:pt x="33" y="1"/>
                  </a:moveTo>
                  <a:cubicBezTo>
                    <a:pt x="22" y="1"/>
                    <a:pt x="11" y="6"/>
                    <a:pt x="0" y="17"/>
                  </a:cubicBezTo>
                  <a:cubicBezTo>
                    <a:pt x="0" y="39"/>
                    <a:pt x="0" y="60"/>
                    <a:pt x="22" y="82"/>
                  </a:cubicBezTo>
                  <a:cubicBezTo>
                    <a:pt x="22" y="82"/>
                    <a:pt x="195" y="190"/>
                    <a:pt x="195" y="342"/>
                  </a:cubicBezTo>
                  <a:cubicBezTo>
                    <a:pt x="173" y="364"/>
                    <a:pt x="195" y="386"/>
                    <a:pt x="217" y="386"/>
                  </a:cubicBezTo>
                  <a:cubicBezTo>
                    <a:pt x="239" y="386"/>
                    <a:pt x="260" y="364"/>
                    <a:pt x="260" y="342"/>
                  </a:cubicBezTo>
                  <a:cubicBezTo>
                    <a:pt x="260" y="212"/>
                    <a:pt x="195" y="82"/>
                    <a:pt x="65" y="17"/>
                  </a:cubicBezTo>
                  <a:cubicBezTo>
                    <a:pt x="54" y="6"/>
                    <a:pt x="43" y="1"/>
                    <a:pt x="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09" name="Google Shape;5228;p83"/>
            <p:cNvSpPr/>
            <p:nvPr/>
          </p:nvSpPr>
          <p:spPr>
            <a:xfrm>
              <a:off x="2845292" y="3082499"/>
              <a:ext cx="10729" cy="15210"/>
            </a:xfrm>
            <a:custGeom>
              <a:avLst/>
              <a:gdLst/>
              <a:ahLst/>
              <a:cxnLst/>
              <a:rect l="l" t="t" r="r" b="b"/>
              <a:pathLst>
                <a:path w="261" h="370" extrusionOk="0">
                  <a:moveTo>
                    <a:pt x="0" y="1"/>
                  </a:moveTo>
                  <a:cubicBezTo>
                    <a:pt x="0" y="23"/>
                    <a:pt x="0" y="44"/>
                    <a:pt x="22" y="66"/>
                  </a:cubicBezTo>
                  <a:cubicBezTo>
                    <a:pt x="22" y="66"/>
                    <a:pt x="195" y="174"/>
                    <a:pt x="174" y="326"/>
                  </a:cubicBezTo>
                  <a:cubicBezTo>
                    <a:pt x="174" y="348"/>
                    <a:pt x="195" y="370"/>
                    <a:pt x="217" y="370"/>
                  </a:cubicBezTo>
                  <a:cubicBezTo>
                    <a:pt x="239" y="370"/>
                    <a:pt x="260" y="370"/>
                    <a:pt x="260" y="348"/>
                  </a:cubicBezTo>
                  <a:cubicBezTo>
                    <a:pt x="260" y="196"/>
                    <a:pt x="174" y="88"/>
                    <a:pt x="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10" name="Google Shape;5229;p83"/>
            <p:cNvSpPr/>
            <p:nvPr/>
          </p:nvSpPr>
          <p:spPr>
            <a:xfrm>
              <a:off x="2854212" y="3071154"/>
              <a:ext cx="10729" cy="16237"/>
            </a:xfrm>
            <a:custGeom>
              <a:avLst/>
              <a:gdLst/>
              <a:ahLst/>
              <a:cxnLst/>
              <a:rect l="l" t="t" r="r" b="b"/>
              <a:pathLst>
                <a:path w="261" h="395" extrusionOk="0">
                  <a:moveTo>
                    <a:pt x="33" y="1"/>
                  </a:moveTo>
                  <a:cubicBezTo>
                    <a:pt x="22" y="1"/>
                    <a:pt x="11" y="6"/>
                    <a:pt x="0" y="17"/>
                  </a:cubicBezTo>
                  <a:cubicBezTo>
                    <a:pt x="0" y="38"/>
                    <a:pt x="0" y="60"/>
                    <a:pt x="0" y="82"/>
                  </a:cubicBezTo>
                  <a:cubicBezTo>
                    <a:pt x="22" y="82"/>
                    <a:pt x="195" y="190"/>
                    <a:pt x="173" y="342"/>
                  </a:cubicBezTo>
                  <a:cubicBezTo>
                    <a:pt x="173" y="364"/>
                    <a:pt x="173" y="385"/>
                    <a:pt x="195" y="385"/>
                  </a:cubicBezTo>
                  <a:cubicBezTo>
                    <a:pt x="208" y="392"/>
                    <a:pt x="219" y="394"/>
                    <a:pt x="228" y="394"/>
                  </a:cubicBezTo>
                  <a:cubicBezTo>
                    <a:pt x="249" y="394"/>
                    <a:pt x="260" y="379"/>
                    <a:pt x="260" y="364"/>
                  </a:cubicBezTo>
                  <a:cubicBezTo>
                    <a:pt x="260" y="212"/>
                    <a:pt x="173" y="82"/>
                    <a:pt x="65" y="17"/>
                  </a:cubicBezTo>
                  <a:cubicBezTo>
                    <a:pt x="54" y="6"/>
                    <a:pt x="43" y="1"/>
                    <a:pt x="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11" name="Google Shape;5230;p83"/>
            <p:cNvSpPr/>
            <p:nvPr/>
          </p:nvSpPr>
          <p:spPr>
            <a:xfrm>
              <a:off x="2825684" y="3036171"/>
              <a:ext cx="11387" cy="16443"/>
            </a:xfrm>
            <a:custGeom>
              <a:avLst/>
              <a:gdLst/>
              <a:ahLst/>
              <a:cxnLst/>
              <a:rect l="l" t="t" r="r" b="b"/>
              <a:pathLst>
                <a:path w="277" h="400" extrusionOk="0">
                  <a:moveTo>
                    <a:pt x="65" y="1"/>
                  </a:moveTo>
                  <a:cubicBezTo>
                    <a:pt x="44" y="1"/>
                    <a:pt x="22" y="1"/>
                    <a:pt x="0" y="22"/>
                  </a:cubicBezTo>
                  <a:cubicBezTo>
                    <a:pt x="0" y="44"/>
                    <a:pt x="0" y="66"/>
                    <a:pt x="0" y="87"/>
                  </a:cubicBezTo>
                  <a:cubicBezTo>
                    <a:pt x="22" y="87"/>
                    <a:pt x="195" y="196"/>
                    <a:pt x="174" y="347"/>
                  </a:cubicBezTo>
                  <a:cubicBezTo>
                    <a:pt x="174" y="369"/>
                    <a:pt x="174" y="391"/>
                    <a:pt x="195" y="391"/>
                  </a:cubicBezTo>
                  <a:cubicBezTo>
                    <a:pt x="207" y="397"/>
                    <a:pt x="219" y="399"/>
                    <a:pt x="229" y="399"/>
                  </a:cubicBezTo>
                  <a:cubicBezTo>
                    <a:pt x="257" y="399"/>
                    <a:pt x="276" y="379"/>
                    <a:pt x="260" y="347"/>
                  </a:cubicBezTo>
                  <a:cubicBezTo>
                    <a:pt x="260" y="217"/>
                    <a:pt x="174" y="87"/>
                    <a:pt x="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12" name="Google Shape;5231;p83"/>
            <p:cNvSpPr/>
            <p:nvPr/>
          </p:nvSpPr>
          <p:spPr>
            <a:xfrm>
              <a:off x="2832795" y="3024579"/>
              <a:ext cx="11633" cy="16073"/>
            </a:xfrm>
            <a:custGeom>
              <a:avLst/>
              <a:gdLst/>
              <a:ahLst/>
              <a:cxnLst/>
              <a:rect l="l" t="t" r="r" b="b"/>
              <a:pathLst>
                <a:path w="283" h="391" extrusionOk="0">
                  <a:moveTo>
                    <a:pt x="22" y="1"/>
                  </a:moveTo>
                  <a:cubicBezTo>
                    <a:pt x="1" y="22"/>
                    <a:pt x="1" y="44"/>
                    <a:pt x="22" y="66"/>
                  </a:cubicBezTo>
                  <a:cubicBezTo>
                    <a:pt x="22" y="66"/>
                    <a:pt x="196" y="196"/>
                    <a:pt x="174" y="348"/>
                  </a:cubicBezTo>
                  <a:cubicBezTo>
                    <a:pt x="174" y="369"/>
                    <a:pt x="196" y="369"/>
                    <a:pt x="217" y="391"/>
                  </a:cubicBezTo>
                  <a:cubicBezTo>
                    <a:pt x="239" y="391"/>
                    <a:pt x="261" y="369"/>
                    <a:pt x="283" y="348"/>
                  </a:cubicBezTo>
                  <a:cubicBezTo>
                    <a:pt x="283" y="218"/>
                    <a:pt x="196" y="87"/>
                    <a:pt x="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13" name="Google Shape;5232;p83"/>
            <p:cNvSpPr/>
            <p:nvPr/>
          </p:nvSpPr>
          <p:spPr>
            <a:xfrm>
              <a:off x="2534234" y="3045996"/>
              <a:ext cx="12538" cy="15169"/>
            </a:xfrm>
            <a:custGeom>
              <a:avLst/>
              <a:gdLst/>
              <a:ahLst/>
              <a:cxnLst/>
              <a:rect l="l" t="t" r="r" b="b"/>
              <a:pathLst>
                <a:path w="305" h="369" extrusionOk="0">
                  <a:moveTo>
                    <a:pt x="283" y="0"/>
                  </a:moveTo>
                  <a:cubicBezTo>
                    <a:pt x="261" y="0"/>
                    <a:pt x="239" y="22"/>
                    <a:pt x="239" y="43"/>
                  </a:cubicBezTo>
                  <a:cubicBezTo>
                    <a:pt x="218" y="152"/>
                    <a:pt x="152" y="239"/>
                    <a:pt x="44" y="282"/>
                  </a:cubicBezTo>
                  <a:cubicBezTo>
                    <a:pt x="1" y="304"/>
                    <a:pt x="22" y="347"/>
                    <a:pt x="66" y="369"/>
                  </a:cubicBezTo>
                  <a:cubicBezTo>
                    <a:pt x="196" y="304"/>
                    <a:pt x="283" y="174"/>
                    <a:pt x="304" y="43"/>
                  </a:cubicBezTo>
                  <a:cubicBezTo>
                    <a:pt x="304" y="22"/>
                    <a:pt x="304" y="0"/>
                    <a:pt x="2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14" name="Google Shape;5233;p83"/>
            <p:cNvSpPr/>
            <p:nvPr/>
          </p:nvSpPr>
          <p:spPr>
            <a:xfrm>
              <a:off x="2517298" y="3044105"/>
              <a:ext cx="12209" cy="15292"/>
            </a:xfrm>
            <a:custGeom>
              <a:avLst/>
              <a:gdLst/>
              <a:ahLst/>
              <a:cxnLst/>
              <a:rect l="l" t="t" r="r" b="b"/>
              <a:pathLst>
                <a:path w="297" h="372" extrusionOk="0">
                  <a:moveTo>
                    <a:pt x="235" y="1"/>
                  </a:moveTo>
                  <a:cubicBezTo>
                    <a:pt x="220" y="1"/>
                    <a:pt x="209" y="8"/>
                    <a:pt x="218" y="24"/>
                  </a:cubicBezTo>
                  <a:cubicBezTo>
                    <a:pt x="218" y="46"/>
                    <a:pt x="174" y="241"/>
                    <a:pt x="22" y="285"/>
                  </a:cubicBezTo>
                  <a:cubicBezTo>
                    <a:pt x="1" y="285"/>
                    <a:pt x="1" y="306"/>
                    <a:pt x="1" y="328"/>
                  </a:cubicBezTo>
                  <a:cubicBezTo>
                    <a:pt x="1" y="350"/>
                    <a:pt x="22" y="371"/>
                    <a:pt x="44" y="371"/>
                  </a:cubicBezTo>
                  <a:cubicBezTo>
                    <a:pt x="174" y="306"/>
                    <a:pt x="261" y="198"/>
                    <a:pt x="283" y="46"/>
                  </a:cubicBezTo>
                  <a:cubicBezTo>
                    <a:pt x="296" y="19"/>
                    <a:pt x="260" y="1"/>
                    <a:pt x="2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15" name="Google Shape;5234;p83"/>
            <p:cNvSpPr/>
            <p:nvPr/>
          </p:nvSpPr>
          <p:spPr>
            <a:xfrm>
              <a:off x="2503034" y="3062028"/>
              <a:ext cx="11633" cy="15169"/>
            </a:xfrm>
            <a:custGeom>
              <a:avLst/>
              <a:gdLst/>
              <a:ahLst/>
              <a:cxnLst/>
              <a:rect l="l" t="t" r="r" b="b"/>
              <a:pathLst>
                <a:path w="283" h="369" extrusionOk="0">
                  <a:moveTo>
                    <a:pt x="261" y="0"/>
                  </a:moveTo>
                  <a:cubicBezTo>
                    <a:pt x="239" y="0"/>
                    <a:pt x="218" y="0"/>
                    <a:pt x="218" y="22"/>
                  </a:cubicBezTo>
                  <a:cubicBezTo>
                    <a:pt x="196" y="22"/>
                    <a:pt x="174" y="239"/>
                    <a:pt x="23" y="282"/>
                  </a:cubicBezTo>
                  <a:cubicBezTo>
                    <a:pt x="1" y="282"/>
                    <a:pt x="1" y="304"/>
                    <a:pt x="1" y="326"/>
                  </a:cubicBezTo>
                  <a:cubicBezTo>
                    <a:pt x="1" y="347"/>
                    <a:pt x="23" y="347"/>
                    <a:pt x="44" y="369"/>
                  </a:cubicBezTo>
                  <a:lnTo>
                    <a:pt x="44" y="347"/>
                  </a:lnTo>
                  <a:cubicBezTo>
                    <a:pt x="239" y="304"/>
                    <a:pt x="283" y="44"/>
                    <a:pt x="283" y="44"/>
                  </a:cubicBezTo>
                  <a:cubicBezTo>
                    <a:pt x="283" y="22"/>
                    <a:pt x="283" y="0"/>
                    <a:pt x="2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16" name="Google Shape;5235;p83"/>
            <p:cNvSpPr/>
            <p:nvPr/>
          </p:nvSpPr>
          <p:spPr>
            <a:xfrm>
              <a:off x="2515531" y="3064700"/>
              <a:ext cx="12497" cy="15169"/>
            </a:xfrm>
            <a:custGeom>
              <a:avLst/>
              <a:gdLst/>
              <a:ahLst/>
              <a:cxnLst/>
              <a:rect l="l" t="t" r="r" b="b"/>
              <a:pathLst>
                <a:path w="304" h="369" extrusionOk="0">
                  <a:moveTo>
                    <a:pt x="261" y="0"/>
                  </a:moveTo>
                  <a:cubicBezTo>
                    <a:pt x="239" y="0"/>
                    <a:pt x="217" y="22"/>
                    <a:pt x="217" y="44"/>
                  </a:cubicBezTo>
                  <a:cubicBezTo>
                    <a:pt x="217" y="44"/>
                    <a:pt x="196" y="239"/>
                    <a:pt x="44" y="282"/>
                  </a:cubicBezTo>
                  <a:cubicBezTo>
                    <a:pt x="22" y="304"/>
                    <a:pt x="0" y="326"/>
                    <a:pt x="22" y="347"/>
                  </a:cubicBezTo>
                  <a:cubicBezTo>
                    <a:pt x="22" y="369"/>
                    <a:pt x="44" y="369"/>
                    <a:pt x="44" y="369"/>
                  </a:cubicBezTo>
                  <a:lnTo>
                    <a:pt x="65" y="369"/>
                  </a:lnTo>
                  <a:cubicBezTo>
                    <a:pt x="261" y="326"/>
                    <a:pt x="304" y="65"/>
                    <a:pt x="304" y="65"/>
                  </a:cubicBezTo>
                  <a:cubicBezTo>
                    <a:pt x="304" y="44"/>
                    <a:pt x="282" y="22"/>
                    <a:pt x="2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17" name="Google Shape;5236;p83"/>
            <p:cNvSpPr/>
            <p:nvPr/>
          </p:nvSpPr>
          <p:spPr>
            <a:xfrm>
              <a:off x="2536906" y="3025401"/>
              <a:ext cx="12538" cy="15251"/>
            </a:xfrm>
            <a:custGeom>
              <a:avLst/>
              <a:gdLst/>
              <a:ahLst/>
              <a:cxnLst/>
              <a:rect l="l" t="t" r="r" b="b"/>
              <a:pathLst>
                <a:path w="305" h="371" extrusionOk="0">
                  <a:moveTo>
                    <a:pt x="255" y="0"/>
                  </a:moveTo>
                  <a:cubicBezTo>
                    <a:pt x="240" y="0"/>
                    <a:pt x="226" y="8"/>
                    <a:pt x="218" y="24"/>
                  </a:cubicBezTo>
                  <a:cubicBezTo>
                    <a:pt x="218" y="46"/>
                    <a:pt x="196" y="241"/>
                    <a:pt x="44" y="284"/>
                  </a:cubicBezTo>
                  <a:cubicBezTo>
                    <a:pt x="22" y="284"/>
                    <a:pt x="1" y="306"/>
                    <a:pt x="22" y="328"/>
                  </a:cubicBezTo>
                  <a:cubicBezTo>
                    <a:pt x="22" y="349"/>
                    <a:pt x="44" y="371"/>
                    <a:pt x="44" y="371"/>
                  </a:cubicBezTo>
                  <a:lnTo>
                    <a:pt x="66" y="349"/>
                  </a:lnTo>
                  <a:cubicBezTo>
                    <a:pt x="261" y="306"/>
                    <a:pt x="304" y="46"/>
                    <a:pt x="304" y="46"/>
                  </a:cubicBezTo>
                  <a:cubicBezTo>
                    <a:pt x="304" y="19"/>
                    <a:pt x="279" y="0"/>
                    <a:pt x="2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18" name="Google Shape;5237;p83"/>
            <p:cNvSpPr/>
            <p:nvPr/>
          </p:nvSpPr>
          <p:spPr>
            <a:xfrm>
              <a:off x="2551170" y="3028155"/>
              <a:ext cx="12538" cy="15210"/>
            </a:xfrm>
            <a:custGeom>
              <a:avLst/>
              <a:gdLst/>
              <a:ahLst/>
              <a:cxnLst/>
              <a:rect l="l" t="t" r="r" b="b"/>
              <a:pathLst>
                <a:path w="305" h="370" extrusionOk="0">
                  <a:moveTo>
                    <a:pt x="261" y="0"/>
                  </a:moveTo>
                  <a:cubicBezTo>
                    <a:pt x="239" y="0"/>
                    <a:pt x="217" y="22"/>
                    <a:pt x="217" y="44"/>
                  </a:cubicBezTo>
                  <a:cubicBezTo>
                    <a:pt x="217" y="44"/>
                    <a:pt x="174" y="239"/>
                    <a:pt x="44" y="282"/>
                  </a:cubicBezTo>
                  <a:cubicBezTo>
                    <a:pt x="22" y="304"/>
                    <a:pt x="1" y="326"/>
                    <a:pt x="1" y="347"/>
                  </a:cubicBezTo>
                  <a:cubicBezTo>
                    <a:pt x="22" y="347"/>
                    <a:pt x="22" y="369"/>
                    <a:pt x="44" y="369"/>
                  </a:cubicBezTo>
                  <a:lnTo>
                    <a:pt x="66" y="369"/>
                  </a:lnTo>
                  <a:cubicBezTo>
                    <a:pt x="261" y="304"/>
                    <a:pt x="304" y="66"/>
                    <a:pt x="304" y="66"/>
                  </a:cubicBezTo>
                  <a:cubicBezTo>
                    <a:pt x="304" y="44"/>
                    <a:pt x="282" y="22"/>
                    <a:pt x="2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19" name="Google Shape;5238;p83"/>
            <p:cNvSpPr/>
            <p:nvPr/>
          </p:nvSpPr>
          <p:spPr>
            <a:xfrm>
              <a:off x="2431754" y="2991611"/>
              <a:ext cx="12497" cy="14305"/>
            </a:xfrm>
            <a:custGeom>
              <a:avLst/>
              <a:gdLst/>
              <a:ahLst/>
              <a:cxnLst/>
              <a:rect l="l" t="t" r="r" b="b"/>
              <a:pathLst>
                <a:path w="304" h="348" extrusionOk="0">
                  <a:moveTo>
                    <a:pt x="261" y="1"/>
                  </a:moveTo>
                  <a:cubicBezTo>
                    <a:pt x="239" y="1"/>
                    <a:pt x="217" y="1"/>
                    <a:pt x="217" y="22"/>
                  </a:cubicBezTo>
                  <a:cubicBezTo>
                    <a:pt x="196" y="131"/>
                    <a:pt x="131" y="239"/>
                    <a:pt x="22" y="282"/>
                  </a:cubicBezTo>
                  <a:cubicBezTo>
                    <a:pt x="0" y="304"/>
                    <a:pt x="0" y="347"/>
                    <a:pt x="44" y="347"/>
                  </a:cubicBezTo>
                  <a:lnTo>
                    <a:pt x="65" y="347"/>
                  </a:lnTo>
                  <a:cubicBezTo>
                    <a:pt x="196" y="282"/>
                    <a:pt x="282" y="174"/>
                    <a:pt x="304" y="44"/>
                  </a:cubicBezTo>
                  <a:cubicBezTo>
                    <a:pt x="304" y="22"/>
                    <a:pt x="282" y="1"/>
                    <a:pt x="2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20" name="Google Shape;5239;p83"/>
            <p:cNvSpPr/>
            <p:nvPr/>
          </p:nvSpPr>
          <p:spPr>
            <a:xfrm>
              <a:off x="2413914" y="2989474"/>
              <a:ext cx="12538" cy="14675"/>
            </a:xfrm>
            <a:custGeom>
              <a:avLst/>
              <a:gdLst/>
              <a:ahLst/>
              <a:cxnLst/>
              <a:rect l="l" t="t" r="r" b="b"/>
              <a:pathLst>
                <a:path w="305" h="357" extrusionOk="0">
                  <a:moveTo>
                    <a:pt x="242" y="0"/>
                  </a:moveTo>
                  <a:cubicBezTo>
                    <a:pt x="228" y="0"/>
                    <a:pt x="218" y="16"/>
                    <a:pt x="218" y="31"/>
                  </a:cubicBezTo>
                  <a:cubicBezTo>
                    <a:pt x="218" y="31"/>
                    <a:pt x="174" y="248"/>
                    <a:pt x="44" y="291"/>
                  </a:cubicBezTo>
                  <a:cubicBezTo>
                    <a:pt x="1" y="291"/>
                    <a:pt x="1" y="313"/>
                    <a:pt x="1" y="334"/>
                  </a:cubicBezTo>
                  <a:cubicBezTo>
                    <a:pt x="1" y="356"/>
                    <a:pt x="22" y="356"/>
                    <a:pt x="44" y="356"/>
                  </a:cubicBezTo>
                  <a:lnTo>
                    <a:pt x="66" y="356"/>
                  </a:lnTo>
                  <a:cubicBezTo>
                    <a:pt x="261" y="313"/>
                    <a:pt x="283" y="53"/>
                    <a:pt x="283" y="53"/>
                  </a:cubicBezTo>
                  <a:cubicBezTo>
                    <a:pt x="304" y="31"/>
                    <a:pt x="283" y="9"/>
                    <a:pt x="261" y="9"/>
                  </a:cubicBezTo>
                  <a:cubicBezTo>
                    <a:pt x="255" y="3"/>
                    <a:pt x="248" y="0"/>
                    <a:pt x="2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21" name="Google Shape;5240;p83"/>
            <p:cNvSpPr/>
            <p:nvPr/>
          </p:nvSpPr>
          <p:spPr>
            <a:xfrm>
              <a:off x="2398786" y="3006410"/>
              <a:ext cx="12497" cy="14675"/>
            </a:xfrm>
            <a:custGeom>
              <a:avLst/>
              <a:gdLst/>
              <a:ahLst/>
              <a:cxnLst/>
              <a:rect l="l" t="t" r="r" b="b"/>
              <a:pathLst>
                <a:path w="304" h="357" extrusionOk="0">
                  <a:moveTo>
                    <a:pt x="242" y="0"/>
                  </a:moveTo>
                  <a:cubicBezTo>
                    <a:pt x="228" y="0"/>
                    <a:pt x="217" y="15"/>
                    <a:pt x="217" y="31"/>
                  </a:cubicBezTo>
                  <a:cubicBezTo>
                    <a:pt x="217" y="31"/>
                    <a:pt x="195" y="226"/>
                    <a:pt x="44" y="269"/>
                  </a:cubicBezTo>
                  <a:cubicBezTo>
                    <a:pt x="22" y="291"/>
                    <a:pt x="0" y="313"/>
                    <a:pt x="22" y="334"/>
                  </a:cubicBezTo>
                  <a:cubicBezTo>
                    <a:pt x="22" y="356"/>
                    <a:pt x="44" y="356"/>
                    <a:pt x="65" y="356"/>
                  </a:cubicBezTo>
                  <a:cubicBezTo>
                    <a:pt x="260" y="291"/>
                    <a:pt x="304" y="52"/>
                    <a:pt x="304" y="52"/>
                  </a:cubicBezTo>
                  <a:cubicBezTo>
                    <a:pt x="304" y="31"/>
                    <a:pt x="282" y="9"/>
                    <a:pt x="260" y="9"/>
                  </a:cubicBezTo>
                  <a:cubicBezTo>
                    <a:pt x="254" y="3"/>
                    <a:pt x="248" y="0"/>
                    <a:pt x="2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22" name="Google Shape;5241;p83"/>
            <p:cNvSpPr/>
            <p:nvPr/>
          </p:nvSpPr>
          <p:spPr>
            <a:xfrm>
              <a:off x="2413050" y="3010315"/>
              <a:ext cx="11592" cy="15210"/>
            </a:xfrm>
            <a:custGeom>
              <a:avLst/>
              <a:gdLst/>
              <a:ahLst/>
              <a:cxnLst/>
              <a:rect l="l" t="t" r="r" b="b"/>
              <a:pathLst>
                <a:path w="282" h="370" extrusionOk="0">
                  <a:moveTo>
                    <a:pt x="260" y="1"/>
                  </a:moveTo>
                  <a:cubicBezTo>
                    <a:pt x="239" y="1"/>
                    <a:pt x="217" y="23"/>
                    <a:pt x="217" y="44"/>
                  </a:cubicBezTo>
                  <a:cubicBezTo>
                    <a:pt x="217" y="44"/>
                    <a:pt x="174" y="239"/>
                    <a:pt x="22" y="283"/>
                  </a:cubicBezTo>
                  <a:cubicBezTo>
                    <a:pt x="0" y="283"/>
                    <a:pt x="0" y="304"/>
                    <a:pt x="0" y="326"/>
                  </a:cubicBezTo>
                  <a:cubicBezTo>
                    <a:pt x="0" y="348"/>
                    <a:pt x="22" y="369"/>
                    <a:pt x="43" y="369"/>
                  </a:cubicBezTo>
                  <a:cubicBezTo>
                    <a:pt x="239" y="304"/>
                    <a:pt x="282" y="44"/>
                    <a:pt x="282" y="44"/>
                  </a:cubicBezTo>
                  <a:cubicBezTo>
                    <a:pt x="282" y="23"/>
                    <a:pt x="282" y="1"/>
                    <a:pt x="2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23" name="Google Shape;5242;p83"/>
            <p:cNvSpPr/>
            <p:nvPr/>
          </p:nvSpPr>
          <p:spPr>
            <a:xfrm>
              <a:off x="2434426" y="2970729"/>
              <a:ext cx="12497" cy="14675"/>
            </a:xfrm>
            <a:custGeom>
              <a:avLst/>
              <a:gdLst/>
              <a:ahLst/>
              <a:cxnLst/>
              <a:rect l="l" t="t" r="r" b="b"/>
              <a:pathLst>
                <a:path w="304" h="357" extrusionOk="0">
                  <a:moveTo>
                    <a:pt x="242" y="1"/>
                  </a:moveTo>
                  <a:cubicBezTo>
                    <a:pt x="228" y="1"/>
                    <a:pt x="217" y="16"/>
                    <a:pt x="217" y="32"/>
                  </a:cubicBezTo>
                  <a:cubicBezTo>
                    <a:pt x="217" y="32"/>
                    <a:pt x="174" y="248"/>
                    <a:pt x="22" y="270"/>
                  </a:cubicBezTo>
                  <a:cubicBezTo>
                    <a:pt x="0" y="292"/>
                    <a:pt x="0" y="313"/>
                    <a:pt x="0" y="335"/>
                  </a:cubicBezTo>
                  <a:cubicBezTo>
                    <a:pt x="0" y="357"/>
                    <a:pt x="22" y="357"/>
                    <a:pt x="44" y="357"/>
                  </a:cubicBezTo>
                  <a:cubicBezTo>
                    <a:pt x="239" y="313"/>
                    <a:pt x="282" y="53"/>
                    <a:pt x="282" y="53"/>
                  </a:cubicBezTo>
                  <a:cubicBezTo>
                    <a:pt x="304" y="32"/>
                    <a:pt x="282" y="10"/>
                    <a:pt x="261" y="10"/>
                  </a:cubicBezTo>
                  <a:cubicBezTo>
                    <a:pt x="254" y="4"/>
                    <a:pt x="248" y="1"/>
                    <a:pt x="2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24" name="Google Shape;5243;p83"/>
            <p:cNvSpPr/>
            <p:nvPr/>
          </p:nvSpPr>
          <p:spPr>
            <a:xfrm>
              <a:off x="2447786" y="2973401"/>
              <a:ext cx="12538" cy="14675"/>
            </a:xfrm>
            <a:custGeom>
              <a:avLst/>
              <a:gdLst/>
              <a:ahLst/>
              <a:cxnLst/>
              <a:rect l="l" t="t" r="r" b="b"/>
              <a:pathLst>
                <a:path w="305" h="357" extrusionOk="0">
                  <a:moveTo>
                    <a:pt x="263" y="1"/>
                  </a:moveTo>
                  <a:cubicBezTo>
                    <a:pt x="248" y="1"/>
                    <a:pt x="233" y="16"/>
                    <a:pt x="217" y="32"/>
                  </a:cubicBezTo>
                  <a:cubicBezTo>
                    <a:pt x="217" y="32"/>
                    <a:pt x="196" y="248"/>
                    <a:pt x="44" y="270"/>
                  </a:cubicBezTo>
                  <a:cubicBezTo>
                    <a:pt x="22" y="292"/>
                    <a:pt x="1" y="313"/>
                    <a:pt x="22" y="335"/>
                  </a:cubicBezTo>
                  <a:cubicBezTo>
                    <a:pt x="22" y="357"/>
                    <a:pt x="44" y="357"/>
                    <a:pt x="66" y="357"/>
                  </a:cubicBezTo>
                  <a:cubicBezTo>
                    <a:pt x="261" y="313"/>
                    <a:pt x="304" y="53"/>
                    <a:pt x="304" y="53"/>
                  </a:cubicBezTo>
                  <a:cubicBezTo>
                    <a:pt x="304" y="32"/>
                    <a:pt x="283" y="10"/>
                    <a:pt x="283" y="10"/>
                  </a:cubicBezTo>
                  <a:cubicBezTo>
                    <a:pt x="276" y="4"/>
                    <a:pt x="270" y="1"/>
                    <a:pt x="2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25" name="Google Shape;5244;p83"/>
            <p:cNvSpPr/>
            <p:nvPr/>
          </p:nvSpPr>
          <p:spPr>
            <a:xfrm>
              <a:off x="2323026" y="2671592"/>
              <a:ext cx="214828" cy="200933"/>
            </a:xfrm>
            <a:custGeom>
              <a:avLst/>
              <a:gdLst/>
              <a:ahLst/>
              <a:cxnLst/>
              <a:rect l="l" t="t" r="r" b="b"/>
              <a:pathLst>
                <a:path w="5226" h="4888" extrusionOk="0">
                  <a:moveTo>
                    <a:pt x="1957" y="0"/>
                  </a:moveTo>
                  <a:cubicBezTo>
                    <a:pt x="1868" y="0"/>
                    <a:pt x="1809" y="18"/>
                    <a:pt x="1822" y="67"/>
                  </a:cubicBezTo>
                  <a:cubicBezTo>
                    <a:pt x="1865" y="262"/>
                    <a:pt x="0" y="2821"/>
                    <a:pt x="1691" y="4252"/>
                  </a:cubicBezTo>
                  <a:cubicBezTo>
                    <a:pt x="2255" y="4729"/>
                    <a:pt x="2836" y="4888"/>
                    <a:pt x="3359" y="4888"/>
                  </a:cubicBezTo>
                  <a:cubicBezTo>
                    <a:pt x="4406" y="4888"/>
                    <a:pt x="5225" y="4252"/>
                    <a:pt x="5225" y="4252"/>
                  </a:cubicBezTo>
                  <a:lnTo>
                    <a:pt x="4987" y="3276"/>
                  </a:lnTo>
                  <a:cubicBezTo>
                    <a:pt x="4987" y="3276"/>
                    <a:pt x="4132" y="3910"/>
                    <a:pt x="3313" y="3910"/>
                  </a:cubicBezTo>
                  <a:cubicBezTo>
                    <a:pt x="2929" y="3910"/>
                    <a:pt x="2553" y="3771"/>
                    <a:pt x="2277" y="3363"/>
                  </a:cubicBezTo>
                  <a:cubicBezTo>
                    <a:pt x="1410" y="2105"/>
                    <a:pt x="2602" y="111"/>
                    <a:pt x="2602" y="111"/>
                  </a:cubicBezTo>
                  <a:cubicBezTo>
                    <a:pt x="2602" y="111"/>
                    <a:pt x="2182" y="0"/>
                    <a:pt x="19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26" name="Google Shape;5245;p83"/>
            <p:cNvSpPr/>
            <p:nvPr/>
          </p:nvSpPr>
          <p:spPr>
            <a:xfrm>
              <a:off x="2478986" y="2907136"/>
              <a:ext cx="278092" cy="121308"/>
            </a:xfrm>
            <a:custGeom>
              <a:avLst/>
              <a:gdLst/>
              <a:ahLst/>
              <a:cxnLst/>
              <a:rect l="l" t="t" r="r" b="b"/>
              <a:pathLst>
                <a:path w="6765" h="2951" extrusionOk="0">
                  <a:moveTo>
                    <a:pt x="3069" y="1"/>
                  </a:moveTo>
                  <a:cubicBezTo>
                    <a:pt x="1085" y="1"/>
                    <a:pt x="1" y="1687"/>
                    <a:pt x="1" y="1687"/>
                  </a:cubicBezTo>
                  <a:cubicBezTo>
                    <a:pt x="1" y="1687"/>
                    <a:pt x="2278" y="2950"/>
                    <a:pt x="5165" y="2950"/>
                  </a:cubicBezTo>
                  <a:cubicBezTo>
                    <a:pt x="5682" y="2950"/>
                    <a:pt x="6218" y="2910"/>
                    <a:pt x="6765" y="2814"/>
                  </a:cubicBezTo>
                  <a:cubicBezTo>
                    <a:pt x="6765" y="2814"/>
                    <a:pt x="6570" y="646"/>
                    <a:pt x="3838" y="83"/>
                  </a:cubicBezTo>
                  <a:cubicBezTo>
                    <a:pt x="3568" y="26"/>
                    <a:pt x="3312" y="1"/>
                    <a:pt x="30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27" name="Google Shape;5246;p83"/>
            <p:cNvSpPr/>
            <p:nvPr/>
          </p:nvSpPr>
          <p:spPr>
            <a:xfrm>
              <a:off x="2824780" y="2928306"/>
              <a:ext cx="56194" cy="75967"/>
            </a:xfrm>
            <a:custGeom>
              <a:avLst/>
              <a:gdLst/>
              <a:ahLst/>
              <a:cxnLst/>
              <a:rect l="l" t="t" r="r" b="b"/>
              <a:pathLst>
                <a:path w="1367" h="1848" extrusionOk="0">
                  <a:moveTo>
                    <a:pt x="659" y="1"/>
                  </a:moveTo>
                  <a:cubicBezTo>
                    <a:pt x="649" y="1"/>
                    <a:pt x="639" y="1"/>
                    <a:pt x="629" y="1"/>
                  </a:cubicBezTo>
                  <a:cubicBezTo>
                    <a:pt x="1" y="23"/>
                    <a:pt x="1" y="1237"/>
                    <a:pt x="347" y="1844"/>
                  </a:cubicBezTo>
                  <a:cubicBezTo>
                    <a:pt x="349" y="1846"/>
                    <a:pt x="351" y="1847"/>
                    <a:pt x="356" y="1847"/>
                  </a:cubicBezTo>
                  <a:cubicBezTo>
                    <a:pt x="440" y="1847"/>
                    <a:pt x="1099" y="1455"/>
                    <a:pt x="1366" y="652"/>
                  </a:cubicBezTo>
                  <a:cubicBezTo>
                    <a:pt x="1366" y="652"/>
                    <a:pt x="1261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28" name="Google Shape;5247;p83"/>
            <p:cNvSpPr/>
            <p:nvPr/>
          </p:nvSpPr>
          <p:spPr>
            <a:xfrm>
              <a:off x="2369354" y="2606561"/>
              <a:ext cx="108976" cy="84805"/>
            </a:xfrm>
            <a:custGeom>
              <a:avLst/>
              <a:gdLst/>
              <a:ahLst/>
              <a:cxnLst/>
              <a:rect l="l" t="t" r="r" b="b"/>
              <a:pathLst>
                <a:path w="2651" h="2063" extrusionOk="0">
                  <a:moveTo>
                    <a:pt x="1255" y="1"/>
                  </a:moveTo>
                  <a:cubicBezTo>
                    <a:pt x="1033" y="1"/>
                    <a:pt x="917" y="228"/>
                    <a:pt x="859" y="426"/>
                  </a:cubicBezTo>
                  <a:lnTo>
                    <a:pt x="859" y="426"/>
                  </a:lnTo>
                  <a:cubicBezTo>
                    <a:pt x="810" y="401"/>
                    <a:pt x="747" y="386"/>
                    <a:pt x="671" y="386"/>
                  </a:cubicBezTo>
                  <a:cubicBezTo>
                    <a:pt x="644" y="386"/>
                    <a:pt x="616" y="388"/>
                    <a:pt x="586" y="392"/>
                  </a:cubicBezTo>
                  <a:cubicBezTo>
                    <a:pt x="44" y="457"/>
                    <a:pt x="1" y="1693"/>
                    <a:pt x="564" y="1866"/>
                  </a:cubicBezTo>
                  <a:cubicBezTo>
                    <a:pt x="625" y="1885"/>
                    <a:pt x="681" y="1893"/>
                    <a:pt x="732" y="1893"/>
                  </a:cubicBezTo>
                  <a:cubicBezTo>
                    <a:pt x="818" y="1893"/>
                    <a:pt x="891" y="1870"/>
                    <a:pt x="949" y="1831"/>
                  </a:cubicBezTo>
                  <a:lnTo>
                    <a:pt x="949" y="1831"/>
                  </a:lnTo>
                  <a:cubicBezTo>
                    <a:pt x="1064" y="1961"/>
                    <a:pt x="1267" y="2063"/>
                    <a:pt x="1598" y="2063"/>
                  </a:cubicBezTo>
                  <a:cubicBezTo>
                    <a:pt x="1621" y="2063"/>
                    <a:pt x="1645" y="2062"/>
                    <a:pt x="1670" y="2061"/>
                  </a:cubicBezTo>
                  <a:cubicBezTo>
                    <a:pt x="2397" y="2031"/>
                    <a:pt x="2500" y="1747"/>
                    <a:pt x="2400" y="1475"/>
                  </a:cubicBezTo>
                  <a:lnTo>
                    <a:pt x="2400" y="1475"/>
                  </a:lnTo>
                  <a:cubicBezTo>
                    <a:pt x="2651" y="1372"/>
                    <a:pt x="2638" y="820"/>
                    <a:pt x="2386" y="479"/>
                  </a:cubicBezTo>
                  <a:cubicBezTo>
                    <a:pt x="2292" y="360"/>
                    <a:pt x="2171" y="313"/>
                    <a:pt x="2049" y="313"/>
                  </a:cubicBezTo>
                  <a:cubicBezTo>
                    <a:pt x="1969" y="313"/>
                    <a:pt x="1889" y="333"/>
                    <a:pt x="1815" y="366"/>
                  </a:cubicBezTo>
                  <a:lnTo>
                    <a:pt x="1815" y="366"/>
                  </a:lnTo>
                  <a:cubicBezTo>
                    <a:pt x="1767" y="291"/>
                    <a:pt x="1692" y="212"/>
                    <a:pt x="1583" y="132"/>
                  </a:cubicBezTo>
                  <a:cubicBezTo>
                    <a:pt x="1454" y="38"/>
                    <a:pt x="1345" y="1"/>
                    <a:pt x="12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29" name="Google Shape;5248;p83"/>
            <p:cNvSpPr/>
            <p:nvPr/>
          </p:nvSpPr>
          <p:spPr>
            <a:xfrm>
              <a:off x="2372930" y="2605286"/>
              <a:ext cx="105194" cy="87929"/>
            </a:xfrm>
            <a:custGeom>
              <a:avLst/>
              <a:gdLst/>
              <a:ahLst/>
              <a:cxnLst/>
              <a:rect l="l" t="t" r="r" b="b"/>
              <a:pathLst>
                <a:path w="2559" h="2139" extrusionOk="0">
                  <a:moveTo>
                    <a:pt x="1713" y="445"/>
                  </a:moveTo>
                  <a:cubicBezTo>
                    <a:pt x="1757" y="531"/>
                    <a:pt x="1778" y="640"/>
                    <a:pt x="1735" y="726"/>
                  </a:cubicBezTo>
                  <a:cubicBezTo>
                    <a:pt x="1692" y="791"/>
                    <a:pt x="1627" y="856"/>
                    <a:pt x="1540" y="856"/>
                  </a:cubicBezTo>
                  <a:cubicBezTo>
                    <a:pt x="1518" y="856"/>
                    <a:pt x="1475" y="835"/>
                    <a:pt x="1453" y="791"/>
                  </a:cubicBezTo>
                  <a:cubicBezTo>
                    <a:pt x="1410" y="683"/>
                    <a:pt x="1540" y="531"/>
                    <a:pt x="1713" y="445"/>
                  </a:cubicBezTo>
                  <a:close/>
                  <a:moveTo>
                    <a:pt x="803" y="510"/>
                  </a:moveTo>
                  <a:cubicBezTo>
                    <a:pt x="889" y="575"/>
                    <a:pt x="933" y="705"/>
                    <a:pt x="889" y="813"/>
                  </a:cubicBezTo>
                  <a:cubicBezTo>
                    <a:pt x="889" y="856"/>
                    <a:pt x="868" y="878"/>
                    <a:pt x="846" y="878"/>
                  </a:cubicBezTo>
                  <a:cubicBezTo>
                    <a:pt x="846" y="878"/>
                    <a:pt x="805" y="837"/>
                    <a:pt x="763" y="734"/>
                  </a:cubicBezTo>
                  <a:lnTo>
                    <a:pt x="763" y="734"/>
                  </a:lnTo>
                  <a:cubicBezTo>
                    <a:pt x="781" y="654"/>
                    <a:pt x="782" y="592"/>
                    <a:pt x="803" y="510"/>
                  </a:cubicBezTo>
                  <a:close/>
                  <a:moveTo>
                    <a:pt x="1930" y="1117"/>
                  </a:moveTo>
                  <a:lnTo>
                    <a:pt x="1930" y="1138"/>
                  </a:lnTo>
                  <a:cubicBezTo>
                    <a:pt x="1973" y="1138"/>
                    <a:pt x="2017" y="1160"/>
                    <a:pt x="2060" y="1182"/>
                  </a:cubicBezTo>
                  <a:cubicBezTo>
                    <a:pt x="2147" y="1268"/>
                    <a:pt x="2190" y="1355"/>
                    <a:pt x="2255" y="1463"/>
                  </a:cubicBezTo>
                  <a:cubicBezTo>
                    <a:pt x="2212" y="1463"/>
                    <a:pt x="2169" y="1463"/>
                    <a:pt x="2125" y="1442"/>
                  </a:cubicBezTo>
                  <a:cubicBezTo>
                    <a:pt x="1930" y="1398"/>
                    <a:pt x="1865" y="1247"/>
                    <a:pt x="1865" y="1182"/>
                  </a:cubicBezTo>
                  <a:cubicBezTo>
                    <a:pt x="1887" y="1160"/>
                    <a:pt x="1887" y="1117"/>
                    <a:pt x="1930" y="1117"/>
                  </a:cubicBezTo>
                  <a:close/>
                  <a:moveTo>
                    <a:pt x="911" y="1333"/>
                  </a:moveTo>
                  <a:cubicBezTo>
                    <a:pt x="954" y="1355"/>
                    <a:pt x="998" y="1398"/>
                    <a:pt x="998" y="1463"/>
                  </a:cubicBezTo>
                  <a:cubicBezTo>
                    <a:pt x="1019" y="1594"/>
                    <a:pt x="976" y="1724"/>
                    <a:pt x="868" y="1810"/>
                  </a:cubicBezTo>
                  <a:cubicBezTo>
                    <a:pt x="781" y="1702"/>
                    <a:pt x="759" y="1550"/>
                    <a:pt x="803" y="1420"/>
                  </a:cubicBezTo>
                  <a:cubicBezTo>
                    <a:pt x="803" y="1377"/>
                    <a:pt x="846" y="1355"/>
                    <a:pt x="889" y="1333"/>
                  </a:cubicBezTo>
                  <a:close/>
                  <a:moveTo>
                    <a:pt x="1150" y="76"/>
                  </a:moveTo>
                  <a:cubicBezTo>
                    <a:pt x="1258" y="76"/>
                    <a:pt x="1366" y="119"/>
                    <a:pt x="1453" y="184"/>
                  </a:cubicBezTo>
                  <a:cubicBezTo>
                    <a:pt x="1518" y="249"/>
                    <a:pt x="1583" y="293"/>
                    <a:pt x="1648" y="379"/>
                  </a:cubicBezTo>
                  <a:cubicBezTo>
                    <a:pt x="1475" y="466"/>
                    <a:pt x="1301" y="661"/>
                    <a:pt x="1366" y="835"/>
                  </a:cubicBezTo>
                  <a:cubicBezTo>
                    <a:pt x="1410" y="900"/>
                    <a:pt x="1475" y="943"/>
                    <a:pt x="1540" y="943"/>
                  </a:cubicBezTo>
                  <a:cubicBezTo>
                    <a:pt x="1648" y="921"/>
                    <a:pt x="1735" y="856"/>
                    <a:pt x="1800" y="770"/>
                  </a:cubicBezTo>
                  <a:cubicBezTo>
                    <a:pt x="1843" y="661"/>
                    <a:pt x="1843" y="510"/>
                    <a:pt x="1778" y="401"/>
                  </a:cubicBezTo>
                  <a:cubicBezTo>
                    <a:pt x="1830" y="382"/>
                    <a:pt x="1882" y="372"/>
                    <a:pt x="1933" y="372"/>
                  </a:cubicBezTo>
                  <a:cubicBezTo>
                    <a:pt x="2052" y="372"/>
                    <a:pt x="2164" y="425"/>
                    <a:pt x="2255" y="531"/>
                  </a:cubicBezTo>
                  <a:cubicBezTo>
                    <a:pt x="2407" y="748"/>
                    <a:pt x="2472" y="1008"/>
                    <a:pt x="2429" y="1268"/>
                  </a:cubicBezTo>
                  <a:cubicBezTo>
                    <a:pt x="2407" y="1333"/>
                    <a:pt x="2364" y="1398"/>
                    <a:pt x="2320" y="1442"/>
                  </a:cubicBezTo>
                  <a:cubicBezTo>
                    <a:pt x="2255" y="1333"/>
                    <a:pt x="2190" y="1247"/>
                    <a:pt x="2125" y="1160"/>
                  </a:cubicBezTo>
                  <a:cubicBezTo>
                    <a:pt x="2060" y="1117"/>
                    <a:pt x="1995" y="1073"/>
                    <a:pt x="1930" y="1052"/>
                  </a:cubicBezTo>
                  <a:cubicBezTo>
                    <a:pt x="1865" y="1052"/>
                    <a:pt x="1800" y="1117"/>
                    <a:pt x="1800" y="1182"/>
                  </a:cubicBezTo>
                  <a:cubicBezTo>
                    <a:pt x="1778" y="1312"/>
                    <a:pt x="1865" y="1463"/>
                    <a:pt x="2104" y="1550"/>
                  </a:cubicBezTo>
                  <a:cubicBezTo>
                    <a:pt x="2136" y="1561"/>
                    <a:pt x="2163" y="1566"/>
                    <a:pt x="2190" y="1566"/>
                  </a:cubicBezTo>
                  <a:cubicBezTo>
                    <a:pt x="2217" y="1566"/>
                    <a:pt x="2244" y="1561"/>
                    <a:pt x="2277" y="1550"/>
                  </a:cubicBezTo>
                  <a:lnTo>
                    <a:pt x="2277" y="1550"/>
                  </a:lnTo>
                  <a:cubicBezTo>
                    <a:pt x="2320" y="1637"/>
                    <a:pt x="2299" y="1745"/>
                    <a:pt x="2255" y="1810"/>
                  </a:cubicBezTo>
                  <a:cubicBezTo>
                    <a:pt x="2169" y="1962"/>
                    <a:pt x="1930" y="2049"/>
                    <a:pt x="1583" y="2049"/>
                  </a:cubicBezTo>
                  <a:lnTo>
                    <a:pt x="1518" y="2049"/>
                  </a:lnTo>
                  <a:cubicBezTo>
                    <a:pt x="1491" y="2052"/>
                    <a:pt x="1463" y="2053"/>
                    <a:pt x="1436" y="2053"/>
                  </a:cubicBezTo>
                  <a:cubicBezTo>
                    <a:pt x="1247" y="2053"/>
                    <a:pt x="1065" y="1989"/>
                    <a:pt x="933" y="1875"/>
                  </a:cubicBezTo>
                  <a:cubicBezTo>
                    <a:pt x="1041" y="1767"/>
                    <a:pt x="1106" y="1594"/>
                    <a:pt x="1063" y="1420"/>
                  </a:cubicBezTo>
                  <a:cubicBezTo>
                    <a:pt x="1063" y="1333"/>
                    <a:pt x="998" y="1268"/>
                    <a:pt x="911" y="1247"/>
                  </a:cubicBezTo>
                  <a:cubicBezTo>
                    <a:pt x="824" y="1247"/>
                    <a:pt x="738" y="1290"/>
                    <a:pt x="716" y="1377"/>
                  </a:cubicBezTo>
                  <a:cubicBezTo>
                    <a:pt x="651" y="1529"/>
                    <a:pt x="673" y="1702"/>
                    <a:pt x="781" y="1832"/>
                  </a:cubicBezTo>
                  <a:cubicBezTo>
                    <a:pt x="738" y="1854"/>
                    <a:pt x="689" y="1865"/>
                    <a:pt x="637" y="1865"/>
                  </a:cubicBezTo>
                  <a:cubicBezTo>
                    <a:pt x="586" y="1865"/>
                    <a:pt x="532" y="1854"/>
                    <a:pt x="477" y="1832"/>
                  </a:cubicBezTo>
                  <a:cubicBezTo>
                    <a:pt x="196" y="1767"/>
                    <a:pt x="66" y="1377"/>
                    <a:pt x="109" y="1030"/>
                  </a:cubicBezTo>
                  <a:cubicBezTo>
                    <a:pt x="131" y="770"/>
                    <a:pt x="239" y="488"/>
                    <a:pt x="477" y="445"/>
                  </a:cubicBezTo>
                  <a:cubicBezTo>
                    <a:pt x="564" y="445"/>
                    <a:pt x="629" y="445"/>
                    <a:pt x="716" y="466"/>
                  </a:cubicBezTo>
                  <a:cubicBezTo>
                    <a:pt x="694" y="553"/>
                    <a:pt x="673" y="640"/>
                    <a:pt x="673" y="748"/>
                  </a:cubicBezTo>
                  <a:cubicBezTo>
                    <a:pt x="716" y="900"/>
                    <a:pt x="781" y="965"/>
                    <a:pt x="824" y="965"/>
                  </a:cubicBezTo>
                  <a:cubicBezTo>
                    <a:pt x="889" y="965"/>
                    <a:pt x="933" y="900"/>
                    <a:pt x="954" y="813"/>
                  </a:cubicBezTo>
                  <a:cubicBezTo>
                    <a:pt x="998" y="683"/>
                    <a:pt x="933" y="531"/>
                    <a:pt x="803" y="423"/>
                  </a:cubicBezTo>
                  <a:cubicBezTo>
                    <a:pt x="868" y="249"/>
                    <a:pt x="954" y="76"/>
                    <a:pt x="1150" y="76"/>
                  </a:cubicBezTo>
                  <a:close/>
                  <a:moveTo>
                    <a:pt x="1169" y="0"/>
                  </a:moveTo>
                  <a:cubicBezTo>
                    <a:pt x="986" y="0"/>
                    <a:pt x="842" y="139"/>
                    <a:pt x="759" y="401"/>
                  </a:cubicBezTo>
                  <a:cubicBezTo>
                    <a:pt x="673" y="379"/>
                    <a:pt x="586" y="379"/>
                    <a:pt x="499" y="379"/>
                  </a:cubicBezTo>
                  <a:cubicBezTo>
                    <a:pt x="261" y="423"/>
                    <a:pt x="66" y="683"/>
                    <a:pt x="44" y="1030"/>
                  </a:cubicBezTo>
                  <a:cubicBezTo>
                    <a:pt x="1" y="1398"/>
                    <a:pt x="131" y="1832"/>
                    <a:pt x="477" y="1940"/>
                  </a:cubicBezTo>
                  <a:cubicBezTo>
                    <a:pt x="526" y="1960"/>
                    <a:pt x="584" y="1971"/>
                    <a:pt x="642" y="1971"/>
                  </a:cubicBezTo>
                  <a:cubicBezTo>
                    <a:pt x="714" y="1971"/>
                    <a:pt x="786" y="1955"/>
                    <a:pt x="846" y="1919"/>
                  </a:cubicBezTo>
                  <a:cubicBezTo>
                    <a:pt x="1021" y="2055"/>
                    <a:pt x="1231" y="2139"/>
                    <a:pt x="1445" y="2139"/>
                  </a:cubicBezTo>
                  <a:cubicBezTo>
                    <a:pt x="1469" y="2139"/>
                    <a:pt x="1494" y="2138"/>
                    <a:pt x="1518" y="2136"/>
                  </a:cubicBezTo>
                  <a:lnTo>
                    <a:pt x="1583" y="2136"/>
                  </a:lnTo>
                  <a:cubicBezTo>
                    <a:pt x="1973" y="2114"/>
                    <a:pt x="2212" y="2027"/>
                    <a:pt x="2320" y="1875"/>
                  </a:cubicBezTo>
                  <a:cubicBezTo>
                    <a:pt x="2385" y="1767"/>
                    <a:pt x="2407" y="1637"/>
                    <a:pt x="2364" y="1529"/>
                  </a:cubicBezTo>
                  <a:cubicBezTo>
                    <a:pt x="2429" y="1463"/>
                    <a:pt x="2494" y="1398"/>
                    <a:pt x="2515" y="1290"/>
                  </a:cubicBezTo>
                  <a:cubicBezTo>
                    <a:pt x="2559" y="1008"/>
                    <a:pt x="2494" y="705"/>
                    <a:pt x="2320" y="488"/>
                  </a:cubicBezTo>
                  <a:cubicBezTo>
                    <a:pt x="2234" y="379"/>
                    <a:pt x="2104" y="314"/>
                    <a:pt x="1952" y="314"/>
                  </a:cubicBezTo>
                  <a:cubicBezTo>
                    <a:pt x="1887" y="314"/>
                    <a:pt x="1800" y="314"/>
                    <a:pt x="1735" y="358"/>
                  </a:cubicBezTo>
                  <a:cubicBezTo>
                    <a:pt x="1670" y="271"/>
                    <a:pt x="1605" y="184"/>
                    <a:pt x="1518" y="141"/>
                  </a:cubicBezTo>
                  <a:cubicBezTo>
                    <a:pt x="1392" y="46"/>
                    <a:pt x="1274" y="0"/>
                    <a:pt x="11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30" name="Google Shape;5249;p83"/>
            <p:cNvSpPr/>
            <p:nvPr/>
          </p:nvSpPr>
          <p:spPr>
            <a:xfrm>
              <a:off x="2664380" y="3010562"/>
              <a:ext cx="17841" cy="6043"/>
            </a:xfrm>
            <a:custGeom>
              <a:avLst/>
              <a:gdLst/>
              <a:ahLst/>
              <a:cxnLst/>
              <a:rect l="l" t="t" r="r" b="b"/>
              <a:pathLst>
                <a:path w="434" h="147" extrusionOk="0">
                  <a:moveTo>
                    <a:pt x="33" y="0"/>
                  </a:moveTo>
                  <a:cubicBezTo>
                    <a:pt x="22" y="0"/>
                    <a:pt x="11" y="6"/>
                    <a:pt x="0" y="17"/>
                  </a:cubicBezTo>
                  <a:cubicBezTo>
                    <a:pt x="0" y="38"/>
                    <a:pt x="0" y="60"/>
                    <a:pt x="0" y="82"/>
                  </a:cubicBezTo>
                  <a:cubicBezTo>
                    <a:pt x="65" y="125"/>
                    <a:pt x="130" y="147"/>
                    <a:pt x="195" y="147"/>
                  </a:cubicBezTo>
                  <a:cubicBezTo>
                    <a:pt x="260" y="147"/>
                    <a:pt x="347" y="125"/>
                    <a:pt x="412" y="82"/>
                  </a:cubicBezTo>
                  <a:cubicBezTo>
                    <a:pt x="434" y="82"/>
                    <a:pt x="434" y="60"/>
                    <a:pt x="434" y="38"/>
                  </a:cubicBezTo>
                  <a:cubicBezTo>
                    <a:pt x="412" y="17"/>
                    <a:pt x="390" y="17"/>
                    <a:pt x="369" y="17"/>
                  </a:cubicBezTo>
                  <a:cubicBezTo>
                    <a:pt x="325" y="49"/>
                    <a:pt x="271" y="65"/>
                    <a:pt x="217" y="65"/>
                  </a:cubicBezTo>
                  <a:cubicBezTo>
                    <a:pt x="163" y="65"/>
                    <a:pt x="108" y="49"/>
                    <a:pt x="65" y="17"/>
                  </a:cubicBezTo>
                  <a:cubicBezTo>
                    <a:pt x="54" y="6"/>
                    <a:pt x="43" y="0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31" name="Google Shape;5250;p83"/>
            <p:cNvSpPr/>
            <p:nvPr/>
          </p:nvSpPr>
          <p:spPr>
            <a:xfrm>
              <a:off x="2651883" y="2993625"/>
              <a:ext cx="17882" cy="5180"/>
            </a:xfrm>
            <a:custGeom>
              <a:avLst/>
              <a:gdLst/>
              <a:ahLst/>
              <a:cxnLst/>
              <a:rect l="l" t="t" r="r" b="b"/>
              <a:pathLst>
                <a:path w="435" h="126" extrusionOk="0">
                  <a:moveTo>
                    <a:pt x="33" y="0"/>
                  </a:moveTo>
                  <a:cubicBezTo>
                    <a:pt x="22" y="0"/>
                    <a:pt x="11" y="6"/>
                    <a:pt x="1" y="17"/>
                  </a:cubicBezTo>
                  <a:cubicBezTo>
                    <a:pt x="1" y="17"/>
                    <a:pt x="1" y="60"/>
                    <a:pt x="1" y="60"/>
                  </a:cubicBezTo>
                  <a:cubicBezTo>
                    <a:pt x="66" y="103"/>
                    <a:pt x="131" y="125"/>
                    <a:pt x="196" y="125"/>
                  </a:cubicBezTo>
                  <a:cubicBezTo>
                    <a:pt x="261" y="125"/>
                    <a:pt x="347" y="103"/>
                    <a:pt x="412" y="82"/>
                  </a:cubicBezTo>
                  <a:cubicBezTo>
                    <a:pt x="434" y="82"/>
                    <a:pt x="434" y="38"/>
                    <a:pt x="434" y="17"/>
                  </a:cubicBezTo>
                  <a:cubicBezTo>
                    <a:pt x="420" y="17"/>
                    <a:pt x="405" y="7"/>
                    <a:pt x="391" y="7"/>
                  </a:cubicBezTo>
                  <a:cubicBezTo>
                    <a:pt x="384" y="7"/>
                    <a:pt x="376" y="9"/>
                    <a:pt x="369" y="17"/>
                  </a:cubicBezTo>
                  <a:cubicBezTo>
                    <a:pt x="369" y="17"/>
                    <a:pt x="282" y="55"/>
                    <a:pt x="192" y="55"/>
                  </a:cubicBezTo>
                  <a:cubicBezTo>
                    <a:pt x="147" y="55"/>
                    <a:pt x="102" y="46"/>
                    <a:pt x="66" y="17"/>
                  </a:cubicBezTo>
                  <a:cubicBezTo>
                    <a:pt x="55" y="6"/>
                    <a:pt x="44" y="0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32" name="Google Shape;5251;p83"/>
            <p:cNvSpPr/>
            <p:nvPr/>
          </p:nvSpPr>
          <p:spPr>
            <a:xfrm>
              <a:off x="2630918" y="3003491"/>
              <a:ext cx="18334" cy="5097"/>
            </a:xfrm>
            <a:custGeom>
              <a:avLst/>
              <a:gdLst/>
              <a:ahLst/>
              <a:cxnLst/>
              <a:rect l="l" t="t" r="r" b="b"/>
              <a:pathLst>
                <a:path w="446" h="124" extrusionOk="0">
                  <a:moveTo>
                    <a:pt x="48" y="1"/>
                  </a:moveTo>
                  <a:cubicBezTo>
                    <a:pt x="18" y="1"/>
                    <a:pt x="0" y="47"/>
                    <a:pt x="34" y="80"/>
                  </a:cubicBezTo>
                  <a:cubicBezTo>
                    <a:pt x="77" y="102"/>
                    <a:pt x="142" y="123"/>
                    <a:pt x="207" y="123"/>
                  </a:cubicBezTo>
                  <a:cubicBezTo>
                    <a:pt x="272" y="123"/>
                    <a:pt x="359" y="102"/>
                    <a:pt x="424" y="80"/>
                  </a:cubicBezTo>
                  <a:cubicBezTo>
                    <a:pt x="445" y="80"/>
                    <a:pt x="445" y="37"/>
                    <a:pt x="424" y="37"/>
                  </a:cubicBezTo>
                  <a:cubicBezTo>
                    <a:pt x="424" y="21"/>
                    <a:pt x="413" y="6"/>
                    <a:pt x="399" y="6"/>
                  </a:cubicBezTo>
                  <a:cubicBezTo>
                    <a:pt x="393" y="6"/>
                    <a:pt x="387" y="9"/>
                    <a:pt x="380" y="15"/>
                  </a:cubicBezTo>
                  <a:cubicBezTo>
                    <a:pt x="380" y="15"/>
                    <a:pt x="294" y="54"/>
                    <a:pt x="204" y="54"/>
                  </a:cubicBezTo>
                  <a:cubicBezTo>
                    <a:pt x="159" y="54"/>
                    <a:pt x="113" y="44"/>
                    <a:pt x="77" y="15"/>
                  </a:cubicBezTo>
                  <a:cubicBezTo>
                    <a:pt x="67" y="5"/>
                    <a:pt x="57" y="1"/>
                    <a:pt x="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33" name="Google Shape;5252;p83"/>
            <p:cNvSpPr/>
            <p:nvPr/>
          </p:nvSpPr>
          <p:spPr>
            <a:xfrm>
              <a:off x="2620683" y="2984705"/>
              <a:ext cx="18745" cy="6043"/>
            </a:xfrm>
            <a:custGeom>
              <a:avLst/>
              <a:gdLst/>
              <a:ahLst/>
              <a:cxnLst/>
              <a:rect l="l" t="t" r="r" b="b"/>
              <a:pathLst>
                <a:path w="456" h="147" extrusionOk="0">
                  <a:moveTo>
                    <a:pt x="55" y="1"/>
                  </a:moveTo>
                  <a:cubicBezTo>
                    <a:pt x="44" y="1"/>
                    <a:pt x="33" y="6"/>
                    <a:pt x="22" y="17"/>
                  </a:cubicBezTo>
                  <a:cubicBezTo>
                    <a:pt x="1" y="38"/>
                    <a:pt x="1" y="60"/>
                    <a:pt x="22" y="82"/>
                  </a:cubicBezTo>
                  <a:cubicBezTo>
                    <a:pt x="66" y="125"/>
                    <a:pt x="131" y="147"/>
                    <a:pt x="218" y="147"/>
                  </a:cubicBezTo>
                  <a:cubicBezTo>
                    <a:pt x="283" y="147"/>
                    <a:pt x="348" y="125"/>
                    <a:pt x="434" y="82"/>
                  </a:cubicBezTo>
                  <a:cubicBezTo>
                    <a:pt x="434" y="82"/>
                    <a:pt x="456" y="60"/>
                    <a:pt x="434" y="38"/>
                  </a:cubicBezTo>
                  <a:cubicBezTo>
                    <a:pt x="434" y="17"/>
                    <a:pt x="413" y="17"/>
                    <a:pt x="391" y="17"/>
                  </a:cubicBezTo>
                  <a:cubicBezTo>
                    <a:pt x="337" y="49"/>
                    <a:pt x="283" y="66"/>
                    <a:pt x="231" y="66"/>
                  </a:cubicBezTo>
                  <a:cubicBezTo>
                    <a:pt x="180" y="66"/>
                    <a:pt x="131" y="49"/>
                    <a:pt x="87" y="17"/>
                  </a:cubicBezTo>
                  <a:cubicBezTo>
                    <a:pt x="77" y="6"/>
                    <a:pt x="66" y="1"/>
                    <a:pt x="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34" name="Google Shape;5253;p83"/>
            <p:cNvSpPr/>
            <p:nvPr/>
          </p:nvSpPr>
          <p:spPr>
            <a:xfrm>
              <a:off x="2570244" y="2992886"/>
              <a:ext cx="18416" cy="5919"/>
            </a:xfrm>
            <a:custGeom>
              <a:avLst/>
              <a:gdLst/>
              <a:ahLst/>
              <a:cxnLst/>
              <a:rect l="l" t="t" r="r" b="b"/>
              <a:pathLst>
                <a:path w="448" h="144" extrusionOk="0">
                  <a:moveTo>
                    <a:pt x="54" y="1"/>
                  </a:moveTo>
                  <a:cubicBezTo>
                    <a:pt x="22" y="1"/>
                    <a:pt x="0" y="61"/>
                    <a:pt x="35" y="78"/>
                  </a:cubicBezTo>
                  <a:cubicBezTo>
                    <a:pt x="79" y="121"/>
                    <a:pt x="144" y="143"/>
                    <a:pt x="230" y="143"/>
                  </a:cubicBezTo>
                  <a:cubicBezTo>
                    <a:pt x="295" y="143"/>
                    <a:pt x="360" y="121"/>
                    <a:pt x="426" y="100"/>
                  </a:cubicBezTo>
                  <a:cubicBezTo>
                    <a:pt x="447" y="78"/>
                    <a:pt x="447" y="56"/>
                    <a:pt x="447" y="35"/>
                  </a:cubicBezTo>
                  <a:cubicBezTo>
                    <a:pt x="447" y="13"/>
                    <a:pt x="404" y="13"/>
                    <a:pt x="404" y="13"/>
                  </a:cubicBezTo>
                  <a:cubicBezTo>
                    <a:pt x="389" y="13"/>
                    <a:pt x="307" y="61"/>
                    <a:pt x="216" y="61"/>
                  </a:cubicBezTo>
                  <a:cubicBezTo>
                    <a:pt x="170" y="61"/>
                    <a:pt x="122" y="49"/>
                    <a:pt x="79" y="13"/>
                  </a:cubicBezTo>
                  <a:cubicBezTo>
                    <a:pt x="70" y="4"/>
                    <a:pt x="62" y="1"/>
                    <a:pt x="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35" name="Google Shape;5254;p83"/>
            <p:cNvSpPr/>
            <p:nvPr/>
          </p:nvSpPr>
          <p:spPr>
            <a:xfrm>
              <a:off x="2599307" y="3003203"/>
              <a:ext cx="18745" cy="5385"/>
            </a:xfrm>
            <a:custGeom>
              <a:avLst/>
              <a:gdLst/>
              <a:ahLst/>
              <a:cxnLst/>
              <a:rect l="l" t="t" r="r" b="b"/>
              <a:pathLst>
                <a:path w="456" h="131" extrusionOk="0">
                  <a:moveTo>
                    <a:pt x="22" y="0"/>
                  </a:moveTo>
                  <a:cubicBezTo>
                    <a:pt x="0" y="22"/>
                    <a:pt x="0" y="44"/>
                    <a:pt x="22" y="65"/>
                  </a:cubicBezTo>
                  <a:cubicBezTo>
                    <a:pt x="65" y="109"/>
                    <a:pt x="130" y="130"/>
                    <a:pt x="196" y="130"/>
                  </a:cubicBezTo>
                  <a:cubicBezTo>
                    <a:pt x="282" y="130"/>
                    <a:pt x="347" y="109"/>
                    <a:pt x="412" y="65"/>
                  </a:cubicBezTo>
                  <a:cubicBezTo>
                    <a:pt x="434" y="65"/>
                    <a:pt x="456" y="44"/>
                    <a:pt x="434" y="22"/>
                  </a:cubicBezTo>
                  <a:cubicBezTo>
                    <a:pt x="434" y="0"/>
                    <a:pt x="412" y="0"/>
                    <a:pt x="391" y="0"/>
                  </a:cubicBezTo>
                  <a:cubicBezTo>
                    <a:pt x="391" y="0"/>
                    <a:pt x="304" y="49"/>
                    <a:pt x="214" y="49"/>
                  </a:cubicBezTo>
                  <a:cubicBezTo>
                    <a:pt x="169" y="49"/>
                    <a:pt x="123" y="37"/>
                    <a:pt x="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36" name="Google Shape;5255;p83"/>
            <p:cNvSpPr/>
            <p:nvPr/>
          </p:nvSpPr>
          <p:spPr>
            <a:xfrm>
              <a:off x="2501266" y="2791995"/>
              <a:ext cx="16073" cy="10729"/>
            </a:xfrm>
            <a:custGeom>
              <a:avLst/>
              <a:gdLst/>
              <a:ahLst/>
              <a:cxnLst/>
              <a:rect l="l" t="t" r="r" b="b"/>
              <a:pathLst>
                <a:path w="391" h="261" extrusionOk="0">
                  <a:moveTo>
                    <a:pt x="369" y="0"/>
                  </a:moveTo>
                  <a:cubicBezTo>
                    <a:pt x="217" y="0"/>
                    <a:pt x="87" y="65"/>
                    <a:pt x="22" y="195"/>
                  </a:cubicBezTo>
                  <a:cubicBezTo>
                    <a:pt x="1" y="217"/>
                    <a:pt x="1" y="239"/>
                    <a:pt x="22" y="260"/>
                  </a:cubicBezTo>
                  <a:lnTo>
                    <a:pt x="44" y="260"/>
                  </a:lnTo>
                  <a:cubicBezTo>
                    <a:pt x="44" y="260"/>
                    <a:pt x="66" y="239"/>
                    <a:pt x="87" y="239"/>
                  </a:cubicBezTo>
                  <a:cubicBezTo>
                    <a:pt x="87" y="239"/>
                    <a:pt x="183" y="85"/>
                    <a:pt x="321" y="85"/>
                  </a:cubicBezTo>
                  <a:cubicBezTo>
                    <a:pt x="330" y="85"/>
                    <a:pt x="338" y="86"/>
                    <a:pt x="347" y="87"/>
                  </a:cubicBezTo>
                  <a:cubicBezTo>
                    <a:pt x="369" y="87"/>
                    <a:pt x="391" y="65"/>
                    <a:pt x="391" y="43"/>
                  </a:cubicBezTo>
                  <a:cubicBezTo>
                    <a:pt x="391" y="22"/>
                    <a:pt x="391" y="0"/>
                    <a:pt x="3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37" name="Google Shape;5256;p83"/>
            <p:cNvSpPr/>
            <p:nvPr/>
          </p:nvSpPr>
          <p:spPr>
            <a:xfrm>
              <a:off x="2482563" y="2775799"/>
              <a:ext cx="16073" cy="9989"/>
            </a:xfrm>
            <a:custGeom>
              <a:avLst/>
              <a:gdLst/>
              <a:ahLst/>
              <a:cxnLst/>
              <a:rect l="l" t="t" r="r" b="b"/>
              <a:pathLst>
                <a:path w="391" h="243" extrusionOk="0">
                  <a:moveTo>
                    <a:pt x="306" y="1"/>
                  </a:moveTo>
                  <a:cubicBezTo>
                    <a:pt x="190" y="1"/>
                    <a:pt x="78" y="80"/>
                    <a:pt x="0" y="177"/>
                  </a:cubicBezTo>
                  <a:cubicBezTo>
                    <a:pt x="0" y="199"/>
                    <a:pt x="0" y="221"/>
                    <a:pt x="0" y="242"/>
                  </a:cubicBezTo>
                  <a:lnTo>
                    <a:pt x="22" y="242"/>
                  </a:lnTo>
                  <a:cubicBezTo>
                    <a:pt x="44" y="242"/>
                    <a:pt x="65" y="242"/>
                    <a:pt x="65" y="221"/>
                  </a:cubicBezTo>
                  <a:cubicBezTo>
                    <a:pt x="65" y="221"/>
                    <a:pt x="180" y="67"/>
                    <a:pt x="303" y="67"/>
                  </a:cubicBezTo>
                  <a:cubicBezTo>
                    <a:pt x="310" y="67"/>
                    <a:pt x="318" y="68"/>
                    <a:pt x="325" y="69"/>
                  </a:cubicBezTo>
                  <a:cubicBezTo>
                    <a:pt x="347" y="69"/>
                    <a:pt x="369" y="69"/>
                    <a:pt x="390" y="47"/>
                  </a:cubicBezTo>
                  <a:cubicBezTo>
                    <a:pt x="390" y="26"/>
                    <a:pt x="369" y="4"/>
                    <a:pt x="347" y="4"/>
                  </a:cubicBezTo>
                  <a:cubicBezTo>
                    <a:pt x="334" y="2"/>
                    <a:pt x="320" y="1"/>
                    <a:pt x="3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38" name="Google Shape;5257;p83"/>
            <p:cNvSpPr/>
            <p:nvPr/>
          </p:nvSpPr>
          <p:spPr>
            <a:xfrm>
              <a:off x="2477219" y="2798202"/>
              <a:ext cx="16073" cy="9866"/>
            </a:xfrm>
            <a:custGeom>
              <a:avLst/>
              <a:gdLst/>
              <a:ahLst/>
              <a:cxnLst/>
              <a:rect l="l" t="t" r="r" b="b"/>
              <a:pathLst>
                <a:path w="391" h="240" extrusionOk="0">
                  <a:moveTo>
                    <a:pt x="347" y="1"/>
                  </a:moveTo>
                  <a:cubicBezTo>
                    <a:pt x="217" y="1"/>
                    <a:pt x="87" y="66"/>
                    <a:pt x="0" y="196"/>
                  </a:cubicBezTo>
                  <a:cubicBezTo>
                    <a:pt x="0" y="196"/>
                    <a:pt x="0" y="218"/>
                    <a:pt x="0" y="239"/>
                  </a:cubicBezTo>
                  <a:lnTo>
                    <a:pt x="65" y="239"/>
                  </a:lnTo>
                  <a:cubicBezTo>
                    <a:pt x="65" y="239"/>
                    <a:pt x="180" y="86"/>
                    <a:pt x="320" y="86"/>
                  </a:cubicBezTo>
                  <a:cubicBezTo>
                    <a:pt x="329" y="86"/>
                    <a:pt x="338" y="86"/>
                    <a:pt x="347" y="88"/>
                  </a:cubicBezTo>
                  <a:cubicBezTo>
                    <a:pt x="369" y="88"/>
                    <a:pt x="369" y="66"/>
                    <a:pt x="390" y="44"/>
                  </a:cubicBezTo>
                  <a:cubicBezTo>
                    <a:pt x="390" y="23"/>
                    <a:pt x="369" y="1"/>
                    <a:pt x="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39" name="Google Shape;5258;p83"/>
            <p:cNvSpPr/>
            <p:nvPr/>
          </p:nvSpPr>
          <p:spPr>
            <a:xfrm>
              <a:off x="2509282" y="2769715"/>
              <a:ext cx="16073" cy="10729"/>
            </a:xfrm>
            <a:custGeom>
              <a:avLst/>
              <a:gdLst/>
              <a:ahLst/>
              <a:cxnLst/>
              <a:rect l="l" t="t" r="r" b="b"/>
              <a:pathLst>
                <a:path w="391" h="261" extrusionOk="0">
                  <a:moveTo>
                    <a:pt x="369" y="0"/>
                  </a:moveTo>
                  <a:cubicBezTo>
                    <a:pt x="217" y="0"/>
                    <a:pt x="87" y="87"/>
                    <a:pt x="22" y="195"/>
                  </a:cubicBezTo>
                  <a:cubicBezTo>
                    <a:pt x="1" y="217"/>
                    <a:pt x="1" y="239"/>
                    <a:pt x="22" y="260"/>
                  </a:cubicBezTo>
                  <a:lnTo>
                    <a:pt x="44" y="260"/>
                  </a:lnTo>
                  <a:cubicBezTo>
                    <a:pt x="66" y="260"/>
                    <a:pt x="66" y="260"/>
                    <a:pt x="87" y="239"/>
                  </a:cubicBezTo>
                  <a:cubicBezTo>
                    <a:pt x="87" y="239"/>
                    <a:pt x="183" y="85"/>
                    <a:pt x="321" y="85"/>
                  </a:cubicBezTo>
                  <a:cubicBezTo>
                    <a:pt x="330" y="85"/>
                    <a:pt x="339" y="86"/>
                    <a:pt x="348" y="87"/>
                  </a:cubicBezTo>
                  <a:cubicBezTo>
                    <a:pt x="369" y="87"/>
                    <a:pt x="391" y="65"/>
                    <a:pt x="391" y="43"/>
                  </a:cubicBezTo>
                  <a:cubicBezTo>
                    <a:pt x="391" y="22"/>
                    <a:pt x="391" y="0"/>
                    <a:pt x="3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40" name="Google Shape;5259;p83"/>
            <p:cNvSpPr/>
            <p:nvPr/>
          </p:nvSpPr>
          <p:spPr>
            <a:xfrm>
              <a:off x="2522642" y="2779498"/>
              <a:ext cx="16977" cy="10729"/>
            </a:xfrm>
            <a:custGeom>
              <a:avLst/>
              <a:gdLst/>
              <a:ahLst/>
              <a:cxnLst/>
              <a:rect l="l" t="t" r="r" b="b"/>
              <a:pathLst>
                <a:path w="413" h="261" extrusionOk="0">
                  <a:moveTo>
                    <a:pt x="369" y="1"/>
                  </a:moveTo>
                  <a:cubicBezTo>
                    <a:pt x="218" y="1"/>
                    <a:pt x="88" y="66"/>
                    <a:pt x="23" y="196"/>
                  </a:cubicBezTo>
                  <a:cubicBezTo>
                    <a:pt x="1" y="217"/>
                    <a:pt x="1" y="239"/>
                    <a:pt x="23" y="261"/>
                  </a:cubicBezTo>
                  <a:lnTo>
                    <a:pt x="44" y="261"/>
                  </a:lnTo>
                  <a:cubicBezTo>
                    <a:pt x="66" y="261"/>
                    <a:pt x="66" y="239"/>
                    <a:pt x="88" y="239"/>
                  </a:cubicBezTo>
                  <a:cubicBezTo>
                    <a:pt x="88" y="239"/>
                    <a:pt x="184" y="85"/>
                    <a:pt x="321" y="85"/>
                  </a:cubicBezTo>
                  <a:cubicBezTo>
                    <a:pt x="330" y="85"/>
                    <a:pt x="339" y="86"/>
                    <a:pt x="348" y="87"/>
                  </a:cubicBezTo>
                  <a:cubicBezTo>
                    <a:pt x="369" y="87"/>
                    <a:pt x="391" y="66"/>
                    <a:pt x="391" y="44"/>
                  </a:cubicBezTo>
                  <a:cubicBezTo>
                    <a:pt x="413" y="22"/>
                    <a:pt x="391" y="1"/>
                    <a:pt x="3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41" name="Google Shape;5260;p83"/>
            <p:cNvSpPr/>
            <p:nvPr/>
          </p:nvSpPr>
          <p:spPr>
            <a:xfrm>
              <a:off x="2487002" y="2810699"/>
              <a:ext cx="16073" cy="9825"/>
            </a:xfrm>
            <a:custGeom>
              <a:avLst/>
              <a:gdLst/>
              <a:ahLst/>
              <a:cxnLst/>
              <a:rect l="l" t="t" r="r" b="b"/>
              <a:pathLst>
                <a:path w="391" h="239" extrusionOk="0">
                  <a:moveTo>
                    <a:pt x="369" y="0"/>
                  </a:moveTo>
                  <a:cubicBezTo>
                    <a:pt x="217" y="0"/>
                    <a:pt x="87" y="65"/>
                    <a:pt x="22" y="196"/>
                  </a:cubicBezTo>
                  <a:cubicBezTo>
                    <a:pt x="1" y="196"/>
                    <a:pt x="22" y="217"/>
                    <a:pt x="22" y="239"/>
                  </a:cubicBezTo>
                  <a:lnTo>
                    <a:pt x="87" y="239"/>
                  </a:lnTo>
                  <a:cubicBezTo>
                    <a:pt x="87" y="217"/>
                    <a:pt x="196" y="65"/>
                    <a:pt x="348" y="65"/>
                  </a:cubicBezTo>
                  <a:cubicBezTo>
                    <a:pt x="369" y="65"/>
                    <a:pt x="391" y="65"/>
                    <a:pt x="391" y="44"/>
                  </a:cubicBezTo>
                  <a:cubicBezTo>
                    <a:pt x="391" y="22"/>
                    <a:pt x="391" y="0"/>
                    <a:pt x="3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42" name="Google Shape;5261;p83"/>
            <p:cNvSpPr/>
            <p:nvPr/>
          </p:nvSpPr>
          <p:spPr>
            <a:xfrm>
              <a:off x="2460283" y="2791995"/>
              <a:ext cx="16977" cy="10729"/>
            </a:xfrm>
            <a:custGeom>
              <a:avLst/>
              <a:gdLst/>
              <a:ahLst/>
              <a:cxnLst/>
              <a:rect l="l" t="t" r="r" b="b"/>
              <a:pathLst>
                <a:path w="413" h="261" extrusionOk="0">
                  <a:moveTo>
                    <a:pt x="369" y="0"/>
                  </a:moveTo>
                  <a:cubicBezTo>
                    <a:pt x="217" y="0"/>
                    <a:pt x="87" y="87"/>
                    <a:pt x="22" y="195"/>
                  </a:cubicBezTo>
                  <a:cubicBezTo>
                    <a:pt x="0" y="217"/>
                    <a:pt x="0" y="239"/>
                    <a:pt x="22" y="260"/>
                  </a:cubicBezTo>
                  <a:lnTo>
                    <a:pt x="44" y="260"/>
                  </a:lnTo>
                  <a:cubicBezTo>
                    <a:pt x="65" y="260"/>
                    <a:pt x="65" y="260"/>
                    <a:pt x="87" y="239"/>
                  </a:cubicBezTo>
                  <a:cubicBezTo>
                    <a:pt x="87" y="239"/>
                    <a:pt x="183" y="85"/>
                    <a:pt x="321" y="85"/>
                  </a:cubicBezTo>
                  <a:cubicBezTo>
                    <a:pt x="329" y="85"/>
                    <a:pt x="338" y="86"/>
                    <a:pt x="347" y="87"/>
                  </a:cubicBezTo>
                  <a:cubicBezTo>
                    <a:pt x="369" y="87"/>
                    <a:pt x="390" y="65"/>
                    <a:pt x="390" y="43"/>
                  </a:cubicBezTo>
                  <a:cubicBezTo>
                    <a:pt x="412" y="22"/>
                    <a:pt x="390" y="0"/>
                    <a:pt x="3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43" name="Google Shape;5262;p83"/>
            <p:cNvSpPr/>
            <p:nvPr/>
          </p:nvSpPr>
          <p:spPr>
            <a:xfrm>
              <a:off x="2457611" y="2811603"/>
              <a:ext cx="16073" cy="10729"/>
            </a:xfrm>
            <a:custGeom>
              <a:avLst/>
              <a:gdLst/>
              <a:ahLst/>
              <a:cxnLst/>
              <a:rect l="l" t="t" r="r" b="b"/>
              <a:pathLst>
                <a:path w="391" h="261" extrusionOk="0">
                  <a:moveTo>
                    <a:pt x="347" y="0"/>
                  </a:moveTo>
                  <a:cubicBezTo>
                    <a:pt x="217" y="0"/>
                    <a:pt x="87" y="87"/>
                    <a:pt x="0" y="195"/>
                  </a:cubicBezTo>
                  <a:cubicBezTo>
                    <a:pt x="0" y="217"/>
                    <a:pt x="0" y="239"/>
                    <a:pt x="0" y="260"/>
                  </a:cubicBezTo>
                  <a:lnTo>
                    <a:pt x="22" y="260"/>
                  </a:lnTo>
                  <a:cubicBezTo>
                    <a:pt x="44" y="260"/>
                    <a:pt x="65" y="260"/>
                    <a:pt x="65" y="239"/>
                  </a:cubicBezTo>
                  <a:cubicBezTo>
                    <a:pt x="65" y="239"/>
                    <a:pt x="180" y="85"/>
                    <a:pt x="321" y="85"/>
                  </a:cubicBezTo>
                  <a:cubicBezTo>
                    <a:pt x="329" y="85"/>
                    <a:pt x="338" y="86"/>
                    <a:pt x="347" y="87"/>
                  </a:cubicBezTo>
                  <a:cubicBezTo>
                    <a:pt x="369" y="87"/>
                    <a:pt x="390" y="65"/>
                    <a:pt x="390" y="43"/>
                  </a:cubicBezTo>
                  <a:cubicBezTo>
                    <a:pt x="390" y="22"/>
                    <a:pt x="369" y="22"/>
                    <a:pt x="3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44" name="Google Shape;5263;p83"/>
            <p:cNvSpPr/>
            <p:nvPr/>
          </p:nvSpPr>
          <p:spPr>
            <a:xfrm>
              <a:off x="2437098" y="2806999"/>
              <a:ext cx="13196" cy="15333"/>
            </a:xfrm>
            <a:custGeom>
              <a:avLst/>
              <a:gdLst/>
              <a:ahLst/>
              <a:cxnLst/>
              <a:rect l="l" t="t" r="r" b="b"/>
              <a:pathLst>
                <a:path w="321" h="373" extrusionOk="0">
                  <a:moveTo>
                    <a:pt x="274" y="0"/>
                  </a:moveTo>
                  <a:cubicBezTo>
                    <a:pt x="270" y="0"/>
                    <a:pt x="265" y="1"/>
                    <a:pt x="261" y="4"/>
                  </a:cubicBezTo>
                  <a:cubicBezTo>
                    <a:pt x="66" y="69"/>
                    <a:pt x="22" y="307"/>
                    <a:pt x="22" y="307"/>
                  </a:cubicBezTo>
                  <a:cubicBezTo>
                    <a:pt x="1" y="329"/>
                    <a:pt x="22" y="351"/>
                    <a:pt x="44" y="372"/>
                  </a:cubicBezTo>
                  <a:cubicBezTo>
                    <a:pt x="66" y="372"/>
                    <a:pt x="87" y="351"/>
                    <a:pt x="87" y="329"/>
                  </a:cubicBezTo>
                  <a:cubicBezTo>
                    <a:pt x="87" y="329"/>
                    <a:pt x="131" y="112"/>
                    <a:pt x="282" y="90"/>
                  </a:cubicBezTo>
                  <a:cubicBezTo>
                    <a:pt x="321" y="71"/>
                    <a:pt x="308" y="0"/>
                    <a:pt x="2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45" name="Google Shape;5264;p83"/>
            <p:cNvSpPr/>
            <p:nvPr/>
          </p:nvSpPr>
          <p:spPr>
            <a:xfrm>
              <a:off x="2575259" y="2979361"/>
              <a:ext cx="19115" cy="5180"/>
            </a:xfrm>
            <a:custGeom>
              <a:avLst/>
              <a:gdLst/>
              <a:ahLst/>
              <a:cxnLst/>
              <a:rect l="l" t="t" r="r" b="b"/>
              <a:pathLst>
                <a:path w="465" h="126" extrusionOk="0">
                  <a:moveTo>
                    <a:pt x="54" y="0"/>
                  </a:moveTo>
                  <a:cubicBezTo>
                    <a:pt x="43" y="0"/>
                    <a:pt x="33" y="6"/>
                    <a:pt x="22" y="17"/>
                  </a:cubicBezTo>
                  <a:cubicBezTo>
                    <a:pt x="0" y="17"/>
                    <a:pt x="0" y="38"/>
                    <a:pt x="22" y="60"/>
                  </a:cubicBezTo>
                  <a:cubicBezTo>
                    <a:pt x="65" y="103"/>
                    <a:pt x="130" y="125"/>
                    <a:pt x="217" y="125"/>
                  </a:cubicBezTo>
                  <a:cubicBezTo>
                    <a:pt x="282" y="125"/>
                    <a:pt x="347" y="103"/>
                    <a:pt x="412" y="82"/>
                  </a:cubicBezTo>
                  <a:cubicBezTo>
                    <a:pt x="464" y="64"/>
                    <a:pt x="446" y="5"/>
                    <a:pt x="415" y="5"/>
                  </a:cubicBezTo>
                  <a:cubicBezTo>
                    <a:pt x="407" y="5"/>
                    <a:pt x="399" y="8"/>
                    <a:pt x="390" y="17"/>
                  </a:cubicBezTo>
                  <a:cubicBezTo>
                    <a:pt x="390" y="17"/>
                    <a:pt x="304" y="55"/>
                    <a:pt x="214" y="55"/>
                  </a:cubicBezTo>
                  <a:cubicBezTo>
                    <a:pt x="169" y="55"/>
                    <a:pt x="123" y="46"/>
                    <a:pt x="87" y="17"/>
                  </a:cubicBezTo>
                  <a:cubicBezTo>
                    <a:pt x="76" y="6"/>
                    <a:pt x="65" y="0"/>
                    <a:pt x="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46" name="Google Shape;5265;p83"/>
            <p:cNvSpPr/>
            <p:nvPr/>
          </p:nvSpPr>
          <p:spPr>
            <a:xfrm>
              <a:off x="2552321" y="2988775"/>
              <a:ext cx="18498" cy="5550"/>
            </a:xfrm>
            <a:custGeom>
              <a:avLst/>
              <a:gdLst/>
              <a:ahLst/>
              <a:cxnLst/>
              <a:rect l="l" t="t" r="r" b="b"/>
              <a:pathLst>
                <a:path w="450" h="135" extrusionOk="0">
                  <a:moveTo>
                    <a:pt x="63" y="0"/>
                  </a:moveTo>
                  <a:cubicBezTo>
                    <a:pt x="27" y="0"/>
                    <a:pt x="0" y="51"/>
                    <a:pt x="38" y="70"/>
                  </a:cubicBezTo>
                  <a:cubicBezTo>
                    <a:pt x="81" y="113"/>
                    <a:pt x="146" y="135"/>
                    <a:pt x="211" y="135"/>
                  </a:cubicBezTo>
                  <a:cubicBezTo>
                    <a:pt x="298" y="135"/>
                    <a:pt x="363" y="113"/>
                    <a:pt x="428" y="91"/>
                  </a:cubicBezTo>
                  <a:cubicBezTo>
                    <a:pt x="450" y="70"/>
                    <a:pt x="450" y="48"/>
                    <a:pt x="450" y="26"/>
                  </a:cubicBezTo>
                  <a:cubicBezTo>
                    <a:pt x="428" y="5"/>
                    <a:pt x="406" y="5"/>
                    <a:pt x="385" y="5"/>
                  </a:cubicBezTo>
                  <a:cubicBezTo>
                    <a:pt x="341" y="37"/>
                    <a:pt x="292" y="53"/>
                    <a:pt x="241" y="53"/>
                  </a:cubicBezTo>
                  <a:cubicBezTo>
                    <a:pt x="189" y="53"/>
                    <a:pt x="135" y="37"/>
                    <a:pt x="81" y="5"/>
                  </a:cubicBezTo>
                  <a:cubicBezTo>
                    <a:pt x="75" y="1"/>
                    <a:pt x="69" y="0"/>
                    <a:pt x="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47" name="Google Shape;5266;p83"/>
            <p:cNvSpPr/>
            <p:nvPr/>
          </p:nvSpPr>
          <p:spPr>
            <a:xfrm>
              <a:off x="2680411" y="2994530"/>
              <a:ext cx="18498" cy="6043"/>
            </a:xfrm>
            <a:custGeom>
              <a:avLst/>
              <a:gdLst/>
              <a:ahLst/>
              <a:cxnLst/>
              <a:rect l="l" t="t" r="r" b="b"/>
              <a:pathLst>
                <a:path w="450" h="147" extrusionOk="0">
                  <a:moveTo>
                    <a:pt x="33" y="0"/>
                  </a:moveTo>
                  <a:cubicBezTo>
                    <a:pt x="22" y="0"/>
                    <a:pt x="11" y="5"/>
                    <a:pt x="0" y="16"/>
                  </a:cubicBezTo>
                  <a:cubicBezTo>
                    <a:pt x="0" y="38"/>
                    <a:pt x="0" y="60"/>
                    <a:pt x="0" y="81"/>
                  </a:cubicBezTo>
                  <a:cubicBezTo>
                    <a:pt x="65" y="125"/>
                    <a:pt x="130" y="146"/>
                    <a:pt x="195" y="146"/>
                  </a:cubicBezTo>
                  <a:cubicBezTo>
                    <a:pt x="260" y="146"/>
                    <a:pt x="347" y="125"/>
                    <a:pt x="412" y="103"/>
                  </a:cubicBezTo>
                  <a:cubicBezTo>
                    <a:pt x="450" y="66"/>
                    <a:pt x="422" y="12"/>
                    <a:pt x="386" y="12"/>
                  </a:cubicBezTo>
                  <a:cubicBezTo>
                    <a:pt x="381" y="12"/>
                    <a:pt x="375" y="13"/>
                    <a:pt x="369" y="16"/>
                  </a:cubicBezTo>
                  <a:cubicBezTo>
                    <a:pt x="369" y="16"/>
                    <a:pt x="292" y="55"/>
                    <a:pt x="202" y="55"/>
                  </a:cubicBezTo>
                  <a:cubicBezTo>
                    <a:pt x="157" y="55"/>
                    <a:pt x="109" y="45"/>
                    <a:pt x="65" y="16"/>
                  </a:cubicBezTo>
                  <a:cubicBezTo>
                    <a:pt x="55" y="5"/>
                    <a:pt x="44" y="0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48" name="Google Shape;5267;p83"/>
            <p:cNvSpPr/>
            <p:nvPr/>
          </p:nvSpPr>
          <p:spPr>
            <a:xfrm>
              <a:off x="2688674" y="3008383"/>
              <a:ext cx="19403" cy="5550"/>
            </a:xfrm>
            <a:custGeom>
              <a:avLst/>
              <a:gdLst/>
              <a:ahLst/>
              <a:cxnLst/>
              <a:rect l="l" t="t" r="r" b="b"/>
              <a:pathLst>
                <a:path w="472" h="135" extrusionOk="0">
                  <a:moveTo>
                    <a:pt x="84" y="0"/>
                  </a:moveTo>
                  <a:cubicBezTo>
                    <a:pt x="44" y="0"/>
                    <a:pt x="0" y="54"/>
                    <a:pt x="38" y="91"/>
                  </a:cubicBezTo>
                  <a:cubicBezTo>
                    <a:pt x="103" y="113"/>
                    <a:pt x="168" y="135"/>
                    <a:pt x="233" y="135"/>
                  </a:cubicBezTo>
                  <a:cubicBezTo>
                    <a:pt x="298" y="135"/>
                    <a:pt x="363" y="113"/>
                    <a:pt x="428" y="91"/>
                  </a:cubicBezTo>
                  <a:cubicBezTo>
                    <a:pt x="450" y="70"/>
                    <a:pt x="471" y="48"/>
                    <a:pt x="450" y="26"/>
                  </a:cubicBezTo>
                  <a:cubicBezTo>
                    <a:pt x="450" y="4"/>
                    <a:pt x="428" y="4"/>
                    <a:pt x="406" y="4"/>
                  </a:cubicBezTo>
                  <a:cubicBezTo>
                    <a:pt x="406" y="4"/>
                    <a:pt x="320" y="53"/>
                    <a:pt x="230" y="53"/>
                  </a:cubicBezTo>
                  <a:cubicBezTo>
                    <a:pt x="185" y="53"/>
                    <a:pt x="139" y="41"/>
                    <a:pt x="103" y="4"/>
                  </a:cubicBezTo>
                  <a:cubicBezTo>
                    <a:pt x="97" y="2"/>
                    <a:pt x="91" y="0"/>
                    <a:pt x="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49" name="Google Shape;5268;p83"/>
            <p:cNvSpPr/>
            <p:nvPr/>
          </p:nvSpPr>
          <p:spPr>
            <a:xfrm>
              <a:off x="2845292" y="2971099"/>
              <a:ext cx="13401" cy="13442"/>
            </a:xfrm>
            <a:custGeom>
              <a:avLst/>
              <a:gdLst/>
              <a:ahLst/>
              <a:cxnLst/>
              <a:rect l="l" t="t" r="r" b="b"/>
              <a:pathLst>
                <a:path w="326" h="327" extrusionOk="0">
                  <a:moveTo>
                    <a:pt x="282" y="1"/>
                  </a:moveTo>
                  <a:cubicBezTo>
                    <a:pt x="260" y="1"/>
                    <a:pt x="239" y="1"/>
                    <a:pt x="239" y="23"/>
                  </a:cubicBezTo>
                  <a:cubicBezTo>
                    <a:pt x="239" y="44"/>
                    <a:pt x="174" y="239"/>
                    <a:pt x="22" y="261"/>
                  </a:cubicBezTo>
                  <a:cubicBezTo>
                    <a:pt x="0" y="261"/>
                    <a:pt x="0" y="283"/>
                    <a:pt x="0" y="304"/>
                  </a:cubicBezTo>
                  <a:cubicBezTo>
                    <a:pt x="0" y="326"/>
                    <a:pt x="22" y="326"/>
                    <a:pt x="44" y="326"/>
                  </a:cubicBezTo>
                  <a:cubicBezTo>
                    <a:pt x="239" y="304"/>
                    <a:pt x="325" y="66"/>
                    <a:pt x="325" y="66"/>
                  </a:cubicBezTo>
                  <a:cubicBezTo>
                    <a:pt x="325" y="23"/>
                    <a:pt x="304" y="1"/>
                    <a:pt x="2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50" name="Google Shape;5269;p83"/>
            <p:cNvSpPr/>
            <p:nvPr/>
          </p:nvSpPr>
          <p:spPr>
            <a:xfrm>
              <a:off x="2847060" y="2950257"/>
              <a:ext cx="14305" cy="13771"/>
            </a:xfrm>
            <a:custGeom>
              <a:avLst/>
              <a:gdLst/>
              <a:ahLst/>
              <a:cxnLst/>
              <a:rect l="l" t="t" r="r" b="b"/>
              <a:pathLst>
                <a:path w="348" h="335" extrusionOk="0">
                  <a:moveTo>
                    <a:pt x="286" y="0"/>
                  </a:moveTo>
                  <a:cubicBezTo>
                    <a:pt x="272" y="0"/>
                    <a:pt x="261" y="16"/>
                    <a:pt x="261" y="31"/>
                  </a:cubicBezTo>
                  <a:cubicBezTo>
                    <a:pt x="261" y="31"/>
                    <a:pt x="196" y="226"/>
                    <a:pt x="44" y="248"/>
                  </a:cubicBezTo>
                  <a:cubicBezTo>
                    <a:pt x="22" y="248"/>
                    <a:pt x="1" y="269"/>
                    <a:pt x="1" y="291"/>
                  </a:cubicBezTo>
                  <a:cubicBezTo>
                    <a:pt x="22" y="313"/>
                    <a:pt x="22" y="334"/>
                    <a:pt x="44" y="334"/>
                  </a:cubicBezTo>
                  <a:lnTo>
                    <a:pt x="66" y="334"/>
                  </a:lnTo>
                  <a:cubicBezTo>
                    <a:pt x="261" y="291"/>
                    <a:pt x="326" y="53"/>
                    <a:pt x="326" y="53"/>
                  </a:cubicBezTo>
                  <a:cubicBezTo>
                    <a:pt x="347" y="31"/>
                    <a:pt x="326" y="9"/>
                    <a:pt x="304" y="9"/>
                  </a:cubicBezTo>
                  <a:cubicBezTo>
                    <a:pt x="298" y="3"/>
                    <a:pt x="291" y="0"/>
                    <a:pt x="2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51" name="Google Shape;5270;p83"/>
            <p:cNvSpPr/>
            <p:nvPr/>
          </p:nvSpPr>
          <p:spPr>
            <a:xfrm>
              <a:off x="2859556" y="2954163"/>
              <a:ext cx="14264" cy="13442"/>
            </a:xfrm>
            <a:custGeom>
              <a:avLst/>
              <a:gdLst/>
              <a:ahLst/>
              <a:cxnLst/>
              <a:rect l="l" t="t" r="r" b="b"/>
              <a:pathLst>
                <a:path w="347" h="327" extrusionOk="0">
                  <a:moveTo>
                    <a:pt x="304" y="1"/>
                  </a:moveTo>
                  <a:cubicBezTo>
                    <a:pt x="282" y="1"/>
                    <a:pt x="260" y="1"/>
                    <a:pt x="260" y="23"/>
                  </a:cubicBezTo>
                  <a:cubicBezTo>
                    <a:pt x="260" y="44"/>
                    <a:pt x="195" y="239"/>
                    <a:pt x="43" y="261"/>
                  </a:cubicBezTo>
                  <a:cubicBezTo>
                    <a:pt x="22" y="261"/>
                    <a:pt x="0" y="283"/>
                    <a:pt x="22" y="305"/>
                  </a:cubicBezTo>
                  <a:cubicBezTo>
                    <a:pt x="22" y="326"/>
                    <a:pt x="22" y="326"/>
                    <a:pt x="43" y="326"/>
                  </a:cubicBezTo>
                  <a:lnTo>
                    <a:pt x="65" y="326"/>
                  </a:lnTo>
                  <a:cubicBezTo>
                    <a:pt x="260" y="305"/>
                    <a:pt x="325" y="66"/>
                    <a:pt x="325" y="66"/>
                  </a:cubicBezTo>
                  <a:cubicBezTo>
                    <a:pt x="347" y="44"/>
                    <a:pt x="325" y="1"/>
                    <a:pt x="3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</p:grpSp>
      <p:grpSp>
        <p:nvGrpSpPr>
          <p:cNvPr id="208" name="Google Shape;5786;p83"/>
          <p:cNvGrpSpPr/>
          <p:nvPr/>
        </p:nvGrpSpPr>
        <p:grpSpPr>
          <a:xfrm>
            <a:off x="866272" y="5729855"/>
            <a:ext cx="954952" cy="958855"/>
            <a:chOff x="852275" y="1768528"/>
            <a:chExt cx="927979" cy="931771"/>
          </a:xfrm>
        </p:grpSpPr>
        <p:sp>
          <p:nvSpPr>
            <p:cNvPr id="209" name="Google Shape;5787;p83"/>
            <p:cNvSpPr/>
            <p:nvPr/>
          </p:nvSpPr>
          <p:spPr>
            <a:xfrm>
              <a:off x="1157339" y="1768528"/>
              <a:ext cx="284790" cy="451807"/>
            </a:xfrm>
            <a:custGeom>
              <a:avLst/>
              <a:gdLst/>
              <a:ahLst/>
              <a:cxnLst/>
              <a:rect l="l" t="t" r="r" b="b"/>
              <a:pathLst>
                <a:path w="5789" h="9184" extrusionOk="0">
                  <a:moveTo>
                    <a:pt x="3296" y="1790"/>
                  </a:moveTo>
                  <a:cubicBezTo>
                    <a:pt x="3382" y="2116"/>
                    <a:pt x="3317" y="2181"/>
                    <a:pt x="3296" y="2202"/>
                  </a:cubicBezTo>
                  <a:cubicBezTo>
                    <a:pt x="3287" y="2207"/>
                    <a:pt x="3278" y="2208"/>
                    <a:pt x="3270" y="2208"/>
                  </a:cubicBezTo>
                  <a:cubicBezTo>
                    <a:pt x="3237" y="2208"/>
                    <a:pt x="3209" y="2181"/>
                    <a:pt x="3209" y="2181"/>
                  </a:cubicBezTo>
                  <a:cubicBezTo>
                    <a:pt x="3122" y="2116"/>
                    <a:pt x="3079" y="2007"/>
                    <a:pt x="3122" y="1920"/>
                  </a:cubicBezTo>
                  <a:cubicBezTo>
                    <a:pt x="3144" y="1834"/>
                    <a:pt x="3209" y="1790"/>
                    <a:pt x="3296" y="1790"/>
                  </a:cubicBezTo>
                  <a:close/>
                  <a:moveTo>
                    <a:pt x="4618" y="4349"/>
                  </a:moveTo>
                  <a:cubicBezTo>
                    <a:pt x="4705" y="4349"/>
                    <a:pt x="4792" y="4349"/>
                    <a:pt x="4878" y="4392"/>
                  </a:cubicBezTo>
                  <a:cubicBezTo>
                    <a:pt x="4792" y="4566"/>
                    <a:pt x="4662" y="4652"/>
                    <a:pt x="4531" y="4652"/>
                  </a:cubicBezTo>
                  <a:cubicBezTo>
                    <a:pt x="4336" y="4631"/>
                    <a:pt x="4293" y="4609"/>
                    <a:pt x="4271" y="4522"/>
                  </a:cubicBezTo>
                  <a:cubicBezTo>
                    <a:pt x="4250" y="4457"/>
                    <a:pt x="4380" y="4370"/>
                    <a:pt x="4531" y="4349"/>
                  </a:cubicBezTo>
                  <a:close/>
                  <a:moveTo>
                    <a:pt x="4510" y="7211"/>
                  </a:moveTo>
                  <a:cubicBezTo>
                    <a:pt x="4640" y="7232"/>
                    <a:pt x="4748" y="7254"/>
                    <a:pt x="4835" y="7319"/>
                  </a:cubicBezTo>
                  <a:cubicBezTo>
                    <a:pt x="4752" y="7385"/>
                    <a:pt x="4657" y="7413"/>
                    <a:pt x="4558" y="7413"/>
                  </a:cubicBezTo>
                  <a:cubicBezTo>
                    <a:pt x="4528" y="7413"/>
                    <a:pt x="4497" y="7411"/>
                    <a:pt x="4466" y="7406"/>
                  </a:cubicBezTo>
                  <a:cubicBezTo>
                    <a:pt x="4423" y="7384"/>
                    <a:pt x="4401" y="7362"/>
                    <a:pt x="4401" y="7297"/>
                  </a:cubicBezTo>
                  <a:cubicBezTo>
                    <a:pt x="4380" y="7276"/>
                    <a:pt x="4401" y="7232"/>
                    <a:pt x="4445" y="7211"/>
                  </a:cubicBezTo>
                  <a:close/>
                  <a:moveTo>
                    <a:pt x="933" y="1"/>
                  </a:moveTo>
                  <a:cubicBezTo>
                    <a:pt x="438" y="1"/>
                    <a:pt x="60" y="78"/>
                    <a:pt x="44" y="78"/>
                  </a:cubicBezTo>
                  <a:cubicBezTo>
                    <a:pt x="44" y="78"/>
                    <a:pt x="22" y="99"/>
                    <a:pt x="22" y="99"/>
                  </a:cubicBezTo>
                  <a:lnTo>
                    <a:pt x="0" y="2463"/>
                  </a:lnTo>
                  <a:cubicBezTo>
                    <a:pt x="0" y="2484"/>
                    <a:pt x="22" y="2484"/>
                    <a:pt x="44" y="2484"/>
                  </a:cubicBezTo>
                  <a:cubicBezTo>
                    <a:pt x="65" y="2484"/>
                    <a:pt x="87" y="2484"/>
                    <a:pt x="87" y="2463"/>
                  </a:cubicBezTo>
                  <a:lnTo>
                    <a:pt x="109" y="143"/>
                  </a:lnTo>
                  <a:cubicBezTo>
                    <a:pt x="198" y="128"/>
                    <a:pt x="512" y="78"/>
                    <a:pt x="910" y="78"/>
                  </a:cubicBezTo>
                  <a:cubicBezTo>
                    <a:pt x="1676" y="78"/>
                    <a:pt x="2751" y="264"/>
                    <a:pt x="3122" y="1248"/>
                  </a:cubicBezTo>
                  <a:cubicBezTo>
                    <a:pt x="3187" y="1400"/>
                    <a:pt x="3231" y="1552"/>
                    <a:pt x="3274" y="1704"/>
                  </a:cubicBezTo>
                  <a:cubicBezTo>
                    <a:pt x="3187" y="1725"/>
                    <a:pt x="3101" y="1790"/>
                    <a:pt x="3057" y="1899"/>
                  </a:cubicBezTo>
                  <a:cubicBezTo>
                    <a:pt x="3014" y="2029"/>
                    <a:pt x="3057" y="2159"/>
                    <a:pt x="3166" y="2246"/>
                  </a:cubicBezTo>
                  <a:cubicBezTo>
                    <a:pt x="3191" y="2271"/>
                    <a:pt x="3231" y="2282"/>
                    <a:pt x="3269" y="2282"/>
                  </a:cubicBezTo>
                  <a:cubicBezTo>
                    <a:pt x="3296" y="2282"/>
                    <a:pt x="3321" y="2276"/>
                    <a:pt x="3339" y="2267"/>
                  </a:cubicBezTo>
                  <a:cubicBezTo>
                    <a:pt x="3426" y="2202"/>
                    <a:pt x="3447" y="2051"/>
                    <a:pt x="3382" y="1769"/>
                  </a:cubicBezTo>
                  <a:lnTo>
                    <a:pt x="3664" y="1769"/>
                  </a:lnTo>
                  <a:cubicBezTo>
                    <a:pt x="4228" y="1834"/>
                    <a:pt x="5160" y="2289"/>
                    <a:pt x="5052" y="3720"/>
                  </a:cubicBezTo>
                  <a:cubicBezTo>
                    <a:pt x="5030" y="3937"/>
                    <a:pt x="4987" y="4154"/>
                    <a:pt x="4900" y="4349"/>
                  </a:cubicBezTo>
                  <a:cubicBezTo>
                    <a:pt x="4819" y="4300"/>
                    <a:pt x="4725" y="4276"/>
                    <a:pt x="4638" y="4276"/>
                  </a:cubicBezTo>
                  <a:cubicBezTo>
                    <a:pt x="4609" y="4276"/>
                    <a:pt x="4580" y="4278"/>
                    <a:pt x="4553" y="4284"/>
                  </a:cubicBezTo>
                  <a:cubicBezTo>
                    <a:pt x="4336" y="4305"/>
                    <a:pt x="4185" y="4414"/>
                    <a:pt x="4185" y="4544"/>
                  </a:cubicBezTo>
                  <a:cubicBezTo>
                    <a:pt x="4185" y="4609"/>
                    <a:pt x="4228" y="4717"/>
                    <a:pt x="4531" y="4739"/>
                  </a:cubicBezTo>
                  <a:cubicBezTo>
                    <a:pt x="4705" y="4739"/>
                    <a:pt x="4857" y="4609"/>
                    <a:pt x="4943" y="4457"/>
                  </a:cubicBezTo>
                  <a:cubicBezTo>
                    <a:pt x="5117" y="4566"/>
                    <a:pt x="5334" y="4826"/>
                    <a:pt x="5442" y="5368"/>
                  </a:cubicBezTo>
                  <a:cubicBezTo>
                    <a:pt x="5681" y="6560"/>
                    <a:pt x="5139" y="7124"/>
                    <a:pt x="4965" y="7254"/>
                  </a:cubicBezTo>
                  <a:lnTo>
                    <a:pt x="4922" y="7297"/>
                  </a:lnTo>
                  <a:cubicBezTo>
                    <a:pt x="4819" y="7212"/>
                    <a:pt x="4677" y="7154"/>
                    <a:pt x="4536" y="7154"/>
                  </a:cubicBezTo>
                  <a:cubicBezTo>
                    <a:pt x="4498" y="7154"/>
                    <a:pt x="4460" y="7158"/>
                    <a:pt x="4423" y="7167"/>
                  </a:cubicBezTo>
                  <a:cubicBezTo>
                    <a:pt x="4358" y="7189"/>
                    <a:pt x="4315" y="7254"/>
                    <a:pt x="4336" y="7341"/>
                  </a:cubicBezTo>
                  <a:cubicBezTo>
                    <a:pt x="4336" y="7406"/>
                    <a:pt x="4380" y="7471"/>
                    <a:pt x="4445" y="7514"/>
                  </a:cubicBezTo>
                  <a:cubicBezTo>
                    <a:pt x="4484" y="7519"/>
                    <a:pt x="4523" y="7522"/>
                    <a:pt x="4561" y="7522"/>
                  </a:cubicBezTo>
                  <a:cubicBezTo>
                    <a:pt x="4694" y="7522"/>
                    <a:pt x="4821" y="7490"/>
                    <a:pt x="4922" y="7406"/>
                  </a:cubicBezTo>
                  <a:cubicBezTo>
                    <a:pt x="4965" y="7449"/>
                    <a:pt x="5030" y="7514"/>
                    <a:pt x="5073" y="7579"/>
                  </a:cubicBezTo>
                  <a:cubicBezTo>
                    <a:pt x="5247" y="7818"/>
                    <a:pt x="5420" y="8338"/>
                    <a:pt x="4748" y="9140"/>
                  </a:cubicBezTo>
                  <a:cubicBezTo>
                    <a:pt x="4727" y="9140"/>
                    <a:pt x="4727" y="9183"/>
                    <a:pt x="4748" y="9183"/>
                  </a:cubicBezTo>
                  <a:lnTo>
                    <a:pt x="4813" y="9183"/>
                  </a:lnTo>
                  <a:cubicBezTo>
                    <a:pt x="5529" y="8338"/>
                    <a:pt x="5334" y="7796"/>
                    <a:pt x="5139" y="7514"/>
                  </a:cubicBezTo>
                  <a:cubicBezTo>
                    <a:pt x="5095" y="7449"/>
                    <a:pt x="5052" y="7406"/>
                    <a:pt x="4987" y="7341"/>
                  </a:cubicBezTo>
                  <a:lnTo>
                    <a:pt x="5030" y="7319"/>
                  </a:lnTo>
                  <a:cubicBezTo>
                    <a:pt x="5204" y="7167"/>
                    <a:pt x="5789" y="6582"/>
                    <a:pt x="5529" y="5346"/>
                  </a:cubicBezTo>
                  <a:cubicBezTo>
                    <a:pt x="5399" y="4761"/>
                    <a:pt x="5182" y="4500"/>
                    <a:pt x="4987" y="4370"/>
                  </a:cubicBezTo>
                  <a:cubicBezTo>
                    <a:pt x="5073" y="4175"/>
                    <a:pt x="5117" y="3937"/>
                    <a:pt x="5139" y="3720"/>
                  </a:cubicBezTo>
                  <a:cubicBezTo>
                    <a:pt x="5204" y="2809"/>
                    <a:pt x="4770" y="1790"/>
                    <a:pt x="3686" y="1682"/>
                  </a:cubicBezTo>
                  <a:lnTo>
                    <a:pt x="3361" y="1682"/>
                  </a:lnTo>
                  <a:cubicBezTo>
                    <a:pt x="3317" y="1530"/>
                    <a:pt x="3274" y="1378"/>
                    <a:pt x="3209" y="1227"/>
                  </a:cubicBezTo>
                  <a:cubicBezTo>
                    <a:pt x="2822" y="198"/>
                    <a:pt x="1727" y="1"/>
                    <a:pt x="9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0" name="Google Shape;5788;p83"/>
            <p:cNvSpPr/>
            <p:nvPr/>
          </p:nvSpPr>
          <p:spPr>
            <a:xfrm>
              <a:off x="1188234" y="1803506"/>
              <a:ext cx="182464" cy="417912"/>
            </a:xfrm>
            <a:custGeom>
              <a:avLst/>
              <a:gdLst/>
              <a:ahLst/>
              <a:cxnLst/>
              <a:rect l="l" t="t" r="r" b="b"/>
              <a:pathLst>
                <a:path w="3709" h="8495" extrusionOk="0">
                  <a:moveTo>
                    <a:pt x="1584" y="1665"/>
                  </a:moveTo>
                  <a:cubicBezTo>
                    <a:pt x="1540" y="1697"/>
                    <a:pt x="1497" y="1714"/>
                    <a:pt x="1456" y="1714"/>
                  </a:cubicBezTo>
                  <a:cubicBezTo>
                    <a:pt x="1416" y="1714"/>
                    <a:pt x="1378" y="1697"/>
                    <a:pt x="1345" y="1665"/>
                  </a:cubicBezTo>
                  <a:close/>
                  <a:moveTo>
                    <a:pt x="2039" y="3443"/>
                  </a:moveTo>
                  <a:cubicBezTo>
                    <a:pt x="2126" y="3443"/>
                    <a:pt x="2234" y="3486"/>
                    <a:pt x="2299" y="3551"/>
                  </a:cubicBezTo>
                  <a:lnTo>
                    <a:pt x="2321" y="3551"/>
                  </a:lnTo>
                  <a:cubicBezTo>
                    <a:pt x="2256" y="3638"/>
                    <a:pt x="2169" y="3681"/>
                    <a:pt x="2061" y="3703"/>
                  </a:cubicBezTo>
                  <a:cubicBezTo>
                    <a:pt x="2050" y="3708"/>
                    <a:pt x="2038" y="3711"/>
                    <a:pt x="2025" y="3711"/>
                  </a:cubicBezTo>
                  <a:cubicBezTo>
                    <a:pt x="1986" y="3711"/>
                    <a:pt x="1941" y="3686"/>
                    <a:pt x="1909" y="3638"/>
                  </a:cubicBezTo>
                  <a:cubicBezTo>
                    <a:pt x="1887" y="3594"/>
                    <a:pt x="1887" y="3529"/>
                    <a:pt x="1931" y="3486"/>
                  </a:cubicBezTo>
                  <a:cubicBezTo>
                    <a:pt x="1952" y="3443"/>
                    <a:pt x="1996" y="3443"/>
                    <a:pt x="2039" y="3443"/>
                  </a:cubicBezTo>
                  <a:close/>
                  <a:moveTo>
                    <a:pt x="2581" y="5069"/>
                  </a:moveTo>
                  <a:cubicBezTo>
                    <a:pt x="2624" y="5069"/>
                    <a:pt x="2689" y="5134"/>
                    <a:pt x="2798" y="5220"/>
                  </a:cubicBezTo>
                  <a:cubicBezTo>
                    <a:pt x="2689" y="5329"/>
                    <a:pt x="2624" y="5329"/>
                    <a:pt x="2603" y="5329"/>
                  </a:cubicBezTo>
                  <a:cubicBezTo>
                    <a:pt x="2538" y="5285"/>
                    <a:pt x="2494" y="5220"/>
                    <a:pt x="2516" y="5134"/>
                  </a:cubicBezTo>
                  <a:cubicBezTo>
                    <a:pt x="2516" y="5090"/>
                    <a:pt x="2538" y="5069"/>
                    <a:pt x="2581" y="5069"/>
                  </a:cubicBezTo>
                  <a:close/>
                  <a:moveTo>
                    <a:pt x="2841" y="6716"/>
                  </a:moveTo>
                  <a:cubicBezTo>
                    <a:pt x="2906" y="6738"/>
                    <a:pt x="2971" y="6760"/>
                    <a:pt x="3036" y="6825"/>
                  </a:cubicBezTo>
                  <a:lnTo>
                    <a:pt x="2971" y="6868"/>
                  </a:lnTo>
                  <a:cubicBezTo>
                    <a:pt x="2851" y="6988"/>
                    <a:pt x="2758" y="7027"/>
                    <a:pt x="2714" y="7027"/>
                  </a:cubicBezTo>
                  <a:cubicBezTo>
                    <a:pt x="2702" y="7027"/>
                    <a:pt x="2694" y="7024"/>
                    <a:pt x="2689" y="7020"/>
                  </a:cubicBezTo>
                  <a:cubicBezTo>
                    <a:pt x="2646" y="7020"/>
                    <a:pt x="2646" y="6977"/>
                    <a:pt x="2646" y="6933"/>
                  </a:cubicBezTo>
                  <a:cubicBezTo>
                    <a:pt x="2668" y="6846"/>
                    <a:pt x="2711" y="6760"/>
                    <a:pt x="2798" y="6716"/>
                  </a:cubicBezTo>
                  <a:close/>
                  <a:moveTo>
                    <a:pt x="272" y="1"/>
                  </a:moveTo>
                  <a:cubicBezTo>
                    <a:pt x="267" y="1"/>
                    <a:pt x="261" y="6"/>
                    <a:pt x="261" y="17"/>
                  </a:cubicBezTo>
                  <a:cubicBezTo>
                    <a:pt x="239" y="17"/>
                    <a:pt x="239" y="17"/>
                    <a:pt x="239" y="39"/>
                  </a:cubicBezTo>
                  <a:lnTo>
                    <a:pt x="1" y="2098"/>
                  </a:lnTo>
                  <a:cubicBezTo>
                    <a:pt x="1" y="2120"/>
                    <a:pt x="23" y="2131"/>
                    <a:pt x="44" y="2131"/>
                  </a:cubicBezTo>
                  <a:cubicBezTo>
                    <a:pt x="66" y="2131"/>
                    <a:pt x="88" y="2120"/>
                    <a:pt x="88" y="2098"/>
                  </a:cubicBezTo>
                  <a:lnTo>
                    <a:pt x="305" y="82"/>
                  </a:lnTo>
                  <a:cubicBezTo>
                    <a:pt x="500" y="125"/>
                    <a:pt x="1345" y="299"/>
                    <a:pt x="1584" y="819"/>
                  </a:cubicBezTo>
                  <a:cubicBezTo>
                    <a:pt x="1714" y="1058"/>
                    <a:pt x="1735" y="1340"/>
                    <a:pt x="1649" y="1600"/>
                  </a:cubicBezTo>
                  <a:cubicBezTo>
                    <a:pt x="1600" y="1594"/>
                    <a:pt x="1552" y="1592"/>
                    <a:pt x="1508" y="1592"/>
                  </a:cubicBezTo>
                  <a:cubicBezTo>
                    <a:pt x="1376" y="1592"/>
                    <a:pt x="1275" y="1616"/>
                    <a:pt x="1258" y="1665"/>
                  </a:cubicBezTo>
                  <a:cubicBezTo>
                    <a:pt x="1237" y="1686"/>
                    <a:pt x="1237" y="1708"/>
                    <a:pt x="1302" y="1752"/>
                  </a:cubicBezTo>
                  <a:cubicBezTo>
                    <a:pt x="1356" y="1795"/>
                    <a:pt x="1416" y="1817"/>
                    <a:pt x="1475" y="1817"/>
                  </a:cubicBezTo>
                  <a:cubicBezTo>
                    <a:pt x="1535" y="1817"/>
                    <a:pt x="1594" y="1795"/>
                    <a:pt x="1649" y="1752"/>
                  </a:cubicBezTo>
                  <a:cubicBezTo>
                    <a:pt x="1670" y="1730"/>
                    <a:pt x="1670" y="1730"/>
                    <a:pt x="1692" y="1708"/>
                  </a:cubicBezTo>
                  <a:cubicBezTo>
                    <a:pt x="1909" y="1730"/>
                    <a:pt x="2104" y="1817"/>
                    <a:pt x="2299" y="1925"/>
                  </a:cubicBezTo>
                  <a:cubicBezTo>
                    <a:pt x="2646" y="2098"/>
                    <a:pt x="2798" y="2489"/>
                    <a:pt x="2668" y="2857"/>
                  </a:cubicBezTo>
                  <a:cubicBezTo>
                    <a:pt x="2603" y="3096"/>
                    <a:pt x="2516" y="3313"/>
                    <a:pt x="2386" y="3508"/>
                  </a:cubicBezTo>
                  <a:lnTo>
                    <a:pt x="2364" y="3486"/>
                  </a:lnTo>
                  <a:cubicBezTo>
                    <a:pt x="2241" y="3412"/>
                    <a:pt x="2125" y="3373"/>
                    <a:pt x="2032" y="3373"/>
                  </a:cubicBezTo>
                  <a:cubicBezTo>
                    <a:pt x="1961" y="3373"/>
                    <a:pt x="1903" y="3396"/>
                    <a:pt x="1866" y="3443"/>
                  </a:cubicBezTo>
                  <a:cubicBezTo>
                    <a:pt x="1822" y="3508"/>
                    <a:pt x="1800" y="3616"/>
                    <a:pt x="1844" y="3703"/>
                  </a:cubicBezTo>
                  <a:cubicBezTo>
                    <a:pt x="1880" y="3756"/>
                    <a:pt x="1959" y="3795"/>
                    <a:pt x="2035" y="3795"/>
                  </a:cubicBezTo>
                  <a:cubicBezTo>
                    <a:pt x="2051" y="3795"/>
                    <a:pt x="2067" y="3793"/>
                    <a:pt x="2082" y="3789"/>
                  </a:cubicBezTo>
                  <a:cubicBezTo>
                    <a:pt x="2212" y="3768"/>
                    <a:pt x="2321" y="3703"/>
                    <a:pt x="2386" y="3616"/>
                  </a:cubicBezTo>
                  <a:cubicBezTo>
                    <a:pt x="2798" y="3898"/>
                    <a:pt x="3210" y="4483"/>
                    <a:pt x="3015" y="4874"/>
                  </a:cubicBezTo>
                  <a:cubicBezTo>
                    <a:pt x="2971" y="4982"/>
                    <a:pt x="2906" y="5090"/>
                    <a:pt x="2841" y="5199"/>
                  </a:cubicBezTo>
                  <a:cubicBezTo>
                    <a:pt x="2776" y="5090"/>
                    <a:pt x="2668" y="5025"/>
                    <a:pt x="2559" y="5004"/>
                  </a:cubicBezTo>
                  <a:cubicBezTo>
                    <a:pt x="2494" y="5004"/>
                    <a:pt x="2429" y="5069"/>
                    <a:pt x="2429" y="5134"/>
                  </a:cubicBezTo>
                  <a:cubicBezTo>
                    <a:pt x="2408" y="5264"/>
                    <a:pt x="2473" y="5350"/>
                    <a:pt x="2559" y="5416"/>
                  </a:cubicBezTo>
                  <a:cubicBezTo>
                    <a:pt x="2579" y="5420"/>
                    <a:pt x="2598" y="5423"/>
                    <a:pt x="2618" y="5423"/>
                  </a:cubicBezTo>
                  <a:cubicBezTo>
                    <a:pt x="2686" y="5423"/>
                    <a:pt x="2757" y="5391"/>
                    <a:pt x="2841" y="5307"/>
                  </a:cubicBezTo>
                  <a:cubicBezTo>
                    <a:pt x="2950" y="5459"/>
                    <a:pt x="3036" y="5611"/>
                    <a:pt x="3101" y="5784"/>
                  </a:cubicBezTo>
                  <a:cubicBezTo>
                    <a:pt x="3253" y="6088"/>
                    <a:pt x="3253" y="6456"/>
                    <a:pt x="3080" y="6781"/>
                  </a:cubicBezTo>
                  <a:cubicBezTo>
                    <a:pt x="3026" y="6710"/>
                    <a:pt x="2942" y="6667"/>
                    <a:pt x="2853" y="6667"/>
                  </a:cubicBezTo>
                  <a:cubicBezTo>
                    <a:pt x="2835" y="6667"/>
                    <a:pt x="2816" y="6669"/>
                    <a:pt x="2798" y="6673"/>
                  </a:cubicBezTo>
                  <a:cubicBezTo>
                    <a:pt x="2668" y="6716"/>
                    <a:pt x="2581" y="6825"/>
                    <a:pt x="2581" y="6933"/>
                  </a:cubicBezTo>
                  <a:cubicBezTo>
                    <a:pt x="2559" y="7020"/>
                    <a:pt x="2603" y="7085"/>
                    <a:pt x="2646" y="7107"/>
                  </a:cubicBezTo>
                  <a:cubicBezTo>
                    <a:pt x="2667" y="7117"/>
                    <a:pt x="2691" y="7123"/>
                    <a:pt x="2717" y="7123"/>
                  </a:cubicBezTo>
                  <a:cubicBezTo>
                    <a:pt x="2798" y="7123"/>
                    <a:pt x="2905" y="7070"/>
                    <a:pt x="3036" y="6955"/>
                  </a:cubicBezTo>
                  <a:lnTo>
                    <a:pt x="3080" y="6890"/>
                  </a:lnTo>
                  <a:lnTo>
                    <a:pt x="3123" y="6955"/>
                  </a:lnTo>
                  <a:cubicBezTo>
                    <a:pt x="3622" y="7627"/>
                    <a:pt x="2884" y="8429"/>
                    <a:pt x="2884" y="8429"/>
                  </a:cubicBezTo>
                  <a:cubicBezTo>
                    <a:pt x="2884" y="8429"/>
                    <a:pt x="2884" y="8472"/>
                    <a:pt x="2884" y="8472"/>
                  </a:cubicBezTo>
                  <a:lnTo>
                    <a:pt x="2928" y="8472"/>
                  </a:lnTo>
                  <a:cubicBezTo>
                    <a:pt x="2928" y="8494"/>
                    <a:pt x="2928" y="8494"/>
                    <a:pt x="2928" y="8494"/>
                  </a:cubicBezTo>
                  <a:cubicBezTo>
                    <a:pt x="2950" y="8494"/>
                    <a:pt x="3708" y="7670"/>
                    <a:pt x="3166" y="6933"/>
                  </a:cubicBezTo>
                  <a:lnTo>
                    <a:pt x="3123" y="6846"/>
                  </a:lnTo>
                  <a:cubicBezTo>
                    <a:pt x="3318" y="6521"/>
                    <a:pt x="3340" y="6109"/>
                    <a:pt x="3166" y="5762"/>
                  </a:cubicBezTo>
                  <a:cubicBezTo>
                    <a:pt x="3101" y="5589"/>
                    <a:pt x="2993" y="5416"/>
                    <a:pt x="2884" y="5264"/>
                  </a:cubicBezTo>
                  <a:cubicBezTo>
                    <a:pt x="2950" y="5155"/>
                    <a:pt x="3036" y="5025"/>
                    <a:pt x="3080" y="4917"/>
                  </a:cubicBezTo>
                  <a:cubicBezTo>
                    <a:pt x="3296" y="4483"/>
                    <a:pt x="2863" y="3876"/>
                    <a:pt x="2429" y="3551"/>
                  </a:cubicBezTo>
                  <a:cubicBezTo>
                    <a:pt x="2581" y="3356"/>
                    <a:pt x="2668" y="3117"/>
                    <a:pt x="2733" y="2879"/>
                  </a:cubicBezTo>
                  <a:cubicBezTo>
                    <a:pt x="2928" y="2163"/>
                    <a:pt x="2386" y="1860"/>
                    <a:pt x="2039" y="1730"/>
                  </a:cubicBezTo>
                  <a:cubicBezTo>
                    <a:pt x="1931" y="1686"/>
                    <a:pt x="1822" y="1643"/>
                    <a:pt x="1714" y="1643"/>
                  </a:cubicBezTo>
                  <a:cubicBezTo>
                    <a:pt x="1800" y="1361"/>
                    <a:pt x="1757" y="1079"/>
                    <a:pt x="1627" y="819"/>
                  </a:cubicBezTo>
                  <a:cubicBezTo>
                    <a:pt x="1367" y="191"/>
                    <a:pt x="326" y="17"/>
                    <a:pt x="283" y="17"/>
                  </a:cubicBezTo>
                  <a:cubicBezTo>
                    <a:pt x="283" y="6"/>
                    <a:pt x="277" y="1"/>
                    <a:pt x="2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1" name="Google Shape;5789;p83"/>
            <p:cNvSpPr/>
            <p:nvPr/>
          </p:nvSpPr>
          <p:spPr>
            <a:xfrm>
              <a:off x="1551989" y="2210997"/>
              <a:ext cx="228265" cy="261471"/>
            </a:xfrm>
            <a:custGeom>
              <a:avLst/>
              <a:gdLst/>
              <a:ahLst/>
              <a:cxnLst/>
              <a:rect l="l" t="t" r="r" b="b"/>
              <a:pathLst>
                <a:path w="4640" h="5315" extrusionOk="0">
                  <a:moveTo>
                    <a:pt x="1886" y="3290"/>
                  </a:moveTo>
                  <a:cubicBezTo>
                    <a:pt x="1908" y="3290"/>
                    <a:pt x="1930" y="3290"/>
                    <a:pt x="1995" y="3377"/>
                  </a:cubicBezTo>
                  <a:cubicBezTo>
                    <a:pt x="2038" y="3420"/>
                    <a:pt x="2060" y="3485"/>
                    <a:pt x="2016" y="3528"/>
                  </a:cubicBezTo>
                  <a:cubicBezTo>
                    <a:pt x="1973" y="3572"/>
                    <a:pt x="1930" y="3593"/>
                    <a:pt x="1886" y="3593"/>
                  </a:cubicBezTo>
                  <a:cubicBezTo>
                    <a:pt x="1865" y="3420"/>
                    <a:pt x="1886" y="3290"/>
                    <a:pt x="1886" y="3290"/>
                  </a:cubicBezTo>
                  <a:close/>
                  <a:moveTo>
                    <a:pt x="3924" y="3832"/>
                  </a:moveTo>
                  <a:cubicBezTo>
                    <a:pt x="3968" y="3832"/>
                    <a:pt x="4011" y="3832"/>
                    <a:pt x="4033" y="3853"/>
                  </a:cubicBezTo>
                  <a:lnTo>
                    <a:pt x="4033" y="3875"/>
                  </a:lnTo>
                  <a:cubicBezTo>
                    <a:pt x="4054" y="4027"/>
                    <a:pt x="3968" y="4157"/>
                    <a:pt x="3838" y="4200"/>
                  </a:cubicBezTo>
                  <a:cubicBezTo>
                    <a:pt x="3822" y="4205"/>
                    <a:pt x="3809" y="4208"/>
                    <a:pt x="3798" y="4208"/>
                  </a:cubicBezTo>
                  <a:cubicBezTo>
                    <a:pt x="3761" y="4208"/>
                    <a:pt x="3741" y="4180"/>
                    <a:pt x="3707" y="4114"/>
                  </a:cubicBezTo>
                  <a:cubicBezTo>
                    <a:pt x="3686" y="4027"/>
                    <a:pt x="3642" y="3919"/>
                    <a:pt x="3772" y="3853"/>
                  </a:cubicBezTo>
                  <a:cubicBezTo>
                    <a:pt x="3816" y="3832"/>
                    <a:pt x="3859" y="3832"/>
                    <a:pt x="3903" y="3832"/>
                  </a:cubicBezTo>
                  <a:close/>
                  <a:moveTo>
                    <a:pt x="2927" y="4070"/>
                  </a:moveTo>
                  <a:cubicBezTo>
                    <a:pt x="3035" y="4114"/>
                    <a:pt x="3274" y="4309"/>
                    <a:pt x="3252" y="4461"/>
                  </a:cubicBezTo>
                  <a:cubicBezTo>
                    <a:pt x="3252" y="4526"/>
                    <a:pt x="3144" y="4591"/>
                    <a:pt x="2970" y="4634"/>
                  </a:cubicBezTo>
                  <a:cubicBezTo>
                    <a:pt x="2927" y="4547"/>
                    <a:pt x="2905" y="4439"/>
                    <a:pt x="2884" y="4352"/>
                  </a:cubicBezTo>
                  <a:cubicBezTo>
                    <a:pt x="2862" y="4157"/>
                    <a:pt x="2884" y="4070"/>
                    <a:pt x="2927" y="4070"/>
                  </a:cubicBezTo>
                  <a:close/>
                  <a:moveTo>
                    <a:pt x="1870" y="0"/>
                  </a:moveTo>
                  <a:cubicBezTo>
                    <a:pt x="1696" y="0"/>
                    <a:pt x="1528" y="27"/>
                    <a:pt x="1366" y="81"/>
                  </a:cubicBezTo>
                  <a:cubicBezTo>
                    <a:pt x="455" y="363"/>
                    <a:pt x="22" y="1360"/>
                    <a:pt x="22" y="1404"/>
                  </a:cubicBezTo>
                  <a:cubicBezTo>
                    <a:pt x="0" y="1425"/>
                    <a:pt x="22" y="1447"/>
                    <a:pt x="43" y="1469"/>
                  </a:cubicBezTo>
                  <a:cubicBezTo>
                    <a:pt x="65" y="1469"/>
                    <a:pt x="87" y="1469"/>
                    <a:pt x="87" y="1447"/>
                  </a:cubicBezTo>
                  <a:cubicBezTo>
                    <a:pt x="87" y="1425"/>
                    <a:pt x="520" y="428"/>
                    <a:pt x="1388" y="146"/>
                  </a:cubicBezTo>
                  <a:cubicBezTo>
                    <a:pt x="1542" y="99"/>
                    <a:pt x="1702" y="75"/>
                    <a:pt x="1868" y="75"/>
                  </a:cubicBezTo>
                  <a:cubicBezTo>
                    <a:pt x="2237" y="75"/>
                    <a:pt x="2631" y="195"/>
                    <a:pt x="3035" y="450"/>
                  </a:cubicBezTo>
                  <a:cubicBezTo>
                    <a:pt x="3859" y="970"/>
                    <a:pt x="3556" y="1729"/>
                    <a:pt x="3296" y="2336"/>
                  </a:cubicBezTo>
                  <a:cubicBezTo>
                    <a:pt x="3144" y="2683"/>
                    <a:pt x="3014" y="2986"/>
                    <a:pt x="3122" y="3181"/>
                  </a:cubicBezTo>
                  <a:cubicBezTo>
                    <a:pt x="3187" y="3290"/>
                    <a:pt x="3317" y="3377"/>
                    <a:pt x="3447" y="3377"/>
                  </a:cubicBezTo>
                  <a:cubicBezTo>
                    <a:pt x="3686" y="3398"/>
                    <a:pt x="3903" y="3550"/>
                    <a:pt x="4011" y="3767"/>
                  </a:cubicBezTo>
                  <a:cubicBezTo>
                    <a:pt x="3975" y="3758"/>
                    <a:pt x="3935" y="3753"/>
                    <a:pt x="3895" y="3753"/>
                  </a:cubicBezTo>
                  <a:cubicBezTo>
                    <a:pt x="3838" y="3753"/>
                    <a:pt x="3780" y="3763"/>
                    <a:pt x="3729" y="3788"/>
                  </a:cubicBezTo>
                  <a:cubicBezTo>
                    <a:pt x="3599" y="3853"/>
                    <a:pt x="3556" y="3984"/>
                    <a:pt x="3642" y="4135"/>
                  </a:cubicBezTo>
                  <a:cubicBezTo>
                    <a:pt x="3664" y="4244"/>
                    <a:pt x="3772" y="4287"/>
                    <a:pt x="3859" y="4287"/>
                  </a:cubicBezTo>
                  <a:cubicBezTo>
                    <a:pt x="4033" y="4222"/>
                    <a:pt x="4141" y="4049"/>
                    <a:pt x="4119" y="3875"/>
                  </a:cubicBezTo>
                  <a:lnTo>
                    <a:pt x="4119" y="3875"/>
                  </a:lnTo>
                  <a:cubicBezTo>
                    <a:pt x="4228" y="3919"/>
                    <a:pt x="4314" y="4005"/>
                    <a:pt x="4380" y="4092"/>
                  </a:cubicBezTo>
                  <a:cubicBezTo>
                    <a:pt x="4531" y="4352"/>
                    <a:pt x="4553" y="4677"/>
                    <a:pt x="4423" y="4959"/>
                  </a:cubicBezTo>
                  <a:cubicBezTo>
                    <a:pt x="4293" y="5144"/>
                    <a:pt x="4100" y="5250"/>
                    <a:pt x="3885" y="5250"/>
                  </a:cubicBezTo>
                  <a:cubicBezTo>
                    <a:pt x="3848" y="5250"/>
                    <a:pt x="3810" y="5247"/>
                    <a:pt x="3772" y="5241"/>
                  </a:cubicBezTo>
                  <a:cubicBezTo>
                    <a:pt x="3447" y="5219"/>
                    <a:pt x="3144" y="5024"/>
                    <a:pt x="3014" y="4721"/>
                  </a:cubicBezTo>
                  <a:cubicBezTo>
                    <a:pt x="3209" y="4656"/>
                    <a:pt x="3317" y="4569"/>
                    <a:pt x="3339" y="4461"/>
                  </a:cubicBezTo>
                  <a:cubicBezTo>
                    <a:pt x="3361" y="4265"/>
                    <a:pt x="3100" y="4049"/>
                    <a:pt x="2949" y="3984"/>
                  </a:cubicBezTo>
                  <a:cubicBezTo>
                    <a:pt x="2927" y="3984"/>
                    <a:pt x="2884" y="3984"/>
                    <a:pt x="2862" y="4005"/>
                  </a:cubicBezTo>
                  <a:cubicBezTo>
                    <a:pt x="2775" y="4114"/>
                    <a:pt x="2797" y="4395"/>
                    <a:pt x="2905" y="4656"/>
                  </a:cubicBezTo>
                  <a:lnTo>
                    <a:pt x="2775" y="4656"/>
                  </a:lnTo>
                  <a:cubicBezTo>
                    <a:pt x="2756" y="4658"/>
                    <a:pt x="2737" y="4659"/>
                    <a:pt x="2718" y="4659"/>
                  </a:cubicBezTo>
                  <a:cubicBezTo>
                    <a:pt x="2317" y="4659"/>
                    <a:pt x="2054" y="4224"/>
                    <a:pt x="1930" y="3810"/>
                  </a:cubicBezTo>
                  <a:cubicBezTo>
                    <a:pt x="1930" y="3767"/>
                    <a:pt x="1908" y="3723"/>
                    <a:pt x="1908" y="3680"/>
                  </a:cubicBezTo>
                  <a:cubicBezTo>
                    <a:pt x="1973" y="3680"/>
                    <a:pt x="2038" y="3637"/>
                    <a:pt x="2081" y="3593"/>
                  </a:cubicBezTo>
                  <a:cubicBezTo>
                    <a:pt x="2146" y="3507"/>
                    <a:pt x="2146" y="3398"/>
                    <a:pt x="2060" y="3311"/>
                  </a:cubicBezTo>
                  <a:cubicBezTo>
                    <a:pt x="2012" y="3248"/>
                    <a:pt x="1964" y="3208"/>
                    <a:pt x="1917" y="3208"/>
                  </a:cubicBezTo>
                  <a:cubicBezTo>
                    <a:pt x="1899" y="3208"/>
                    <a:pt x="1882" y="3213"/>
                    <a:pt x="1865" y="3225"/>
                  </a:cubicBezTo>
                  <a:cubicBezTo>
                    <a:pt x="1800" y="3268"/>
                    <a:pt x="1778" y="3398"/>
                    <a:pt x="1800" y="3572"/>
                  </a:cubicBezTo>
                  <a:cubicBezTo>
                    <a:pt x="1604" y="3463"/>
                    <a:pt x="1474" y="3051"/>
                    <a:pt x="1734" y="2184"/>
                  </a:cubicBezTo>
                  <a:cubicBezTo>
                    <a:pt x="1821" y="1837"/>
                    <a:pt x="1800" y="1599"/>
                    <a:pt x="1648" y="1469"/>
                  </a:cubicBezTo>
                  <a:cubicBezTo>
                    <a:pt x="1549" y="1386"/>
                    <a:pt x="1409" y="1355"/>
                    <a:pt x="1254" y="1355"/>
                  </a:cubicBezTo>
                  <a:cubicBezTo>
                    <a:pt x="795" y="1355"/>
                    <a:pt x="206" y="1626"/>
                    <a:pt x="173" y="1642"/>
                  </a:cubicBezTo>
                  <a:cubicBezTo>
                    <a:pt x="152" y="1642"/>
                    <a:pt x="152" y="1664"/>
                    <a:pt x="152" y="1685"/>
                  </a:cubicBezTo>
                  <a:cubicBezTo>
                    <a:pt x="152" y="1701"/>
                    <a:pt x="163" y="1716"/>
                    <a:pt x="177" y="1716"/>
                  </a:cubicBezTo>
                  <a:cubicBezTo>
                    <a:pt x="182" y="1716"/>
                    <a:pt x="189" y="1713"/>
                    <a:pt x="195" y="1707"/>
                  </a:cubicBezTo>
                  <a:cubicBezTo>
                    <a:pt x="212" y="1707"/>
                    <a:pt x="802" y="1433"/>
                    <a:pt x="1238" y="1433"/>
                  </a:cubicBezTo>
                  <a:cubicBezTo>
                    <a:pt x="1376" y="1433"/>
                    <a:pt x="1499" y="1460"/>
                    <a:pt x="1583" y="1534"/>
                  </a:cubicBezTo>
                  <a:cubicBezTo>
                    <a:pt x="1713" y="1642"/>
                    <a:pt x="1734" y="1881"/>
                    <a:pt x="1648" y="2162"/>
                  </a:cubicBezTo>
                  <a:cubicBezTo>
                    <a:pt x="1561" y="2444"/>
                    <a:pt x="1323" y="3398"/>
                    <a:pt x="1756" y="3637"/>
                  </a:cubicBezTo>
                  <a:lnTo>
                    <a:pt x="1821" y="3658"/>
                  </a:lnTo>
                  <a:cubicBezTo>
                    <a:pt x="1821" y="3723"/>
                    <a:pt x="1843" y="3788"/>
                    <a:pt x="1865" y="3832"/>
                  </a:cubicBezTo>
                  <a:cubicBezTo>
                    <a:pt x="1989" y="4288"/>
                    <a:pt x="2293" y="4745"/>
                    <a:pt x="2737" y="4745"/>
                  </a:cubicBezTo>
                  <a:cubicBezTo>
                    <a:pt x="2757" y="4745"/>
                    <a:pt x="2777" y="4744"/>
                    <a:pt x="2797" y="4742"/>
                  </a:cubicBezTo>
                  <a:lnTo>
                    <a:pt x="2927" y="4721"/>
                  </a:lnTo>
                  <a:cubicBezTo>
                    <a:pt x="3079" y="5068"/>
                    <a:pt x="3404" y="5306"/>
                    <a:pt x="3772" y="5306"/>
                  </a:cubicBezTo>
                  <a:lnTo>
                    <a:pt x="3816" y="5306"/>
                  </a:lnTo>
                  <a:cubicBezTo>
                    <a:pt x="3849" y="5312"/>
                    <a:pt x="3883" y="5314"/>
                    <a:pt x="3916" y="5314"/>
                  </a:cubicBezTo>
                  <a:cubicBezTo>
                    <a:pt x="4141" y="5314"/>
                    <a:pt x="4356" y="5191"/>
                    <a:pt x="4488" y="5003"/>
                  </a:cubicBezTo>
                  <a:cubicBezTo>
                    <a:pt x="4640" y="4699"/>
                    <a:pt x="4618" y="4352"/>
                    <a:pt x="4445" y="4049"/>
                  </a:cubicBezTo>
                  <a:cubicBezTo>
                    <a:pt x="4380" y="3919"/>
                    <a:pt x="4249" y="3832"/>
                    <a:pt x="4119" y="3788"/>
                  </a:cubicBezTo>
                  <a:cubicBezTo>
                    <a:pt x="4076" y="3637"/>
                    <a:pt x="3946" y="3398"/>
                    <a:pt x="3469" y="3311"/>
                  </a:cubicBezTo>
                  <a:cubicBezTo>
                    <a:pt x="3361" y="3290"/>
                    <a:pt x="3252" y="3225"/>
                    <a:pt x="3209" y="3138"/>
                  </a:cubicBezTo>
                  <a:cubicBezTo>
                    <a:pt x="3100" y="2965"/>
                    <a:pt x="3230" y="2683"/>
                    <a:pt x="3361" y="2358"/>
                  </a:cubicBezTo>
                  <a:cubicBezTo>
                    <a:pt x="3621" y="1729"/>
                    <a:pt x="3968" y="927"/>
                    <a:pt x="3079" y="385"/>
                  </a:cubicBezTo>
                  <a:cubicBezTo>
                    <a:pt x="2661" y="131"/>
                    <a:pt x="2253" y="0"/>
                    <a:pt x="1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2" name="Google Shape;5790;p83"/>
            <p:cNvSpPr/>
            <p:nvPr/>
          </p:nvSpPr>
          <p:spPr>
            <a:xfrm>
              <a:off x="852275" y="1873660"/>
              <a:ext cx="788743" cy="607903"/>
            </a:xfrm>
            <a:custGeom>
              <a:avLst/>
              <a:gdLst/>
              <a:ahLst/>
              <a:cxnLst/>
              <a:rect l="l" t="t" r="r" b="b"/>
              <a:pathLst>
                <a:path w="16033" h="12357" extrusionOk="0">
                  <a:moveTo>
                    <a:pt x="6982" y="0"/>
                  </a:moveTo>
                  <a:cubicBezTo>
                    <a:pt x="6028" y="0"/>
                    <a:pt x="1" y="1626"/>
                    <a:pt x="1258" y="3903"/>
                  </a:cubicBezTo>
                  <a:cubicBezTo>
                    <a:pt x="1300" y="3978"/>
                    <a:pt x="1462" y="4008"/>
                    <a:pt x="1697" y="4008"/>
                  </a:cubicBezTo>
                  <a:cubicBezTo>
                    <a:pt x="2691" y="4008"/>
                    <a:pt x="4987" y="3469"/>
                    <a:pt x="4987" y="3469"/>
                  </a:cubicBezTo>
                  <a:lnTo>
                    <a:pt x="4987" y="3469"/>
                  </a:lnTo>
                  <a:cubicBezTo>
                    <a:pt x="4987" y="3469"/>
                    <a:pt x="4293" y="8933"/>
                    <a:pt x="5139" y="12011"/>
                  </a:cubicBezTo>
                  <a:cubicBezTo>
                    <a:pt x="5173" y="12146"/>
                    <a:pt x="7710" y="12356"/>
                    <a:pt x="10205" y="12356"/>
                  </a:cubicBezTo>
                  <a:cubicBezTo>
                    <a:pt x="12529" y="12356"/>
                    <a:pt x="14815" y="12174"/>
                    <a:pt x="15004" y="11578"/>
                  </a:cubicBezTo>
                  <a:cubicBezTo>
                    <a:pt x="15384" y="10394"/>
                    <a:pt x="16033" y="6714"/>
                    <a:pt x="9990" y="6714"/>
                  </a:cubicBezTo>
                  <a:cubicBezTo>
                    <a:pt x="9837" y="6714"/>
                    <a:pt x="9680" y="6716"/>
                    <a:pt x="9518" y="6721"/>
                  </a:cubicBezTo>
                  <a:cubicBezTo>
                    <a:pt x="9518" y="6721"/>
                    <a:pt x="7936" y="22"/>
                    <a:pt x="69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3" name="Google Shape;5791;p83"/>
            <p:cNvSpPr/>
            <p:nvPr/>
          </p:nvSpPr>
          <p:spPr>
            <a:xfrm>
              <a:off x="870428" y="1953406"/>
              <a:ext cx="168542" cy="126726"/>
            </a:xfrm>
            <a:custGeom>
              <a:avLst/>
              <a:gdLst/>
              <a:ahLst/>
              <a:cxnLst/>
              <a:rect l="l" t="t" r="r" b="b"/>
              <a:pathLst>
                <a:path w="3426" h="2576" extrusionOk="0">
                  <a:moveTo>
                    <a:pt x="2116" y="1"/>
                  </a:moveTo>
                  <a:cubicBezTo>
                    <a:pt x="2041" y="1"/>
                    <a:pt x="1964" y="22"/>
                    <a:pt x="1886" y="70"/>
                  </a:cubicBezTo>
                  <a:cubicBezTo>
                    <a:pt x="1019" y="569"/>
                    <a:pt x="0" y="1718"/>
                    <a:pt x="369" y="2347"/>
                  </a:cubicBezTo>
                  <a:cubicBezTo>
                    <a:pt x="467" y="2514"/>
                    <a:pt x="729" y="2575"/>
                    <a:pt x="1061" y="2575"/>
                  </a:cubicBezTo>
                  <a:cubicBezTo>
                    <a:pt x="1978" y="2575"/>
                    <a:pt x="3426" y="2108"/>
                    <a:pt x="3426" y="2108"/>
                  </a:cubicBezTo>
                  <a:cubicBezTo>
                    <a:pt x="3426" y="2108"/>
                    <a:pt x="2854" y="1"/>
                    <a:pt x="2116" y="1"/>
                  </a:cubicBezTo>
                  <a:close/>
                </a:path>
              </a:pathLst>
            </a:custGeom>
            <a:solidFill>
              <a:srgbClr val="A5B7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4" name="Google Shape;5792;p83"/>
            <p:cNvSpPr/>
            <p:nvPr/>
          </p:nvSpPr>
          <p:spPr>
            <a:xfrm>
              <a:off x="1125313" y="1923348"/>
              <a:ext cx="35273" cy="52737"/>
            </a:xfrm>
            <a:custGeom>
              <a:avLst/>
              <a:gdLst/>
              <a:ahLst/>
              <a:cxnLst/>
              <a:rect l="l" t="t" r="r" b="b"/>
              <a:pathLst>
                <a:path w="717" h="1072" extrusionOk="0">
                  <a:moveTo>
                    <a:pt x="220" y="0"/>
                  </a:moveTo>
                  <a:cubicBezTo>
                    <a:pt x="205" y="0"/>
                    <a:pt x="190" y="16"/>
                    <a:pt x="174" y="31"/>
                  </a:cubicBezTo>
                  <a:cubicBezTo>
                    <a:pt x="153" y="161"/>
                    <a:pt x="1" y="877"/>
                    <a:pt x="153" y="1028"/>
                  </a:cubicBezTo>
                  <a:cubicBezTo>
                    <a:pt x="174" y="1050"/>
                    <a:pt x="196" y="1050"/>
                    <a:pt x="218" y="1072"/>
                  </a:cubicBezTo>
                  <a:lnTo>
                    <a:pt x="239" y="1050"/>
                  </a:lnTo>
                  <a:cubicBezTo>
                    <a:pt x="434" y="1007"/>
                    <a:pt x="651" y="465"/>
                    <a:pt x="695" y="334"/>
                  </a:cubicBezTo>
                  <a:cubicBezTo>
                    <a:pt x="716" y="313"/>
                    <a:pt x="695" y="291"/>
                    <a:pt x="673" y="291"/>
                  </a:cubicBezTo>
                  <a:cubicBezTo>
                    <a:pt x="651" y="291"/>
                    <a:pt x="630" y="291"/>
                    <a:pt x="630" y="313"/>
                  </a:cubicBezTo>
                  <a:cubicBezTo>
                    <a:pt x="521" y="573"/>
                    <a:pt x="326" y="942"/>
                    <a:pt x="239" y="985"/>
                  </a:cubicBezTo>
                  <a:lnTo>
                    <a:pt x="218" y="985"/>
                  </a:lnTo>
                  <a:cubicBezTo>
                    <a:pt x="109" y="877"/>
                    <a:pt x="196" y="356"/>
                    <a:pt x="261" y="53"/>
                  </a:cubicBezTo>
                  <a:cubicBezTo>
                    <a:pt x="261" y="31"/>
                    <a:pt x="261" y="9"/>
                    <a:pt x="239" y="9"/>
                  </a:cubicBezTo>
                  <a:cubicBezTo>
                    <a:pt x="233" y="3"/>
                    <a:pt x="227" y="0"/>
                    <a:pt x="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5" name="Google Shape;5793;p83"/>
            <p:cNvSpPr/>
            <p:nvPr/>
          </p:nvSpPr>
          <p:spPr>
            <a:xfrm>
              <a:off x="923757" y="2025724"/>
              <a:ext cx="49097" cy="35716"/>
            </a:xfrm>
            <a:custGeom>
              <a:avLst/>
              <a:gdLst/>
              <a:ahLst/>
              <a:cxnLst/>
              <a:rect l="l" t="t" r="r" b="b"/>
              <a:pathLst>
                <a:path w="998" h="726" extrusionOk="0">
                  <a:moveTo>
                    <a:pt x="886" y="1"/>
                  </a:moveTo>
                  <a:cubicBezTo>
                    <a:pt x="660" y="1"/>
                    <a:pt x="161" y="499"/>
                    <a:pt x="0" y="660"/>
                  </a:cubicBezTo>
                  <a:cubicBezTo>
                    <a:pt x="0" y="682"/>
                    <a:pt x="0" y="703"/>
                    <a:pt x="0" y="703"/>
                  </a:cubicBezTo>
                  <a:cubicBezTo>
                    <a:pt x="11" y="714"/>
                    <a:pt x="16" y="720"/>
                    <a:pt x="22" y="720"/>
                  </a:cubicBezTo>
                  <a:cubicBezTo>
                    <a:pt x="27" y="720"/>
                    <a:pt x="33" y="714"/>
                    <a:pt x="44" y="703"/>
                  </a:cubicBezTo>
                  <a:cubicBezTo>
                    <a:pt x="44" y="725"/>
                    <a:pt x="65" y="725"/>
                    <a:pt x="65" y="725"/>
                  </a:cubicBezTo>
                  <a:cubicBezTo>
                    <a:pt x="372" y="398"/>
                    <a:pt x="756" y="71"/>
                    <a:pt x="871" y="71"/>
                  </a:cubicBezTo>
                  <a:cubicBezTo>
                    <a:pt x="878" y="71"/>
                    <a:pt x="884" y="72"/>
                    <a:pt x="889" y="75"/>
                  </a:cubicBezTo>
                  <a:cubicBezTo>
                    <a:pt x="911" y="75"/>
                    <a:pt x="911" y="96"/>
                    <a:pt x="911" y="118"/>
                  </a:cubicBezTo>
                  <a:cubicBezTo>
                    <a:pt x="932" y="291"/>
                    <a:pt x="802" y="443"/>
                    <a:pt x="607" y="465"/>
                  </a:cubicBezTo>
                  <a:cubicBezTo>
                    <a:pt x="586" y="465"/>
                    <a:pt x="586" y="487"/>
                    <a:pt x="586" y="508"/>
                  </a:cubicBezTo>
                  <a:cubicBezTo>
                    <a:pt x="586" y="530"/>
                    <a:pt x="607" y="552"/>
                    <a:pt x="629" y="552"/>
                  </a:cubicBezTo>
                  <a:cubicBezTo>
                    <a:pt x="846" y="530"/>
                    <a:pt x="997" y="335"/>
                    <a:pt x="997" y="118"/>
                  </a:cubicBezTo>
                  <a:cubicBezTo>
                    <a:pt x="997" y="75"/>
                    <a:pt x="976" y="31"/>
                    <a:pt x="932" y="10"/>
                  </a:cubicBezTo>
                  <a:cubicBezTo>
                    <a:pt x="919" y="3"/>
                    <a:pt x="903" y="1"/>
                    <a:pt x="8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6" name="Google Shape;5794;p83"/>
            <p:cNvSpPr/>
            <p:nvPr/>
          </p:nvSpPr>
          <p:spPr>
            <a:xfrm>
              <a:off x="915197" y="1998421"/>
              <a:ext cx="38470" cy="57657"/>
            </a:xfrm>
            <a:custGeom>
              <a:avLst/>
              <a:gdLst/>
              <a:ahLst/>
              <a:cxnLst/>
              <a:rect l="l" t="t" r="r" b="b"/>
              <a:pathLst>
                <a:path w="782" h="1172" extrusionOk="0">
                  <a:moveTo>
                    <a:pt x="608" y="1"/>
                  </a:moveTo>
                  <a:cubicBezTo>
                    <a:pt x="434" y="1"/>
                    <a:pt x="283" y="88"/>
                    <a:pt x="174" y="218"/>
                  </a:cubicBezTo>
                  <a:cubicBezTo>
                    <a:pt x="109" y="304"/>
                    <a:pt x="87" y="435"/>
                    <a:pt x="131" y="521"/>
                  </a:cubicBezTo>
                  <a:cubicBezTo>
                    <a:pt x="146" y="537"/>
                    <a:pt x="161" y="552"/>
                    <a:pt x="177" y="552"/>
                  </a:cubicBezTo>
                  <a:cubicBezTo>
                    <a:pt x="183" y="552"/>
                    <a:pt x="190" y="549"/>
                    <a:pt x="196" y="543"/>
                  </a:cubicBezTo>
                  <a:cubicBezTo>
                    <a:pt x="218" y="543"/>
                    <a:pt x="218" y="521"/>
                    <a:pt x="218" y="500"/>
                  </a:cubicBezTo>
                  <a:cubicBezTo>
                    <a:pt x="174" y="413"/>
                    <a:pt x="196" y="326"/>
                    <a:pt x="239" y="261"/>
                  </a:cubicBezTo>
                  <a:cubicBezTo>
                    <a:pt x="326" y="153"/>
                    <a:pt x="478" y="88"/>
                    <a:pt x="629" y="88"/>
                  </a:cubicBezTo>
                  <a:cubicBezTo>
                    <a:pt x="673" y="153"/>
                    <a:pt x="348" y="673"/>
                    <a:pt x="22" y="1107"/>
                  </a:cubicBezTo>
                  <a:cubicBezTo>
                    <a:pt x="1" y="1128"/>
                    <a:pt x="1" y="1150"/>
                    <a:pt x="22" y="1172"/>
                  </a:cubicBezTo>
                  <a:lnTo>
                    <a:pt x="44" y="1172"/>
                  </a:lnTo>
                  <a:cubicBezTo>
                    <a:pt x="44" y="1172"/>
                    <a:pt x="66" y="1172"/>
                    <a:pt x="66" y="1150"/>
                  </a:cubicBezTo>
                  <a:cubicBezTo>
                    <a:pt x="239" y="933"/>
                    <a:pt x="781" y="196"/>
                    <a:pt x="695" y="44"/>
                  </a:cubicBezTo>
                  <a:cubicBezTo>
                    <a:pt x="673" y="1"/>
                    <a:pt x="651" y="1"/>
                    <a:pt x="6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7" name="Google Shape;5795;p83"/>
            <p:cNvSpPr/>
            <p:nvPr/>
          </p:nvSpPr>
          <p:spPr>
            <a:xfrm>
              <a:off x="1055995" y="2008998"/>
              <a:ext cx="17120" cy="45997"/>
            </a:xfrm>
            <a:custGeom>
              <a:avLst/>
              <a:gdLst/>
              <a:ahLst/>
              <a:cxnLst/>
              <a:rect l="l" t="t" r="r" b="b"/>
              <a:pathLst>
                <a:path w="348" h="935" extrusionOk="0">
                  <a:moveTo>
                    <a:pt x="77" y="0"/>
                  </a:moveTo>
                  <a:cubicBezTo>
                    <a:pt x="66" y="0"/>
                    <a:pt x="55" y="1"/>
                    <a:pt x="44" y="3"/>
                  </a:cubicBezTo>
                  <a:cubicBezTo>
                    <a:pt x="22" y="3"/>
                    <a:pt x="1" y="24"/>
                    <a:pt x="1" y="46"/>
                  </a:cubicBezTo>
                  <a:cubicBezTo>
                    <a:pt x="1" y="46"/>
                    <a:pt x="22" y="68"/>
                    <a:pt x="44" y="68"/>
                  </a:cubicBezTo>
                  <a:cubicBezTo>
                    <a:pt x="131" y="68"/>
                    <a:pt x="196" y="111"/>
                    <a:pt x="239" y="198"/>
                  </a:cubicBezTo>
                  <a:cubicBezTo>
                    <a:pt x="326" y="393"/>
                    <a:pt x="109" y="805"/>
                    <a:pt x="66" y="848"/>
                  </a:cubicBezTo>
                  <a:cubicBezTo>
                    <a:pt x="44" y="870"/>
                    <a:pt x="44" y="870"/>
                    <a:pt x="44" y="892"/>
                  </a:cubicBezTo>
                  <a:cubicBezTo>
                    <a:pt x="44" y="913"/>
                    <a:pt x="66" y="935"/>
                    <a:pt x="87" y="935"/>
                  </a:cubicBezTo>
                  <a:cubicBezTo>
                    <a:pt x="239" y="740"/>
                    <a:pt x="326" y="501"/>
                    <a:pt x="347" y="263"/>
                  </a:cubicBezTo>
                  <a:cubicBezTo>
                    <a:pt x="347" y="122"/>
                    <a:pt x="217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8" name="Google Shape;5796;p83"/>
            <p:cNvSpPr/>
            <p:nvPr/>
          </p:nvSpPr>
          <p:spPr>
            <a:xfrm>
              <a:off x="1208503" y="1831007"/>
              <a:ext cx="110492" cy="96176"/>
            </a:xfrm>
            <a:custGeom>
              <a:avLst/>
              <a:gdLst/>
              <a:ahLst/>
              <a:cxnLst/>
              <a:rect l="l" t="t" r="r" b="b"/>
              <a:pathLst>
                <a:path w="2246" h="1955" extrusionOk="0">
                  <a:moveTo>
                    <a:pt x="1497" y="0"/>
                  </a:moveTo>
                  <a:lnTo>
                    <a:pt x="1" y="1518"/>
                  </a:lnTo>
                  <a:cubicBezTo>
                    <a:pt x="109" y="1648"/>
                    <a:pt x="174" y="1800"/>
                    <a:pt x="261" y="1951"/>
                  </a:cubicBezTo>
                  <a:cubicBezTo>
                    <a:pt x="303" y="1953"/>
                    <a:pt x="344" y="1954"/>
                    <a:pt x="383" y="1954"/>
                  </a:cubicBezTo>
                  <a:cubicBezTo>
                    <a:pt x="2245" y="1954"/>
                    <a:pt x="1497" y="0"/>
                    <a:pt x="1497" y="0"/>
                  </a:cubicBezTo>
                  <a:close/>
                </a:path>
              </a:pathLst>
            </a:custGeom>
            <a:solidFill>
              <a:srgbClr val="A5B7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9" name="Google Shape;5797;p83"/>
            <p:cNvSpPr/>
            <p:nvPr/>
          </p:nvSpPr>
          <p:spPr>
            <a:xfrm>
              <a:off x="1210668" y="1863230"/>
              <a:ext cx="58690" cy="58444"/>
            </a:xfrm>
            <a:custGeom>
              <a:avLst/>
              <a:gdLst/>
              <a:ahLst/>
              <a:cxnLst/>
              <a:rect l="l" t="t" r="r" b="b"/>
              <a:pathLst>
                <a:path w="1193" h="1188" extrusionOk="0">
                  <a:moveTo>
                    <a:pt x="1149" y="1"/>
                  </a:moveTo>
                  <a:cubicBezTo>
                    <a:pt x="1144" y="1"/>
                    <a:pt x="1138" y="6"/>
                    <a:pt x="1128" y="17"/>
                  </a:cubicBezTo>
                  <a:lnTo>
                    <a:pt x="22" y="971"/>
                  </a:lnTo>
                  <a:cubicBezTo>
                    <a:pt x="0" y="993"/>
                    <a:pt x="0" y="1014"/>
                    <a:pt x="22" y="1036"/>
                  </a:cubicBezTo>
                  <a:cubicBezTo>
                    <a:pt x="33" y="1047"/>
                    <a:pt x="44" y="1052"/>
                    <a:pt x="54" y="1052"/>
                  </a:cubicBezTo>
                  <a:cubicBezTo>
                    <a:pt x="65" y="1052"/>
                    <a:pt x="76" y="1047"/>
                    <a:pt x="87" y="1036"/>
                  </a:cubicBezTo>
                  <a:lnTo>
                    <a:pt x="1084" y="169"/>
                  </a:lnTo>
                  <a:lnTo>
                    <a:pt x="1084" y="169"/>
                  </a:lnTo>
                  <a:cubicBezTo>
                    <a:pt x="1019" y="407"/>
                    <a:pt x="846" y="906"/>
                    <a:pt x="564" y="1058"/>
                  </a:cubicBezTo>
                  <a:cubicBezTo>
                    <a:pt x="513" y="1083"/>
                    <a:pt x="462" y="1094"/>
                    <a:pt x="412" y="1094"/>
                  </a:cubicBezTo>
                  <a:cubicBezTo>
                    <a:pt x="376" y="1094"/>
                    <a:pt x="340" y="1089"/>
                    <a:pt x="304" y="1080"/>
                  </a:cubicBezTo>
                  <a:cubicBezTo>
                    <a:pt x="299" y="1077"/>
                    <a:pt x="294" y="1076"/>
                    <a:pt x="289" y="1076"/>
                  </a:cubicBezTo>
                  <a:cubicBezTo>
                    <a:pt x="252" y="1076"/>
                    <a:pt x="222" y="1145"/>
                    <a:pt x="260" y="1145"/>
                  </a:cubicBezTo>
                  <a:cubicBezTo>
                    <a:pt x="304" y="1166"/>
                    <a:pt x="369" y="1188"/>
                    <a:pt x="412" y="1188"/>
                  </a:cubicBezTo>
                  <a:cubicBezTo>
                    <a:pt x="477" y="1188"/>
                    <a:pt x="542" y="1166"/>
                    <a:pt x="586" y="1145"/>
                  </a:cubicBezTo>
                  <a:cubicBezTo>
                    <a:pt x="998" y="928"/>
                    <a:pt x="1193" y="104"/>
                    <a:pt x="1193" y="61"/>
                  </a:cubicBezTo>
                  <a:cubicBezTo>
                    <a:pt x="1193" y="39"/>
                    <a:pt x="1193" y="17"/>
                    <a:pt x="1171" y="17"/>
                  </a:cubicBezTo>
                  <a:cubicBezTo>
                    <a:pt x="1160" y="6"/>
                    <a:pt x="1155" y="1"/>
                    <a:pt x="11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20" name="Google Shape;5798;p83"/>
            <p:cNvSpPr/>
            <p:nvPr/>
          </p:nvSpPr>
          <p:spPr>
            <a:xfrm>
              <a:off x="1003749" y="1872577"/>
              <a:ext cx="194173" cy="107786"/>
            </a:xfrm>
            <a:custGeom>
              <a:avLst/>
              <a:gdLst/>
              <a:ahLst/>
              <a:cxnLst/>
              <a:rect l="l" t="t" r="r" b="b"/>
              <a:pathLst>
                <a:path w="3947" h="2191" extrusionOk="0">
                  <a:moveTo>
                    <a:pt x="3881" y="1"/>
                  </a:moveTo>
                  <a:cubicBezTo>
                    <a:pt x="3729" y="66"/>
                    <a:pt x="369" y="1497"/>
                    <a:pt x="22" y="2147"/>
                  </a:cubicBezTo>
                  <a:cubicBezTo>
                    <a:pt x="0" y="2147"/>
                    <a:pt x="0" y="2190"/>
                    <a:pt x="22" y="2190"/>
                  </a:cubicBezTo>
                  <a:lnTo>
                    <a:pt x="44" y="2190"/>
                  </a:lnTo>
                  <a:cubicBezTo>
                    <a:pt x="65" y="2190"/>
                    <a:pt x="65" y="2190"/>
                    <a:pt x="87" y="2169"/>
                  </a:cubicBezTo>
                  <a:cubicBezTo>
                    <a:pt x="434" y="1562"/>
                    <a:pt x="3881" y="66"/>
                    <a:pt x="3903" y="66"/>
                  </a:cubicBezTo>
                  <a:cubicBezTo>
                    <a:pt x="3924" y="66"/>
                    <a:pt x="3946" y="44"/>
                    <a:pt x="3924" y="22"/>
                  </a:cubicBezTo>
                  <a:cubicBezTo>
                    <a:pt x="3924" y="1"/>
                    <a:pt x="3903" y="1"/>
                    <a:pt x="38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21" name="Google Shape;5799;p83"/>
            <p:cNvSpPr/>
            <p:nvPr/>
          </p:nvSpPr>
          <p:spPr>
            <a:xfrm>
              <a:off x="934383" y="2283856"/>
              <a:ext cx="147241" cy="226592"/>
            </a:xfrm>
            <a:custGeom>
              <a:avLst/>
              <a:gdLst/>
              <a:ahLst/>
              <a:cxnLst/>
              <a:rect l="l" t="t" r="r" b="b"/>
              <a:pathLst>
                <a:path w="2993" h="4606" extrusionOk="0">
                  <a:moveTo>
                    <a:pt x="729" y="0"/>
                  </a:moveTo>
                  <a:cubicBezTo>
                    <a:pt x="554" y="0"/>
                    <a:pt x="418" y="40"/>
                    <a:pt x="348" y="139"/>
                  </a:cubicBezTo>
                  <a:cubicBezTo>
                    <a:pt x="1" y="660"/>
                    <a:pt x="88" y="4606"/>
                    <a:pt x="88" y="4606"/>
                  </a:cubicBezTo>
                  <a:lnTo>
                    <a:pt x="1280" y="4541"/>
                  </a:lnTo>
                  <a:cubicBezTo>
                    <a:pt x="1280" y="4541"/>
                    <a:pt x="847" y="1332"/>
                    <a:pt x="1128" y="1180"/>
                  </a:cubicBezTo>
                  <a:cubicBezTo>
                    <a:pt x="1148" y="1170"/>
                    <a:pt x="1172" y="1166"/>
                    <a:pt x="1200" y="1166"/>
                  </a:cubicBezTo>
                  <a:cubicBezTo>
                    <a:pt x="1623" y="1166"/>
                    <a:pt x="2993" y="2156"/>
                    <a:pt x="2993" y="2156"/>
                  </a:cubicBezTo>
                  <a:lnTo>
                    <a:pt x="2906" y="725"/>
                  </a:lnTo>
                  <a:cubicBezTo>
                    <a:pt x="2906" y="725"/>
                    <a:pt x="1471" y="0"/>
                    <a:pt x="7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22" name="Google Shape;5800;p83"/>
            <p:cNvSpPr/>
            <p:nvPr/>
          </p:nvSpPr>
          <p:spPr>
            <a:xfrm>
              <a:off x="1081577" y="2402664"/>
              <a:ext cx="120577" cy="267768"/>
            </a:xfrm>
            <a:custGeom>
              <a:avLst/>
              <a:gdLst/>
              <a:ahLst/>
              <a:cxnLst/>
              <a:rect l="l" t="t" r="r" b="b"/>
              <a:pathLst>
                <a:path w="2451" h="5443" extrusionOk="0">
                  <a:moveTo>
                    <a:pt x="1605" y="1"/>
                  </a:moveTo>
                  <a:cubicBezTo>
                    <a:pt x="1475" y="66"/>
                    <a:pt x="23" y="348"/>
                    <a:pt x="1" y="5248"/>
                  </a:cubicBezTo>
                  <a:lnTo>
                    <a:pt x="1150" y="5443"/>
                  </a:lnTo>
                  <a:cubicBezTo>
                    <a:pt x="1150" y="5443"/>
                    <a:pt x="1302" y="1323"/>
                    <a:pt x="2451" y="781"/>
                  </a:cubicBezTo>
                  <a:lnTo>
                    <a:pt x="160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23" name="Google Shape;5801;p83"/>
            <p:cNvSpPr/>
            <p:nvPr/>
          </p:nvSpPr>
          <p:spPr>
            <a:xfrm>
              <a:off x="1499694" y="2406944"/>
              <a:ext cx="186695" cy="201650"/>
            </a:xfrm>
            <a:custGeom>
              <a:avLst/>
              <a:gdLst/>
              <a:ahLst/>
              <a:cxnLst/>
              <a:rect l="l" t="t" r="r" b="b"/>
              <a:pathLst>
                <a:path w="3795" h="4099" extrusionOk="0">
                  <a:moveTo>
                    <a:pt x="1713" y="1"/>
                  </a:moveTo>
                  <a:lnTo>
                    <a:pt x="716" y="304"/>
                  </a:lnTo>
                  <a:cubicBezTo>
                    <a:pt x="694" y="434"/>
                    <a:pt x="1" y="1735"/>
                    <a:pt x="2971" y="4098"/>
                  </a:cubicBezTo>
                  <a:lnTo>
                    <a:pt x="3795" y="3274"/>
                  </a:lnTo>
                  <a:cubicBezTo>
                    <a:pt x="3795" y="3274"/>
                    <a:pt x="1345" y="1193"/>
                    <a:pt x="17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24" name="Google Shape;5802;p83"/>
            <p:cNvSpPr/>
            <p:nvPr/>
          </p:nvSpPr>
          <p:spPr>
            <a:xfrm>
              <a:off x="1390922" y="2452795"/>
              <a:ext cx="145076" cy="236825"/>
            </a:xfrm>
            <a:custGeom>
              <a:avLst/>
              <a:gdLst/>
              <a:ahLst/>
              <a:cxnLst/>
              <a:rect l="l" t="t" r="r" b="b"/>
              <a:pathLst>
                <a:path w="2949" h="4814" extrusionOk="0">
                  <a:moveTo>
                    <a:pt x="1214" y="1"/>
                  </a:moveTo>
                  <a:lnTo>
                    <a:pt x="1214" y="1"/>
                  </a:lnTo>
                  <a:cubicBezTo>
                    <a:pt x="1149" y="109"/>
                    <a:pt x="0" y="2342"/>
                    <a:pt x="1908" y="4814"/>
                  </a:cubicBezTo>
                  <a:lnTo>
                    <a:pt x="2949" y="4315"/>
                  </a:lnTo>
                  <a:cubicBezTo>
                    <a:pt x="2949" y="4315"/>
                    <a:pt x="1388" y="1518"/>
                    <a:pt x="2103" y="521"/>
                  </a:cubicBezTo>
                  <a:lnTo>
                    <a:pt x="12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25" name="Google Shape;5803;p83"/>
            <p:cNvSpPr/>
            <p:nvPr/>
          </p:nvSpPr>
          <p:spPr>
            <a:xfrm>
              <a:off x="1173328" y="2374081"/>
              <a:ext cx="360550" cy="115313"/>
            </a:xfrm>
            <a:custGeom>
              <a:avLst/>
              <a:gdLst/>
              <a:ahLst/>
              <a:cxnLst/>
              <a:rect l="l" t="t" r="r" b="b"/>
              <a:pathLst>
                <a:path w="7329" h="2344" extrusionOk="0">
                  <a:moveTo>
                    <a:pt x="3786" y="1"/>
                  </a:moveTo>
                  <a:cubicBezTo>
                    <a:pt x="3075" y="1"/>
                    <a:pt x="2413" y="101"/>
                    <a:pt x="1973" y="257"/>
                  </a:cubicBezTo>
                  <a:cubicBezTo>
                    <a:pt x="1106" y="582"/>
                    <a:pt x="391" y="1254"/>
                    <a:pt x="0" y="2078"/>
                  </a:cubicBezTo>
                  <a:cubicBezTo>
                    <a:pt x="1106" y="2255"/>
                    <a:pt x="2224" y="2343"/>
                    <a:pt x="3342" y="2343"/>
                  </a:cubicBezTo>
                  <a:cubicBezTo>
                    <a:pt x="4680" y="2343"/>
                    <a:pt x="6017" y="2217"/>
                    <a:pt x="7328" y="1969"/>
                  </a:cubicBezTo>
                  <a:cubicBezTo>
                    <a:pt x="7164" y="492"/>
                    <a:pt x="5356" y="1"/>
                    <a:pt x="3786" y="1"/>
                  </a:cubicBezTo>
                  <a:close/>
                </a:path>
              </a:pathLst>
            </a:custGeom>
            <a:solidFill>
              <a:srgbClr val="A5B7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26" name="Google Shape;5804;p83"/>
            <p:cNvSpPr/>
            <p:nvPr/>
          </p:nvSpPr>
          <p:spPr>
            <a:xfrm>
              <a:off x="1068786" y="2256552"/>
              <a:ext cx="91798" cy="213359"/>
            </a:xfrm>
            <a:custGeom>
              <a:avLst/>
              <a:gdLst/>
              <a:ahLst/>
              <a:cxnLst/>
              <a:rect l="l" t="t" r="r" b="b"/>
              <a:pathLst>
                <a:path w="1866" h="4337" extrusionOk="0">
                  <a:moveTo>
                    <a:pt x="283" y="1"/>
                  </a:moveTo>
                  <a:cubicBezTo>
                    <a:pt x="283" y="1"/>
                    <a:pt x="1" y="2429"/>
                    <a:pt x="22" y="3274"/>
                  </a:cubicBezTo>
                  <a:cubicBezTo>
                    <a:pt x="22" y="3751"/>
                    <a:pt x="326" y="4163"/>
                    <a:pt x="760" y="4337"/>
                  </a:cubicBezTo>
                  <a:cubicBezTo>
                    <a:pt x="1865" y="2342"/>
                    <a:pt x="283" y="1"/>
                    <a:pt x="283" y="1"/>
                  </a:cubicBezTo>
                  <a:close/>
                </a:path>
              </a:pathLst>
            </a:custGeom>
            <a:solidFill>
              <a:srgbClr val="A5B7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27" name="Google Shape;5805;p83"/>
            <p:cNvSpPr/>
            <p:nvPr/>
          </p:nvSpPr>
          <p:spPr>
            <a:xfrm>
              <a:off x="1079462" y="2392284"/>
              <a:ext cx="10725" cy="24302"/>
            </a:xfrm>
            <a:custGeom>
              <a:avLst/>
              <a:gdLst/>
              <a:ahLst/>
              <a:cxnLst/>
              <a:rect l="l" t="t" r="r" b="b"/>
              <a:pathLst>
                <a:path w="218" h="494" extrusionOk="0">
                  <a:moveTo>
                    <a:pt x="55" y="0"/>
                  </a:moveTo>
                  <a:cubicBezTo>
                    <a:pt x="44" y="0"/>
                    <a:pt x="33" y="6"/>
                    <a:pt x="22" y="17"/>
                  </a:cubicBezTo>
                  <a:cubicBezTo>
                    <a:pt x="1" y="38"/>
                    <a:pt x="1" y="60"/>
                    <a:pt x="22" y="82"/>
                  </a:cubicBezTo>
                  <a:cubicBezTo>
                    <a:pt x="109" y="168"/>
                    <a:pt x="131" y="320"/>
                    <a:pt x="109" y="450"/>
                  </a:cubicBezTo>
                  <a:cubicBezTo>
                    <a:pt x="109" y="472"/>
                    <a:pt x="109" y="494"/>
                    <a:pt x="131" y="494"/>
                  </a:cubicBezTo>
                  <a:cubicBezTo>
                    <a:pt x="152" y="494"/>
                    <a:pt x="174" y="472"/>
                    <a:pt x="174" y="450"/>
                  </a:cubicBezTo>
                  <a:cubicBezTo>
                    <a:pt x="217" y="299"/>
                    <a:pt x="174" y="147"/>
                    <a:pt x="87" y="17"/>
                  </a:cubicBezTo>
                  <a:cubicBezTo>
                    <a:pt x="76" y="6"/>
                    <a:pt x="66" y="0"/>
                    <a:pt x="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28" name="Google Shape;5806;p83"/>
            <p:cNvSpPr/>
            <p:nvPr/>
          </p:nvSpPr>
          <p:spPr>
            <a:xfrm>
              <a:off x="1082660" y="2356026"/>
              <a:ext cx="10725" cy="24302"/>
            </a:xfrm>
            <a:custGeom>
              <a:avLst/>
              <a:gdLst/>
              <a:ahLst/>
              <a:cxnLst/>
              <a:rect l="l" t="t" r="r" b="b"/>
              <a:pathLst>
                <a:path w="218" h="494" extrusionOk="0">
                  <a:moveTo>
                    <a:pt x="44" y="0"/>
                  </a:moveTo>
                  <a:cubicBezTo>
                    <a:pt x="33" y="0"/>
                    <a:pt x="22" y="6"/>
                    <a:pt x="22" y="17"/>
                  </a:cubicBezTo>
                  <a:cubicBezTo>
                    <a:pt x="1" y="17"/>
                    <a:pt x="1" y="38"/>
                    <a:pt x="22" y="60"/>
                  </a:cubicBezTo>
                  <a:cubicBezTo>
                    <a:pt x="87" y="168"/>
                    <a:pt x="131" y="298"/>
                    <a:pt x="109" y="429"/>
                  </a:cubicBezTo>
                  <a:cubicBezTo>
                    <a:pt x="109" y="450"/>
                    <a:pt x="109" y="472"/>
                    <a:pt x="131" y="494"/>
                  </a:cubicBezTo>
                  <a:cubicBezTo>
                    <a:pt x="152" y="494"/>
                    <a:pt x="174" y="472"/>
                    <a:pt x="174" y="450"/>
                  </a:cubicBezTo>
                  <a:cubicBezTo>
                    <a:pt x="217" y="298"/>
                    <a:pt x="174" y="125"/>
                    <a:pt x="66" y="17"/>
                  </a:cubicBezTo>
                  <a:cubicBezTo>
                    <a:pt x="66" y="6"/>
                    <a:pt x="55" y="0"/>
                    <a:pt x="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29" name="Google Shape;5807;p83"/>
            <p:cNvSpPr/>
            <p:nvPr/>
          </p:nvSpPr>
          <p:spPr>
            <a:xfrm>
              <a:off x="1093335" y="2384806"/>
              <a:ext cx="10725" cy="24302"/>
            </a:xfrm>
            <a:custGeom>
              <a:avLst/>
              <a:gdLst/>
              <a:ahLst/>
              <a:cxnLst/>
              <a:rect l="l" t="t" r="r" b="b"/>
              <a:pathLst>
                <a:path w="218" h="494" extrusionOk="0">
                  <a:moveTo>
                    <a:pt x="52" y="1"/>
                  </a:moveTo>
                  <a:cubicBezTo>
                    <a:pt x="44" y="1"/>
                    <a:pt x="33" y="6"/>
                    <a:pt x="22" y="17"/>
                  </a:cubicBezTo>
                  <a:cubicBezTo>
                    <a:pt x="0" y="39"/>
                    <a:pt x="0" y="60"/>
                    <a:pt x="22" y="82"/>
                  </a:cubicBezTo>
                  <a:cubicBezTo>
                    <a:pt x="109" y="169"/>
                    <a:pt x="130" y="320"/>
                    <a:pt x="109" y="451"/>
                  </a:cubicBezTo>
                  <a:cubicBezTo>
                    <a:pt x="109" y="472"/>
                    <a:pt x="109" y="494"/>
                    <a:pt x="130" y="494"/>
                  </a:cubicBezTo>
                  <a:cubicBezTo>
                    <a:pt x="152" y="494"/>
                    <a:pt x="174" y="472"/>
                    <a:pt x="174" y="451"/>
                  </a:cubicBezTo>
                  <a:cubicBezTo>
                    <a:pt x="217" y="299"/>
                    <a:pt x="174" y="147"/>
                    <a:pt x="65" y="17"/>
                  </a:cubicBezTo>
                  <a:cubicBezTo>
                    <a:pt x="65" y="6"/>
                    <a:pt x="60" y="1"/>
                    <a:pt x="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30" name="Google Shape;5808;p83"/>
            <p:cNvSpPr/>
            <p:nvPr/>
          </p:nvSpPr>
          <p:spPr>
            <a:xfrm>
              <a:off x="1093335" y="2423228"/>
              <a:ext cx="10725" cy="24302"/>
            </a:xfrm>
            <a:custGeom>
              <a:avLst/>
              <a:gdLst/>
              <a:ahLst/>
              <a:cxnLst/>
              <a:rect l="l" t="t" r="r" b="b"/>
              <a:pathLst>
                <a:path w="218" h="494" extrusionOk="0">
                  <a:moveTo>
                    <a:pt x="52" y="0"/>
                  </a:moveTo>
                  <a:cubicBezTo>
                    <a:pt x="44" y="0"/>
                    <a:pt x="33" y="6"/>
                    <a:pt x="22" y="16"/>
                  </a:cubicBezTo>
                  <a:cubicBezTo>
                    <a:pt x="0" y="16"/>
                    <a:pt x="0" y="60"/>
                    <a:pt x="22" y="60"/>
                  </a:cubicBezTo>
                  <a:cubicBezTo>
                    <a:pt x="109" y="168"/>
                    <a:pt x="130" y="298"/>
                    <a:pt x="109" y="428"/>
                  </a:cubicBezTo>
                  <a:cubicBezTo>
                    <a:pt x="109" y="450"/>
                    <a:pt x="109" y="472"/>
                    <a:pt x="130" y="493"/>
                  </a:cubicBezTo>
                  <a:cubicBezTo>
                    <a:pt x="152" y="493"/>
                    <a:pt x="174" y="472"/>
                    <a:pt x="174" y="450"/>
                  </a:cubicBezTo>
                  <a:cubicBezTo>
                    <a:pt x="217" y="298"/>
                    <a:pt x="174" y="147"/>
                    <a:pt x="65" y="16"/>
                  </a:cubicBezTo>
                  <a:cubicBezTo>
                    <a:pt x="65" y="6"/>
                    <a:pt x="60" y="0"/>
                    <a:pt x="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31" name="Google Shape;5809;p83"/>
            <p:cNvSpPr/>
            <p:nvPr/>
          </p:nvSpPr>
          <p:spPr>
            <a:xfrm>
              <a:off x="1494676" y="2274459"/>
              <a:ext cx="21055" cy="16284"/>
            </a:xfrm>
            <a:custGeom>
              <a:avLst/>
              <a:gdLst/>
              <a:ahLst/>
              <a:cxnLst/>
              <a:rect l="l" t="t" r="r" b="b"/>
              <a:pathLst>
                <a:path w="428" h="331" extrusionOk="0">
                  <a:moveTo>
                    <a:pt x="43" y="1"/>
                  </a:moveTo>
                  <a:cubicBezTo>
                    <a:pt x="11" y="1"/>
                    <a:pt x="0" y="52"/>
                    <a:pt x="38" y="70"/>
                  </a:cubicBezTo>
                  <a:cubicBezTo>
                    <a:pt x="38" y="70"/>
                    <a:pt x="298" y="135"/>
                    <a:pt x="341" y="287"/>
                  </a:cubicBezTo>
                  <a:cubicBezTo>
                    <a:pt x="363" y="309"/>
                    <a:pt x="363" y="330"/>
                    <a:pt x="385" y="330"/>
                  </a:cubicBezTo>
                  <a:lnTo>
                    <a:pt x="406" y="309"/>
                  </a:lnTo>
                  <a:cubicBezTo>
                    <a:pt x="428" y="309"/>
                    <a:pt x="428" y="287"/>
                    <a:pt x="428" y="265"/>
                  </a:cubicBezTo>
                  <a:cubicBezTo>
                    <a:pt x="341" y="70"/>
                    <a:pt x="59" y="5"/>
                    <a:pt x="59" y="5"/>
                  </a:cubicBezTo>
                  <a:cubicBezTo>
                    <a:pt x="53" y="2"/>
                    <a:pt x="48" y="1"/>
                    <a:pt x="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32" name="Google Shape;5810;p83"/>
            <p:cNvSpPr/>
            <p:nvPr/>
          </p:nvSpPr>
          <p:spPr>
            <a:xfrm>
              <a:off x="1473030" y="2242679"/>
              <a:ext cx="21400" cy="16038"/>
            </a:xfrm>
            <a:custGeom>
              <a:avLst/>
              <a:gdLst/>
              <a:ahLst/>
              <a:cxnLst/>
              <a:rect l="l" t="t" r="r" b="b"/>
              <a:pathLst>
                <a:path w="435" h="326" extrusionOk="0">
                  <a:moveTo>
                    <a:pt x="66" y="1"/>
                  </a:moveTo>
                  <a:cubicBezTo>
                    <a:pt x="44" y="1"/>
                    <a:pt x="22" y="1"/>
                    <a:pt x="1" y="22"/>
                  </a:cubicBezTo>
                  <a:cubicBezTo>
                    <a:pt x="1" y="44"/>
                    <a:pt x="22" y="66"/>
                    <a:pt x="44" y="87"/>
                  </a:cubicBezTo>
                  <a:cubicBezTo>
                    <a:pt x="44" y="87"/>
                    <a:pt x="283" y="131"/>
                    <a:pt x="348" y="304"/>
                  </a:cubicBezTo>
                  <a:cubicBezTo>
                    <a:pt x="348" y="304"/>
                    <a:pt x="369" y="326"/>
                    <a:pt x="391" y="326"/>
                  </a:cubicBezTo>
                  <a:cubicBezTo>
                    <a:pt x="413" y="304"/>
                    <a:pt x="434" y="283"/>
                    <a:pt x="413" y="261"/>
                  </a:cubicBezTo>
                  <a:cubicBezTo>
                    <a:pt x="348" y="66"/>
                    <a:pt x="66" y="1"/>
                    <a:pt x="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33" name="Google Shape;5811;p83"/>
            <p:cNvSpPr/>
            <p:nvPr/>
          </p:nvSpPr>
          <p:spPr>
            <a:xfrm>
              <a:off x="1508254" y="2256109"/>
              <a:ext cx="21351" cy="16480"/>
            </a:xfrm>
            <a:custGeom>
              <a:avLst/>
              <a:gdLst/>
              <a:ahLst/>
              <a:cxnLst/>
              <a:rect l="l" t="t" r="r" b="b"/>
              <a:pathLst>
                <a:path w="434" h="335" extrusionOk="0">
                  <a:moveTo>
                    <a:pt x="47" y="1"/>
                  </a:moveTo>
                  <a:cubicBezTo>
                    <a:pt x="33" y="1"/>
                    <a:pt x="22" y="16"/>
                    <a:pt x="22" y="31"/>
                  </a:cubicBezTo>
                  <a:cubicBezTo>
                    <a:pt x="0" y="53"/>
                    <a:pt x="22" y="75"/>
                    <a:pt x="44" y="75"/>
                  </a:cubicBezTo>
                  <a:cubicBezTo>
                    <a:pt x="44" y="75"/>
                    <a:pt x="282" y="140"/>
                    <a:pt x="347" y="291"/>
                  </a:cubicBezTo>
                  <a:cubicBezTo>
                    <a:pt x="347" y="313"/>
                    <a:pt x="369" y="335"/>
                    <a:pt x="390" y="335"/>
                  </a:cubicBezTo>
                  <a:lnTo>
                    <a:pt x="412" y="313"/>
                  </a:lnTo>
                  <a:cubicBezTo>
                    <a:pt x="412" y="313"/>
                    <a:pt x="434" y="291"/>
                    <a:pt x="434" y="270"/>
                  </a:cubicBezTo>
                  <a:cubicBezTo>
                    <a:pt x="347" y="140"/>
                    <a:pt x="217" y="31"/>
                    <a:pt x="65" y="10"/>
                  </a:cubicBezTo>
                  <a:cubicBezTo>
                    <a:pt x="59" y="3"/>
                    <a:pt x="52" y="1"/>
                    <a:pt x="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34" name="Google Shape;5812;p83"/>
            <p:cNvSpPr/>
            <p:nvPr/>
          </p:nvSpPr>
          <p:spPr>
            <a:xfrm>
              <a:off x="1452761" y="2262554"/>
              <a:ext cx="24598" cy="7920"/>
            </a:xfrm>
            <a:custGeom>
              <a:avLst/>
              <a:gdLst/>
              <a:ahLst/>
              <a:cxnLst/>
              <a:rect l="l" t="t" r="r" b="b"/>
              <a:pathLst>
                <a:path w="500" h="161" extrusionOk="0">
                  <a:moveTo>
                    <a:pt x="154" y="1"/>
                  </a:moveTo>
                  <a:cubicBezTo>
                    <a:pt x="117" y="1"/>
                    <a:pt x="80" y="4"/>
                    <a:pt x="44" y="9"/>
                  </a:cubicBezTo>
                  <a:cubicBezTo>
                    <a:pt x="22" y="30"/>
                    <a:pt x="1" y="52"/>
                    <a:pt x="1" y="74"/>
                  </a:cubicBezTo>
                  <a:cubicBezTo>
                    <a:pt x="22" y="95"/>
                    <a:pt x="44" y="95"/>
                    <a:pt x="66" y="95"/>
                  </a:cubicBezTo>
                  <a:cubicBezTo>
                    <a:pt x="98" y="90"/>
                    <a:pt x="131" y="87"/>
                    <a:pt x="163" y="87"/>
                  </a:cubicBezTo>
                  <a:cubicBezTo>
                    <a:pt x="260" y="87"/>
                    <a:pt x="353" y="112"/>
                    <a:pt x="434" y="160"/>
                  </a:cubicBezTo>
                  <a:lnTo>
                    <a:pt x="499" y="160"/>
                  </a:lnTo>
                  <a:cubicBezTo>
                    <a:pt x="499" y="139"/>
                    <a:pt x="499" y="117"/>
                    <a:pt x="499" y="95"/>
                  </a:cubicBezTo>
                  <a:cubicBezTo>
                    <a:pt x="400" y="29"/>
                    <a:pt x="275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35" name="Google Shape;5813;p83"/>
            <p:cNvSpPr/>
            <p:nvPr/>
          </p:nvSpPr>
          <p:spPr>
            <a:xfrm>
              <a:off x="1437855" y="2238645"/>
              <a:ext cx="24548" cy="8363"/>
            </a:xfrm>
            <a:custGeom>
              <a:avLst/>
              <a:gdLst/>
              <a:ahLst/>
              <a:cxnLst/>
              <a:rect l="l" t="t" r="r" b="b"/>
              <a:pathLst>
                <a:path w="499" h="170" extrusionOk="0">
                  <a:moveTo>
                    <a:pt x="169" y="1"/>
                  </a:moveTo>
                  <a:cubicBezTo>
                    <a:pt x="126" y="1"/>
                    <a:pt x="84" y="6"/>
                    <a:pt x="44" y="18"/>
                  </a:cubicBezTo>
                  <a:cubicBezTo>
                    <a:pt x="0" y="18"/>
                    <a:pt x="0" y="104"/>
                    <a:pt x="65" y="104"/>
                  </a:cubicBezTo>
                  <a:cubicBezTo>
                    <a:pt x="109" y="90"/>
                    <a:pt x="152" y="83"/>
                    <a:pt x="195" y="83"/>
                  </a:cubicBezTo>
                  <a:cubicBezTo>
                    <a:pt x="280" y="83"/>
                    <a:pt x="362" y="112"/>
                    <a:pt x="434" y="169"/>
                  </a:cubicBezTo>
                  <a:lnTo>
                    <a:pt x="477" y="169"/>
                  </a:lnTo>
                  <a:cubicBezTo>
                    <a:pt x="499" y="148"/>
                    <a:pt x="499" y="126"/>
                    <a:pt x="477" y="104"/>
                  </a:cubicBezTo>
                  <a:cubicBezTo>
                    <a:pt x="398" y="41"/>
                    <a:pt x="284" y="1"/>
                    <a:pt x="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36" name="Google Shape;5814;p83"/>
            <p:cNvSpPr/>
            <p:nvPr/>
          </p:nvSpPr>
          <p:spPr>
            <a:xfrm>
              <a:off x="1272507" y="2094008"/>
              <a:ext cx="7527" cy="23958"/>
            </a:xfrm>
            <a:custGeom>
              <a:avLst/>
              <a:gdLst/>
              <a:ahLst/>
              <a:cxnLst/>
              <a:rect l="l" t="t" r="r" b="b"/>
              <a:pathLst>
                <a:path w="153" h="487" extrusionOk="0">
                  <a:moveTo>
                    <a:pt x="49" y="0"/>
                  </a:moveTo>
                  <a:cubicBezTo>
                    <a:pt x="46" y="0"/>
                    <a:pt x="44" y="3"/>
                    <a:pt x="44" y="9"/>
                  </a:cubicBezTo>
                  <a:cubicBezTo>
                    <a:pt x="22" y="9"/>
                    <a:pt x="1" y="31"/>
                    <a:pt x="22" y="53"/>
                  </a:cubicBezTo>
                  <a:cubicBezTo>
                    <a:pt x="66" y="161"/>
                    <a:pt x="66" y="313"/>
                    <a:pt x="22" y="421"/>
                  </a:cubicBezTo>
                  <a:cubicBezTo>
                    <a:pt x="1" y="443"/>
                    <a:pt x="1" y="464"/>
                    <a:pt x="22" y="486"/>
                  </a:cubicBezTo>
                  <a:lnTo>
                    <a:pt x="66" y="486"/>
                  </a:lnTo>
                  <a:cubicBezTo>
                    <a:pt x="131" y="334"/>
                    <a:pt x="153" y="161"/>
                    <a:pt x="87" y="31"/>
                  </a:cubicBezTo>
                  <a:cubicBezTo>
                    <a:pt x="72" y="16"/>
                    <a:pt x="57" y="0"/>
                    <a:pt x="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37" name="Google Shape;5815;p83"/>
            <p:cNvSpPr/>
            <p:nvPr/>
          </p:nvSpPr>
          <p:spPr>
            <a:xfrm>
              <a:off x="1251205" y="2082989"/>
              <a:ext cx="8560" cy="24302"/>
            </a:xfrm>
            <a:custGeom>
              <a:avLst/>
              <a:gdLst/>
              <a:ahLst/>
              <a:cxnLst/>
              <a:rect l="l" t="t" r="r" b="b"/>
              <a:pathLst>
                <a:path w="174" h="494" extrusionOk="0">
                  <a:moveTo>
                    <a:pt x="43" y="0"/>
                  </a:moveTo>
                  <a:cubicBezTo>
                    <a:pt x="33" y="0"/>
                    <a:pt x="22" y="6"/>
                    <a:pt x="22" y="16"/>
                  </a:cubicBezTo>
                  <a:cubicBezTo>
                    <a:pt x="0" y="38"/>
                    <a:pt x="0" y="60"/>
                    <a:pt x="22" y="60"/>
                  </a:cubicBezTo>
                  <a:cubicBezTo>
                    <a:pt x="87" y="190"/>
                    <a:pt x="109" y="320"/>
                    <a:pt x="65" y="450"/>
                  </a:cubicBezTo>
                  <a:cubicBezTo>
                    <a:pt x="65" y="472"/>
                    <a:pt x="65" y="493"/>
                    <a:pt x="87" y="493"/>
                  </a:cubicBezTo>
                  <a:lnTo>
                    <a:pt x="109" y="493"/>
                  </a:lnTo>
                  <a:cubicBezTo>
                    <a:pt x="109" y="493"/>
                    <a:pt x="130" y="472"/>
                    <a:pt x="130" y="472"/>
                  </a:cubicBezTo>
                  <a:cubicBezTo>
                    <a:pt x="174" y="320"/>
                    <a:pt x="152" y="146"/>
                    <a:pt x="65" y="16"/>
                  </a:cubicBezTo>
                  <a:cubicBezTo>
                    <a:pt x="65" y="6"/>
                    <a:pt x="54" y="0"/>
                    <a:pt x="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38" name="Google Shape;5816;p83"/>
            <p:cNvSpPr/>
            <p:nvPr/>
          </p:nvSpPr>
          <p:spPr>
            <a:xfrm>
              <a:off x="1260257" y="2126773"/>
              <a:ext cx="11266" cy="24253"/>
            </a:xfrm>
            <a:custGeom>
              <a:avLst/>
              <a:gdLst/>
              <a:ahLst/>
              <a:cxnLst/>
              <a:rect l="l" t="t" r="r" b="b"/>
              <a:pathLst>
                <a:path w="229" h="493" extrusionOk="0">
                  <a:moveTo>
                    <a:pt x="74" y="1"/>
                  </a:moveTo>
                  <a:cubicBezTo>
                    <a:pt x="42" y="1"/>
                    <a:pt x="0" y="42"/>
                    <a:pt x="33" y="59"/>
                  </a:cubicBezTo>
                  <a:cubicBezTo>
                    <a:pt x="120" y="167"/>
                    <a:pt x="141" y="297"/>
                    <a:pt x="120" y="427"/>
                  </a:cubicBezTo>
                  <a:cubicBezTo>
                    <a:pt x="120" y="449"/>
                    <a:pt x="120" y="471"/>
                    <a:pt x="163" y="492"/>
                  </a:cubicBezTo>
                  <a:cubicBezTo>
                    <a:pt x="163" y="492"/>
                    <a:pt x="185" y="471"/>
                    <a:pt x="206" y="449"/>
                  </a:cubicBezTo>
                  <a:cubicBezTo>
                    <a:pt x="228" y="297"/>
                    <a:pt x="185" y="145"/>
                    <a:pt x="98" y="15"/>
                  </a:cubicBezTo>
                  <a:cubicBezTo>
                    <a:pt x="93" y="5"/>
                    <a:pt x="84" y="1"/>
                    <a:pt x="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39" name="Google Shape;5817;p83"/>
            <p:cNvSpPr/>
            <p:nvPr/>
          </p:nvSpPr>
          <p:spPr>
            <a:xfrm>
              <a:off x="1283182" y="2137006"/>
              <a:ext cx="9642" cy="23614"/>
            </a:xfrm>
            <a:custGeom>
              <a:avLst/>
              <a:gdLst/>
              <a:ahLst/>
              <a:cxnLst/>
              <a:rect l="l" t="t" r="r" b="b"/>
              <a:pathLst>
                <a:path w="196" h="480" extrusionOk="0">
                  <a:moveTo>
                    <a:pt x="119" y="0"/>
                  </a:moveTo>
                  <a:cubicBezTo>
                    <a:pt x="92" y="0"/>
                    <a:pt x="60" y="19"/>
                    <a:pt x="87" y="46"/>
                  </a:cubicBezTo>
                  <a:cubicBezTo>
                    <a:pt x="109" y="176"/>
                    <a:pt x="87" y="306"/>
                    <a:pt x="22" y="414"/>
                  </a:cubicBezTo>
                  <a:cubicBezTo>
                    <a:pt x="1" y="436"/>
                    <a:pt x="1" y="458"/>
                    <a:pt x="22" y="479"/>
                  </a:cubicBezTo>
                  <a:lnTo>
                    <a:pt x="87" y="479"/>
                  </a:lnTo>
                  <a:cubicBezTo>
                    <a:pt x="174" y="349"/>
                    <a:pt x="196" y="176"/>
                    <a:pt x="152" y="24"/>
                  </a:cubicBezTo>
                  <a:cubicBezTo>
                    <a:pt x="152" y="8"/>
                    <a:pt x="136" y="0"/>
                    <a:pt x="1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40" name="Google Shape;5818;p83"/>
            <p:cNvSpPr/>
            <p:nvPr/>
          </p:nvSpPr>
          <p:spPr>
            <a:xfrm>
              <a:off x="1261093" y="2056226"/>
              <a:ext cx="9347" cy="23810"/>
            </a:xfrm>
            <a:custGeom>
              <a:avLst/>
              <a:gdLst/>
              <a:ahLst/>
              <a:cxnLst/>
              <a:rect l="l" t="t" r="r" b="b"/>
              <a:pathLst>
                <a:path w="190" h="484" extrusionOk="0">
                  <a:moveTo>
                    <a:pt x="71" y="0"/>
                  </a:moveTo>
                  <a:cubicBezTo>
                    <a:pt x="39" y="0"/>
                    <a:pt x="1" y="31"/>
                    <a:pt x="16" y="62"/>
                  </a:cubicBezTo>
                  <a:cubicBezTo>
                    <a:pt x="103" y="170"/>
                    <a:pt x="124" y="300"/>
                    <a:pt x="81" y="430"/>
                  </a:cubicBezTo>
                  <a:cubicBezTo>
                    <a:pt x="59" y="452"/>
                    <a:pt x="81" y="474"/>
                    <a:pt x="103" y="474"/>
                  </a:cubicBezTo>
                  <a:lnTo>
                    <a:pt x="124" y="474"/>
                  </a:lnTo>
                  <a:cubicBezTo>
                    <a:pt x="124" y="481"/>
                    <a:pt x="127" y="483"/>
                    <a:pt x="130" y="483"/>
                  </a:cubicBezTo>
                  <a:cubicBezTo>
                    <a:pt x="136" y="483"/>
                    <a:pt x="146" y="474"/>
                    <a:pt x="146" y="474"/>
                  </a:cubicBezTo>
                  <a:cubicBezTo>
                    <a:pt x="189" y="322"/>
                    <a:pt x="168" y="148"/>
                    <a:pt x="103" y="18"/>
                  </a:cubicBezTo>
                  <a:cubicBezTo>
                    <a:pt x="96" y="6"/>
                    <a:pt x="84" y="0"/>
                    <a:pt x="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41" name="Google Shape;5819;p83"/>
            <p:cNvSpPr/>
            <p:nvPr/>
          </p:nvSpPr>
          <p:spPr>
            <a:xfrm>
              <a:off x="1483705" y="2288579"/>
              <a:ext cx="20318" cy="17071"/>
            </a:xfrm>
            <a:custGeom>
              <a:avLst/>
              <a:gdLst/>
              <a:ahLst/>
              <a:cxnLst/>
              <a:rect l="l" t="t" r="r" b="b"/>
              <a:pathLst>
                <a:path w="413" h="347" extrusionOk="0">
                  <a:moveTo>
                    <a:pt x="44" y="0"/>
                  </a:moveTo>
                  <a:cubicBezTo>
                    <a:pt x="22" y="0"/>
                    <a:pt x="0" y="22"/>
                    <a:pt x="0" y="43"/>
                  </a:cubicBezTo>
                  <a:cubicBezTo>
                    <a:pt x="0" y="65"/>
                    <a:pt x="0" y="87"/>
                    <a:pt x="22" y="87"/>
                  </a:cubicBezTo>
                  <a:cubicBezTo>
                    <a:pt x="44" y="87"/>
                    <a:pt x="282" y="152"/>
                    <a:pt x="326" y="325"/>
                  </a:cubicBezTo>
                  <a:cubicBezTo>
                    <a:pt x="347" y="325"/>
                    <a:pt x="347" y="347"/>
                    <a:pt x="369" y="347"/>
                  </a:cubicBezTo>
                  <a:lnTo>
                    <a:pt x="391" y="325"/>
                  </a:lnTo>
                  <a:cubicBezTo>
                    <a:pt x="412" y="325"/>
                    <a:pt x="412" y="304"/>
                    <a:pt x="412" y="282"/>
                  </a:cubicBezTo>
                  <a:cubicBezTo>
                    <a:pt x="347" y="87"/>
                    <a:pt x="44" y="0"/>
                    <a:pt x="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42" name="Google Shape;5820;p83"/>
            <p:cNvSpPr/>
            <p:nvPr/>
          </p:nvSpPr>
          <p:spPr>
            <a:xfrm>
              <a:off x="1340791" y="2465586"/>
              <a:ext cx="24548" cy="8609"/>
            </a:xfrm>
            <a:custGeom>
              <a:avLst/>
              <a:gdLst/>
              <a:ahLst/>
              <a:cxnLst/>
              <a:rect l="l" t="t" r="r" b="b"/>
              <a:pathLst>
                <a:path w="499" h="175" extrusionOk="0">
                  <a:moveTo>
                    <a:pt x="22" y="1"/>
                  </a:moveTo>
                  <a:cubicBezTo>
                    <a:pt x="0" y="23"/>
                    <a:pt x="0" y="44"/>
                    <a:pt x="22" y="66"/>
                  </a:cubicBezTo>
                  <a:cubicBezTo>
                    <a:pt x="109" y="131"/>
                    <a:pt x="217" y="174"/>
                    <a:pt x="326" y="174"/>
                  </a:cubicBezTo>
                  <a:lnTo>
                    <a:pt x="456" y="174"/>
                  </a:lnTo>
                  <a:cubicBezTo>
                    <a:pt x="477" y="153"/>
                    <a:pt x="499" y="131"/>
                    <a:pt x="499" y="109"/>
                  </a:cubicBezTo>
                  <a:cubicBezTo>
                    <a:pt x="477" y="88"/>
                    <a:pt x="456" y="88"/>
                    <a:pt x="434" y="88"/>
                  </a:cubicBezTo>
                  <a:cubicBezTo>
                    <a:pt x="403" y="93"/>
                    <a:pt x="372" y="96"/>
                    <a:pt x="342" y="96"/>
                  </a:cubicBezTo>
                  <a:cubicBezTo>
                    <a:pt x="244" y="96"/>
                    <a:pt x="148" y="67"/>
                    <a:pt x="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43" name="Google Shape;5821;p83"/>
            <p:cNvSpPr/>
            <p:nvPr/>
          </p:nvSpPr>
          <p:spPr>
            <a:xfrm>
              <a:off x="1380246" y="2470161"/>
              <a:ext cx="25385" cy="9347"/>
            </a:xfrm>
            <a:custGeom>
              <a:avLst/>
              <a:gdLst/>
              <a:ahLst/>
              <a:cxnLst/>
              <a:rect l="l" t="t" r="r" b="b"/>
              <a:pathLst>
                <a:path w="516" h="190" extrusionOk="0">
                  <a:moveTo>
                    <a:pt x="55" y="0"/>
                  </a:moveTo>
                  <a:cubicBezTo>
                    <a:pt x="44" y="0"/>
                    <a:pt x="33" y="6"/>
                    <a:pt x="22" y="16"/>
                  </a:cubicBezTo>
                  <a:cubicBezTo>
                    <a:pt x="0" y="38"/>
                    <a:pt x="0" y="60"/>
                    <a:pt x="22" y="60"/>
                  </a:cubicBezTo>
                  <a:cubicBezTo>
                    <a:pt x="109" y="146"/>
                    <a:pt x="239" y="190"/>
                    <a:pt x="347" y="190"/>
                  </a:cubicBezTo>
                  <a:cubicBezTo>
                    <a:pt x="391" y="190"/>
                    <a:pt x="434" y="168"/>
                    <a:pt x="477" y="168"/>
                  </a:cubicBezTo>
                  <a:cubicBezTo>
                    <a:pt x="516" y="168"/>
                    <a:pt x="503" y="100"/>
                    <a:pt x="469" y="100"/>
                  </a:cubicBezTo>
                  <a:cubicBezTo>
                    <a:pt x="465" y="100"/>
                    <a:pt x="461" y="101"/>
                    <a:pt x="456" y="103"/>
                  </a:cubicBezTo>
                  <a:cubicBezTo>
                    <a:pt x="456" y="103"/>
                    <a:pt x="414" y="110"/>
                    <a:pt x="357" y="110"/>
                  </a:cubicBezTo>
                  <a:cubicBezTo>
                    <a:pt x="272" y="110"/>
                    <a:pt x="152" y="94"/>
                    <a:pt x="87" y="16"/>
                  </a:cubicBezTo>
                  <a:cubicBezTo>
                    <a:pt x="76" y="6"/>
                    <a:pt x="66" y="0"/>
                    <a:pt x="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44" name="Google Shape;5822;p83"/>
            <p:cNvSpPr/>
            <p:nvPr/>
          </p:nvSpPr>
          <p:spPr>
            <a:xfrm>
              <a:off x="1393037" y="2450925"/>
              <a:ext cx="24598" cy="9396"/>
            </a:xfrm>
            <a:custGeom>
              <a:avLst/>
              <a:gdLst/>
              <a:ahLst/>
              <a:cxnLst/>
              <a:rect l="l" t="t" r="r" b="b"/>
              <a:pathLst>
                <a:path w="500" h="191" extrusionOk="0">
                  <a:moveTo>
                    <a:pt x="36" y="1"/>
                  </a:moveTo>
                  <a:cubicBezTo>
                    <a:pt x="28" y="1"/>
                    <a:pt x="22" y="6"/>
                    <a:pt x="22" y="17"/>
                  </a:cubicBezTo>
                  <a:cubicBezTo>
                    <a:pt x="1" y="17"/>
                    <a:pt x="1" y="61"/>
                    <a:pt x="22" y="61"/>
                  </a:cubicBezTo>
                  <a:cubicBezTo>
                    <a:pt x="109" y="147"/>
                    <a:pt x="217" y="191"/>
                    <a:pt x="348" y="191"/>
                  </a:cubicBezTo>
                  <a:cubicBezTo>
                    <a:pt x="391" y="191"/>
                    <a:pt x="434" y="169"/>
                    <a:pt x="478" y="169"/>
                  </a:cubicBezTo>
                  <a:cubicBezTo>
                    <a:pt x="499" y="169"/>
                    <a:pt x="499" y="147"/>
                    <a:pt x="499" y="126"/>
                  </a:cubicBezTo>
                  <a:cubicBezTo>
                    <a:pt x="499" y="110"/>
                    <a:pt x="488" y="95"/>
                    <a:pt x="474" y="95"/>
                  </a:cubicBezTo>
                  <a:cubicBezTo>
                    <a:pt x="469" y="95"/>
                    <a:pt x="462" y="98"/>
                    <a:pt x="456" y="104"/>
                  </a:cubicBezTo>
                  <a:cubicBezTo>
                    <a:pt x="425" y="109"/>
                    <a:pt x="393" y="112"/>
                    <a:pt x="361" y="112"/>
                  </a:cubicBezTo>
                  <a:cubicBezTo>
                    <a:pt x="257" y="112"/>
                    <a:pt x="149" y="83"/>
                    <a:pt x="66" y="17"/>
                  </a:cubicBezTo>
                  <a:cubicBezTo>
                    <a:pt x="55" y="6"/>
                    <a:pt x="44" y="1"/>
                    <a:pt x="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45" name="Google Shape;5823;p83"/>
            <p:cNvSpPr/>
            <p:nvPr/>
          </p:nvSpPr>
          <p:spPr>
            <a:xfrm>
              <a:off x="1418619" y="2462683"/>
              <a:ext cx="24598" cy="8560"/>
            </a:xfrm>
            <a:custGeom>
              <a:avLst/>
              <a:gdLst/>
              <a:ahLst/>
              <a:cxnLst/>
              <a:rect l="l" t="t" r="r" b="b"/>
              <a:pathLst>
                <a:path w="500" h="174" extrusionOk="0">
                  <a:moveTo>
                    <a:pt x="36" y="0"/>
                  </a:moveTo>
                  <a:cubicBezTo>
                    <a:pt x="28" y="0"/>
                    <a:pt x="23" y="6"/>
                    <a:pt x="23" y="17"/>
                  </a:cubicBezTo>
                  <a:cubicBezTo>
                    <a:pt x="1" y="17"/>
                    <a:pt x="1" y="60"/>
                    <a:pt x="23" y="60"/>
                  </a:cubicBezTo>
                  <a:cubicBezTo>
                    <a:pt x="95" y="132"/>
                    <a:pt x="181" y="174"/>
                    <a:pt x="271" y="174"/>
                  </a:cubicBezTo>
                  <a:cubicBezTo>
                    <a:pt x="289" y="174"/>
                    <a:pt x="308" y="172"/>
                    <a:pt x="326" y="168"/>
                  </a:cubicBezTo>
                  <a:lnTo>
                    <a:pt x="456" y="168"/>
                  </a:lnTo>
                  <a:cubicBezTo>
                    <a:pt x="478" y="168"/>
                    <a:pt x="500" y="147"/>
                    <a:pt x="478" y="125"/>
                  </a:cubicBezTo>
                  <a:cubicBezTo>
                    <a:pt x="478" y="103"/>
                    <a:pt x="456" y="82"/>
                    <a:pt x="435" y="82"/>
                  </a:cubicBezTo>
                  <a:cubicBezTo>
                    <a:pt x="402" y="87"/>
                    <a:pt x="370" y="90"/>
                    <a:pt x="337" y="90"/>
                  </a:cubicBezTo>
                  <a:cubicBezTo>
                    <a:pt x="241" y="90"/>
                    <a:pt x="147" y="65"/>
                    <a:pt x="66" y="17"/>
                  </a:cubicBezTo>
                  <a:cubicBezTo>
                    <a:pt x="55" y="6"/>
                    <a:pt x="44" y="0"/>
                    <a:pt x="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46" name="Google Shape;5824;p83"/>
            <p:cNvSpPr/>
            <p:nvPr/>
          </p:nvSpPr>
          <p:spPr>
            <a:xfrm>
              <a:off x="1301336" y="2467750"/>
              <a:ext cx="24548" cy="8855"/>
            </a:xfrm>
            <a:custGeom>
              <a:avLst/>
              <a:gdLst/>
              <a:ahLst/>
              <a:cxnLst/>
              <a:rect l="l" t="t" r="r" b="b"/>
              <a:pathLst>
                <a:path w="499" h="180" extrusionOk="0">
                  <a:moveTo>
                    <a:pt x="22" y="0"/>
                  </a:moveTo>
                  <a:cubicBezTo>
                    <a:pt x="0" y="22"/>
                    <a:pt x="0" y="44"/>
                    <a:pt x="22" y="65"/>
                  </a:cubicBezTo>
                  <a:cubicBezTo>
                    <a:pt x="94" y="137"/>
                    <a:pt x="180" y="179"/>
                    <a:pt x="282" y="179"/>
                  </a:cubicBezTo>
                  <a:cubicBezTo>
                    <a:pt x="303" y="179"/>
                    <a:pt x="325" y="178"/>
                    <a:pt x="347" y="174"/>
                  </a:cubicBezTo>
                  <a:lnTo>
                    <a:pt x="477" y="174"/>
                  </a:lnTo>
                  <a:cubicBezTo>
                    <a:pt x="499" y="174"/>
                    <a:pt x="499" y="130"/>
                    <a:pt x="499" y="109"/>
                  </a:cubicBezTo>
                  <a:cubicBezTo>
                    <a:pt x="499" y="109"/>
                    <a:pt x="477" y="87"/>
                    <a:pt x="455" y="87"/>
                  </a:cubicBezTo>
                  <a:cubicBezTo>
                    <a:pt x="425" y="92"/>
                    <a:pt x="394" y="95"/>
                    <a:pt x="364" y="95"/>
                  </a:cubicBezTo>
                  <a:cubicBezTo>
                    <a:pt x="265" y="95"/>
                    <a:pt x="170" y="67"/>
                    <a:pt x="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47" name="Google Shape;5825;p83"/>
            <p:cNvSpPr/>
            <p:nvPr/>
          </p:nvSpPr>
          <p:spPr>
            <a:xfrm>
              <a:off x="1300745" y="2448908"/>
              <a:ext cx="25139" cy="8511"/>
            </a:xfrm>
            <a:custGeom>
              <a:avLst/>
              <a:gdLst/>
              <a:ahLst/>
              <a:cxnLst/>
              <a:rect l="l" t="t" r="r" b="b"/>
              <a:pathLst>
                <a:path w="511" h="173" extrusionOk="0">
                  <a:moveTo>
                    <a:pt x="66" y="0"/>
                  </a:moveTo>
                  <a:cubicBezTo>
                    <a:pt x="30" y="0"/>
                    <a:pt x="1" y="42"/>
                    <a:pt x="34" y="58"/>
                  </a:cubicBezTo>
                  <a:cubicBezTo>
                    <a:pt x="106" y="130"/>
                    <a:pt x="192" y="172"/>
                    <a:pt x="294" y="172"/>
                  </a:cubicBezTo>
                  <a:cubicBezTo>
                    <a:pt x="315" y="172"/>
                    <a:pt x="337" y="170"/>
                    <a:pt x="359" y="167"/>
                  </a:cubicBezTo>
                  <a:lnTo>
                    <a:pt x="489" y="167"/>
                  </a:lnTo>
                  <a:cubicBezTo>
                    <a:pt x="511" y="167"/>
                    <a:pt x="511" y="145"/>
                    <a:pt x="511" y="123"/>
                  </a:cubicBezTo>
                  <a:cubicBezTo>
                    <a:pt x="511" y="102"/>
                    <a:pt x="489" y="80"/>
                    <a:pt x="467" y="80"/>
                  </a:cubicBezTo>
                  <a:cubicBezTo>
                    <a:pt x="435" y="85"/>
                    <a:pt x="402" y="88"/>
                    <a:pt x="370" y="88"/>
                  </a:cubicBezTo>
                  <a:cubicBezTo>
                    <a:pt x="274" y="88"/>
                    <a:pt x="180" y="64"/>
                    <a:pt x="99" y="15"/>
                  </a:cubicBezTo>
                  <a:cubicBezTo>
                    <a:pt x="88" y="4"/>
                    <a:pt x="77" y="0"/>
                    <a:pt x="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48" name="Google Shape;5826;p83"/>
            <p:cNvSpPr/>
            <p:nvPr/>
          </p:nvSpPr>
          <p:spPr>
            <a:xfrm>
              <a:off x="1265029" y="2460273"/>
              <a:ext cx="24598" cy="8609"/>
            </a:xfrm>
            <a:custGeom>
              <a:avLst/>
              <a:gdLst/>
              <a:ahLst/>
              <a:cxnLst/>
              <a:rect l="l" t="t" r="r" b="b"/>
              <a:pathLst>
                <a:path w="500" h="175" extrusionOk="0">
                  <a:moveTo>
                    <a:pt x="23" y="1"/>
                  </a:moveTo>
                  <a:cubicBezTo>
                    <a:pt x="1" y="22"/>
                    <a:pt x="1" y="44"/>
                    <a:pt x="23" y="66"/>
                  </a:cubicBezTo>
                  <a:cubicBezTo>
                    <a:pt x="109" y="131"/>
                    <a:pt x="239" y="174"/>
                    <a:pt x="348" y="174"/>
                  </a:cubicBezTo>
                  <a:lnTo>
                    <a:pt x="478" y="174"/>
                  </a:lnTo>
                  <a:cubicBezTo>
                    <a:pt x="500" y="152"/>
                    <a:pt x="500" y="131"/>
                    <a:pt x="500" y="109"/>
                  </a:cubicBezTo>
                  <a:cubicBezTo>
                    <a:pt x="500" y="87"/>
                    <a:pt x="478" y="87"/>
                    <a:pt x="456" y="87"/>
                  </a:cubicBezTo>
                  <a:cubicBezTo>
                    <a:pt x="426" y="92"/>
                    <a:pt x="395" y="95"/>
                    <a:pt x="364" y="95"/>
                  </a:cubicBezTo>
                  <a:cubicBezTo>
                    <a:pt x="266" y="95"/>
                    <a:pt x="171" y="67"/>
                    <a:pt x="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49" name="Google Shape;5827;p83"/>
            <p:cNvSpPr/>
            <p:nvPr/>
          </p:nvSpPr>
          <p:spPr>
            <a:xfrm>
              <a:off x="1228772" y="2465586"/>
              <a:ext cx="24598" cy="8609"/>
            </a:xfrm>
            <a:custGeom>
              <a:avLst/>
              <a:gdLst/>
              <a:ahLst/>
              <a:cxnLst/>
              <a:rect l="l" t="t" r="r" b="b"/>
              <a:pathLst>
                <a:path w="500" h="175" extrusionOk="0">
                  <a:moveTo>
                    <a:pt x="23" y="1"/>
                  </a:moveTo>
                  <a:cubicBezTo>
                    <a:pt x="1" y="23"/>
                    <a:pt x="1" y="44"/>
                    <a:pt x="23" y="66"/>
                  </a:cubicBezTo>
                  <a:cubicBezTo>
                    <a:pt x="109" y="131"/>
                    <a:pt x="218" y="174"/>
                    <a:pt x="348" y="174"/>
                  </a:cubicBezTo>
                  <a:lnTo>
                    <a:pt x="478" y="174"/>
                  </a:lnTo>
                  <a:cubicBezTo>
                    <a:pt x="478" y="153"/>
                    <a:pt x="499" y="131"/>
                    <a:pt x="499" y="109"/>
                  </a:cubicBezTo>
                  <a:cubicBezTo>
                    <a:pt x="499" y="88"/>
                    <a:pt x="478" y="88"/>
                    <a:pt x="456" y="88"/>
                  </a:cubicBezTo>
                  <a:cubicBezTo>
                    <a:pt x="425" y="93"/>
                    <a:pt x="395" y="96"/>
                    <a:pt x="364" y="96"/>
                  </a:cubicBezTo>
                  <a:cubicBezTo>
                    <a:pt x="266" y="96"/>
                    <a:pt x="170" y="67"/>
                    <a:pt x="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50" name="Google Shape;5828;p83"/>
            <p:cNvSpPr/>
            <p:nvPr/>
          </p:nvSpPr>
          <p:spPr>
            <a:xfrm>
              <a:off x="1241612" y="2441086"/>
              <a:ext cx="25286" cy="8560"/>
            </a:xfrm>
            <a:custGeom>
              <a:avLst/>
              <a:gdLst/>
              <a:ahLst/>
              <a:cxnLst/>
              <a:rect l="l" t="t" r="r" b="b"/>
              <a:pathLst>
                <a:path w="514" h="174" extrusionOk="0">
                  <a:moveTo>
                    <a:pt x="22" y="0"/>
                  </a:moveTo>
                  <a:cubicBezTo>
                    <a:pt x="0" y="22"/>
                    <a:pt x="0" y="44"/>
                    <a:pt x="22" y="65"/>
                  </a:cubicBezTo>
                  <a:cubicBezTo>
                    <a:pt x="108" y="130"/>
                    <a:pt x="217" y="174"/>
                    <a:pt x="347" y="174"/>
                  </a:cubicBezTo>
                  <a:cubicBezTo>
                    <a:pt x="369" y="174"/>
                    <a:pt x="412" y="174"/>
                    <a:pt x="455" y="152"/>
                  </a:cubicBezTo>
                  <a:cubicBezTo>
                    <a:pt x="513" y="152"/>
                    <a:pt x="502" y="84"/>
                    <a:pt x="469" y="84"/>
                  </a:cubicBezTo>
                  <a:cubicBezTo>
                    <a:pt x="465" y="84"/>
                    <a:pt x="460" y="85"/>
                    <a:pt x="455" y="87"/>
                  </a:cubicBezTo>
                  <a:cubicBezTo>
                    <a:pt x="425" y="92"/>
                    <a:pt x="393" y="95"/>
                    <a:pt x="360" y="95"/>
                  </a:cubicBezTo>
                  <a:cubicBezTo>
                    <a:pt x="256" y="95"/>
                    <a:pt x="148" y="67"/>
                    <a:pt x="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51" name="Google Shape;5829;p83"/>
            <p:cNvSpPr/>
            <p:nvPr/>
          </p:nvSpPr>
          <p:spPr>
            <a:xfrm>
              <a:off x="1350384" y="2446695"/>
              <a:ext cx="24598" cy="9347"/>
            </a:xfrm>
            <a:custGeom>
              <a:avLst/>
              <a:gdLst/>
              <a:ahLst/>
              <a:cxnLst/>
              <a:rect l="l" t="t" r="r" b="b"/>
              <a:pathLst>
                <a:path w="500" h="190" extrusionOk="0">
                  <a:moveTo>
                    <a:pt x="55" y="0"/>
                  </a:moveTo>
                  <a:cubicBezTo>
                    <a:pt x="44" y="0"/>
                    <a:pt x="33" y="6"/>
                    <a:pt x="22" y="16"/>
                  </a:cubicBezTo>
                  <a:cubicBezTo>
                    <a:pt x="0" y="38"/>
                    <a:pt x="0" y="60"/>
                    <a:pt x="22" y="81"/>
                  </a:cubicBezTo>
                  <a:cubicBezTo>
                    <a:pt x="109" y="147"/>
                    <a:pt x="217" y="190"/>
                    <a:pt x="347" y="190"/>
                  </a:cubicBezTo>
                  <a:cubicBezTo>
                    <a:pt x="391" y="168"/>
                    <a:pt x="434" y="168"/>
                    <a:pt x="477" y="168"/>
                  </a:cubicBezTo>
                  <a:cubicBezTo>
                    <a:pt x="477" y="168"/>
                    <a:pt x="499" y="147"/>
                    <a:pt x="499" y="125"/>
                  </a:cubicBezTo>
                  <a:cubicBezTo>
                    <a:pt x="499" y="109"/>
                    <a:pt x="488" y="94"/>
                    <a:pt x="474" y="94"/>
                  </a:cubicBezTo>
                  <a:cubicBezTo>
                    <a:pt x="468" y="94"/>
                    <a:pt x="462" y="97"/>
                    <a:pt x="456" y="103"/>
                  </a:cubicBezTo>
                  <a:cubicBezTo>
                    <a:pt x="456" y="103"/>
                    <a:pt x="414" y="110"/>
                    <a:pt x="357" y="110"/>
                  </a:cubicBezTo>
                  <a:cubicBezTo>
                    <a:pt x="272" y="110"/>
                    <a:pt x="152" y="94"/>
                    <a:pt x="87" y="16"/>
                  </a:cubicBezTo>
                  <a:cubicBezTo>
                    <a:pt x="76" y="6"/>
                    <a:pt x="65" y="0"/>
                    <a:pt x="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52" name="Google Shape;5830;p83"/>
            <p:cNvSpPr/>
            <p:nvPr/>
          </p:nvSpPr>
          <p:spPr>
            <a:xfrm>
              <a:off x="1525325" y="2290694"/>
              <a:ext cx="21351" cy="16038"/>
            </a:xfrm>
            <a:custGeom>
              <a:avLst/>
              <a:gdLst/>
              <a:ahLst/>
              <a:cxnLst/>
              <a:rect l="l" t="t" r="r" b="b"/>
              <a:pathLst>
                <a:path w="434" h="326" extrusionOk="0">
                  <a:moveTo>
                    <a:pt x="43" y="0"/>
                  </a:moveTo>
                  <a:cubicBezTo>
                    <a:pt x="22" y="0"/>
                    <a:pt x="0" y="0"/>
                    <a:pt x="0" y="22"/>
                  </a:cubicBezTo>
                  <a:cubicBezTo>
                    <a:pt x="0" y="44"/>
                    <a:pt x="22" y="65"/>
                    <a:pt x="43" y="87"/>
                  </a:cubicBezTo>
                  <a:cubicBezTo>
                    <a:pt x="43" y="87"/>
                    <a:pt x="282" y="130"/>
                    <a:pt x="347" y="304"/>
                  </a:cubicBezTo>
                  <a:cubicBezTo>
                    <a:pt x="347" y="304"/>
                    <a:pt x="369" y="326"/>
                    <a:pt x="369" y="326"/>
                  </a:cubicBezTo>
                  <a:lnTo>
                    <a:pt x="390" y="326"/>
                  </a:lnTo>
                  <a:cubicBezTo>
                    <a:pt x="412" y="304"/>
                    <a:pt x="434" y="282"/>
                    <a:pt x="412" y="261"/>
                  </a:cubicBezTo>
                  <a:cubicBezTo>
                    <a:pt x="347" y="130"/>
                    <a:pt x="195" y="22"/>
                    <a:pt x="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53" name="Google Shape;5831;p83"/>
            <p:cNvSpPr/>
            <p:nvPr/>
          </p:nvSpPr>
          <p:spPr>
            <a:xfrm>
              <a:off x="1537034" y="2313078"/>
              <a:ext cx="19235" cy="17120"/>
            </a:xfrm>
            <a:custGeom>
              <a:avLst/>
              <a:gdLst/>
              <a:ahLst/>
              <a:cxnLst/>
              <a:rect l="l" t="t" r="r" b="b"/>
              <a:pathLst>
                <a:path w="391" h="348" extrusionOk="0">
                  <a:moveTo>
                    <a:pt x="66" y="1"/>
                  </a:moveTo>
                  <a:cubicBezTo>
                    <a:pt x="44" y="1"/>
                    <a:pt x="1" y="1"/>
                    <a:pt x="1" y="22"/>
                  </a:cubicBezTo>
                  <a:cubicBezTo>
                    <a:pt x="1" y="44"/>
                    <a:pt x="1" y="66"/>
                    <a:pt x="22" y="66"/>
                  </a:cubicBezTo>
                  <a:cubicBezTo>
                    <a:pt x="44" y="66"/>
                    <a:pt x="282" y="152"/>
                    <a:pt x="326" y="326"/>
                  </a:cubicBezTo>
                  <a:cubicBezTo>
                    <a:pt x="326" y="348"/>
                    <a:pt x="347" y="348"/>
                    <a:pt x="347" y="348"/>
                  </a:cubicBezTo>
                  <a:lnTo>
                    <a:pt x="369" y="348"/>
                  </a:lnTo>
                  <a:cubicBezTo>
                    <a:pt x="391" y="348"/>
                    <a:pt x="391" y="326"/>
                    <a:pt x="391" y="304"/>
                  </a:cubicBezTo>
                  <a:cubicBezTo>
                    <a:pt x="326" y="87"/>
                    <a:pt x="66" y="1"/>
                    <a:pt x="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54" name="Google Shape;5832;p83"/>
            <p:cNvSpPr/>
            <p:nvPr/>
          </p:nvSpPr>
          <p:spPr>
            <a:xfrm>
              <a:off x="1575456" y="2520636"/>
              <a:ext cx="19235" cy="18596"/>
            </a:xfrm>
            <a:custGeom>
              <a:avLst/>
              <a:gdLst/>
              <a:ahLst/>
              <a:cxnLst/>
              <a:rect l="l" t="t" r="r" b="b"/>
              <a:pathLst>
                <a:path w="391" h="378" extrusionOk="0">
                  <a:moveTo>
                    <a:pt x="62" y="0"/>
                  </a:moveTo>
                  <a:cubicBezTo>
                    <a:pt x="56" y="0"/>
                    <a:pt x="50" y="3"/>
                    <a:pt x="43" y="9"/>
                  </a:cubicBezTo>
                  <a:cubicBezTo>
                    <a:pt x="22" y="9"/>
                    <a:pt x="0" y="31"/>
                    <a:pt x="0" y="53"/>
                  </a:cubicBezTo>
                  <a:cubicBezTo>
                    <a:pt x="65" y="270"/>
                    <a:pt x="325" y="378"/>
                    <a:pt x="325" y="378"/>
                  </a:cubicBezTo>
                  <a:cubicBezTo>
                    <a:pt x="347" y="378"/>
                    <a:pt x="369" y="378"/>
                    <a:pt x="390" y="356"/>
                  </a:cubicBezTo>
                  <a:cubicBezTo>
                    <a:pt x="390" y="335"/>
                    <a:pt x="390" y="313"/>
                    <a:pt x="369" y="313"/>
                  </a:cubicBezTo>
                  <a:cubicBezTo>
                    <a:pt x="369" y="313"/>
                    <a:pt x="130" y="205"/>
                    <a:pt x="87" y="31"/>
                  </a:cubicBezTo>
                  <a:cubicBezTo>
                    <a:pt x="87" y="16"/>
                    <a:pt x="76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55" name="Google Shape;5833;p83"/>
            <p:cNvSpPr/>
            <p:nvPr/>
          </p:nvSpPr>
          <p:spPr>
            <a:xfrm>
              <a:off x="1558385" y="2495497"/>
              <a:ext cx="19235" cy="19235"/>
            </a:xfrm>
            <a:custGeom>
              <a:avLst/>
              <a:gdLst/>
              <a:ahLst/>
              <a:cxnLst/>
              <a:rect l="l" t="t" r="r" b="b"/>
              <a:pathLst>
                <a:path w="391" h="391" extrusionOk="0">
                  <a:moveTo>
                    <a:pt x="43" y="0"/>
                  </a:moveTo>
                  <a:cubicBezTo>
                    <a:pt x="22" y="0"/>
                    <a:pt x="0" y="22"/>
                    <a:pt x="0" y="43"/>
                  </a:cubicBezTo>
                  <a:cubicBezTo>
                    <a:pt x="65" y="260"/>
                    <a:pt x="325" y="369"/>
                    <a:pt x="325" y="369"/>
                  </a:cubicBezTo>
                  <a:lnTo>
                    <a:pt x="347" y="369"/>
                  </a:lnTo>
                  <a:lnTo>
                    <a:pt x="347" y="390"/>
                  </a:lnTo>
                  <a:cubicBezTo>
                    <a:pt x="390" y="390"/>
                    <a:pt x="390" y="325"/>
                    <a:pt x="369" y="304"/>
                  </a:cubicBezTo>
                  <a:cubicBezTo>
                    <a:pt x="369" y="304"/>
                    <a:pt x="130" y="217"/>
                    <a:pt x="87" y="43"/>
                  </a:cubicBezTo>
                  <a:cubicBezTo>
                    <a:pt x="87" y="22"/>
                    <a:pt x="65" y="0"/>
                    <a:pt x="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56" name="Google Shape;5834;p83"/>
            <p:cNvSpPr/>
            <p:nvPr/>
          </p:nvSpPr>
          <p:spPr>
            <a:xfrm>
              <a:off x="1577571" y="2498695"/>
              <a:ext cx="19235" cy="18153"/>
            </a:xfrm>
            <a:custGeom>
              <a:avLst/>
              <a:gdLst/>
              <a:ahLst/>
              <a:cxnLst/>
              <a:rect l="l" t="t" r="r" b="b"/>
              <a:pathLst>
                <a:path w="391" h="369" extrusionOk="0">
                  <a:moveTo>
                    <a:pt x="44" y="0"/>
                  </a:moveTo>
                  <a:cubicBezTo>
                    <a:pt x="22" y="0"/>
                    <a:pt x="0" y="22"/>
                    <a:pt x="0" y="43"/>
                  </a:cubicBezTo>
                  <a:cubicBezTo>
                    <a:pt x="65" y="260"/>
                    <a:pt x="326" y="369"/>
                    <a:pt x="326" y="369"/>
                  </a:cubicBezTo>
                  <a:cubicBezTo>
                    <a:pt x="347" y="369"/>
                    <a:pt x="369" y="369"/>
                    <a:pt x="391" y="347"/>
                  </a:cubicBezTo>
                  <a:cubicBezTo>
                    <a:pt x="391" y="325"/>
                    <a:pt x="391" y="304"/>
                    <a:pt x="369" y="304"/>
                  </a:cubicBezTo>
                  <a:cubicBezTo>
                    <a:pt x="369" y="304"/>
                    <a:pt x="130" y="195"/>
                    <a:pt x="87" y="43"/>
                  </a:cubicBezTo>
                  <a:cubicBezTo>
                    <a:pt x="87" y="22"/>
                    <a:pt x="65" y="0"/>
                    <a:pt x="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57" name="Google Shape;5835;p83"/>
            <p:cNvSpPr/>
            <p:nvPr/>
          </p:nvSpPr>
          <p:spPr>
            <a:xfrm>
              <a:off x="1596758" y="2527474"/>
              <a:ext cx="18202" cy="18202"/>
            </a:xfrm>
            <a:custGeom>
              <a:avLst/>
              <a:gdLst/>
              <a:ahLst/>
              <a:cxnLst/>
              <a:rect l="l" t="t" r="r" b="b"/>
              <a:pathLst>
                <a:path w="370" h="370" extrusionOk="0">
                  <a:moveTo>
                    <a:pt x="22" y="0"/>
                  </a:moveTo>
                  <a:cubicBezTo>
                    <a:pt x="1" y="22"/>
                    <a:pt x="1" y="44"/>
                    <a:pt x="1" y="44"/>
                  </a:cubicBezTo>
                  <a:cubicBezTo>
                    <a:pt x="44" y="261"/>
                    <a:pt x="326" y="369"/>
                    <a:pt x="326" y="369"/>
                  </a:cubicBezTo>
                  <a:lnTo>
                    <a:pt x="369" y="369"/>
                  </a:lnTo>
                  <a:cubicBezTo>
                    <a:pt x="369" y="347"/>
                    <a:pt x="369" y="326"/>
                    <a:pt x="348" y="304"/>
                  </a:cubicBezTo>
                  <a:cubicBezTo>
                    <a:pt x="348" y="304"/>
                    <a:pt x="109" y="217"/>
                    <a:pt x="66" y="44"/>
                  </a:cubicBezTo>
                  <a:cubicBezTo>
                    <a:pt x="66" y="22"/>
                    <a:pt x="44" y="0"/>
                    <a:pt x="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58" name="Google Shape;5836;p83"/>
            <p:cNvSpPr/>
            <p:nvPr/>
          </p:nvSpPr>
          <p:spPr>
            <a:xfrm>
              <a:off x="1446907" y="2573866"/>
              <a:ext cx="13381" cy="22974"/>
            </a:xfrm>
            <a:custGeom>
              <a:avLst/>
              <a:gdLst/>
              <a:ahLst/>
              <a:cxnLst/>
              <a:rect l="l" t="t" r="r" b="b"/>
              <a:pathLst>
                <a:path w="272" h="467" extrusionOk="0">
                  <a:moveTo>
                    <a:pt x="47" y="1"/>
                  </a:moveTo>
                  <a:cubicBezTo>
                    <a:pt x="22" y="1"/>
                    <a:pt x="1" y="11"/>
                    <a:pt x="11" y="33"/>
                  </a:cubicBezTo>
                  <a:cubicBezTo>
                    <a:pt x="11" y="207"/>
                    <a:pt x="76" y="358"/>
                    <a:pt x="206" y="467"/>
                  </a:cubicBezTo>
                  <a:lnTo>
                    <a:pt x="228" y="467"/>
                  </a:lnTo>
                  <a:cubicBezTo>
                    <a:pt x="228" y="445"/>
                    <a:pt x="250" y="445"/>
                    <a:pt x="250" y="445"/>
                  </a:cubicBezTo>
                  <a:cubicBezTo>
                    <a:pt x="272" y="423"/>
                    <a:pt x="272" y="402"/>
                    <a:pt x="250" y="380"/>
                  </a:cubicBezTo>
                  <a:cubicBezTo>
                    <a:pt x="250" y="380"/>
                    <a:pt x="55" y="207"/>
                    <a:pt x="98" y="33"/>
                  </a:cubicBezTo>
                  <a:cubicBezTo>
                    <a:pt x="98" y="11"/>
                    <a:pt x="71" y="1"/>
                    <a:pt x="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59" name="Google Shape;5837;p83"/>
            <p:cNvSpPr/>
            <p:nvPr/>
          </p:nvSpPr>
          <p:spPr>
            <a:xfrm>
              <a:off x="1439970" y="2545087"/>
              <a:ext cx="12840" cy="21892"/>
            </a:xfrm>
            <a:custGeom>
              <a:avLst/>
              <a:gdLst/>
              <a:ahLst/>
              <a:cxnLst/>
              <a:rect l="l" t="t" r="r" b="b"/>
              <a:pathLst>
                <a:path w="261" h="445" extrusionOk="0">
                  <a:moveTo>
                    <a:pt x="52" y="0"/>
                  </a:moveTo>
                  <a:cubicBezTo>
                    <a:pt x="28" y="0"/>
                    <a:pt x="1" y="11"/>
                    <a:pt x="1" y="33"/>
                  </a:cubicBezTo>
                  <a:cubicBezTo>
                    <a:pt x="1" y="184"/>
                    <a:pt x="87" y="336"/>
                    <a:pt x="196" y="445"/>
                  </a:cubicBezTo>
                  <a:lnTo>
                    <a:pt x="217" y="445"/>
                  </a:lnTo>
                  <a:cubicBezTo>
                    <a:pt x="239" y="445"/>
                    <a:pt x="239" y="445"/>
                    <a:pt x="261" y="423"/>
                  </a:cubicBezTo>
                  <a:cubicBezTo>
                    <a:pt x="261" y="423"/>
                    <a:pt x="261" y="380"/>
                    <a:pt x="261" y="380"/>
                  </a:cubicBezTo>
                  <a:cubicBezTo>
                    <a:pt x="261" y="380"/>
                    <a:pt x="66" y="206"/>
                    <a:pt x="87" y="33"/>
                  </a:cubicBezTo>
                  <a:cubicBezTo>
                    <a:pt x="98" y="11"/>
                    <a:pt x="76" y="0"/>
                    <a:pt x="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60" name="Google Shape;5838;p83"/>
            <p:cNvSpPr/>
            <p:nvPr/>
          </p:nvSpPr>
          <p:spPr>
            <a:xfrm>
              <a:off x="1457041" y="2554139"/>
              <a:ext cx="12840" cy="22433"/>
            </a:xfrm>
            <a:custGeom>
              <a:avLst/>
              <a:gdLst/>
              <a:ahLst/>
              <a:cxnLst/>
              <a:rect l="l" t="t" r="r" b="b"/>
              <a:pathLst>
                <a:path w="261" h="456" extrusionOk="0">
                  <a:moveTo>
                    <a:pt x="44" y="0"/>
                  </a:moveTo>
                  <a:cubicBezTo>
                    <a:pt x="22" y="0"/>
                    <a:pt x="0" y="22"/>
                    <a:pt x="0" y="44"/>
                  </a:cubicBezTo>
                  <a:cubicBezTo>
                    <a:pt x="0" y="196"/>
                    <a:pt x="66" y="347"/>
                    <a:pt x="196" y="456"/>
                  </a:cubicBezTo>
                  <a:lnTo>
                    <a:pt x="239" y="456"/>
                  </a:lnTo>
                  <a:cubicBezTo>
                    <a:pt x="261" y="434"/>
                    <a:pt x="261" y="412"/>
                    <a:pt x="239" y="391"/>
                  </a:cubicBezTo>
                  <a:cubicBezTo>
                    <a:pt x="239" y="391"/>
                    <a:pt x="66" y="217"/>
                    <a:pt x="87" y="44"/>
                  </a:cubicBezTo>
                  <a:cubicBezTo>
                    <a:pt x="87" y="22"/>
                    <a:pt x="66" y="22"/>
                    <a:pt x="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61" name="Google Shape;5839;p83"/>
            <p:cNvSpPr/>
            <p:nvPr/>
          </p:nvSpPr>
          <p:spPr>
            <a:xfrm>
              <a:off x="1464519" y="2588281"/>
              <a:ext cx="12840" cy="22433"/>
            </a:xfrm>
            <a:custGeom>
              <a:avLst/>
              <a:gdLst/>
              <a:ahLst/>
              <a:cxnLst/>
              <a:rect l="l" t="t" r="r" b="b"/>
              <a:pathLst>
                <a:path w="261" h="456" extrusionOk="0">
                  <a:moveTo>
                    <a:pt x="44" y="0"/>
                  </a:moveTo>
                  <a:cubicBezTo>
                    <a:pt x="22" y="0"/>
                    <a:pt x="0" y="22"/>
                    <a:pt x="0" y="44"/>
                  </a:cubicBezTo>
                  <a:cubicBezTo>
                    <a:pt x="0" y="195"/>
                    <a:pt x="65" y="347"/>
                    <a:pt x="195" y="456"/>
                  </a:cubicBezTo>
                  <a:lnTo>
                    <a:pt x="239" y="456"/>
                  </a:lnTo>
                  <a:cubicBezTo>
                    <a:pt x="260" y="434"/>
                    <a:pt x="260" y="412"/>
                    <a:pt x="239" y="390"/>
                  </a:cubicBezTo>
                  <a:cubicBezTo>
                    <a:pt x="239" y="390"/>
                    <a:pt x="65" y="217"/>
                    <a:pt x="87" y="44"/>
                  </a:cubicBezTo>
                  <a:cubicBezTo>
                    <a:pt x="87" y="22"/>
                    <a:pt x="65" y="0"/>
                    <a:pt x="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62" name="Google Shape;5840;p83"/>
            <p:cNvSpPr/>
            <p:nvPr/>
          </p:nvSpPr>
          <p:spPr>
            <a:xfrm>
              <a:off x="1092253" y="2550154"/>
              <a:ext cx="7527" cy="24302"/>
            </a:xfrm>
            <a:custGeom>
              <a:avLst/>
              <a:gdLst/>
              <a:ahLst/>
              <a:cxnLst/>
              <a:rect l="l" t="t" r="r" b="b"/>
              <a:pathLst>
                <a:path w="153" h="494" extrusionOk="0">
                  <a:moveTo>
                    <a:pt x="109" y="0"/>
                  </a:moveTo>
                  <a:cubicBezTo>
                    <a:pt x="98" y="0"/>
                    <a:pt x="87" y="6"/>
                    <a:pt x="87" y="16"/>
                  </a:cubicBezTo>
                  <a:cubicBezTo>
                    <a:pt x="1" y="147"/>
                    <a:pt x="1" y="320"/>
                    <a:pt x="66" y="472"/>
                  </a:cubicBezTo>
                  <a:cubicBezTo>
                    <a:pt x="66" y="472"/>
                    <a:pt x="87" y="493"/>
                    <a:pt x="109" y="493"/>
                  </a:cubicBezTo>
                  <a:cubicBezTo>
                    <a:pt x="131" y="493"/>
                    <a:pt x="152" y="472"/>
                    <a:pt x="131" y="450"/>
                  </a:cubicBezTo>
                  <a:cubicBezTo>
                    <a:pt x="87" y="320"/>
                    <a:pt x="87" y="190"/>
                    <a:pt x="131" y="60"/>
                  </a:cubicBezTo>
                  <a:cubicBezTo>
                    <a:pt x="152" y="38"/>
                    <a:pt x="152" y="16"/>
                    <a:pt x="131" y="16"/>
                  </a:cubicBezTo>
                  <a:cubicBezTo>
                    <a:pt x="131" y="6"/>
                    <a:pt x="120" y="0"/>
                    <a:pt x="1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63" name="Google Shape;5841;p83"/>
            <p:cNvSpPr/>
            <p:nvPr/>
          </p:nvSpPr>
          <p:spPr>
            <a:xfrm>
              <a:off x="1099731" y="2521079"/>
              <a:ext cx="6445" cy="24597"/>
            </a:xfrm>
            <a:custGeom>
              <a:avLst/>
              <a:gdLst/>
              <a:ahLst/>
              <a:cxnLst/>
              <a:rect l="l" t="t" r="r" b="b"/>
              <a:pathLst>
                <a:path w="131" h="500" extrusionOk="0">
                  <a:moveTo>
                    <a:pt x="66" y="0"/>
                  </a:moveTo>
                  <a:cubicBezTo>
                    <a:pt x="0" y="152"/>
                    <a:pt x="0" y="304"/>
                    <a:pt x="66" y="456"/>
                  </a:cubicBezTo>
                  <a:cubicBezTo>
                    <a:pt x="66" y="477"/>
                    <a:pt x="66" y="477"/>
                    <a:pt x="87" y="477"/>
                  </a:cubicBezTo>
                  <a:lnTo>
                    <a:pt x="109" y="499"/>
                  </a:lnTo>
                  <a:cubicBezTo>
                    <a:pt x="131" y="477"/>
                    <a:pt x="131" y="456"/>
                    <a:pt x="131" y="434"/>
                  </a:cubicBezTo>
                  <a:cubicBezTo>
                    <a:pt x="66" y="326"/>
                    <a:pt x="66" y="174"/>
                    <a:pt x="131" y="65"/>
                  </a:cubicBezTo>
                  <a:cubicBezTo>
                    <a:pt x="131" y="44"/>
                    <a:pt x="131" y="22"/>
                    <a:pt x="1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64" name="Google Shape;5842;p83"/>
            <p:cNvSpPr/>
            <p:nvPr/>
          </p:nvSpPr>
          <p:spPr>
            <a:xfrm>
              <a:off x="1110406" y="2537068"/>
              <a:ext cx="6445" cy="24597"/>
            </a:xfrm>
            <a:custGeom>
              <a:avLst/>
              <a:gdLst/>
              <a:ahLst/>
              <a:cxnLst/>
              <a:rect l="l" t="t" r="r" b="b"/>
              <a:pathLst>
                <a:path w="131" h="500" extrusionOk="0">
                  <a:moveTo>
                    <a:pt x="65" y="1"/>
                  </a:moveTo>
                  <a:cubicBezTo>
                    <a:pt x="0" y="152"/>
                    <a:pt x="0" y="304"/>
                    <a:pt x="44" y="456"/>
                  </a:cubicBezTo>
                  <a:cubicBezTo>
                    <a:pt x="65" y="478"/>
                    <a:pt x="65" y="478"/>
                    <a:pt x="87" y="478"/>
                  </a:cubicBezTo>
                  <a:lnTo>
                    <a:pt x="109" y="499"/>
                  </a:lnTo>
                  <a:cubicBezTo>
                    <a:pt x="130" y="478"/>
                    <a:pt x="130" y="456"/>
                    <a:pt x="130" y="434"/>
                  </a:cubicBezTo>
                  <a:cubicBezTo>
                    <a:pt x="65" y="326"/>
                    <a:pt x="65" y="174"/>
                    <a:pt x="130" y="66"/>
                  </a:cubicBezTo>
                  <a:cubicBezTo>
                    <a:pt x="130" y="44"/>
                    <a:pt x="130" y="22"/>
                    <a:pt x="1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65" name="Google Shape;5843;p83"/>
            <p:cNvSpPr/>
            <p:nvPr/>
          </p:nvSpPr>
          <p:spPr>
            <a:xfrm>
              <a:off x="1101846" y="2570423"/>
              <a:ext cx="7527" cy="24302"/>
            </a:xfrm>
            <a:custGeom>
              <a:avLst/>
              <a:gdLst/>
              <a:ahLst/>
              <a:cxnLst/>
              <a:rect l="l" t="t" r="r" b="b"/>
              <a:pathLst>
                <a:path w="153" h="494" extrusionOk="0">
                  <a:moveTo>
                    <a:pt x="98" y="0"/>
                  </a:moveTo>
                  <a:cubicBezTo>
                    <a:pt x="88" y="0"/>
                    <a:pt x="77" y="6"/>
                    <a:pt x="66" y="16"/>
                  </a:cubicBezTo>
                  <a:cubicBezTo>
                    <a:pt x="1" y="168"/>
                    <a:pt x="1" y="320"/>
                    <a:pt x="66" y="472"/>
                  </a:cubicBezTo>
                  <a:cubicBezTo>
                    <a:pt x="66" y="493"/>
                    <a:pt x="66" y="493"/>
                    <a:pt x="88" y="493"/>
                  </a:cubicBezTo>
                  <a:lnTo>
                    <a:pt x="109" y="493"/>
                  </a:lnTo>
                  <a:cubicBezTo>
                    <a:pt x="131" y="493"/>
                    <a:pt x="131" y="472"/>
                    <a:pt x="131" y="450"/>
                  </a:cubicBezTo>
                  <a:cubicBezTo>
                    <a:pt x="66" y="342"/>
                    <a:pt x="66" y="190"/>
                    <a:pt x="131" y="81"/>
                  </a:cubicBezTo>
                  <a:cubicBezTo>
                    <a:pt x="153" y="60"/>
                    <a:pt x="153" y="38"/>
                    <a:pt x="131" y="16"/>
                  </a:cubicBezTo>
                  <a:cubicBezTo>
                    <a:pt x="120" y="6"/>
                    <a:pt x="109" y="0"/>
                    <a:pt x="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66" name="Google Shape;5844;p83"/>
            <p:cNvSpPr/>
            <p:nvPr/>
          </p:nvSpPr>
          <p:spPr>
            <a:xfrm>
              <a:off x="944025" y="2366407"/>
              <a:ext cx="7478" cy="24597"/>
            </a:xfrm>
            <a:custGeom>
              <a:avLst/>
              <a:gdLst/>
              <a:ahLst/>
              <a:cxnLst/>
              <a:rect l="l" t="t" r="r" b="b"/>
              <a:pathLst>
                <a:path w="152" h="500" extrusionOk="0">
                  <a:moveTo>
                    <a:pt x="87" y="1"/>
                  </a:moveTo>
                  <a:cubicBezTo>
                    <a:pt x="0" y="152"/>
                    <a:pt x="0" y="326"/>
                    <a:pt x="65" y="456"/>
                  </a:cubicBezTo>
                  <a:cubicBezTo>
                    <a:pt x="65" y="478"/>
                    <a:pt x="87" y="478"/>
                    <a:pt x="109" y="499"/>
                  </a:cubicBezTo>
                  <a:cubicBezTo>
                    <a:pt x="130" y="478"/>
                    <a:pt x="130" y="456"/>
                    <a:pt x="130" y="434"/>
                  </a:cubicBezTo>
                  <a:cubicBezTo>
                    <a:pt x="87" y="326"/>
                    <a:pt x="87" y="174"/>
                    <a:pt x="130" y="66"/>
                  </a:cubicBezTo>
                  <a:cubicBezTo>
                    <a:pt x="152" y="44"/>
                    <a:pt x="152" y="22"/>
                    <a:pt x="1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67" name="Google Shape;5845;p83"/>
            <p:cNvSpPr/>
            <p:nvPr/>
          </p:nvSpPr>
          <p:spPr>
            <a:xfrm>
              <a:off x="951454" y="2336840"/>
              <a:ext cx="7527" cy="24302"/>
            </a:xfrm>
            <a:custGeom>
              <a:avLst/>
              <a:gdLst/>
              <a:ahLst/>
              <a:cxnLst/>
              <a:rect l="l" t="t" r="r" b="b"/>
              <a:pathLst>
                <a:path w="153" h="494" extrusionOk="0">
                  <a:moveTo>
                    <a:pt x="98" y="0"/>
                  </a:moveTo>
                  <a:cubicBezTo>
                    <a:pt x="88" y="0"/>
                    <a:pt x="77" y="5"/>
                    <a:pt x="66" y="16"/>
                  </a:cubicBezTo>
                  <a:cubicBezTo>
                    <a:pt x="1" y="146"/>
                    <a:pt x="1" y="320"/>
                    <a:pt x="66" y="472"/>
                  </a:cubicBezTo>
                  <a:cubicBezTo>
                    <a:pt x="66" y="493"/>
                    <a:pt x="66" y="493"/>
                    <a:pt x="88" y="493"/>
                  </a:cubicBezTo>
                  <a:lnTo>
                    <a:pt x="109" y="493"/>
                  </a:lnTo>
                  <a:cubicBezTo>
                    <a:pt x="131" y="493"/>
                    <a:pt x="131" y="472"/>
                    <a:pt x="131" y="450"/>
                  </a:cubicBezTo>
                  <a:cubicBezTo>
                    <a:pt x="66" y="320"/>
                    <a:pt x="66" y="190"/>
                    <a:pt x="131" y="81"/>
                  </a:cubicBezTo>
                  <a:cubicBezTo>
                    <a:pt x="153" y="60"/>
                    <a:pt x="153" y="38"/>
                    <a:pt x="131" y="16"/>
                  </a:cubicBezTo>
                  <a:cubicBezTo>
                    <a:pt x="120" y="5"/>
                    <a:pt x="109" y="0"/>
                    <a:pt x="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68" name="Google Shape;5846;p83"/>
            <p:cNvSpPr/>
            <p:nvPr/>
          </p:nvSpPr>
          <p:spPr>
            <a:xfrm>
              <a:off x="962130" y="2352730"/>
              <a:ext cx="7970" cy="24401"/>
            </a:xfrm>
            <a:custGeom>
              <a:avLst/>
              <a:gdLst/>
              <a:ahLst/>
              <a:cxnLst/>
              <a:rect l="l" t="t" r="r" b="b"/>
              <a:pathLst>
                <a:path w="162" h="496" extrusionOk="0">
                  <a:moveTo>
                    <a:pt x="97" y="1"/>
                  </a:moveTo>
                  <a:cubicBezTo>
                    <a:pt x="84" y="1"/>
                    <a:pt x="72" y="6"/>
                    <a:pt x="66" y="19"/>
                  </a:cubicBezTo>
                  <a:cubicBezTo>
                    <a:pt x="1" y="149"/>
                    <a:pt x="1" y="322"/>
                    <a:pt x="66" y="474"/>
                  </a:cubicBezTo>
                  <a:cubicBezTo>
                    <a:pt x="66" y="496"/>
                    <a:pt x="66" y="496"/>
                    <a:pt x="87" y="496"/>
                  </a:cubicBezTo>
                  <a:lnTo>
                    <a:pt x="109" y="496"/>
                  </a:lnTo>
                  <a:cubicBezTo>
                    <a:pt x="131" y="474"/>
                    <a:pt x="152" y="452"/>
                    <a:pt x="131" y="430"/>
                  </a:cubicBezTo>
                  <a:cubicBezTo>
                    <a:pt x="87" y="322"/>
                    <a:pt x="87" y="192"/>
                    <a:pt x="131" y="62"/>
                  </a:cubicBezTo>
                  <a:cubicBezTo>
                    <a:pt x="161" y="31"/>
                    <a:pt x="127" y="1"/>
                    <a:pt x="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69" name="Google Shape;5847;p83"/>
            <p:cNvSpPr/>
            <p:nvPr/>
          </p:nvSpPr>
          <p:spPr>
            <a:xfrm>
              <a:off x="953619" y="2386971"/>
              <a:ext cx="7527" cy="24302"/>
            </a:xfrm>
            <a:custGeom>
              <a:avLst/>
              <a:gdLst/>
              <a:ahLst/>
              <a:cxnLst/>
              <a:rect l="l" t="t" r="r" b="b"/>
              <a:pathLst>
                <a:path w="153" h="494" extrusionOk="0">
                  <a:moveTo>
                    <a:pt x="98" y="0"/>
                  </a:moveTo>
                  <a:cubicBezTo>
                    <a:pt x="87" y="0"/>
                    <a:pt x="76" y="5"/>
                    <a:pt x="65" y="16"/>
                  </a:cubicBezTo>
                  <a:cubicBezTo>
                    <a:pt x="0" y="146"/>
                    <a:pt x="0" y="320"/>
                    <a:pt x="65" y="472"/>
                  </a:cubicBezTo>
                  <a:cubicBezTo>
                    <a:pt x="65" y="472"/>
                    <a:pt x="87" y="493"/>
                    <a:pt x="87" y="493"/>
                  </a:cubicBezTo>
                  <a:lnTo>
                    <a:pt x="109" y="493"/>
                  </a:lnTo>
                  <a:cubicBezTo>
                    <a:pt x="130" y="493"/>
                    <a:pt x="130" y="472"/>
                    <a:pt x="130" y="450"/>
                  </a:cubicBezTo>
                  <a:cubicBezTo>
                    <a:pt x="87" y="320"/>
                    <a:pt x="87" y="190"/>
                    <a:pt x="130" y="60"/>
                  </a:cubicBezTo>
                  <a:cubicBezTo>
                    <a:pt x="152" y="38"/>
                    <a:pt x="152" y="16"/>
                    <a:pt x="130" y="16"/>
                  </a:cubicBezTo>
                  <a:cubicBezTo>
                    <a:pt x="119" y="5"/>
                    <a:pt x="109" y="0"/>
                    <a:pt x="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70" name="Google Shape;5848;p83"/>
            <p:cNvSpPr/>
            <p:nvPr/>
          </p:nvSpPr>
          <p:spPr>
            <a:xfrm>
              <a:off x="1548791" y="2282134"/>
              <a:ext cx="13873" cy="21400"/>
            </a:xfrm>
            <a:custGeom>
              <a:avLst/>
              <a:gdLst/>
              <a:ahLst/>
              <a:cxnLst/>
              <a:rect l="l" t="t" r="r" b="b"/>
              <a:pathLst>
                <a:path w="282" h="435" extrusionOk="0">
                  <a:moveTo>
                    <a:pt x="0" y="1"/>
                  </a:moveTo>
                  <a:cubicBezTo>
                    <a:pt x="0" y="23"/>
                    <a:pt x="0" y="44"/>
                    <a:pt x="0" y="66"/>
                  </a:cubicBezTo>
                  <a:cubicBezTo>
                    <a:pt x="0" y="66"/>
                    <a:pt x="195" y="218"/>
                    <a:pt x="195" y="391"/>
                  </a:cubicBezTo>
                  <a:cubicBezTo>
                    <a:pt x="195" y="413"/>
                    <a:pt x="217" y="435"/>
                    <a:pt x="238" y="435"/>
                  </a:cubicBezTo>
                  <a:cubicBezTo>
                    <a:pt x="260" y="435"/>
                    <a:pt x="282" y="435"/>
                    <a:pt x="282" y="413"/>
                  </a:cubicBezTo>
                  <a:cubicBezTo>
                    <a:pt x="260" y="239"/>
                    <a:pt x="195" y="109"/>
                    <a:pt x="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71" name="Google Shape;5849;p83"/>
            <p:cNvSpPr/>
            <p:nvPr/>
          </p:nvSpPr>
          <p:spPr>
            <a:xfrm>
              <a:off x="1079462" y="2624538"/>
              <a:ext cx="61937" cy="65085"/>
            </a:xfrm>
            <a:custGeom>
              <a:avLst/>
              <a:gdLst/>
              <a:ahLst/>
              <a:cxnLst/>
              <a:rect l="l" t="t" r="r" b="b"/>
              <a:pathLst>
                <a:path w="1259" h="1323" extrusionOk="0">
                  <a:moveTo>
                    <a:pt x="44" y="0"/>
                  </a:moveTo>
                  <a:lnTo>
                    <a:pt x="1" y="1280"/>
                  </a:lnTo>
                  <a:lnTo>
                    <a:pt x="1258" y="1323"/>
                  </a:lnTo>
                  <a:lnTo>
                    <a:pt x="1258" y="174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72" name="Google Shape;5850;p83"/>
            <p:cNvSpPr/>
            <p:nvPr/>
          </p:nvSpPr>
          <p:spPr>
            <a:xfrm>
              <a:off x="1583967" y="2230872"/>
              <a:ext cx="116297" cy="155850"/>
            </a:xfrm>
            <a:custGeom>
              <a:avLst/>
              <a:gdLst/>
              <a:ahLst/>
              <a:cxnLst/>
              <a:rect l="l" t="t" r="r" b="b"/>
              <a:pathLst>
                <a:path w="2364" h="3168" extrusionOk="0">
                  <a:moveTo>
                    <a:pt x="1952" y="783"/>
                  </a:moveTo>
                  <a:cubicBezTo>
                    <a:pt x="1973" y="869"/>
                    <a:pt x="1973" y="956"/>
                    <a:pt x="1973" y="1021"/>
                  </a:cubicBezTo>
                  <a:cubicBezTo>
                    <a:pt x="1973" y="1130"/>
                    <a:pt x="1908" y="1195"/>
                    <a:pt x="1887" y="1216"/>
                  </a:cubicBezTo>
                  <a:cubicBezTo>
                    <a:pt x="1865" y="1216"/>
                    <a:pt x="1843" y="1216"/>
                    <a:pt x="1822" y="1173"/>
                  </a:cubicBezTo>
                  <a:cubicBezTo>
                    <a:pt x="1757" y="1108"/>
                    <a:pt x="1757" y="1021"/>
                    <a:pt x="1778" y="935"/>
                  </a:cubicBezTo>
                  <a:cubicBezTo>
                    <a:pt x="1800" y="869"/>
                    <a:pt x="1865" y="804"/>
                    <a:pt x="1930" y="783"/>
                  </a:cubicBezTo>
                  <a:close/>
                  <a:moveTo>
                    <a:pt x="1098" y="1"/>
                  </a:moveTo>
                  <a:cubicBezTo>
                    <a:pt x="478" y="1"/>
                    <a:pt x="0" y="761"/>
                    <a:pt x="0" y="761"/>
                  </a:cubicBezTo>
                  <a:cubicBezTo>
                    <a:pt x="0" y="793"/>
                    <a:pt x="24" y="813"/>
                    <a:pt x="45" y="813"/>
                  </a:cubicBezTo>
                  <a:cubicBezTo>
                    <a:pt x="52" y="813"/>
                    <a:pt x="60" y="810"/>
                    <a:pt x="66" y="804"/>
                  </a:cubicBezTo>
                  <a:cubicBezTo>
                    <a:pt x="83" y="804"/>
                    <a:pt x="517" y="92"/>
                    <a:pt x="1084" y="92"/>
                  </a:cubicBezTo>
                  <a:cubicBezTo>
                    <a:pt x="1202" y="92"/>
                    <a:pt x="1326" y="123"/>
                    <a:pt x="1453" y="197"/>
                  </a:cubicBezTo>
                  <a:cubicBezTo>
                    <a:pt x="1648" y="306"/>
                    <a:pt x="1822" y="479"/>
                    <a:pt x="1908" y="718"/>
                  </a:cubicBezTo>
                  <a:cubicBezTo>
                    <a:pt x="1800" y="718"/>
                    <a:pt x="1713" y="804"/>
                    <a:pt x="1692" y="891"/>
                  </a:cubicBezTo>
                  <a:cubicBezTo>
                    <a:pt x="1648" y="1000"/>
                    <a:pt x="1670" y="1151"/>
                    <a:pt x="1735" y="1238"/>
                  </a:cubicBezTo>
                  <a:cubicBezTo>
                    <a:pt x="1767" y="1270"/>
                    <a:pt x="1810" y="1290"/>
                    <a:pt x="1848" y="1290"/>
                  </a:cubicBezTo>
                  <a:cubicBezTo>
                    <a:pt x="1862" y="1290"/>
                    <a:pt x="1875" y="1287"/>
                    <a:pt x="1887" y="1281"/>
                  </a:cubicBezTo>
                  <a:cubicBezTo>
                    <a:pt x="1973" y="1238"/>
                    <a:pt x="2038" y="1130"/>
                    <a:pt x="2038" y="1021"/>
                  </a:cubicBezTo>
                  <a:cubicBezTo>
                    <a:pt x="2038" y="956"/>
                    <a:pt x="2038" y="891"/>
                    <a:pt x="2038" y="804"/>
                  </a:cubicBezTo>
                  <a:cubicBezTo>
                    <a:pt x="2082" y="848"/>
                    <a:pt x="2147" y="913"/>
                    <a:pt x="2169" y="978"/>
                  </a:cubicBezTo>
                  <a:cubicBezTo>
                    <a:pt x="2277" y="1173"/>
                    <a:pt x="2147" y="1477"/>
                    <a:pt x="1995" y="1845"/>
                  </a:cubicBezTo>
                  <a:cubicBezTo>
                    <a:pt x="1843" y="2235"/>
                    <a:pt x="1670" y="2626"/>
                    <a:pt x="1800" y="2907"/>
                  </a:cubicBezTo>
                  <a:cubicBezTo>
                    <a:pt x="1865" y="3038"/>
                    <a:pt x="1995" y="3124"/>
                    <a:pt x="2125" y="3168"/>
                  </a:cubicBezTo>
                  <a:lnTo>
                    <a:pt x="2147" y="3168"/>
                  </a:lnTo>
                  <a:cubicBezTo>
                    <a:pt x="2190" y="3146"/>
                    <a:pt x="2190" y="3103"/>
                    <a:pt x="2147" y="3081"/>
                  </a:cubicBezTo>
                  <a:cubicBezTo>
                    <a:pt x="2017" y="3059"/>
                    <a:pt x="1908" y="2973"/>
                    <a:pt x="1865" y="2864"/>
                  </a:cubicBezTo>
                  <a:cubicBezTo>
                    <a:pt x="1735" y="2626"/>
                    <a:pt x="1908" y="2257"/>
                    <a:pt x="2060" y="1888"/>
                  </a:cubicBezTo>
                  <a:cubicBezTo>
                    <a:pt x="2212" y="1520"/>
                    <a:pt x="2364" y="1151"/>
                    <a:pt x="2234" y="935"/>
                  </a:cubicBezTo>
                  <a:cubicBezTo>
                    <a:pt x="2190" y="826"/>
                    <a:pt x="2103" y="761"/>
                    <a:pt x="1995" y="718"/>
                  </a:cubicBezTo>
                  <a:cubicBezTo>
                    <a:pt x="1908" y="458"/>
                    <a:pt x="1713" y="241"/>
                    <a:pt x="1496" y="111"/>
                  </a:cubicBezTo>
                  <a:cubicBezTo>
                    <a:pt x="1359" y="33"/>
                    <a:pt x="1226" y="1"/>
                    <a:pt x="10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73" name="Google Shape;5851;p83"/>
            <p:cNvSpPr/>
            <p:nvPr/>
          </p:nvSpPr>
          <p:spPr>
            <a:xfrm>
              <a:off x="1612746" y="2537068"/>
              <a:ext cx="73645" cy="71530"/>
            </a:xfrm>
            <a:custGeom>
              <a:avLst/>
              <a:gdLst/>
              <a:ahLst/>
              <a:cxnLst/>
              <a:rect l="l" t="t" r="r" b="b"/>
              <a:pathLst>
                <a:path w="1497" h="1454" extrusionOk="0">
                  <a:moveTo>
                    <a:pt x="825" y="1"/>
                  </a:moveTo>
                  <a:lnTo>
                    <a:pt x="1" y="889"/>
                  </a:lnTo>
                  <a:lnTo>
                    <a:pt x="673" y="1453"/>
                  </a:lnTo>
                  <a:lnTo>
                    <a:pt x="1497" y="629"/>
                  </a:lnTo>
                  <a:lnTo>
                    <a:pt x="82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74" name="Google Shape;5852;p83"/>
            <p:cNvSpPr/>
            <p:nvPr/>
          </p:nvSpPr>
          <p:spPr>
            <a:xfrm>
              <a:off x="1459156" y="2620258"/>
              <a:ext cx="76843" cy="80040"/>
            </a:xfrm>
            <a:custGeom>
              <a:avLst/>
              <a:gdLst/>
              <a:ahLst/>
              <a:cxnLst/>
              <a:rect l="l" t="t" r="r" b="b"/>
              <a:pathLst>
                <a:path w="1562" h="1627" extrusionOk="0">
                  <a:moveTo>
                    <a:pt x="1128" y="1"/>
                  </a:moveTo>
                  <a:lnTo>
                    <a:pt x="1" y="586"/>
                  </a:lnTo>
                  <a:lnTo>
                    <a:pt x="326" y="1627"/>
                  </a:lnTo>
                  <a:lnTo>
                    <a:pt x="1562" y="911"/>
                  </a:lnTo>
                  <a:lnTo>
                    <a:pt x="112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75" name="Google Shape;5853;p83"/>
            <p:cNvSpPr/>
            <p:nvPr/>
          </p:nvSpPr>
          <p:spPr>
            <a:xfrm>
              <a:off x="937630" y="2464553"/>
              <a:ext cx="58690" cy="45899"/>
            </a:xfrm>
            <a:custGeom>
              <a:avLst/>
              <a:gdLst/>
              <a:ahLst/>
              <a:cxnLst/>
              <a:rect l="l" t="t" r="r" b="b"/>
              <a:pathLst>
                <a:path w="1193" h="933" extrusionOk="0">
                  <a:moveTo>
                    <a:pt x="1106" y="0"/>
                  </a:moveTo>
                  <a:lnTo>
                    <a:pt x="0" y="130"/>
                  </a:lnTo>
                  <a:lnTo>
                    <a:pt x="22" y="933"/>
                  </a:lnTo>
                  <a:lnTo>
                    <a:pt x="1192" y="868"/>
                  </a:lnTo>
                  <a:lnTo>
                    <a:pt x="110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3352831" y="2706155"/>
            <a:ext cx="6036284" cy="140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67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Ông</a:t>
            </a:r>
            <a:r>
              <a:rPr lang="en-US" sz="4267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67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267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67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267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67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4267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67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4267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67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4267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67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267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67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4267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67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4267" b="1" i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77" name="TextBox 276"/>
          <p:cNvSpPr txBox="1"/>
          <p:nvPr/>
        </p:nvSpPr>
        <p:spPr>
          <a:xfrm>
            <a:off x="3976415" y="3024254"/>
            <a:ext cx="8082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/>
              <a:t>Cư-rơ-gư - xtan </a:t>
            </a:r>
            <a:endParaRPr lang="en-US" sz="9600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76" name="Google Shape;1631;p39"/>
          <p:cNvGrpSpPr/>
          <p:nvPr/>
        </p:nvGrpSpPr>
        <p:grpSpPr>
          <a:xfrm>
            <a:off x="2231461" y="1896193"/>
            <a:ext cx="948548" cy="929012"/>
            <a:chOff x="1497832" y="2531913"/>
            <a:chExt cx="958516" cy="938776"/>
          </a:xfrm>
        </p:grpSpPr>
        <p:sp>
          <p:nvSpPr>
            <p:cNvPr id="278" name="Google Shape;1632;p39"/>
            <p:cNvSpPr/>
            <p:nvPr/>
          </p:nvSpPr>
          <p:spPr>
            <a:xfrm>
              <a:off x="1601706" y="2531913"/>
              <a:ext cx="854643" cy="876494"/>
            </a:xfrm>
            <a:custGeom>
              <a:avLst/>
              <a:gdLst/>
              <a:ahLst/>
              <a:cxnLst/>
              <a:rect l="l" t="t" r="r" b="b"/>
              <a:pathLst>
                <a:path w="24328" h="24950" extrusionOk="0">
                  <a:moveTo>
                    <a:pt x="5180" y="1240"/>
                  </a:moveTo>
                  <a:cubicBezTo>
                    <a:pt x="2404" y="3234"/>
                    <a:pt x="131" y="9582"/>
                    <a:pt x="5" y="13004"/>
                  </a:cubicBezTo>
                  <a:cubicBezTo>
                    <a:pt x="-121" y="16426"/>
                    <a:pt x="2410" y="19782"/>
                    <a:pt x="4422" y="21772"/>
                  </a:cubicBezTo>
                  <a:cubicBezTo>
                    <a:pt x="6434" y="23762"/>
                    <a:pt x="9702" y="24856"/>
                    <a:pt x="12075" y="24946"/>
                  </a:cubicBezTo>
                  <a:cubicBezTo>
                    <a:pt x="14448" y="25036"/>
                    <a:pt x="16758" y="23557"/>
                    <a:pt x="18660" y="22314"/>
                  </a:cubicBezTo>
                  <a:cubicBezTo>
                    <a:pt x="20562" y="21071"/>
                    <a:pt x="22656" y="19974"/>
                    <a:pt x="23488" y="17486"/>
                  </a:cubicBezTo>
                  <a:cubicBezTo>
                    <a:pt x="24320" y="14998"/>
                    <a:pt x="24791" y="10128"/>
                    <a:pt x="23653" y="7387"/>
                  </a:cubicBezTo>
                  <a:cubicBezTo>
                    <a:pt x="22515" y="4647"/>
                    <a:pt x="19738" y="2068"/>
                    <a:pt x="16659" y="1043"/>
                  </a:cubicBezTo>
                  <a:cubicBezTo>
                    <a:pt x="13580" y="19"/>
                    <a:pt x="7956" y="-753"/>
                    <a:pt x="5180" y="124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79" name="Google Shape;1633;p39"/>
            <p:cNvSpPr/>
            <p:nvPr/>
          </p:nvSpPr>
          <p:spPr>
            <a:xfrm>
              <a:off x="1497832" y="2594195"/>
              <a:ext cx="854643" cy="876493"/>
            </a:xfrm>
            <a:custGeom>
              <a:avLst/>
              <a:gdLst/>
              <a:ahLst/>
              <a:cxnLst/>
              <a:rect l="l" t="t" r="r" b="b"/>
              <a:pathLst>
                <a:path w="24328" h="24950" extrusionOk="0">
                  <a:moveTo>
                    <a:pt x="5180" y="1240"/>
                  </a:moveTo>
                  <a:cubicBezTo>
                    <a:pt x="2404" y="3234"/>
                    <a:pt x="131" y="9582"/>
                    <a:pt x="5" y="13004"/>
                  </a:cubicBezTo>
                  <a:cubicBezTo>
                    <a:pt x="-121" y="16426"/>
                    <a:pt x="2410" y="19782"/>
                    <a:pt x="4422" y="21772"/>
                  </a:cubicBezTo>
                  <a:cubicBezTo>
                    <a:pt x="6434" y="23762"/>
                    <a:pt x="9702" y="24856"/>
                    <a:pt x="12075" y="24946"/>
                  </a:cubicBezTo>
                  <a:cubicBezTo>
                    <a:pt x="14448" y="25036"/>
                    <a:pt x="16758" y="23557"/>
                    <a:pt x="18660" y="22314"/>
                  </a:cubicBezTo>
                  <a:cubicBezTo>
                    <a:pt x="20562" y="21071"/>
                    <a:pt x="22656" y="19974"/>
                    <a:pt x="23488" y="17486"/>
                  </a:cubicBezTo>
                  <a:cubicBezTo>
                    <a:pt x="24320" y="14998"/>
                    <a:pt x="24791" y="10128"/>
                    <a:pt x="23653" y="7387"/>
                  </a:cubicBezTo>
                  <a:cubicBezTo>
                    <a:pt x="22515" y="4647"/>
                    <a:pt x="19738" y="2068"/>
                    <a:pt x="16659" y="1043"/>
                  </a:cubicBezTo>
                  <a:cubicBezTo>
                    <a:pt x="13580" y="19"/>
                    <a:pt x="7956" y="-753"/>
                    <a:pt x="5180" y="124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sp>
        <p:nvSpPr>
          <p:cNvPr id="280" name="Google Shape;1663;p39"/>
          <p:cNvSpPr txBox="1">
            <a:spLocks noGrp="1"/>
          </p:cNvSpPr>
          <p:nvPr>
            <p:ph type="title" idx="4294967295"/>
          </p:nvPr>
        </p:nvSpPr>
        <p:spPr>
          <a:xfrm>
            <a:off x="2119733" y="2037451"/>
            <a:ext cx="1172000" cy="535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dirty="0"/>
              <a:t>02</a:t>
            </a:r>
            <a:endParaRPr dirty="0"/>
          </a:p>
        </p:txBody>
      </p:sp>
      <p:sp>
        <p:nvSpPr>
          <p:cNvPr id="282" name="Rectangle 281">
            <a:extLst>
              <a:ext uri="{FF2B5EF4-FFF2-40B4-BE49-F238E27FC236}">
                <a16:creationId xmlns:a16="http://schemas.microsoft.com/office/drawing/2014/main" id="{DA3D31BC-8CD6-F249-97F2-B06CBD67F889}"/>
              </a:ext>
            </a:extLst>
          </p:cNvPr>
          <p:cNvSpPr/>
          <p:nvPr/>
        </p:nvSpPr>
        <p:spPr>
          <a:xfrm>
            <a:off x="0" y="5605153"/>
            <a:ext cx="166255" cy="125284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87344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7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6" name="Google Shape;4286;p20"/>
          <p:cNvSpPr txBox="1">
            <a:spLocks noGrp="1"/>
          </p:cNvSpPr>
          <p:nvPr>
            <p:ph type="title"/>
          </p:nvPr>
        </p:nvSpPr>
        <p:spPr>
          <a:xfrm>
            <a:off x="166255" y="942707"/>
            <a:ext cx="7724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>
                <a:latin typeface="+mn-lt"/>
              </a:rPr>
              <a:t>Trò chơi “Nhanh tay nhanh mắt”</a:t>
            </a:r>
            <a:endParaRPr dirty="0">
              <a:latin typeface="+mn-l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F2940AE-5104-1A44-AC15-4A3F1C640066}"/>
              </a:ext>
            </a:extLst>
          </p:cNvPr>
          <p:cNvSpPr/>
          <p:nvPr/>
        </p:nvSpPr>
        <p:spPr>
          <a:xfrm>
            <a:off x="0" y="5605153"/>
            <a:ext cx="166255" cy="125284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78FB3CFB-C4D5-C54E-8EE7-7E4E5EF83E1E}"/>
              </a:ext>
            </a:extLst>
          </p:cNvPr>
          <p:cNvSpPr/>
          <p:nvPr/>
        </p:nvSpPr>
        <p:spPr>
          <a:xfrm>
            <a:off x="7263741" y="2005009"/>
            <a:ext cx="3642855" cy="311133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chemeClr val="bg2"/>
                </a:solidFill>
              </a:rPr>
              <a:t>GIÁO DỤC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6558D99-93D6-3943-86F1-8639235DD479}"/>
              </a:ext>
            </a:extLst>
          </p:cNvPr>
          <p:cNvSpPr txBox="1"/>
          <p:nvPr/>
        </p:nvSpPr>
        <p:spPr>
          <a:xfrm>
            <a:off x="1419992" y="1770139"/>
            <a:ext cx="5217226" cy="39018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itchFamily="2" charset="2"/>
              <a:buChar char="Ø"/>
            </a:pPr>
            <a:r>
              <a:rPr lang="vi-VN" sz="2400" dirty="0"/>
              <a:t>Cả lớp chia làm 4 đội</a:t>
            </a:r>
          </a:p>
          <a:p>
            <a:pPr marL="285750" indent="-285750" algn="just">
              <a:lnSpc>
                <a:spcPct val="150000"/>
              </a:lnSpc>
              <a:buFont typeface="Wingdings" pitchFamily="2" charset="2"/>
              <a:buChar char="Ø"/>
            </a:pPr>
            <a:r>
              <a:rPr lang="vi-VN" sz="2400" dirty="0"/>
              <a:t>Lần lượt chạy lên bảng viết tiếp sức những từ ngữ liên quan đến chủ đề </a:t>
            </a:r>
            <a:r>
              <a:rPr lang="vi-VN" sz="2400" b="1" i="1" dirty="0"/>
              <a:t>GIÁO DỤC.</a:t>
            </a:r>
          </a:p>
          <a:p>
            <a:pPr marL="285750" indent="-285750" algn="just">
              <a:lnSpc>
                <a:spcPct val="150000"/>
              </a:lnSpc>
              <a:buFont typeface="Wingdings" pitchFamily="2" charset="2"/>
              <a:buChar char="Ø"/>
            </a:pPr>
            <a:r>
              <a:rPr lang="vi-VN" sz="2400" dirty="0"/>
              <a:t>Sau 3 phút, đội nào viết được nhiều từ liên quan đến chủ đề nhất sẽ là đội chiến thắng.</a:t>
            </a:r>
          </a:p>
        </p:txBody>
      </p:sp>
      <p:pic>
        <p:nvPicPr>
          <p:cNvPr id="5" name="Đồng hồ đếm ngược 3 phút gây sốc  3 Minutes.mp4" descr="Đồng hồ đếm ngược 3 phút gây sốc  3 Minutes.mp4">
            <a:hlinkClick r:id="" action="ppaction://media"/>
            <a:extLst>
              <a:ext uri="{FF2B5EF4-FFF2-40B4-BE49-F238E27FC236}">
                <a16:creationId xmlns:a16="http://schemas.microsoft.com/office/drawing/2014/main" id="{F9F92437-BD47-6F4C-8CC0-252CB4AF146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21880" y="5353675"/>
            <a:ext cx="2265319" cy="12742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14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2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2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9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286" grpId="0"/>
      <p:bldP spid="4" grpId="0" animBg="1"/>
      <p:bldP spid="2" grpId="0" animBg="1"/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7" name="Google Shape;2627;p60"/>
          <p:cNvSpPr/>
          <p:nvPr/>
        </p:nvSpPr>
        <p:spPr>
          <a:xfrm>
            <a:off x="1857763" y="1672679"/>
            <a:ext cx="8275600" cy="3908000"/>
          </a:xfrm>
          <a:prstGeom prst="roundRect">
            <a:avLst>
              <a:gd name="adj" fmla="val 6328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1867"/>
          </a:p>
        </p:txBody>
      </p:sp>
      <p:grpSp>
        <p:nvGrpSpPr>
          <p:cNvPr id="11" name="Google Shape;5130;p83"/>
          <p:cNvGrpSpPr/>
          <p:nvPr/>
        </p:nvGrpSpPr>
        <p:grpSpPr>
          <a:xfrm>
            <a:off x="10131370" y="5960002"/>
            <a:ext cx="779509" cy="894319"/>
            <a:chOff x="2469339" y="1413575"/>
            <a:chExt cx="650965" cy="746925"/>
          </a:xfrm>
        </p:grpSpPr>
        <p:sp>
          <p:nvSpPr>
            <p:cNvPr id="12" name="Google Shape;5131;p83"/>
            <p:cNvSpPr/>
            <p:nvPr/>
          </p:nvSpPr>
          <p:spPr>
            <a:xfrm>
              <a:off x="2895599" y="1436982"/>
              <a:ext cx="76384" cy="73783"/>
            </a:xfrm>
            <a:custGeom>
              <a:avLst/>
              <a:gdLst/>
              <a:ahLst/>
              <a:cxnLst/>
              <a:rect l="l" t="t" r="r" b="b"/>
              <a:pathLst>
                <a:path w="1909" h="1844" extrusionOk="0">
                  <a:moveTo>
                    <a:pt x="0" y="1"/>
                  </a:moveTo>
                  <a:lnTo>
                    <a:pt x="0" y="1800"/>
                  </a:lnTo>
                  <a:lnTo>
                    <a:pt x="521" y="1843"/>
                  </a:lnTo>
                  <a:cubicBezTo>
                    <a:pt x="1908" y="91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3" name="Google Shape;5132;p83"/>
            <p:cNvSpPr/>
            <p:nvPr/>
          </p:nvSpPr>
          <p:spPr>
            <a:xfrm>
              <a:off x="2901680" y="1454347"/>
              <a:ext cx="51216" cy="58138"/>
            </a:xfrm>
            <a:custGeom>
              <a:avLst/>
              <a:gdLst/>
              <a:ahLst/>
              <a:cxnLst/>
              <a:rect l="l" t="t" r="r" b="b"/>
              <a:pathLst>
                <a:path w="1280" h="1453" extrusionOk="0">
                  <a:moveTo>
                    <a:pt x="44" y="0"/>
                  </a:moveTo>
                  <a:lnTo>
                    <a:pt x="0" y="1323"/>
                  </a:lnTo>
                  <a:lnTo>
                    <a:pt x="217" y="1453"/>
                  </a:lnTo>
                  <a:cubicBezTo>
                    <a:pt x="1279" y="521"/>
                    <a:pt x="44" y="0"/>
                    <a:pt x="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4" name="Google Shape;5133;p83"/>
            <p:cNvSpPr/>
            <p:nvPr/>
          </p:nvSpPr>
          <p:spPr>
            <a:xfrm>
              <a:off x="2905121" y="1469071"/>
              <a:ext cx="16525" cy="42573"/>
            </a:xfrm>
            <a:custGeom>
              <a:avLst/>
              <a:gdLst/>
              <a:ahLst/>
              <a:cxnLst/>
              <a:rect l="l" t="t" r="r" b="b"/>
              <a:pathLst>
                <a:path w="413" h="1064" extrusionOk="0">
                  <a:moveTo>
                    <a:pt x="131" y="1"/>
                  </a:moveTo>
                  <a:cubicBezTo>
                    <a:pt x="109" y="22"/>
                    <a:pt x="109" y="22"/>
                    <a:pt x="109" y="44"/>
                  </a:cubicBezTo>
                  <a:lnTo>
                    <a:pt x="1" y="976"/>
                  </a:lnTo>
                  <a:cubicBezTo>
                    <a:pt x="1" y="998"/>
                    <a:pt x="23" y="1020"/>
                    <a:pt x="44" y="1020"/>
                  </a:cubicBezTo>
                  <a:cubicBezTo>
                    <a:pt x="66" y="1020"/>
                    <a:pt x="88" y="1020"/>
                    <a:pt x="88" y="998"/>
                  </a:cubicBezTo>
                  <a:lnTo>
                    <a:pt x="174" y="131"/>
                  </a:lnTo>
                  <a:cubicBezTo>
                    <a:pt x="239" y="196"/>
                    <a:pt x="283" y="283"/>
                    <a:pt x="305" y="369"/>
                  </a:cubicBezTo>
                  <a:cubicBezTo>
                    <a:pt x="348" y="586"/>
                    <a:pt x="261" y="825"/>
                    <a:pt x="109" y="998"/>
                  </a:cubicBezTo>
                  <a:cubicBezTo>
                    <a:pt x="88" y="1020"/>
                    <a:pt x="88" y="1041"/>
                    <a:pt x="109" y="1063"/>
                  </a:cubicBezTo>
                  <a:lnTo>
                    <a:pt x="131" y="1063"/>
                  </a:lnTo>
                  <a:cubicBezTo>
                    <a:pt x="153" y="1063"/>
                    <a:pt x="174" y="1063"/>
                    <a:pt x="174" y="1041"/>
                  </a:cubicBezTo>
                  <a:cubicBezTo>
                    <a:pt x="348" y="846"/>
                    <a:pt x="413" y="608"/>
                    <a:pt x="391" y="348"/>
                  </a:cubicBezTo>
                  <a:cubicBezTo>
                    <a:pt x="370" y="218"/>
                    <a:pt x="283" y="87"/>
                    <a:pt x="1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5" name="Google Shape;5134;p83"/>
            <p:cNvSpPr/>
            <p:nvPr/>
          </p:nvSpPr>
          <p:spPr>
            <a:xfrm>
              <a:off x="2687430" y="1413575"/>
              <a:ext cx="201303" cy="342707"/>
            </a:xfrm>
            <a:custGeom>
              <a:avLst/>
              <a:gdLst/>
              <a:ahLst/>
              <a:cxnLst/>
              <a:rect l="l" t="t" r="r" b="b"/>
              <a:pathLst>
                <a:path w="5031" h="8565" extrusionOk="0">
                  <a:moveTo>
                    <a:pt x="4401" y="0"/>
                  </a:moveTo>
                  <a:cubicBezTo>
                    <a:pt x="4380" y="0"/>
                    <a:pt x="2147" y="390"/>
                    <a:pt x="976" y="2363"/>
                  </a:cubicBezTo>
                  <a:cubicBezTo>
                    <a:pt x="44" y="3924"/>
                    <a:pt x="0" y="5984"/>
                    <a:pt x="846" y="8542"/>
                  </a:cubicBezTo>
                  <a:cubicBezTo>
                    <a:pt x="867" y="8564"/>
                    <a:pt x="867" y="8564"/>
                    <a:pt x="889" y="8564"/>
                  </a:cubicBezTo>
                  <a:lnTo>
                    <a:pt x="2428" y="8564"/>
                  </a:lnTo>
                  <a:cubicBezTo>
                    <a:pt x="2472" y="8564"/>
                    <a:pt x="2472" y="8477"/>
                    <a:pt x="2428" y="8477"/>
                  </a:cubicBezTo>
                  <a:lnTo>
                    <a:pt x="932" y="8477"/>
                  </a:lnTo>
                  <a:cubicBezTo>
                    <a:pt x="87" y="5984"/>
                    <a:pt x="130" y="3924"/>
                    <a:pt x="1041" y="2407"/>
                  </a:cubicBezTo>
                  <a:cubicBezTo>
                    <a:pt x="2125" y="629"/>
                    <a:pt x="4076" y="130"/>
                    <a:pt x="4380" y="87"/>
                  </a:cubicBezTo>
                  <a:lnTo>
                    <a:pt x="4943" y="2819"/>
                  </a:lnTo>
                  <a:cubicBezTo>
                    <a:pt x="4952" y="2835"/>
                    <a:pt x="4966" y="2842"/>
                    <a:pt x="4981" y="2842"/>
                  </a:cubicBezTo>
                  <a:cubicBezTo>
                    <a:pt x="5005" y="2842"/>
                    <a:pt x="5030" y="2824"/>
                    <a:pt x="5030" y="2797"/>
                  </a:cubicBezTo>
                  <a:lnTo>
                    <a:pt x="4445" y="22"/>
                  </a:lnTo>
                  <a:cubicBezTo>
                    <a:pt x="4445" y="22"/>
                    <a:pt x="4423" y="0"/>
                    <a:pt x="44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6" name="Google Shape;5135;p83"/>
            <p:cNvSpPr/>
            <p:nvPr/>
          </p:nvSpPr>
          <p:spPr>
            <a:xfrm>
              <a:off x="2802137" y="1435782"/>
              <a:ext cx="60539" cy="102752"/>
            </a:xfrm>
            <a:custGeom>
              <a:avLst/>
              <a:gdLst/>
              <a:ahLst/>
              <a:cxnLst/>
              <a:rect l="l" t="t" r="r" b="b"/>
              <a:pathLst>
                <a:path w="1513" h="2568" extrusionOk="0">
                  <a:moveTo>
                    <a:pt x="57" y="0"/>
                  </a:moveTo>
                  <a:cubicBezTo>
                    <a:pt x="31" y="0"/>
                    <a:pt x="1" y="21"/>
                    <a:pt x="17" y="52"/>
                  </a:cubicBezTo>
                  <a:lnTo>
                    <a:pt x="1426" y="2546"/>
                  </a:lnTo>
                  <a:cubicBezTo>
                    <a:pt x="1426" y="2567"/>
                    <a:pt x="1448" y="2567"/>
                    <a:pt x="1469" y="2567"/>
                  </a:cubicBezTo>
                  <a:cubicBezTo>
                    <a:pt x="1491" y="2567"/>
                    <a:pt x="1513" y="2524"/>
                    <a:pt x="1491" y="2524"/>
                  </a:cubicBezTo>
                  <a:lnTo>
                    <a:pt x="82" y="9"/>
                  </a:lnTo>
                  <a:cubicBezTo>
                    <a:pt x="76" y="3"/>
                    <a:pt x="67" y="0"/>
                    <a:pt x="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7" name="Google Shape;5136;p83"/>
            <p:cNvSpPr/>
            <p:nvPr/>
          </p:nvSpPr>
          <p:spPr>
            <a:xfrm>
              <a:off x="2738122" y="1488476"/>
              <a:ext cx="96790" cy="84746"/>
            </a:xfrm>
            <a:custGeom>
              <a:avLst/>
              <a:gdLst/>
              <a:ahLst/>
              <a:cxnLst/>
              <a:rect l="l" t="t" r="r" b="b"/>
              <a:pathLst>
                <a:path w="2419" h="2118" extrusionOk="0">
                  <a:moveTo>
                    <a:pt x="67" y="0"/>
                  </a:moveTo>
                  <a:cubicBezTo>
                    <a:pt x="31" y="0"/>
                    <a:pt x="1" y="46"/>
                    <a:pt x="34" y="79"/>
                  </a:cubicBezTo>
                  <a:lnTo>
                    <a:pt x="2354" y="2117"/>
                  </a:lnTo>
                  <a:lnTo>
                    <a:pt x="2375" y="2117"/>
                  </a:lnTo>
                  <a:cubicBezTo>
                    <a:pt x="2375" y="2117"/>
                    <a:pt x="2397" y="2117"/>
                    <a:pt x="2397" y="2096"/>
                  </a:cubicBezTo>
                  <a:cubicBezTo>
                    <a:pt x="2419" y="2096"/>
                    <a:pt x="2419" y="2052"/>
                    <a:pt x="2397" y="2052"/>
                  </a:cubicBezTo>
                  <a:lnTo>
                    <a:pt x="99" y="14"/>
                  </a:lnTo>
                  <a:cubicBezTo>
                    <a:pt x="89" y="4"/>
                    <a:pt x="78" y="0"/>
                    <a:pt x="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8" name="Google Shape;5137;p83"/>
            <p:cNvSpPr/>
            <p:nvPr/>
          </p:nvSpPr>
          <p:spPr>
            <a:xfrm>
              <a:off x="2707355" y="1548012"/>
              <a:ext cx="111075" cy="39092"/>
            </a:xfrm>
            <a:custGeom>
              <a:avLst/>
              <a:gdLst/>
              <a:ahLst/>
              <a:cxnLst/>
              <a:rect l="l" t="t" r="r" b="b"/>
              <a:pathLst>
                <a:path w="2776" h="977" extrusionOk="0">
                  <a:moveTo>
                    <a:pt x="66" y="1"/>
                  </a:moveTo>
                  <a:cubicBezTo>
                    <a:pt x="44" y="1"/>
                    <a:pt x="22" y="22"/>
                    <a:pt x="1" y="44"/>
                  </a:cubicBezTo>
                  <a:cubicBezTo>
                    <a:pt x="1" y="66"/>
                    <a:pt x="22" y="87"/>
                    <a:pt x="44" y="87"/>
                  </a:cubicBezTo>
                  <a:lnTo>
                    <a:pt x="2733" y="976"/>
                  </a:lnTo>
                  <a:cubicBezTo>
                    <a:pt x="2754" y="976"/>
                    <a:pt x="2776" y="955"/>
                    <a:pt x="2776" y="955"/>
                  </a:cubicBezTo>
                  <a:cubicBezTo>
                    <a:pt x="2776" y="933"/>
                    <a:pt x="2776" y="911"/>
                    <a:pt x="2754" y="890"/>
                  </a:cubicBezTo>
                  <a:lnTo>
                    <a:pt x="6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9" name="Google Shape;5138;p83"/>
            <p:cNvSpPr/>
            <p:nvPr/>
          </p:nvSpPr>
          <p:spPr>
            <a:xfrm>
              <a:off x="2696952" y="1618271"/>
              <a:ext cx="117157" cy="7002"/>
            </a:xfrm>
            <a:custGeom>
              <a:avLst/>
              <a:gdLst/>
              <a:ahLst/>
              <a:cxnLst/>
              <a:rect l="l" t="t" r="r" b="b"/>
              <a:pathLst>
                <a:path w="2928" h="175" extrusionOk="0">
                  <a:moveTo>
                    <a:pt x="44" y="1"/>
                  </a:moveTo>
                  <a:cubicBezTo>
                    <a:pt x="1" y="1"/>
                    <a:pt x="1" y="66"/>
                    <a:pt x="44" y="66"/>
                  </a:cubicBezTo>
                  <a:lnTo>
                    <a:pt x="2884" y="174"/>
                  </a:lnTo>
                  <a:cubicBezTo>
                    <a:pt x="2906" y="174"/>
                    <a:pt x="2928" y="153"/>
                    <a:pt x="2928" y="131"/>
                  </a:cubicBezTo>
                  <a:cubicBezTo>
                    <a:pt x="2928" y="109"/>
                    <a:pt x="2906" y="88"/>
                    <a:pt x="2884" y="88"/>
                  </a:cubicBezTo>
                  <a:lnTo>
                    <a:pt x="4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0" name="Google Shape;5139;p83"/>
            <p:cNvSpPr/>
            <p:nvPr/>
          </p:nvSpPr>
          <p:spPr>
            <a:xfrm>
              <a:off x="2700433" y="1663403"/>
              <a:ext cx="107594" cy="7842"/>
            </a:xfrm>
            <a:custGeom>
              <a:avLst/>
              <a:gdLst/>
              <a:ahLst/>
              <a:cxnLst/>
              <a:rect l="l" t="t" r="r" b="b"/>
              <a:pathLst>
                <a:path w="2689" h="196" extrusionOk="0">
                  <a:moveTo>
                    <a:pt x="2645" y="0"/>
                  </a:moveTo>
                  <a:lnTo>
                    <a:pt x="44" y="109"/>
                  </a:lnTo>
                  <a:cubicBezTo>
                    <a:pt x="22" y="109"/>
                    <a:pt x="0" y="130"/>
                    <a:pt x="0" y="152"/>
                  </a:cubicBezTo>
                  <a:cubicBezTo>
                    <a:pt x="0" y="174"/>
                    <a:pt x="22" y="195"/>
                    <a:pt x="44" y="195"/>
                  </a:cubicBezTo>
                  <a:lnTo>
                    <a:pt x="2645" y="87"/>
                  </a:lnTo>
                  <a:cubicBezTo>
                    <a:pt x="2689" y="87"/>
                    <a:pt x="2689" y="65"/>
                    <a:pt x="2689" y="44"/>
                  </a:cubicBezTo>
                  <a:cubicBezTo>
                    <a:pt x="2689" y="22"/>
                    <a:pt x="2667" y="0"/>
                    <a:pt x="26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" name="Google Shape;5140;p83"/>
            <p:cNvSpPr/>
            <p:nvPr/>
          </p:nvSpPr>
          <p:spPr>
            <a:xfrm>
              <a:off x="2711716" y="1698093"/>
              <a:ext cx="97190" cy="25208"/>
            </a:xfrm>
            <a:custGeom>
              <a:avLst/>
              <a:gdLst/>
              <a:ahLst/>
              <a:cxnLst/>
              <a:rect l="l" t="t" r="r" b="b"/>
              <a:pathLst>
                <a:path w="2429" h="630" extrusionOk="0">
                  <a:moveTo>
                    <a:pt x="2363" y="0"/>
                  </a:moveTo>
                  <a:lnTo>
                    <a:pt x="22" y="542"/>
                  </a:lnTo>
                  <a:cubicBezTo>
                    <a:pt x="0" y="542"/>
                    <a:pt x="0" y="564"/>
                    <a:pt x="0" y="607"/>
                  </a:cubicBezTo>
                  <a:cubicBezTo>
                    <a:pt x="0" y="607"/>
                    <a:pt x="22" y="629"/>
                    <a:pt x="44" y="629"/>
                  </a:cubicBezTo>
                  <a:lnTo>
                    <a:pt x="2385" y="87"/>
                  </a:lnTo>
                  <a:cubicBezTo>
                    <a:pt x="2428" y="65"/>
                    <a:pt x="2407" y="0"/>
                    <a:pt x="23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2" name="Google Shape;5141;p83"/>
            <p:cNvSpPr/>
            <p:nvPr/>
          </p:nvSpPr>
          <p:spPr>
            <a:xfrm>
              <a:off x="2469339" y="1803322"/>
              <a:ext cx="149607" cy="165452"/>
            </a:xfrm>
            <a:custGeom>
              <a:avLst/>
              <a:gdLst/>
              <a:ahLst/>
              <a:cxnLst/>
              <a:rect l="l" t="t" r="r" b="b"/>
              <a:pathLst>
                <a:path w="3739" h="4135" extrusionOk="0">
                  <a:moveTo>
                    <a:pt x="2676" y="0"/>
                  </a:moveTo>
                  <a:cubicBezTo>
                    <a:pt x="0" y="0"/>
                    <a:pt x="313" y="3419"/>
                    <a:pt x="313" y="3419"/>
                  </a:cubicBezTo>
                  <a:lnTo>
                    <a:pt x="920" y="3636"/>
                  </a:lnTo>
                  <a:cubicBezTo>
                    <a:pt x="905" y="3356"/>
                    <a:pt x="1031" y="2994"/>
                    <a:pt x="1203" y="2637"/>
                  </a:cubicBezTo>
                  <a:lnTo>
                    <a:pt x="1203" y="2637"/>
                  </a:lnTo>
                  <a:cubicBezTo>
                    <a:pt x="1027" y="3487"/>
                    <a:pt x="1462" y="4135"/>
                    <a:pt x="1462" y="4135"/>
                  </a:cubicBezTo>
                  <a:lnTo>
                    <a:pt x="2264" y="4005"/>
                  </a:lnTo>
                  <a:cubicBezTo>
                    <a:pt x="1375" y="1923"/>
                    <a:pt x="3738" y="427"/>
                    <a:pt x="3738" y="427"/>
                  </a:cubicBezTo>
                  <a:lnTo>
                    <a:pt x="3435" y="80"/>
                  </a:lnTo>
                  <a:cubicBezTo>
                    <a:pt x="3158" y="26"/>
                    <a:pt x="2906" y="0"/>
                    <a:pt x="26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3" name="Google Shape;5142;p83"/>
            <p:cNvSpPr/>
            <p:nvPr/>
          </p:nvSpPr>
          <p:spPr>
            <a:xfrm>
              <a:off x="2552678" y="1504800"/>
              <a:ext cx="559775" cy="509439"/>
            </a:xfrm>
            <a:custGeom>
              <a:avLst/>
              <a:gdLst/>
              <a:ahLst/>
              <a:cxnLst/>
              <a:rect l="l" t="t" r="r" b="b"/>
              <a:pathLst>
                <a:path w="13990" h="12732" extrusionOk="0">
                  <a:moveTo>
                    <a:pt x="8276" y="0"/>
                  </a:moveTo>
                  <a:cubicBezTo>
                    <a:pt x="7991" y="0"/>
                    <a:pt x="7712" y="53"/>
                    <a:pt x="7444" y="170"/>
                  </a:cubicBezTo>
                  <a:cubicBezTo>
                    <a:pt x="4734" y="1341"/>
                    <a:pt x="5666" y="5850"/>
                    <a:pt x="5666" y="5850"/>
                  </a:cubicBezTo>
                  <a:cubicBezTo>
                    <a:pt x="5666" y="5850"/>
                    <a:pt x="5294" y="5789"/>
                    <a:pt x="4756" y="5789"/>
                  </a:cubicBezTo>
                  <a:cubicBezTo>
                    <a:pt x="3131" y="5789"/>
                    <a:pt x="0" y="6352"/>
                    <a:pt x="1092" y="10880"/>
                  </a:cubicBezTo>
                  <a:cubicBezTo>
                    <a:pt x="1425" y="12214"/>
                    <a:pt x="2906" y="12731"/>
                    <a:pt x="4674" y="12731"/>
                  </a:cubicBezTo>
                  <a:cubicBezTo>
                    <a:pt x="6469" y="12731"/>
                    <a:pt x="8560" y="12198"/>
                    <a:pt x="10046" y="11444"/>
                  </a:cubicBezTo>
                  <a:cubicBezTo>
                    <a:pt x="12973" y="9926"/>
                    <a:pt x="9764" y="3487"/>
                    <a:pt x="9764" y="3487"/>
                  </a:cubicBezTo>
                  <a:lnTo>
                    <a:pt x="9764" y="3487"/>
                  </a:lnTo>
                  <a:cubicBezTo>
                    <a:pt x="9764" y="3487"/>
                    <a:pt x="11766" y="4915"/>
                    <a:pt x="12838" y="4915"/>
                  </a:cubicBezTo>
                  <a:cubicBezTo>
                    <a:pt x="12962" y="4915"/>
                    <a:pt x="13073" y="4896"/>
                    <a:pt x="13168" y="4853"/>
                  </a:cubicBezTo>
                  <a:cubicBezTo>
                    <a:pt x="13989" y="4482"/>
                    <a:pt x="10895" y="0"/>
                    <a:pt x="82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4" name="Google Shape;5143;p83"/>
            <p:cNvSpPr/>
            <p:nvPr/>
          </p:nvSpPr>
          <p:spPr>
            <a:xfrm>
              <a:off x="2915563" y="1919273"/>
              <a:ext cx="86787" cy="235153"/>
            </a:xfrm>
            <a:custGeom>
              <a:avLst/>
              <a:gdLst/>
              <a:ahLst/>
              <a:cxnLst/>
              <a:rect l="l" t="t" r="r" b="b"/>
              <a:pathLst>
                <a:path w="2169" h="5877" extrusionOk="0">
                  <a:moveTo>
                    <a:pt x="1583" y="1"/>
                  </a:moveTo>
                  <a:lnTo>
                    <a:pt x="0" y="738"/>
                  </a:lnTo>
                  <a:lnTo>
                    <a:pt x="954" y="5876"/>
                  </a:lnTo>
                  <a:lnTo>
                    <a:pt x="2168" y="5638"/>
                  </a:lnTo>
                  <a:cubicBezTo>
                    <a:pt x="2147" y="4879"/>
                    <a:pt x="1583" y="1"/>
                    <a:pt x="158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5" name="Google Shape;5144;p83"/>
            <p:cNvSpPr/>
            <p:nvPr/>
          </p:nvSpPr>
          <p:spPr>
            <a:xfrm>
              <a:off x="2679628" y="1919273"/>
              <a:ext cx="87627" cy="235153"/>
            </a:xfrm>
            <a:custGeom>
              <a:avLst/>
              <a:gdLst/>
              <a:ahLst/>
              <a:cxnLst/>
              <a:rect l="l" t="t" r="r" b="b"/>
              <a:pathLst>
                <a:path w="2190" h="5877" extrusionOk="0">
                  <a:moveTo>
                    <a:pt x="1604" y="1"/>
                  </a:moveTo>
                  <a:lnTo>
                    <a:pt x="0" y="738"/>
                  </a:lnTo>
                  <a:lnTo>
                    <a:pt x="976" y="5876"/>
                  </a:lnTo>
                  <a:lnTo>
                    <a:pt x="2190" y="5638"/>
                  </a:lnTo>
                  <a:cubicBezTo>
                    <a:pt x="2168" y="4879"/>
                    <a:pt x="1604" y="1"/>
                    <a:pt x="16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6" name="Google Shape;5145;p83"/>
            <p:cNvSpPr/>
            <p:nvPr/>
          </p:nvSpPr>
          <p:spPr>
            <a:xfrm>
              <a:off x="2582445" y="1927955"/>
              <a:ext cx="83346" cy="223870"/>
            </a:xfrm>
            <a:custGeom>
              <a:avLst/>
              <a:gdLst/>
              <a:ahLst/>
              <a:cxnLst/>
              <a:rect l="l" t="t" r="r" b="b"/>
              <a:pathLst>
                <a:path w="2083" h="5595" extrusionOk="0">
                  <a:moveTo>
                    <a:pt x="2082" y="1"/>
                  </a:moveTo>
                  <a:lnTo>
                    <a:pt x="348" y="304"/>
                  </a:lnTo>
                  <a:lnTo>
                    <a:pt x="1" y="5551"/>
                  </a:lnTo>
                  <a:lnTo>
                    <a:pt x="1237" y="5594"/>
                  </a:lnTo>
                  <a:cubicBezTo>
                    <a:pt x="1410" y="4857"/>
                    <a:pt x="2082" y="1"/>
                    <a:pt x="20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7" name="Google Shape;5146;p83"/>
            <p:cNvSpPr/>
            <p:nvPr/>
          </p:nvSpPr>
          <p:spPr>
            <a:xfrm>
              <a:off x="2960654" y="1862058"/>
              <a:ext cx="159650" cy="192620"/>
            </a:xfrm>
            <a:custGeom>
              <a:avLst/>
              <a:gdLst/>
              <a:ahLst/>
              <a:cxnLst/>
              <a:rect l="l" t="t" r="r" b="b"/>
              <a:pathLst>
                <a:path w="3990" h="4814" extrusionOk="0">
                  <a:moveTo>
                    <a:pt x="803" y="0"/>
                  </a:moveTo>
                  <a:lnTo>
                    <a:pt x="1" y="1041"/>
                  </a:lnTo>
                  <a:cubicBezTo>
                    <a:pt x="1" y="1041"/>
                    <a:pt x="2234" y="1713"/>
                    <a:pt x="2429" y="1800"/>
                  </a:cubicBezTo>
                  <a:cubicBezTo>
                    <a:pt x="2646" y="1886"/>
                    <a:pt x="1041" y="3946"/>
                    <a:pt x="1041" y="3946"/>
                  </a:cubicBezTo>
                  <a:lnTo>
                    <a:pt x="2169" y="4813"/>
                  </a:lnTo>
                  <a:cubicBezTo>
                    <a:pt x="2169" y="4813"/>
                    <a:pt x="3990" y="2363"/>
                    <a:pt x="3990" y="1431"/>
                  </a:cubicBezTo>
                  <a:cubicBezTo>
                    <a:pt x="3990" y="499"/>
                    <a:pt x="803" y="0"/>
                    <a:pt x="8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8" name="Google Shape;5147;p83"/>
            <p:cNvSpPr/>
            <p:nvPr/>
          </p:nvSpPr>
          <p:spPr>
            <a:xfrm>
              <a:off x="2992741" y="1587023"/>
              <a:ext cx="109354" cy="115796"/>
            </a:xfrm>
            <a:custGeom>
              <a:avLst/>
              <a:gdLst/>
              <a:ahLst/>
              <a:cxnLst/>
              <a:rect l="l" t="t" r="r" b="b"/>
              <a:pathLst>
                <a:path w="2733" h="2894" extrusionOk="0">
                  <a:moveTo>
                    <a:pt x="755" y="0"/>
                  </a:moveTo>
                  <a:cubicBezTo>
                    <a:pt x="373" y="0"/>
                    <a:pt x="1" y="2213"/>
                    <a:pt x="1" y="2213"/>
                  </a:cubicBezTo>
                  <a:cubicBezTo>
                    <a:pt x="1" y="2213"/>
                    <a:pt x="1044" y="2894"/>
                    <a:pt x="1744" y="2894"/>
                  </a:cubicBezTo>
                  <a:cubicBezTo>
                    <a:pt x="1901" y="2894"/>
                    <a:pt x="2040" y="2860"/>
                    <a:pt x="2147" y="2776"/>
                  </a:cubicBezTo>
                  <a:cubicBezTo>
                    <a:pt x="2732" y="2343"/>
                    <a:pt x="1258" y="457"/>
                    <a:pt x="846" y="45"/>
                  </a:cubicBezTo>
                  <a:cubicBezTo>
                    <a:pt x="816" y="14"/>
                    <a:pt x="785" y="0"/>
                    <a:pt x="7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9" name="Google Shape;5148;p83"/>
            <p:cNvSpPr/>
            <p:nvPr/>
          </p:nvSpPr>
          <p:spPr>
            <a:xfrm>
              <a:off x="2754205" y="1456473"/>
              <a:ext cx="78985" cy="97831"/>
            </a:xfrm>
            <a:custGeom>
              <a:avLst/>
              <a:gdLst/>
              <a:ahLst/>
              <a:cxnLst/>
              <a:rect l="l" t="t" r="r" b="b"/>
              <a:pathLst>
                <a:path w="1974" h="2445" extrusionOk="0">
                  <a:moveTo>
                    <a:pt x="738" y="0"/>
                  </a:moveTo>
                  <a:cubicBezTo>
                    <a:pt x="738" y="0"/>
                    <a:pt x="1" y="954"/>
                    <a:pt x="152" y="1843"/>
                  </a:cubicBezTo>
                  <a:cubicBezTo>
                    <a:pt x="239" y="2339"/>
                    <a:pt x="772" y="2445"/>
                    <a:pt x="1212" y="2445"/>
                  </a:cubicBezTo>
                  <a:cubicBezTo>
                    <a:pt x="1543" y="2445"/>
                    <a:pt x="1822" y="2385"/>
                    <a:pt x="1822" y="2385"/>
                  </a:cubicBezTo>
                  <a:lnTo>
                    <a:pt x="1973" y="2103"/>
                  </a:lnTo>
                  <a:lnTo>
                    <a:pt x="73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0" name="Google Shape;5149;p83"/>
            <p:cNvSpPr/>
            <p:nvPr/>
          </p:nvSpPr>
          <p:spPr>
            <a:xfrm>
              <a:off x="2894718" y="1555094"/>
              <a:ext cx="34771" cy="32010"/>
            </a:xfrm>
            <a:custGeom>
              <a:avLst/>
              <a:gdLst/>
              <a:ahLst/>
              <a:cxnLst/>
              <a:rect l="l" t="t" r="r" b="b"/>
              <a:pathLst>
                <a:path w="869" h="800" extrusionOk="0">
                  <a:moveTo>
                    <a:pt x="268" y="1"/>
                  </a:moveTo>
                  <a:cubicBezTo>
                    <a:pt x="241" y="1"/>
                    <a:pt x="224" y="32"/>
                    <a:pt x="239" y="62"/>
                  </a:cubicBezTo>
                  <a:cubicBezTo>
                    <a:pt x="434" y="257"/>
                    <a:pt x="608" y="474"/>
                    <a:pt x="738" y="734"/>
                  </a:cubicBezTo>
                  <a:cubicBezTo>
                    <a:pt x="499" y="648"/>
                    <a:pt x="261" y="539"/>
                    <a:pt x="66" y="387"/>
                  </a:cubicBezTo>
                  <a:cubicBezTo>
                    <a:pt x="44" y="387"/>
                    <a:pt x="22" y="387"/>
                    <a:pt x="22" y="409"/>
                  </a:cubicBezTo>
                  <a:cubicBezTo>
                    <a:pt x="1" y="431"/>
                    <a:pt x="1" y="452"/>
                    <a:pt x="22" y="474"/>
                  </a:cubicBezTo>
                  <a:cubicBezTo>
                    <a:pt x="218" y="626"/>
                    <a:pt x="456" y="734"/>
                    <a:pt x="716" y="799"/>
                  </a:cubicBezTo>
                  <a:cubicBezTo>
                    <a:pt x="760" y="799"/>
                    <a:pt x="781" y="799"/>
                    <a:pt x="803" y="778"/>
                  </a:cubicBezTo>
                  <a:cubicBezTo>
                    <a:pt x="868" y="669"/>
                    <a:pt x="565" y="301"/>
                    <a:pt x="304" y="19"/>
                  </a:cubicBezTo>
                  <a:cubicBezTo>
                    <a:pt x="292" y="6"/>
                    <a:pt x="279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1" name="Google Shape;5150;p83"/>
            <p:cNvSpPr/>
            <p:nvPr/>
          </p:nvSpPr>
          <p:spPr>
            <a:xfrm>
              <a:off x="2922485" y="1525606"/>
              <a:ext cx="33891" cy="32010"/>
            </a:xfrm>
            <a:custGeom>
              <a:avLst/>
              <a:gdLst/>
              <a:ahLst/>
              <a:cxnLst/>
              <a:rect l="l" t="t" r="r" b="b"/>
              <a:pathLst>
                <a:path w="847" h="800" extrusionOk="0">
                  <a:moveTo>
                    <a:pt x="246" y="1"/>
                  </a:moveTo>
                  <a:cubicBezTo>
                    <a:pt x="219" y="1"/>
                    <a:pt x="202" y="31"/>
                    <a:pt x="217" y="62"/>
                  </a:cubicBezTo>
                  <a:cubicBezTo>
                    <a:pt x="413" y="257"/>
                    <a:pt x="586" y="474"/>
                    <a:pt x="716" y="734"/>
                  </a:cubicBezTo>
                  <a:cubicBezTo>
                    <a:pt x="478" y="647"/>
                    <a:pt x="261" y="539"/>
                    <a:pt x="66" y="409"/>
                  </a:cubicBezTo>
                  <a:cubicBezTo>
                    <a:pt x="55" y="398"/>
                    <a:pt x="44" y="393"/>
                    <a:pt x="33" y="393"/>
                  </a:cubicBezTo>
                  <a:cubicBezTo>
                    <a:pt x="22" y="393"/>
                    <a:pt x="11" y="398"/>
                    <a:pt x="1" y="409"/>
                  </a:cubicBezTo>
                  <a:cubicBezTo>
                    <a:pt x="1" y="409"/>
                    <a:pt x="1" y="431"/>
                    <a:pt x="1" y="452"/>
                  </a:cubicBezTo>
                  <a:cubicBezTo>
                    <a:pt x="217" y="626"/>
                    <a:pt x="456" y="734"/>
                    <a:pt x="716" y="799"/>
                  </a:cubicBezTo>
                  <a:cubicBezTo>
                    <a:pt x="738" y="799"/>
                    <a:pt x="781" y="799"/>
                    <a:pt x="781" y="777"/>
                  </a:cubicBezTo>
                  <a:cubicBezTo>
                    <a:pt x="846" y="669"/>
                    <a:pt x="543" y="301"/>
                    <a:pt x="282" y="19"/>
                  </a:cubicBezTo>
                  <a:cubicBezTo>
                    <a:pt x="270" y="6"/>
                    <a:pt x="257" y="1"/>
                    <a:pt x="2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2" name="Google Shape;5151;p83"/>
            <p:cNvSpPr/>
            <p:nvPr/>
          </p:nvSpPr>
          <p:spPr>
            <a:xfrm>
              <a:off x="3028830" y="1656242"/>
              <a:ext cx="28169" cy="27128"/>
            </a:xfrm>
            <a:custGeom>
              <a:avLst/>
              <a:gdLst/>
              <a:ahLst/>
              <a:cxnLst/>
              <a:rect l="l" t="t" r="r" b="b"/>
              <a:pathLst>
                <a:path w="704" h="678" extrusionOk="0">
                  <a:moveTo>
                    <a:pt x="223" y="0"/>
                  </a:moveTo>
                  <a:cubicBezTo>
                    <a:pt x="147" y="0"/>
                    <a:pt x="67" y="42"/>
                    <a:pt x="31" y="114"/>
                  </a:cubicBezTo>
                  <a:cubicBezTo>
                    <a:pt x="0" y="145"/>
                    <a:pt x="24" y="175"/>
                    <a:pt x="56" y="175"/>
                  </a:cubicBezTo>
                  <a:cubicBezTo>
                    <a:pt x="69" y="175"/>
                    <a:pt x="83" y="170"/>
                    <a:pt x="96" y="158"/>
                  </a:cubicBezTo>
                  <a:cubicBezTo>
                    <a:pt x="139" y="114"/>
                    <a:pt x="204" y="71"/>
                    <a:pt x="269" y="71"/>
                  </a:cubicBezTo>
                  <a:cubicBezTo>
                    <a:pt x="356" y="92"/>
                    <a:pt x="486" y="201"/>
                    <a:pt x="638" y="634"/>
                  </a:cubicBezTo>
                  <a:cubicBezTo>
                    <a:pt x="638" y="656"/>
                    <a:pt x="638" y="678"/>
                    <a:pt x="660" y="678"/>
                  </a:cubicBezTo>
                  <a:lnTo>
                    <a:pt x="681" y="678"/>
                  </a:lnTo>
                  <a:cubicBezTo>
                    <a:pt x="703" y="656"/>
                    <a:pt x="703" y="634"/>
                    <a:pt x="703" y="613"/>
                  </a:cubicBezTo>
                  <a:cubicBezTo>
                    <a:pt x="573" y="244"/>
                    <a:pt x="443" y="27"/>
                    <a:pt x="269" y="6"/>
                  </a:cubicBezTo>
                  <a:cubicBezTo>
                    <a:pt x="255" y="2"/>
                    <a:pt x="239" y="0"/>
                    <a:pt x="2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3" name="Google Shape;5152;p83"/>
            <p:cNvSpPr/>
            <p:nvPr/>
          </p:nvSpPr>
          <p:spPr>
            <a:xfrm>
              <a:off x="3045674" y="1638237"/>
              <a:ext cx="21727" cy="39092"/>
            </a:xfrm>
            <a:custGeom>
              <a:avLst/>
              <a:gdLst/>
              <a:ahLst/>
              <a:cxnLst/>
              <a:rect l="l" t="t" r="r" b="b"/>
              <a:pathLst>
                <a:path w="543" h="977" extrusionOk="0">
                  <a:moveTo>
                    <a:pt x="260" y="0"/>
                  </a:moveTo>
                  <a:cubicBezTo>
                    <a:pt x="239" y="0"/>
                    <a:pt x="217" y="0"/>
                    <a:pt x="217" y="22"/>
                  </a:cubicBezTo>
                  <a:cubicBezTo>
                    <a:pt x="195" y="44"/>
                    <a:pt x="0" y="434"/>
                    <a:pt x="456" y="954"/>
                  </a:cubicBezTo>
                  <a:cubicBezTo>
                    <a:pt x="477" y="954"/>
                    <a:pt x="477" y="976"/>
                    <a:pt x="499" y="976"/>
                  </a:cubicBezTo>
                  <a:cubicBezTo>
                    <a:pt x="499" y="976"/>
                    <a:pt x="521" y="954"/>
                    <a:pt x="521" y="954"/>
                  </a:cubicBezTo>
                  <a:cubicBezTo>
                    <a:pt x="542" y="933"/>
                    <a:pt x="542" y="911"/>
                    <a:pt x="521" y="889"/>
                  </a:cubicBezTo>
                  <a:cubicBezTo>
                    <a:pt x="109" y="434"/>
                    <a:pt x="282" y="66"/>
                    <a:pt x="282" y="66"/>
                  </a:cubicBezTo>
                  <a:cubicBezTo>
                    <a:pt x="282" y="44"/>
                    <a:pt x="282" y="22"/>
                    <a:pt x="2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4" name="Google Shape;5153;p83"/>
            <p:cNvSpPr/>
            <p:nvPr/>
          </p:nvSpPr>
          <p:spPr>
            <a:xfrm>
              <a:off x="2766368" y="1483434"/>
              <a:ext cx="52056" cy="63020"/>
            </a:xfrm>
            <a:custGeom>
              <a:avLst/>
              <a:gdLst/>
              <a:ahLst/>
              <a:cxnLst/>
              <a:rect l="l" t="t" r="r" b="b"/>
              <a:pathLst>
                <a:path w="1301" h="1575" extrusionOk="0">
                  <a:moveTo>
                    <a:pt x="332" y="1"/>
                  </a:moveTo>
                  <a:cubicBezTo>
                    <a:pt x="328" y="1"/>
                    <a:pt x="325" y="3"/>
                    <a:pt x="325" y="10"/>
                  </a:cubicBezTo>
                  <a:cubicBezTo>
                    <a:pt x="304" y="10"/>
                    <a:pt x="304" y="10"/>
                    <a:pt x="282" y="32"/>
                  </a:cubicBezTo>
                  <a:cubicBezTo>
                    <a:pt x="282" y="54"/>
                    <a:pt x="0" y="878"/>
                    <a:pt x="325" y="1311"/>
                  </a:cubicBezTo>
                  <a:cubicBezTo>
                    <a:pt x="462" y="1487"/>
                    <a:pt x="651" y="1575"/>
                    <a:pt x="862" y="1575"/>
                  </a:cubicBezTo>
                  <a:cubicBezTo>
                    <a:pt x="885" y="1575"/>
                    <a:pt x="909" y="1573"/>
                    <a:pt x="932" y="1571"/>
                  </a:cubicBezTo>
                  <a:lnTo>
                    <a:pt x="1041" y="1571"/>
                  </a:lnTo>
                  <a:cubicBezTo>
                    <a:pt x="1062" y="1571"/>
                    <a:pt x="1084" y="1550"/>
                    <a:pt x="1084" y="1528"/>
                  </a:cubicBezTo>
                  <a:cubicBezTo>
                    <a:pt x="1084" y="1506"/>
                    <a:pt x="1062" y="1506"/>
                    <a:pt x="1041" y="1506"/>
                  </a:cubicBezTo>
                  <a:cubicBezTo>
                    <a:pt x="1000" y="1514"/>
                    <a:pt x="959" y="1517"/>
                    <a:pt x="918" y="1517"/>
                  </a:cubicBezTo>
                  <a:cubicBezTo>
                    <a:pt x="722" y="1517"/>
                    <a:pt x="534" y="1433"/>
                    <a:pt x="390" y="1289"/>
                  </a:cubicBezTo>
                  <a:cubicBezTo>
                    <a:pt x="152" y="964"/>
                    <a:pt x="282" y="357"/>
                    <a:pt x="347" y="140"/>
                  </a:cubicBezTo>
                  <a:lnTo>
                    <a:pt x="347" y="140"/>
                  </a:lnTo>
                  <a:lnTo>
                    <a:pt x="1236" y="1420"/>
                  </a:lnTo>
                  <a:lnTo>
                    <a:pt x="1301" y="1420"/>
                  </a:lnTo>
                  <a:cubicBezTo>
                    <a:pt x="1301" y="1398"/>
                    <a:pt x="1301" y="1376"/>
                    <a:pt x="1301" y="1355"/>
                  </a:cubicBezTo>
                  <a:lnTo>
                    <a:pt x="369" y="10"/>
                  </a:lnTo>
                  <a:cubicBezTo>
                    <a:pt x="354" y="10"/>
                    <a:pt x="340" y="1"/>
                    <a:pt x="3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5" name="Google Shape;5154;p83"/>
            <p:cNvSpPr/>
            <p:nvPr/>
          </p:nvSpPr>
          <p:spPr>
            <a:xfrm>
              <a:off x="2827943" y="1516804"/>
              <a:ext cx="176135" cy="132761"/>
            </a:xfrm>
            <a:custGeom>
              <a:avLst/>
              <a:gdLst/>
              <a:ahLst/>
              <a:cxnLst/>
              <a:rect l="l" t="t" r="r" b="b"/>
              <a:pathLst>
                <a:path w="4402" h="3318" extrusionOk="0">
                  <a:moveTo>
                    <a:pt x="304" y="0"/>
                  </a:moveTo>
                  <a:lnTo>
                    <a:pt x="0" y="174"/>
                  </a:lnTo>
                  <a:cubicBezTo>
                    <a:pt x="673" y="499"/>
                    <a:pt x="347" y="1626"/>
                    <a:pt x="391" y="2168"/>
                  </a:cubicBezTo>
                  <a:cubicBezTo>
                    <a:pt x="434" y="2689"/>
                    <a:pt x="1041" y="2710"/>
                    <a:pt x="2385" y="2754"/>
                  </a:cubicBezTo>
                  <a:cubicBezTo>
                    <a:pt x="3751" y="2775"/>
                    <a:pt x="4315" y="3317"/>
                    <a:pt x="4315" y="3317"/>
                  </a:cubicBezTo>
                  <a:lnTo>
                    <a:pt x="4402" y="2970"/>
                  </a:lnTo>
                  <a:cubicBezTo>
                    <a:pt x="3708" y="2515"/>
                    <a:pt x="1388" y="2428"/>
                    <a:pt x="911" y="2385"/>
                  </a:cubicBezTo>
                  <a:cubicBezTo>
                    <a:pt x="456" y="2342"/>
                    <a:pt x="759" y="1084"/>
                    <a:pt x="759" y="997"/>
                  </a:cubicBezTo>
                  <a:cubicBezTo>
                    <a:pt x="759" y="217"/>
                    <a:pt x="304" y="0"/>
                    <a:pt x="3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6" name="Google Shape;5155;p83"/>
            <p:cNvSpPr/>
            <p:nvPr/>
          </p:nvSpPr>
          <p:spPr>
            <a:xfrm>
              <a:off x="2855709" y="1507561"/>
              <a:ext cx="159650" cy="127320"/>
            </a:xfrm>
            <a:custGeom>
              <a:avLst/>
              <a:gdLst/>
              <a:ahLst/>
              <a:cxnLst/>
              <a:rect l="l" t="t" r="r" b="b"/>
              <a:pathLst>
                <a:path w="3990" h="3182" extrusionOk="0">
                  <a:moveTo>
                    <a:pt x="155" y="0"/>
                  </a:moveTo>
                  <a:cubicBezTo>
                    <a:pt x="92" y="0"/>
                    <a:pt x="28" y="8"/>
                    <a:pt x="0" y="36"/>
                  </a:cubicBezTo>
                  <a:cubicBezTo>
                    <a:pt x="0" y="36"/>
                    <a:pt x="3838" y="3028"/>
                    <a:pt x="3859" y="3158"/>
                  </a:cubicBezTo>
                  <a:cubicBezTo>
                    <a:pt x="3862" y="3174"/>
                    <a:pt x="3866" y="3181"/>
                    <a:pt x="3871" y="3181"/>
                  </a:cubicBezTo>
                  <a:cubicBezTo>
                    <a:pt x="3906" y="3181"/>
                    <a:pt x="3989" y="2833"/>
                    <a:pt x="3989" y="2833"/>
                  </a:cubicBezTo>
                  <a:lnTo>
                    <a:pt x="325" y="14"/>
                  </a:lnTo>
                  <a:cubicBezTo>
                    <a:pt x="325" y="14"/>
                    <a:pt x="240" y="0"/>
                    <a:pt x="1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7" name="Google Shape;5156;p83"/>
            <p:cNvSpPr/>
            <p:nvPr/>
          </p:nvSpPr>
          <p:spPr>
            <a:xfrm>
              <a:off x="2866112" y="1525446"/>
              <a:ext cx="105873" cy="76984"/>
            </a:xfrm>
            <a:custGeom>
              <a:avLst/>
              <a:gdLst/>
              <a:ahLst/>
              <a:cxnLst/>
              <a:rect l="l" t="t" r="r" b="b"/>
              <a:pathLst>
                <a:path w="2646" h="1924" extrusionOk="0">
                  <a:moveTo>
                    <a:pt x="521" y="1"/>
                  </a:moveTo>
                  <a:cubicBezTo>
                    <a:pt x="521" y="1"/>
                    <a:pt x="0" y="1389"/>
                    <a:pt x="347" y="1735"/>
                  </a:cubicBezTo>
                  <a:cubicBezTo>
                    <a:pt x="495" y="1883"/>
                    <a:pt x="983" y="1924"/>
                    <a:pt x="1472" y="1924"/>
                  </a:cubicBezTo>
                  <a:cubicBezTo>
                    <a:pt x="2058" y="1924"/>
                    <a:pt x="2645" y="1866"/>
                    <a:pt x="2645" y="1866"/>
                  </a:cubicBezTo>
                  <a:lnTo>
                    <a:pt x="2645" y="1649"/>
                  </a:lnTo>
                  <a:cubicBezTo>
                    <a:pt x="2645" y="1649"/>
                    <a:pt x="2485" y="1653"/>
                    <a:pt x="2254" y="1653"/>
                  </a:cubicBezTo>
                  <a:cubicBezTo>
                    <a:pt x="1734" y="1653"/>
                    <a:pt x="854" y="1632"/>
                    <a:pt x="629" y="1497"/>
                  </a:cubicBezTo>
                  <a:cubicBezTo>
                    <a:pt x="282" y="1324"/>
                    <a:pt x="824" y="131"/>
                    <a:pt x="824" y="131"/>
                  </a:cubicBezTo>
                  <a:lnTo>
                    <a:pt x="52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8" name="Google Shape;5157;p83"/>
            <p:cNvSpPr/>
            <p:nvPr/>
          </p:nvSpPr>
          <p:spPr>
            <a:xfrm>
              <a:off x="2883436" y="1504640"/>
              <a:ext cx="46895" cy="12724"/>
            </a:xfrm>
            <a:custGeom>
              <a:avLst/>
              <a:gdLst/>
              <a:ahLst/>
              <a:cxnLst/>
              <a:rect l="l" t="t" r="r" b="b"/>
              <a:pathLst>
                <a:path w="1172" h="318" extrusionOk="0">
                  <a:moveTo>
                    <a:pt x="1" y="1"/>
                  </a:moveTo>
                  <a:cubicBezTo>
                    <a:pt x="1" y="1"/>
                    <a:pt x="1" y="317"/>
                    <a:pt x="634" y="317"/>
                  </a:cubicBezTo>
                  <a:cubicBezTo>
                    <a:pt x="778" y="317"/>
                    <a:pt x="955" y="301"/>
                    <a:pt x="1172" y="261"/>
                  </a:cubicBezTo>
                  <a:lnTo>
                    <a:pt x="890" y="152"/>
                  </a:lnTo>
                  <a:cubicBezTo>
                    <a:pt x="890" y="152"/>
                    <a:pt x="814" y="162"/>
                    <a:pt x="716" y="162"/>
                  </a:cubicBezTo>
                  <a:cubicBezTo>
                    <a:pt x="553" y="162"/>
                    <a:pt x="332" y="136"/>
                    <a:pt x="3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9" name="Google Shape;5158;p83"/>
            <p:cNvSpPr/>
            <p:nvPr/>
          </p:nvSpPr>
          <p:spPr>
            <a:xfrm>
              <a:off x="2978858" y="1549773"/>
              <a:ext cx="44294" cy="62500"/>
            </a:xfrm>
            <a:custGeom>
              <a:avLst/>
              <a:gdLst/>
              <a:ahLst/>
              <a:cxnLst/>
              <a:rect l="l" t="t" r="r" b="b"/>
              <a:pathLst>
                <a:path w="1107" h="1562" extrusionOk="0">
                  <a:moveTo>
                    <a:pt x="174" y="0"/>
                  </a:moveTo>
                  <a:cubicBezTo>
                    <a:pt x="174" y="0"/>
                    <a:pt x="1" y="781"/>
                    <a:pt x="911" y="1561"/>
                  </a:cubicBezTo>
                  <a:lnTo>
                    <a:pt x="1107" y="1344"/>
                  </a:lnTo>
                  <a:cubicBezTo>
                    <a:pt x="1107" y="1344"/>
                    <a:pt x="434" y="867"/>
                    <a:pt x="391" y="195"/>
                  </a:cubicBezTo>
                  <a:lnTo>
                    <a:pt x="17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40" name="Google Shape;5159;p83"/>
            <p:cNvSpPr/>
            <p:nvPr/>
          </p:nvSpPr>
          <p:spPr>
            <a:xfrm>
              <a:off x="2891278" y="1519884"/>
              <a:ext cx="84186" cy="75023"/>
            </a:xfrm>
            <a:custGeom>
              <a:avLst/>
              <a:gdLst/>
              <a:ahLst/>
              <a:cxnLst/>
              <a:rect l="l" t="t" r="r" b="b"/>
              <a:pathLst>
                <a:path w="2104" h="1875" extrusionOk="0">
                  <a:moveTo>
                    <a:pt x="925" y="0"/>
                  </a:moveTo>
                  <a:cubicBezTo>
                    <a:pt x="443" y="0"/>
                    <a:pt x="0" y="183"/>
                    <a:pt x="0" y="183"/>
                  </a:cubicBezTo>
                  <a:lnTo>
                    <a:pt x="130" y="335"/>
                  </a:lnTo>
                  <a:cubicBezTo>
                    <a:pt x="130" y="335"/>
                    <a:pt x="640" y="112"/>
                    <a:pt x="1058" y="112"/>
                  </a:cubicBezTo>
                  <a:cubicBezTo>
                    <a:pt x="1237" y="112"/>
                    <a:pt x="1398" y="153"/>
                    <a:pt x="1496" y="270"/>
                  </a:cubicBezTo>
                  <a:cubicBezTo>
                    <a:pt x="1821" y="660"/>
                    <a:pt x="1886" y="1723"/>
                    <a:pt x="1886" y="1723"/>
                  </a:cubicBezTo>
                  <a:lnTo>
                    <a:pt x="2103" y="1874"/>
                  </a:lnTo>
                  <a:cubicBezTo>
                    <a:pt x="2103" y="1874"/>
                    <a:pt x="2038" y="465"/>
                    <a:pt x="1626" y="183"/>
                  </a:cubicBezTo>
                  <a:cubicBezTo>
                    <a:pt x="1417" y="46"/>
                    <a:pt x="1166" y="0"/>
                    <a:pt x="9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41" name="Google Shape;5160;p83"/>
            <p:cNvSpPr/>
            <p:nvPr/>
          </p:nvSpPr>
          <p:spPr>
            <a:xfrm>
              <a:off x="2781972" y="1580101"/>
              <a:ext cx="167452" cy="92229"/>
            </a:xfrm>
            <a:custGeom>
              <a:avLst/>
              <a:gdLst/>
              <a:ahLst/>
              <a:cxnLst/>
              <a:rect l="l" t="t" r="r" b="b"/>
              <a:pathLst>
                <a:path w="4185" h="2305" extrusionOk="0">
                  <a:moveTo>
                    <a:pt x="152" y="1"/>
                  </a:moveTo>
                  <a:lnTo>
                    <a:pt x="0" y="456"/>
                  </a:lnTo>
                  <a:cubicBezTo>
                    <a:pt x="521" y="781"/>
                    <a:pt x="521" y="1627"/>
                    <a:pt x="1106" y="1930"/>
                  </a:cubicBezTo>
                  <a:cubicBezTo>
                    <a:pt x="1594" y="2180"/>
                    <a:pt x="2120" y="2304"/>
                    <a:pt x="2645" y="2304"/>
                  </a:cubicBezTo>
                  <a:cubicBezTo>
                    <a:pt x="3171" y="2304"/>
                    <a:pt x="3697" y="2180"/>
                    <a:pt x="4185" y="1930"/>
                  </a:cubicBezTo>
                  <a:lnTo>
                    <a:pt x="4033" y="1584"/>
                  </a:lnTo>
                  <a:cubicBezTo>
                    <a:pt x="3667" y="1807"/>
                    <a:pt x="3043" y="1940"/>
                    <a:pt x="2451" y="1940"/>
                  </a:cubicBezTo>
                  <a:cubicBezTo>
                    <a:pt x="1780" y="1940"/>
                    <a:pt x="1149" y="1770"/>
                    <a:pt x="976" y="1367"/>
                  </a:cubicBezTo>
                  <a:cubicBezTo>
                    <a:pt x="781" y="868"/>
                    <a:pt x="499" y="391"/>
                    <a:pt x="1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42" name="Google Shape;5161;p83"/>
            <p:cNvSpPr/>
            <p:nvPr/>
          </p:nvSpPr>
          <p:spPr>
            <a:xfrm>
              <a:off x="2772410" y="1658202"/>
              <a:ext cx="196101" cy="77784"/>
            </a:xfrm>
            <a:custGeom>
              <a:avLst/>
              <a:gdLst/>
              <a:ahLst/>
              <a:cxnLst/>
              <a:rect l="l" t="t" r="r" b="b"/>
              <a:pathLst>
                <a:path w="4901" h="1944" extrusionOk="0">
                  <a:moveTo>
                    <a:pt x="1" y="0"/>
                  </a:moveTo>
                  <a:lnTo>
                    <a:pt x="1" y="434"/>
                  </a:lnTo>
                  <a:cubicBezTo>
                    <a:pt x="1" y="434"/>
                    <a:pt x="1974" y="1214"/>
                    <a:pt x="2082" y="1626"/>
                  </a:cubicBezTo>
                  <a:cubicBezTo>
                    <a:pt x="2096" y="1663"/>
                    <a:pt x="2060" y="1679"/>
                    <a:pt x="1989" y="1679"/>
                  </a:cubicBezTo>
                  <a:cubicBezTo>
                    <a:pt x="1602" y="1679"/>
                    <a:pt x="176" y="1214"/>
                    <a:pt x="66" y="1214"/>
                  </a:cubicBezTo>
                  <a:lnTo>
                    <a:pt x="109" y="1474"/>
                  </a:lnTo>
                  <a:cubicBezTo>
                    <a:pt x="109" y="1474"/>
                    <a:pt x="777" y="1944"/>
                    <a:pt x="2129" y="1944"/>
                  </a:cubicBezTo>
                  <a:cubicBezTo>
                    <a:pt x="2259" y="1944"/>
                    <a:pt x="2395" y="1939"/>
                    <a:pt x="2537" y="1930"/>
                  </a:cubicBezTo>
                  <a:cubicBezTo>
                    <a:pt x="4164" y="1821"/>
                    <a:pt x="4901" y="1128"/>
                    <a:pt x="4901" y="1128"/>
                  </a:cubicBezTo>
                  <a:cubicBezTo>
                    <a:pt x="4857" y="1019"/>
                    <a:pt x="4684" y="585"/>
                    <a:pt x="4684" y="585"/>
                  </a:cubicBezTo>
                  <a:cubicBezTo>
                    <a:pt x="4684" y="585"/>
                    <a:pt x="4100" y="1487"/>
                    <a:pt x="3143" y="1487"/>
                  </a:cubicBezTo>
                  <a:cubicBezTo>
                    <a:pt x="2708" y="1487"/>
                    <a:pt x="2196" y="1301"/>
                    <a:pt x="1627" y="759"/>
                  </a:cubicBezTo>
                  <a:cubicBezTo>
                    <a:pt x="1150" y="369"/>
                    <a:pt x="608" y="109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43" name="Google Shape;5162;p83"/>
            <p:cNvSpPr/>
            <p:nvPr/>
          </p:nvSpPr>
          <p:spPr>
            <a:xfrm>
              <a:off x="2626696" y="1754468"/>
              <a:ext cx="201303" cy="256840"/>
            </a:xfrm>
            <a:custGeom>
              <a:avLst/>
              <a:gdLst/>
              <a:ahLst/>
              <a:cxnLst/>
              <a:rect l="l" t="t" r="r" b="b"/>
              <a:pathLst>
                <a:path w="5031" h="6419" extrusionOk="0">
                  <a:moveTo>
                    <a:pt x="651" y="1"/>
                  </a:moveTo>
                  <a:cubicBezTo>
                    <a:pt x="412" y="87"/>
                    <a:pt x="196" y="239"/>
                    <a:pt x="1" y="391"/>
                  </a:cubicBezTo>
                  <a:cubicBezTo>
                    <a:pt x="1" y="391"/>
                    <a:pt x="3014" y="1475"/>
                    <a:pt x="4076" y="6418"/>
                  </a:cubicBezTo>
                  <a:cubicBezTo>
                    <a:pt x="4380" y="6331"/>
                    <a:pt x="4705" y="6288"/>
                    <a:pt x="5030" y="6266"/>
                  </a:cubicBezTo>
                  <a:cubicBezTo>
                    <a:pt x="5030" y="6266"/>
                    <a:pt x="3253" y="2104"/>
                    <a:pt x="6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44" name="Google Shape;5163;p83"/>
            <p:cNvSpPr/>
            <p:nvPr/>
          </p:nvSpPr>
          <p:spPr>
            <a:xfrm>
              <a:off x="2592008" y="1803041"/>
              <a:ext cx="174414" cy="211706"/>
            </a:xfrm>
            <a:custGeom>
              <a:avLst/>
              <a:gdLst/>
              <a:ahLst/>
              <a:cxnLst/>
              <a:rect l="l" t="t" r="r" b="b"/>
              <a:pathLst>
                <a:path w="4359" h="5291" extrusionOk="0">
                  <a:moveTo>
                    <a:pt x="217" y="1"/>
                  </a:moveTo>
                  <a:lnTo>
                    <a:pt x="0" y="413"/>
                  </a:lnTo>
                  <a:cubicBezTo>
                    <a:pt x="0" y="413"/>
                    <a:pt x="3599" y="3773"/>
                    <a:pt x="3903" y="5291"/>
                  </a:cubicBezTo>
                  <a:lnTo>
                    <a:pt x="4358" y="5247"/>
                  </a:lnTo>
                  <a:cubicBezTo>
                    <a:pt x="4358" y="5247"/>
                    <a:pt x="3187" y="1995"/>
                    <a:pt x="2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45" name="Google Shape;5164;p83"/>
            <p:cNvSpPr/>
            <p:nvPr/>
          </p:nvSpPr>
          <p:spPr>
            <a:xfrm>
              <a:off x="2587647" y="1862058"/>
              <a:ext cx="104153" cy="152688"/>
            </a:xfrm>
            <a:custGeom>
              <a:avLst/>
              <a:gdLst/>
              <a:ahLst/>
              <a:cxnLst/>
              <a:rect l="l" t="t" r="r" b="b"/>
              <a:pathLst>
                <a:path w="2603" h="3816" extrusionOk="0">
                  <a:moveTo>
                    <a:pt x="1" y="0"/>
                  </a:moveTo>
                  <a:lnTo>
                    <a:pt x="1" y="520"/>
                  </a:lnTo>
                  <a:cubicBezTo>
                    <a:pt x="1" y="520"/>
                    <a:pt x="1627" y="1908"/>
                    <a:pt x="1692" y="3469"/>
                  </a:cubicBezTo>
                  <a:cubicBezTo>
                    <a:pt x="1692" y="3469"/>
                    <a:pt x="2321" y="3751"/>
                    <a:pt x="2603" y="3816"/>
                  </a:cubicBezTo>
                  <a:cubicBezTo>
                    <a:pt x="2603" y="3816"/>
                    <a:pt x="1952" y="1366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46" name="Google Shape;5165;p83"/>
            <p:cNvSpPr/>
            <p:nvPr/>
          </p:nvSpPr>
          <p:spPr>
            <a:xfrm>
              <a:off x="2691751" y="1740584"/>
              <a:ext cx="310617" cy="254239"/>
            </a:xfrm>
            <a:custGeom>
              <a:avLst/>
              <a:gdLst/>
              <a:ahLst/>
              <a:cxnLst/>
              <a:rect l="l" t="t" r="r" b="b"/>
              <a:pathLst>
                <a:path w="7763" h="6354" extrusionOk="0">
                  <a:moveTo>
                    <a:pt x="673" y="1"/>
                  </a:moveTo>
                  <a:lnTo>
                    <a:pt x="1" y="22"/>
                  </a:lnTo>
                  <a:cubicBezTo>
                    <a:pt x="1" y="22"/>
                    <a:pt x="4055" y="3318"/>
                    <a:pt x="4467" y="6353"/>
                  </a:cubicBezTo>
                  <a:cubicBezTo>
                    <a:pt x="4749" y="6331"/>
                    <a:pt x="5009" y="6245"/>
                    <a:pt x="5247" y="6093"/>
                  </a:cubicBezTo>
                  <a:cubicBezTo>
                    <a:pt x="5247" y="6093"/>
                    <a:pt x="4770" y="2841"/>
                    <a:pt x="7762" y="2472"/>
                  </a:cubicBezTo>
                  <a:lnTo>
                    <a:pt x="7675" y="1757"/>
                  </a:lnTo>
                  <a:cubicBezTo>
                    <a:pt x="6158" y="2125"/>
                    <a:pt x="5009" y="3361"/>
                    <a:pt x="4792" y="4901"/>
                  </a:cubicBezTo>
                  <a:cubicBezTo>
                    <a:pt x="4792" y="4901"/>
                    <a:pt x="3708" y="2407"/>
                    <a:pt x="6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47" name="Google Shape;5166;p83"/>
            <p:cNvSpPr/>
            <p:nvPr/>
          </p:nvSpPr>
          <p:spPr>
            <a:xfrm>
              <a:off x="2753325" y="1735623"/>
              <a:ext cx="232553" cy="91829"/>
            </a:xfrm>
            <a:custGeom>
              <a:avLst/>
              <a:gdLst/>
              <a:ahLst/>
              <a:cxnLst/>
              <a:rect l="l" t="t" r="r" b="b"/>
              <a:pathLst>
                <a:path w="5812" h="2295" extrusionOk="0">
                  <a:moveTo>
                    <a:pt x="356" y="1"/>
                  </a:moveTo>
                  <a:cubicBezTo>
                    <a:pt x="181" y="1"/>
                    <a:pt x="1" y="38"/>
                    <a:pt x="1" y="38"/>
                  </a:cubicBezTo>
                  <a:cubicBezTo>
                    <a:pt x="1" y="38"/>
                    <a:pt x="2082" y="2228"/>
                    <a:pt x="2841" y="2293"/>
                  </a:cubicBezTo>
                  <a:cubicBezTo>
                    <a:pt x="2854" y="2294"/>
                    <a:pt x="2867" y="2294"/>
                    <a:pt x="2881" y="2294"/>
                  </a:cubicBezTo>
                  <a:cubicBezTo>
                    <a:pt x="3674" y="2294"/>
                    <a:pt x="5811" y="472"/>
                    <a:pt x="5811" y="472"/>
                  </a:cubicBezTo>
                  <a:lnTo>
                    <a:pt x="5703" y="125"/>
                  </a:lnTo>
                  <a:cubicBezTo>
                    <a:pt x="5703" y="125"/>
                    <a:pt x="3600" y="1572"/>
                    <a:pt x="3016" y="1572"/>
                  </a:cubicBezTo>
                  <a:cubicBezTo>
                    <a:pt x="2981" y="1572"/>
                    <a:pt x="2951" y="1567"/>
                    <a:pt x="2928" y="1556"/>
                  </a:cubicBezTo>
                  <a:cubicBezTo>
                    <a:pt x="2126" y="1144"/>
                    <a:pt x="1345" y="645"/>
                    <a:pt x="651" y="81"/>
                  </a:cubicBezTo>
                  <a:cubicBezTo>
                    <a:pt x="598" y="19"/>
                    <a:pt x="478" y="1"/>
                    <a:pt x="3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48" name="Google Shape;5167;p83"/>
            <p:cNvSpPr/>
            <p:nvPr/>
          </p:nvSpPr>
          <p:spPr>
            <a:xfrm>
              <a:off x="2946771" y="2098842"/>
              <a:ext cx="70302" cy="56458"/>
            </a:xfrm>
            <a:custGeom>
              <a:avLst/>
              <a:gdLst/>
              <a:ahLst/>
              <a:cxnLst/>
              <a:rect l="l" t="t" r="r" b="b"/>
              <a:pathLst>
                <a:path w="1757" h="1411" extrusionOk="0">
                  <a:moveTo>
                    <a:pt x="1258" y="1"/>
                  </a:moveTo>
                  <a:lnTo>
                    <a:pt x="1" y="413"/>
                  </a:lnTo>
                  <a:lnTo>
                    <a:pt x="174" y="1410"/>
                  </a:lnTo>
                  <a:lnTo>
                    <a:pt x="1757" y="1323"/>
                  </a:lnTo>
                  <a:lnTo>
                    <a:pt x="125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49" name="Google Shape;5168;p83"/>
            <p:cNvSpPr/>
            <p:nvPr/>
          </p:nvSpPr>
          <p:spPr>
            <a:xfrm>
              <a:off x="2996222" y="2000815"/>
              <a:ext cx="66821" cy="67701"/>
            </a:xfrm>
            <a:custGeom>
              <a:avLst/>
              <a:gdLst/>
              <a:ahLst/>
              <a:cxnLst/>
              <a:rect l="l" t="t" r="r" b="b"/>
              <a:pathLst>
                <a:path w="1670" h="1692" extrusionOk="0">
                  <a:moveTo>
                    <a:pt x="521" y="1"/>
                  </a:moveTo>
                  <a:lnTo>
                    <a:pt x="0" y="738"/>
                  </a:lnTo>
                  <a:lnTo>
                    <a:pt x="1236" y="1692"/>
                  </a:lnTo>
                  <a:lnTo>
                    <a:pt x="1670" y="781"/>
                  </a:lnTo>
                  <a:lnTo>
                    <a:pt x="52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50" name="Google Shape;5169;p83"/>
            <p:cNvSpPr/>
            <p:nvPr/>
          </p:nvSpPr>
          <p:spPr>
            <a:xfrm>
              <a:off x="3017027" y="1873301"/>
              <a:ext cx="46014" cy="53857"/>
            </a:xfrm>
            <a:custGeom>
              <a:avLst/>
              <a:gdLst/>
              <a:ahLst/>
              <a:cxnLst/>
              <a:rect l="l" t="t" r="r" b="b"/>
              <a:pathLst>
                <a:path w="1150" h="1346" extrusionOk="0">
                  <a:moveTo>
                    <a:pt x="716" y="1"/>
                  </a:moveTo>
                  <a:lnTo>
                    <a:pt x="1" y="1172"/>
                  </a:lnTo>
                  <a:lnTo>
                    <a:pt x="586" y="1345"/>
                  </a:lnTo>
                  <a:lnTo>
                    <a:pt x="1150" y="131"/>
                  </a:lnTo>
                  <a:lnTo>
                    <a:pt x="71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51" name="Google Shape;5170;p83"/>
            <p:cNvSpPr/>
            <p:nvPr/>
          </p:nvSpPr>
          <p:spPr>
            <a:xfrm>
              <a:off x="3049875" y="1905429"/>
              <a:ext cx="70422" cy="47255"/>
            </a:xfrm>
            <a:custGeom>
              <a:avLst/>
              <a:gdLst/>
              <a:ahLst/>
              <a:cxnLst/>
              <a:rect l="l" t="t" r="r" b="b"/>
              <a:pathLst>
                <a:path w="1760" h="1181" extrusionOk="0">
                  <a:moveTo>
                    <a:pt x="1586" y="0"/>
                  </a:moveTo>
                  <a:lnTo>
                    <a:pt x="199" y="716"/>
                  </a:lnTo>
                  <a:cubicBezTo>
                    <a:pt x="199" y="716"/>
                    <a:pt x="69" y="1106"/>
                    <a:pt x="4" y="1171"/>
                  </a:cubicBezTo>
                  <a:cubicBezTo>
                    <a:pt x="0" y="1177"/>
                    <a:pt x="7" y="1180"/>
                    <a:pt x="22" y="1180"/>
                  </a:cubicBezTo>
                  <a:cubicBezTo>
                    <a:pt x="208" y="1180"/>
                    <a:pt x="1695" y="716"/>
                    <a:pt x="1695" y="716"/>
                  </a:cubicBezTo>
                  <a:cubicBezTo>
                    <a:pt x="1760" y="477"/>
                    <a:pt x="1738" y="217"/>
                    <a:pt x="15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52" name="Google Shape;5171;p83"/>
            <p:cNvSpPr/>
            <p:nvPr/>
          </p:nvSpPr>
          <p:spPr>
            <a:xfrm>
              <a:off x="3030030" y="1967886"/>
              <a:ext cx="65140" cy="32970"/>
            </a:xfrm>
            <a:custGeom>
              <a:avLst/>
              <a:gdLst/>
              <a:ahLst/>
              <a:cxnLst/>
              <a:rect l="l" t="t" r="r" b="b"/>
              <a:pathLst>
                <a:path w="1628" h="824" extrusionOk="0">
                  <a:moveTo>
                    <a:pt x="261" y="0"/>
                  </a:moveTo>
                  <a:lnTo>
                    <a:pt x="1" y="390"/>
                  </a:lnTo>
                  <a:cubicBezTo>
                    <a:pt x="435" y="542"/>
                    <a:pt x="890" y="694"/>
                    <a:pt x="1345" y="824"/>
                  </a:cubicBezTo>
                  <a:lnTo>
                    <a:pt x="1627" y="347"/>
                  </a:lnTo>
                  <a:cubicBezTo>
                    <a:pt x="1172" y="217"/>
                    <a:pt x="716" y="87"/>
                    <a:pt x="2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53" name="Google Shape;5172;p83"/>
            <p:cNvSpPr/>
            <p:nvPr/>
          </p:nvSpPr>
          <p:spPr>
            <a:xfrm>
              <a:off x="2924205" y="1980890"/>
              <a:ext cx="65100" cy="38932"/>
            </a:xfrm>
            <a:custGeom>
              <a:avLst/>
              <a:gdLst/>
              <a:ahLst/>
              <a:cxnLst/>
              <a:rect l="l" t="t" r="r" b="b"/>
              <a:pathLst>
                <a:path w="1627" h="973" extrusionOk="0">
                  <a:moveTo>
                    <a:pt x="1540" y="0"/>
                  </a:moveTo>
                  <a:lnTo>
                    <a:pt x="1" y="347"/>
                  </a:lnTo>
                  <a:lnTo>
                    <a:pt x="109" y="933"/>
                  </a:lnTo>
                  <a:cubicBezTo>
                    <a:pt x="113" y="961"/>
                    <a:pt x="170" y="973"/>
                    <a:pt x="260" y="973"/>
                  </a:cubicBezTo>
                  <a:cubicBezTo>
                    <a:pt x="644" y="973"/>
                    <a:pt x="1627" y="759"/>
                    <a:pt x="1627" y="759"/>
                  </a:cubicBezTo>
                  <a:lnTo>
                    <a:pt x="154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54" name="Google Shape;5173;p83"/>
            <p:cNvSpPr/>
            <p:nvPr/>
          </p:nvSpPr>
          <p:spPr>
            <a:xfrm>
              <a:off x="2936368" y="2047668"/>
              <a:ext cx="59018" cy="32490"/>
            </a:xfrm>
            <a:custGeom>
              <a:avLst/>
              <a:gdLst/>
              <a:ahLst/>
              <a:cxnLst/>
              <a:rect l="l" t="t" r="r" b="b"/>
              <a:pathLst>
                <a:path w="1475" h="812" extrusionOk="0">
                  <a:moveTo>
                    <a:pt x="1410" y="1"/>
                  </a:moveTo>
                  <a:lnTo>
                    <a:pt x="0" y="304"/>
                  </a:lnTo>
                  <a:lnTo>
                    <a:pt x="66" y="803"/>
                  </a:lnTo>
                  <a:cubicBezTo>
                    <a:pt x="67" y="809"/>
                    <a:pt x="81" y="811"/>
                    <a:pt x="103" y="811"/>
                  </a:cubicBezTo>
                  <a:cubicBezTo>
                    <a:pt x="328" y="811"/>
                    <a:pt x="1475" y="543"/>
                    <a:pt x="1475" y="543"/>
                  </a:cubicBezTo>
                  <a:lnTo>
                    <a:pt x="141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55" name="Google Shape;5174;p83"/>
            <p:cNvSpPr/>
            <p:nvPr/>
          </p:nvSpPr>
          <p:spPr>
            <a:xfrm>
              <a:off x="2931167" y="1872780"/>
              <a:ext cx="71182" cy="95150"/>
            </a:xfrm>
            <a:custGeom>
              <a:avLst/>
              <a:gdLst/>
              <a:ahLst/>
              <a:cxnLst/>
              <a:rect l="l" t="t" r="r" b="b"/>
              <a:pathLst>
                <a:path w="1779" h="2378" extrusionOk="0">
                  <a:moveTo>
                    <a:pt x="1743" y="1"/>
                  </a:moveTo>
                  <a:cubicBezTo>
                    <a:pt x="1594" y="1"/>
                    <a:pt x="1011" y="184"/>
                    <a:pt x="542" y="578"/>
                  </a:cubicBezTo>
                  <a:cubicBezTo>
                    <a:pt x="0" y="1011"/>
                    <a:pt x="174" y="2377"/>
                    <a:pt x="174" y="2377"/>
                  </a:cubicBezTo>
                  <a:cubicBezTo>
                    <a:pt x="174" y="2377"/>
                    <a:pt x="607" y="2269"/>
                    <a:pt x="629" y="2139"/>
                  </a:cubicBezTo>
                  <a:cubicBezTo>
                    <a:pt x="629" y="2117"/>
                    <a:pt x="824" y="838"/>
                    <a:pt x="1713" y="686"/>
                  </a:cubicBezTo>
                  <a:cubicBezTo>
                    <a:pt x="1713" y="686"/>
                    <a:pt x="1778" y="57"/>
                    <a:pt x="1778" y="14"/>
                  </a:cubicBezTo>
                  <a:cubicBezTo>
                    <a:pt x="1778" y="5"/>
                    <a:pt x="1766" y="1"/>
                    <a:pt x="17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56" name="Google Shape;5175;p83"/>
            <p:cNvSpPr/>
            <p:nvPr/>
          </p:nvSpPr>
          <p:spPr>
            <a:xfrm>
              <a:off x="2794975" y="1556694"/>
              <a:ext cx="52096" cy="52096"/>
            </a:xfrm>
            <a:custGeom>
              <a:avLst/>
              <a:gdLst/>
              <a:ahLst/>
              <a:cxnLst/>
              <a:rect l="l" t="t" r="r" b="b"/>
              <a:pathLst>
                <a:path w="1302" h="1302" extrusionOk="0">
                  <a:moveTo>
                    <a:pt x="109" y="0"/>
                  </a:moveTo>
                  <a:cubicBezTo>
                    <a:pt x="109" y="0"/>
                    <a:pt x="44" y="109"/>
                    <a:pt x="1" y="174"/>
                  </a:cubicBezTo>
                  <a:cubicBezTo>
                    <a:pt x="1" y="174"/>
                    <a:pt x="1020" y="694"/>
                    <a:pt x="1236" y="1301"/>
                  </a:cubicBezTo>
                  <a:lnTo>
                    <a:pt x="1301" y="954"/>
                  </a:lnTo>
                  <a:cubicBezTo>
                    <a:pt x="1020" y="499"/>
                    <a:pt x="586" y="174"/>
                    <a:pt x="1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57" name="Google Shape;5176;p83"/>
            <p:cNvSpPr/>
            <p:nvPr/>
          </p:nvSpPr>
          <p:spPr>
            <a:xfrm>
              <a:off x="2711716" y="2117087"/>
              <a:ext cx="61619" cy="43414"/>
            </a:xfrm>
            <a:custGeom>
              <a:avLst/>
              <a:gdLst/>
              <a:ahLst/>
              <a:cxnLst/>
              <a:rect l="l" t="t" r="r" b="b"/>
              <a:pathLst>
                <a:path w="1540" h="1085" extrusionOk="0">
                  <a:moveTo>
                    <a:pt x="1323" y="0"/>
                  </a:moveTo>
                  <a:lnTo>
                    <a:pt x="0" y="152"/>
                  </a:lnTo>
                  <a:lnTo>
                    <a:pt x="0" y="1084"/>
                  </a:lnTo>
                  <a:lnTo>
                    <a:pt x="1540" y="1084"/>
                  </a:lnTo>
                  <a:lnTo>
                    <a:pt x="132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58" name="Google Shape;5177;p83"/>
            <p:cNvSpPr/>
            <p:nvPr/>
          </p:nvSpPr>
          <p:spPr>
            <a:xfrm>
              <a:off x="2580725" y="2121408"/>
              <a:ext cx="56418" cy="39092"/>
            </a:xfrm>
            <a:custGeom>
              <a:avLst/>
              <a:gdLst/>
              <a:ahLst/>
              <a:cxnLst/>
              <a:rect l="l" t="t" r="r" b="b"/>
              <a:pathLst>
                <a:path w="1410" h="977" extrusionOk="0">
                  <a:moveTo>
                    <a:pt x="87" y="1"/>
                  </a:moveTo>
                  <a:lnTo>
                    <a:pt x="0" y="976"/>
                  </a:lnTo>
                  <a:lnTo>
                    <a:pt x="1323" y="976"/>
                  </a:lnTo>
                  <a:lnTo>
                    <a:pt x="141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59" name="Google Shape;5178;p83"/>
            <p:cNvSpPr/>
            <p:nvPr/>
          </p:nvSpPr>
          <p:spPr>
            <a:xfrm>
              <a:off x="2695232" y="2029463"/>
              <a:ext cx="62500" cy="25208"/>
            </a:xfrm>
            <a:custGeom>
              <a:avLst/>
              <a:gdLst/>
              <a:ahLst/>
              <a:cxnLst/>
              <a:rect l="l" t="t" r="r" b="b"/>
              <a:pathLst>
                <a:path w="1562" h="630" extrusionOk="0">
                  <a:moveTo>
                    <a:pt x="1518" y="0"/>
                  </a:moveTo>
                  <a:lnTo>
                    <a:pt x="0" y="130"/>
                  </a:lnTo>
                  <a:lnTo>
                    <a:pt x="109" y="629"/>
                  </a:lnTo>
                  <a:lnTo>
                    <a:pt x="1561" y="456"/>
                  </a:lnTo>
                  <a:lnTo>
                    <a:pt x="151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60" name="Google Shape;5179;p83"/>
            <p:cNvSpPr/>
            <p:nvPr/>
          </p:nvSpPr>
          <p:spPr>
            <a:xfrm>
              <a:off x="2704754" y="2076316"/>
              <a:ext cx="58178" cy="22567"/>
            </a:xfrm>
            <a:custGeom>
              <a:avLst/>
              <a:gdLst/>
              <a:ahLst/>
              <a:cxnLst/>
              <a:rect l="l" t="t" r="r" b="b"/>
              <a:pathLst>
                <a:path w="1454" h="564" extrusionOk="0">
                  <a:moveTo>
                    <a:pt x="1388" y="0"/>
                  </a:moveTo>
                  <a:lnTo>
                    <a:pt x="1" y="174"/>
                  </a:lnTo>
                  <a:lnTo>
                    <a:pt x="66" y="564"/>
                  </a:lnTo>
                  <a:lnTo>
                    <a:pt x="1453" y="477"/>
                  </a:lnTo>
                  <a:lnTo>
                    <a:pt x="138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61" name="Google Shape;5180;p83"/>
            <p:cNvSpPr/>
            <p:nvPr/>
          </p:nvSpPr>
          <p:spPr>
            <a:xfrm>
              <a:off x="2589407" y="2011258"/>
              <a:ext cx="62500" cy="36451"/>
            </a:xfrm>
            <a:custGeom>
              <a:avLst/>
              <a:gdLst/>
              <a:ahLst/>
              <a:cxnLst/>
              <a:rect l="l" t="t" r="r" b="b"/>
              <a:pathLst>
                <a:path w="1562" h="911" extrusionOk="0">
                  <a:moveTo>
                    <a:pt x="65" y="0"/>
                  </a:moveTo>
                  <a:lnTo>
                    <a:pt x="0" y="716"/>
                  </a:lnTo>
                  <a:lnTo>
                    <a:pt x="1475" y="911"/>
                  </a:lnTo>
                  <a:lnTo>
                    <a:pt x="1561" y="369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62" name="Google Shape;5181;p83"/>
            <p:cNvSpPr/>
            <p:nvPr/>
          </p:nvSpPr>
          <p:spPr>
            <a:xfrm>
              <a:off x="2585926" y="2072835"/>
              <a:ext cx="58178" cy="20847"/>
            </a:xfrm>
            <a:custGeom>
              <a:avLst/>
              <a:gdLst/>
              <a:ahLst/>
              <a:cxnLst/>
              <a:rect l="l" t="t" r="r" b="b"/>
              <a:pathLst>
                <a:path w="1454" h="521" extrusionOk="0">
                  <a:moveTo>
                    <a:pt x="44" y="0"/>
                  </a:moveTo>
                  <a:lnTo>
                    <a:pt x="1" y="521"/>
                  </a:lnTo>
                  <a:lnTo>
                    <a:pt x="1388" y="521"/>
                  </a:lnTo>
                  <a:lnTo>
                    <a:pt x="1453" y="174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63" name="Google Shape;5182;p83"/>
            <p:cNvSpPr/>
            <p:nvPr/>
          </p:nvSpPr>
          <p:spPr>
            <a:xfrm>
              <a:off x="2727319" y="1454347"/>
              <a:ext cx="100671" cy="110194"/>
            </a:xfrm>
            <a:custGeom>
              <a:avLst/>
              <a:gdLst/>
              <a:ahLst/>
              <a:cxnLst/>
              <a:rect l="l" t="t" r="r" b="b"/>
              <a:pathLst>
                <a:path w="2516" h="2754" extrusionOk="0">
                  <a:moveTo>
                    <a:pt x="1366" y="0"/>
                  </a:moveTo>
                  <a:cubicBezTo>
                    <a:pt x="1366" y="0"/>
                    <a:pt x="347" y="889"/>
                    <a:pt x="586" y="1821"/>
                  </a:cubicBezTo>
                  <a:cubicBezTo>
                    <a:pt x="694" y="2363"/>
                    <a:pt x="1150" y="2732"/>
                    <a:pt x="1692" y="2754"/>
                  </a:cubicBezTo>
                  <a:lnTo>
                    <a:pt x="1800" y="2580"/>
                  </a:lnTo>
                  <a:cubicBezTo>
                    <a:pt x="1" y="2190"/>
                    <a:pt x="1366" y="347"/>
                    <a:pt x="1366" y="347"/>
                  </a:cubicBezTo>
                  <a:lnTo>
                    <a:pt x="1366" y="347"/>
                  </a:lnTo>
                  <a:lnTo>
                    <a:pt x="2320" y="1908"/>
                  </a:lnTo>
                  <a:lnTo>
                    <a:pt x="2515" y="1756"/>
                  </a:lnTo>
                  <a:lnTo>
                    <a:pt x="136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64" name="Google Shape;5183;p83"/>
            <p:cNvSpPr/>
            <p:nvPr/>
          </p:nvSpPr>
          <p:spPr>
            <a:xfrm>
              <a:off x="2526072" y="1832055"/>
              <a:ext cx="15645" cy="12204"/>
            </a:xfrm>
            <a:custGeom>
              <a:avLst/>
              <a:gdLst/>
              <a:ahLst/>
              <a:cxnLst/>
              <a:rect l="l" t="t" r="r" b="b"/>
              <a:pathLst>
                <a:path w="391" h="305" extrusionOk="0">
                  <a:moveTo>
                    <a:pt x="347" y="1"/>
                  </a:moveTo>
                  <a:cubicBezTo>
                    <a:pt x="196" y="1"/>
                    <a:pt x="44" y="109"/>
                    <a:pt x="1" y="261"/>
                  </a:cubicBezTo>
                  <a:cubicBezTo>
                    <a:pt x="1" y="283"/>
                    <a:pt x="1" y="304"/>
                    <a:pt x="22" y="304"/>
                  </a:cubicBezTo>
                  <a:cubicBezTo>
                    <a:pt x="44" y="304"/>
                    <a:pt x="66" y="304"/>
                    <a:pt x="66" y="283"/>
                  </a:cubicBezTo>
                  <a:cubicBezTo>
                    <a:pt x="109" y="153"/>
                    <a:pt x="217" y="88"/>
                    <a:pt x="347" y="88"/>
                  </a:cubicBezTo>
                  <a:cubicBezTo>
                    <a:pt x="369" y="88"/>
                    <a:pt x="391" y="66"/>
                    <a:pt x="391" y="44"/>
                  </a:cubicBezTo>
                  <a:cubicBezTo>
                    <a:pt x="391" y="23"/>
                    <a:pt x="369" y="1"/>
                    <a:pt x="3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65" name="Google Shape;5184;p83"/>
            <p:cNvSpPr/>
            <p:nvPr/>
          </p:nvSpPr>
          <p:spPr>
            <a:xfrm>
              <a:off x="2542556" y="1836416"/>
              <a:ext cx="15645" cy="12164"/>
            </a:xfrm>
            <a:custGeom>
              <a:avLst/>
              <a:gdLst/>
              <a:ahLst/>
              <a:cxnLst/>
              <a:rect l="l" t="t" r="r" b="b"/>
              <a:pathLst>
                <a:path w="391" h="304" extrusionOk="0">
                  <a:moveTo>
                    <a:pt x="347" y="0"/>
                  </a:moveTo>
                  <a:cubicBezTo>
                    <a:pt x="196" y="0"/>
                    <a:pt x="44" y="109"/>
                    <a:pt x="0" y="261"/>
                  </a:cubicBezTo>
                  <a:cubicBezTo>
                    <a:pt x="0" y="282"/>
                    <a:pt x="0" y="304"/>
                    <a:pt x="22" y="304"/>
                  </a:cubicBezTo>
                  <a:cubicBezTo>
                    <a:pt x="44" y="304"/>
                    <a:pt x="66" y="304"/>
                    <a:pt x="87" y="282"/>
                  </a:cubicBezTo>
                  <a:cubicBezTo>
                    <a:pt x="109" y="152"/>
                    <a:pt x="217" y="87"/>
                    <a:pt x="347" y="87"/>
                  </a:cubicBezTo>
                  <a:cubicBezTo>
                    <a:pt x="369" y="87"/>
                    <a:pt x="391" y="65"/>
                    <a:pt x="391" y="44"/>
                  </a:cubicBezTo>
                  <a:cubicBezTo>
                    <a:pt x="391" y="22"/>
                    <a:pt x="369" y="0"/>
                    <a:pt x="3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66" name="Google Shape;5185;p83"/>
            <p:cNvSpPr/>
            <p:nvPr/>
          </p:nvSpPr>
          <p:spPr>
            <a:xfrm>
              <a:off x="2554719" y="1815611"/>
              <a:ext cx="15645" cy="12164"/>
            </a:xfrm>
            <a:custGeom>
              <a:avLst/>
              <a:gdLst/>
              <a:ahLst/>
              <a:cxnLst/>
              <a:rect l="l" t="t" r="r" b="b"/>
              <a:pathLst>
                <a:path w="391" h="304" extrusionOk="0">
                  <a:moveTo>
                    <a:pt x="347" y="0"/>
                  </a:moveTo>
                  <a:cubicBezTo>
                    <a:pt x="195" y="0"/>
                    <a:pt x="43" y="87"/>
                    <a:pt x="0" y="238"/>
                  </a:cubicBezTo>
                  <a:cubicBezTo>
                    <a:pt x="0" y="260"/>
                    <a:pt x="0" y="282"/>
                    <a:pt x="22" y="304"/>
                  </a:cubicBezTo>
                  <a:lnTo>
                    <a:pt x="43" y="304"/>
                  </a:lnTo>
                  <a:cubicBezTo>
                    <a:pt x="65" y="304"/>
                    <a:pt x="65" y="282"/>
                    <a:pt x="87" y="260"/>
                  </a:cubicBezTo>
                  <a:cubicBezTo>
                    <a:pt x="106" y="163"/>
                    <a:pt x="195" y="83"/>
                    <a:pt x="307" y="83"/>
                  </a:cubicBezTo>
                  <a:cubicBezTo>
                    <a:pt x="320" y="83"/>
                    <a:pt x="333" y="84"/>
                    <a:pt x="347" y="87"/>
                  </a:cubicBezTo>
                  <a:cubicBezTo>
                    <a:pt x="369" y="87"/>
                    <a:pt x="390" y="65"/>
                    <a:pt x="390" y="43"/>
                  </a:cubicBezTo>
                  <a:cubicBezTo>
                    <a:pt x="390" y="22"/>
                    <a:pt x="369" y="0"/>
                    <a:pt x="3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67" name="Google Shape;5186;p83"/>
            <p:cNvSpPr/>
            <p:nvPr/>
          </p:nvSpPr>
          <p:spPr>
            <a:xfrm>
              <a:off x="2513069" y="1858863"/>
              <a:ext cx="16525" cy="11404"/>
            </a:xfrm>
            <a:custGeom>
              <a:avLst/>
              <a:gdLst/>
              <a:ahLst/>
              <a:cxnLst/>
              <a:rect l="l" t="t" r="r" b="b"/>
              <a:pathLst>
                <a:path w="413" h="285" extrusionOk="0">
                  <a:moveTo>
                    <a:pt x="325" y="0"/>
                  </a:moveTo>
                  <a:cubicBezTo>
                    <a:pt x="174" y="0"/>
                    <a:pt x="62" y="103"/>
                    <a:pt x="22" y="242"/>
                  </a:cubicBezTo>
                  <a:cubicBezTo>
                    <a:pt x="0" y="263"/>
                    <a:pt x="22" y="285"/>
                    <a:pt x="44" y="285"/>
                  </a:cubicBezTo>
                  <a:cubicBezTo>
                    <a:pt x="65" y="285"/>
                    <a:pt x="87" y="285"/>
                    <a:pt x="87" y="263"/>
                  </a:cubicBezTo>
                  <a:cubicBezTo>
                    <a:pt x="130" y="155"/>
                    <a:pt x="239" y="68"/>
                    <a:pt x="369" y="68"/>
                  </a:cubicBezTo>
                  <a:cubicBezTo>
                    <a:pt x="391" y="68"/>
                    <a:pt x="412" y="46"/>
                    <a:pt x="412" y="25"/>
                  </a:cubicBezTo>
                  <a:cubicBezTo>
                    <a:pt x="412" y="3"/>
                    <a:pt x="391" y="3"/>
                    <a:pt x="369" y="3"/>
                  </a:cubicBezTo>
                  <a:cubicBezTo>
                    <a:pt x="354" y="1"/>
                    <a:pt x="339" y="0"/>
                    <a:pt x="3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68" name="Google Shape;5187;p83"/>
            <p:cNvSpPr/>
            <p:nvPr/>
          </p:nvSpPr>
          <p:spPr>
            <a:xfrm>
              <a:off x="2502667" y="1845099"/>
              <a:ext cx="16525" cy="12164"/>
            </a:xfrm>
            <a:custGeom>
              <a:avLst/>
              <a:gdLst/>
              <a:ahLst/>
              <a:cxnLst/>
              <a:rect l="l" t="t" r="r" b="b"/>
              <a:pathLst>
                <a:path w="413" h="304" extrusionOk="0">
                  <a:moveTo>
                    <a:pt x="369" y="0"/>
                  </a:moveTo>
                  <a:cubicBezTo>
                    <a:pt x="217" y="0"/>
                    <a:pt x="65" y="109"/>
                    <a:pt x="22" y="260"/>
                  </a:cubicBezTo>
                  <a:cubicBezTo>
                    <a:pt x="0" y="282"/>
                    <a:pt x="22" y="304"/>
                    <a:pt x="44" y="304"/>
                  </a:cubicBezTo>
                  <a:lnTo>
                    <a:pt x="65" y="304"/>
                  </a:lnTo>
                  <a:cubicBezTo>
                    <a:pt x="65" y="304"/>
                    <a:pt x="87" y="304"/>
                    <a:pt x="109" y="282"/>
                  </a:cubicBezTo>
                  <a:cubicBezTo>
                    <a:pt x="130" y="152"/>
                    <a:pt x="239" y="87"/>
                    <a:pt x="369" y="87"/>
                  </a:cubicBezTo>
                  <a:cubicBezTo>
                    <a:pt x="412" y="87"/>
                    <a:pt x="412" y="0"/>
                    <a:pt x="36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</p:grpSp>
      <p:grpSp>
        <p:nvGrpSpPr>
          <p:cNvPr id="69" name="Google Shape;5188;p83"/>
          <p:cNvGrpSpPr/>
          <p:nvPr/>
        </p:nvGrpSpPr>
        <p:grpSpPr>
          <a:xfrm>
            <a:off x="10471433" y="140080"/>
            <a:ext cx="883584" cy="844155"/>
            <a:chOff x="2323026" y="2460425"/>
            <a:chExt cx="737878" cy="705029"/>
          </a:xfrm>
        </p:grpSpPr>
        <p:sp>
          <p:nvSpPr>
            <p:cNvPr id="70" name="Google Shape;5189;p83"/>
            <p:cNvSpPr/>
            <p:nvPr/>
          </p:nvSpPr>
          <p:spPr>
            <a:xfrm>
              <a:off x="2940661" y="3053108"/>
              <a:ext cx="49041" cy="53522"/>
            </a:xfrm>
            <a:custGeom>
              <a:avLst/>
              <a:gdLst/>
              <a:ahLst/>
              <a:cxnLst/>
              <a:rect l="l" t="t" r="r" b="b"/>
              <a:pathLst>
                <a:path w="1193" h="1302" extrusionOk="0">
                  <a:moveTo>
                    <a:pt x="650" y="1"/>
                  </a:moveTo>
                  <a:lnTo>
                    <a:pt x="0" y="499"/>
                  </a:lnTo>
                  <a:cubicBezTo>
                    <a:pt x="0" y="499"/>
                    <a:pt x="169" y="1302"/>
                    <a:pt x="278" y="1302"/>
                  </a:cubicBezTo>
                  <a:cubicBezTo>
                    <a:pt x="279" y="1302"/>
                    <a:pt x="280" y="1302"/>
                    <a:pt x="282" y="1301"/>
                  </a:cubicBezTo>
                  <a:cubicBezTo>
                    <a:pt x="369" y="1280"/>
                    <a:pt x="347" y="521"/>
                    <a:pt x="347" y="521"/>
                  </a:cubicBezTo>
                  <a:lnTo>
                    <a:pt x="347" y="521"/>
                  </a:lnTo>
                  <a:cubicBezTo>
                    <a:pt x="347" y="521"/>
                    <a:pt x="577" y="1085"/>
                    <a:pt x="811" y="1085"/>
                  </a:cubicBezTo>
                  <a:cubicBezTo>
                    <a:pt x="815" y="1085"/>
                    <a:pt x="820" y="1085"/>
                    <a:pt x="824" y="1085"/>
                  </a:cubicBezTo>
                  <a:cubicBezTo>
                    <a:pt x="1041" y="1063"/>
                    <a:pt x="542" y="326"/>
                    <a:pt x="542" y="326"/>
                  </a:cubicBezTo>
                  <a:lnTo>
                    <a:pt x="542" y="326"/>
                  </a:lnTo>
                  <a:cubicBezTo>
                    <a:pt x="542" y="326"/>
                    <a:pt x="916" y="753"/>
                    <a:pt x="1050" y="753"/>
                  </a:cubicBezTo>
                  <a:cubicBezTo>
                    <a:pt x="1064" y="753"/>
                    <a:pt x="1076" y="748"/>
                    <a:pt x="1084" y="738"/>
                  </a:cubicBezTo>
                  <a:cubicBezTo>
                    <a:pt x="1192" y="629"/>
                    <a:pt x="650" y="1"/>
                    <a:pt x="6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71" name="Google Shape;5190;p83"/>
            <p:cNvSpPr/>
            <p:nvPr/>
          </p:nvSpPr>
          <p:spPr>
            <a:xfrm>
              <a:off x="2938852" y="3051998"/>
              <a:ext cx="51754" cy="57304"/>
            </a:xfrm>
            <a:custGeom>
              <a:avLst/>
              <a:gdLst/>
              <a:ahLst/>
              <a:cxnLst/>
              <a:rect l="l" t="t" r="r" b="b"/>
              <a:pathLst>
                <a:path w="1259" h="1394" extrusionOk="0">
                  <a:moveTo>
                    <a:pt x="689" y="0"/>
                  </a:moveTo>
                  <a:cubicBezTo>
                    <a:pt x="665" y="0"/>
                    <a:pt x="643" y="41"/>
                    <a:pt x="673" y="71"/>
                  </a:cubicBezTo>
                  <a:cubicBezTo>
                    <a:pt x="955" y="418"/>
                    <a:pt x="1128" y="700"/>
                    <a:pt x="1085" y="743"/>
                  </a:cubicBezTo>
                  <a:cubicBezTo>
                    <a:pt x="998" y="743"/>
                    <a:pt x="760" y="526"/>
                    <a:pt x="629" y="353"/>
                  </a:cubicBezTo>
                  <a:cubicBezTo>
                    <a:pt x="619" y="342"/>
                    <a:pt x="608" y="336"/>
                    <a:pt x="597" y="336"/>
                  </a:cubicBezTo>
                  <a:cubicBezTo>
                    <a:pt x="586" y="336"/>
                    <a:pt x="575" y="342"/>
                    <a:pt x="564" y="353"/>
                  </a:cubicBezTo>
                  <a:cubicBezTo>
                    <a:pt x="564" y="374"/>
                    <a:pt x="564" y="396"/>
                    <a:pt x="564" y="418"/>
                  </a:cubicBezTo>
                  <a:cubicBezTo>
                    <a:pt x="738" y="635"/>
                    <a:pt x="933" y="981"/>
                    <a:pt x="890" y="1090"/>
                  </a:cubicBezTo>
                  <a:lnTo>
                    <a:pt x="868" y="1090"/>
                  </a:lnTo>
                  <a:cubicBezTo>
                    <a:pt x="716" y="1090"/>
                    <a:pt x="521" y="765"/>
                    <a:pt x="434" y="548"/>
                  </a:cubicBezTo>
                  <a:cubicBezTo>
                    <a:pt x="434" y="526"/>
                    <a:pt x="413" y="526"/>
                    <a:pt x="391" y="526"/>
                  </a:cubicBezTo>
                  <a:cubicBezTo>
                    <a:pt x="369" y="526"/>
                    <a:pt x="369" y="548"/>
                    <a:pt x="369" y="570"/>
                  </a:cubicBezTo>
                  <a:cubicBezTo>
                    <a:pt x="369" y="808"/>
                    <a:pt x="369" y="1068"/>
                    <a:pt x="326" y="1307"/>
                  </a:cubicBezTo>
                  <a:cubicBezTo>
                    <a:pt x="217" y="1047"/>
                    <a:pt x="131" y="786"/>
                    <a:pt x="87" y="526"/>
                  </a:cubicBezTo>
                  <a:cubicBezTo>
                    <a:pt x="87" y="504"/>
                    <a:pt x="66" y="483"/>
                    <a:pt x="44" y="483"/>
                  </a:cubicBezTo>
                  <a:cubicBezTo>
                    <a:pt x="22" y="504"/>
                    <a:pt x="1" y="526"/>
                    <a:pt x="22" y="548"/>
                  </a:cubicBezTo>
                  <a:cubicBezTo>
                    <a:pt x="44" y="721"/>
                    <a:pt x="174" y="1307"/>
                    <a:pt x="283" y="1372"/>
                  </a:cubicBezTo>
                  <a:lnTo>
                    <a:pt x="326" y="1372"/>
                  </a:lnTo>
                  <a:lnTo>
                    <a:pt x="304" y="1393"/>
                  </a:lnTo>
                  <a:cubicBezTo>
                    <a:pt x="391" y="1372"/>
                    <a:pt x="434" y="1155"/>
                    <a:pt x="434" y="765"/>
                  </a:cubicBezTo>
                  <a:cubicBezTo>
                    <a:pt x="518" y="931"/>
                    <a:pt x="681" y="1178"/>
                    <a:pt x="847" y="1178"/>
                  </a:cubicBezTo>
                  <a:cubicBezTo>
                    <a:pt x="854" y="1178"/>
                    <a:pt x="861" y="1177"/>
                    <a:pt x="868" y="1177"/>
                  </a:cubicBezTo>
                  <a:cubicBezTo>
                    <a:pt x="890" y="1155"/>
                    <a:pt x="933" y="1133"/>
                    <a:pt x="933" y="1112"/>
                  </a:cubicBezTo>
                  <a:cubicBezTo>
                    <a:pt x="976" y="1025"/>
                    <a:pt x="911" y="851"/>
                    <a:pt x="825" y="678"/>
                  </a:cubicBezTo>
                  <a:lnTo>
                    <a:pt x="825" y="678"/>
                  </a:lnTo>
                  <a:cubicBezTo>
                    <a:pt x="890" y="765"/>
                    <a:pt x="976" y="808"/>
                    <a:pt x="1085" y="830"/>
                  </a:cubicBezTo>
                  <a:cubicBezTo>
                    <a:pt x="1106" y="830"/>
                    <a:pt x="1128" y="830"/>
                    <a:pt x="1150" y="808"/>
                  </a:cubicBezTo>
                  <a:cubicBezTo>
                    <a:pt x="1258" y="678"/>
                    <a:pt x="890" y="223"/>
                    <a:pt x="716" y="28"/>
                  </a:cubicBezTo>
                  <a:cubicBezTo>
                    <a:pt x="710" y="8"/>
                    <a:pt x="699" y="0"/>
                    <a:pt x="6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72" name="Google Shape;5191;p83"/>
            <p:cNvSpPr/>
            <p:nvPr/>
          </p:nvSpPr>
          <p:spPr>
            <a:xfrm>
              <a:off x="2839948" y="3109260"/>
              <a:ext cx="49041" cy="53522"/>
            </a:xfrm>
            <a:custGeom>
              <a:avLst/>
              <a:gdLst/>
              <a:ahLst/>
              <a:cxnLst/>
              <a:rect l="l" t="t" r="r" b="b"/>
              <a:pathLst>
                <a:path w="1193" h="1302" extrusionOk="0">
                  <a:moveTo>
                    <a:pt x="672" y="0"/>
                  </a:moveTo>
                  <a:lnTo>
                    <a:pt x="0" y="499"/>
                  </a:lnTo>
                  <a:cubicBezTo>
                    <a:pt x="0" y="499"/>
                    <a:pt x="169" y="1302"/>
                    <a:pt x="278" y="1302"/>
                  </a:cubicBezTo>
                  <a:cubicBezTo>
                    <a:pt x="279" y="1302"/>
                    <a:pt x="281" y="1302"/>
                    <a:pt x="282" y="1301"/>
                  </a:cubicBezTo>
                  <a:cubicBezTo>
                    <a:pt x="390" y="1280"/>
                    <a:pt x="369" y="521"/>
                    <a:pt x="369" y="521"/>
                  </a:cubicBezTo>
                  <a:lnTo>
                    <a:pt x="369" y="521"/>
                  </a:lnTo>
                  <a:cubicBezTo>
                    <a:pt x="369" y="521"/>
                    <a:pt x="590" y="1065"/>
                    <a:pt x="801" y="1065"/>
                  </a:cubicBezTo>
                  <a:cubicBezTo>
                    <a:pt x="808" y="1065"/>
                    <a:pt x="816" y="1064"/>
                    <a:pt x="824" y="1063"/>
                  </a:cubicBezTo>
                  <a:cubicBezTo>
                    <a:pt x="1062" y="1041"/>
                    <a:pt x="564" y="326"/>
                    <a:pt x="564" y="326"/>
                  </a:cubicBezTo>
                  <a:lnTo>
                    <a:pt x="564" y="326"/>
                  </a:lnTo>
                  <a:cubicBezTo>
                    <a:pt x="564" y="326"/>
                    <a:pt x="917" y="731"/>
                    <a:pt x="1065" y="731"/>
                  </a:cubicBezTo>
                  <a:cubicBezTo>
                    <a:pt x="1081" y="731"/>
                    <a:pt x="1095" y="726"/>
                    <a:pt x="1106" y="716"/>
                  </a:cubicBezTo>
                  <a:cubicBezTo>
                    <a:pt x="1193" y="607"/>
                    <a:pt x="672" y="0"/>
                    <a:pt x="6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73" name="Google Shape;5192;p83"/>
            <p:cNvSpPr/>
            <p:nvPr/>
          </p:nvSpPr>
          <p:spPr>
            <a:xfrm>
              <a:off x="2839044" y="3108520"/>
              <a:ext cx="51713" cy="56934"/>
            </a:xfrm>
            <a:custGeom>
              <a:avLst/>
              <a:gdLst/>
              <a:ahLst/>
              <a:cxnLst/>
              <a:rect l="l" t="t" r="r" b="b"/>
              <a:pathLst>
                <a:path w="1258" h="1385" extrusionOk="0">
                  <a:moveTo>
                    <a:pt x="679" y="0"/>
                  </a:moveTo>
                  <a:cubicBezTo>
                    <a:pt x="653" y="0"/>
                    <a:pt x="636" y="31"/>
                    <a:pt x="651" y="62"/>
                  </a:cubicBezTo>
                  <a:cubicBezTo>
                    <a:pt x="954" y="409"/>
                    <a:pt x="1128" y="712"/>
                    <a:pt x="1084" y="756"/>
                  </a:cubicBezTo>
                  <a:cubicBezTo>
                    <a:pt x="998" y="734"/>
                    <a:pt x="759" y="517"/>
                    <a:pt x="629" y="344"/>
                  </a:cubicBezTo>
                  <a:cubicBezTo>
                    <a:pt x="618" y="333"/>
                    <a:pt x="608" y="327"/>
                    <a:pt x="597" y="327"/>
                  </a:cubicBezTo>
                  <a:cubicBezTo>
                    <a:pt x="586" y="327"/>
                    <a:pt x="575" y="333"/>
                    <a:pt x="564" y="344"/>
                  </a:cubicBezTo>
                  <a:cubicBezTo>
                    <a:pt x="542" y="365"/>
                    <a:pt x="542" y="387"/>
                    <a:pt x="564" y="409"/>
                  </a:cubicBezTo>
                  <a:cubicBezTo>
                    <a:pt x="716" y="625"/>
                    <a:pt x="911" y="994"/>
                    <a:pt x="889" y="1081"/>
                  </a:cubicBezTo>
                  <a:lnTo>
                    <a:pt x="868" y="1081"/>
                  </a:lnTo>
                  <a:cubicBezTo>
                    <a:pt x="694" y="1081"/>
                    <a:pt x="521" y="756"/>
                    <a:pt x="434" y="539"/>
                  </a:cubicBezTo>
                  <a:cubicBezTo>
                    <a:pt x="434" y="523"/>
                    <a:pt x="423" y="508"/>
                    <a:pt x="409" y="508"/>
                  </a:cubicBezTo>
                  <a:cubicBezTo>
                    <a:pt x="403" y="508"/>
                    <a:pt x="397" y="511"/>
                    <a:pt x="391" y="517"/>
                  </a:cubicBezTo>
                  <a:cubicBezTo>
                    <a:pt x="369" y="517"/>
                    <a:pt x="347" y="517"/>
                    <a:pt x="347" y="539"/>
                  </a:cubicBezTo>
                  <a:cubicBezTo>
                    <a:pt x="369" y="799"/>
                    <a:pt x="347" y="1037"/>
                    <a:pt x="304" y="1276"/>
                  </a:cubicBezTo>
                  <a:cubicBezTo>
                    <a:pt x="196" y="1037"/>
                    <a:pt x="131" y="777"/>
                    <a:pt x="87" y="495"/>
                  </a:cubicBezTo>
                  <a:cubicBezTo>
                    <a:pt x="87" y="474"/>
                    <a:pt x="65" y="474"/>
                    <a:pt x="44" y="474"/>
                  </a:cubicBezTo>
                  <a:cubicBezTo>
                    <a:pt x="22" y="474"/>
                    <a:pt x="0" y="495"/>
                    <a:pt x="0" y="517"/>
                  </a:cubicBezTo>
                  <a:cubicBezTo>
                    <a:pt x="44" y="690"/>
                    <a:pt x="174" y="1298"/>
                    <a:pt x="282" y="1363"/>
                  </a:cubicBezTo>
                  <a:lnTo>
                    <a:pt x="304" y="1363"/>
                  </a:lnTo>
                  <a:lnTo>
                    <a:pt x="326" y="1384"/>
                  </a:lnTo>
                  <a:cubicBezTo>
                    <a:pt x="391" y="1363"/>
                    <a:pt x="434" y="1146"/>
                    <a:pt x="434" y="756"/>
                  </a:cubicBezTo>
                  <a:cubicBezTo>
                    <a:pt x="517" y="922"/>
                    <a:pt x="681" y="1169"/>
                    <a:pt x="847" y="1169"/>
                  </a:cubicBezTo>
                  <a:cubicBezTo>
                    <a:pt x="854" y="1169"/>
                    <a:pt x="861" y="1168"/>
                    <a:pt x="868" y="1167"/>
                  </a:cubicBezTo>
                  <a:cubicBezTo>
                    <a:pt x="889" y="1146"/>
                    <a:pt x="933" y="1124"/>
                    <a:pt x="954" y="1102"/>
                  </a:cubicBezTo>
                  <a:cubicBezTo>
                    <a:pt x="976" y="1016"/>
                    <a:pt x="911" y="842"/>
                    <a:pt x="824" y="669"/>
                  </a:cubicBezTo>
                  <a:lnTo>
                    <a:pt x="824" y="669"/>
                  </a:lnTo>
                  <a:cubicBezTo>
                    <a:pt x="889" y="756"/>
                    <a:pt x="976" y="799"/>
                    <a:pt x="1084" y="821"/>
                  </a:cubicBezTo>
                  <a:cubicBezTo>
                    <a:pt x="1106" y="821"/>
                    <a:pt x="1128" y="821"/>
                    <a:pt x="1150" y="799"/>
                  </a:cubicBezTo>
                  <a:cubicBezTo>
                    <a:pt x="1258" y="669"/>
                    <a:pt x="889" y="214"/>
                    <a:pt x="716" y="18"/>
                  </a:cubicBezTo>
                  <a:cubicBezTo>
                    <a:pt x="703" y="6"/>
                    <a:pt x="691" y="0"/>
                    <a:pt x="6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74" name="Google Shape;5193;p83"/>
            <p:cNvSpPr/>
            <p:nvPr/>
          </p:nvSpPr>
          <p:spPr>
            <a:xfrm>
              <a:off x="2441538" y="3087884"/>
              <a:ext cx="54426" cy="41971"/>
            </a:xfrm>
            <a:custGeom>
              <a:avLst/>
              <a:gdLst/>
              <a:ahLst/>
              <a:cxnLst/>
              <a:rect l="l" t="t" r="r" b="b"/>
              <a:pathLst>
                <a:path w="1324" h="1021" extrusionOk="0">
                  <a:moveTo>
                    <a:pt x="543" y="0"/>
                  </a:moveTo>
                  <a:cubicBezTo>
                    <a:pt x="543" y="0"/>
                    <a:pt x="1" y="650"/>
                    <a:pt x="88" y="716"/>
                  </a:cubicBezTo>
                  <a:cubicBezTo>
                    <a:pt x="92" y="720"/>
                    <a:pt x="98" y="721"/>
                    <a:pt x="105" y="721"/>
                  </a:cubicBezTo>
                  <a:cubicBezTo>
                    <a:pt x="222" y="721"/>
                    <a:pt x="738" y="282"/>
                    <a:pt x="738" y="282"/>
                  </a:cubicBezTo>
                  <a:lnTo>
                    <a:pt x="738" y="282"/>
                  </a:lnTo>
                  <a:cubicBezTo>
                    <a:pt x="738" y="282"/>
                    <a:pt x="435" y="846"/>
                    <a:pt x="586" y="997"/>
                  </a:cubicBezTo>
                  <a:cubicBezTo>
                    <a:pt x="602" y="1013"/>
                    <a:pt x="619" y="1021"/>
                    <a:pt x="637" y="1021"/>
                  </a:cubicBezTo>
                  <a:cubicBezTo>
                    <a:pt x="806" y="1021"/>
                    <a:pt x="1020" y="326"/>
                    <a:pt x="1020" y="325"/>
                  </a:cubicBezTo>
                  <a:lnTo>
                    <a:pt x="1020" y="325"/>
                  </a:lnTo>
                  <a:cubicBezTo>
                    <a:pt x="1020" y="325"/>
                    <a:pt x="890" y="976"/>
                    <a:pt x="1042" y="997"/>
                  </a:cubicBezTo>
                  <a:cubicBezTo>
                    <a:pt x="1172" y="997"/>
                    <a:pt x="1323" y="195"/>
                    <a:pt x="1323" y="195"/>
                  </a:cubicBezTo>
                  <a:lnTo>
                    <a:pt x="54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75" name="Google Shape;5194;p83"/>
            <p:cNvSpPr/>
            <p:nvPr/>
          </p:nvSpPr>
          <p:spPr>
            <a:xfrm>
              <a:off x="2442442" y="3085500"/>
              <a:ext cx="55290" cy="46082"/>
            </a:xfrm>
            <a:custGeom>
              <a:avLst/>
              <a:gdLst/>
              <a:ahLst/>
              <a:cxnLst/>
              <a:rect l="l" t="t" r="r" b="b"/>
              <a:pathLst>
                <a:path w="1345" h="1121" extrusionOk="0">
                  <a:moveTo>
                    <a:pt x="522" y="0"/>
                  </a:moveTo>
                  <a:cubicBezTo>
                    <a:pt x="513" y="0"/>
                    <a:pt x="504" y="5"/>
                    <a:pt x="499" y="15"/>
                  </a:cubicBezTo>
                  <a:cubicBezTo>
                    <a:pt x="369" y="166"/>
                    <a:pt x="1" y="622"/>
                    <a:pt x="1" y="752"/>
                  </a:cubicBezTo>
                  <a:cubicBezTo>
                    <a:pt x="1" y="774"/>
                    <a:pt x="22" y="795"/>
                    <a:pt x="22" y="795"/>
                  </a:cubicBezTo>
                  <a:cubicBezTo>
                    <a:pt x="35" y="808"/>
                    <a:pt x="52" y="814"/>
                    <a:pt x="73" y="814"/>
                  </a:cubicBezTo>
                  <a:cubicBezTo>
                    <a:pt x="166" y="814"/>
                    <a:pt x="344" y="702"/>
                    <a:pt x="608" y="492"/>
                  </a:cubicBezTo>
                  <a:lnTo>
                    <a:pt x="608" y="492"/>
                  </a:lnTo>
                  <a:cubicBezTo>
                    <a:pt x="521" y="687"/>
                    <a:pt x="413" y="969"/>
                    <a:pt x="543" y="1099"/>
                  </a:cubicBezTo>
                  <a:cubicBezTo>
                    <a:pt x="564" y="1099"/>
                    <a:pt x="586" y="1120"/>
                    <a:pt x="629" y="1120"/>
                  </a:cubicBezTo>
                  <a:lnTo>
                    <a:pt x="629" y="1099"/>
                  </a:lnTo>
                  <a:cubicBezTo>
                    <a:pt x="716" y="1077"/>
                    <a:pt x="824" y="904"/>
                    <a:pt x="890" y="730"/>
                  </a:cubicBezTo>
                  <a:lnTo>
                    <a:pt x="890" y="730"/>
                  </a:lnTo>
                  <a:cubicBezTo>
                    <a:pt x="868" y="839"/>
                    <a:pt x="890" y="947"/>
                    <a:pt x="933" y="1034"/>
                  </a:cubicBezTo>
                  <a:cubicBezTo>
                    <a:pt x="955" y="1055"/>
                    <a:pt x="976" y="1077"/>
                    <a:pt x="998" y="1077"/>
                  </a:cubicBezTo>
                  <a:cubicBezTo>
                    <a:pt x="1150" y="1077"/>
                    <a:pt x="1280" y="513"/>
                    <a:pt x="1345" y="253"/>
                  </a:cubicBezTo>
                  <a:cubicBezTo>
                    <a:pt x="1345" y="232"/>
                    <a:pt x="1323" y="210"/>
                    <a:pt x="1301" y="210"/>
                  </a:cubicBezTo>
                  <a:cubicBezTo>
                    <a:pt x="1280" y="210"/>
                    <a:pt x="1258" y="210"/>
                    <a:pt x="1258" y="232"/>
                  </a:cubicBezTo>
                  <a:cubicBezTo>
                    <a:pt x="1171" y="665"/>
                    <a:pt x="1041" y="990"/>
                    <a:pt x="976" y="990"/>
                  </a:cubicBezTo>
                  <a:cubicBezTo>
                    <a:pt x="955" y="795"/>
                    <a:pt x="955" y="578"/>
                    <a:pt x="1020" y="383"/>
                  </a:cubicBezTo>
                  <a:cubicBezTo>
                    <a:pt x="1020" y="362"/>
                    <a:pt x="998" y="340"/>
                    <a:pt x="976" y="340"/>
                  </a:cubicBezTo>
                  <a:cubicBezTo>
                    <a:pt x="955" y="340"/>
                    <a:pt x="933" y="340"/>
                    <a:pt x="933" y="362"/>
                  </a:cubicBezTo>
                  <a:cubicBezTo>
                    <a:pt x="846" y="622"/>
                    <a:pt x="694" y="1012"/>
                    <a:pt x="608" y="1034"/>
                  </a:cubicBezTo>
                  <a:lnTo>
                    <a:pt x="586" y="1034"/>
                  </a:lnTo>
                  <a:cubicBezTo>
                    <a:pt x="478" y="925"/>
                    <a:pt x="608" y="578"/>
                    <a:pt x="738" y="362"/>
                  </a:cubicBezTo>
                  <a:cubicBezTo>
                    <a:pt x="738" y="362"/>
                    <a:pt x="738" y="340"/>
                    <a:pt x="738" y="318"/>
                  </a:cubicBezTo>
                  <a:cubicBezTo>
                    <a:pt x="727" y="307"/>
                    <a:pt x="716" y="302"/>
                    <a:pt x="705" y="302"/>
                  </a:cubicBezTo>
                  <a:cubicBezTo>
                    <a:pt x="694" y="302"/>
                    <a:pt x="684" y="307"/>
                    <a:pt x="673" y="318"/>
                  </a:cubicBezTo>
                  <a:cubicBezTo>
                    <a:pt x="499" y="470"/>
                    <a:pt x="282" y="622"/>
                    <a:pt x="87" y="730"/>
                  </a:cubicBezTo>
                  <a:cubicBezTo>
                    <a:pt x="217" y="492"/>
                    <a:pt x="369" y="275"/>
                    <a:pt x="564" y="80"/>
                  </a:cubicBezTo>
                  <a:cubicBezTo>
                    <a:pt x="598" y="46"/>
                    <a:pt x="554" y="0"/>
                    <a:pt x="5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76" name="Google Shape;5195;p83"/>
            <p:cNvSpPr/>
            <p:nvPr/>
          </p:nvSpPr>
          <p:spPr>
            <a:xfrm>
              <a:off x="2335481" y="3038843"/>
              <a:ext cx="58003" cy="44684"/>
            </a:xfrm>
            <a:custGeom>
              <a:avLst/>
              <a:gdLst/>
              <a:ahLst/>
              <a:cxnLst/>
              <a:rect l="l" t="t" r="r" b="b"/>
              <a:pathLst>
                <a:path w="1411" h="1087" extrusionOk="0">
                  <a:moveTo>
                    <a:pt x="716" y="1"/>
                  </a:moveTo>
                  <a:cubicBezTo>
                    <a:pt x="716" y="1"/>
                    <a:pt x="1" y="456"/>
                    <a:pt x="66" y="543"/>
                  </a:cubicBezTo>
                  <a:cubicBezTo>
                    <a:pt x="71" y="553"/>
                    <a:pt x="87" y="558"/>
                    <a:pt x="110" y="558"/>
                  </a:cubicBezTo>
                  <a:cubicBezTo>
                    <a:pt x="272" y="558"/>
                    <a:pt x="803" y="326"/>
                    <a:pt x="803" y="326"/>
                  </a:cubicBezTo>
                  <a:lnTo>
                    <a:pt x="803" y="326"/>
                  </a:lnTo>
                  <a:cubicBezTo>
                    <a:pt x="803" y="326"/>
                    <a:pt x="348" y="759"/>
                    <a:pt x="478" y="955"/>
                  </a:cubicBezTo>
                  <a:cubicBezTo>
                    <a:pt x="492" y="982"/>
                    <a:pt x="512" y="994"/>
                    <a:pt x="536" y="994"/>
                  </a:cubicBezTo>
                  <a:cubicBezTo>
                    <a:pt x="701" y="994"/>
                    <a:pt x="1063" y="434"/>
                    <a:pt x="1063" y="434"/>
                  </a:cubicBezTo>
                  <a:lnTo>
                    <a:pt x="1063" y="434"/>
                  </a:lnTo>
                  <a:cubicBezTo>
                    <a:pt x="1063" y="434"/>
                    <a:pt x="760" y="1020"/>
                    <a:pt x="890" y="1085"/>
                  </a:cubicBezTo>
                  <a:cubicBezTo>
                    <a:pt x="894" y="1086"/>
                    <a:pt x="899" y="1087"/>
                    <a:pt x="904" y="1087"/>
                  </a:cubicBezTo>
                  <a:cubicBezTo>
                    <a:pt x="1063" y="1087"/>
                    <a:pt x="1410" y="413"/>
                    <a:pt x="1410" y="413"/>
                  </a:cubicBezTo>
                  <a:lnTo>
                    <a:pt x="71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77" name="Google Shape;5196;p83"/>
            <p:cNvSpPr/>
            <p:nvPr/>
          </p:nvSpPr>
          <p:spPr>
            <a:xfrm>
              <a:off x="2336386" y="3037076"/>
              <a:ext cx="60387" cy="48178"/>
            </a:xfrm>
            <a:custGeom>
              <a:avLst/>
              <a:gdLst/>
              <a:ahLst/>
              <a:cxnLst/>
              <a:rect l="l" t="t" r="r" b="b"/>
              <a:pathLst>
                <a:path w="1469" h="1172" extrusionOk="0">
                  <a:moveTo>
                    <a:pt x="673" y="0"/>
                  </a:moveTo>
                  <a:cubicBezTo>
                    <a:pt x="521" y="109"/>
                    <a:pt x="22" y="434"/>
                    <a:pt x="1" y="564"/>
                  </a:cubicBezTo>
                  <a:cubicBezTo>
                    <a:pt x="1" y="586"/>
                    <a:pt x="1" y="607"/>
                    <a:pt x="1" y="607"/>
                  </a:cubicBezTo>
                  <a:cubicBezTo>
                    <a:pt x="14" y="627"/>
                    <a:pt x="42" y="637"/>
                    <a:pt x="86" y="637"/>
                  </a:cubicBezTo>
                  <a:cubicBezTo>
                    <a:pt x="188" y="637"/>
                    <a:pt x="371" y="583"/>
                    <a:pt x="629" y="477"/>
                  </a:cubicBezTo>
                  <a:lnTo>
                    <a:pt x="629" y="477"/>
                  </a:lnTo>
                  <a:cubicBezTo>
                    <a:pt x="499" y="629"/>
                    <a:pt x="326" y="867"/>
                    <a:pt x="413" y="1019"/>
                  </a:cubicBezTo>
                  <a:cubicBezTo>
                    <a:pt x="434" y="1063"/>
                    <a:pt x="456" y="1084"/>
                    <a:pt x="499" y="1084"/>
                  </a:cubicBezTo>
                  <a:cubicBezTo>
                    <a:pt x="586" y="1084"/>
                    <a:pt x="738" y="954"/>
                    <a:pt x="846" y="824"/>
                  </a:cubicBezTo>
                  <a:lnTo>
                    <a:pt x="846" y="824"/>
                  </a:lnTo>
                  <a:cubicBezTo>
                    <a:pt x="803" y="911"/>
                    <a:pt x="781" y="998"/>
                    <a:pt x="803" y="1106"/>
                  </a:cubicBezTo>
                  <a:cubicBezTo>
                    <a:pt x="803" y="1128"/>
                    <a:pt x="824" y="1149"/>
                    <a:pt x="868" y="1171"/>
                  </a:cubicBezTo>
                  <a:lnTo>
                    <a:pt x="890" y="1171"/>
                  </a:lnTo>
                  <a:cubicBezTo>
                    <a:pt x="1041" y="1171"/>
                    <a:pt x="1301" y="694"/>
                    <a:pt x="1453" y="456"/>
                  </a:cubicBezTo>
                  <a:cubicBezTo>
                    <a:pt x="1468" y="441"/>
                    <a:pt x="1432" y="415"/>
                    <a:pt x="1407" y="415"/>
                  </a:cubicBezTo>
                  <a:cubicBezTo>
                    <a:pt x="1397" y="415"/>
                    <a:pt x="1388" y="420"/>
                    <a:pt x="1388" y="434"/>
                  </a:cubicBezTo>
                  <a:cubicBezTo>
                    <a:pt x="1186" y="798"/>
                    <a:pt x="984" y="1067"/>
                    <a:pt x="922" y="1067"/>
                  </a:cubicBezTo>
                  <a:cubicBezTo>
                    <a:pt x="918" y="1067"/>
                    <a:pt x="914" y="1066"/>
                    <a:pt x="911" y="1063"/>
                  </a:cubicBezTo>
                  <a:cubicBezTo>
                    <a:pt x="933" y="867"/>
                    <a:pt x="998" y="672"/>
                    <a:pt x="1106" y="499"/>
                  </a:cubicBezTo>
                  <a:cubicBezTo>
                    <a:pt x="1122" y="468"/>
                    <a:pt x="1094" y="438"/>
                    <a:pt x="1068" y="438"/>
                  </a:cubicBezTo>
                  <a:cubicBezTo>
                    <a:pt x="1058" y="438"/>
                    <a:pt x="1048" y="443"/>
                    <a:pt x="1041" y="456"/>
                  </a:cubicBezTo>
                  <a:cubicBezTo>
                    <a:pt x="890" y="672"/>
                    <a:pt x="629" y="998"/>
                    <a:pt x="521" y="998"/>
                  </a:cubicBezTo>
                  <a:cubicBezTo>
                    <a:pt x="434" y="867"/>
                    <a:pt x="673" y="564"/>
                    <a:pt x="846" y="412"/>
                  </a:cubicBezTo>
                  <a:cubicBezTo>
                    <a:pt x="846" y="391"/>
                    <a:pt x="846" y="369"/>
                    <a:pt x="846" y="347"/>
                  </a:cubicBezTo>
                  <a:cubicBezTo>
                    <a:pt x="832" y="347"/>
                    <a:pt x="817" y="338"/>
                    <a:pt x="809" y="338"/>
                  </a:cubicBezTo>
                  <a:cubicBezTo>
                    <a:pt x="805" y="338"/>
                    <a:pt x="803" y="340"/>
                    <a:pt x="803" y="347"/>
                  </a:cubicBezTo>
                  <a:cubicBezTo>
                    <a:pt x="564" y="434"/>
                    <a:pt x="347" y="521"/>
                    <a:pt x="109" y="564"/>
                  </a:cubicBezTo>
                  <a:cubicBezTo>
                    <a:pt x="282" y="369"/>
                    <a:pt x="499" y="217"/>
                    <a:pt x="738" y="65"/>
                  </a:cubicBezTo>
                  <a:cubicBezTo>
                    <a:pt x="738" y="65"/>
                    <a:pt x="738" y="22"/>
                    <a:pt x="738" y="22"/>
                  </a:cubicBezTo>
                  <a:cubicBezTo>
                    <a:pt x="716" y="0"/>
                    <a:pt x="694" y="0"/>
                    <a:pt x="6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78" name="Google Shape;5197;p83"/>
            <p:cNvSpPr/>
            <p:nvPr/>
          </p:nvSpPr>
          <p:spPr>
            <a:xfrm>
              <a:off x="2727643" y="2927443"/>
              <a:ext cx="165787" cy="207470"/>
            </a:xfrm>
            <a:custGeom>
              <a:avLst/>
              <a:gdLst/>
              <a:ahLst/>
              <a:cxnLst/>
              <a:rect l="l" t="t" r="r" b="b"/>
              <a:pathLst>
                <a:path w="4033" h="5047" extrusionOk="0">
                  <a:moveTo>
                    <a:pt x="1691" y="1"/>
                  </a:moveTo>
                  <a:cubicBezTo>
                    <a:pt x="1691" y="1"/>
                    <a:pt x="0" y="911"/>
                    <a:pt x="694" y="2299"/>
                  </a:cubicBezTo>
                  <a:cubicBezTo>
                    <a:pt x="1268" y="3428"/>
                    <a:pt x="2404" y="5046"/>
                    <a:pt x="3100" y="5046"/>
                  </a:cubicBezTo>
                  <a:cubicBezTo>
                    <a:pt x="3245" y="5046"/>
                    <a:pt x="3372" y="4975"/>
                    <a:pt x="3469" y="4814"/>
                  </a:cubicBezTo>
                  <a:cubicBezTo>
                    <a:pt x="4033" y="3881"/>
                    <a:pt x="1691" y="1"/>
                    <a:pt x="16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79" name="Google Shape;5198;p83"/>
            <p:cNvSpPr/>
            <p:nvPr/>
          </p:nvSpPr>
          <p:spPr>
            <a:xfrm>
              <a:off x="2827452" y="2876635"/>
              <a:ext cx="165828" cy="207552"/>
            </a:xfrm>
            <a:custGeom>
              <a:avLst/>
              <a:gdLst/>
              <a:ahLst/>
              <a:cxnLst/>
              <a:rect l="l" t="t" r="r" b="b"/>
              <a:pathLst>
                <a:path w="4034" h="5049" extrusionOk="0">
                  <a:moveTo>
                    <a:pt x="1692" y="1"/>
                  </a:moveTo>
                  <a:cubicBezTo>
                    <a:pt x="1692" y="1"/>
                    <a:pt x="1" y="911"/>
                    <a:pt x="694" y="2299"/>
                  </a:cubicBezTo>
                  <a:cubicBezTo>
                    <a:pt x="1267" y="3444"/>
                    <a:pt x="2416" y="5048"/>
                    <a:pt x="3105" y="5048"/>
                  </a:cubicBezTo>
                  <a:cubicBezTo>
                    <a:pt x="3250" y="5048"/>
                    <a:pt x="3375" y="4976"/>
                    <a:pt x="3470" y="4814"/>
                  </a:cubicBezTo>
                  <a:cubicBezTo>
                    <a:pt x="4033" y="3882"/>
                    <a:pt x="1692" y="1"/>
                    <a:pt x="16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80" name="Google Shape;5199;p83"/>
            <p:cNvSpPr/>
            <p:nvPr/>
          </p:nvSpPr>
          <p:spPr>
            <a:xfrm>
              <a:off x="2442442" y="2916755"/>
              <a:ext cx="186299" cy="192712"/>
            </a:xfrm>
            <a:custGeom>
              <a:avLst/>
              <a:gdLst/>
              <a:ahLst/>
              <a:cxnLst/>
              <a:rect l="l" t="t" r="r" b="b"/>
              <a:pathLst>
                <a:path w="4532" h="4688" extrusionOk="0">
                  <a:moveTo>
                    <a:pt x="3079" y="0"/>
                  </a:moveTo>
                  <a:cubicBezTo>
                    <a:pt x="3079" y="0"/>
                    <a:pt x="1" y="3361"/>
                    <a:pt x="347" y="4380"/>
                  </a:cubicBezTo>
                  <a:cubicBezTo>
                    <a:pt x="421" y="4596"/>
                    <a:pt x="565" y="4688"/>
                    <a:pt x="756" y="4688"/>
                  </a:cubicBezTo>
                  <a:cubicBezTo>
                    <a:pt x="1468" y="4688"/>
                    <a:pt x="2826" y="3407"/>
                    <a:pt x="3578" y="2450"/>
                  </a:cubicBezTo>
                  <a:cubicBezTo>
                    <a:pt x="4532" y="1258"/>
                    <a:pt x="3079" y="0"/>
                    <a:pt x="30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81" name="Google Shape;5200;p83"/>
            <p:cNvSpPr/>
            <p:nvPr/>
          </p:nvSpPr>
          <p:spPr>
            <a:xfrm>
              <a:off x="2339058" y="2866851"/>
              <a:ext cx="186299" cy="192301"/>
            </a:xfrm>
            <a:custGeom>
              <a:avLst/>
              <a:gdLst/>
              <a:ahLst/>
              <a:cxnLst/>
              <a:rect l="l" t="t" r="r" b="b"/>
              <a:pathLst>
                <a:path w="4532" h="4678" extrusionOk="0">
                  <a:moveTo>
                    <a:pt x="3079" y="0"/>
                  </a:moveTo>
                  <a:cubicBezTo>
                    <a:pt x="3079" y="0"/>
                    <a:pt x="1" y="3339"/>
                    <a:pt x="348" y="4358"/>
                  </a:cubicBezTo>
                  <a:cubicBezTo>
                    <a:pt x="427" y="4582"/>
                    <a:pt x="577" y="4677"/>
                    <a:pt x="774" y="4677"/>
                  </a:cubicBezTo>
                  <a:cubicBezTo>
                    <a:pt x="1492" y="4677"/>
                    <a:pt x="2829" y="3403"/>
                    <a:pt x="3578" y="2450"/>
                  </a:cubicBezTo>
                  <a:cubicBezTo>
                    <a:pt x="4532" y="1236"/>
                    <a:pt x="3079" y="0"/>
                    <a:pt x="30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82" name="Google Shape;5201;p83"/>
            <p:cNvSpPr/>
            <p:nvPr/>
          </p:nvSpPr>
          <p:spPr>
            <a:xfrm>
              <a:off x="2408570" y="2742091"/>
              <a:ext cx="539248" cy="283025"/>
            </a:xfrm>
            <a:custGeom>
              <a:avLst/>
              <a:gdLst/>
              <a:ahLst/>
              <a:cxnLst/>
              <a:rect l="l" t="t" r="r" b="b"/>
              <a:pathLst>
                <a:path w="13118" h="6885" extrusionOk="0">
                  <a:moveTo>
                    <a:pt x="6548" y="0"/>
                  </a:moveTo>
                  <a:cubicBezTo>
                    <a:pt x="1" y="0"/>
                    <a:pt x="478" y="1648"/>
                    <a:pt x="239" y="3816"/>
                  </a:cubicBezTo>
                  <a:cubicBezTo>
                    <a:pt x="40" y="5674"/>
                    <a:pt x="4042" y="6884"/>
                    <a:pt x="7371" y="6884"/>
                  </a:cubicBezTo>
                  <a:cubicBezTo>
                    <a:pt x="8392" y="6884"/>
                    <a:pt x="9350" y="6770"/>
                    <a:pt x="10104" y="6526"/>
                  </a:cubicBezTo>
                  <a:cubicBezTo>
                    <a:pt x="11903" y="5962"/>
                    <a:pt x="11838" y="2884"/>
                    <a:pt x="11838" y="2884"/>
                  </a:cubicBezTo>
                  <a:cubicBezTo>
                    <a:pt x="11838" y="2884"/>
                    <a:pt x="13117" y="22"/>
                    <a:pt x="65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83" name="Google Shape;5202;p83"/>
            <p:cNvSpPr/>
            <p:nvPr/>
          </p:nvSpPr>
          <p:spPr>
            <a:xfrm>
              <a:off x="2509817" y="2462768"/>
              <a:ext cx="551087" cy="472284"/>
            </a:xfrm>
            <a:custGeom>
              <a:avLst/>
              <a:gdLst/>
              <a:ahLst/>
              <a:cxnLst/>
              <a:rect l="l" t="t" r="r" b="b"/>
              <a:pathLst>
                <a:path w="13406" h="11489" extrusionOk="0">
                  <a:moveTo>
                    <a:pt x="7934" y="1"/>
                  </a:moveTo>
                  <a:cubicBezTo>
                    <a:pt x="7173" y="1"/>
                    <a:pt x="6822" y="367"/>
                    <a:pt x="6691" y="775"/>
                  </a:cubicBezTo>
                  <a:lnTo>
                    <a:pt x="6691" y="775"/>
                  </a:lnTo>
                  <a:cubicBezTo>
                    <a:pt x="6439" y="431"/>
                    <a:pt x="6015" y="139"/>
                    <a:pt x="5372" y="139"/>
                  </a:cubicBezTo>
                  <a:cubicBezTo>
                    <a:pt x="5274" y="139"/>
                    <a:pt x="5170" y="146"/>
                    <a:pt x="5061" y="161"/>
                  </a:cubicBezTo>
                  <a:cubicBezTo>
                    <a:pt x="3641" y="369"/>
                    <a:pt x="3245" y="1295"/>
                    <a:pt x="3198" y="1848"/>
                  </a:cubicBezTo>
                  <a:lnTo>
                    <a:pt x="3198" y="1848"/>
                  </a:lnTo>
                  <a:cubicBezTo>
                    <a:pt x="3026" y="1791"/>
                    <a:pt x="2868" y="1765"/>
                    <a:pt x="2721" y="1765"/>
                  </a:cubicBezTo>
                  <a:cubicBezTo>
                    <a:pt x="1500" y="1765"/>
                    <a:pt x="1116" y="3565"/>
                    <a:pt x="1315" y="4406"/>
                  </a:cubicBezTo>
                  <a:lnTo>
                    <a:pt x="1315" y="4406"/>
                  </a:lnTo>
                  <a:cubicBezTo>
                    <a:pt x="1302" y="4405"/>
                    <a:pt x="1289" y="4405"/>
                    <a:pt x="1277" y="4405"/>
                  </a:cubicBezTo>
                  <a:cubicBezTo>
                    <a:pt x="398" y="4405"/>
                    <a:pt x="1" y="5943"/>
                    <a:pt x="746" y="7294"/>
                  </a:cubicBezTo>
                  <a:cubicBezTo>
                    <a:pt x="999" y="7737"/>
                    <a:pt x="1333" y="7928"/>
                    <a:pt x="1656" y="7974"/>
                  </a:cubicBezTo>
                  <a:lnTo>
                    <a:pt x="1656" y="7974"/>
                  </a:lnTo>
                  <a:cubicBezTo>
                    <a:pt x="1510" y="8874"/>
                    <a:pt x="2036" y="10293"/>
                    <a:pt x="3348" y="10524"/>
                  </a:cubicBezTo>
                  <a:cubicBezTo>
                    <a:pt x="3602" y="10568"/>
                    <a:pt x="3833" y="10588"/>
                    <a:pt x="4042" y="10588"/>
                  </a:cubicBezTo>
                  <a:cubicBezTo>
                    <a:pt x="4424" y="10588"/>
                    <a:pt x="4730" y="10522"/>
                    <a:pt x="4961" y="10422"/>
                  </a:cubicBezTo>
                  <a:lnTo>
                    <a:pt x="4961" y="10422"/>
                  </a:lnTo>
                  <a:cubicBezTo>
                    <a:pt x="5233" y="10792"/>
                    <a:pt x="5791" y="11176"/>
                    <a:pt x="6774" y="11391"/>
                  </a:cubicBezTo>
                  <a:cubicBezTo>
                    <a:pt x="7093" y="11459"/>
                    <a:pt x="7379" y="11489"/>
                    <a:pt x="7633" y="11489"/>
                  </a:cubicBezTo>
                  <a:cubicBezTo>
                    <a:pt x="8701" y="11489"/>
                    <a:pt x="9208" y="10958"/>
                    <a:pt x="9332" y="10450"/>
                  </a:cubicBezTo>
                  <a:lnTo>
                    <a:pt x="9332" y="10450"/>
                  </a:lnTo>
                  <a:cubicBezTo>
                    <a:pt x="9452" y="10486"/>
                    <a:pt x="9589" y="10518"/>
                    <a:pt x="9744" y="10546"/>
                  </a:cubicBezTo>
                  <a:cubicBezTo>
                    <a:pt x="9867" y="10568"/>
                    <a:pt x="9984" y="10578"/>
                    <a:pt x="10095" y="10578"/>
                  </a:cubicBezTo>
                  <a:cubicBezTo>
                    <a:pt x="11417" y="10578"/>
                    <a:pt x="11975" y="9122"/>
                    <a:pt x="11869" y="8297"/>
                  </a:cubicBezTo>
                  <a:lnTo>
                    <a:pt x="11869" y="8297"/>
                  </a:lnTo>
                  <a:cubicBezTo>
                    <a:pt x="12594" y="7972"/>
                    <a:pt x="13405" y="6689"/>
                    <a:pt x="12649" y="5429"/>
                  </a:cubicBezTo>
                  <a:cubicBezTo>
                    <a:pt x="12425" y="5051"/>
                    <a:pt x="12201" y="4831"/>
                    <a:pt x="11998" y="4717"/>
                  </a:cubicBezTo>
                  <a:lnTo>
                    <a:pt x="11998" y="4717"/>
                  </a:lnTo>
                  <a:cubicBezTo>
                    <a:pt x="12226" y="4010"/>
                    <a:pt x="12139" y="2757"/>
                    <a:pt x="11348" y="2134"/>
                  </a:cubicBezTo>
                  <a:cubicBezTo>
                    <a:pt x="10967" y="1819"/>
                    <a:pt x="10608" y="1699"/>
                    <a:pt x="10312" y="1699"/>
                  </a:cubicBezTo>
                  <a:cubicBezTo>
                    <a:pt x="10227" y="1699"/>
                    <a:pt x="10146" y="1709"/>
                    <a:pt x="10072" y="1728"/>
                  </a:cubicBezTo>
                  <a:lnTo>
                    <a:pt x="10072" y="1728"/>
                  </a:lnTo>
                  <a:cubicBezTo>
                    <a:pt x="10116" y="1150"/>
                    <a:pt x="9902" y="449"/>
                    <a:pt x="9007" y="182"/>
                  </a:cubicBezTo>
                  <a:cubicBezTo>
                    <a:pt x="8581" y="55"/>
                    <a:pt x="8227" y="1"/>
                    <a:pt x="79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84" name="Google Shape;5203;p83"/>
            <p:cNvSpPr/>
            <p:nvPr/>
          </p:nvSpPr>
          <p:spPr>
            <a:xfrm>
              <a:off x="2517298" y="2460425"/>
              <a:ext cx="539248" cy="475984"/>
            </a:xfrm>
            <a:custGeom>
              <a:avLst/>
              <a:gdLst/>
              <a:ahLst/>
              <a:cxnLst/>
              <a:rect l="l" t="t" r="r" b="b"/>
              <a:pathLst>
                <a:path w="13118" h="11579" extrusionOk="0">
                  <a:moveTo>
                    <a:pt x="6527" y="933"/>
                  </a:moveTo>
                  <a:lnTo>
                    <a:pt x="6527" y="933"/>
                  </a:lnTo>
                  <a:cubicBezTo>
                    <a:pt x="6700" y="1172"/>
                    <a:pt x="6787" y="1475"/>
                    <a:pt x="6765" y="1800"/>
                  </a:cubicBezTo>
                  <a:cubicBezTo>
                    <a:pt x="6743" y="1822"/>
                    <a:pt x="6722" y="1866"/>
                    <a:pt x="6678" y="1866"/>
                  </a:cubicBezTo>
                  <a:cubicBezTo>
                    <a:pt x="6678" y="1866"/>
                    <a:pt x="6657" y="1844"/>
                    <a:pt x="6635" y="1822"/>
                  </a:cubicBezTo>
                  <a:cubicBezTo>
                    <a:pt x="6483" y="1540"/>
                    <a:pt x="6462" y="1237"/>
                    <a:pt x="6527" y="933"/>
                  </a:cubicBezTo>
                  <a:close/>
                  <a:moveTo>
                    <a:pt x="3058" y="1952"/>
                  </a:moveTo>
                  <a:lnTo>
                    <a:pt x="3144" y="1996"/>
                  </a:lnTo>
                  <a:cubicBezTo>
                    <a:pt x="3296" y="2039"/>
                    <a:pt x="3405" y="2212"/>
                    <a:pt x="3383" y="2386"/>
                  </a:cubicBezTo>
                  <a:cubicBezTo>
                    <a:pt x="3361" y="2473"/>
                    <a:pt x="3340" y="2516"/>
                    <a:pt x="3275" y="2516"/>
                  </a:cubicBezTo>
                  <a:cubicBezTo>
                    <a:pt x="3231" y="2516"/>
                    <a:pt x="3144" y="2451"/>
                    <a:pt x="3079" y="2212"/>
                  </a:cubicBezTo>
                  <a:cubicBezTo>
                    <a:pt x="3058" y="2126"/>
                    <a:pt x="3058" y="2039"/>
                    <a:pt x="3058" y="1952"/>
                  </a:cubicBezTo>
                  <a:close/>
                  <a:moveTo>
                    <a:pt x="9844" y="1822"/>
                  </a:moveTo>
                  <a:lnTo>
                    <a:pt x="9844" y="1822"/>
                  </a:lnTo>
                  <a:cubicBezTo>
                    <a:pt x="9800" y="2277"/>
                    <a:pt x="9605" y="2603"/>
                    <a:pt x="9519" y="2603"/>
                  </a:cubicBezTo>
                  <a:cubicBezTo>
                    <a:pt x="9475" y="2603"/>
                    <a:pt x="9453" y="2581"/>
                    <a:pt x="9432" y="2538"/>
                  </a:cubicBezTo>
                  <a:cubicBezTo>
                    <a:pt x="9388" y="2408"/>
                    <a:pt x="9388" y="2277"/>
                    <a:pt x="9432" y="2169"/>
                  </a:cubicBezTo>
                  <a:cubicBezTo>
                    <a:pt x="9519" y="1996"/>
                    <a:pt x="9670" y="1887"/>
                    <a:pt x="9844" y="1822"/>
                  </a:cubicBezTo>
                  <a:close/>
                  <a:moveTo>
                    <a:pt x="1193" y="4489"/>
                  </a:moveTo>
                  <a:cubicBezTo>
                    <a:pt x="1237" y="4489"/>
                    <a:pt x="1258" y="4489"/>
                    <a:pt x="1302" y="4511"/>
                  </a:cubicBezTo>
                  <a:cubicBezTo>
                    <a:pt x="1779" y="4619"/>
                    <a:pt x="1887" y="4814"/>
                    <a:pt x="1887" y="4857"/>
                  </a:cubicBezTo>
                  <a:cubicBezTo>
                    <a:pt x="1887" y="4922"/>
                    <a:pt x="1822" y="4966"/>
                    <a:pt x="1735" y="4966"/>
                  </a:cubicBezTo>
                  <a:cubicBezTo>
                    <a:pt x="1583" y="4944"/>
                    <a:pt x="1432" y="4879"/>
                    <a:pt x="1345" y="4771"/>
                  </a:cubicBezTo>
                  <a:cubicBezTo>
                    <a:pt x="1258" y="4684"/>
                    <a:pt x="1215" y="4597"/>
                    <a:pt x="1193" y="4489"/>
                  </a:cubicBezTo>
                  <a:close/>
                  <a:moveTo>
                    <a:pt x="11470" y="4706"/>
                  </a:moveTo>
                  <a:cubicBezTo>
                    <a:pt x="11578" y="4706"/>
                    <a:pt x="11665" y="4749"/>
                    <a:pt x="11773" y="4792"/>
                  </a:cubicBezTo>
                  <a:cubicBezTo>
                    <a:pt x="11665" y="5074"/>
                    <a:pt x="11535" y="5269"/>
                    <a:pt x="11383" y="5269"/>
                  </a:cubicBezTo>
                  <a:lnTo>
                    <a:pt x="11318" y="5269"/>
                  </a:lnTo>
                  <a:cubicBezTo>
                    <a:pt x="11210" y="5269"/>
                    <a:pt x="11123" y="5226"/>
                    <a:pt x="11058" y="5161"/>
                  </a:cubicBezTo>
                  <a:cubicBezTo>
                    <a:pt x="11015" y="5074"/>
                    <a:pt x="11015" y="4987"/>
                    <a:pt x="11058" y="4922"/>
                  </a:cubicBezTo>
                  <a:cubicBezTo>
                    <a:pt x="11166" y="4792"/>
                    <a:pt x="11318" y="4706"/>
                    <a:pt x="11470" y="4706"/>
                  </a:cubicBezTo>
                  <a:close/>
                  <a:moveTo>
                    <a:pt x="2151" y="7306"/>
                  </a:moveTo>
                  <a:cubicBezTo>
                    <a:pt x="2164" y="7306"/>
                    <a:pt x="2177" y="7306"/>
                    <a:pt x="2191" y="7307"/>
                  </a:cubicBezTo>
                  <a:cubicBezTo>
                    <a:pt x="2407" y="7307"/>
                    <a:pt x="2537" y="7372"/>
                    <a:pt x="2537" y="7481"/>
                  </a:cubicBezTo>
                  <a:cubicBezTo>
                    <a:pt x="2516" y="7676"/>
                    <a:pt x="2125" y="7979"/>
                    <a:pt x="1648" y="7979"/>
                  </a:cubicBezTo>
                  <a:lnTo>
                    <a:pt x="1518" y="7979"/>
                  </a:lnTo>
                  <a:cubicBezTo>
                    <a:pt x="1602" y="7563"/>
                    <a:pt x="1825" y="7306"/>
                    <a:pt x="2151" y="7306"/>
                  </a:cubicBezTo>
                  <a:close/>
                  <a:moveTo>
                    <a:pt x="10928" y="7611"/>
                  </a:moveTo>
                  <a:cubicBezTo>
                    <a:pt x="11145" y="7654"/>
                    <a:pt x="11318" y="7741"/>
                    <a:pt x="11470" y="7914"/>
                  </a:cubicBezTo>
                  <a:cubicBezTo>
                    <a:pt x="11578" y="8023"/>
                    <a:pt x="11622" y="8153"/>
                    <a:pt x="11643" y="8305"/>
                  </a:cubicBezTo>
                  <a:cubicBezTo>
                    <a:pt x="11557" y="8348"/>
                    <a:pt x="11470" y="8370"/>
                    <a:pt x="11383" y="8370"/>
                  </a:cubicBezTo>
                  <a:cubicBezTo>
                    <a:pt x="11253" y="8370"/>
                    <a:pt x="11123" y="8326"/>
                    <a:pt x="11036" y="8218"/>
                  </a:cubicBezTo>
                  <a:cubicBezTo>
                    <a:pt x="10754" y="7871"/>
                    <a:pt x="10798" y="7719"/>
                    <a:pt x="10819" y="7676"/>
                  </a:cubicBezTo>
                  <a:cubicBezTo>
                    <a:pt x="10841" y="7633"/>
                    <a:pt x="10884" y="7611"/>
                    <a:pt x="10928" y="7611"/>
                  </a:cubicBezTo>
                  <a:close/>
                  <a:moveTo>
                    <a:pt x="4922" y="9540"/>
                  </a:moveTo>
                  <a:cubicBezTo>
                    <a:pt x="4966" y="9540"/>
                    <a:pt x="5009" y="9540"/>
                    <a:pt x="5031" y="9562"/>
                  </a:cubicBezTo>
                  <a:cubicBezTo>
                    <a:pt x="5182" y="9584"/>
                    <a:pt x="5291" y="9714"/>
                    <a:pt x="5291" y="9844"/>
                  </a:cubicBezTo>
                  <a:cubicBezTo>
                    <a:pt x="5313" y="10061"/>
                    <a:pt x="5117" y="10278"/>
                    <a:pt x="4814" y="10429"/>
                  </a:cubicBezTo>
                  <a:cubicBezTo>
                    <a:pt x="4640" y="10213"/>
                    <a:pt x="4575" y="9952"/>
                    <a:pt x="4662" y="9692"/>
                  </a:cubicBezTo>
                  <a:cubicBezTo>
                    <a:pt x="4705" y="9605"/>
                    <a:pt x="4814" y="9540"/>
                    <a:pt x="4922" y="9540"/>
                  </a:cubicBezTo>
                  <a:close/>
                  <a:moveTo>
                    <a:pt x="8716" y="9627"/>
                  </a:moveTo>
                  <a:cubicBezTo>
                    <a:pt x="8825" y="9627"/>
                    <a:pt x="8933" y="9670"/>
                    <a:pt x="8998" y="9757"/>
                  </a:cubicBezTo>
                  <a:cubicBezTo>
                    <a:pt x="9150" y="9952"/>
                    <a:pt x="9193" y="10191"/>
                    <a:pt x="9150" y="10429"/>
                  </a:cubicBezTo>
                  <a:cubicBezTo>
                    <a:pt x="8586" y="10256"/>
                    <a:pt x="8413" y="10017"/>
                    <a:pt x="8435" y="9844"/>
                  </a:cubicBezTo>
                  <a:cubicBezTo>
                    <a:pt x="8478" y="9714"/>
                    <a:pt x="8586" y="9627"/>
                    <a:pt x="8716" y="9627"/>
                  </a:cubicBezTo>
                  <a:close/>
                  <a:moveTo>
                    <a:pt x="7741" y="109"/>
                  </a:moveTo>
                  <a:cubicBezTo>
                    <a:pt x="8109" y="109"/>
                    <a:pt x="8456" y="174"/>
                    <a:pt x="8803" y="283"/>
                  </a:cubicBezTo>
                  <a:cubicBezTo>
                    <a:pt x="9475" y="456"/>
                    <a:pt x="9930" y="1085"/>
                    <a:pt x="9844" y="1757"/>
                  </a:cubicBezTo>
                  <a:cubicBezTo>
                    <a:pt x="9627" y="1822"/>
                    <a:pt x="9453" y="1952"/>
                    <a:pt x="9345" y="2147"/>
                  </a:cubicBezTo>
                  <a:cubicBezTo>
                    <a:pt x="9280" y="2277"/>
                    <a:pt x="9280" y="2451"/>
                    <a:pt x="9345" y="2581"/>
                  </a:cubicBezTo>
                  <a:cubicBezTo>
                    <a:pt x="9388" y="2668"/>
                    <a:pt x="9453" y="2689"/>
                    <a:pt x="9497" y="2689"/>
                  </a:cubicBezTo>
                  <a:cubicBezTo>
                    <a:pt x="9692" y="2689"/>
                    <a:pt x="9887" y="2277"/>
                    <a:pt x="9930" y="1822"/>
                  </a:cubicBezTo>
                  <a:cubicBezTo>
                    <a:pt x="9996" y="1822"/>
                    <a:pt x="10061" y="1800"/>
                    <a:pt x="10126" y="1800"/>
                  </a:cubicBezTo>
                  <a:cubicBezTo>
                    <a:pt x="10516" y="1822"/>
                    <a:pt x="10863" y="1974"/>
                    <a:pt x="11145" y="2234"/>
                  </a:cubicBezTo>
                  <a:cubicBezTo>
                    <a:pt x="11817" y="2884"/>
                    <a:pt x="12055" y="3838"/>
                    <a:pt x="11795" y="4727"/>
                  </a:cubicBezTo>
                  <a:cubicBezTo>
                    <a:pt x="11687" y="4684"/>
                    <a:pt x="11578" y="4662"/>
                    <a:pt x="11470" y="4662"/>
                  </a:cubicBezTo>
                  <a:cubicBezTo>
                    <a:pt x="11453" y="4660"/>
                    <a:pt x="11436" y="4660"/>
                    <a:pt x="11420" y="4660"/>
                  </a:cubicBezTo>
                  <a:cubicBezTo>
                    <a:pt x="11242" y="4660"/>
                    <a:pt x="11072" y="4762"/>
                    <a:pt x="10993" y="4901"/>
                  </a:cubicBezTo>
                  <a:cubicBezTo>
                    <a:pt x="10928" y="4987"/>
                    <a:pt x="10928" y="5118"/>
                    <a:pt x="10971" y="5204"/>
                  </a:cubicBezTo>
                  <a:cubicBezTo>
                    <a:pt x="11047" y="5299"/>
                    <a:pt x="11155" y="5360"/>
                    <a:pt x="11268" y="5360"/>
                  </a:cubicBezTo>
                  <a:cubicBezTo>
                    <a:pt x="11284" y="5360"/>
                    <a:pt x="11301" y="5359"/>
                    <a:pt x="11318" y="5356"/>
                  </a:cubicBezTo>
                  <a:lnTo>
                    <a:pt x="11383" y="5356"/>
                  </a:lnTo>
                  <a:cubicBezTo>
                    <a:pt x="11557" y="5356"/>
                    <a:pt x="11730" y="5161"/>
                    <a:pt x="11838" y="4857"/>
                  </a:cubicBezTo>
                  <a:cubicBezTo>
                    <a:pt x="12077" y="5031"/>
                    <a:pt x="12294" y="5248"/>
                    <a:pt x="12424" y="5530"/>
                  </a:cubicBezTo>
                  <a:cubicBezTo>
                    <a:pt x="12727" y="6006"/>
                    <a:pt x="12814" y="6592"/>
                    <a:pt x="12641" y="7156"/>
                  </a:cubicBezTo>
                  <a:cubicBezTo>
                    <a:pt x="12489" y="7633"/>
                    <a:pt x="12164" y="8044"/>
                    <a:pt x="11708" y="8305"/>
                  </a:cubicBezTo>
                  <a:cubicBezTo>
                    <a:pt x="11708" y="8131"/>
                    <a:pt x="11643" y="7979"/>
                    <a:pt x="11535" y="7871"/>
                  </a:cubicBezTo>
                  <a:cubicBezTo>
                    <a:pt x="11361" y="7698"/>
                    <a:pt x="11145" y="7589"/>
                    <a:pt x="10928" y="7546"/>
                  </a:cubicBezTo>
                  <a:cubicBezTo>
                    <a:pt x="10841" y="7546"/>
                    <a:pt x="10754" y="7589"/>
                    <a:pt x="10733" y="7654"/>
                  </a:cubicBezTo>
                  <a:cubicBezTo>
                    <a:pt x="10668" y="7784"/>
                    <a:pt x="10754" y="8023"/>
                    <a:pt x="10971" y="8305"/>
                  </a:cubicBezTo>
                  <a:cubicBezTo>
                    <a:pt x="11058" y="8413"/>
                    <a:pt x="11210" y="8478"/>
                    <a:pt x="11361" y="8478"/>
                  </a:cubicBezTo>
                  <a:cubicBezTo>
                    <a:pt x="11470" y="8478"/>
                    <a:pt x="11557" y="8456"/>
                    <a:pt x="11665" y="8413"/>
                  </a:cubicBezTo>
                  <a:lnTo>
                    <a:pt x="11665" y="8413"/>
                  </a:lnTo>
                  <a:cubicBezTo>
                    <a:pt x="11687" y="9020"/>
                    <a:pt x="11491" y="9584"/>
                    <a:pt x="11123" y="10039"/>
                  </a:cubicBezTo>
                  <a:cubicBezTo>
                    <a:pt x="10819" y="10386"/>
                    <a:pt x="10386" y="10581"/>
                    <a:pt x="9930" y="10581"/>
                  </a:cubicBezTo>
                  <a:cubicBezTo>
                    <a:pt x="9822" y="10581"/>
                    <a:pt x="9692" y="10581"/>
                    <a:pt x="9584" y="10559"/>
                  </a:cubicBezTo>
                  <a:cubicBezTo>
                    <a:pt x="9453" y="10538"/>
                    <a:pt x="9323" y="10494"/>
                    <a:pt x="9215" y="10473"/>
                  </a:cubicBezTo>
                  <a:cubicBezTo>
                    <a:pt x="9280" y="10213"/>
                    <a:pt x="9215" y="9931"/>
                    <a:pt x="9042" y="9714"/>
                  </a:cubicBezTo>
                  <a:cubicBezTo>
                    <a:pt x="8955" y="9627"/>
                    <a:pt x="8846" y="9562"/>
                    <a:pt x="8716" y="9562"/>
                  </a:cubicBezTo>
                  <a:cubicBezTo>
                    <a:pt x="8543" y="9562"/>
                    <a:pt x="8391" y="9670"/>
                    <a:pt x="8348" y="9844"/>
                  </a:cubicBezTo>
                  <a:cubicBezTo>
                    <a:pt x="8348" y="9931"/>
                    <a:pt x="8348" y="10278"/>
                    <a:pt x="9107" y="10516"/>
                  </a:cubicBezTo>
                  <a:cubicBezTo>
                    <a:pt x="8977" y="10993"/>
                    <a:pt x="8478" y="11492"/>
                    <a:pt x="7481" y="11492"/>
                  </a:cubicBezTo>
                  <a:cubicBezTo>
                    <a:pt x="7177" y="11492"/>
                    <a:pt x="6895" y="11448"/>
                    <a:pt x="6613" y="11383"/>
                  </a:cubicBezTo>
                  <a:cubicBezTo>
                    <a:pt x="5594" y="11166"/>
                    <a:pt x="5096" y="10798"/>
                    <a:pt x="4857" y="10494"/>
                  </a:cubicBezTo>
                  <a:cubicBezTo>
                    <a:pt x="5117" y="10386"/>
                    <a:pt x="5291" y="10147"/>
                    <a:pt x="5334" y="9887"/>
                  </a:cubicBezTo>
                  <a:cubicBezTo>
                    <a:pt x="5334" y="9714"/>
                    <a:pt x="5204" y="9562"/>
                    <a:pt x="5031" y="9519"/>
                  </a:cubicBezTo>
                  <a:cubicBezTo>
                    <a:pt x="4986" y="9502"/>
                    <a:pt x="4941" y="9494"/>
                    <a:pt x="4896" y="9494"/>
                  </a:cubicBezTo>
                  <a:cubicBezTo>
                    <a:pt x="4765" y="9494"/>
                    <a:pt x="4640" y="9563"/>
                    <a:pt x="4575" y="9692"/>
                  </a:cubicBezTo>
                  <a:cubicBezTo>
                    <a:pt x="4467" y="9974"/>
                    <a:pt x="4510" y="10278"/>
                    <a:pt x="4705" y="10494"/>
                  </a:cubicBezTo>
                  <a:cubicBezTo>
                    <a:pt x="4409" y="10585"/>
                    <a:pt x="4098" y="10636"/>
                    <a:pt x="3789" y="10636"/>
                  </a:cubicBezTo>
                  <a:cubicBezTo>
                    <a:pt x="3578" y="10636"/>
                    <a:pt x="3369" y="10612"/>
                    <a:pt x="3166" y="10559"/>
                  </a:cubicBezTo>
                  <a:cubicBezTo>
                    <a:pt x="1887" y="10343"/>
                    <a:pt x="1367" y="8977"/>
                    <a:pt x="1475" y="8109"/>
                  </a:cubicBezTo>
                  <a:lnTo>
                    <a:pt x="1605" y="8109"/>
                  </a:lnTo>
                  <a:cubicBezTo>
                    <a:pt x="2104" y="8109"/>
                    <a:pt x="2581" y="7784"/>
                    <a:pt x="2581" y="7524"/>
                  </a:cubicBezTo>
                  <a:cubicBezTo>
                    <a:pt x="2581" y="7437"/>
                    <a:pt x="2537" y="7286"/>
                    <a:pt x="2169" y="7264"/>
                  </a:cubicBezTo>
                  <a:cubicBezTo>
                    <a:pt x="2144" y="7261"/>
                    <a:pt x="2120" y="7260"/>
                    <a:pt x="2096" y="7260"/>
                  </a:cubicBezTo>
                  <a:cubicBezTo>
                    <a:pt x="1746" y="7260"/>
                    <a:pt x="1512" y="7554"/>
                    <a:pt x="1410" y="8001"/>
                  </a:cubicBezTo>
                  <a:cubicBezTo>
                    <a:pt x="1063" y="7914"/>
                    <a:pt x="738" y="7676"/>
                    <a:pt x="586" y="7351"/>
                  </a:cubicBezTo>
                  <a:cubicBezTo>
                    <a:pt x="44" y="6397"/>
                    <a:pt x="131" y="5443"/>
                    <a:pt x="413" y="4944"/>
                  </a:cubicBezTo>
                  <a:cubicBezTo>
                    <a:pt x="543" y="4684"/>
                    <a:pt x="803" y="4532"/>
                    <a:pt x="1085" y="4511"/>
                  </a:cubicBezTo>
                  <a:cubicBezTo>
                    <a:pt x="1106" y="4641"/>
                    <a:pt x="1172" y="4749"/>
                    <a:pt x="1237" y="4857"/>
                  </a:cubicBezTo>
                  <a:cubicBezTo>
                    <a:pt x="1367" y="4987"/>
                    <a:pt x="1518" y="5053"/>
                    <a:pt x="1692" y="5074"/>
                  </a:cubicBezTo>
                  <a:cubicBezTo>
                    <a:pt x="1822" y="5074"/>
                    <a:pt x="1930" y="5009"/>
                    <a:pt x="1930" y="4901"/>
                  </a:cubicBezTo>
                  <a:cubicBezTo>
                    <a:pt x="1952" y="4771"/>
                    <a:pt x="1779" y="4576"/>
                    <a:pt x="1280" y="4467"/>
                  </a:cubicBezTo>
                  <a:cubicBezTo>
                    <a:pt x="1237" y="4445"/>
                    <a:pt x="1193" y="4445"/>
                    <a:pt x="1150" y="4445"/>
                  </a:cubicBezTo>
                  <a:cubicBezTo>
                    <a:pt x="1020" y="3708"/>
                    <a:pt x="1193" y="2950"/>
                    <a:pt x="1605" y="2364"/>
                  </a:cubicBezTo>
                  <a:cubicBezTo>
                    <a:pt x="1826" y="2048"/>
                    <a:pt x="2185" y="1882"/>
                    <a:pt x="2548" y="1882"/>
                  </a:cubicBezTo>
                  <a:cubicBezTo>
                    <a:pt x="2684" y="1882"/>
                    <a:pt x="2820" y="1905"/>
                    <a:pt x="2949" y="1952"/>
                  </a:cubicBezTo>
                  <a:cubicBezTo>
                    <a:pt x="2949" y="2061"/>
                    <a:pt x="2949" y="2147"/>
                    <a:pt x="2971" y="2256"/>
                  </a:cubicBezTo>
                  <a:cubicBezTo>
                    <a:pt x="3058" y="2559"/>
                    <a:pt x="3166" y="2624"/>
                    <a:pt x="3253" y="2624"/>
                  </a:cubicBezTo>
                  <a:cubicBezTo>
                    <a:pt x="3318" y="2624"/>
                    <a:pt x="3405" y="2559"/>
                    <a:pt x="3426" y="2429"/>
                  </a:cubicBezTo>
                  <a:cubicBezTo>
                    <a:pt x="3470" y="2212"/>
                    <a:pt x="3361" y="2017"/>
                    <a:pt x="3166" y="1931"/>
                  </a:cubicBezTo>
                  <a:lnTo>
                    <a:pt x="3058" y="1909"/>
                  </a:lnTo>
                  <a:cubicBezTo>
                    <a:pt x="3144" y="868"/>
                    <a:pt x="4055" y="391"/>
                    <a:pt x="4879" y="283"/>
                  </a:cubicBezTo>
                  <a:cubicBezTo>
                    <a:pt x="4966" y="261"/>
                    <a:pt x="5074" y="261"/>
                    <a:pt x="5182" y="261"/>
                  </a:cubicBezTo>
                  <a:cubicBezTo>
                    <a:pt x="5205" y="260"/>
                    <a:pt x="5228" y="260"/>
                    <a:pt x="5251" y="260"/>
                  </a:cubicBezTo>
                  <a:cubicBezTo>
                    <a:pt x="5724" y="260"/>
                    <a:pt x="6171" y="475"/>
                    <a:pt x="6440" y="868"/>
                  </a:cubicBezTo>
                  <a:cubicBezTo>
                    <a:pt x="6331" y="1193"/>
                    <a:pt x="6375" y="1562"/>
                    <a:pt x="6548" y="1887"/>
                  </a:cubicBezTo>
                  <a:cubicBezTo>
                    <a:pt x="6592" y="1974"/>
                    <a:pt x="6657" y="1974"/>
                    <a:pt x="6700" y="1974"/>
                  </a:cubicBezTo>
                  <a:cubicBezTo>
                    <a:pt x="6765" y="1931"/>
                    <a:pt x="6808" y="1887"/>
                    <a:pt x="6808" y="1844"/>
                  </a:cubicBezTo>
                  <a:cubicBezTo>
                    <a:pt x="6852" y="1475"/>
                    <a:pt x="6765" y="1128"/>
                    <a:pt x="6548" y="847"/>
                  </a:cubicBezTo>
                  <a:cubicBezTo>
                    <a:pt x="6657" y="500"/>
                    <a:pt x="6960" y="109"/>
                    <a:pt x="7741" y="109"/>
                  </a:cubicBezTo>
                  <a:close/>
                  <a:moveTo>
                    <a:pt x="7762" y="1"/>
                  </a:moveTo>
                  <a:cubicBezTo>
                    <a:pt x="6939" y="1"/>
                    <a:pt x="6613" y="456"/>
                    <a:pt x="6505" y="760"/>
                  </a:cubicBezTo>
                  <a:cubicBezTo>
                    <a:pt x="6195" y="367"/>
                    <a:pt x="5746" y="151"/>
                    <a:pt x="5272" y="151"/>
                  </a:cubicBezTo>
                  <a:cubicBezTo>
                    <a:pt x="5250" y="151"/>
                    <a:pt x="5227" y="152"/>
                    <a:pt x="5204" y="153"/>
                  </a:cubicBezTo>
                  <a:cubicBezTo>
                    <a:pt x="5096" y="153"/>
                    <a:pt x="4987" y="153"/>
                    <a:pt x="4879" y="174"/>
                  </a:cubicBezTo>
                  <a:cubicBezTo>
                    <a:pt x="3600" y="348"/>
                    <a:pt x="3079" y="1150"/>
                    <a:pt x="2993" y="1844"/>
                  </a:cubicBezTo>
                  <a:cubicBezTo>
                    <a:pt x="2856" y="1792"/>
                    <a:pt x="2715" y="1768"/>
                    <a:pt x="2577" y="1768"/>
                  </a:cubicBezTo>
                  <a:cubicBezTo>
                    <a:pt x="2192" y="1768"/>
                    <a:pt x="1823" y="1958"/>
                    <a:pt x="1583" y="2277"/>
                  </a:cubicBezTo>
                  <a:cubicBezTo>
                    <a:pt x="1150" y="2884"/>
                    <a:pt x="976" y="3665"/>
                    <a:pt x="1085" y="4402"/>
                  </a:cubicBezTo>
                  <a:cubicBezTo>
                    <a:pt x="781" y="4424"/>
                    <a:pt x="521" y="4597"/>
                    <a:pt x="369" y="4879"/>
                  </a:cubicBezTo>
                  <a:cubicBezTo>
                    <a:pt x="87" y="5399"/>
                    <a:pt x="1" y="6397"/>
                    <a:pt x="543" y="7351"/>
                  </a:cubicBezTo>
                  <a:cubicBezTo>
                    <a:pt x="716" y="7719"/>
                    <a:pt x="1041" y="7958"/>
                    <a:pt x="1432" y="8044"/>
                  </a:cubicBezTo>
                  <a:cubicBezTo>
                    <a:pt x="1302" y="8955"/>
                    <a:pt x="1844" y="10364"/>
                    <a:pt x="3166" y="10603"/>
                  </a:cubicBezTo>
                  <a:cubicBezTo>
                    <a:pt x="3380" y="10654"/>
                    <a:pt x="3597" y="10678"/>
                    <a:pt x="3814" y="10678"/>
                  </a:cubicBezTo>
                  <a:cubicBezTo>
                    <a:pt x="4146" y="10678"/>
                    <a:pt x="4477" y="10621"/>
                    <a:pt x="4792" y="10516"/>
                  </a:cubicBezTo>
                  <a:cubicBezTo>
                    <a:pt x="5031" y="10841"/>
                    <a:pt x="5529" y="11253"/>
                    <a:pt x="6592" y="11470"/>
                  </a:cubicBezTo>
                  <a:cubicBezTo>
                    <a:pt x="6874" y="11535"/>
                    <a:pt x="7177" y="11578"/>
                    <a:pt x="7481" y="11578"/>
                  </a:cubicBezTo>
                  <a:cubicBezTo>
                    <a:pt x="8543" y="11578"/>
                    <a:pt x="9063" y="11036"/>
                    <a:pt x="9193" y="10538"/>
                  </a:cubicBezTo>
                  <a:cubicBezTo>
                    <a:pt x="9302" y="10581"/>
                    <a:pt x="9432" y="10603"/>
                    <a:pt x="9562" y="10624"/>
                  </a:cubicBezTo>
                  <a:cubicBezTo>
                    <a:pt x="9692" y="10646"/>
                    <a:pt x="9822" y="10646"/>
                    <a:pt x="9930" y="10668"/>
                  </a:cubicBezTo>
                  <a:cubicBezTo>
                    <a:pt x="10407" y="10668"/>
                    <a:pt x="10863" y="10451"/>
                    <a:pt x="11166" y="10082"/>
                  </a:cubicBezTo>
                  <a:cubicBezTo>
                    <a:pt x="11578" y="9605"/>
                    <a:pt x="11773" y="8998"/>
                    <a:pt x="11752" y="8370"/>
                  </a:cubicBezTo>
                  <a:cubicBezTo>
                    <a:pt x="12771" y="7784"/>
                    <a:pt x="13118" y="6483"/>
                    <a:pt x="12510" y="5464"/>
                  </a:cubicBezTo>
                  <a:cubicBezTo>
                    <a:pt x="12359" y="5183"/>
                    <a:pt x="12142" y="4922"/>
                    <a:pt x="11882" y="4749"/>
                  </a:cubicBezTo>
                  <a:cubicBezTo>
                    <a:pt x="12077" y="4055"/>
                    <a:pt x="12012" y="2798"/>
                    <a:pt x="11210" y="2147"/>
                  </a:cubicBezTo>
                  <a:cubicBezTo>
                    <a:pt x="10906" y="1887"/>
                    <a:pt x="10538" y="1735"/>
                    <a:pt x="10147" y="1714"/>
                  </a:cubicBezTo>
                  <a:cubicBezTo>
                    <a:pt x="10082" y="1714"/>
                    <a:pt x="10017" y="1714"/>
                    <a:pt x="9952" y="1735"/>
                  </a:cubicBezTo>
                  <a:cubicBezTo>
                    <a:pt x="10017" y="1020"/>
                    <a:pt x="9540" y="370"/>
                    <a:pt x="8846" y="196"/>
                  </a:cubicBezTo>
                  <a:cubicBezTo>
                    <a:pt x="8500" y="88"/>
                    <a:pt x="8131" y="23"/>
                    <a:pt x="77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85" name="Google Shape;5204;p83"/>
            <p:cNvSpPr/>
            <p:nvPr/>
          </p:nvSpPr>
          <p:spPr>
            <a:xfrm>
              <a:off x="2604651" y="2541488"/>
              <a:ext cx="361006" cy="317473"/>
            </a:xfrm>
            <a:custGeom>
              <a:avLst/>
              <a:gdLst/>
              <a:ahLst/>
              <a:cxnLst/>
              <a:rect l="l" t="t" r="r" b="b"/>
              <a:pathLst>
                <a:path w="8782" h="7723" extrusionOk="0">
                  <a:moveTo>
                    <a:pt x="4532" y="652"/>
                  </a:moveTo>
                  <a:cubicBezTo>
                    <a:pt x="4640" y="804"/>
                    <a:pt x="4683" y="999"/>
                    <a:pt x="4662" y="1194"/>
                  </a:cubicBezTo>
                  <a:cubicBezTo>
                    <a:pt x="4662" y="1194"/>
                    <a:pt x="4640" y="1216"/>
                    <a:pt x="4640" y="1216"/>
                  </a:cubicBezTo>
                  <a:cubicBezTo>
                    <a:pt x="4640" y="1216"/>
                    <a:pt x="4618" y="1216"/>
                    <a:pt x="4597" y="1194"/>
                  </a:cubicBezTo>
                  <a:cubicBezTo>
                    <a:pt x="4510" y="1043"/>
                    <a:pt x="4488" y="847"/>
                    <a:pt x="4532" y="652"/>
                  </a:cubicBezTo>
                  <a:close/>
                  <a:moveTo>
                    <a:pt x="6743" y="1238"/>
                  </a:moveTo>
                  <a:lnTo>
                    <a:pt x="6743" y="1238"/>
                  </a:lnTo>
                  <a:cubicBezTo>
                    <a:pt x="6702" y="1526"/>
                    <a:pt x="6583" y="1716"/>
                    <a:pt x="6534" y="1716"/>
                  </a:cubicBezTo>
                  <a:cubicBezTo>
                    <a:pt x="6531" y="1716"/>
                    <a:pt x="6529" y="1716"/>
                    <a:pt x="6526" y="1715"/>
                  </a:cubicBezTo>
                  <a:cubicBezTo>
                    <a:pt x="6505" y="1715"/>
                    <a:pt x="6483" y="1671"/>
                    <a:pt x="6483" y="1671"/>
                  </a:cubicBezTo>
                  <a:cubicBezTo>
                    <a:pt x="6461" y="1606"/>
                    <a:pt x="6461" y="1520"/>
                    <a:pt x="6483" y="1433"/>
                  </a:cubicBezTo>
                  <a:cubicBezTo>
                    <a:pt x="6548" y="1346"/>
                    <a:pt x="6635" y="1259"/>
                    <a:pt x="6743" y="1238"/>
                  </a:cubicBezTo>
                  <a:close/>
                  <a:moveTo>
                    <a:pt x="2147" y="1585"/>
                  </a:moveTo>
                  <a:cubicBezTo>
                    <a:pt x="2190" y="1650"/>
                    <a:pt x="2212" y="1736"/>
                    <a:pt x="2212" y="1823"/>
                  </a:cubicBezTo>
                  <a:cubicBezTo>
                    <a:pt x="2190" y="1780"/>
                    <a:pt x="2169" y="1715"/>
                    <a:pt x="2147" y="1671"/>
                  </a:cubicBezTo>
                  <a:cubicBezTo>
                    <a:pt x="2147" y="1636"/>
                    <a:pt x="2147" y="1615"/>
                    <a:pt x="2147" y="1585"/>
                  </a:cubicBezTo>
                  <a:close/>
                  <a:moveTo>
                    <a:pt x="987" y="3151"/>
                  </a:moveTo>
                  <a:cubicBezTo>
                    <a:pt x="1036" y="3151"/>
                    <a:pt x="1084" y="3156"/>
                    <a:pt x="1128" y="3167"/>
                  </a:cubicBezTo>
                  <a:cubicBezTo>
                    <a:pt x="1366" y="3232"/>
                    <a:pt x="1431" y="3297"/>
                    <a:pt x="1431" y="3341"/>
                  </a:cubicBezTo>
                  <a:cubicBezTo>
                    <a:pt x="1431" y="3362"/>
                    <a:pt x="1366" y="3406"/>
                    <a:pt x="1258" y="3406"/>
                  </a:cubicBezTo>
                  <a:cubicBezTo>
                    <a:pt x="1128" y="3406"/>
                    <a:pt x="1019" y="3341"/>
                    <a:pt x="911" y="3276"/>
                  </a:cubicBezTo>
                  <a:cubicBezTo>
                    <a:pt x="893" y="3239"/>
                    <a:pt x="874" y="3202"/>
                    <a:pt x="856" y="3165"/>
                  </a:cubicBezTo>
                  <a:lnTo>
                    <a:pt x="856" y="3165"/>
                  </a:lnTo>
                  <a:cubicBezTo>
                    <a:pt x="897" y="3156"/>
                    <a:pt x="942" y="3151"/>
                    <a:pt x="987" y="3151"/>
                  </a:cubicBezTo>
                  <a:close/>
                  <a:moveTo>
                    <a:pt x="7697" y="3146"/>
                  </a:moveTo>
                  <a:cubicBezTo>
                    <a:pt x="7805" y="3167"/>
                    <a:pt x="7936" y="3211"/>
                    <a:pt x="8022" y="3297"/>
                  </a:cubicBezTo>
                  <a:cubicBezTo>
                    <a:pt x="7957" y="3384"/>
                    <a:pt x="7827" y="3427"/>
                    <a:pt x="7719" y="3427"/>
                  </a:cubicBezTo>
                  <a:cubicBezTo>
                    <a:pt x="7610" y="3427"/>
                    <a:pt x="7524" y="3406"/>
                    <a:pt x="7502" y="3341"/>
                  </a:cubicBezTo>
                  <a:cubicBezTo>
                    <a:pt x="7480" y="3319"/>
                    <a:pt x="7480" y="3276"/>
                    <a:pt x="7502" y="3254"/>
                  </a:cubicBezTo>
                  <a:cubicBezTo>
                    <a:pt x="7545" y="3189"/>
                    <a:pt x="7610" y="3146"/>
                    <a:pt x="7697" y="3146"/>
                  </a:cubicBezTo>
                  <a:close/>
                  <a:moveTo>
                    <a:pt x="1496" y="5140"/>
                  </a:moveTo>
                  <a:cubicBezTo>
                    <a:pt x="1561" y="5140"/>
                    <a:pt x="1627" y="5162"/>
                    <a:pt x="1692" y="5184"/>
                  </a:cubicBezTo>
                  <a:cubicBezTo>
                    <a:pt x="1583" y="5227"/>
                    <a:pt x="1475" y="5249"/>
                    <a:pt x="1388" y="5249"/>
                  </a:cubicBezTo>
                  <a:lnTo>
                    <a:pt x="1236" y="5249"/>
                  </a:lnTo>
                  <a:cubicBezTo>
                    <a:pt x="1301" y="5162"/>
                    <a:pt x="1388" y="5140"/>
                    <a:pt x="1496" y="5140"/>
                  </a:cubicBezTo>
                  <a:close/>
                  <a:moveTo>
                    <a:pt x="7524" y="5140"/>
                  </a:moveTo>
                  <a:cubicBezTo>
                    <a:pt x="7654" y="5140"/>
                    <a:pt x="7762" y="5205"/>
                    <a:pt x="7849" y="5314"/>
                  </a:cubicBezTo>
                  <a:cubicBezTo>
                    <a:pt x="7914" y="5357"/>
                    <a:pt x="7936" y="5444"/>
                    <a:pt x="7957" y="5509"/>
                  </a:cubicBezTo>
                  <a:cubicBezTo>
                    <a:pt x="7892" y="5509"/>
                    <a:pt x="7827" y="5487"/>
                    <a:pt x="7762" y="5444"/>
                  </a:cubicBezTo>
                  <a:cubicBezTo>
                    <a:pt x="7524" y="5270"/>
                    <a:pt x="7502" y="5140"/>
                    <a:pt x="7502" y="5140"/>
                  </a:cubicBezTo>
                  <a:close/>
                  <a:moveTo>
                    <a:pt x="5984" y="6441"/>
                  </a:moveTo>
                  <a:cubicBezTo>
                    <a:pt x="6049" y="6463"/>
                    <a:pt x="6114" y="6484"/>
                    <a:pt x="6158" y="6549"/>
                  </a:cubicBezTo>
                  <a:cubicBezTo>
                    <a:pt x="6201" y="6571"/>
                    <a:pt x="6223" y="6614"/>
                    <a:pt x="6244" y="6680"/>
                  </a:cubicBezTo>
                  <a:cubicBezTo>
                    <a:pt x="6006" y="6571"/>
                    <a:pt x="5941" y="6441"/>
                    <a:pt x="5941" y="6441"/>
                  </a:cubicBezTo>
                  <a:close/>
                  <a:moveTo>
                    <a:pt x="3448" y="6398"/>
                  </a:moveTo>
                  <a:cubicBezTo>
                    <a:pt x="3469" y="6398"/>
                    <a:pt x="3491" y="6398"/>
                    <a:pt x="3513" y="6419"/>
                  </a:cubicBezTo>
                  <a:cubicBezTo>
                    <a:pt x="3643" y="6441"/>
                    <a:pt x="3708" y="6549"/>
                    <a:pt x="3730" y="6658"/>
                  </a:cubicBezTo>
                  <a:cubicBezTo>
                    <a:pt x="3708" y="6788"/>
                    <a:pt x="3599" y="6961"/>
                    <a:pt x="3318" y="7048"/>
                  </a:cubicBezTo>
                  <a:cubicBezTo>
                    <a:pt x="3188" y="6918"/>
                    <a:pt x="3144" y="6723"/>
                    <a:pt x="3209" y="6571"/>
                  </a:cubicBezTo>
                  <a:cubicBezTo>
                    <a:pt x="3253" y="6463"/>
                    <a:pt x="3339" y="6398"/>
                    <a:pt x="3448" y="6398"/>
                  </a:cubicBezTo>
                  <a:close/>
                  <a:moveTo>
                    <a:pt x="5356" y="67"/>
                  </a:moveTo>
                  <a:cubicBezTo>
                    <a:pt x="5594" y="67"/>
                    <a:pt x="5833" y="110"/>
                    <a:pt x="6049" y="175"/>
                  </a:cubicBezTo>
                  <a:cubicBezTo>
                    <a:pt x="6505" y="284"/>
                    <a:pt x="6786" y="696"/>
                    <a:pt x="6743" y="1151"/>
                  </a:cubicBezTo>
                  <a:cubicBezTo>
                    <a:pt x="6591" y="1173"/>
                    <a:pt x="6483" y="1281"/>
                    <a:pt x="6418" y="1411"/>
                  </a:cubicBezTo>
                  <a:cubicBezTo>
                    <a:pt x="6375" y="1520"/>
                    <a:pt x="6375" y="1628"/>
                    <a:pt x="6418" y="1715"/>
                  </a:cubicBezTo>
                  <a:cubicBezTo>
                    <a:pt x="6440" y="1780"/>
                    <a:pt x="6483" y="1801"/>
                    <a:pt x="6526" y="1801"/>
                  </a:cubicBezTo>
                  <a:cubicBezTo>
                    <a:pt x="6656" y="1801"/>
                    <a:pt x="6786" y="1520"/>
                    <a:pt x="6830" y="1216"/>
                  </a:cubicBezTo>
                  <a:lnTo>
                    <a:pt x="6938" y="1216"/>
                  </a:lnTo>
                  <a:cubicBezTo>
                    <a:pt x="7198" y="1238"/>
                    <a:pt x="7437" y="1324"/>
                    <a:pt x="7632" y="1498"/>
                  </a:cubicBezTo>
                  <a:cubicBezTo>
                    <a:pt x="8174" y="1931"/>
                    <a:pt x="8326" y="2820"/>
                    <a:pt x="8066" y="3232"/>
                  </a:cubicBezTo>
                  <a:cubicBezTo>
                    <a:pt x="7979" y="3146"/>
                    <a:pt x="7827" y="3081"/>
                    <a:pt x="7697" y="3081"/>
                  </a:cubicBezTo>
                  <a:cubicBezTo>
                    <a:pt x="7683" y="3078"/>
                    <a:pt x="7669" y="3076"/>
                    <a:pt x="7654" y="3076"/>
                  </a:cubicBezTo>
                  <a:cubicBezTo>
                    <a:pt x="7561" y="3076"/>
                    <a:pt x="7472" y="3135"/>
                    <a:pt x="7415" y="3211"/>
                  </a:cubicBezTo>
                  <a:cubicBezTo>
                    <a:pt x="7394" y="3276"/>
                    <a:pt x="7394" y="3341"/>
                    <a:pt x="7415" y="3384"/>
                  </a:cubicBezTo>
                  <a:cubicBezTo>
                    <a:pt x="7437" y="3427"/>
                    <a:pt x="7524" y="3514"/>
                    <a:pt x="7719" y="3514"/>
                  </a:cubicBezTo>
                  <a:cubicBezTo>
                    <a:pt x="7871" y="3514"/>
                    <a:pt x="8001" y="3449"/>
                    <a:pt x="8087" y="3341"/>
                  </a:cubicBezTo>
                  <a:cubicBezTo>
                    <a:pt x="8196" y="3449"/>
                    <a:pt x="8304" y="3579"/>
                    <a:pt x="8369" y="3709"/>
                  </a:cubicBezTo>
                  <a:cubicBezTo>
                    <a:pt x="8651" y="4121"/>
                    <a:pt x="8694" y="4642"/>
                    <a:pt x="8499" y="5075"/>
                  </a:cubicBezTo>
                  <a:cubicBezTo>
                    <a:pt x="8413" y="5292"/>
                    <a:pt x="8261" y="5444"/>
                    <a:pt x="8044" y="5509"/>
                  </a:cubicBezTo>
                  <a:cubicBezTo>
                    <a:pt x="8022" y="5422"/>
                    <a:pt x="7957" y="5335"/>
                    <a:pt x="7892" y="5249"/>
                  </a:cubicBezTo>
                  <a:cubicBezTo>
                    <a:pt x="7805" y="5140"/>
                    <a:pt x="7675" y="5075"/>
                    <a:pt x="7524" y="5053"/>
                  </a:cubicBezTo>
                  <a:cubicBezTo>
                    <a:pt x="7480" y="5053"/>
                    <a:pt x="7437" y="5075"/>
                    <a:pt x="7437" y="5119"/>
                  </a:cubicBezTo>
                  <a:cubicBezTo>
                    <a:pt x="7394" y="5205"/>
                    <a:pt x="7502" y="5357"/>
                    <a:pt x="7719" y="5509"/>
                  </a:cubicBezTo>
                  <a:cubicBezTo>
                    <a:pt x="7772" y="5562"/>
                    <a:pt x="7855" y="5601"/>
                    <a:pt x="7931" y="5601"/>
                  </a:cubicBezTo>
                  <a:cubicBezTo>
                    <a:pt x="7948" y="5601"/>
                    <a:pt x="7964" y="5599"/>
                    <a:pt x="7979" y="5595"/>
                  </a:cubicBezTo>
                  <a:lnTo>
                    <a:pt x="7979" y="5595"/>
                  </a:lnTo>
                  <a:cubicBezTo>
                    <a:pt x="8066" y="5921"/>
                    <a:pt x="7979" y="6268"/>
                    <a:pt x="7805" y="6549"/>
                  </a:cubicBezTo>
                  <a:cubicBezTo>
                    <a:pt x="7621" y="6768"/>
                    <a:pt x="7345" y="6882"/>
                    <a:pt x="7068" y="6882"/>
                  </a:cubicBezTo>
                  <a:cubicBezTo>
                    <a:pt x="6988" y="6882"/>
                    <a:pt x="6908" y="6872"/>
                    <a:pt x="6830" y="6853"/>
                  </a:cubicBezTo>
                  <a:cubicBezTo>
                    <a:pt x="6656" y="6810"/>
                    <a:pt x="6505" y="6766"/>
                    <a:pt x="6331" y="6723"/>
                  </a:cubicBezTo>
                  <a:cubicBezTo>
                    <a:pt x="6310" y="6528"/>
                    <a:pt x="6158" y="6398"/>
                    <a:pt x="5984" y="6376"/>
                  </a:cubicBezTo>
                  <a:cubicBezTo>
                    <a:pt x="5972" y="6372"/>
                    <a:pt x="5961" y="6370"/>
                    <a:pt x="5951" y="6370"/>
                  </a:cubicBezTo>
                  <a:cubicBezTo>
                    <a:pt x="5905" y="6370"/>
                    <a:pt x="5876" y="6406"/>
                    <a:pt x="5876" y="6441"/>
                  </a:cubicBezTo>
                  <a:cubicBezTo>
                    <a:pt x="5854" y="6549"/>
                    <a:pt x="5984" y="6680"/>
                    <a:pt x="6244" y="6788"/>
                  </a:cubicBezTo>
                  <a:cubicBezTo>
                    <a:pt x="6244" y="6940"/>
                    <a:pt x="6179" y="7113"/>
                    <a:pt x="6049" y="7222"/>
                  </a:cubicBezTo>
                  <a:cubicBezTo>
                    <a:pt x="5767" y="7483"/>
                    <a:pt x="5411" y="7614"/>
                    <a:pt x="5049" y="7614"/>
                  </a:cubicBezTo>
                  <a:cubicBezTo>
                    <a:pt x="5021" y="7614"/>
                    <a:pt x="4993" y="7613"/>
                    <a:pt x="4965" y="7612"/>
                  </a:cubicBezTo>
                  <a:cubicBezTo>
                    <a:pt x="4749" y="7612"/>
                    <a:pt x="4553" y="7590"/>
                    <a:pt x="4337" y="7547"/>
                  </a:cubicBezTo>
                  <a:cubicBezTo>
                    <a:pt x="3990" y="7482"/>
                    <a:pt x="3643" y="7330"/>
                    <a:pt x="3383" y="7113"/>
                  </a:cubicBezTo>
                  <a:cubicBezTo>
                    <a:pt x="3686" y="7005"/>
                    <a:pt x="3795" y="6810"/>
                    <a:pt x="3816" y="6636"/>
                  </a:cubicBezTo>
                  <a:cubicBezTo>
                    <a:pt x="3816" y="6422"/>
                    <a:pt x="3640" y="6295"/>
                    <a:pt x="3463" y="6295"/>
                  </a:cubicBezTo>
                  <a:cubicBezTo>
                    <a:pt x="3336" y="6295"/>
                    <a:pt x="3208" y="6361"/>
                    <a:pt x="3144" y="6506"/>
                  </a:cubicBezTo>
                  <a:cubicBezTo>
                    <a:pt x="3079" y="6680"/>
                    <a:pt x="3122" y="6896"/>
                    <a:pt x="3253" y="7026"/>
                  </a:cubicBezTo>
                  <a:cubicBezTo>
                    <a:pt x="3136" y="7046"/>
                    <a:pt x="3019" y="7057"/>
                    <a:pt x="2902" y="7057"/>
                  </a:cubicBezTo>
                  <a:cubicBezTo>
                    <a:pt x="2758" y="7057"/>
                    <a:pt x="2615" y="7041"/>
                    <a:pt x="2472" y="7005"/>
                  </a:cubicBezTo>
                  <a:cubicBezTo>
                    <a:pt x="1952" y="6918"/>
                    <a:pt x="1496" y="6549"/>
                    <a:pt x="1280" y="6051"/>
                  </a:cubicBezTo>
                  <a:cubicBezTo>
                    <a:pt x="1150" y="5812"/>
                    <a:pt x="1106" y="5530"/>
                    <a:pt x="1193" y="5270"/>
                  </a:cubicBezTo>
                  <a:lnTo>
                    <a:pt x="1193" y="5270"/>
                  </a:lnTo>
                  <a:cubicBezTo>
                    <a:pt x="1258" y="5292"/>
                    <a:pt x="1345" y="5292"/>
                    <a:pt x="1410" y="5292"/>
                  </a:cubicBezTo>
                  <a:cubicBezTo>
                    <a:pt x="1583" y="5292"/>
                    <a:pt x="1778" y="5227"/>
                    <a:pt x="1778" y="5162"/>
                  </a:cubicBezTo>
                  <a:cubicBezTo>
                    <a:pt x="1778" y="5097"/>
                    <a:pt x="1692" y="5032"/>
                    <a:pt x="1518" y="5032"/>
                  </a:cubicBezTo>
                  <a:cubicBezTo>
                    <a:pt x="1388" y="5032"/>
                    <a:pt x="1236" y="5075"/>
                    <a:pt x="1171" y="5184"/>
                  </a:cubicBezTo>
                  <a:cubicBezTo>
                    <a:pt x="824" y="5119"/>
                    <a:pt x="521" y="4902"/>
                    <a:pt x="347" y="4598"/>
                  </a:cubicBezTo>
                  <a:cubicBezTo>
                    <a:pt x="152" y="4295"/>
                    <a:pt x="109" y="3904"/>
                    <a:pt x="239" y="3579"/>
                  </a:cubicBezTo>
                  <a:cubicBezTo>
                    <a:pt x="347" y="3362"/>
                    <a:pt x="542" y="3211"/>
                    <a:pt x="781" y="3146"/>
                  </a:cubicBezTo>
                  <a:cubicBezTo>
                    <a:pt x="803" y="3211"/>
                    <a:pt x="846" y="3254"/>
                    <a:pt x="889" y="3297"/>
                  </a:cubicBezTo>
                  <a:cubicBezTo>
                    <a:pt x="998" y="3406"/>
                    <a:pt x="1128" y="3471"/>
                    <a:pt x="1280" y="3471"/>
                  </a:cubicBezTo>
                  <a:cubicBezTo>
                    <a:pt x="1410" y="3471"/>
                    <a:pt x="1518" y="3384"/>
                    <a:pt x="1540" y="3319"/>
                  </a:cubicBezTo>
                  <a:cubicBezTo>
                    <a:pt x="1540" y="3276"/>
                    <a:pt x="1496" y="3146"/>
                    <a:pt x="1171" y="3081"/>
                  </a:cubicBezTo>
                  <a:cubicBezTo>
                    <a:pt x="1117" y="3070"/>
                    <a:pt x="1057" y="3064"/>
                    <a:pt x="998" y="3064"/>
                  </a:cubicBezTo>
                  <a:cubicBezTo>
                    <a:pt x="938" y="3064"/>
                    <a:pt x="879" y="3070"/>
                    <a:pt x="824" y="3081"/>
                  </a:cubicBezTo>
                  <a:cubicBezTo>
                    <a:pt x="629" y="2647"/>
                    <a:pt x="629" y="2170"/>
                    <a:pt x="824" y="1758"/>
                  </a:cubicBezTo>
                  <a:cubicBezTo>
                    <a:pt x="985" y="1517"/>
                    <a:pt x="1241" y="1383"/>
                    <a:pt x="1584" y="1383"/>
                  </a:cubicBezTo>
                  <a:cubicBezTo>
                    <a:pt x="1703" y="1383"/>
                    <a:pt x="1833" y="1399"/>
                    <a:pt x="1973" y="1433"/>
                  </a:cubicBezTo>
                  <a:cubicBezTo>
                    <a:pt x="2017" y="1433"/>
                    <a:pt x="2060" y="1454"/>
                    <a:pt x="2082" y="1476"/>
                  </a:cubicBezTo>
                  <a:cubicBezTo>
                    <a:pt x="2082" y="1541"/>
                    <a:pt x="2082" y="1628"/>
                    <a:pt x="2082" y="1693"/>
                  </a:cubicBezTo>
                  <a:cubicBezTo>
                    <a:pt x="2147" y="1888"/>
                    <a:pt x="2190" y="1910"/>
                    <a:pt x="2212" y="1910"/>
                  </a:cubicBezTo>
                  <a:cubicBezTo>
                    <a:pt x="2255" y="1910"/>
                    <a:pt x="2277" y="1888"/>
                    <a:pt x="2277" y="1866"/>
                  </a:cubicBezTo>
                  <a:cubicBezTo>
                    <a:pt x="2320" y="1715"/>
                    <a:pt x="2277" y="1563"/>
                    <a:pt x="2169" y="1433"/>
                  </a:cubicBezTo>
                  <a:cubicBezTo>
                    <a:pt x="2234" y="761"/>
                    <a:pt x="2754" y="240"/>
                    <a:pt x="3426" y="175"/>
                  </a:cubicBezTo>
                  <a:cubicBezTo>
                    <a:pt x="3491" y="154"/>
                    <a:pt x="3556" y="154"/>
                    <a:pt x="3621" y="154"/>
                  </a:cubicBezTo>
                  <a:cubicBezTo>
                    <a:pt x="3643" y="152"/>
                    <a:pt x="3665" y="152"/>
                    <a:pt x="3686" y="152"/>
                  </a:cubicBezTo>
                  <a:cubicBezTo>
                    <a:pt x="4006" y="152"/>
                    <a:pt x="4284" y="300"/>
                    <a:pt x="4467" y="544"/>
                  </a:cubicBezTo>
                  <a:cubicBezTo>
                    <a:pt x="4402" y="782"/>
                    <a:pt x="4423" y="1021"/>
                    <a:pt x="4532" y="1238"/>
                  </a:cubicBezTo>
                  <a:cubicBezTo>
                    <a:pt x="4553" y="1281"/>
                    <a:pt x="4597" y="1303"/>
                    <a:pt x="4640" y="1303"/>
                  </a:cubicBezTo>
                  <a:lnTo>
                    <a:pt x="4662" y="1303"/>
                  </a:lnTo>
                  <a:cubicBezTo>
                    <a:pt x="4705" y="1281"/>
                    <a:pt x="4727" y="1259"/>
                    <a:pt x="4749" y="1216"/>
                  </a:cubicBezTo>
                  <a:cubicBezTo>
                    <a:pt x="4770" y="978"/>
                    <a:pt x="4705" y="739"/>
                    <a:pt x="4553" y="544"/>
                  </a:cubicBezTo>
                  <a:cubicBezTo>
                    <a:pt x="4640" y="327"/>
                    <a:pt x="4835" y="67"/>
                    <a:pt x="5356" y="67"/>
                  </a:cubicBezTo>
                  <a:close/>
                  <a:moveTo>
                    <a:pt x="5300" y="0"/>
                  </a:moveTo>
                  <a:cubicBezTo>
                    <a:pt x="4953" y="0"/>
                    <a:pt x="4634" y="192"/>
                    <a:pt x="4510" y="501"/>
                  </a:cubicBezTo>
                  <a:cubicBezTo>
                    <a:pt x="4307" y="257"/>
                    <a:pt x="4009" y="108"/>
                    <a:pt x="3704" y="108"/>
                  </a:cubicBezTo>
                  <a:cubicBezTo>
                    <a:pt x="3684" y="108"/>
                    <a:pt x="3663" y="109"/>
                    <a:pt x="3643" y="110"/>
                  </a:cubicBezTo>
                  <a:lnTo>
                    <a:pt x="3426" y="110"/>
                  </a:lnTo>
                  <a:cubicBezTo>
                    <a:pt x="2732" y="175"/>
                    <a:pt x="2190" y="717"/>
                    <a:pt x="2082" y="1411"/>
                  </a:cubicBezTo>
                  <a:cubicBezTo>
                    <a:pt x="2060" y="1389"/>
                    <a:pt x="2017" y="1368"/>
                    <a:pt x="1995" y="1368"/>
                  </a:cubicBezTo>
                  <a:cubicBezTo>
                    <a:pt x="1842" y="1335"/>
                    <a:pt x="1701" y="1319"/>
                    <a:pt x="1572" y="1319"/>
                  </a:cubicBezTo>
                  <a:cubicBezTo>
                    <a:pt x="1192" y="1319"/>
                    <a:pt x="921" y="1461"/>
                    <a:pt x="759" y="1736"/>
                  </a:cubicBezTo>
                  <a:cubicBezTo>
                    <a:pt x="542" y="2170"/>
                    <a:pt x="521" y="2669"/>
                    <a:pt x="716" y="3124"/>
                  </a:cubicBezTo>
                  <a:cubicBezTo>
                    <a:pt x="477" y="3167"/>
                    <a:pt x="261" y="3341"/>
                    <a:pt x="152" y="3579"/>
                  </a:cubicBezTo>
                  <a:cubicBezTo>
                    <a:pt x="0" y="3948"/>
                    <a:pt x="44" y="4338"/>
                    <a:pt x="261" y="4663"/>
                  </a:cubicBezTo>
                  <a:cubicBezTo>
                    <a:pt x="434" y="4988"/>
                    <a:pt x="738" y="5227"/>
                    <a:pt x="1106" y="5292"/>
                  </a:cubicBezTo>
                  <a:cubicBezTo>
                    <a:pt x="1019" y="5574"/>
                    <a:pt x="1041" y="5856"/>
                    <a:pt x="1171" y="6116"/>
                  </a:cubicBezTo>
                  <a:cubicBezTo>
                    <a:pt x="1410" y="6636"/>
                    <a:pt x="1887" y="7026"/>
                    <a:pt x="2450" y="7135"/>
                  </a:cubicBezTo>
                  <a:cubicBezTo>
                    <a:pt x="2591" y="7156"/>
                    <a:pt x="2732" y="7167"/>
                    <a:pt x="2873" y="7167"/>
                  </a:cubicBezTo>
                  <a:cubicBezTo>
                    <a:pt x="3014" y="7167"/>
                    <a:pt x="3155" y="7156"/>
                    <a:pt x="3296" y="7135"/>
                  </a:cubicBezTo>
                  <a:cubicBezTo>
                    <a:pt x="3578" y="7395"/>
                    <a:pt x="3946" y="7568"/>
                    <a:pt x="4337" y="7612"/>
                  </a:cubicBezTo>
                  <a:cubicBezTo>
                    <a:pt x="4532" y="7677"/>
                    <a:pt x="4749" y="7698"/>
                    <a:pt x="4965" y="7698"/>
                  </a:cubicBezTo>
                  <a:lnTo>
                    <a:pt x="4965" y="7720"/>
                  </a:lnTo>
                  <a:cubicBezTo>
                    <a:pt x="4991" y="7722"/>
                    <a:pt x="5017" y="7722"/>
                    <a:pt x="5043" y="7722"/>
                  </a:cubicBezTo>
                  <a:cubicBezTo>
                    <a:pt x="5429" y="7722"/>
                    <a:pt x="5808" y="7572"/>
                    <a:pt x="6093" y="7308"/>
                  </a:cubicBezTo>
                  <a:cubicBezTo>
                    <a:pt x="6223" y="7178"/>
                    <a:pt x="6310" y="7026"/>
                    <a:pt x="6331" y="6831"/>
                  </a:cubicBezTo>
                  <a:cubicBezTo>
                    <a:pt x="6483" y="6896"/>
                    <a:pt x="6656" y="6918"/>
                    <a:pt x="6808" y="6961"/>
                  </a:cubicBezTo>
                  <a:cubicBezTo>
                    <a:pt x="6900" y="6987"/>
                    <a:pt x="6991" y="6999"/>
                    <a:pt x="7081" y="6999"/>
                  </a:cubicBezTo>
                  <a:cubicBezTo>
                    <a:pt x="7374" y="6999"/>
                    <a:pt x="7650" y="6868"/>
                    <a:pt x="7849" y="6636"/>
                  </a:cubicBezTo>
                  <a:cubicBezTo>
                    <a:pt x="8066" y="6333"/>
                    <a:pt x="8131" y="5964"/>
                    <a:pt x="8066" y="5617"/>
                  </a:cubicBezTo>
                  <a:cubicBezTo>
                    <a:pt x="8282" y="5552"/>
                    <a:pt x="8478" y="5357"/>
                    <a:pt x="8564" y="5140"/>
                  </a:cubicBezTo>
                  <a:cubicBezTo>
                    <a:pt x="8781" y="4663"/>
                    <a:pt x="8716" y="4121"/>
                    <a:pt x="8434" y="3709"/>
                  </a:cubicBezTo>
                  <a:cubicBezTo>
                    <a:pt x="8347" y="3558"/>
                    <a:pt x="8261" y="3427"/>
                    <a:pt x="8131" y="3319"/>
                  </a:cubicBezTo>
                  <a:cubicBezTo>
                    <a:pt x="8413" y="2885"/>
                    <a:pt x="8261" y="1931"/>
                    <a:pt x="7675" y="1454"/>
                  </a:cubicBezTo>
                  <a:cubicBezTo>
                    <a:pt x="7480" y="1281"/>
                    <a:pt x="7220" y="1173"/>
                    <a:pt x="6938" y="1151"/>
                  </a:cubicBezTo>
                  <a:lnTo>
                    <a:pt x="6830" y="1151"/>
                  </a:lnTo>
                  <a:cubicBezTo>
                    <a:pt x="6873" y="674"/>
                    <a:pt x="6548" y="240"/>
                    <a:pt x="6093" y="132"/>
                  </a:cubicBezTo>
                  <a:cubicBezTo>
                    <a:pt x="5854" y="67"/>
                    <a:pt x="5594" y="24"/>
                    <a:pt x="5356" y="2"/>
                  </a:cubicBezTo>
                  <a:cubicBezTo>
                    <a:pt x="5337" y="1"/>
                    <a:pt x="5318" y="0"/>
                    <a:pt x="53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86" name="Google Shape;5205;p83"/>
            <p:cNvSpPr/>
            <p:nvPr/>
          </p:nvSpPr>
          <p:spPr>
            <a:xfrm>
              <a:off x="2620354" y="2541365"/>
              <a:ext cx="353319" cy="246193"/>
            </a:xfrm>
            <a:custGeom>
              <a:avLst/>
              <a:gdLst/>
              <a:ahLst/>
              <a:cxnLst/>
              <a:rect l="l" t="t" r="r" b="b"/>
              <a:pathLst>
                <a:path w="8595" h="5989" extrusionOk="0">
                  <a:moveTo>
                    <a:pt x="5896" y="1"/>
                  </a:moveTo>
                  <a:cubicBezTo>
                    <a:pt x="5588" y="1"/>
                    <a:pt x="5516" y="1588"/>
                    <a:pt x="5516" y="1588"/>
                  </a:cubicBezTo>
                  <a:lnTo>
                    <a:pt x="2220" y="2260"/>
                  </a:lnTo>
                  <a:cubicBezTo>
                    <a:pt x="2220" y="2260"/>
                    <a:pt x="1808" y="634"/>
                    <a:pt x="1375" y="395"/>
                  </a:cubicBezTo>
                  <a:cubicBezTo>
                    <a:pt x="1367" y="391"/>
                    <a:pt x="1359" y="389"/>
                    <a:pt x="1351" y="389"/>
                  </a:cubicBezTo>
                  <a:cubicBezTo>
                    <a:pt x="943" y="389"/>
                    <a:pt x="1" y="5989"/>
                    <a:pt x="4159" y="5989"/>
                  </a:cubicBezTo>
                  <a:cubicBezTo>
                    <a:pt x="4367" y="5989"/>
                    <a:pt x="4588" y="5975"/>
                    <a:pt x="4822" y="5945"/>
                  </a:cubicBezTo>
                  <a:cubicBezTo>
                    <a:pt x="8594" y="5490"/>
                    <a:pt x="6383" y="417"/>
                    <a:pt x="5993" y="48"/>
                  </a:cubicBezTo>
                  <a:cubicBezTo>
                    <a:pt x="5958" y="16"/>
                    <a:pt x="5926" y="1"/>
                    <a:pt x="58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87" name="Google Shape;5206;p83"/>
            <p:cNvSpPr/>
            <p:nvPr/>
          </p:nvSpPr>
          <p:spPr>
            <a:xfrm>
              <a:off x="2783796" y="2676114"/>
              <a:ext cx="64210" cy="38888"/>
            </a:xfrm>
            <a:custGeom>
              <a:avLst/>
              <a:gdLst/>
              <a:ahLst/>
              <a:cxnLst/>
              <a:rect l="l" t="t" r="r" b="b"/>
              <a:pathLst>
                <a:path w="1562" h="946" extrusionOk="0">
                  <a:moveTo>
                    <a:pt x="1561" y="1"/>
                  </a:moveTo>
                  <a:lnTo>
                    <a:pt x="0" y="217"/>
                  </a:lnTo>
                  <a:cubicBezTo>
                    <a:pt x="388" y="758"/>
                    <a:pt x="684" y="945"/>
                    <a:pt x="910" y="945"/>
                  </a:cubicBezTo>
                  <a:cubicBezTo>
                    <a:pt x="1416" y="945"/>
                    <a:pt x="1561" y="1"/>
                    <a:pt x="15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88" name="Google Shape;5207;p83"/>
            <p:cNvSpPr/>
            <p:nvPr/>
          </p:nvSpPr>
          <p:spPr>
            <a:xfrm>
              <a:off x="2832795" y="2605944"/>
              <a:ext cx="16073" cy="80900"/>
            </a:xfrm>
            <a:custGeom>
              <a:avLst/>
              <a:gdLst/>
              <a:ahLst/>
              <a:cxnLst/>
              <a:rect l="l" t="t" r="r" b="b"/>
              <a:pathLst>
                <a:path w="391" h="1968" extrusionOk="0">
                  <a:moveTo>
                    <a:pt x="339" y="0"/>
                  </a:moveTo>
                  <a:cubicBezTo>
                    <a:pt x="331" y="0"/>
                    <a:pt x="326" y="6"/>
                    <a:pt x="326" y="17"/>
                  </a:cubicBezTo>
                  <a:cubicBezTo>
                    <a:pt x="304" y="17"/>
                    <a:pt x="1" y="580"/>
                    <a:pt x="109" y="1903"/>
                  </a:cubicBezTo>
                  <a:cubicBezTo>
                    <a:pt x="109" y="1924"/>
                    <a:pt x="131" y="1946"/>
                    <a:pt x="152" y="1946"/>
                  </a:cubicBezTo>
                  <a:lnTo>
                    <a:pt x="152" y="1968"/>
                  </a:lnTo>
                  <a:cubicBezTo>
                    <a:pt x="174" y="1968"/>
                    <a:pt x="196" y="1946"/>
                    <a:pt x="196" y="1924"/>
                  </a:cubicBezTo>
                  <a:cubicBezTo>
                    <a:pt x="66" y="624"/>
                    <a:pt x="391" y="60"/>
                    <a:pt x="391" y="60"/>
                  </a:cubicBezTo>
                  <a:cubicBezTo>
                    <a:pt x="391" y="38"/>
                    <a:pt x="391" y="17"/>
                    <a:pt x="369" y="17"/>
                  </a:cubicBezTo>
                  <a:cubicBezTo>
                    <a:pt x="358" y="6"/>
                    <a:pt x="348" y="0"/>
                    <a:pt x="3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89" name="Google Shape;5208;p83"/>
            <p:cNvSpPr/>
            <p:nvPr/>
          </p:nvSpPr>
          <p:spPr>
            <a:xfrm>
              <a:off x="2709803" y="2630156"/>
              <a:ext cx="87395" cy="54920"/>
            </a:xfrm>
            <a:custGeom>
              <a:avLst/>
              <a:gdLst/>
              <a:ahLst/>
              <a:cxnLst/>
              <a:rect l="l" t="t" r="r" b="b"/>
              <a:pathLst>
                <a:path w="2126" h="1336" extrusionOk="0">
                  <a:moveTo>
                    <a:pt x="407" y="1"/>
                  </a:moveTo>
                  <a:cubicBezTo>
                    <a:pt x="185" y="1"/>
                    <a:pt x="44" y="56"/>
                    <a:pt x="44" y="56"/>
                  </a:cubicBezTo>
                  <a:cubicBezTo>
                    <a:pt x="22" y="56"/>
                    <a:pt x="1" y="78"/>
                    <a:pt x="22" y="100"/>
                  </a:cubicBezTo>
                  <a:cubicBezTo>
                    <a:pt x="22" y="115"/>
                    <a:pt x="33" y="130"/>
                    <a:pt x="47" y="130"/>
                  </a:cubicBezTo>
                  <a:cubicBezTo>
                    <a:pt x="53" y="130"/>
                    <a:pt x="59" y="128"/>
                    <a:pt x="66" y="121"/>
                  </a:cubicBezTo>
                  <a:cubicBezTo>
                    <a:pt x="81" y="121"/>
                    <a:pt x="219" y="69"/>
                    <a:pt x="430" y="69"/>
                  </a:cubicBezTo>
                  <a:cubicBezTo>
                    <a:pt x="825" y="69"/>
                    <a:pt x="1473" y="253"/>
                    <a:pt x="2039" y="1314"/>
                  </a:cubicBezTo>
                  <a:cubicBezTo>
                    <a:pt x="2039" y="1335"/>
                    <a:pt x="2060" y="1335"/>
                    <a:pt x="2082" y="1335"/>
                  </a:cubicBezTo>
                  <a:cubicBezTo>
                    <a:pt x="2104" y="1335"/>
                    <a:pt x="2125" y="1314"/>
                    <a:pt x="2104" y="1292"/>
                  </a:cubicBezTo>
                  <a:cubicBezTo>
                    <a:pt x="1512" y="193"/>
                    <a:pt x="819" y="1"/>
                    <a:pt x="4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90" name="Google Shape;5209;p83"/>
            <p:cNvSpPr/>
            <p:nvPr/>
          </p:nvSpPr>
          <p:spPr>
            <a:xfrm>
              <a:off x="2799828" y="2728690"/>
              <a:ext cx="23226" cy="35722"/>
            </a:xfrm>
            <a:custGeom>
              <a:avLst/>
              <a:gdLst/>
              <a:ahLst/>
              <a:cxnLst/>
              <a:rect l="l" t="t" r="r" b="b"/>
              <a:pathLst>
                <a:path w="565" h="869" extrusionOk="0">
                  <a:moveTo>
                    <a:pt x="44" y="1"/>
                  </a:moveTo>
                  <a:cubicBezTo>
                    <a:pt x="22" y="22"/>
                    <a:pt x="1" y="22"/>
                    <a:pt x="1" y="44"/>
                  </a:cubicBezTo>
                  <a:cubicBezTo>
                    <a:pt x="1" y="109"/>
                    <a:pt x="22" y="716"/>
                    <a:pt x="196" y="846"/>
                  </a:cubicBezTo>
                  <a:cubicBezTo>
                    <a:pt x="217" y="846"/>
                    <a:pt x="239" y="868"/>
                    <a:pt x="261" y="868"/>
                  </a:cubicBezTo>
                  <a:lnTo>
                    <a:pt x="282" y="846"/>
                  </a:lnTo>
                  <a:cubicBezTo>
                    <a:pt x="564" y="781"/>
                    <a:pt x="564" y="131"/>
                    <a:pt x="564" y="44"/>
                  </a:cubicBezTo>
                  <a:cubicBezTo>
                    <a:pt x="564" y="22"/>
                    <a:pt x="543" y="1"/>
                    <a:pt x="521" y="1"/>
                  </a:cubicBezTo>
                  <a:cubicBezTo>
                    <a:pt x="499" y="1"/>
                    <a:pt x="477" y="22"/>
                    <a:pt x="477" y="44"/>
                  </a:cubicBezTo>
                  <a:cubicBezTo>
                    <a:pt x="477" y="304"/>
                    <a:pt x="434" y="738"/>
                    <a:pt x="282" y="781"/>
                  </a:cubicBezTo>
                  <a:lnTo>
                    <a:pt x="239" y="781"/>
                  </a:lnTo>
                  <a:cubicBezTo>
                    <a:pt x="131" y="695"/>
                    <a:pt x="87" y="283"/>
                    <a:pt x="87" y="44"/>
                  </a:cubicBezTo>
                  <a:cubicBezTo>
                    <a:pt x="87" y="22"/>
                    <a:pt x="66" y="1"/>
                    <a:pt x="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91" name="Google Shape;5210;p83"/>
            <p:cNvSpPr/>
            <p:nvPr/>
          </p:nvSpPr>
          <p:spPr>
            <a:xfrm>
              <a:off x="2736564" y="2655273"/>
              <a:ext cx="23185" cy="27131"/>
            </a:xfrm>
            <a:custGeom>
              <a:avLst/>
              <a:gdLst/>
              <a:ahLst/>
              <a:cxnLst/>
              <a:rect l="l" t="t" r="r" b="b"/>
              <a:pathLst>
                <a:path w="564" h="660" extrusionOk="0">
                  <a:moveTo>
                    <a:pt x="410" y="0"/>
                  </a:moveTo>
                  <a:cubicBezTo>
                    <a:pt x="388" y="0"/>
                    <a:pt x="369" y="17"/>
                    <a:pt x="369" y="52"/>
                  </a:cubicBezTo>
                  <a:cubicBezTo>
                    <a:pt x="434" y="269"/>
                    <a:pt x="455" y="551"/>
                    <a:pt x="390" y="594"/>
                  </a:cubicBezTo>
                  <a:lnTo>
                    <a:pt x="369" y="594"/>
                  </a:lnTo>
                  <a:cubicBezTo>
                    <a:pt x="282" y="551"/>
                    <a:pt x="152" y="334"/>
                    <a:pt x="87" y="204"/>
                  </a:cubicBezTo>
                  <a:cubicBezTo>
                    <a:pt x="72" y="189"/>
                    <a:pt x="56" y="173"/>
                    <a:pt x="41" y="173"/>
                  </a:cubicBezTo>
                  <a:cubicBezTo>
                    <a:pt x="35" y="173"/>
                    <a:pt x="28" y="176"/>
                    <a:pt x="22" y="182"/>
                  </a:cubicBezTo>
                  <a:cubicBezTo>
                    <a:pt x="0" y="182"/>
                    <a:pt x="0" y="204"/>
                    <a:pt x="0" y="226"/>
                  </a:cubicBezTo>
                  <a:cubicBezTo>
                    <a:pt x="22" y="269"/>
                    <a:pt x="195" y="616"/>
                    <a:pt x="347" y="659"/>
                  </a:cubicBezTo>
                  <a:lnTo>
                    <a:pt x="412" y="659"/>
                  </a:lnTo>
                  <a:cubicBezTo>
                    <a:pt x="564" y="594"/>
                    <a:pt x="477" y="161"/>
                    <a:pt x="455" y="31"/>
                  </a:cubicBezTo>
                  <a:cubicBezTo>
                    <a:pt x="446" y="11"/>
                    <a:pt x="427" y="0"/>
                    <a:pt x="4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92" name="Google Shape;5211;p83"/>
            <p:cNvSpPr/>
            <p:nvPr/>
          </p:nvSpPr>
          <p:spPr>
            <a:xfrm>
              <a:off x="2862228" y="2637802"/>
              <a:ext cx="19649" cy="29433"/>
            </a:xfrm>
            <a:custGeom>
              <a:avLst/>
              <a:gdLst/>
              <a:ahLst/>
              <a:cxnLst/>
              <a:rect l="l" t="t" r="r" b="b"/>
              <a:pathLst>
                <a:path w="478" h="716" extrusionOk="0">
                  <a:moveTo>
                    <a:pt x="434" y="0"/>
                  </a:moveTo>
                  <a:cubicBezTo>
                    <a:pt x="412" y="0"/>
                    <a:pt x="390" y="22"/>
                    <a:pt x="390" y="44"/>
                  </a:cubicBezTo>
                  <a:cubicBezTo>
                    <a:pt x="412" y="239"/>
                    <a:pt x="390" y="456"/>
                    <a:pt x="325" y="629"/>
                  </a:cubicBezTo>
                  <a:cubicBezTo>
                    <a:pt x="217" y="477"/>
                    <a:pt x="130" y="304"/>
                    <a:pt x="87" y="130"/>
                  </a:cubicBezTo>
                  <a:cubicBezTo>
                    <a:pt x="87" y="115"/>
                    <a:pt x="76" y="100"/>
                    <a:pt x="62" y="100"/>
                  </a:cubicBezTo>
                  <a:cubicBezTo>
                    <a:pt x="56" y="100"/>
                    <a:pt x="50" y="102"/>
                    <a:pt x="44" y="109"/>
                  </a:cubicBezTo>
                  <a:cubicBezTo>
                    <a:pt x="22" y="109"/>
                    <a:pt x="0" y="130"/>
                    <a:pt x="22" y="152"/>
                  </a:cubicBezTo>
                  <a:cubicBezTo>
                    <a:pt x="44" y="239"/>
                    <a:pt x="174" y="651"/>
                    <a:pt x="282" y="716"/>
                  </a:cubicBezTo>
                  <a:lnTo>
                    <a:pt x="347" y="716"/>
                  </a:lnTo>
                  <a:cubicBezTo>
                    <a:pt x="477" y="672"/>
                    <a:pt x="477" y="239"/>
                    <a:pt x="477" y="44"/>
                  </a:cubicBezTo>
                  <a:cubicBezTo>
                    <a:pt x="477" y="22"/>
                    <a:pt x="455" y="0"/>
                    <a:pt x="4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93" name="Google Shape;5212;p83"/>
            <p:cNvSpPr/>
            <p:nvPr/>
          </p:nvSpPr>
          <p:spPr>
            <a:xfrm>
              <a:off x="2861776" y="2565001"/>
              <a:ext cx="18293" cy="38066"/>
            </a:xfrm>
            <a:custGeom>
              <a:avLst/>
              <a:gdLst/>
              <a:ahLst/>
              <a:cxnLst/>
              <a:rect l="l" t="t" r="r" b="b"/>
              <a:pathLst>
                <a:path w="445" h="926" extrusionOk="0">
                  <a:moveTo>
                    <a:pt x="149" y="0"/>
                  </a:moveTo>
                  <a:cubicBezTo>
                    <a:pt x="1" y="0"/>
                    <a:pt x="76" y="926"/>
                    <a:pt x="76" y="926"/>
                  </a:cubicBezTo>
                  <a:lnTo>
                    <a:pt x="445" y="904"/>
                  </a:lnTo>
                  <a:cubicBezTo>
                    <a:pt x="445" y="904"/>
                    <a:pt x="358" y="167"/>
                    <a:pt x="185" y="15"/>
                  </a:cubicBezTo>
                  <a:cubicBezTo>
                    <a:pt x="172" y="5"/>
                    <a:pt x="160" y="0"/>
                    <a:pt x="1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94" name="Google Shape;5213;p83"/>
            <p:cNvSpPr/>
            <p:nvPr/>
          </p:nvSpPr>
          <p:spPr>
            <a:xfrm>
              <a:off x="2673259" y="2595914"/>
              <a:ext cx="21458" cy="38353"/>
            </a:xfrm>
            <a:custGeom>
              <a:avLst/>
              <a:gdLst/>
              <a:ahLst/>
              <a:cxnLst/>
              <a:rect l="l" t="t" r="r" b="b"/>
              <a:pathLst>
                <a:path w="522" h="933" extrusionOk="0">
                  <a:moveTo>
                    <a:pt x="169" y="0"/>
                  </a:moveTo>
                  <a:cubicBezTo>
                    <a:pt x="1" y="0"/>
                    <a:pt x="1" y="933"/>
                    <a:pt x="1" y="933"/>
                  </a:cubicBezTo>
                  <a:lnTo>
                    <a:pt x="521" y="803"/>
                  </a:lnTo>
                  <a:cubicBezTo>
                    <a:pt x="521" y="803"/>
                    <a:pt x="326" y="22"/>
                    <a:pt x="174" y="0"/>
                  </a:cubicBezTo>
                  <a:cubicBezTo>
                    <a:pt x="172" y="0"/>
                    <a:pt x="170" y="0"/>
                    <a:pt x="1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95" name="Google Shape;5214;p83"/>
            <p:cNvSpPr/>
            <p:nvPr/>
          </p:nvSpPr>
          <p:spPr>
            <a:xfrm>
              <a:off x="2772204" y="2627114"/>
              <a:ext cx="15169" cy="11633"/>
            </a:xfrm>
            <a:custGeom>
              <a:avLst/>
              <a:gdLst/>
              <a:ahLst/>
              <a:cxnLst/>
              <a:rect l="l" t="t" r="r" b="b"/>
              <a:pathLst>
                <a:path w="369" h="283" extrusionOk="0">
                  <a:moveTo>
                    <a:pt x="65" y="0"/>
                  </a:moveTo>
                  <a:cubicBezTo>
                    <a:pt x="44" y="0"/>
                    <a:pt x="22" y="0"/>
                    <a:pt x="0" y="22"/>
                  </a:cubicBezTo>
                  <a:cubicBezTo>
                    <a:pt x="0" y="44"/>
                    <a:pt x="0" y="65"/>
                    <a:pt x="44" y="87"/>
                  </a:cubicBezTo>
                  <a:cubicBezTo>
                    <a:pt x="130" y="109"/>
                    <a:pt x="282" y="195"/>
                    <a:pt x="282" y="260"/>
                  </a:cubicBezTo>
                  <a:cubicBezTo>
                    <a:pt x="282" y="282"/>
                    <a:pt x="304" y="282"/>
                    <a:pt x="326" y="282"/>
                  </a:cubicBezTo>
                  <a:cubicBezTo>
                    <a:pt x="347" y="282"/>
                    <a:pt x="369" y="260"/>
                    <a:pt x="369" y="239"/>
                  </a:cubicBezTo>
                  <a:cubicBezTo>
                    <a:pt x="347" y="109"/>
                    <a:pt x="109" y="22"/>
                    <a:pt x="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96" name="Google Shape;5215;p83"/>
            <p:cNvSpPr/>
            <p:nvPr/>
          </p:nvSpPr>
          <p:spPr>
            <a:xfrm>
              <a:off x="2790291" y="2618030"/>
              <a:ext cx="13154" cy="16237"/>
            </a:xfrm>
            <a:custGeom>
              <a:avLst/>
              <a:gdLst/>
              <a:ahLst/>
              <a:cxnLst/>
              <a:rect l="l" t="t" r="r" b="b"/>
              <a:pathLst>
                <a:path w="320" h="395" extrusionOk="0">
                  <a:moveTo>
                    <a:pt x="70" y="0"/>
                  </a:moveTo>
                  <a:cubicBezTo>
                    <a:pt x="43" y="0"/>
                    <a:pt x="0" y="51"/>
                    <a:pt x="37" y="69"/>
                  </a:cubicBezTo>
                  <a:cubicBezTo>
                    <a:pt x="102" y="156"/>
                    <a:pt x="211" y="286"/>
                    <a:pt x="189" y="351"/>
                  </a:cubicBezTo>
                  <a:cubicBezTo>
                    <a:pt x="189" y="351"/>
                    <a:pt x="211" y="373"/>
                    <a:pt x="233" y="395"/>
                  </a:cubicBezTo>
                  <a:cubicBezTo>
                    <a:pt x="254" y="395"/>
                    <a:pt x="276" y="373"/>
                    <a:pt x="276" y="351"/>
                  </a:cubicBezTo>
                  <a:cubicBezTo>
                    <a:pt x="319" y="221"/>
                    <a:pt x="124" y="48"/>
                    <a:pt x="81" y="4"/>
                  </a:cubicBezTo>
                  <a:cubicBezTo>
                    <a:pt x="78" y="1"/>
                    <a:pt x="74" y="0"/>
                    <a:pt x="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97" name="Google Shape;5216;p83"/>
            <p:cNvSpPr/>
            <p:nvPr/>
          </p:nvSpPr>
          <p:spPr>
            <a:xfrm>
              <a:off x="2793579" y="2640474"/>
              <a:ext cx="12538" cy="16073"/>
            </a:xfrm>
            <a:custGeom>
              <a:avLst/>
              <a:gdLst/>
              <a:ahLst/>
              <a:cxnLst/>
              <a:rect l="l" t="t" r="r" b="b"/>
              <a:pathLst>
                <a:path w="305" h="391" extrusionOk="0">
                  <a:moveTo>
                    <a:pt x="22" y="0"/>
                  </a:moveTo>
                  <a:cubicBezTo>
                    <a:pt x="1" y="22"/>
                    <a:pt x="1" y="44"/>
                    <a:pt x="22" y="65"/>
                  </a:cubicBezTo>
                  <a:cubicBezTo>
                    <a:pt x="87" y="152"/>
                    <a:pt x="196" y="282"/>
                    <a:pt x="174" y="347"/>
                  </a:cubicBezTo>
                  <a:cubicBezTo>
                    <a:pt x="174" y="347"/>
                    <a:pt x="196" y="391"/>
                    <a:pt x="218" y="391"/>
                  </a:cubicBezTo>
                  <a:cubicBezTo>
                    <a:pt x="239" y="391"/>
                    <a:pt x="261" y="391"/>
                    <a:pt x="261" y="347"/>
                  </a:cubicBezTo>
                  <a:cubicBezTo>
                    <a:pt x="304" y="217"/>
                    <a:pt x="109" y="44"/>
                    <a:pt x="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98" name="Google Shape;5217;p83"/>
            <p:cNvSpPr/>
            <p:nvPr/>
          </p:nvSpPr>
          <p:spPr>
            <a:xfrm>
              <a:off x="2803733" y="2637309"/>
              <a:ext cx="13072" cy="16566"/>
            </a:xfrm>
            <a:custGeom>
              <a:avLst/>
              <a:gdLst/>
              <a:ahLst/>
              <a:cxnLst/>
              <a:rect l="l" t="t" r="r" b="b"/>
              <a:pathLst>
                <a:path w="318" h="403" extrusionOk="0">
                  <a:moveTo>
                    <a:pt x="74" y="0"/>
                  </a:moveTo>
                  <a:cubicBezTo>
                    <a:pt x="36" y="0"/>
                    <a:pt x="1" y="60"/>
                    <a:pt x="36" y="77"/>
                  </a:cubicBezTo>
                  <a:cubicBezTo>
                    <a:pt x="122" y="142"/>
                    <a:pt x="231" y="273"/>
                    <a:pt x="209" y="338"/>
                  </a:cubicBezTo>
                  <a:cubicBezTo>
                    <a:pt x="187" y="359"/>
                    <a:pt x="209" y="381"/>
                    <a:pt x="231" y="403"/>
                  </a:cubicBezTo>
                  <a:cubicBezTo>
                    <a:pt x="252" y="403"/>
                    <a:pt x="274" y="381"/>
                    <a:pt x="274" y="359"/>
                  </a:cubicBezTo>
                  <a:cubicBezTo>
                    <a:pt x="317" y="229"/>
                    <a:pt x="122" y="56"/>
                    <a:pt x="101" y="12"/>
                  </a:cubicBezTo>
                  <a:cubicBezTo>
                    <a:pt x="92" y="4"/>
                    <a:pt x="83" y="0"/>
                    <a:pt x="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99" name="Google Shape;5218;p83"/>
            <p:cNvSpPr/>
            <p:nvPr/>
          </p:nvSpPr>
          <p:spPr>
            <a:xfrm>
              <a:off x="2809159" y="2619386"/>
              <a:ext cx="10318" cy="17553"/>
            </a:xfrm>
            <a:custGeom>
              <a:avLst/>
              <a:gdLst/>
              <a:ahLst/>
              <a:cxnLst/>
              <a:rect l="l" t="t" r="r" b="b"/>
              <a:pathLst>
                <a:path w="251" h="427" extrusionOk="0">
                  <a:moveTo>
                    <a:pt x="76" y="0"/>
                  </a:moveTo>
                  <a:cubicBezTo>
                    <a:pt x="44" y="0"/>
                    <a:pt x="0" y="47"/>
                    <a:pt x="34" y="80"/>
                  </a:cubicBezTo>
                  <a:cubicBezTo>
                    <a:pt x="99" y="167"/>
                    <a:pt x="164" y="318"/>
                    <a:pt x="120" y="362"/>
                  </a:cubicBezTo>
                  <a:cubicBezTo>
                    <a:pt x="99" y="383"/>
                    <a:pt x="99" y="405"/>
                    <a:pt x="120" y="427"/>
                  </a:cubicBezTo>
                  <a:lnTo>
                    <a:pt x="142" y="427"/>
                  </a:lnTo>
                  <a:cubicBezTo>
                    <a:pt x="164" y="427"/>
                    <a:pt x="164" y="405"/>
                    <a:pt x="185" y="405"/>
                  </a:cubicBezTo>
                  <a:cubicBezTo>
                    <a:pt x="250" y="297"/>
                    <a:pt x="120" y="58"/>
                    <a:pt x="99" y="15"/>
                  </a:cubicBezTo>
                  <a:cubicBezTo>
                    <a:pt x="94" y="5"/>
                    <a:pt x="85" y="0"/>
                    <a:pt x="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00" name="Google Shape;5219;p83"/>
            <p:cNvSpPr/>
            <p:nvPr/>
          </p:nvSpPr>
          <p:spPr>
            <a:xfrm>
              <a:off x="2822108" y="2621770"/>
              <a:ext cx="7153" cy="17841"/>
            </a:xfrm>
            <a:custGeom>
              <a:avLst/>
              <a:gdLst/>
              <a:ahLst/>
              <a:cxnLst/>
              <a:rect l="l" t="t" r="r" b="b"/>
              <a:pathLst>
                <a:path w="174" h="434" extrusionOk="0">
                  <a:moveTo>
                    <a:pt x="44" y="0"/>
                  </a:moveTo>
                  <a:cubicBezTo>
                    <a:pt x="22" y="0"/>
                    <a:pt x="22" y="22"/>
                    <a:pt x="22" y="65"/>
                  </a:cubicBezTo>
                  <a:cubicBezTo>
                    <a:pt x="66" y="152"/>
                    <a:pt x="66" y="325"/>
                    <a:pt x="22" y="369"/>
                  </a:cubicBezTo>
                  <a:cubicBezTo>
                    <a:pt x="1" y="369"/>
                    <a:pt x="1" y="412"/>
                    <a:pt x="22" y="412"/>
                  </a:cubicBezTo>
                  <a:lnTo>
                    <a:pt x="66" y="412"/>
                  </a:lnTo>
                  <a:cubicBezTo>
                    <a:pt x="66" y="412"/>
                    <a:pt x="66" y="412"/>
                    <a:pt x="66" y="434"/>
                  </a:cubicBezTo>
                  <a:cubicBezTo>
                    <a:pt x="174" y="347"/>
                    <a:pt x="109" y="87"/>
                    <a:pt x="109" y="44"/>
                  </a:cubicBezTo>
                  <a:cubicBezTo>
                    <a:pt x="87" y="22"/>
                    <a:pt x="66" y="0"/>
                    <a:pt x="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01" name="Google Shape;5220;p83"/>
            <p:cNvSpPr/>
            <p:nvPr/>
          </p:nvSpPr>
          <p:spPr>
            <a:xfrm>
              <a:off x="2940825" y="3005711"/>
              <a:ext cx="11428" cy="16237"/>
            </a:xfrm>
            <a:custGeom>
              <a:avLst/>
              <a:gdLst/>
              <a:ahLst/>
              <a:cxnLst/>
              <a:rect l="l" t="t" r="r" b="b"/>
              <a:pathLst>
                <a:path w="278" h="395" extrusionOk="0">
                  <a:moveTo>
                    <a:pt x="68" y="1"/>
                  </a:moveTo>
                  <a:cubicBezTo>
                    <a:pt x="31" y="1"/>
                    <a:pt x="1" y="69"/>
                    <a:pt x="39" y="69"/>
                  </a:cubicBezTo>
                  <a:cubicBezTo>
                    <a:pt x="126" y="135"/>
                    <a:pt x="191" y="243"/>
                    <a:pt x="191" y="351"/>
                  </a:cubicBezTo>
                  <a:cubicBezTo>
                    <a:pt x="191" y="373"/>
                    <a:pt x="213" y="395"/>
                    <a:pt x="235" y="395"/>
                  </a:cubicBezTo>
                  <a:lnTo>
                    <a:pt x="235" y="373"/>
                  </a:lnTo>
                  <a:cubicBezTo>
                    <a:pt x="256" y="373"/>
                    <a:pt x="278" y="373"/>
                    <a:pt x="278" y="351"/>
                  </a:cubicBezTo>
                  <a:cubicBezTo>
                    <a:pt x="278" y="200"/>
                    <a:pt x="191" y="69"/>
                    <a:pt x="83" y="4"/>
                  </a:cubicBezTo>
                  <a:cubicBezTo>
                    <a:pt x="78" y="2"/>
                    <a:pt x="73" y="1"/>
                    <a:pt x="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02" name="Google Shape;5221;p83"/>
            <p:cNvSpPr/>
            <p:nvPr/>
          </p:nvSpPr>
          <p:spPr>
            <a:xfrm>
              <a:off x="2932604" y="3021907"/>
              <a:ext cx="11633" cy="15580"/>
            </a:xfrm>
            <a:custGeom>
              <a:avLst/>
              <a:gdLst/>
              <a:ahLst/>
              <a:cxnLst/>
              <a:rect l="l" t="t" r="r" b="b"/>
              <a:pathLst>
                <a:path w="283" h="379" extrusionOk="0">
                  <a:moveTo>
                    <a:pt x="23" y="1"/>
                  </a:moveTo>
                  <a:cubicBezTo>
                    <a:pt x="1" y="22"/>
                    <a:pt x="23" y="44"/>
                    <a:pt x="44" y="66"/>
                  </a:cubicBezTo>
                  <a:cubicBezTo>
                    <a:pt x="44" y="66"/>
                    <a:pt x="218" y="174"/>
                    <a:pt x="196" y="326"/>
                  </a:cubicBezTo>
                  <a:cubicBezTo>
                    <a:pt x="196" y="348"/>
                    <a:pt x="196" y="369"/>
                    <a:pt x="239" y="369"/>
                  </a:cubicBezTo>
                  <a:cubicBezTo>
                    <a:pt x="239" y="376"/>
                    <a:pt x="241" y="378"/>
                    <a:pt x="244" y="378"/>
                  </a:cubicBezTo>
                  <a:cubicBezTo>
                    <a:pt x="252" y="378"/>
                    <a:pt x="267" y="363"/>
                    <a:pt x="283" y="348"/>
                  </a:cubicBezTo>
                  <a:cubicBezTo>
                    <a:pt x="283" y="218"/>
                    <a:pt x="196" y="87"/>
                    <a:pt x="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03" name="Google Shape;5222;p83"/>
            <p:cNvSpPr/>
            <p:nvPr/>
          </p:nvSpPr>
          <p:spPr>
            <a:xfrm>
              <a:off x="2944196" y="3041762"/>
              <a:ext cx="10729" cy="15826"/>
            </a:xfrm>
            <a:custGeom>
              <a:avLst/>
              <a:gdLst/>
              <a:ahLst/>
              <a:cxnLst/>
              <a:rect l="l" t="t" r="r" b="b"/>
              <a:pathLst>
                <a:path w="261" h="385" extrusionOk="0">
                  <a:moveTo>
                    <a:pt x="33" y="0"/>
                  </a:moveTo>
                  <a:cubicBezTo>
                    <a:pt x="22" y="0"/>
                    <a:pt x="12" y="6"/>
                    <a:pt x="1" y="16"/>
                  </a:cubicBezTo>
                  <a:cubicBezTo>
                    <a:pt x="1" y="16"/>
                    <a:pt x="1" y="38"/>
                    <a:pt x="1" y="60"/>
                  </a:cubicBezTo>
                  <a:cubicBezTo>
                    <a:pt x="1" y="60"/>
                    <a:pt x="174" y="190"/>
                    <a:pt x="174" y="342"/>
                  </a:cubicBezTo>
                  <a:cubicBezTo>
                    <a:pt x="174" y="363"/>
                    <a:pt x="174" y="363"/>
                    <a:pt x="196" y="385"/>
                  </a:cubicBezTo>
                  <a:cubicBezTo>
                    <a:pt x="218" y="385"/>
                    <a:pt x="261" y="363"/>
                    <a:pt x="261" y="342"/>
                  </a:cubicBezTo>
                  <a:cubicBezTo>
                    <a:pt x="261" y="211"/>
                    <a:pt x="174" y="81"/>
                    <a:pt x="66" y="16"/>
                  </a:cubicBezTo>
                  <a:cubicBezTo>
                    <a:pt x="55" y="6"/>
                    <a:pt x="44" y="0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04" name="Google Shape;5223;p83"/>
            <p:cNvSpPr/>
            <p:nvPr/>
          </p:nvSpPr>
          <p:spPr>
            <a:xfrm>
              <a:off x="2952212" y="3031033"/>
              <a:ext cx="10770" cy="15867"/>
            </a:xfrm>
            <a:custGeom>
              <a:avLst/>
              <a:gdLst/>
              <a:ahLst/>
              <a:cxnLst/>
              <a:rect l="l" t="t" r="r" b="b"/>
              <a:pathLst>
                <a:path w="262" h="386" extrusionOk="0">
                  <a:moveTo>
                    <a:pt x="33" y="1"/>
                  </a:moveTo>
                  <a:cubicBezTo>
                    <a:pt x="23" y="1"/>
                    <a:pt x="12" y="6"/>
                    <a:pt x="1" y="17"/>
                  </a:cubicBezTo>
                  <a:cubicBezTo>
                    <a:pt x="1" y="17"/>
                    <a:pt x="1" y="61"/>
                    <a:pt x="23" y="61"/>
                  </a:cubicBezTo>
                  <a:cubicBezTo>
                    <a:pt x="23" y="61"/>
                    <a:pt x="196" y="191"/>
                    <a:pt x="174" y="342"/>
                  </a:cubicBezTo>
                  <a:cubicBezTo>
                    <a:pt x="174" y="364"/>
                    <a:pt x="196" y="386"/>
                    <a:pt x="218" y="386"/>
                  </a:cubicBezTo>
                  <a:cubicBezTo>
                    <a:pt x="239" y="386"/>
                    <a:pt x="261" y="364"/>
                    <a:pt x="261" y="342"/>
                  </a:cubicBezTo>
                  <a:cubicBezTo>
                    <a:pt x="261" y="212"/>
                    <a:pt x="174" y="82"/>
                    <a:pt x="66" y="17"/>
                  </a:cubicBezTo>
                  <a:cubicBezTo>
                    <a:pt x="55" y="6"/>
                    <a:pt x="44" y="1"/>
                    <a:pt x="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05" name="Google Shape;5224;p83"/>
            <p:cNvSpPr/>
            <p:nvPr/>
          </p:nvSpPr>
          <p:spPr>
            <a:xfrm>
              <a:off x="2923724" y="2996051"/>
              <a:ext cx="10729" cy="15580"/>
            </a:xfrm>
            <a:custGeom>
              <a:avLst/>
              <a:gdLst/>
              <a:ahLst/>
              <a:cxnLst/>
              <a:rect l="l" t="t" r="r" b="b"/>
              <a:pathLst>
                <a:path w="261" h="379" extrusionOk="0">
                  <a:moveTo>
                    <a:pt x="0" y="1"/>
                  </a:moveTo>
                  <a:cubicBezTo>
                    <a:pt x="0" y="23"/>
                    <a:pt x="0" y="44"/>
                    <a:pt x="22" y="66"/>
                  </a:cubicBezTo>
                  <a:cubicBezTo>
                    <a:pt x="22" y="66"/>
                    <a:pt x="195" y="196"/>
                    <a:pt x="174" y="326"/>
                  </a:cubicBezTo>
                  <a:cubicBezTo>
                    <a:pt x="174" y="348"/>
                    <a:pt x="195" y="370"/>
                    <a:pt x="217" y="370"/>
                  </a:cubicBezTo>
                  <a:cubicBezTo>
                    <a:pt x="223" y="376"/>
                    <a:pt x="230" y="379"/>
                    <a:pt x="235" y="379"/>
                  </a:cubicBezTo>
                  <a:cubicBezTo>
                    <a:pt x="249" y="379"/>
                    <a:pt x="260" y="363"/>
                    <a:pt x="260" y="348"/>
                  </a:cubicBezTo>
                  <a:cubicBezTo>
                    <a:pt x="260" y="196"/>
                    <a:pt x="174" y="88"/>
                    <a:pt x="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06" name="Google Shape;5225;p83"/>
            <p:cNvSpPr/>
            <p:nvPr/>
          </p:nvSpPr>
          <p:spPr>
            <a:xfrm>
              <a:off x="2931740" y="2983801"/>
              <a:ext cx="10729" cy="16237"/>
            </a:xfrm>
            <a:custGeom>
              <a:avLst/>
              <a:gdLst/>
              <a:ahLst/>
              <a:cxnLst/>
              <a:rect l="l" t="t" r="r" b="b"/>
              <a:pathLst>
                <a:path w="261" h="395" extrusionOk="0">
                  <a:moveTo>
                    <a:pt x="33" y="1"/>
                  </a:moveTo>
                  <a:cubicBezTo>
                    <a:pt x="22" y="1"/>
                    <a:pt x="11" y="6"/>
                    <a:pt x="0" y="17"/>
                  </a:cubicBezTo>
                  <a:cubicBezTo>
                    <a:pt x="0" y="39"/>
                    <a:pt x="0" y="60"/>
                    <a:pt x="0" y="60"/>
                  </a:cubicBezTo>
                  <a:cubicBezTo>
                    <a:pt x="0" y="60"/>
                    <a:pt x="195" y="191"/>
                    <a:pt x="174" y="342"/>
                  </a:cubicBezTo>
                  <a:cubicBezTo>
                    <a:pt x="174" y="364"/>
                    <a:pt x="174" y="386"/>
                    <a:pt x="195" y="386"/>
                  </a:cubicBezTo>
                  <a:cubicBezTo>
                    <a:pt x="207" y="391"/>
                    <a:pt x="217" y="394"/>
                    <a:pt x="226" y="394"/>
                  </a:cubicBezTo>
                  <a:cubicBezTo>
                    <a:pt x="249" y="394"/>
                    <a:pt x="260" y="374"/>
                    <a:pt x="260" y="342"/>
                  </a:cubicBezTo>
                  <a:cubicBezTo>
                    <a:pt x="260" y="212"/>
                    <a:pt x="174" y="82"/>
                    <a:pt x="65" y="17"/>
                  </a:cubicBezTo>
                  <a:cubicBezTo>
                    <a:pt x="54" y="6"/>
                    <a:pt x="44" y="1"/>
                    <a:pt x="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07" name="Google Shape;5226;p83"/>
            <p:cNvSpPr/>
            <p:nvPr/>
          </p:nvSpPr>
          <p:spPr>
            <a:xfrm>
              <a:off x="2842949" y="3046366"/>
              <a:ext cx="11305" cy="15703"/>
            </a:xfrm>
            <a:custGeom>
              <a:avLst/>
              <a:gdLst/>
              <a:ahLst/>
              <a:cxnLst/>
              <a:rect l="l" t="t" r="r" b="b"/>
              <a:pathLst>
                <a:path w="275" h="382" extrusionOk="0">
                  <a:moveTo>
                    <a:pt x="43" y="1"/>
                  </a:moveTo>
                  <a:cubicBezTo>
                    <a:pt x="22" y="1"/>
                    <a:pt x="1" y="60"/>
                    <a:pt x="36" y="78"/>
                  </a:cubicBezTo>
                  <a:cubicBezTo>
                    <a:pt x="122" y="143"/>
                    <a:pt x="187" y="230"/>
                    <a:pt x="187" y="338"/>
                  </a:cubicBezTo>
                  <a:cubicBezTo>
                    <a:pt x="187" y="360"/>
                    <a:pt x="209" y="381"/>
                    <a:pt x="231" y="381"/>
                  </a:cubicBezTo>
                  <a:cubicBezTo>
                    <a:pt x="252" y="381"/>
                    <a:pt x="274" y="360"/>
                    <a:pt x="274" y="338"/>
                  </a:cubicBezTo>
                  <a:cubicBezTo>
                    <a:pt x="252" y="208"/>
                    <a:pt x="187" y="78"/>
                    <a:pt x="57" y="13"/>
                  </a:cubicBezTo>
                  <a:cubicBezTo>
                    <a:pt x="53" y="4"/>
                    <a:pt x="48" y="1"/>
                    <a:pt x="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08" name="Google Shape;5227;p83"/>
            <p:cNvSpPr/>
            <p:nvPr/>
          </p:nvSpPr>
          <p:spPr>
            <a:xfrm>
              <a:off x="2834604" y="3062233"/>
              <a:ext cx="10729" cy="15867"/>
            </a:xfrm>
            <a:custGeom>
              <a:avLst/>
              <a:gdLst/>
              <a:ahLst/>
              <a:cxnLst/>
              <a:rect l="l" t="t" r="r" b="b"/>
              <a:pathLst>
                <a:path w="261" h="386" extrusionOk="0">
                  <a:moveTo>
                    <a:pt x="33" y="1"/>
                  </a:moveTo>
                  <a:cubicBezTo>
                    <a:pt x="22" y="1"/>
                    <a:pt x="11" y="6"/>
                    <a:pt x="0" y="17"/>
                  </a:cubicBezTo>
                  <a:cubicBezTo>
                    <a:pt x="0" y="39"/>
                    <a:pt x="0" y="60"/>
                    <a:pt x="22" y="82"/>
                  </a:cubicBezTo>
                  <a:cubicBezTo>
                    <a:pt x="22" y="82"/>
                    <a:pt x="195" y="190"/>
                    <a:pt x="195" y="342"/>
                  </a:cubicBezTo>
                  <a:cubicBezTo>
                    <a:pt x="173" y="364"/>
                    <a:pt x="195" y="386"/>
                    <a:pt x="217" y="386"/>
                  </a:cubicBezTo>
                  <a:cubicBezTo>
                    <a:pt x="239" y="386"/>
                    <a:pt x="260" y="364"/>
                    <a:pt x="260" y="342"/>
                  </a:cubicBezTo>
                  <a:cubicBezTo>
                    <a:pt x="260" y="212"/>
                    <a:pt x="195" y="82"/>
                    <a:pt x="65" y="17"/>
                  </a:cubicBezTo>
                  <a:cubicBezTo>
                    <a:pt x="54" y="6"/>
                    <a:pt x="43" y="1"/>
                    <a:pt x="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09" name="Google Shape;5228;p83"/>
            <p:cNvSpPr/>
            <p:nvPr/>
          </p:nvSpPr>
          <p:spPr>
            <a:xfrm>
              <a:off x="2845292" y="3082499"/>
              <a:ext cx="10729" cy="15210"/>
            </a:xfrm>
            <a:custGeom>
              <a:avLst/>
              <a:gdLst/>
              <a:ahLst/>
              <a:cxnLst/>
              <a:rect l="l" t="t" r="r" b="b"/>
              <a:pathLst>
                <a:path w="261" h="370" extrusionOk="0">
                  <a:moveTo>
                    <a:pt x="0" y="1"/>
                  </a:moveTo>
                  <a:cubicBezTo>
                    <a:pt x="0" y="23"/>
                    <a:pt x="0" y="44"/>
                    <a:pt x="22" y="66"/>
                  </a:cubicBezTo>
                  <a:cubicBezTo>
                    <a:pt x="22" y="66"/>
                    <a:pt x="195" y="174"/>
                    <a:pt x="174" y="326"/>
                  </a:cubicBezTo>
                  <a:cubicBezTo>
                    <a:pt x="174" y="348"/>
                    <a:pt x="195" y="370"/>
                    <a:pt x="217" y="370"/>
                  </a:cubicBezTo>
                  <a:cubicBezTo>
                    <a:pt x="239" y="370"/>
                    <a:pt x="260" y="370"/>
                    <a:pt x="260" y="348"/>
                  </a:cubicBezTo>
                  <a:cubicBezTo>
                    <a:pt x="260" y="196"/>
                    <a:pt x="174" y="88"/>
                    <a:pt x="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10" name="Google Shape;5229;p83"/>
            <p:cNvSpPr/>
            <p:nvPr/>
          </p:nvSpPr>
          <p:spPr>
            <a:xfrm>
              <a:off x="2854212" y="3071154"/>
              <a:ext cx="10729" cy="16237"/>
            </a:xfrm>
            <a:custGeom>
              <a:avLst/>
              <a:gdLst/>
              <a:ahLst/>
              <a:cxnLst/>
              <a:rect l="l" t="t" r="r" b="b"/>
              <a:pathLst>
                <a:path w="261" h="395" extrusionOk="0">
                  <a:moveTo>
                    <a:pt x="33" y="1"/>
                  </a:moveTo>
                  <a:cubicBezTo>
                    <a:pt x="22" y="1"/>
                    <a:pt x="11" y="6"/>
                    <a:pt x="0" y="17"/>
                  </a:cubicBezTo>
                  <a:cubicBezTo>
                    <a:pt x="0" y="38"/>
                    <a:pt x="0" y="60"/>
                    <a:pt x="0" y="82"/>
                  </a:cubicBezTo>
                  <a:cubicBezTo>
                    <a:pt x="22" y="82"/>
                    <a:pt x="195" y="190"/>
                    <a:pt x="173" y="342"/>
                  </a:cubicBezTo>
                  <a:cubicBezTo>
                    <a:pt x="173" y="364"/>
                    <a:pt x="173" y="385"/>
                    <a:pt x="195" y="385"/>
                  </a:cubicBezTo>
                  <a:cubicBezTo>
                    <a:pt x="208" y="392"/>
                    <a:pt x="219" y="394"/>
                    <a:pt x="228" y="394"/>
                  </a:cubicBezTo>
                  <a:cubicBezTo>
                    <a:pt x="249" y="394"/>
                    <a:pt x="260" y="379"/>
                    <a:pt x="260" y="364"/>
                  </a:cubicBezTo>
                  <a:cubicBezTo>
                    <a:pt x="260" y="212"/>
                    <a:pt x="173" y="82"/>
                    <a:pt x="65" y="17"/>
                  </a:cubicBezTo>
                  <a:cubicBezTo>
                    <a:pt x="54" y="6"/>
                    <a:pt x="43" y="1"/>
                    <a:pt x="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11" name="Google Shape;5230;p83"/>
            <p:cNvSpPr/>
            <p:nvPr/>
          </p:nvSpPr>
          <p:spPr>
            <a:xfrm>
              <a:off x="2825684" y="3036171"/>
              <a:ext cx="11387" cy="16443"/>
            </a:xfrm>
            <a:custGeom>
              <a:avLst/>
              <a:gdLst/>
              <a:ahLst/>
              <a:cxnLst/>
              <a:rect l="l" t="t" r="r" b="b"/>
              <a:pathLst>
                <a:path w="277" h="400" extrusionOk="0">
                  <a:moveTo>
                    <a:pt x="65" y="1"/>
                  </a:moveTo>
                  <a:cubicBezTo>
                    <a:pt x="44" y="1"/>
                    <a:pt x="22" y="1"/>
                    <a:pt x="0" y="22"/>
                  </a:cubicBezTo>
                  <a:cubicBezTo>
                    <a:pt x="0" y="44"/>
                    <a:pt x="0" y="66"/>
                    <a:pt x="0" y="87"/>
                  </a:cubicBezTo>
                  <a:cubicBezTo>
                    <a:pt x="22" y="87"/>
                    <a:pt x="195" y="196"/>
                    <a:pt x="174" y="347"/>
                  </a:cubicBezTo>
                  <a:cubicBezTo>
                    <a:pt x="174" y="369"/>
                    <a:pt x="174" y="391"/>
                    <a:pt x="195" y="391"/>
                  </a:cubicBezTo>
                  <a:cubicBezTo>
                    <a:pt x="207" y="397"/>
                    <a:pt x="219" y="399"/>
                    <a:pt x="229" y="399"/>
                  </a:cubicBezTo>
                  <a:cubicBezTo>
                    <a:pt x="257" y="399"/>
                    <a:pt x="276" y="379"/>
                    <a:pt x="260" y="347"/>
                  </a:cubicBezTo>
                  <a:cubicBezTo>
                    <a:pt x="260" y="217"/>
                    <a:pt x="174" y="87"/>
                    <a:pt x="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12" name="Google Shape;5231;p83"/>
            <p:cNvSpPr/>
            <p:nvPr/>
          </p:nvSpPr>
          <p:spPr>
            <a:xfrm>
              <a:off x="2832795" y="3024579"/>
              <a:ext cx="11633" cy="16073"/>
            </a:xfrm>
            <a:custGeom>
              <a:avLst/>
              <a:gdLst/>
              <a:ahLst/>
              <a:cxnLst/>
              <a:rect l="l" t="t" r="r" b="b"/>
              <a:pathLst>
                <a:path w="283" h="391" extrusionOk="0">
                  <a:moveTo>
                    <a:pt x="22" y="1"/>
                  </a:moveTo>
                  <a:cubicBezTo>
                    <a:pt x="1" y="22"/>
                    <a:pt x="1" y="44"/>
                    <a:pt x="22" y="66"/>
                  </a:cubicBezTo>
                  <a:cubicBezTo>
                    <a:pt x="22" y="66"/>
                    <a:pt x="196" y="196"/>
                    <a:pt x="174" y="348"/>
                  </a:cubicBezTo>
                  <a:cubicBezTo>
                    <a:pt x="174" y="369"/>
                    <a:pt x="196" y="369"/>
                    <a:pt x="217" y="391"/>
                  </a:cubicBezTo>
                  <a:cubicBezTo>
                    <a:pt x="239" y="391"/>
                    <a:pt x="261" y="369"/>
                    <a:pt x="283" y="348"/>
                  </a:cubicBezTo>
                  <a:cubicBezTo>
                    <a:pt x="283" y="218"/>
                    <a:pt x="196" y="87"/>
                    <a:pt x="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13" name="Google Shape;5232;p83"/>
            <p:cNvSpPr/>
            <p:nvPr/>
          </p:nvSpPr>
          <p:spPr>
            <a:xfrm>
              <a:off x="2534234" y="3045996"/>
              <a:ext cx="12538" cy="15169"/>
            </a:xfrm>
            <a:custGeom>
              <a:avLst/>
              <a:gdLst/>
              <a:ahLst/>
              <a:cxnLst/>
              <a:rect l="l" t="t" r="r" b="b"/>
              <a:pathLst>
                <a:path w="305" h="369" extrusionOk="0">
                  <a:moveTo>
                    <a:pt x="283" y="0"/>
                  </a:moveTo>
                  <a:cubicBezTo>
                    <a:pt x="261" y="0"/>
                    <a:pt x="239" y="22"/>
                    <a:pt x="239" y="43"/>
                  </a:cubicBezTo>
                  <a:cubicBezTo>
                    <a:pt x="218" y="152"/>
                    <a:pt x="152" y="239"/>
                    <a:pt x="44" y="282"/>
                  </a:cubicBezTo>
                  <a:cubicBezTo>
                    <a:pt x="1" y="304"/>
                    <a:pt x="22" y="347"/>
                    <a:pt x="66" y="369"/>
                  </a:cubicBezTo>
                  <a:cubicBezTo>
                    <a:pt x="196" y="304"/>
                    <a:pt x="283" y="174"/>
                    <a:pt x="304" y="43"/>
                  </a:cubicBezTo>
                  <a:cubicBezTo>
                    <a:pt x="304" y="22"/>
                    <a:pt x="304" y="0"/>
                    <a:pt x="2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14" name="Google Shape;5233;p83"/>
            <p:cNvSpPr/>
            <p:nvPr/>
          </p:nvSpPr>
          <p:spPr>
            <a:xfrm>
              <a:off x="2517298" y="3044105"/>
              <a:ext cx="12209" cy="15292"/>
            </a:xfrm>
            <a:custGeom>
              <a:avLst/>
              <a:gdLst/>
              <a:ahLst/>
              <a:cxnLst/>
              <a:rect l="l" t="t" r="r" b="b"/>
              <a:pathLst>
                <a:path w="297" h="372" extrusionOk="0">
                  <a:moveTo>
                    <a:pt x="235" y="1"/>
                  </a:moveTo>
                  <a:cubicBezTo>
                    <a:pt x="220" y="1"/>
                    <a:pt x="209" y="8"/>
                    <a:pt x="218" y="24"/>
                  </a:cubicBezTo>
                  <a:cubicBezTo>
                    <a:pt x="218" y="46"/>
                    <a:pt x="174" y="241"/>
                    <a:pt x="22" y="285"/>
                  </a:cubicBezTo>
                  <a:cubicBezTo>
                    <a:pt x="1" y="285"/>
                    <a:pt x="1" y="306"/>
                    <a:pt x="1" y="328"/>
                  </a:cubicBezTo>
                  <a:cubicBezTo>
                    <a:pt x="1" y="350"/>
                    <a:pt x="22" y="371"/>
                    <a:pt x="44" y="371"/>
                  </a:cubicBezTo>
                  <a:cubicBezTo>
                    <a:pt x="174" y="306"/>
                    <a:pt x="261" y="198"/>
                    <a:pt x="283" y="46"/>
                  </a:cubicBezTo>
                  <a:cubicBezTo>
                    <a:pt x="296" y="19"/>
                    <a:pt x="260" y="1"/>
                    <a:pt x="2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15" name="Google Shape;5234;p83"/>
            <p:cNvSpPr/>
            <p:nvPr/>
          </p:nvSpPr>
          <p:spPr>
            <a:xfrm>
              <a:off x="2503034" y="3062028"/>
              <a:ext cx="11633" cy="15169"/>
            </a:xfrm>
            <a:custGeom>
              <a:avLst/>
              <a:gdLst/>
              <a:ahLst/>
              <a:cxnLst/>
              <a:rect l="l" t="t" r="r" b="b"/>
              <a:pathLst>
                <a:path w="283" h="369" extrusionOk="0">
                  <a:moveTo>
                    <a:pt x="261" y="0"/>
                  </a:moveTo>
                  <a:cubicBezTo>
                    <a:pt x="239" y="0"/>
                    <a:pt x="218" y="0"/>
                    <a:pt x="218" y="22"/>
                  </a:cubicBezTo>
                  <a:cubicBezTo>
                    <a:pt x="196" y="22"/>
                    <a:pt x="174" y="239"/>
                    <a:pt x="23" y="282"/>
                  </a:cubicBezTo>
                  <a:cubicBezTo>
                    <a:pt x="1" y="282"/>
                    <a:pt x="1" y="304"/>
                    <a:pt x="1" y="326"/>
                  </a:cubicBezTo>
                  <a:cubicBezTo>
                    <a:pt x="1" y="347"/>
                    <a:pt x="23" y="347"/>
                    <a:pt x="44" y="369"/>
                  </a:cubicBezTo>
                  <a:lnTo>
                    <a:pt x="44" y="347"/>
                  </a:lnTo>
                  <a:cubicBezTo>
                    <a:pt x="239" y="304"/>
                    <a:pt x="283" y="44"/>
                    <a:pt x="283" y="44"/>
                  </a:cubicBezTo>
                  <a:cubicBezTo>
                    <a:pt x="283" y="22"/>
                    <a:pt x="283" y="0"/>
                    <a:pt x="2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16" name="Google Shape;5235;p83"/>
            <p:cNvSpPr/>
            <p:nvPr/>
          </p:nvSpPr>
          <p:spPr>
            <a:xfrm>
              <a:off x="2515531" y="3064700"/>
              <a:ext cx="12497" cy="15169"/>
            </a:xfrm>
            <a:custGeom>
              <a:avLst/>
              <a:gdLst/>
              <a:ahLst/>
              <a:cxnLst/>
              <a:rect l="l" t="t" r="r" b="b"/>
              <a:pathLst>
                <a:path w="304" h="369" extrusionOk="0">
                  <a:moveTo>
                    <a:pt x="261" y="0"/>
                  </a:moveTo>
                  <a:cubicBezTo>
                    <a:pt x="239" y="0"/>
                    <a:pt x="217" y="22"/>
                    <a:pt x="217" y="44"/>
                  </a:cubicBezTo>
                  <a:cubicBezTo>
                    <a:pt x="217" y="44"/>
                    <a:pt x="196" y="239"/>
                    <a:pt x="44" y="282"/>
                  </a:cubicBezTo>
                  <a:cubicBezTo>
                    <a:pt x="22" y="304"/>
                    <a:pt x="0" y="326"/>
                    <a:pt x="22" y="347"/>
                  </a:cubicBezTo>
                  <a:cubicBezTo>
                    <a:pt x="22" y="369"/>
                    <a:pt x="44" y="369"/>
                    <a:pt x="44" y="369"/>
                  </a:cubicBezTo>
                  <a:lnTo>
                    <a:pt x="65" y="369"/>
                  </a:lnTo>
                  <a:cubicBezTo>
                    <a:pt x="261" y="326"/>
                    <a:pt x="304" y="65"/>
                    <a:pt x="304" y="65"/>
                  </a:cubicBezTo>
                  <a:cubicBezTo>
                    <a:pt x="304" y="44"/>
                    <a:pt x="282" y="22"/>
                    <a:pt x="2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17" name="Google Shape;5236;p83"/>
            <p:cNvSpPr/>
            <p:nvPr/>
          </p:nvSpPr>
          <p:spPr>
            <a:xfrm>
              <a:off x="2536906" y="3025401"/>
              <a:ext cx="12538" cy="15251"/>
            </a:xfrm>
            <a:custGeom>
              <a:avLst/>
              <a:gdLst/>
              <a:ahLst/>
              <a:cxnLst/>
              <a:rect l="l" t="t" r="r" b="b"/>
              <a:pathLst>
                <a:path w="305" h="371" extrusionOk="0">
                  <a:moveTo>
                    <a:pt x="255" y="0"/>
                  </a:moveTo>
                  <a:cubicBezTo>
                    <a:pt x="240" y="0"/>
                    <a:pt x="226" y="8"/>
                    <a:pt x="218" y="24"/>
                  </a:cubicBezTo>
                  <a:cubicBezTo>
                    <a:pt x="218" y="46"/>
                    <a:pt x="196" y="241"/>
                    <a:pt x="44" y="284"/>
                  </a:cubicBezTo>
                  <a:cubicBezTo>
                    <a:pt x="22" y="284"/>
                    <a:pt x="1" y="306"/>
                    <a:pt x="22" y="328"/>
                  </a:cubicBezTo>
                  <a:cubicBezTo>
                    <a:pt x="22" y="349"/>
                    <a:pt x="44" y="371"/>
                    <a:pt x="44" y="371"/>
                  </a:cubicBezTo>
                  <a:lnTo>
                    <a:pt x="66" y="349"/>
                  </a:lnTo>
                  <a:cubicBezTo>
                    <a:pt x="261" y="306"/>
                    <a:pt x="304" y="46"/>
                    <a:pt x="304" y="46"/>
                  </a:cubicBezTo>
                  <a:cubicBezTo>
                    <a:pt x="304" y="19"/>
                    <a:pt x="279" y="0"/>
                    <a:pt x="2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18" name="Google Shape;5237;p83"/>
            <p:cNvSpPr/>
            <p:nvPr/>
          </p:nvSpPr>
          <p:spPr>
            <a:xfrm>
              <a:off x="2551170" y="3028155"/>
              <a:ext cx="12538" cy="15210"/>
            </a:xfrm>
            <a:custGeom>
              <a:avLst/>
              <a:gdLst/>
              <a:ahLst/>
              <a:cxnLst/>
              <a:rect l="l" t="t" r="r" b="b"/>
              <a:pathLst>
                <a:path w="305" h="370" extrusionOk="0">
                  <a:moveTo>
                    <a:pt x="261" y="0"/>
                  </a:moveTo>
                  <a:cubicBezTo>
                    <a:pt x="239" y="0"/>
                    <a:pt x="217" y="22"/>
                    <a:pt x="217" y="44"/>
                  </a:cubicBezTo>
                  <a:cubicBezTo>
                    <a:pt x="217" y="44"/>
                    <a:pt x="174" y="239"/>
                    <a:pt x="44" y="282"/>
                  </a:cubicBezTo>
                  <a:cubicBezTo>
                    <a:pt x="22" y="304"/>
                    <a:pt x="1" y="326"/>
                    <a:pt x="1" y="347"/>
                  </a:cubicBezTo>
                  <a:cubicBezTo>
                    <a:pt x="22" y="347"/>
                    <a:pt x="22" y="369"/>
                    <a:pt x="44" y="369"/>
                  </a:cubicBezTo>
                  <a:lnTo>
                    <a:pt x="66" y="369"/>
                  </a:lnTo>
                  <a:cubicBezTo>
                    <a:pt x="261" y="304"/>
                    <a:pt x="304" y="66"/>
                    <a:pt x="304" y="66"/>
                  </a:cubicBezTo>
                  <a:cubicBezTo>
                    <a:pt x="304" y="44"/>
                    <a:pt x="282" y="22"/>
                    <a:pt x="2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19" name="Google Shape;5238;p83"/>
            <p:cNvSpPr/>
            <p:nvPr/>
          </p:nvSpPr>
          <p:spPr>
            <a:xfrm>
              <a:off x="2431754" y="2991611"/>
              <a:ext cx="12497" cy="14305"/>
            </a:xfrm>
            <a:custGeom>
              <a:avLst/>
              <a:gdLst/>
              <a:ahLst/>
              <a:cxnLst/>
              <a:rect l="l" t="t" r="r" b="b"/>
              <a:pathLst>
                <a:path w="304" h="348" extrusionOk="0">
                  <a:moveTo>
                    <a:pt x="261" y="1"/>
                  </a:moveTo>
                  <a:cubicBezTo>
                    <a:pt x="239" y="1"/>
                    <a:pt x="217" y="1"/>
                    <a:pt x="217" y="22"/>
                  </a:cubicBezTo>
                  <a:cubicBezTo>
                    <a:pt x="196" y="131"/>
                    <a:pt x="131" y="239"/>
                    <a:pt x="22" y="282"/>
                  </a:cubicBezTo>
                  <a:cubicBezTo>
                    <a:pt x="0" y="304"/>
                    <a:pt x="0" y="347"/>
                    <a:pt x="44" y="347"/>
                  </a:cubicBezTo>
                  <a:lnTo>
                    <a:pt x="65" y="347"/>
                  </a:lnTo>
                  <a:cubicBezTo>
                    <a:pt x="196" y="282"/>
                    <a:pt x="282" y="174"/>
                    <a:pt x="304" y="44"/>
                  </a:cubicBezTo>
                  <a:cubicBezTo>
                    <a:pt x="304" y="22"/>
                    <a:pt x="282" y="1"/>
                    <a:pt x="2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20" name="Google Shape;5239;p83"/>
            <p:cNvSpPr/>
            <p:nvPr/>
          </p:nvSpPr>
          <p:spPr>
            <a:xfrm>
              <a:off x="2413914" y="2989474"/>
              <a:ext cx="12538" cy="14675"/>
            </a:xfrm>
            <a:custGeom>
              <a:avLst/>
              <a:gdLst/>
              <a:ahLst/>
              <a:cxnLst/>
              <a:rect l="l" t="t" r="r" b="b"/>
              <a:pathLst>
                <a:path w="305" h="357" extrusionOk="0">
                  <a:moveTo>
                    <a:pt x="242" y="0"/>
                  </a:moveTo>
                  <a:cubicBezTo>
                    <a:pt x="228" y="0"/>
                    <a:pt x="218" y="16"/>
                    <a:pt x="218" y="31"/>
                  </a:cubicBezTo>
                  <a:cubicBezTo>
                    <a:pt x="218" y="31"/>
                    <a:pt x="174" y="248"/>
                    <a:pt x="44" y="291"/>
                  </a:cubicBezTo>
                  <a:cubicBezTo>
                    <a:pt x="1" y="291"/>
                    <a:pt x="1" y="313"/>
                    <a:pt x="1" y="334"/>
                  </a:cubicBezTo>
                  <a:cubicBezTo>
                    <a:pt x="1" y="356"/>
                    <a:pt x="22" y="356"/>
                    <a:pt x="44" y="356"/>
                  </a:cubicBezTo>
                  <a:lnTo>
                    <a:pt x="66" y="356"/>
                  </a:lnTo>
                  <a:cubicBezTo>
                    <a:pt x="261" y="313"/>
                    <a:pt x="283" y="53"/>
                    <a:pt x="283" y="53"/>
                  </a:cubicBezTo>
                  <a:cubicBezTo>
                    <a:pt x="304" y="31"/>
                    <a:pt x="283" y="9"/>
                    <a:pt x="261" y="9"/>
                  </a:cubicBezTo>
                  <a:cubicBezTo>
                    <a:pt x="255" y="3"/>
                    <a:pt x="248" y="0"/>
                    <a:pt x="2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21" name="Google Shape;5240;p83"/>
            <p:cNvSpPr/>
            <p:nvPr/>
          </p:nvSpPr>
          <p:spPr>
            <a:xfrm>
              <a:off x="2398786" y="3006410"/>
              <a:ext cx="12497" cy="14675"/>
            </a:xfrm>
            <a:custGeom>
              <a:avLst/>
              <a:gdLst/>
              <a:ahLst/>
              <a:cxnLst/>
              <a:rect l="l" t="t" r="r" b="b"/>
              <a:pathLst>
                <a:path w="304" h="357" extrusionOk="0">
                  <a:moveTo>
                    <a:pt x="242" y="0"/>
                  </a:moveTo>
                  <a:cubicBezTo>
                    <a:pt x="228" y="0"/>
                    <a:pt x="217" y="15"/>
                    <a:pt x="217" y="31"/>
                  </a:cubicBezTo>
                  <a:cubicBezTo>
                    <a:pt x="217" y="31"/>
                    <a:pt x="195" y="226"/>
                    <a:pt x="44" y="269"/>
                  </a:cubicBezTo>
                  <a:cubicBezTo>
                    <a:pt x="22" y="291"/>
                    <a:pt x="0" y="313"/>
                    <a:pt x="22" y="334"/>
                  </a:cubicBezTo>
                  <a:cubicBezTo>
                    <a:pt x="22" y="356"/>
                    <a:pt x="44" y="356"/>
                    <a:pt x="65" y="356"/>
                  </a:cubicBezTo>
                  <a:cubicBezTo>
                    <a:pt x="260" y="291"/>
                    <a:pt x="304" y="52"/>
                    <a:pt x="304" y="52"/>
                  </a:cubicBezTo>
                  <a:cubicBezTo>
                    <a:pt x="304" y="31"/>
                    <a:pt x="282" y="9"/>
                    <a:pt x="260" y="9"/>
                  </a:cubicBezTo>
                  <a:cubicBezTo>
                    <a:pt x="254" y="3"/>
                    <a:pt x="248" y="0"/>
                    <a:pt x="2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22" name="Google Shape;5241;p83"/>
            <p:cNvSpPr/>
            <p:nvPr/>
          </p:nvSpPr>
          <p:spPr>
            <a:xfrm>
              <a:off x="2413050" y="3010315"/>
              <a:ext cx="11592" cy="15210"/>
            </a:xfrm>
            <a:custGeom>
              <a:avLst/>
              <a:gdLst/>
              <a:ahLst/>
              <a:cxnLst/>
              <a:rect l="l" t="t" r="r" b="b"/>
              <a:pathLst>
                <a:path w="282" h="370" extrusionOk="0">
                  <a:moveTo>
                    <a:pt x="260" y="1"/>
                  </a:moveTo>
                  <a:cubicBezTo>
                    <a:pt x="239" y="1"/>
                    <a:pt x="217" y="23"/>
                    <a:pt x="217" y="44"/>
                  </a:cubicBezTo>
                  <a:cubicBezTo>
                    <a:pt x="217" y="44"/>
                    <a:pt x="174" y="239"/>
                    <a:pt x="22" y="283"/>
                  </a:cubicBezTo>
                  <a:cubicBezTo>
                    <a:pt x="0" y="283"/>
                    <a:pt x="0" y="304"/>
                    <a:pt x="0" y="326"/>
                  </a:cubicBezTo>
                  <a:cubicBezTo>
                    <a:pt x="0" y="348"/>
                    <a:pt x="22" y="369"/>
                    <a:pt x="43" y="369"/>
                  </a:cubicBezTo>
                  <a:cubicBezTo>
                    <a:pt x="239" y="304"/>
                    <a:pt x="282" y="44"/>
                    <a:pt x="282" y="44"/>
                  </a:cubicBezTo>
                  <a:cubicBezTo>
                    <a:pt x="282" y="23"/>
                    <a:pt x="282" y="1"/>
                    <a:pt x="2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23" name="Google Shape;5242;p83"/>
            <p:cNvSpPr/>
            <p:nvPr/>
          </p:nvSpPr>
          <p:spPr>
            <a:xfrm>
              <a:off x="2434426" y="2970729"/>
              <a:ext cx="12497" cy="14675"/>
            </a:xfrm>
            <a:custGeom>
              <a:avLst/>
              <a:gdLst/>
              <a:ahLst/>
              <a:cxnLst/>
              <a:rect l="l" t="t" r="r" b="b"/>
              <a:pathLst>
                <a:path w="304" h="357" extrusionOk="0">
                  <a:moveTo>
                    <a:pt x="242" y="1"/>
                  </a:moveTo>
                  <a:cubicBezTo>
                    <a:pt x="228" y="1"/>
                    <a:pt x="217" y="16"/>
                    <a:pt x="217" y="32"/>
                  </a:cubicBezTo>
                  <a:cubicBezTo>
                    <a:pt x="217" y="32"/>
                    <a:pt x="174" y="248"/>
                    <a:pt x="22" y="270"/>
                  </a:cubicBezTo>
                  <a:cubicBezTo>
                    <a:pt x="0" y="292"/>
                    <a:pt x="0" y="313"/>
                    <a:pt x="0" y="335"/>
                  </a:cubicBezTo>
                  <a:cubicBezTo>
                    <a:pt x="0" y="357"/>
                    <a:pt x="22" y="357"/>
                    <a:pt x="44" y="357"/>
                  </a:cubicBezTo>
                  <a:cubicBezTo>
                    <a:pt x="239" y="313"/>
                    <a:pt x="282" y="53"/>
                    <a:pt x="282" y="53"/>
                  </a:cubicBezTo>
                  <a:cubicBezTo>
                    <a:pt x="304" y="32"/>
                    <a:pt x="282" y="10"/>
                    <a:pt x="261" y="10"/>
                  </a:cubicBezTo>
                  <a:cubicBezTo>
                    <a:pt x="254" y="4"/>
                    <a:pt x="248" y="1"/>
                    <a:pt x="2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24" name="Google Shape;5243;p83"/>
            <p:cNvSpPr/>
            <p:nvPr/>
          </p:nvSpPr>
          <p:spPr>
            <a:xfrm>
              <a:off x="2447786" y="2973401"/>
              <a:ext cx="12538" cy="14675"/>
            </a:xfrm>
            <a:custGeom>
              <a:avLst/>
              <a:gdLst/>
              <a:ahLst/>
              <a:cxnLst/>
              <a:rect l="l" t="t" r="r" b="b"/>
              <a:pathLst>
                <a:path w="305" h="357" extrusionOk="0">
                  <a:moveTo>
                    <a:pt x="263" y="1"/>
                  </a:moveTo>
                  <a:cubicBezTo>
                    <a:pt x="248" y="1"/>
                    <a:pt x="233" y="16"/>
                    <a:pt x="217" y="32"/>
                  </a:cubicBezTo>
                  <a:cubicBezTo>
                    <a:pt x="217" y="32"/>
                    <a:pt x="196" y="248"/>
                    <a:pt x="44" y="270"/>
                  </a:cubicBezTo>
                  <a:cubicBezTo>
                    <a:pt x="22" y="292"/>
                    <a:pt x="1" y="313"/>
                    <a:pt x="22" y="335"/>
                  </a:cubicBezTo>
                  <a:cubicBezTo>
                    <a:pt x="22" y="357"/>
                    <a:pt x="44" y="357"/>
                    <a:pt x="66" y="357"/>
                  </a:cubicBezTo>
                  <a:cubicBezTo>
                    <a:pt x="261" y="313"/>
                    <a:pt x="304" y="53"/>
                    <a:pt x="304" y="53"/>
                  </a:cubicBezTo>
                  <a:cubicBezTo>
                    <a:pt x="304" y="32"/>
                    <a:pt x="283" y="10"/>
                    <a:pt x="283" y="10"/>
                  </a:cubicBezTo>
                  <a:cubicBezTo>
                    <a:pt x="276" y="4"/>
                    <a:pt x="270" y="1"/>
                    <a:pt x="2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25" name="Google Shape;5244;p83"/>
            <p:cNvSpPr/>
            <p:nvPr/>
          </p:nvSpPr>
          <p:spPr>
            <a:xfrm>
              <a:off x="2323026" y="2671592"/>
              <a:ext cx="214828" cy="200933"/>
            </a:xfrm>
            <a:custGeom>
              <a:avLst/>
              <a:gdLst/>
              <a:ahLst/>
              <a:cxnLst/>
              <a:rect l="l" t="t" r="r" b="b"/>
              <a:pathLst>
                <a:path w="5226" h="4888" extrusionOk="0">
                  <a:moveTo>
                    <a:pt x="1957" y="0"/>
                  </a:moveTo>
                  <a:cubicBezTo>
                    <a:pt x="1868" y="0"/>
                    <a:pt x="1809" y="18"/>
                    <a:pt x="1822" y="67"/>
                  </a:cubicBezTo>
                  <a:cubicBezTo>
                    <a:pt x="1865" y="262"/>
                    <a:pt x="0" y="2821"/>
                    <a:pt x="1691" y="4252"/>
                  </a:cubicBezTo>
                  <a:cubicBezTo>
                    <a:pt x="2255" y="4729"/>
                    <a:pt x="2836" y="4888"/>
                    <a:pt x="3359" y="4888"/>
                  </a:cubicBezTo>
                  <a:cubicBezTo>
                    <a:pt x="4406" y="4888"/>
                    <a:pt x="5225" y="4252"/>
                    <a:pt x="5225" y="4252"/>
                  </a:cubicBezTo>
                  <a:lnTo>
                    <a:pt x="4987" y="3276"/>
                  </a:lnTo>
                  <a:cubicBezTo>
                    <a:pt x="4987" y="3276"/>
                    <a:pt x="4132" y="3910"/>
                    <a:pt x="3313" y="3910"/>
                  </a:cubicBezTo>
                  <a:cubicBezTo>
                    <a:pt x="2929" y="3910"/>
                    <a:pt x="2553" y="3771"/>
                    <a:pt x="2277" y="3363"/>
                  </a:cubicBezTo>
                  <a:cubicBezTo>
                    <a:pt x="1410" y="2105"/>
                    <a:pt x="2602" y="111"/>
                    <a:pt x="2602" y="111"/>
                  </a:cubicBezTo>
                  <a:cubicBezTo>
                    <a:pt x="2602" y="111"/>
                    <a:pt x="2182" y="0"/>
                    <a:pt x="19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26" name="Google Shape;5245;p83"/>
            <p:cNvSpPr/>
            <p:nvPr/>
          </p:nvSpPr>
          <p:spPr>
            <a:xfrm>
              <a:off x="2478986" y="2907136"/>
              <a:ext cx="278092" cy="121308"/>
            </a:xfrm>
            <a:custGeom>
              <a:avLst/>
              <a:gdLst/>
              <a:ahLst/>
              <a:cxnLst/>
              <a:rect l="l" t="t" r="r" b="b"/>
              <a:pathLst>
                <a:path w="6765" h="2951" extrusionOk="0">
                  <a:moveTo>
                    <a:pt x="3069" y="1"/>
                  </a:moveTo>
                  <a:cubicBezTo>
                    <a:pt x="1085" y="1"/>
                    <a:pt x="1" y="1687"/>
                    <a:pt x="1" y="1687"/>
                  </a:cubicBezTo>
                  <a:cubicBezTo>
                    <a:pt x="1" y="1687"/>
                    <a:pt x="2278" y="2950"/>
                    <a:pt x="5165" y="2950"/>
                  </a:cubicBezTo>
                  <a:cubicBezTo>
                    <a:pt x="5682" y="2950"/>
                    <a:pt x="6218" y="2910"/>
                    <a:pt x="6765" y="2814"/>
                  </a:cubicBezTo>
                  <a:cubicBezTo>
                    <a:pt x="6765" y="2814"/>
                    <a:pt x="6570" y="646"/>
                    <a:pt x="3838" y="83"/>
                  </a:cubicBezTo>
                  <a:cubicBezTo>
                    <a:pt x="3568" y="26"/>
                    <a:pt x="3312" y="1"/>
                    <a:pt x="30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27" name="Google Shape;5246;p83"/>
            <p:cNvSpPr/>
            <p:nvPr/>
          </p:nvSpPr>
          <p:spPr>
            <a:xfrm>
              <a:off x="2824780" y="2928306"/>
              <a:ext cx="56194" cy="75967"/>
            </a:xfrm>
            <a:custGeom>
              <a:avLst/>
              <a:gdLst/>
              <a:ahLst/>
              <a:cxnLst/>
              <a:rect l="l" t="t" r="r" b="b"/>
              <a:pathLst>
                <a:path w="1367" h="1848" extrusionOk="0">
                  <a:moveTo>
                    <a:pt x="659" y="1"/>
                  </a:moveTo>
                  <a:cubicBezTo>
                    <a:pt x="649" y="1"/>
                    <a:pt x="639" y="1"/>
                    <a:pt x="629" y="1"/>
                  </a:cubicBezTo>
                  <a:cubicBezTo>
                    <a:pt x="1" y="23"/>
                    <a:pt x="1" y="1237"/>
                    <a:pt x="347" y="1844"/>
                  </a:cubicBezTo>
                  <a:cubicBezTo>
                    <a:pt x="349" y="1846"/>
                    <a:pt x="351" y="1847"/>
                    <a:pt x="356" y="1847"/>
                  </a:cubicBezTo>
                  <a:cubicBezTo>
                    <a:pt x="440" y="1847"/>
                    <a:pt x="1099" y="1455"/>
                    <a:pt x="1366" y="652"/>
                  </a:cubicBezTo>
                  <a:cubicBezTo>
                    <a:pt x="1366" y="652"/>
                    <a:pt x="1261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28" name="Google Shape;5247;p83"/>
            <p:cNvSpPr/>
            <p:nvPr/>
          </p:nvSpPr>
          <p:spPr>
            <a:xfrm>
              <a:off x="2369354" y="2606561"/>
              <a:ext cx="108976" cy="84805"/>
            </a:xfrm>
            <a:custGeom>
              <a:avLst/>
              <a:gdLst/>
              <a:ahLst/>
              <a:cxnLst/>
              <a:rect l="l" t="t" r="r" b="b"/>
              <a:pathLst>
                <a:path w="2651" h="2063" extrusionOk="0">
                  <a:moveTo>
                    <a:pt x="1255" y="1"/>
                  </a:moveTo>
                  <a:cubicBezTo>
                    <a:pt x="1033" y="1"/>
                    <a:pt x="917" y="228"/>
                    <a:pt x="859" y="426"/>
                  </a:cubicBezTo>
                  <a:lnTo>
                    <a:pt x="859" y="426"/>
                  </a:lnTo>
                  <a:cubicBezTo>
                    <a:pt x="810" y="401"/>
                    <a:pt x="747" y="386"/>
                    <a:pt x="671" y="386"/>
                  </a:cubicBezTo>
                  <a:cubicBezTo>
                    <a:pt x="644" y="386"/>
                    <a:pt x="616" y="388"/>
                    <a:pt x="586" y="392"/>
                  </a:cubicBezTo>
                  <a:cubicBezTo>
                    <a:pt x="44" y="457"/>
                    <a:pt x="1" y="1693"/>
                    <a:pt x="564" y="1866"/>
                  </a:cubicBezTo>
                  <a:cubicBezTo>
                    <a:pt x="625" y="1885"/>
                    <a:pt x="681" y="1893"/>
                    <a:pt x="732" y="1893"/>
                  </a:cubicBezTo>
                  <a:cubicBezTo>
                    <a:pt x="818" y="1893"/>
                    <a:pt x="891" y="1870"/>
                    <a:pt x="949" y="1831"/>
                  </a:cubicBezTo>
                  <a:lnTo>
                    <a:pt x="949" y="1831"/>
                  </a:lnTo>
                  <a:cubicBezTo>
                    <a:pt x="1064" y="1961"/>
                    <a:pt x="1267" y="2063"/>
                    <a:pt x="1598" y="2063"/>
                  </a:cubicBezTo>
                  <a:cubicBezTo>
                    <a:pt x="1621" y="2063"/>
                    <a:pt x="1645" y="2062"/>
                    <a:pt x="1670" y="2061"/>
                  </a:cubicBezTo>
                  <a:cubicBezTo>
                    <a:pt x="2397" y="2031"/>
                    <a:pt x="2500" y="1747"/>
                    <a:pt x="2400" y="1475"/>
                  </a:cubicBezTo>
                  <a:lnTo>
                    <a:pt x="2400" y="1475"/>
                  </a:lnTo>
                  <a:cubicBezTo>
                    <a:pt x="2651" y="1372"/>
                    <a:pt x="2638" y="820"/>
                    <a:pt x="2386" y="479"/>
                  </a:cubicBezTo>
                  <a:cubicBezTo>
                    <a:pt x="2292" y="360"/>
                    <a:pt x="2171" y="313"/>
                    <a:pt x="2049" y="313"/>
                  </a:cubicBezTo>
                  <a:cubicBezTo>
                    <a:pt x="1969" y="313"/>
                    <a:pt x="1889" y="333"/>
                    <a:pt x="1815" y="366"/>
                  </a:cubicBezTo>
                  <a:lnTo>
                    <a:pt x="1815" y="366"/>
                  </a:lnTo>
                  <a:cubicBezTo>
                    <a:pt x="1767" y="291"/>
                    <a:pt x="1692" y="212"/>
                    <a:pt x="1583" y="132"/>
                  </a:cubicBezTo>
                  <a:cubicBezTo>
                    <a:pt x="1454" y="38"/>
                    <a:pt x="1345" y="1"/>
                    <a:pt x="12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29" name="Google Shape;5248;p83"/>
            <p:cNvSpPr/>
            <p:nvPr/>
          </p:nvSpPr>
          <p:spPr>
            <a:xfrm>
              <a:off x="2372930" y="2605286"/>
              <a:ext cx="105194" cy="87929"/>
            </a:xfrm>
            <a:custGeom>
              <a:avLst/>
              <a:gdLst/>
              <a:ahLst/>
              <a:cxnLst/>
              <a:rect l="l" t="t" r="r" b="b"/>
              <a:pathLst>
                <a:path w="2559" h="2139" extrusionOk="0">
                  <a:moveTo>
                    <a:pt x="1713" y="445"/>
                  </a:moveTo>
                  <a:cubicBezTo>
                    <a:pt x="1757" y="531"/>
                    <a:pt x="1778" y="640"/>
                    <a:pt x="1735" y="726"/>
                  </a:cubicBezTo>
                  <a:cubicBezTo>
                    <a:pt x="1692" y="791"/>
                    <a:pt x="1627" y="856"/>
                    <a:pt x="1540" y="856"/>
                  </a:cubicBezTo>
                  <a:cubicBezTo>
                    <a:pt x="1518" y="856"/>
                    <a:pt x="1475" y="835"/>
                    <a:pt x="1453" y="791"/>
                  </a:cubicBezTo>
                  <a:cubicBezTo>
                    <a:pt x="1410" y="683"/>
                    <a:pt x="1540" y="531"/>
                    <a:pt x="1713" y="445"/>
                  </a:cubicBezTo>
                  <a:close/>
                  <a:moveTo>
                    <a:pt x="803" y="510"/>
                  </a:moveTo>
                  <a:cubicBezTo>
                    <a:pt x="889" y="575"/>
                    <a:pt x="933" y="705"/>
                    <a:pt x="889" y="813"/>
                  </a:cubicBezTo>
                  <a:cubicBezTo>
                    <a:pt x="889" y="856"/>
                    <a:pt x="868" y="878"/>
                    <a:pt x="846" y="878"/>
                  </a:cubicBezTo>
                  <a:cubicBezTo>
                    <a:pt x="846" y="878"/>
                    <a:pt x="805" y="837"/>
                    <a:pt x="763" y="734"/>
                  </a:cubicBezTo>
                  <a:lnTo>
                    <a:pt x="763" y="734"/>
                  </a:lnTo>
                  <a:cubicBezTo>
                    <a:pt x="781" y="654"/>
                    <a:pt x="782" y="592"/>
                    <a:pt x="803" y="510"/>
                  </a:cubicBezTo>
                  <a:close/>
                  <a:moveTo>
                    <a:pt x="1930" y="1117"/>
                  </a:moveTo>
                  <a:lnTo>
                    <a:pt x="1930" y="1138"/>
                  </a:lnTo>
                  <a:cubicBezTo>
                    <a:pt x="1973" y="1138"/>
                    <a:pt x="2017" y="1160"/>
                    <a:pt x="2060" y="1182"/>
                  </a:cubicBezTo>
                  <a:cubicBezTo>
                    <a:pt x="2147" y="1268"/>
                    <a:pt x="2190" y="1355"/>
                    <a:pt x="2255" y="1463"/>
                  </a:cubicBezTo>
                  <a:cubicBezTo>
                    <a:pt x="2212" y="1463"/>
                    <a:pt x="2169" y="1463"/>
                    <a:pt x="2125" y="1442"/>
                  </a:cubicBezTo>
                  <a:cubicBezTo>
                    <a:pt x="1930" y="1398"/>
                    <a:pt x="1865" y="1247"/>
                    <a:pt x="1865" y="1182"/>
                  </a:cubicBezTo>
                  <a:cubicBezTo>
                    <a:pt x="1887" y="1160"/>
                    <a:pt x="1887" y="1117"/>
                    <a:pt x="1930" y="1117"/>
                  </a:cubicBezTo>
                  <a:close/>
                  <a:moveTo>
                    <a:pt x="911" y="1333"/>
                  </a:moveTo>
                  <a:cubicBezTo>
                    <a:pt x="954" y="1355"/>
                    <a:pt x="998" y="1398"/>
                    <a:pt x="998" y="1463"/>
                  </a:cubicBezTo>
                  <a:cubicBezTo>
                    <a:pt x="1019" y="1594"/>
                    <a:pt x="976" y="1724"/>
                    <a:pt x="868" y="1810"/>
                  </a:cubicBezTo>
                  <a:cubicBezTo>
                    <a:pt x="781" y="1702"/>
                    <a:pt x="759" y="1550"/>
                    <a:pt x="803" y="1420"/>
                  </a:cubicBezTo>
                  <a:cubicBezTo>
                    <a:pt x="803" y="1377"/>
                    <a:pt x="846" y="1355"/>
                    <a:pt x="889" y="1333"/>
                  </a:cubicBezTo>
                  <a:close/>
                  <a:moveTo>
                    <a:pt x="1150" y="76"/>
                  </a:moveTo>
                  <a:cubicBezTo>
                    <a:pt x="1258" y="76"/>
                    <a:pt x="1366" y="119"/>
                    <a:pt x="1453" y="184"/>
                  </a:cubicBezTo>
                  <a:cubicBezTo>
                    <a:pt x="1518" y="249"/>
                    <a:pt x="1583" y="293"/>
                    <a:pt x="1648" y="379"/>
                  </a:cubicBezTo>
                  <a:cubicBezTo>
                    <a:pt x="1475" y="466"/>
                    <a:pt x="1301" y="661"/>
                    <a:pt x="1366" y="835"/>
                  </a:cubicBezTo>
                  <a:cubicBezTo>
                    <a:pt x="1410" y="900"/>
                    <a:pt x="1475" y="943"/>
                    <a:pt x="1540" y="943"/>
                  </a:cubicBezTo>
                  <a:cubicBezTo>
                    <a:pt x="1648" y="921"/>
                    <a:pt x="1735" y="856"/>
                    <a:pt x="1800" y="770"/>
                  </a:cubicBezTo>
                  <a:cubicBezTo>
                    <a:pt x="1843" y="661"/>
                    <a:pt x="1843" y="510"/>
                    <a:pt x="1778" y="401"/>
                  </a:cubicBezTo>
                  <a:cubicBezTo>
                    <a:pt x="1830" y="382"/>
                    <a:pt x="1882" y="372"/>
                    <a:pt x="1933" y="372"/>
                  </a:cubicBezTo>
                  <a:cubicBezTo>
                    <a:pt x="2052" y="372"/>
                    <a:pt x="2164" y="425"/>
                    <a:pt x="2255" y="531"/>
                  </a:cubicBezTo>
                  <a:cubicBezTo>
                    <a:pt x="2407" y="748"/>
                    <a:pt x="2472" y="1008"/>
                    <a:pt x="2429" y="1268"/>
                  </a:cubicBezTo>
                  <a:cubicBezTo>
                    <a:pt x="2407" y="1333"/>
                    <a:pt x="2364" y="1398"/>
                    <a:pt x="2320" y="1442"/>
                  </a:cubicBezTo>
                  <a:cubicBezTo>
                    <a:pt x="2255" y="1333"/>
                    <a:pt x="2190" y="1247"/>
                    <a:pt x="2125" y="1160"/>
                  </a:cubicBezTo>
                  <a:cubicBezTo>
                    <a:pt x="2060" y="1117"/>
                    <a:pt x="1995" y="1073"/>
                    <a:pt x="1930" y="1052"/>
                  </a:cubicBezTo>
                  <a:cubicBezTo>
                    <a:pt x="1865" y="1052"/>
                    <a:pt x="1800" y="1117"/>
                    <a:pt x="1800" y="1182"/>
                  </a:cubicBezTo>
                  <a:cubicBezTo>
                    <a:pt x="1778" y="1312"/>
                    <a:pt x="1865" y="1463"/>
                    <a:pt x="2104" y="1550"/>
                  </a:cubicBezTo>
                  <a:cubicBezTo>
                    <a:pt x="2136" y="1561"/>
                    <a:pt x="2163" y="1566"/>
                    <a:pt x="2190" y="1566"/>
                  </a:cubicBezTo>
                  <a:cubicBezTo>
                    <a:pt x="2217" y="1566"/>
                    <a:pt x="2244" y="1561"/>
                    <a:pt x="2277" y="1550"/>
                  </a:cubicBezTo>
                  <a:lnTo>
                    <a:pt x="2277" y="1550"/>
                  </a:lnTo>
                  <a:cubicBezTo>
                    <a:pt x="2320" y="1637"/>
                    <a:pt x="2299" y="1745"/>
                    <a:pt x="2255" y="1810"/>
                  </a:cubicBezTo>
                  <a:cubicBezTo>
                    <a:pt x="2169" y="1962"/>
                    <a:pt x="1930" y="2049"/>
                    <a:pt x="1583" y="2049"/>
                  </a:cubicBezTo>
                  <a:lnTo>
                    <a:pt x="1518" y="2049"/>
                  </a:lnTo>
                  <a:cubicBezTo>
                    <a:pt x="1491" y="2052"/>
                    <a:pt x="1463" y="2053"/>
                    <a:pt x="1436" y="2053"/>
                  </a:cubicBezTo>
                  <a:cubicBezTo>
                    <a:pt x="1247" y="2053"/>
                    <a:pt x="1065" y="1989"/>
                    <a:pt x="933" y="1875"/>
                  </a:cubicBezTo>
                  <a:cubicBezTo>
                    <a:pt x="1041" y="1767"/>
                    <a:pt x="1106" y="1594"/>
                    <a:pt x="1063" y="1420"/>
                  </a:cubicBezTo>
                  <a:cubicBezTo>
                    <a:pt x="1063" y="1333"/>
                    <a:pt x="998" y="1268"/>
                    <a:pt x="911" y="1247"/>
                  </a:cubicBezTo>
                  <a:cubicBezTo>
                    <a:pt x="824" y="1247"/>
                    <a:pt x="738" y="1290"/>
                    <a:pt x="716" y="1377"/>
                  </a:cubicBezTo>
                  <a:cubicBezTo>
                    <a:pt x="651" y="1529"/>
                    <a:pt x="673" y="1702"/>
                    <a:pt x="781" y="1832"/>
                  </a:cubicBezTo>
                  <a:cubicBezTo>
                    <a:pt x="738" y="1854"/>
                    <a:pt x="689" y="1865"/>
                    <a:pt x="637" y="1865"/>
                  </a:cubicBezTo>
                  <a:cubicBezTo>
                    <a:pt x="586" y="1865"/>
                    <a:pt x="532" y="1854"/>
                    <a:pt x="477" y="1832"/>
                  </a:cubicBezTo>
                  <a:cubicBezTo>
                    <a:pt x="196" y="1767"/>
                    <a:pt x="66" y="1377"/>
                    <a:pt x="109" y="1030"/>
                  </a:cubicBezTo>
                  <a:cubicBezTo>
                    <a:pt x="131" y="770"/>
                    <a:pt x="239" y="488"/>
                    <a:pt x="477" y="445"/>
                  </a:cubicBezTo>
                  <a:cubicBezTo>
                    <a:pt x="564" y="445"/>
                    <a:pt x="629" y="445"/>
                    <a:pt x="716" y="466"/>
                  </a:cubicBezTo>
                  <a:cubicBezTo>
                    <a:pt x="694" y="553"/>
                    <a:pt x="673" y="640"/>
                    <a:pt x="673" y="748"/>
                  </a:cubicBezTo>
                  <a:cubicBezTo>
                    <a:pt x="716" y="900"/>
                    <a:pt x="781" y="965"/>
                    <a:pt x="824" y="965"/>
                  </a:cubicBezTo>
                  <a:cubicBezTo>
                    <a:pt x="889" y="965"/>
                    <a:pt x="933" y="900"/>
                    <a:pt x="954" y="813"/>
                  </a:cubicBezTo>
                  <a:cubicBezTo>
                    <a:pt x="998" y="683"/>
                    <a:pt x="933" y="531"/>
                    <a:pt x="803" y="423"/>
                  </a:cubicBezTo>
                  <a:cubicBezTo>
                    <a:pt x="868" y="249"/>
                    <a:pt x="954" y="76"/>
                    <a:pt x="1150" y="76"/>
                  </a:cubicBezTo>
                  <a:close/>
                  <a:moveTo>
                    <a:pt x="1169" y="0"/>
                  </a:moveTo>
                  <a:cubicBezTo>
                    <a:pt x="986" y="0"/>
                    <a:pt x="842" y="139"/>
                    <a:pt x="759" y="401"/>
                  </a:cubicBezTo>
                  <a:cubicBezTo>
                    <a:pt x="673" y="379"/>
                    <a:pt x="586" y="379"/>
                    <a:pt x="499" y="379"/>
                  </a:cubicBezTo>
                  <a:cubicBezTo>
                    <a:pt x="261" y="423"/>
                    <a:pt x="66" y="683"/>
                    <a:pt x="44" y="1030"/>
                  </a:cubicBezTo>
                  <a:cubicBezTo>
                    <a:pt x="1" y="1398"/>
                    <a:pt x="131" y="1832"/>
                    <a:pt x="477" y="1940"/>
                  </a:cubicBezTo>
                  <a:cubicBezTo>
                    <a:pt x="526" y="1960"/>
                    <a:pt x="584" y="1971"/>
                    <a:pt x="642" y="1971"/>
                  </a:cubicBezTo>
                  <a:cubicBezTo>
                    <a:pt x="714" y="1971"/>
                    <a:pt x="786" y="1955"/>
                    <a:pt x="846" y="1919"/>
                  </a:cubicBezTo>
                  <a:cubicBezTo>
                    <a:pt x="1021" y="2055"/>
                    <a:pt x="1231" y="2139"/>
                    <a:pt x="1445" y="2139"/>
                  </a:cubicBezTo>
                  <a:cubicBezTo>
                    <a:pt x="1469" y="2139"/>
                    <a:pt x="1494" y="2138"/>
                    <a:pt x="1518" y="2136"/>
                  </a:cubicBezTo>
                  <a:lnTo>
                    <a:pt x="1583" y="2136"/>
                  </a:lnTo>
                  <a:cubicBezTo>
                    <a:pt x="1973" y="2114"/>
                    <a:pt x="2212" y="2027"/>
                    <a:pt x="2320" y="1875"/>
                  </a:cubicBezTo>
                  <a:cubicBezTo>
                    <a:pt x="2385" y="1767"/>
                    <a:pt x="2407" y="1637"/>
                    <a:pt x="2364" y="1529"/>
                  </a:cubicBezTo>
                  <a:cubicBezTo>
                    <a:pt x="2429" y="1463"/>
                    <a:pt x="2494" y="1398"/>
                    <a:pt x="2515" y="1290"/>
                  </a:cubicBezTo>
                  <a:cubicBezTo>
                    <a:pt x="2559" y="1008"/>
                    <a:pt x="2494" y="705"/>
                    <a:pt x="2320" y="488"/>
                  </a:cubicBezTo>
                  <a:cubicBezTo>
                    <a:pt x="2234" y="379"/>
                    <a:pt x="2104" y="314"/>
                    <a:pt x="1952" y="314"/>
                  </a:cubicBezTo>
                  <a:cubicBezTo>
                    <a:pt x="1887" y="314"/>
                    <a:pt x="1800" y="314"/>
                    <a:pt x="1735" y="358"/>
                  </a:cubicBezTo>
                  <a:cubicBezTo>
                    <a:pt x="1670" y="271"/>
                    <a:pt x="1605" y="184"/>
                    <a:pt x="1518" y="141"/>
                  </a:cubicBezTo>
                  <a:cubicBezTo>
                    <a:pt x="1392" y="46"/>
                    <a:pt x="1274" y="0"/>
                    <a:pt x="11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30" name="Google Shape;5249;p83"/>
            <p:cNvSpPr/>
            <p:nvPr/>
          </p:nvSpPr>
          <p:spPr>
            <a:xfrm>
              <a:off x="2664380" y="3010562"/>
              <a:ext cx="17841" cy="6043"/>
            </a:xfrm>
            <a:custGeom>
              <a:avLst/>
              <a:gdLst/>
              <a:ahLst/>
              <a:cxnLst/>
              <a:rect l="l" t="t" r="r" b="b"/>
              <a:pathLst>
                <a:path w="434" h="147" extrusionOk="0">
                  <a:moveTo>
                    <a:pt x="33" y="0"/>
                  </a:moveTo>
                  <a:cubicBezTo>
                    <a:pt x="22" y="0"/>
                    <a:pt x="11" y="6"/>
                    <a:pt x="0" y="17"/>
                  </a:cubicBezTo>
                  <a:cubicBezTo>
                    <a:pt x="0" y="38"/>
                    <a:pt x="0" y="60"/>
                    <a:pt x="0" y="82"/>
                  </a:cubicBezTo>
                  <a:cubicBezTo>
                    <a:pt x="65" y="125"/>
                    <a:pt x="130" y="147"/>
                    <a:pt x="195" y="147"/>
                  </a:cubicBezTo>
                  <a:cubicBezTo>
                    <a:pt x="260" y="147"/>
                    <a:pt x="347" y="125"/>
                    <a:pt x="412" y="82"/>
                  </a:cubicBezTo>
                  <a:cubicBezTo>
                    <a:pt x="434" y="82"/>
                    <a:pt x="434" y="60"/>
                    <a:pt x="434" y="38"/>
                  </a:cubicBezTo>
                  <a:cubicBezTo>
                    <a:pt x="412" y="17"/>
                    <a:pt x="390" y="17"/>
                    <a:pt x="369" y="17"/>
                  </a:cubicBezTo>
                  <a:cubicBezTo>
                    <a:pt x="325" y="49"/>
                    <a:pt x="271" y="65"/>
                    <a:pt x="217" y="65"/>
                  </a:cubicBezTo>
                  <a:cubicBezTo>
                    <a:pt x="163" y="65"/>
                    <a:pt x="108" y="49"/>
                    <a:pt x="65" y="17"/>
                  </a:cubicBezTo>
                  <a:cubicBezTo>
                    <a:pt x="54" y="6"/>
                    <a:pt x="43" y="0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31" name="Google Shape;5250;p83"/>
            <p:cNvSpPr/>
            <p:nvPr/>
          </p:nvSpPr>
          <p:spPr>
            <a:xfrm>
              <a:off x="2651883" y="2993625"/>
              <a:ext cx="17882" cy="5180"/>
            </a:xfrm>
            <a:custGeom>
              <a:avLst/>
              <a:gdLst/>
              <a:ahLst/>
              <a:cxnLst/>
              <a:rect l="l" t="t" r="r" b="b"/>
              <a:pathLst>
                <a:path w="435" h="126" extrusionOk="0">
                  <a:moveTo>
                    <a:pt x="33" y="0"/>
                  </a:moveTo>
                  <a:cubicBezTo>
                    <a:pt x="22" y="0"/>
                    <a:pt x="11" y="6"/>
                    <a:pt x="1" y="17"/>
                  </a:cubicBezTo>
                  <a:cubicBezTo>
                    <a:pt x="1" y="17"/>
                    <a:pt x="1" y="60"/>
                    <a:pt x="1" y="60"/>
                  </a:cubicBezTo>
                  <a:cubicBezTo>
                    <a:pt x="66" y="103"/>
                    <a:pt x="131" y="125"/>
                    <a:pt x="196" y="125"/>
                  </a:cubicBezTo>
                  <a:cubicBezTo>
                    <a:pt x="261" y="125"/>
                    <a:pt x="347" y="103"/>
                    <a:pt x="412" y="82"/>
                  </a:cubicBezTo>
                  <a:cubicBezTo>
                    <a:pt x="434" y="82"/>
                    <a:pt x="434" y="38"/>
                    <a:pt x="434" y="17"/>
                  </a:cubicBezTo>
                  <a:cubicBezTo>
                    <a:pt x="420" y="17"/>
                    <a:pt x="405" y="7"/>
                    <a:pt x="391" y="7"/>
                  </a:cubicBezTo>
                  <a:cubicBezTo>
                    <a:pt x="384" y="7"/>
                    <a:pt x="376" y="9"/>
                    <a:pt x="369" y="17"/>
                  </a:cubicBezTo>
                  <a:cubicBezTo>
                    <a:pt x="369" y="17"/>
                    <a:pt x="282" y="55"/>
                    <a:pt x="192" y="55"/>
                  </a:cubicBezTo>
                  <a:cubicBezTo>
                    <a:pt x="147" y="55"/>
                    <a:pt x="102" y="46"/>
                    <a:pt x="66" y="17"/>
                  </a:cubicBezTo>
                  <a:cubicBezTo>
                    <a:pt x="55" y="6"/>
                    <a:pt x="44" y="0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32" name="Google Shape;5251;p83"/>
            <p:cNvSpPr/>
            <p:nvPr/>
          </p:nvSpPr>
          <p:spPr>
            <a:xfrm>
              <a:off x="2630918" y="3003491"/>
              <a:ext cx="18334" cy="5097"/>
            </a:xfrm>
            <a:custGeom>
              <a:avLst/>
              <a:gdLst/>
              <a:ahLst/>
              <a:cxnLst/>
              <a:rect l="l" t="t" r="r" b="b"/>
              <a:pathLst>
                <a:path w="446" h="124" extrusionOk="0">
                  <a:moveTo>
                    <a:pt x="48" y="1"/>
                  </a:moveTo>
                  <a:cubicBezTo>
                    <a:pt x="18" y="1"/>
                    <a:pt x="0" y="47"/>
                    <a:pt x="34" y="80"/>
                  </a:cubicBezTo>
                  <a:cubicBezTo>
                    <a:pt x="77" y="102"/>
                    <a:pt x="142" y="123"/>
                    <a:pt x="207" y="123"/>
                  </a:cubicBezTo>
                  <a:cubicBezTo>
                    <a:pt x="272" y="123"/>
                    <a:pt x="359" y="102"/>
                    <a:pt x="424" y="80"/>
                  </a:cubicBezTo>
                  <a:cubicBezTo>
                    <a:pt x="445" y="80"/>
                    <a:pt x="445" y="37"/>
                    <a:pt x="424" y="37"/>
                  </a:cubicBezTo>
                  <a:cubicBezTo>
                    <a:pt x="424" y="21"/>
                    <a:pt x="413" y="6"/>
                    <a:pt x="399" y="6"/>
                  </a:cubicBezTo>
                  <a:cubicBezTo>
                    <a:pt x="393" y="6"/>
                    <a:pt x="387" y="9"/>
                    <a:pt x="380" y="15"/>
                  </a:cubicBezTo>
                  <a:cubicBezTo>
                    <a:pt x="380" y="15"/>
                    <a:pt x="294" y="54"/>
                    <a:pt x="204" y="54"/>
                  </a:cubicBezTo>
                  <a:cubicBezTo>
                    <a:pt x="159" y="54"/>
                    <a:pt x="113" y="44"/>
                    <a:pt x="77" y="15"/>
                  </a:cubicBezTo>
                  <a:cubicBezTo>
                    <a:pt x="67" y="5"/>
                    <a:pt x="57" y="1"/>
                    <a:pt x="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33" name="Google Shape;5252;p83"/>
            <p:cNvSpPr/>
            <p:nvPr/>
          </p:nvSpPr>
          <p:spPr>
            <a:xfrm>
              <a:off x="2620683" y="2984705"/>
              <a:ext cx="18745" cy="6043"/>
            </a:xfrm>
            <a:custGeom>
              <a:avLst/>
              <a:gdLst/>
              <a:ahLst/>
              <a:cxnLst/>
              <a:rect l="l" t="t" r="r" b="b"/>
              <a:pathLst>
                <a:path w="456" h="147" extrusionOk="0">
                  <a:moveTo>
                    <a:pt x="55" y="1"/>
                  </a:moveTo>
                  <a:cubicBezTo>
                    <a:pt x="44" y="1"/>
                    <a:pt x="33" y="6"/>
                    <a:pt x="22" y="17"/>
                  </a:cubicBezTo>
                  <a:cubicBezTo>
                    <a:pt x="1" y="38"/>
                    <a:pt x="1" y="60"/>
                    <a:pt x="22" y="82"/>
                  </a:cubicBezTo>
                  <a:cubicBezTo>
                    <a:pt x="66" y="125"/>
                    <a:pt x="131" y="147"/>
                    <a:pt x="218" y="147"/>
                  </a:cubicBezTo>
                  <a:cubicBezTo>
                    <a:pt x="283" y="147"/>
                    <a:pt x="348" y="125"/>
                    <a:pt x="434" y="82"/>
                  </a:cubicBezTo>
                  <a:cubicBezTo>
                    <a:pt x="434" y="82"/>
                    <a:pt x="456" y="60"/>
                    <a:pt x="434" y="38"/>
                  </a:cubicBezTo>
                  <a:cubicBezTo>
                    <a:pt x="434" y="17"/>
                    <a:pt x="413" y="17"/>
                    <a:pt x="391" y="17"/>
                  </a:cubicBezTo>
                  <a:cubicBezTo>
                    <a:pt x="337" y="49"/>
                    <a:pt x="283" y="66"/>
                    <a:pt x="231" y="66"/>
                  </a:cubicBezTo>
                  <a:cubicBezTo>
                    <a:pt x="180" y="66"/>
                    <a:pt x="131" y="49"/>
                    <a:pt x="87" y="17"/>
                  </a:cubicBezTo>
                  <a:cubicBezTo>
                    <a:pt x="77" y="6"/>
                    <a:pt x="66" y="1"/>
                    <a:pt x="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34" name="Google Shape;5253;p83"/>
            <p:cNvSpPr/>
            <p:nvPr/>
          </p:nvSpPr>
          <p:spPr>
            <a:xfrm>
              <a:off x="2570244" y="2992886"/>
              <a:ext cx="18416" cy="5919"/>
            </a:xfrm>
            <a:custGeom>
              <a:avLst/>
              <a:gdLst/>
              <a:ahLst/>
              <a:cxnLst/>
              <a:rect l="l" t="t" r="r" b="b"/>
              <a:pathLst>
                <a:path w="448" h="144" extrusionOk="0">
                  <a:moveTo>
                    <a:pt x="54" y="1"/>
                  </a:moveTo>
                  <a:cubicBezTo>
                    <a:pt x="22" y="1"/>
                    <a:pt x="0" y="61"/>
                    <a:pt x="35" y="78"/>
                  </a:cubicBezTo>
                  <a:cubicBezTo>
                    <a:pt x="79" y="121"/>
                    <a:pt x="144" y="143"/>
                    <a:pt x="230" y="143"/>
                  </a:cubicBezTo>
                  <a:cubicBezTo>
                    <a:pt x="295" y="143"/>
                    <a:pt x="360" y="121"/>
                    <a:pt x="426" y="100"/>
                  </a:cubicBezTo>
                  <a:cubicBezTo>
                    <a:pt x="447" y="78"/>
                    <a:pt x="447" y="56"/>
                    <a:pt x="447" y="35"/>
                  </a:cubicBezTo>
                  <a:cubicBezTo>
                    <a:pt x="447" y="13"/>
                    <a:pt x="404" y="13"/>
                    <a:pt x="404" y="13"/>
                  </a:cubicBezTo>
                  <a:cubicBezTo>
                    <a:pt x="389" y="13"/>
                    <a:pt x="307" y="61"/>
                    <a:pt x="216" y="61"/>
                  </a:cubicBezTo>
                  <a:cubicBezTo>
                    <a:pt x="170" y="61"/>
                    <a:pt x="122" y="49"/>
                    <a:pt x="79" y="13"/>
                  </a:cubicBezTo>
                  <a:cubicBezTo>
                    <a:pt x="70" y="4"/>
                    <a:pt x="62" y="1"/>
                    <a:pt x="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35" name="Google Shape;5254;p83"/>
            <p:cNvSpPr/>
            <p:nvPr/>
          </p:nvSpPr>
          <p:spPr>
            <a:xfrm>
              <a:off x="2599307" y="3003203"/>
              <a:ext cx="18745" cy="5385"/>
            </a:xfrm>
            <a:custGeom>
              <a:avLst/>
              <a:gdLst/>
              <a:ahLst/>
              <a:cxnLst/>
              <a:rect l="l" t="t" r="r" b="b"/>
              <a:pathLst>
                <a:path w="456" h="131" extrusionOk="0">
                  <a:moveTo>
                    <a:pt x="22" y="0"/>
                  </a:moveTo>
                  <a:cubicBezTo>
                    <a:pt x="0" y="22"/>
                    <a:pt x="0" y="44"/>
                    <a:pt x="22" y="65"/>
                  </a:cubicBezTo>
                  <a:cubicBezTo>
                    <a:pt x="65" y="109"/>
                    <a:pt x="130" y="130"/>
                    <a:pt x="196" y="130"/>
                  </a:cubicBezTo>
                  <a:cubicBezTo>
                    <a:pt x="282" y="130"/>
                    <a:pt x="347" y="109"/>
                    <a:pt x="412" y="65"/>
                  </a:cubicBezTo>
                  <a:cubicBezTo>
                    <a:pt x="434" y="65"/>
                    <a:pt x="456" y="44"/>
                    <a:pt x="434" y="22"/>
                  </a:cubicBezTo>
                  <a:cubicBezTo>
                    <a:pt x="434" y="0"/>
                    <a:pt x="412" y="0"/>
                    <a:pt x="391" y="0"/>
                  </a:cubicBezTo>
                  <a:cubicBezTo>
                    <a:pt x="391" y="0"/>
                    <a:pt x="304" y="49"/>
                    <a:pt x="214" y="49"/>
                  </a:cubicBezTo>
                  <a:cubicBezTo>
                    <a:pt x="169" y="49"/>
                    <a:pt x="123" y="37"/>
                    <a:pt x="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36" name="Google Shape;5255;p83"/>
            <p:cNvSpPr/>
            <p:nvPr/>
          </p:nvSpPr>
          <p:spPr>
            <a:xfrm>
              <a:off x="2501266" y="2791995"/>
              <a:ext cx="16073" cy="10729"/>
            </a:xfrm>
            <a:custGeom>
              <a:avLst/>
              <a:gdLst/>
              <a:ahLst/>
              <a:cxnLst/>
              <a:rect l="l" t="t" r="r" b="b"/>
              <a:pathLst>
                <a:path w="391" h="261" extrusionOk="0">
                  <a:moveTo>
                    <a:pt x="369" y="0"/>
                  </a:moveTo>
                  <a:cubicBezTo>
                    <a:pt x="217" y="0"/>
                    <a:pt x="87" y="65"/>
                    <a:pt x="22" y="195"/>
                  </a:cubicBezTo>
                  <a:cubicBezTo>
                    <a:pt x="1" y="217"/>
                    <a:pt x="1" y="239"/>
                    <a:pt x="22" y="260"/>
                  </a:cubicBezTo>
                  <a:lnTo>
                    <a:pt x="44" y="260"/>
                  </a:lnTo>
                  <a:cubicBezTo>
                    <a:pt x="44" y="260"/>
                    <a:pt x="66" y="239"/>
                    <a:pt x="87" y="239"/>
                  </a:cubicBezTo>
                  <a:cubicBezTo>
                    <a:pt x="87" y="239"/>
                    <a:pt x="183" y="85"/>
                    <a:pt x="321" y="85"/>
                  </a:cubicBezTo>
                  <a:cubicBezTo>
                    <a:pt x="330" y="85"/>
                    <a:pt x="338" y="86"/>
                    <a:pt x="347" y="87"/>
                  </a:cubicBezTo>
                  <a:cubicBezTo>
                    <a:pt x="369" y="87"/>
                    <a:pt x="391" y="65"/>
                    <a:pt x="391" y="43"/>
                  </a:cubicBezTo>
                  <a:cubicBezTo>
                    <a:pt x="391" y="22"/>
                    <a:pt x="391" y="0"/>
                    <a:pt x="3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37" name="Google Shape;5256;p83"/>
            <p:cNvSpPr/>
            <p:nvPr/>
          </p:nvSpPr>
          <p:spPr>
            <a:xfrm>
              <a:off x="2482563" y="2775799"/>
              <a:ext cx="16073" cy="9989"/>
            </a:xfrm>
            <a:custGeom>
              <a:avLst/>
              <a:gdLst/>
              <a:ahLst/>
              <a:cxnLst/>
              <a:rect l="l" t="t" r="r" b="b"/>
              <a:pathLst>
                <a:path w="391" h="243" extrusionOk="0">
                  <a:moveTo>
                    <a:pt x="306" y="1"/>
                  </a:moveTo>
                  <a:cubicBezTo>
                    <a:pt x="190" y="1"/>
                    <a:pt x="78" y="80"/>
                    <a:pt x="0" y="177"/>
                  </a:cubicBezTo>
                  <a:cubicBezTo>
                    <a:pt x="0" y="199"/>
                    <a:pt x="0" y="221"/>
                    <a:pt x="0" y="242"/>
                  </a:cubicBezTo>
                  <a:lnTo>
                    <a:pt x="22" y="242"/>
                  </a:lnTo>
                  <a:cubicBezTo>
                    <a:pt x="44" y="242"/>
                    <a:pt x="65" y="242"/>
                    <a:pt x="65" y="221"/>
                  </a:cubicBezTo>
                  <a:cubicBezTo>
                    <a:pt x="65" y="221"/>
                    <a:pt x="180" y="67"/>
                    <a:pt x="303" y="67"/>
                  </a:cubicBezTo>
                  <a:cubicBezTo>
                    <a:pt x="310" y="67"/>
                    <a:pt x="318" y="68"/>
                    <a:pt x="325" y="69"/>
                  </a:cubicBezTo>
                  <a:cubicBezTo>
                    <a:pt x="347" y="69"/>
                    <a:pt x="369" y="69"/>
                    <a:pt x="390" y="47"/>
                  </a:cubicBezTo>
                  <a:cubicBezTo>
                    <a:pt x="390" y="26"/>
                    <a:pt x="369" y="4"/>
                    <a:pt x="347" y="4"/>
                  </a:cubicBezTo>
                  <a:cubicBezTo>
                    <a:pt x="334" y="2"/>
                    <a:pt x="320" y="1"/>
                    <a:pt x="3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38" name="Google Shape;5257;p83"/>
            <p:cNvSpPr/>
            <p:nvPr/>
          </p:nvSpPr>
          <p:spPr>
            <a:xfrm>
              <a:off x="2477219" y="2798202"/>
              <a:ext cx="16073" cy="9866"/>
            </a:xfrm>
            <a:custGeom>
              <a:avLst/>
              <a:gdLst/>
              <a:ahLst/>
              <a:cxnLst/>
              <a:rect l="l" t="t" r="r" b="b"/>
              <a:pathLst>
                <a:path w="391" h="240" extrusionOk="0">
                  <a:moveTo>
                    <a:pt x="347" y="1"/>
                  </a:moveTo>
                  <a:cubicBezTo>
                    <a:pt x="217" y="1"/>
                    <a:pt x="87" y="66"/>
                    <a:pt x="0" y="196"/>
                  </a:cubicBezTo>
                  <a:cubicBezTo>
                    <a:pt x="0" y="196"/>
                    <a:pt x="0" y="218"/>
                    <a:pt x="0" y="239"/>
                  </a:cubicBezTo>
                  <a:lnTo>
                    <a:pt x="65" y="239"/>
                  </a:lnTo>
                  <a:cubicBezTo>
                    <a:pt x="65" y="239"/>
                    <a:pt x="180" y="86"/>
                    <a:pt x="320" y="86"/>
                  </a:cubicBezTo>
                  <a:cubicBezTo>
                    <a:pt x="329" y="86"/>
                    <a:pt x="338" y="86"/>
                    <a:pt x="347" y="88"/>
                  </a:cubicBezTo>
                  <a:cubicBezTo>
                    <a:pt x="369" y="88"/>
                    <a:pt x="369" y="66"/>
                    <a:pt x="390" y="44"/>
                  </a:cubicBezTo>
                  <a:cubicBezTo>
                    <a:pt x="390" y="23"/>
                    <a:pt x="369" y="1"/>
                    <a:pt x="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39" name="Google Shape;5258;p83"/>
            <p:cNvSpPr/>
            <p:nvPr/>
          </p:nvSpPr>
          <p:spPr>
            <a:xfrm>
              <a:off x="2509282" y="2769715"/>
              <a:ext cx="16073" cy="10729"/>
            </a:xfrm>
            <a:custGeom>
              <a:avLst/>
              <a:gdLst/>
              <a:ahLst/>
              <a:cxnLst/>
              <a:rect l="l" t="t" r="r" b="b"/>
              <a:pathLst>
                <a:path w="391" h="261" extrusionOk="0">
                  <a:moveTo>
                    <a:pt x="369" y="0"/>
                  </a:moveTo>
                  <a:cubicBezTo>
                    <a:pt x="217" y="0"/>
                    <a:pt x="87" y="87"/>
                    <a:pt x="22" y="195"/>
                  </a:cubicBezTo>
                  <a:cubicBezTo>
                    <a:pt x="1" y="217"/>
                    <a:pt x="1" y="239"/>
                    <a:pt x="22" y="260"/>
                  </a:cubicBezTo>
                  <a:lnTo>
                    <a:pt x="44" y="260"/>
                  </a:lnTo>
                  <a:cubicBezTo>
                    <a:pt x="66" y="260"/>
                    <a:pt x="66" y="260"/>
                    <a:pt x="87" y="239"/>
                  </a:cubicBezTo>
                  <a:cubicBezTo>
                    <a:pt x="87" y="239"/>
                    <a:pt x="183" y="85"/>
                    <a:pt x="321" y="85"/>
                  </a:cubicBezTo>
                  <a:cubicBezTo>
                    <a:pt x="330" y="85"/>
                    <a:pt x="339" y="86"/>
                    <a:pt x="348" y="87"/>
                  </a:cubicBezTo>
                  <a:cubicBezTo>
                    <a:pt x="369" y="87"/>
                    <a:pt x="391" y="65"/>
                    <a:pt x="391" y="43"/>
                  </a:cubicBezTo>
                  <a:cubicBezTo>
                    <a:pt x="391" y="22"/>
                    <a:pt x="391" y="0"/>
                    <a:pt x="3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40" name="Google Shape;5259;p83"/>
            <p:cNvSpPr/>
            <p:nvPr/>
          </p:nvSpPr>
          <p:spPr>
            <a:xfrm>
              <a:off x="2522642" y="2779498"/>
              <a:ext cx="16977" cy="10729"/>
            </a:xfrm>
            <a:custGeom>
              <a:avLst/>
              <a:gdLst/>
              <a:ahLst/>
              <a:cxnLst/>
              <a:rect l="l" t="t" r="r" b="b"/>
              <a:pathLst>
                <a:path w="413" h="261" extrusionOk="0">
                  <a:moveTo>
                    <a:pt x="369" y="1"/>
                  </a:moveTo>
                  <a:cubicBezTo>
                    <a:pt x="218" y="1"/>
                    <a:pt x="88" y="66"/>
                    <a:pt x="23" y="196"/>
                  </a:cubicBezTo>
                  <a:cubicBezTo>
                    <a:pt x="1" y="217"/>
                    <a:pt x="1" y="239"/>
                    <a:pt x="23" y="261"/>
                  </a:cubicBezTo>
                  <a:lnTo>
                    <a:pt x="44" y="261"/>
                  </a:lnTo>
                  <a:cubicBezTo>
                    <a:pt x="66" y="261"/>
                    <a:pt x="66" y="239"/>
                    <a:pt x="88" y="239"/>
                  </a:cubicBezTo>
                  <a:cubicBezTo>
                    <a:pt x="88" y="239"/>
                    <a:pt x="184" y="85"/>
                    <a:pt x="321" y="85"/>
                  </a:cubicBezTo>
                  <a:cubicBezTo>
                    <a:pt x="330" y="85"/>
                    <a:pt x="339" y="86"/>
                    <a:pt x="348" y="87"/>
                  </a:cubicBezTo>
                  <a:cubicBezTo>
                    <a:pt x="369" y="87"/>
                    <a:pt x="391" y="66"/>
                    <a:pt x="391" y="44"/>
                  </a:cubicBezTo>
                  <a:cubicBezTo>
                    <a:pt x="413" y="22"/>
                    <a:pt x="391" y="1"/>
                    <a:pt x="3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41" name="Google Shape;5260;p83"/>
            <p:cNvSpPr/>
            <p:nvPr/>
          </p:nvSpPr>
          <p:spPr>
            <a:xfrm>
              <a:off x="2487002" y="2810699"/>
              <a:ext cx="16073" cy="9825"/>
            </a:xfrm>
            <a:custGeom>
              <a:avLst/>
              <a:gdLst/>
              <a:ahLst/>
              <a:cxnLst/>
              <a:rect l="l" t="t" r="r" b="b"/>
              <a:pathLst>
                <a:path w="391" h="239" extrusionOk="0">
                  <a:moveTo>
                    <a:pt x="369" y="0"/>
                  </a:moveTo>
                  <a:cubicBezTo>
                    <a:pt x="217" y="0"/>
                    <a:pt x="87" y="65"/>
                    <a:pt x="22" y="196"/>
                  </a:cubicBezTo>
                  <a:cubicBezTo>
                    <a:pt x="1" y="196"/>
                    <a:pt x="22" y="217"/>
                    <a:pt x="22" y="239"/>
                  </a:cubicBezTo>
                  <a:lnTo>
                    <a:pt x="87" y="239"/>
                  </a:lnTo>
                  <a:cubicBezTo>
                    <a:pt x="87" y="217"/>
                    <a:pt x="196" y="65"/>
                    <a:pt x="348" y="65"/>
                  </a:cubicBezTo>
                  <a:cubicBezTo>
                    <a:pt x="369" y="65"/>
                    <a:pt x="391" y="65"/>
                    <a:pt x="391" y="44"/>
                  </a:cubicBezTo>
                  <a:cubicBezTo>
                    <a:pt x="391" y="22"/>
                    <a:pt x="391" y="0"/>
                    <a:pt x="3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42" name="Google Shape;5261;p83"/>
            <p:cNvSpPr/>
            <p:nvPr/>
          </p:nvSpPr>
          <p:spPr>
            <a:xfrm>
              <a:off x="2460283" y="2791995"/>
              <a:ext cx="16977" cy="10729"/>
            </a:xfrm>
            <a:custGeom>
              <a:avLst/>
              <a:gdLst/>
              <a:ahLst/>
              <a:cxnLst/>
              <a:rect l="l" t="t" r="r" b="b"/>
              <a:pathLst>
                <a:path w="413" h="261" extrusionOk="0">
                  <a:moveTo>
                    <a:pt x="369" y="0"/>
                  </a:moveTo>
                  <a:cubicBezTo>
                    <a:pt x="217" y="0"/>
                    <a:pt x="87" y="87"/>
                    <a:pt x="22" y="195"/>
                  </a:cubicBezTo>
                  <a:cubicBezTo>
                    <a:pt x="0" y="217"/>
                    <a:pt x="0" y="239"/>
                    <a:pt x="22" y="260"/>
                  </a:cubicBezTo>
                  <a:lnTo>
                    <a:pt x="44" y="260"/>
                  </a:lnTo>
                  <a:cubicBezTo>
                    <a:pt x="65" y="260"/>
                    <a:pt x="65" y="260"/>
                    <a:pt x="87" y="239"/>
                  </a:cubicBezTo>
                  <a:cubicBezTo>
                    <a:pt x="87" y="239"/>
                    <a:pt x="183" y="85"/>
                    <a:pt x="321" y="85"/>
                  </a:cubicBezTo>
                  <a:cubicBezTo>
                    <a:pt x="329" y="85"/>
                    <a:pt x="338" y="86"/>
                    <a:pt x="347" y="87"/>
                  </a:cubicBezTo>
                  <a:cubicBezTo>
                    <a:pt x="369" y="87"/>
                    <a:pt x="390" y="65"/>
                    <a:pt x="390" y="43"/>
                  </a:cubicBezTo>
                  <a:cubicBezTo>
                    <a:pt x="412" y="22"/>
                    <a:pt x="390" y="0"/>
                    <a:pt x="3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43" name="Google Shape;5262;p83"/>
            <p:cNvSpPr/>
            <p:nvPr/>
          </p:nvSpPr>
          <p:spPr>
            <a:xfrm>
              <a:off x="2457611" y="2811603"/>
              <a:ext cx="16073" cy="10729"/>
            </a:xfrm>
            <a:custGeom>
              <a:avLst/>
              <a:gdLst/>
              <a:ahLst/>
              <a:cxnLst/>
              <a:rect l="l" t="t" r="r" b="b"/>
              <a:pathLst>
                <a:path w="391" h="261" extrusionOk="0">
                  <a:moveTo>
                    <a:pt x="347" y="0"/>
                  </a:moveTo>
                  <a:cubicBezTo>
                    <a:pt x="217" y="0"/>
                    <a:pt x="87" y="87"/>
                    <a:pt x="0" y="195"/>
                  </a:cubicBezTo>
                  <a:cubicBezTo>
                    <a:pt x="0" y="217"/>
                    <a:pt x="0" y="239"/>
                    <a:pt x="0" y="260"/>
                  </a:cubicBezTo>
                  <a:lnTo>
                    <a:pt x="22" y="260"/>
                  </a:lnTo>
                  <a:cubicBezTo>
                    <a:pt x="44" y="260"/>
                    <a:pt x="65" y="260"/>
                    <a:pt x="65" y="239"/>
                  </a:cubicBezTo>
                  <a:cubicBezTo>
                    <a:pt x="65" y="239"/>
                    <a:pt x="180" y="85"/>
                    <a:pt x="321" y="85"/>
                  </a:cubicBezTo>
                  <a:cubicBezTo>
                    <a:pt x="329" y="85"/>
                    <a:pt x="338" y="86"/>
                    <a:pt x="347" y="87"/>
                  </a:cubicBezTo>
                  <a:cubicBezTo>
                    <a:pt x="369" y="87"/>
                    <a:pt x="390" y="65"/>
                    <a:pt x="390" y="43"/>
                  </a:cubicBezTo>
                  <a:cubicBezTo>
                    <a:pt x="390" y="22"/>
                    <a:pt x="369" y="22"/>
                    <a:pt x="3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44" name="Google Shape;5263;p83"/>
            <p:cNvSpPr/>
            <p:nvPr/>
          </p:nvSpPr>
          <p:spPr>
            <a:xfrm>
              <a:off x="2437098" y="2806999"/>
              <a:ext cx="13196" cy="15333"/>
            </a:xfrm>
            <a:custGeom>
              <a:avLst/>
              <a:gdLst/>
              <a:ahLst/>
              <a:cxnLst/>
              <a:rect l="l" t="t" r="r" b="b"/>
              <a:pathLst>
                <a:path w="321" h="373" extrusionOk="0">
                  <a:moveTo>
                    <a:pt x="274" y="0"/>
                  </a:moveTo>
                  <a:cubicBezTo>
                    <a:pt x="270" y="0"/>
                    <a:pt x="265" y="1"/>
                    <a:pt x="261" y="4"/>
                  </a:cubicBezTo>
                  <a:cubicBezTo>
                    <a:pt x="66" y="69"/>
                    <a:pt x="22" y="307"/>
                    <a:pt x="22" y="307"/>
                  </a:cubicBezTo>
                  <a:cubicBezTo>
                    <a:pt x="1" y="329"/>
                    <a:pt x="22" y="351"/>
                    <a:pt x="44" y="372"/>
                  </a:cubicBezTo>
                  <a:cubicBezTo>
                    <a:pt x="66" y="372"/>
                    <a:pt x="87" y="351"/>
                    <a:pt x="87" y="329"/>
                  </a:cubicBezTo>
                  <a:cubicBezTo>
                    <a:pt x="87" y="329"/>
                    <a:pt x="131" y="112"/>
                    <a:pt x="282" y="90"/>
                  </a:cubicBezTo>
                  <a:cubicBezTo>
                    <a:pt x="321" y="71"/>
                    <a:pt x="308" y="0"/>
                    <a:pt x="2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45" name="Google Shape;5264;p83"/>
            <p:cNvSpPr/>
            <p:nvPr/>
          </p:nvSpPr>
          <p:spPr>
            <a:xfrm>
              <a:off x="2575259" y="2979361"/>
              <a:ext cx="19115" cy="5180"/>
            </a:xfrm>
            <a:custGeom>
              <a:avLst/>
              <a:gdLst/>
              <a:ahLst/>
              <a:cxnLst/>
              <a:rect l="l" t="t" r="r" b="b"/>
              <a:pathLst>
                <a:path w="465" h="126" extrusionOk="0">
                  <a:moveTo>
                    <a:pt x="54" y="0"/>
                  </a:moveTo>
                  <a:cubicBezTo>
                    <a:pt x="43" y="0"/>
                    <a:pt x="33" y="6"/>
                    <a:pt x="22" y="17"/>
                  </a:cubicBezTo>
                  <a:cubicBezTo>
                    <a:pt x="0" y="17"/>
                    <a:pt x="0" y="38"/>
                    <a:pt x="22" y="60"/>
                  </a:cubicBezTo>
                  <a:cubicBezTo>
                    <a:pt x="65" y="103"/>
                    <a:pt x="130" y="125"/>
                    <a:pt x="217" y="125"/>
                  </a:cubicBezTo>
                  <a:cubicBezTo>
                    <a:pt x="282" y="125"/>
                    <a:pt x="347" y="103"/>
                    <a:pt x="412" y="82"/>
                  </a:cubicBezTo>
                  <a:cubicBezTo>
                    <a:pt x="464" y="64"/>
                    <a:pt x="446" y="5"/>
                    <a:pt x="415" y="5"/>
                  </a:cubicBezTo>
                  <a:cubicBezTo>
                    <a:pt x="407" y="5"/>
                    <a:pt x="399" y="8"/>
                    <a:pt x="390" y="17"/>
                  </a:cubicBezTo>
                  <a:cubicBezTo>
                    <a:pt x="390" y="17"/>
                    <a:pt x="304" y="55"/>
                    <a:pt x="214" y="55"/>
                  </a:cubicBezTo>
                  <a:cubicBezTo>
                    <a:pt x="169" y="55"/>
                    <a:pt x="123" y="46"/>
                    <a:pt x="87" y="17"/>
                  </a:cubicBezTo>
                  <a:cubicBezTo>
                    <a:pt x="76" y="6"/>
                    <a:pt x="65" y="0"/>
                    <a:pt x="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46" name="Google Shape;5265;p83"/>
            <p:cNvSpPr/>
            <p:nvPr/>
          </p:nvSpPr>
          <p:spPr>
            <a:xfrm>
              <a:off x="2552321" y="2988775"/>
              <a:ext cx="18498" cy="5550"/>
            </a:xfrm>
            <a:custGeom>
              <a:avLst/>
              <a:gdLst/>
              <a:ahLst/>
              <a:cxnLst/>
              <a:rect l="l" t="t" r="r" b="b"/>
              <a:pathLst>
                <a:path w="450" h="135" extrusionOk="0">
                  <a:moveTo>
                    <a:pt x="63" y="0"/>
                  </a:moveTo>
                  <a:cubicBezTo>
                    <a:pt x="27" y="0"/>
                    <a:pt x="0" y="51"/>
                    <a:pt x="38" y="70"/>
                  </a:cubicBezTo>
                  <a:cubicBezTo>
                    <a:pt x="81" y="113"/>
                    <a:pt x="146" y="135"/>
                    <a:pt x="211" y="135"/>
                  </a:cubicBezTo>
                  <a:cubicBezTo>
                    <a:pt x="298" y="135"/>
                    <a:pt x="363" y="113"/>
                    <a:pt x="428" y="91"/>
                  </a:cubicBezTo>
                  <a:cubicBezTo>
                    <a:pt x="450" y="70"/>
                    <a:pt x="450" y="48"/>
                    <a:pt x="450" y="26"/>
                  </a:cubicBezTo>
                  <a:cubicBezTo>
                    <a:pt x="428" y="5"/>
                    <a:pt x="406" y="5"/>
                    <a:pt x="385" y="5"/>
                  </a:cubicBezTo>
                  <a:cubicBezTo>
                    <a:pt x="341" y="37"/>
                    <a:pt x="292" y="53"/>
                    <a:pt x="241" y="53"/>
                  </a:cubicBezTo>
                  <a:cubicBezTo>
                    <a:pt x="189" y="53"/>
                    <a:pt x="135" y="37"/>
                    <a:pt x="81" y="5"/>
                  </a:cubicBezTo>
                  <a:cubicBezTo>
                    <a:pt x="75" y="1"/>
                    <a:pt x="69" y="0"/>
                    <a:pt x="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47" name="Google Shape;5266;p83"/>
            <p:cNvSpPr/>
            <p:nvPr/>
          </p:nvSpPr>
          <p:spPr>
            <a:xfrm>
              <a:off x="2680411" y="2994530"/>
              <a:ext cx="18498" cy="6043"/>
            </a:xfrm>
            <a:custGeom>
              <a:avLst/>
              <a:gdLst/>
              <a:ahLst/>
              <a:cxnLst/>
              <a:rect l="l" t="t" r="r" b="b"/>
              <a:pathLst>
                <a:path w="450" h="147" extrusionOk="0">
                  <a:moveTo>
                    <a:pt x="33" y="0"/>
                  </a:moveTo>
                  <a:cubicBezTo>
                    <a:pt x="22" y="0"/>
                    <a:pt x="11" y="5"/>
                    <a:pt x="0" y="16"/>
                  </a:cubicBezTo>
                  <a:cubicBezTo>
                    <a:pt x="0" y="38"/>
                    <a:pt x="0" y="60"/>
                    <a:pt x="0" y="81"/>
                  </a:cubicBezTo>
                  <a:cubicBezTo>
                    <a:pt x="65" y="125"/>
                    <a:pt x="130" y="146"/>
                    <a:pt x="195" y="146"/>
                  </a:cubicBezTo>
                  <a:cubicBezTo>
                    <a:pt x="260" y="146"/>
                    <a:pt x="347" y="125"/>
                    <a:pt x="412" y="103"/>
                  </a:cubicBezTo>
                  <a:cubicBezTo>
                    <a:pt x="450" y="66"/>
                    <a:pt x="422" y="12"/>
                    <a:pt x="386" y="12"/>
                  </a:cubicBezTo>
                  <a:cubicBezTo>
                    <a:pt x="381" y="12"/>
                    <a:pt x="375" y="13"/>
                    <a:pt x="369" y="16"/>
                  </a:cubicBezTo>
                  <a:cubicBezTo>
                    <a:pt x="369" y="16"/>
                    <a:pt x="292" y="55"/>
                    <a:pt x="202" y="55"/>
                  </a:cubicBezTo>
                  <a:cubicBezTo>
                    <a:pt x="157" y="55"/>
                    <a:pt x="109" y="45"/>
                    <a:pt x="65" y="16"/>
                  </a:cubicBezTo>
                  <a:cubicBezTo>
                    <a:pt x="55" y="5"/>
                    <a:pt x="44" y="0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48" name="Google Shape;5267;p83"/>
            <p:cNvSpPr/>
            <p:nvPr/>
          </p:nvSpPr>
          <p:spPr>
            <a:xfrm>
              <a:off x="2688674" y="3008383"/>
              <a:ext cx="19403" cy="5550"/>
            </a:xfrm>
            <a:custGeom>
              <a:avLst/>
              <a:gdLst/>
              <a:ahLst/>
              <a:cxnLst/>
              <a:rect l="l" t="t" r="r" b="b"/>
              <a:pathLst>
                <a:path w="472" h="135" extrusionOk="0">
                  <a:moveTo>
                    <a:pt x="84" y="0"/>
                  </a:moveTo>
                  <a:cubicBezTo>
                    <a:pt x="44" y="0"/>
                    <a:pt x="0" y="54"/>
                    <a:pt x="38" y="91"/>
                  </a:cubicBezTo>
                  <a:cubicBezTo>
                    <a:pt x="103" y="113"/>
                    <a:pt x="168" y="135"/>
                    <a:pt x="233" y="135"/>
                  </a:cubicBezTo>
                  <a:cubicBezTo>
                    <a:pt x="298" y="135"/>
                    <a:pt x="363" y="113"/>
                    <a:pt x="428" y="91"/>
                  </a:cubicBezTo>
                  <a:cubicBezTo>
                    <a:pt x="450" y="70"/>
                    <a:pt x="471" y="48"/>
                    <a:pt x="450" y="26"/>
                  </a:cubicBezTo>
                  <a:cubicBezTo>
                    <a:pt x="450" y="4"/>
                    <a:pt x="428" y="4"/>
                    <a:pt x="406" y="4"/>
                  </a:cubicBezTo>
                  <a:cubicBezTo>
                    <a:pt x="406" y="4"/>
                    <a:pt x="320" y="53"/>
                    <a:pt x="230" y="53"/>
                  </a:cubicBezTo>
                  <a:cubicBezTo>
                    <a:pt x="185" y="53"/>
                    <a:pt x="139" y="41"/>
                    <a:pt x="103" y="4"/>
                  </a:cubicBezTo>
                  <a:cubicBezTo>
                    <a:pt x="97" y="2"/>
                    <a:pt x="91" y="0"/>
                    <a:pt x="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49" name="Google Shape;5268;p83"/>
            <p:cNvSpPr/>
            <p:nvPr/>
          </p:nvSpPr>
          <p:spPr>
            <a:xfrm>
              <a:off x="2845292" y="2971099"/>
              <a:ext cx="13401" cy="13442"/>
            </a:xfrm>
            <a:custGeom>
              <a:avLst/>
              <a:gdLst/>
              <a:ahLst/>
              <a:cxnLst/>
              <a:rect l="l" t="t" r="r" b="b"/>
              <a:pathLst>
                <a:path w="326" h="327" extrusionOk="0">
                  <a:moveTo>
                    <a:pt x="282" y="1"/>
                  </a:moveTo>
                  <a:cubicBezTo>
                    <a:pt x="260" y="1"/>
                    <a:pt x="239" y="1"/>
                    <a:pt x="239" y="23"/>
                  </a:cubicBezTo>
                  <a:cubicBezTo>
                    <a:pt x="239" y="44"/>
                    <a:pt x="174" y="239"/>
                    <a:pt x="22" y="261"/>
                  </a:cubicBezTo>
                  <a:cubicBezTo>
                    <a:pt x="0" y="261"/>
                    <a:pt x="0" y="283"/>
                    <a:pt x="0" y="304"/>
                  </a:cubicBezTo>
                  <a:cubicBezTo>
                    <a:pt x="0" y="326"/>
                    <a:pt x="22" y="326"/>
                    <a:pt x="44" y="326"/>
                  </a:cubicBezTo>
                  <a:cubicBezTo>
                    <a:pt x="239" y="304"/>
                    <a:pt x="325" y="66"/>
                    <a:pt x="325" y="66"/>
                  </a:cubicBezTo>
                  <a:cubicBezTo>
                    <a:pt x="325" y="23"/>
                    <a:pt x="304" y="1"/>
                    <a:pt x="2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50" name="Google Shape;5269;p83"/>
            <p:cNvSpPr/>
            <p:nvPr/>
          </p:nvSpPr>
          <p:spPr>
            <a:xfrm>
              <a:off x="2847060" y="2950257"/>
              <a:ext cx="14305" cy="13771"/>
            </a:xfrm>
            <a:custGeom>
              <a:avLst/>
              <a:gdLst/>
              <a:ahLst/>
              <a:cxnLst/>
              <a:rect l="l" t="t" r="r" b="b"/>
              <a:pathLst>
                <a:path w="348" h="335" extrusionOk="0">
                  <a:moveTo>
                    <a:pt x="286" y="0"/>
                  </a:moveTo>
                  <a:cubicBezTo>
                    <a:pt x="272" y="0"/>
                    <a:pt x="261" y="16"/>
                    <a:pt x="261" y="31"/>
                  </a:cubicBezTo>
                  <a:cubicBezTo>
                    <a:pt x="261" y="31"/>
                    <a:pt x="196" y="226"/>
                    <a:pt x="44" y="248"/>
                  </a:cubicBezTo>
                  <a:cubicBezTo>
                    <a:pt x="22" y="248"/>
                    <a:pt x="1" y="269"/>
                    <a:pt x="1" y="291"/>
                  </a:cubicBezTo>
                  <a:cubicBezTo>
                    <a:pt x="22" y="313"/>
                    <a:pt x="22" y="334"/>
                    <a:pt x="44" y="334"/>
                  </a:cubicBezTo>
                  <a:lnTo>
                    <a:pt x="66" y="334"/>
                  </a:lnTo>
                  <a:cubicBezTo>
                    <a:pt x="261" y="291"/>
                    <a:pt x="326" y="53"/>
                    <a:pt x="326" y="53"/>
                  </a:cubicBezTo>
                  <a:cubicBezTo>
                    <a:pt x="347" y="31"/>
                    <a:pt x="326" y="9"/>
                    <a:pt x="304" y="9"/>
                  </a:cubicBezTo>
                  <a:cubicBezTo>
                    <a:pt x="298" y="3"/>
                    <a:pt x="291" y="0"/>
                    <a:pt x="2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51" name="Google Shape;5270;p83"/>
            <p:cNvSpPr/>
            <p:nvPr/>
          </p:nvSpPr>
          <p:spPr>
            <a:xfrm>
              <a:off x="2859556" y="2954163"/>
              <a:ext cx="14264" cy="13442"/>
            </a:xfrm>
            <a:custGeom>
              <a:avLst/>
              <a:gdLst/>
              <a:ahLst/>
              <a:cxnLst/>
              <a:rect l="l" t="t" r="r" b="b"/>
              <a:pathLst>
                <a:path w="347" h="327" extrusionOk="0">
                  <a:moveTo>
                    <a:pt x="304" y="1"/>
                  </a:moveTo>
                  <a:cubicBezTo>
                    <a:pt x="282" y="1"/>
                    <a:pt x="260" y="1"/>
                    <a:pt x="260" y="23"/>
                  </a:cubicBezTo>
                  <a:cubicBezTo>
                    <a:pt x="260" y="44"/>
                    <a:pt x="195" y="239"/>
                    <a:pt x="43" y="261"/>
                  </a:cubicBezTo>
                  <a:cubicBezTo>
                    <a:pt x="22" y="261"/>
                    <a:pt x="0" y="283"/>
                    <a:pt x="22" y="305"/>
                  </a:cubicBezTo>
                  <a:cubicBezTo>
                    <a:pt x="22" y="326"/>
                    <a:pt x="22" y="326"/>
                    <a:pt x="43" y="326"/>
                  </a:cubicBezTo>
                  <a:lnTo>
                    <a:pt x="65" y="326"/>
                  </a:lnTo>
                  <a:cubicBezTo>
                    <a:pt x="260" y="305"/>
                    <a:pt x="325" y="66"/>
                    <a:pt x="325" y="66"/>
                  </a:cubicBezTo>
                  <a:cubicBezTo>
                    <a:pt x="347" y="44"/>
                    <a:pt x="325" y="1"/>
                    <a:pt x="3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</p:grpSp>
      <p:grpSp>
        <p:nvGrpSpPr>
          <p:cNvPr id="208" name="Google Shape;5786;p83"/>
          <p:cNvGrpSpPr/>
          <p:nvPr/>
        </p:nvGrpSpPr>
        <p:grpSpPr>
          <a:xfrm>
            <a:off x="866272" y="5729855"/>
            <a:ext cx="954952" cy="958855"/>
            <a:chOff x="852275" y="1768528"/>
            <a:chExt cx="927979" cy="931771"/>
          </a:xfrm>
        </p:grpSpPr>
        <p:sp>
          <p:nvSpPr>
            <p:cNvPr id="209" name="Google Shape;5787;p83"/>
            <p:cNvSpPr/>
            <p:nvPr/>
          </p:nvSpPr>
          <p:spPr>
            <a:xfrm>
              <a:off x="1157339" y="1768528"/>
              <a:ext cx="284790" cy="451807"/>
            </a:xfrm>
            <a:custGeom>
              <a:avLst/>
              <a:gdLst/>
              <a:ahLst/>
              <a:cxnLst/>
              <a:rect l="l" t="t" r="r" b="b"/>
              <a:pathLst>
                <a:path w="5789" h="9184" extrusionOk="0">
                  <a:moveTo>
                    <a:pt x="3296" y="1790"/>
                  </a:moveTo>
                  <a:cubicBezTo>
                    <a:pt x="3382" y="2116"/>
                    <a:pt x="3317" y="2181"/>
                    <a:pt x="3296" y="2202"/>
                  </a:cubicBezTo>
                  <a:cubicBezTo>
                    <a:pt x="3287" y="2207"/>
                    <a:pt x="3278" y="2208"/>
                    <a:pt x="3270" y="2208"/>
                  </a:cubicBezTo>
                  <a:cubicBezTo>
                    <a:pt x="3237" y="2208"/>
                    <a:pt x="3209" y="2181"/>
                    <a:pt x="3209" y="2181"/>
                  </a:cubicBezTo>
                  <a:cubicBezTo>
                    <a:pt x="3122" y="2116"/>
                    <a:pt x="3079" y="2007"/>
                    <a:pt x="3122" y="1920"/>
                  </a:cubicBezTo>
                  <a:cubicBezTo>
                    <a:pt x="3144" y="1834"/>
                    <a:pt x="3209" y="1790"/>
                    <a:pt x="3296" y="1790"/>
                  </a:cubicBezTo>
                  <a:close/>
                  <a:moveTo>
                    <a:pt x="4618" y="4349"/>
                  </a:moveTo>
                  <a:cubicBezTo>
                    <a:pt x="4705" y="4349"/>
                    <a:pt x="4792" y="4349"/>
                    <a:pt x="4878" y="4392"/>
                  </a:cubicBezTo>
                  <a:cubicBezTo>
                    <a:pt x="4792" y="4566"/>
                    <a:pt x="4662" y="4652"/>
                    <a:pt x="4531" y="4652"/>
                  </a:cubicBezTo>
                  <a:cubicBezTo>
                    <a:pt x="4336" y="4631"/>
                    <a:pt x="4293" y="4609"/>
                    <a:pt x="4271" y="4522"/>
                  </a:cubicBezTo>
                  <a:cubicBezTo>
                    <a:pt x="4250" y="4457"/>
                    <a:pt x="4380" y="4370"/>
                    <a:pt x="4531" y="4349"/>
                  </a:cubicBezTo>
                  <a:close/>
                  <a:moveTo>
                    <a:pt x="4510" y="7211"/>
                  </a:moveTo>
                  <a:cubicBezTo>
                    <a:pt x="4640" y="7232"/>
                    <a:pt x="4748" y="7254"/>
                    <a:pt x="4835" y="7319"/>
                  </a:cubicBezTo>
                  <a:cubicBezTo>
                    <a:pt x="4752" y="7385"/>
                    <a:pt x="4657" y="7413"/>
                    <a:pt x="4558" y="7413"/>
                  </a:cubicBezTo>
                  <a:cubicBezTo>
                    <a:pt x="4528" y="7413"/>
                    <a:pt x="4497" y="7411"/>
                    <a:pt x="4466" y="7406"/>
                  </a:cubicBezTo>
                  <a:cubicBezTo>
                    <a:pt x="4423" y="7384"/>
                    <a:pt x="4401" y="7362"/>
                    <a:pt x="4401" y="7297"/>
                  </a:cubicBezTo>
                  <a:cubicBezTo>
                    <a:pt x="4380" y="7276"/>
                    <a:pt x="4401" y="7232"/>
                    <a:pt x="4445" y="7211"/>
                  </a:cubicBezTo>
                  <a:close/>
                  <a:moveTo>
                    <a:pt x="933" y="1"/>
                  </a:moveTo>
                  <a:cubicBezTo>
                    <a:pt x="438" y="1"/>
                    <a:pt x="60" y="78"/>
                    <a:pt x="44" y="78"/>
                  </a:cubicBezTo>
                  <a:cubicBezTo>
                    <a:pt x="44" y="78"/>
                    <a:pt x="22" y="99"/>
                    <a:pt x="22" y="99"/>
                  </a:cubicBezTo>
                  <a:lnTo>
                    <a:pt x="0" y="2463"/>
                  </a:lnTo>
                  <a:cubicBezTo>
                    <a:pt x="0" y="2484"/>
                    <a:pt x="22" y="2484"/>
                    <a:pt x="44" y="2484"/>
                  </a:cubicBezTo>
                  <a:cubicBezTo>
                    <a:pt x="65" y="2484"/>
                    <a:pt x="87" y="2484"/>
                    <a:pt x="87" y="2463"/>
                  </a:cubicBezTo>
                  <a:lnTo>
                    <a:pt x="109" y="143"/>
                  </a:lnTo>
                  <a:cubicBezTo>
                    <a:pt x="198" y="128"/>
                    <a:pt x="512" y="78"/>
                    <a:pt x="910" y="78"/>
                  </a:cubicBezTo>
                  <a:cubicBezTo>
                    <a:pt x="1676" y="78"/>
                    <a:pt x="2751" y="264"/>
                    <a:pt x="3122" y="1248"/>
                  </a:cubicBezTo>
                  <a:cubicBezTo>
                    <a:pt x="3187" y="1400"/>
                    <a:pt x="3231" y="1552"/>
                    <a:pt x="3274" y="1704"/>
                  </a:cubicBezTo>
                  <a:cubicBezTo>
                    <a:pt x="3187" y="1725"/>
                    <a:pt x="3101" y="1790"/>
                    <a:pt x="3057" y="1899"/>
                  </a:cubicBezTo>
                  <a:cubicBezTo>
                    <a:pt x="3014" y="2029"/>
                    <a:pt x="3057" y="2159"/>
                    <a:pt x="3166" y="2246"/>
                  </a:cubicBezTo>
                  <a:cubicBezTo>
                    <a:pt x="3191" y="2271"/>
                    <a:pt x="3231" y="2282"/>
                    <a:pt x="3269" y="2282"/>
                  </a:cubicBezTo>
                  <a:cubicBezTo>
                    <a:pt x="3296" y="2282"/>
                    <a:pt x="3321" y="2276"/>
                    <a:pt x="3339" y="2267"/>
                  </a:cubicBezTo>
                  <a:cubicBezTo>
                    <a:pt x="3426" y="2202"/>
                    <a:pt x="3447" y="2051"/>
                    <a:pt x="3382" y="1769"/>
                  </a:cubicBezTo>
                  <a:lnTo>
                    <a:pt x="3664" y="1769"/>
                  </a:lnTo>
                  <a:cubicBezTo>
                    <a:pt x="4228" y="1834"/>
                    <a:pt x="5160" y="2289"/>
                    <a:pt x="5052" y="3720"/>
                  </a:cubicBezTo>
                  <a:cubicBezTo>
                    <a:pt x="5030" y="3937"/>
                    <a:pt x="4987" y="4154"/>
                    <a:pt x="4900" y="4349"/>
                  </a:cubicBezTo>
                  <a:cubicBezTo>
                    <a:pt x="4819" y="4300"/>
                    <a:pt x="4725" y="4276"/>
                    <a:pt x="4638" y="4276"/>
                  </a:cubicBezTo>
                  <a:cubicBezTo>
                    <a:pt x="4609" y="4276"/>
                    <a:pt x="4580" y="4278"/>
                    <a:pt x="4553" y="4284"/>
                  </a:cubicBezTo>
                  <a:cubicBezTo>
                    <a:pt x="4336" y="4305"/>
                    <a:pt x="4185" y="4414"/>
                    <a:pt x="4185" y="4544"/>
                  </a:cubicBezTo>
                  <a:cubicBezTo>
                    <a:pt x="4185" y="4609"/>
                    <a:pt x="4228" y="4717"/>
                    <a:pt x="4531" y="4739"/>
                  </a:cubicBezTo>
                  <a:cubicBezTo>
                    <a:pt x="4705" y="4739"/>
                    <a:pt x="4857" y="4609"/>
                    <a:pt x="4943" y="4457"/>
                  </a:cubicBezTo>
                  <a:cubicBezTo>
                    <a:pt x="5117" y="4566"/>
                    <a:pt x="5334" y="4826"/>
                    <a:pt x="5442" y="5368"/>
                  </a:cubicBezTo>
                  <a:cubicBezTo>
                    <a:pt x="5681" y="6560"/>
                    <a:pt x="5139" y="7124"/>
                    <a:pt x="4965" y="7254"/>
                  </a:cubicBezTo>
                  <a:lnTo>
                    <a:pt x="4922" y="7297"/>
                  </a:lnTo>
                  <a:cubicBezTo>
                    <a:pt x="4819" y="7212"/>
                    <a:pt x="4677" y="7154"/>
                    <a:pt x="4536" y="7154"/>
                  </a:cubicBezTo>
                  <a:cubicBezTo>
                    <a:pt x="4498" y="7154"/>
                    <a:pt x="4460" y="7158"/>
                    <a:pt x="4423" y="7167"/>
                  </a:cubicBezTo>
                  <a:cubicBezTo>
                    <a:pt x="4358" y="7189"/>
                    <a:pt x="4315" y="7254"/>
                    <a:pt x="4336" y="7341"/>
                  </a:cubicBezTo>
                  <a:cubicBezTo>
                    <a:pt x="4336" y="7406"/>
                    <a:pt x="4380" y="7471"/>
                    <a:pt x="4445" y="7514"/>
                  </a:cubicBezTo>
                  <a:cubicBezTo>
                    <a:pt x="4484" y="7519"/>
                    <a:pt x="4523" y="7522"/>
                    <a:pt x="4561" y="7522"/>
                  </a:cubicBezTo>
                  <a:cubicBezTo>
                    <a:pt x="4694" y="7522"/>
                    <a:pt x="4821" y="7490"/>
                    <a:pt x="4922" y="7406"/>
                  </a:cubicBezTo>
                  <a:cubicBezTo>
                    <a:pt x="4965" y="7449"/>
                    <a:pt x="5030" y="7514"/>
                    <a:pt x="5073" y="7579"/>
                  </a:cubicBezTo>
                  <a:cubicBezTo>
                    <a:pt x="5247" y="7818"/>
                    <a:pt x="5420" y="8338"/>
                    <a:pt x="4748" y="9140"/>
                  </a:cubicBezTo>
                  <a:cubicBezTo>
                    <a:pt x="4727" y="9140"/>
                    <a:pt x="4727" y="9183"/>
                    <a:pt x="4748" y="9183"/>
                  </a:cubicBezTo>
                  <a:lnTo>
                    <a:pt x="4813" y="9183"/>
                  </a:lnTo>
                  <a:cubicBezTo>
                    <a:pt x="5529" y="8338"/>
                    <a:pt x="5334" y="7796"/>
                    <a:pt x="5139" y="7514"/>
                  </a:cubicBezTo>
                  <a:cubicBezTo>
                    <a:pt x="5095" y="7449"/>
                    <a:pt x="5052" y="7406"/>
                    <a:pt x="4987" y="7341"/>
                  </a:cubicBezTo>
                  <a:lnTo>
                    <a:pt x="5030" y="7319"/>
                  </a:lnTo>
                  <a:cubicBezTo>
                    <a:pt x="5204" y="7167"/>
                    <a:pt x="5789" y="6582"/>
                    <a:pt x="5529" y="5346"/>
                  </a:cubicBezTo>
                  <a:cubicBezTo>
                    <a:pt x="5399" y="4761"/>
                    <a:pt x="5182" y="4500"/>
                    <a:pt x="4987" y="4370"/>
                  </a:cubicBezTo>
                  <a:cubicBezTo>
                    <a:pt x="5073" y="4175"/>
                    <a:pt x="5117" y="3937"/>
                    <a:pt x="5139" y="3720"/>
                  </a:cubicBezTo>
                  <a:cubicBezTo>
                    <a:pt x="5204" y="2809"/>
                    <a:pt x="4770" y="1790"/>
                    <a:pt x="3686" y="1682"/>
                  </a:cubicBezTo>
                  <a:lnTo>
                    <a:pt x="3361" y="1682"/>
                  </a:lnTo>
                  <a:cubicBezTo>
                    <a:pt x="3317" y="1530"/>
                    <a:pt x="3274" y="1378"/>
                    <a:pt x="3209" y="1227"/>
                  </a:cubicBezTo>
                  <a:cubicBezTo>
                    <a:pt x="2822" y="198"/>
                    <a:pt x="1727" y="1"/>
                    <a:pt x="9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0" name="Google Shape;5788;p83"/>
            <p:cNvSpPr/>
            <p:nvPr/>
          </p:nvSpPr>
          <p:spPr>
            <a:xfrm>
              <a:off x="1188234" y="1803506"/>
              <a:ext cx="182464" cy="417912"/>
            </a:xfrm>
            <a:custGeom>
              <a:avLst/>
              <a:gdLst/>
              <a:ahLst/>
              <a:cxnLst/>
              <a:rect l="l" t="t" r="r" b="b"/>
              <a:pathLst>
                <a:path w="3709" h="8495" extrusionOk="0">
                  <a:moveTo>
                    <a:pt x="1584" y="1665"/>
                  </a:moveTo>
                  <a:cubicBezTo>
                    <a:pt x="1540" y="1697"/>
                    <a:pt x="1497" y="1714"/>
                    <a:pt x="1456" y="1714"/>
                  </a:cubicBezTo>
                  <a:cubicBezTo>
                    <a:pt x="1416" y="1714"/>
                    <a:pt x="1378" y="1697"/>
                    <a:pt x="1345" y="1665"/>
                  </a:cubicBezTo>
                  <a:close/>
                  <a:moveTo>
                    <a:pt x="2039" y="3443"/>
                  </a:moveTo>
                  <a:cubicBezTo>
                    <a:pt x="2126" y="3443"/>
                    <a:pt x="2234" y="3486"/>
                    <a:pt x="2299" y="3551"/>
                  </a:cubicBezTo>
                  <a:lnTo>
                    <a:pt x="2321" y="3551"/>
                  </a:lnTo>
                  <a:cubicBezTo>
                    <a:pt x="2256" y="3638"/>
                    <a:pt x="2169" y="3681"/>
                    <a:pt x="2061" y="3703"/>
                  </a:cubicBezTo>
                  <a:cubicBezTo>
                    <a:pt x="2050" y="3708"/>
                    <a:pt x="2038" y="3711"/>
                    <a:pt x="2025" y="3711"/>
                  </a:cubicBezTo>
                  <a:cubicBezTo>
                    <a:pt x="1986" y="3711"/>
                    <a:pt x="1941" y="3686"/>
                    <a:pt x="1909" y="3638"/>
                  </a:cubicBezTo>
                  <a:cubicBezTo>
                    <a:pt x="1887" y="3594"/>
                    <a:pt x="1887" y="3529"/>
                    <a:pt x="1931" y="3486"/>
                  </a:cubicBezTo>
                  <a:cubicBezTo>
                    <a:pt x="1952" y="3443"/>
                    <a:pt x="1996" y="3443"/>
                    <a:pt x="2039" y="3443"/>
                  </a:cubicBezTo>
                  <a:close/>
                  <a:moveTo>
                    <a:pt x="2581" y="5069"/>
                  </a:moveTo>
                  <a:cubicBezTo>
                    <a:pt x="2624" y="5069"/>
                    <a:pt x="2689" y="5134"/>
                    <a:pt x="2798" y="5220"/>
                  </a:cubicBezTo>
                  <a:cubicBezTo>
                    <a:pt x="2689" y="5329"/>
                    <a:pt x="2624" y="5329"/>
                    <a:pt x="2603" y="5329"/>
                  </a:cubicBezTo>
                  <a:cubicBezTo>
                    <a:pt x="2538" y="5285"/>
                    <a:pt x="2494" y="5220"/>
                    <a:pt x="2516" y="5134"/>
                  </a:cubicBezTo>
                  <a:cubicBezTo>
                    <a:pt x="2516" y="5090"/>
                    <a:pt x="2538" y="5069"/>
                    <a:pt x="2581" y="5069"/>
                  </a:cubicBezTo>
                  <a:close/>
                  <a:moveTo>
                    <a:pt x="2841" y="6716"/>
                  </a:moveTo>
                  <a:cubicBezTo>
                    <a:pt x="2906" y="6738"/>
                    <a:pt x="2971" y="6760"/>
                    <a:pt x="3036" y="6825"/>
                  </a:cubicBezTo>
                  <a:lnTo>
                    <a:pt x="2971" y="6868"/>
                  </a:lnTo>
                  <a:cubicBezTo>
                    <a:pt x="2851" y="6988"/>
                    <a:pt x="2758" y="7027"/>
                    <a:pt x="2714" y="7027"/>
                  </a:cubicBezTo>
                  <a:cubicBezTo>
                    <a:pt x="2702" y="7027"/>
                    <a:pt x="2694" y="7024"/>
                    <a:pt x="2689" y="7020"/>
                  </a:cubicBezTo>
                  <a:cubicBezTo>
                    <a:pt x="2646" y="7020"/>
                    <a:pt x="2646" y="6977"/>
                    <a:pt x="2646" y="6933"/>
                  </a:cubicBezTo>
                  <a:cubicBezTo>
                    <a:pt x="2668" y="6846"/>
                    <a:pt x="2711" y="6760"/>
                    <a:pt x="2798" y="6716"/>
                  </a:cubicBezTo>
                  <a:close/>
                  <a:moveTo>
                    <a:pt x="272" y="1"/>
                  </a:moveTo>
                  <a:cubicBezTo>
                    <a:pt x="267" y="1"/>
                    <a:pt x="261" y="6"/>
                    <a:pt x="261" y="17"/>
                  </a:cubicBezTo>
                  <a:cubicBezTo>
                    <a:pt x="239" y="17"/>
                    <a:pt x="239" y="17"/>
                    <a:pt x="239" y="39"/>
                  </a:cubicBezTo>
                  <a:lnTo>
                    <a:pt x="1" y="2098"/>
                  </a:lnTo>
                  <a:cubicBezTo>
                    <a:pt x="1" y="2120"/>
                    <a:pt x="23" y="2131"/>
                    <a:pt x="44" y="2131"/>
                  </a:cubicBezTo>
                  <a:cubicBezTo>
                    <a:pt x="66" y="2131"/>
                    <a:pt x="88" y="2120"/>
                    <a:pt x="88" y="2098"/>
                  </a:cubicBezTo>
                  <a:lnTo>
                    <a:pt x="305" y="82"/>
                  </a:lnTo>
                  <a:cubicBezTo>
                    <a:pt x="500" y="125"/>
                    <a:pt x="1345" y="299"/>
                    <a:pt x="1584" y="819"/>
                  </a:cubicBezTo>
                  <a:cubicBezTo>
                    <a:pt x="1714" y="1058"/>
                    <a:pt x="1735" y="1340"/>
                    <a:pt x="1649" y="1600"/>
                  </a:cubicBezTo>
                  <a:cubicBezTo>
                    <a:pt x="1600" y="1594"/>
                    <a:pt x="1552" y="1592"/>
                    <a:pt x="1508" y="1592"/>
                  </a:cubicBezTo>
                  <a:cubicBezTo>
                    <a:pt x="1376" y="1592"/>
                    <a:pt x="1275" y="1616"/>
                    <a:pt x="1258" y="1665"/>
                  </a:cubicBezTo>
                  <a:cubicBezTo>
                    <a:pt x="1237" y="1686"/>
                    <a:pt x="1237" y="1708"/>
                    <a:pt x="1302" y="1752"/>
                  </a:cubicBezTo>
                  <a:cubicBezTo>
                    <a:pt x="1356" y="1795"/>
                    <a:pt x="1416" y="1817"/>
                    <a:pt x="1475" y="1817"/>
                  </a:cubicBezTo>
                  <a:cubicBezTo>
                    <a:pt x="1535" y="1817"/>
                    <a:pt x="1594" y="1795"/>
                    <a:pt x="1649" y="1752"/>
                  </a:cubicBezTo>
                  <a:cubicBezTo>
                    <a:pt x="1670" y="1730"/>
                    <a:pt x="1670" y="1730"/>
                    <a:pt x="1692" y="1708"/>
                  </a:cubicBezTo>
                  <a:cubicBezTo>
                    <a:pt x="1909" y="1730"/>
                    <a:pt x="2104" y="1817"/>
                    <a:pt x="2299" y="1925"/>
                  </a:cubicBezTo>
                  <a:cubicBezTo>
                    <a:pt x="2646" y="2098"/>
                    <a:pt x="2798" y="2489"/>
                    <a:pt x="2668" y="2857"/>
                  </a:cubicBezTo>
                  <a:cubicBezTo>
                    <a:pt x="2603" y="3096"/>
                    <a:pt x="2516" y="3313"/>
                    <a:pt x="2386" y="3508"/>
                  </a:cubicBezTo>
                  <a:lnTo>
                    <a:pt x="2364" y="3486"/>
                  </a:lnTo>
                  <a:cubicBezTo>
                    <a:pt x="2241" y="3412"/>
                    <a:pt x="2125" y="3373"/>
                    <a:pt x="2032" y="3373"/>
                  </a:cubicBezTo>
                  <a:cubicBezTo>
                    <a:pt x="1961" y="3373"/>
                    <a:pt x="1903" y="3396"/>
                    <a:pt x="1866" y="3443"/>
                  </a:cubicBezTo>
                  <a:cubicBezTo>
                    <a:pt x="1822" y="3508"/>
                    <a:pt x="1800" y="3616"/>
                    <a:pt x="1844" y="3703"/>
                  </a:cubicBezTo>
                  <a:cubicBezTo>
                    <a:pt x="1880" y="3756"/>
                    <a:pt x="1959" y="3795"/>
                    <a:pt x="2035" y="3795"/>
                  </a:cubicBezTo>
                  <a:cubicBezTo>
                    <a:pt x="2051" y="3795"/>
                    <a:pt x="2067" y="3793"/>
                    <a:pt x="2082" y="3789"/>
                  </a:cubicBezTo>
                  <a:cubicBezTo>
                    <a:pt x="2212" y="3768"/>
                    <a:pt x="2321" y="3703"/>
                    <a:pt x="2386" y="3616"/>
                  </a:cubicBezTo>
                  <a:cubicBezTo>
                    <a:pt x="2798" y="3898"/>
                    <a:pt x="3210" y="4483"/>
                    <a:pt x="3015" y="4874"/>
                  </a:cubicBezTo>
                  <a:cubicBezTo>
                    <a:pt x="2971" y="4982"/>
                    <a:pt x="2906" y="5090"/>
                    <a:pt x="2841" y="5199"/>
                  </a:cubicBezTo>
                  <a:cubicBezTo>
                    <a:pt x="2776" y="5090"/>
                    <a:pt x="2668" y="5025"/>
                    <a:pt x="2559" y="5004"/>
                  </a:cubicBezTo>
                  <a:cubicBezTo>
                    <a:pt x="2494" y="5004"/>
                    <a:pt x="2429" y="5069"/>
                    <a:pt x="2429" y="5134"/>
                  </a:cubicBezTo>
                  <a:cubicBezTo>
                    <a:pt x="2408" y="5264"/>
                    <a:pt x="2473" y="5350"/>
                    <a:pt x="2559" y="5416"/>
                  </a:cubicBezTo>
                  <a:cubicBezTo>
                    <a:pt x="2579" y="5420"/>
                    <a:pt x="2598" y="5423"/>
                    <a:pt x="2618" y="5423"/>
                  </a:cubicBezTo>
                  <a:cubicBezTo>
                    <a:pt x="2686" y="5423"/>
                    <a:pt x="2757" y="5391"/>
                    <a:pt x="2841" y="5307"/>
                  </a:cubicBezTo>
                  <a:cubicBezTo>
                    <a:pt x="2950" y="5459"/>
                    <a:pt x="3036" y="5611"/>
                    <a:pt x="3101" y="5784"/>
                  </a:cubicBezTo>
                  <a:cubicBezTo>
                    <a:pt x="3253" y="6088"/>
                    <a:pt x="3253" y="6456"/>
                    <a:pt x="3080" y="6781"/>
                  </a:cubicBezTo>
                  <a:cubicBezTo>
                    <a:pt x="3026" y="6710"/>
                    <a:pt x="2942" y="6667"/>
                    <a:pt x="2853" y="6667"/>
                  </a:cubicBezTo>
                  <a:cubicBezTo>
                    <a:pt x="2835" y="6667"/>
                    <a:pt x="2816" y="6669"/>
                    <a:pt x="2798" y="6673"/>
                  </a:cubicBezTo>
                  <a:cubicBezTo>
                    <a:pt x="2668" y="6716"/>
                    <a:pt x="2581" y="6825"/>
                    <a:pt x="2581" y="6933"/>
                  </a:cubicBezTo>
                  <a:cubicBezTo>
                    <a:pt x="2559" y="7020"/>
                    <a:pt x="2603" y="7085"/>
                    <a:pt x="2646" y="7107"/>
                  </a:cubicBezTo>
                  <a:cubicBezTo>
                    <a:pt x="2667" y="7117"/>
                    <a:pt x="2691" y="7123"/>
                    <a:pt x="2717" y="7123"/>
                  </a:cubicBezTo>
                  <a:cubicBezTo>
                    <a:pt x="2798" y="7123"/>
                    <a:pt x="2905" y="7070"/>
                    <a:pt x="3036" y="6955"/>
                  </a:cubicBezTo>
                  <a:lnTo>
                    <a:pt x="3080" y="6890"/>
                  </a:lnTo>
                  <a:lnTo>
                    <a:pt x="3123" y="6955"/>
                  </a:lnTo>
                  <a:cubicBezTo>
                    <a:pt x="3622" y="7627"/>
                    <a:pt x="2884" y="8429"/>
                    <a:pt x="2884" y="8429"/>
                  </a:cubicBezTo>
                  <a:cubicBezTo>
                    <a:pt x="2884" y="8429"/>
                    <a:pt x="2884" y="8472"/>
                    <a:pt x="2884" y="8472"/>
                  </a:cubicBezTo>
                  <a:lnTo>
                    <a:pt x="2928" y="8472"/>
                  </a:lnTo>
                  <a:cubicBezTo>
                    <a:pt x="2928" y="8494"/>
                    <a:pt x="2928" y="8494"/>
                    <a:pt x="2928" y="8494"/>
                  </a:cubicBezTo>
                  <a:cubicBezTo>
                    <a:pt x="2950" y="8494"/>
                    <a:pt x="3708" y="7670"/>
                    <a:pt x="3166" y="6933"/>
                  </a:cubicBezTo>
                  <a:lnTo>
                    <a:pt x="3123" y="6846"/>
                  </a:lnTo>
                  <a:cubicBezTo>
                    <a:pt x="3318" y="6521"/>
                    <a:pt x="3340" y="6109"/>
                    <a:pt x="3166" y="5762"/>
                  </a:cubicBezTo>
                  <a:cubicBezTo>
                    <a:pt x="3101" y="5589"/>
                    <a:pt x="2993" y="5416"/>
                    <a:pt x="2884" y="5264"/>
                  </a:cubicBezTo>
                  <a:cubicBezTo>
                    <a:pt x="2950" y="5155"/>
                    <a:pt x="3036" y="5025"/>
                    <a:pt x="3080" y="4917"/>
                  </a:cubicBezTo>
                  <a:cubicBezTo>
                    <a:pt x="3296" y="4483"/>
                    <a:pt x="2863" y="3876"/>
                    <a:pt x="2429" y="3551"/>
                  </a:cubicBezTo>
                  <a:cubicBezTo>
                    <a:pt x="2581" y="3356"/>
                    <a:pt x="2668" y="3117"/>
                    <a:pt x="2733" y="2879"/>
                  </a:cubicBezTo>
                  <a:cubicBezTo>
                    <a:pt x="2928" y="2163"/>
                    <a:pt x="2386" y="1860"/>
                    <a:pt x="2039" y="1730"/>
                  </a:cubicBezTo>
                  <a:cubicBezTo>
                    <a:pt x="1931" y="1686"/>
                    <a:pt x="1822" y="1643"/>
                    <a:pt x="1714" y="1643"/>
                  </a:cubicBezTo>
                  <a:cubicBezTo>
                    <a:pt x="1800" y="1361"/>
                    <a:pt x="1757" y="1079"/>
                    <a:pt x="1627" y="819"/>
                  </a:cubicBezTo>
                  <a:cubicBezTo>
                    <a:pt x="1367" y="191"/>
                    <a:pt x="326" y="17"/>
                    <a:pt x="283" y="17"/>
                  </a:cubicBezTo>
                  <a:cubicBezTo>
                    <a:pt x="283" y="6"/>
                    <a:pt x="277" y="1"/>
                    <a:pt x="2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1" name="Google Shape;5789;p83"/>
            <p:cNvSpPr/>
            <p:nvPr/>
          </p:nvSpPr>
          <p:spPr>
            <a:xfrm>
              <a:off x="1551989" y="2210997"/>
              <a:ext cx="228265" cy="261471"/>
            </a:xfrm>
            <a:custGeom>
              <a:avLst/>
              <a:gdLst/>
              <a:ahLst/>
              <a:cxnLst/>
              <a:rect l="l" t="t" r="r" b="b"/>
              <a:pathLst>
                <a:path w="4640" h="5315" extrusionOk="0">
                  <a:moveTo>
                    <a:pt x="1886" y="3290"/>
                  </a:moveTo>
                  <a:cubicBezTo>
                    <a:pt x="1908" y="3290"/>
                    <a:pt x="1930" y="3290"/>
                    <a:pt x="1995" y="3377"/>
                  </a:cubicBezTo>
                  <a:cubicBezTo>
                    <a:pt x="2038" y="3420"/>
                    <a:pt x="2060" y="3485"/>
                    <a:pt x="2016" y="3528"/>
                  </a:cubicBezTo>
                  <a:cubicBezTo>
                    <a:pt x="1973" y="3572"/>
                    <a:pt x="1930" y="3593"/>
                    <a:pt x="1886" y="3593"/>
                  </a:cubicBezTo>
                  <a:cubicBezTo>
                    <a:pt x="1865" y="3420"/>
                    <a:pt x="1886" y="3290"/>
                    <a:pt x="1886" y="3290"/>
                  </a:cubicBezTo>
                  <a:close/>
                  <a:moveTo>
                    <a:pt x="3924" y="3832"/>
                  </a:moveTo>
                  <a:cubicBezTo>
                    <a:pt x="3968" y="3832"/>
                    <a:pt x="4011" y="3832"/>
                    <a:pt x="4033" y="3853"/>
                  </a:cubicBezTo>
                  <a:lnTo>
                    <a:pt x="4033" y="3875"/>
                  </a:lnTo>
                  <a:cubicBezTo>
                    <a:pt x="4054" y="4027"/>
                    <a:pt x="3968" y="4157"/>
                    <a:pt x="3838" y="4200"/>
                  </a:cubicBezTo>
                  <a:cubicBezTo>
                    <a:pt x="3822" y="4205"/>
                    <a:pt x="3809" y="4208"/>
                    <a:pt x="3798" y="4208"/>
                  </a:cubicBezTo>
                  <a:cubicBezTo>
                    <a:pt x="3761" y="4208"/>
                    <a:pt x="3741" y="4180"/>
                    <a:pt x="3707" y="4114"/>
                  </a:cubicBezTo>
                  <a:cubicBezTo>
                    <a:pt x="3686" y="4027"/>
                    <a:pt x="3642" y="3919"/>
                    <a:pt x="3772" y="3853"/>
                  </a:cubicBezTo>
                  <a:cubicBezTo>
                    <a:pt x="3816" y="3832"/>
                    <a:pt x="3859" y="3832"/>
                    <a:pt x="3903" y="3832"/>
                  </a:cubicBezTo>
                  <a:close/>
                  <a:moveTo>
                    <a:pt x="2927" y="4070"/>
                  </a:moveTo>
                  <a:cubicBezTo>
                    <a:pt x="3035" y="4114"/>
                    <a:pt x="3274" y="4309"/>
                    <a:pt x="3252" y="4461"/>
                  </a:cubicBezTo>
                  <a:cubicBezTo>
                    <a:pt x="3252" y="4526"/>
                    <a:pt x="3144" y="4591"/>
                    <a:pt x="2970" y="4634"/>
                  </a:cubicBezTo>
                  <a:cubicBezTo>
                    <a:pt x="2927" y="4547"/>
                    <a:pt x="2905" y="4439"/>
                    <a:pt x="2884" y="4352"/>
                  </a:cubicBezTo>
                  <a:cubicBezTo>
                    <a:pt x="2862" y="4157"/>
                    <a:pt x="2884" y="4070"/>
                    <a:pt x="2927" y="4070"/>
                  </a:cubicBezTo>
                  <a:close/>
                  <a:moveTo>
                    <a:pt x="1870" y="0"/>
                  </a:moveTo>
                  <a:cubicBezTo>
                    <a:pt x="1696" y="0"/>
                    <a:pt x="1528" y="27"/>
                    <a:pt x="1366" y="81"/>
                  </a:cubicBezTo>
                  <a:cubicBezTo>
                    <a:pt x="455" y="363"/>
                    <a:pt x="22" y="1360"/>
                    <a:pt x="22" y="1404"/>
                  </a:cubicBezTo>
                  <a:cubicBezTo>
                    <a:pt x="0" y="1425"/>
                    <a:pt x="22" y="1447"/>
                    <a:pt x="43" y="1469"/>
                  </a:cubicBezTo>
                  <a:cubicBezTo>
                    <a:pt x="65" y="1469"/>
                    <a:pt x="87" y="1469"/>
                    <a:pt x="87" y="1447"/>
                  </a:cubicBezTo>
                  <a:cubicBezTo>
                    <a:pt x="87" y="1425"/>
                    <a:pt x="520" y="428"/>
                    <a:pt x="1388" y="146"/>
                  </a:cubicBezTo>
                  <a:cubicBezTo>
                    <a:pt x="1542" y="99"/>
                    <a:pt x="1702" y="75"/>
                    <a:pt x="1868" y="75"/>
                  </a:cubicBezTo>
                  <a:cubicBezTo>
                    <a:pt x="2237" y="75"/>
                    <a:pt x="2631" y="195"/>
                    <a:pt x="3035" y="450"/>
                  </a:cubicBezTo>
                  <a:cubicBezTo>
                    <a:pt x="3859" y="970"/>
                    <a:pt x="3556" y="1729"/>
                    <a:pt x="3296" y="2336"/>
                  </a:cubicBezTo>
                  <a:cubicBezTo>
                    <a:pt x="3144" y="2683"/>
                    <a:pt x="3014" y="2986"/>
                    <a:pt x="3122" y="3181"/>
                  </a:cubicBezTo>
                  <a:cubicBezTo>
                    <a:pt x="3187" y="3290"/>
                    <a:pt x="3317" y="3377"/>
                    <a:pt x="3447" y="3377"/>
                  </a:cubicBezTo>
                  <a:cubicBezTo>
                    <a:pt x="3686" y="3398"/>
                    <a:pt x="3903" y="3550"/>
                    <a:pt x="4011" y="3767"/>
                  </a:cubicBezTo>
                  <a:cubicBezTo>
                    <a:pt x="3975" y="3758"/>
                    <a:pt x="3935" y="3753"/>
                    <a:pt x="3895" y="3753"/>
                  </a:cubicBezTo>
                  <a:cubicBezTo>
                    <a:pt x="3838" y="3753"/>
                    <a:pt x="3780" y="3763"/>
                    <a:pt x="3729" y="3788"/>
                  </a:cubicBezTo>
                  <a:cubicBezTo>
                    <a:pt x="3599" y="3853"/>
                    <a:pt x="3556" y="3984"/>
                    <a:pt x="3642" y="4135"/>
                  </a:cubicBezTo>
                  <a:cubicBezTo>
                    <a:pt x="3664" y="4244"/>
                    <a:pt x="3772" y="4287"/>
                    <a:pt x="3859" y="4287"/>
                  </a:cubicBezTo>
                  <a:cubicBezTo>
                    <a:pt x="4033" y="4222"/>
                    <a:pt x="4141" y="4049"/>
                    <a:pt x="4119" y="3875"/>
                  </a:cubicBezTo>
                  <a:lnTo>
                    <a:pt x="4119" y="3875"/>
                  </a:lnTo>
                  <a:cubicBezTo>
                    <a:pt x="4228" y="3919"/>
                    <a:pt x="4314" y="4005"/>
                    <a:pt x="4380" y="4092"/>
                  </a:cubicBezTo>
                  <a:cubicBezTo>
                    <a:pt x="4531" y="4352"/>
                    <a:pt x="4553" y="4677"/>
                    <a:pt x="4423" y="4959"/>
                  </a:cubicBezTo>
                  <a:cubicBezTo>
                    <a:pt x="4293" y="5144"/>
                    <a:pt x="4100" y="5250"/>
                    <a:pt x="3885" y="5250"/>
                  </a:cubicBezTo>
                  <a:cubicBezTo>
                    <a:pt x="3848" y="5250"/>
                    <a:pt x="3810" y="5247"/>
                    <a:pt x="3772" y="5241"/>
                  </a:cubicBezTo>
                  <a:cubicBezTo>
                    <a:pt x="3447" y="5219"/>
                    <a:pt x="3144" y="5024"/>
                    <a:pt x="3014" y="4721"/>
                  </a:cubicBezTo>
                  <a:cubicBezTo>
                    <a:pt x="3209" y="4656"/>
                    <a:pt x="3317" y="4569"/>
                    <a:pt x="3339" y="4461"/>
                  </a:cubicBezTo>
                  <a:cubicBezTo>
                    <a:pt x="3361" y="4265"/>
                    <a:pt x="3100" y="4049"/>
                    <a:pt x="2949" y="3984"/>
                  </a:cubicBezTo>
                  <a:cubicBezTo>
                    <a:pt x="2927" y="3984"/>
                    <a:pt x="2884" y="3984"/>
                    <a:pt x="2862" y="4005"/>
                  </a:cubicBezTo>
                  <a:cubicBezTo>
                    <a:pt x="2775" y="4114"/>
                    <a:pt x="2797" y="4395"/>
                    <a:pt x="2905" y="4656"/>
                  </a:cubicBezTo>
                  <a:lnTo>
                    <a:pt x="2775" y="4656"/>
                  </a:lnTo>
                  <a:cubicBezTo>
                    <a:pt x="2756" y="4658"/>
                    <a:pt x="2737" y="4659"/>
                    <a:pt x="2718" y="4659"/>
                  </a:cubicBezTo>
                  <a:cubicBezTo>
                    <a:pt x="2317" y="4659"/>
                    <a:pt x="2054" y="4224"/>
                    <a:pt x="1930" y="3810"/>
                  </a:cubicBezTo>
                  <a:cubicBezTo>
                    <a:pt x="1930" y="3767"/>
                    <a:pt x="1908" y="3723"/>
                    <a:pt x="1908" y="3680"/>
                  </a:cubicBezTo>
                  <a:cubicBezTo>
                    <a:pt x="1973" y="3680"/>
                    <a:pt x="2038" y="3637"/>
                    <a:pt x="2081" y="3593"/>
                  </a:cubicBezTo>
                  <a:cubicBezTo>
                    <a:pt x="2146" y="3507"/>
                    <a:pt x="2146" y="3398"/>
                    <a:pt x="2060" y="3311"/>
                  </a:cubicBezTo>
                  <a:cubicBezTo>
                    <a:pt x="2012" y="3248"/>
                    <a:pt x="1964" y="3208"/>
                    <a:pt x="1917" y="3208"/>
                  </a:cubicBezTo>
                  <a:cubicBezTo>
                    <a:pt x="1899" y="3208"/>
                    <a:pt x="1882" y="3213"/>
                    <a:pt x="1865" y="3225"/>
                  </a:cubicBezTo>
                  <a:cubicBezTo>
                    <a:pt x="1800" y="3268"/>
                    <a:pt x="1778" y="3398"/>
                    <a:pt x="1800" y="3572"/>
                  </a:cubicBezTo>
                  <a:cubicBezTo>
                    <a:pt x="1604" y="3463"/>
                    <a:pt x="1474" y="3051"/>
                    <a:pt x="1734" y="2184"/>
                  </a:cubicBezTo>
                  <a:cubicBezTo>
                    <a:pt x="1821" y="1837"/>
                    <a:pt x="1800" y="1599"/>
                    <a:pt x="1648" y="1469"/>
                  </a:cubicBezTo>
                  <a:cubicBezTo>
                    <a:pt x="1549" y="1386"/>
                    <a:pt x="1409" y="1355"/>
                    <a:pt x="1254" y="1355"/>
                  </a:cubicBezTo>
                  <a:cubicBezTo>
                    <a:pt x="795" y="1355"/>
                    <a:pt x="206" y="1626"/>
                    <a:pt x="173" y="1642"/>
                  </a:cubicBezTo>
                  <a:cubicBezTo>
                    <a:pt x="152" y="1642"/>
                    <a:pt x="152" y="1664"/>
                    <a:pt x="152" y="1685"/>
                  </a:cubicBezTo>
                  <a:cubicBezTo>
                    <a:pt x="152" y="1701"/>
                    <a:pt x="163" y="1716"/>
                    <a:pt x="177" y="1716"/>
                  </a:cubicBezTo>
                  <a:cubicBezTo>
                    <a:pt x="182" y="1716"/>
                    <a:pt x="189" y="1713"/>
                    <a:pt x="195" y="1707"/>
                  </a:cubicBezTo>
                  <a:cubicBezTo>
                    <a:pt x="212" y="1707"/>
                    <a:pt x="802" y="1433"/>
                    <a:pt x="1238" y="1433"/>
                  </a:cubicBezTo>
                  <a:cubicBezTo>
                    <a:pt x="1376" y="1433"/>
                    <a:pt x="1499" y="1460"/>
                    <a:pt x="1583" y="1534"/>
                  </a:cubicBezTo>
                  <a:cubicBezTo>
                    <a:pt x="1713" y="1642"/>
                    <a:pt x="1734" y="1881"/>
                    <a:pt x="1648" y="2162"/>
                  </a:cubicBezTo>
                  <a:cubicBezTo>
                    <a:pt x="1561" y="2444"/>
                    <a:pt x="1323" y="3398"/>
                    <a:pt x="1756" y="3637"/>
                  </a:cubicBezTo>
                  <a:lnTo>
                    <a:pt x="1821" y="3658"/>
                  </a:lnTo>
                  <a:cubicBezTo>
                    <a:pt x="1821" y="3723"/>
                    <a:pt x="1843" y="3788"/>
                    <a:pt x="1865" y="3832"/>
                  </a:cubicBezTo>
                  <a:cubicBezTo>
                    <a:pt x="1989" y="4288"/>
                    <a:pt x="2293" y="4745"/>
                    <a:pt x="2737" y="4745"/>
                  </a:cubicBezTo>
                  <a:cubicBezTo>
                    <a:pt x="2757" y="4745"/>
                    <a:pt x="2777" y="4744"/>
                    <a:pt x="2797" y="4742"/>
                  </a:cubicBezTo>
                  <a:lnTo>
                    <a:pt x="2927" y="4721"/>
                  </a:lnTo>
                  <a:cubicBezTo>
                    <a:pt x="3079" y="5068"/>
                    <a:pt x="3404" y="5306"/>
                    <a:pt x="3772" y="5306"/>
                  </a:cubicBezTo>
                  <a:lnTo>
                    <a:pt x="3816" y="5306"/>
                  </a:lnTo>
                  <a:cubicBezTo>
                    <a:pt x="3849" y="5312"/>
                    <a:pt x="3883" y="5314"/>
                    <a:pt x="3916" y="5314"/>
                  </a:cubicBezTo>
                  <a:cubicBezTo>
                    <a:pt x="4141" y="5314"/>
                    <a:pt x="4356" y="5191"/>
                    <a:pt x="4488" y="5003"/>
                  </a:cubicBezTo>
                  <a:cubicBezTo>
                    <a:pt x="4640" y="4699"/>
                    <a:pt x="4618" y="4352"/>
                    <a:pt x="4445" y="4049"/>
                  </a:cubicBezTo>
                  <a:cubicBezTo>
                    <a:pt x="4380" y="3919"/>
                    <a:pt x="4249" y="3832"/>
                    <a:pt x="4119" y="3788"/>
                  </a:cubicBezTo>
                  <a:cubicBezTo>
                    <a:pt x="4076" y="3637"/>
                    <a:pt x="3946" y="3398"/>
                    <a:pt x="3469" y="3311"/>
                  </a:cubicBezTo>
                  <a:cubicBezTo>
                    <a:pt x="3361" y="3290"/>
                    <a:pt x="3252" y="3225"/>
                    <a:pt x="3209" y="3138"/>
                  </a:cubicBezTo>
                  <a:cubicBezTo>
                    <a:pt x="3100" y="2965"/>
                    <a:pt x="3230" y="2683"/>
                    <a:pt x="3361" y="2358"/>
                  </a:cubicBezTo>
                  <a:cubicBezTo>
                    <a:pt x="3621" y="1729"/>
                    <a:pt x="3968" y="927"/>
                    <a:pt x="3079" y="385"/>
                  </a:cubicBezTo>
                  <a:cubicBezTo>
                    <a:pt x="2661" y="131"/>
                    <a:pt x="2253" y="0"/>
                    <a:pt x="1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2" name="Google Shape;5790;p83"/>
            <p:cNvSpPr/>
            <p:nvPr/>
          </p:nvSpPr>
          <p:spPr>
            <a:xfrm>
              <a:off x="852275" y="1873660"/>
              <a:ext cx="788743" cy="607903"/>
            </a:xfrm>
            <a:custGeom>
              <a:avLst/>
              <a:gdLst/>
              <a:ahLst/>
              <a:cxnLst/>
              <a:rect l="l" t="t" r="r" b="b"/>
              <a:pathLst>
                <a:path w="16033" h="12357" extrusionOk="0">
                  <a:moveTo>
                    <a:pt x="6982" y="0"/>
                  </a:moveTo>
                  <a:cubicBezTo>
                    <a:pt x="6028" y="0"/>
                    <a:pt x="1" y="1626"/>
                    <a:pt x="1258" y="3903"/>
                  </a:cubicBezTo>
                  <a:cubicBezTo>
                    <a:pt x="1300" y="3978"/>
                    <a:pt x="1462" y="4008"/>
                    <a:pt x="1697" y="4008"/>
                  </a:cubicBezTo>
                  <a:cubicBezTo>
                    <a:pt x="2691" y="4008"/>
                    <a:pt x="4987" y="3469"/>
                    <a:pt x="4987" y="3469"/>
                  </a:cubicBezTo>
                  <a:lnTo>
                    <a:pt x="4987" y="3469"/>
                  </a:lnTo>
                  <a:cubicBezTo>
                    <a:pt x="4987" y="3469"/>
                    <a:pt x="4293" y="8933"/>
                    <a:pt x="5139" y="12011"/>
                  </a:cubicBezTo>
                  <a:cubicBezTo>
                    <a:pt x="5173" y="12146"/>
                    <a:pt x="7710" y="12356"/>
                    <a:pt x="10205" y="12356"/>
                  </a:cubicBezTo>
                  <a:cubicBezTo>
                    <a:pt x="12529" y="12356"/>
                    <a:pt x="14815" y="12174"/>
                    <a:pt x="15004" y="11578"/>
                  </a:cubicBezTo>
                  <a:cubicBezTo>
                    <a:pt x="15384" y="10394"/>
                    <a:pt x="16033" y="6714"/>
                    <a:pt x="9990" y="6714"/>
                  </a:cubicBezTo>
                  <a:cubicBezTo>
                    <a:pt x="9837" y="6714"/>
                    <a:pt x="9680" y="6716"/>
                    <a:pt x="9518" y="6721"/>
                  </a:cubicBezTo>
                  <a:cubicBezTo>
                    <a:pt x="9518" y="6721"/>
                    <a:pt x="7936" y="22"/>
                    <a:pt x="69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3" name="Google Shape;5791;p83"/>
            <p:cNvSpPr/>
            <p:nvPr/>
          </p:nvSpPr>
          <p:spPr>
            <a:xfrm>
              <a:off x="870428" y="1953406"/>
              <a:ext cx="168542" cy="126726"/>
            </a:xfrm>
            <a:custGeom>
              <a:avLst/>
              <a:gdLst/>
              <a:ahLst/>
              <a:cxnLst/>
              <a:rect l="l" t="t" r="r" b="b"/>
              <a:pathLst>
                <a:path w="3426" h="2576" extrusionOk="0">
                  <a:moveTo>
                    <a:pt x="2116" y="1"/>
                  </a:moveTo>
                  <a:cubicBezTo>
                    <a:pt x="2041" y="1"/>
                    <a:pt x="1964" y="22"/>
                    <a:pt x="1886" y="70"/>
                  </a:cubicBezTo>
                  <a:cubicBezTo>
                    <a:pt x="1019" y="569"/>
                    <a:pt x="0" y="1718"/>
                    <a:pt x="369" y="2347"/>
                  </a:cubicBezTo>
                  <a:cubicBezTo>
                    <a:pt x="467" y="2514"/>
                    <a:pt x="729" y="2575"/>
                    <a:pt x="1061" y="2575"/>
                  </a:cubicBezTo>
                  <a:cubicBezTo>
                    <a:pt x="1978" y="2575"/>
                    <a:pt x="3426" y="2108"/>
                    <a:pt x="3426" y="2108"/>
                  </a:cubicBezTo>
                  <a:cubicBezTo>
                    <a:pt x="3426" y="2108"/>
                    <a:pt x="2854" y="1"/>
                    <a:pt x="2116" y="1"/>
                  </a:cubicBezTo>
                  <a:close/>
                </a:path>
              </a:pathLst>
            </a:custGeom>
            <a:solidFill>
              <a:srgbClr val="A5B7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4" name="Google Shape;5792;p83"/>
            <p:cNvSpPr/>
            <p:nvPr/>
          </p:nvSpPr>
          <p:spPr>
            <a:xfrm>
              <a:off x="1125313" y="1923348"/>
              <a:ext cx="35273" cy="52737"/>
            </a:xfrm>
            <a:custGeom>
              <a:avLst/>
              <a:gdLst/>
              <a:ahLst/>
              <a:cxnLst/>
              <a:rect l="l" t="t" r="r" b="b"/>
              <a:pathLst>
                <a:path w="717" h="1072" extrusionOk="0">
                  <a:moveTo>
                    <a:pt x="220" y="0"/>
                  </a:moveTo>
                  <a:cubicBezTo>
                    <a:pt x="205" y="0"/>
                    <a:pt x="190" y="16"/>
                    <a:pt x="174" y="31"/>
                  </a:cubicBezTo>
                  <a:cubicBezTo>
                    <a:pt x="153" y="161"/>
                    <a:pt x="1" y="877"/>
                    <a:pt x="153" y="1028"/>
                  </a:cubicBezTo>
                  <a:cubicBezTo>
                    <a:pt x="174" y="1050"/>
                    <a:pt x="196" y="1050"/>
                    <a:pt x="218" y="1072"/>
                  </a:cubicBezTo>
                  <a:lnTo>
                    <a:pt x="239" y="1050"/>
                  </a:lnTo>
                  <a:cubicBezTo>
                    <a:pt x="434" y="1007"/>
                    <a:pt x="651" y="465"/>
                    <a:pt x="695" y="334"/>
                  </a:cubicBezTo>
                  <a:cubicBezTo>
                    <a:pt x="716" y="313"/>
                    <a:pt x="695" y="291"/>
                    <a:pt x="673" y="291"/>
                  </a:cubicBezTo>
                  <a:cubicBezTo>
                    <a:pt x="651" y="291"/>
                    <a:pt x="630" y="291"/>
                    <a:pt x="630" y="313"/>
                  </a:cubicBezTo>
                  <a:cubicBezTo>
                    <a:pt x="521" y="573"/>
                    <a:pt x="326" y="942"/>
                    <a:pt x="239" y="985"/>
                  </a:cubicBezTo>
                  <a:lnTo>
                    <a:pt x="218" y="985"/>
                  </a:lnTo>
                  <a:cubicBezTo>
                    <a:pt x="109" y="877"/>
                    <a:pt x="196" y="356"/>
                    <a:pt x="261" y="53"/>
                  </a:cubicBezTo>
                  <a:cubicBezTo>
                    <a:pt x="261" y="31"/>
                    <a:pt x="261" y="9"/>
                    <a:pt x="239" y="9"/>
                  </a:cubicBezTo>
                  <a:cubicBezTo>
                    <a:pt x="233" y="3"/>
                    <a:pt x="227" y="0"/>
                    <a:pt x="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5" name="Google Shape;5793;p83"/>
            <p:cNvSpPr/>
            <p:nvPr/>
          </p:nvSpPr>
          <p:spPr>
            <a:xfrm>
              <a:off x="923757" y="2025724"/>
              <a:ext cx="49097" cy="35716"/>
            </a:xfrm>
            <a:custGeom>
              <a:avLst/>
              <a:gdLst/>
              <a:ahLst/>
              <a:cxnLst/>
              <a:rect l="l" t="t" r="r" b="b"/>
              <a:pathLst>
                <a:path w="998" h="726" extrusionOk="0">
                  <a:moveTo>
                    <a:pt x="886" y="1"/>
                  </a:moveTo>
                  <a:cubicBezTo>
                    <a:pt x="660" y="1"/>
                    <a:pt x="161" y="499"/>
                    <a:pt x="0" y="660"/>
                  </a:cubicBezTo>
                  <a:cubicBezTo>
                    <a:pt x="0" y="682"/>
                    <a:pt x="0" y="703"/>
                    <a:pt x="0" y="703"/>
                  </a:cubicBezTo>
                  <a:cubicBezTo>
                    <a:pt x="11" y="714"/>
                    <a:pt x="16" y="720"/>
                    <a:pt x="22" y="720"/>
                  </a:cubicBezTo>
                  <a:cubicBezTo>
                    <a:pt x="27" y="720"/>
                    <a:pt x="33" y="714"/>
                    <a:pt x="44" y="703"/>
                  </a:cubicBezTo>
                  <a:cubicBezTo>
                    <a:pt x="44" y="725"/>
                    <a:pt x="65" y="725"/>
                    <a:pt x="65" y="725"/>
                  </a:cubicBezTo>
                  <a:cubicBezTo>
                    <a:pt x="372" y="398"/>
                    <a:pt x="756" y="71"/>
                    <a:pt x="871" y="71"/>
                  </a:cubicBezTo>
                  <a:cubicBezTo>
                    <a:pt x="878" y="71"/>
                    <a:pt x="884" y="72"/>
                    <a:pt x="889" y="75"/>
                  </a:cubicBezTo>
                  <a:cubicBezTo>
                    <a:pt x="911" y="75"/>
                    <a:pt x="911" y="96"/>
                    <a:pt x="911" y="118"/>
                  </a:cubicBezTo>
                  <a:cubicBezTo>
                    <a:pt x="932" y="291"/>
                    <a:pt x="802" y="443"/>
                    <a:pt x="607" y="465"/>
                  </a:cubicBezTo>
                  <a:cubicBezTo>
                    <a:pt x="586" y="465"/>
                    <a:pt x="586" y="487"/>
                    <a:pt x="586" y="508"/>
                  </a:cubicBezTo>
                  <a:cubicBezTo>
                    <a:pt x="586" y="530"/>
                    <a:pt x="607" y="552"/>
                    <a:pt x="629" y="552"/>
                  </a:cubicBezTo>
                  <a:cubicBezTo>
                    <a:pt x="846" y="530"/>
                    <a:pt x="997" y="335"/>
                    <a:pt x="997" y="118"/>
                  </a:cubicBezTo>
                  <a:cubicBezTo>
                    <a:pt x="997" y="75"/>
                    <a:pt x="976" y="31"/>
                    <a:pt x="932" y="10"/>
                  </a:cubicBezTo>
                  <a:cubicBezTo>
                    <a:pt x="919" y="3"/>
                    <a:pt x="903" y="1"/>
                    <a:pt x="8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6" name="Google Shape;5794;p83"/>
            <p:cNvSpPr/>
            <p:nvPr/>
          </p:nvSpPr>
          <p:spPr>
            <a:xfrm>
              <a:off x="915197" y="1998421"/>
              <a:ext cx="38470" cy="57657"/>
            </a:xfrm>
            <a:custGeom>
              <a:avLst/>
              <a:gdLst/>
              <a:ahLst/>
              <a:cxnLst/>
              <a:rect l="l" t="t" r="r" b="b"/>
              <a:pathLst>
                <a:path w="782" h="1172" extrusionOk="0">
                  <a:moveTo>
                    <a:pt x="608" y="1"/>
                  </a:moveTo>
                  <a:cubicBezTo>
                    <a:pt x="434" y="1"/>
                    <a:pt x="283" y="88"/>
                    <a:pt x="174" y="218"/>
                  </a:cubicBezTo>
                  <a:cubicBezTo>
                    <a:pt x="109" y="304"/>
                    <a:pt x="87" y="435"/>
                    <a:pt x="131" y="521"/>
                  </a:cubicBezTo>
                  <a:cubicBezTo>
                    <a:pt x="146" y="537"/>
                    <a:pt x="161" y="552"/>
                    <a:pt x="177" y="552"/>
                  </a:cubicBezTo>
                  <a:cubicBezTo>
                    <a:pt x="183" y="552"/>
                    <a:pt x="190" y="549"/>
                    <a:pt x="196" y="543"/>
                  </a:cubicBezTo>
                  <a:cubicBezTo>
                    <a:pt x="218" y="543"/>
                    <a:pt x="218" y="521"/>
                    <a:pt x="218" y="500"/>
                  </a:cubicBezTo>
                  <a:cubicBezTo>
                    <a:pt x="174" y="413"/>
                    <a:pt x="196" y="326"/>
                    <a:pt x="239" y="261"/>
                  </a:cubicBezTo>
                  <a:cubicBezTo>
                    <a:pt x="326" y="153"/>
                    <a:pt x="478" y="88"/>
                    <a:pt x="629" y="88"/>
                  </a:cubicBezTo>
                  <a:cubicBezTo>
                    <a:pt x="673" y="153"/>
                    <a:pt x="348" y="673"/>
                    <a:pt x="22" y="1107"/>
                  </a:cubicBezTo>
                  <a:cubicBezTo>
                    <a:pt x="1" y="1128"/>
                    <a:pt x="1" y="1150"/>
                    <a:pt x="22" y="1172"/>
                  </a:cubicBezTo>
                  <a:lnTo>
                    <a:pt x="44" y="1172"/>
                  </a:lnTo>
                  <a:cubicBezTo>
                    <a:pt x="44" y="1172"/>
                    <a:pt x="66" y="1172"/>
                    <a:pt x="66" y="1150"/>
                  </a:cubicBezTo>
                  <a:cubicBezTo>
                    <a:pt x="239" y="933"/>
                    <a:pt x="781" y="196"/>
                    <a:pt x="695" y="44"/>
                  </a:cubicBezTo>
                  <a:cubicBezTo>
                    <a:pt x="673" y="1"/>
                    <a:pt x="651" y="1"/>
                    <a:pt x="6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7" name="Google Shape;5795;p83"/>
            <p:cNvSpPr/>
            <p:nvPr/>
          </p:nvSpPr>
          <p:spPr>
            <a:xfrm>
              <a:off x="1055995" y="2008998"/>
              <a:ext cx="17120" cy="45997"/>
            </a:xfrm>
            <a:custGeom>
              <a:avLst/>
              <a:gdLst/>
              <a:ahLst/>
              <a:cxnLst/>
              <a:rect l="l" t="t" r="r" b="b"/>
              <a:pathLst>
                <a:path w="348" h="935" extrusionOk="0">
                  <a:moveTo>
                    <a:pt x="77" y="0"/>
                  </a:moveTo>
                  <a:cubicBezTo>
                    <a:pt x="66" y="0"/>
                    <a:pt x="55" y="1"/>
                    <a:pt x="44" y="3"/>
                  </a:cubicBezTo>
                  <a:cubicBezTo>
                    <a:pt x="22" y="3"/>
                    <a:pt x="1" y="24"/>
                    <a:pt x="1" y="46"/>
                  </a:cubicBezTo>
                  <a:cubicBezTo>
                    <a:pt x="1" y="46"/>
                    <a:pt x="22" y="68"/>
                    <a:pt x="44" y="68"/>
                  </a:cubicBezTo>
                  <a:cubicBezTo>
                    <a:pt x="131" y="68"/>
                    <a:pt x="196" y="111"/>
                    <a:pt x="239" y="198"/>
                  </a:cubicBezTo>
                  <a:cubicBezTo>
                    <a:pt x="326" y="393"/>
                    <a:pt x="109" y="805"/>
                    <a:pt x="66" y="848"/>
                  </a:cubicBezTo>
                  <a:cubicBezTo>
                    <a:pt x="44" y="870"/>
                    <a:pt x="44" y="870"/>
                    <a:pt x="44" y="892"/>
                  </a:cubicBezTo>
                  <a:cubicBezTo>
                    <a:pt x="44" y="913"/>
                    <a:pt x="66" y="935"/>
                    <a:pt x="87" y="935"/>
                  </a:cubicBezTo>
                  <a:cubicBezTo>
                    <a:pt x="239" y="740"/>
                    <a:pt x="326" y="501"/>
                    <a:pt x="347" y="263"/>
                  </a:cubicBezTo>
                  <a:cubicBezTo>
                    <a:pt x="347" y="122"/>
                    <a:pt x="217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8" name="Google Shape;5796;p83"/>
            <p:cNvSpPr/>
            <p:nvPr/>
          </p:nvSpPr>
          <p:spPr>
            <a:xfrm>
              <a:off x="1208503" y="1831007"/>
              <a:ext cx="110492" cy="96176"/>
            </a:xfrm>
            <a:custGeom>
              <a:avLst/>
              <a:gdLst/>
              <a:ahLst/>
              <a:cxnLst/>
              <a:rect l="l" t="t" r="r" b="b"/>
              <a:pathLst>
                <a:path w="2246" h="1955" extrusionOk="0">
                  <a:moveTo>
                    <a:pt x="1497" y="0"/>
                  </a:moveTo>
                  <a:lnTo>
                    <a:pt x="1" y="1518"/>
                  </a:lnTo>
                  <a:cubicBezTo>
                    <a:pt x="109" y="1648"/>
                    <a:pt x="174" y="1800"/>
                    <a:pt x="261" y="1951"/>
                  </a:cubicBezTo>
                  <a:cubicBezTo>
                    <a:pt x="303" y="1953"/>
                    <a:pt x="344" y="1954"/>
                    <a:pt x="383" y="1954"/>
                  </a:cubicBezTo>
                  <a:cubicBezTo>
                    <a:pt x="2245" y="1954"/>
                    <a:pt x="1497" y="0"/>
                    <a:pt x="1497" y="0"/>
                  </a:cubicBezTo>
                  <a:close/>
                </a:path>
              </a:pathLst>
            </a:custGeom>
            <a:solidFill>
              <a:srgbClr val="A5B7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9" name="Google Shape;5797;p83"/>
            <p:cNvSpPr/>
            <p:nvPr/>
          </p:nvSpPr>
          <p:spPr>
            <a:xfrm>
              <a:off x="1210668" y="1863230"/>
              <a:ext cx="58690" cy="58444"/>
            </a:xfrm>
            <a:custGeom>
              <a:avLst/>
              <a:gdLst/>
              <a:ahLst/>
              <a:cxnLst/>
              <a:rect l="l" t="t" r="r" b="b"/>
              <a:pathLst>
                <a:path w="1193" h="1188" extrusionOk="0">
                  <a:moveTo>
                    <a:pt x="1149" y="1"/>
                  </a:moveTo>
                  <a:cubicBezTo>
                    <a:pt x="1144" y="1"/>
                    <a:pt x="1138" y="6"/>
                    <a:pt x="1128" y="17"/>
                  </a:cubicBezTo>
                  <a:lnTo>
                    <a:pt x="22" y="971"/>
                  </a:lnTo>
                  <a:cubicBezTo>
                    <a:pt x="0" y="993"/>
                    <a:pt x="0" y="1014"/>
                    <a:pt x="22" y="1036"/>
                  </a:cubicBezTo>
                  <a:cubicBezTo>
                    <a:pt x="33" y="1047"/>
                    <a:pt x="44" y="1052"/>
                    <a:pt x="54" y="1052"/>
                  </a:cubicBezTo>
                  <a:cubicBezTo>
                    <a:pt x="65" y="1052"/>
                    <a:pt x="76" y="1047"/>
                    <a:pt x="87" y="1036"/>
                  </a:cubicBezTo>
                  <a:lnTo>
                    <a:pt x="1084" y="169"/>
                  </a:lnTo>
                  <a:lnTo>
                    <a:pt x="1084" y="169"/>
                  </a:lnTo>
                  <a:cubicBezTo>
                    <a:pt x="1019" y="407"/>
                    <a:pt x="846" y="906"/>
                    <a:pt x="564" y="1058"/>
                  </a:cubicBezTo>
                  <a:cubicBezTo>
                    <a:pt x="513" y="1083"/>
                    <a:pt x="462" y="1094"/>
                    <a:pt x="412" y="1094"/>
                  </a:cubicBezTo>
                  <a:cubicBezTo>
                    <a:pt x="376" y="1094"/>
                    <a:pt x="340" y="1089"/>
                    <a:pt x="304" y="1080"/>
                  </a:cubicBezTo>
                  <a:cubicBezTo>
                    <a:pt x="299" y="1077"/>
                    <a:pt x="294" y="1076"/>
                    <a:pt x="289" y="1076"/>
                  </a:cubicBezTo>
                  <a:cubicBezTo>
                    <a:pt x="252" y="1076"/>
                    <a:pt x="222" y="1145"/>
                    <a:pt x="260" y="1145"/>
                  </a:cubicBezTo>
                  <a:cubicBezTo>
                    <a:pt x="304" y="1166"/>
                    <a:pt x="369" y="1188"/>
                    <a:pt x="412" y="1188"/>
                  </a:cubicBezTo>
                  <a:cubicBezTo>
                    <a:pt x="477" y="1188"/>
                    <a:pt x="542" y="1166"/>
                    <a:pt x="586" y="1145"/>
                  </a:cubicBezTo>
                  <a:cubicBezTo>
                    <a:pt x="998" y="928"/>
                    <a:pt x="1193" y="104"/>
                    <a:pt x="1193" y="61"/>
                  </a:cubicBezTo>
                  <a:cubicBezTo>
                    <a:pt x="1193" y="39"/>
                    <a:pt x="1193" y="17"/>
                    <a:pt x="1171" y="17"/>
                  </a:cubicBezTo>
                  <a:cubicBezTo>
                    <a:pt x="1160" y="6"/>
                    <a:pt x="1155" y="1"/>
                    <a:pt x="11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20" name="Google Shape;5798;p83"/>
            <p:cNvSpPr/>
            <p:nvPr/>
          </p:nvSpPr>
          <p:spPr>
            <a:xfrm>
              <a:off x="1003749" y="1872577"/>
              <a:ext cx="194173" cy="107786"/>
            </a:xfrm>
            <a:custGeom>
              <a:avLst/>
              <a:gdLst/>
              <a:ahLst/>
              <a:cxnLst/>
              <a:rect l="l" t="t" r="r" b="b"/>
              <a:pathLst>
                <a:path w="3947" h="2191" extrusionOk="0">
                  <a:moveTo>
                    <a:pt x="3881" y="1"/>
                  </a:moveTo>
                  <a:cubicBezTo>
                    <a:pt x="3729" y="66"/>
                    <a:pt x="369" y="1497"/>
                    <a:pt x="22" y="2147"/>
                  </a:cubicBezTo>
                  <a:cubicBezTo>
                    <a:pt x="0" y="2147"/>
                    <a:pt x="0" y="2190"/>
                    <a:pt x="22" y="2190"/>
                  </a:cubicBezTo>
                  <a:lnTo>
                    <a:pt x="44" y="2190"/>
                  </a:lnTo>
                  <a:cubicBezTo>
                    <a:pt x="65" y="2190"/>
                    <a:pt x="65" y="2190"/>
                    <a:pt x="87" y="2169"/>
                  </a:cubicBezTo>
                  <a:cubicBezTo>
                    <a:pt x="434" y="1562"/>
                    <a:pt x="3881" y="66"/>
                    <a:pt x="3903" y="66"/>
                  </a:cubicBezTo>
                  <a:cubicBezTo>
                    <a:pt x="3924" y="66"/>
                    <a:pt x="3946" y="44"/>
                    <a:pt x="3924" y="22"/>
                  </a:cubicBezTo>
                  <a:cubicBezTo>
                    <a:pt x="3924" y="1"/>
                    <a:pt x="3903" y="1"/>
                    <a:pt x="38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21" name="Google Shape;5799;p83"/>
            <p:cNvSpPr/>
            <p:nvPr/>
          </p:nvSpPr>
          <p:spPr>
            <a:xfrm>
              <a:off x="934383" y="2283856"/>
              <a:ext cx="147241" cy="226592"/>
            </a:xfrm>
            <a:custGeom>
              <a:avLst/>
              <a:gdLst/>
              <a:ahLst/>
              <a:cxnLst/>
              <a:rect l="l" t="t" r="r" b="b"/>
              <a:pathLst>
                <a:path w="2993" h="4606" extrusionOk="0">
                  <a:moveTo>
                    <a:pt x="729" y="0"/>
                  </a:moveTo>
                  <a:cubicBezTo>
                    <a:pt x="554" y="0"/>
                    <a:pt x="418" y="40"/>
                    <a:pt x="348" y="139"/>
                  </a:cubicBezTo>
                  <a:cubicBezTo>
                    <a:pt x="1" y="660"/>
                    <a:pt x="88" y="4606"/>
                    <a:pt x="88" y="4606"/>
                  </a:cubicBezTo>
                  <a:lnTo>
                    <a:pt x="1280" y="4541"/>
                  </a:lnTo>
                  <a:cubicBezTo>
                    <a:pt x="1280" y="4541"/>
                    <a:pt x="847" y="1332"/>
                    <a:pt x="1128" y="1180"/>
                  </a:cubicBezTo>
                  <a:cubicBezTo>
                    <a:pt x="1148" y="1170"/>
                    <a:pt x="1172" y="1166"/>
                    <a:pt x="1200" y="1166"/>
                  </a:cubicBezTo>
                  <a:cubicBezTo>
                    <a:pt x="1623" y="1166"/>
                    <a:pt x="2993" y="2156"/>
                    <a:pt x="2993" y="2156"/>
                  </a:cubicBezTo>
                  <a:lnTo>
                    <a:pt x="2906" y="725"/>
                  </a:lnTo>
                  <a:cubicBezTo>
                    <a:pt x="2906" y="725"/>
                    <a:pt x="1471" y="0"/>
                    <a:pt x="7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22" name="Google Shape;5800;p83"/>
            <p:cNvSpPr/>
            <p:nvPr/>
          </p:nvSpPr>
          <p:spPr>
            <a:xfrm>
              <a:off x="1081577" y="2402664"/>
              <a:ext cx="120577" cy="267768"/>
            </a:xfrm>
            <a:custGeom>
              <a:avLst/>
              <a:gdLst/>
              <a:ahLst/>
              <a:cxnLst/>
              <a:rect l="l" t="t" r="r" b="b"/>
              <a:pathLst>
                <a:path w="2451" h="5443" extrusionOk="0">
                  <a:moveTo>
                    <a:pt x="1605" y="1"/>
                  </a:moveTo>
                  <a:cubicBezTo>
                    <a:pt x="1475" y="66"/>
                    <a:pt x="23" y="348"/>
                    <a:pt x="1" y="5248"/>
                  </a:cubicBezTo>
                  <a:lnTo>
                    <a:pt x="1150" y="5443"/>
                  </a:lnTo>
                  <a:cubicBezTo>
                    <a:pt x="1150" y="5443"/>
                    <a:pt x="1302" y="1323"/>
                    <a:pt x="2451" y="781"/>
                  </a:cubicBezTo>
                  <a:lnTo>
                    <a:pt x="160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23" name="Google Shape;5801;p83"/>
            <p:cNvSpPr/>
            <p:nvPr/>
          </p:nvSpPr>
          <p:spPr>
            <a:xfrm>
              <a:off x="1499694" y="2406944"/>
              <a:ext cx="186695" cy="201650"/>
            </a:xfrm>
            <a:custGeom>
              <a:avLst/>
              <a:gdLst/>
              <a:ahLst/>
              <a:cxnLst/>
              <a:rect l="l" t="t" r="r" b="b"/>
              <a:pathLst>
                <a:path w="3795" h="4099" extrusionOk="0">
                  <a:moveTo>
                    <a:pt x="1713" y="1"/>
                  </a:moveTo>
                  <a:lnTo>
                    <a:pt x="716" y="304"/>
                  </a:lnTo>
                  <a:cubicBezTo>
                    <a:pt x="694" y="434"/>
                    <a:pt x="1" y="1735"/>
                    <a:pt x="2971" y="4098"/>
                  </a:cubicBezTo>
                  <a:lnTo>
                    <a:pt x="3795" y="3274"/>
                  </a:lnTo>
                  <a:cubicBezTo>
                    <a:pt x="3795" y="3274"/>
                    <a:pt x="1345" y="1193"/>
                    <a:pt x="17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24" name="Google Shape;5802;p83"/>
            <p:cNvSpPr/>
            <p:nvPr/>
          </p:nvSpPr>
          <p:spPr>
            <a:xfrm>
              <a:off x="1390922" y="2452795"/>
              <a:ext cx="145076" cy="236825"/>
            </a:xfrm>
            <a:custGeom>
              <a:avLst/>
              <a:gdLst/>
              <a:ahLst/>
              <a:cxnLst/>
              <a:rect l="l" t="t" r="r" b="b"/>
              <a:pathLst>
                <a:path w="2949" h="4814" extrusionOk="0">
                  <a:moveTo>
                    <a:pt x="1214" y="1"/>
                  </a:moveTo>
                  <a:lnTo>
                    <a:pt x="1214" y="1"/>
                  </a:lnTo>
                  <a:cubicBezTo>
                    <a:pt x="1149" y="109"/>
                    <a:pt x="0" y="2342"/>
                    <a:pt x="1908" y="4814"/>
                  </a:cubicBezTo>
                  <a:lnTo>
                    <a:pt x="2949" y="4315"/>
                  </a:lnTo>
                  <a:cubicBezTo>
                    <a:pt x="2949" y="4315"/>
                    <a:pt x="1388" y="1518"/>
                    <a:pt x="2103" y="521"/>
                  </a:cubicBezTo>
                  <a:lnTo>
                    <a:pt x="12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25" name="Google Shape;5803;p83"/>
            <p:cNvSpPr/>
            <p:nvPr/>
          </p:nvSpPr>
          <p:spPr>
            <a:xfrm>
              <a:off x="1173328" y="2374081"/>
              <a:ext cx="360550" cy="115313"/>
            </a:xfrm>
            <a:custGeom>
              <a:avLst/>
              <a:gdLst/>
              <a:ahLst/>
              <a:cxnLst/>
              <a:rect l="l" t="t" r="r" b="b"/>
              <a:pathLst>
                <a:path w="7329" h="2344" extrusionOk="0">
                  <a:moveTo>
                    <a:pt x="3786" y="1"/>
                  </a:moveTo>
                  <a:cubicBezTo>
                    <a:pt x="3075" y="1"/>
                    <a:pt x="2413" y="101"/>
                    <a:pt x="1973" y="257"/>
                  </a:cubicBezTo>
                  <a:cubicBezTo>
                    <a:pt x="1106" y="582"/>
                    <a:pt x="391" y="1254"/>
                    <a:pt x="0" y="2078"/>
                  </a:cubicBezTo>
                  <a:cubicBezTo>
                    <a:pt x="1106" y="2255"/>
                    <a:pt x="2224" y="2343"/>
                    <a:pt x="3342" y="2343"/>
                  </a:cubicBezTo>
                  <a:cubicBezTo>
                    <a:pt x="4680" y="2343"/>
                    <a:pt x="6017" y="2217"/>
                    <a:pt x="7328" y="1969"/>
                  </a:cubicBezTo>
                  <a:cubicBezTo>
                    <a:pt x="7164" y="492"/>
                    <a:pt x="5356" y="1"/>
                    <a:pt x="3786" y="1"/>
                  </a:cubicBezTo>
                  <a:close/>
                </a:path>
              </a:pathLst>
            </a:custGeom>
            <a:solidFill>
              <a:srgbClr val="A5B7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26" name="Google Shape;5804;p83"/>
            <p:cNvSpPr/>
            <p:nvPr/>
          </p:nvSpPr>
          <p:spPr>
            <a:xfrm>
              <a:off x="1068786" y="2256552"/>
              <a:ext cx="91798" cy="213359"/>
            </a:xfrm>
            <a:custGeom>
              <a:avLst/>
              <a:gdLst/>
              <a:ahLst/>
              <a:cxnLst/>
              <a:rect l="l" t="t" r="r" b="b"/>
              <a:pathLst>
                <a:path w="1866" h="4337" extrusionOk="0">
                  <a:moveTo>
                    <a:pt x="283" y="1"/>
                  </a:moveTo>
                  <a:cubicBezTo>
                    <a:pt x="283" y="1"/>
                    <a:pt x="1" y="2429"/>
                    <a:pt x="22" y="3274"/>
                  </a:cubicBezTo>
                  <a:cubicBezTo>
                    <a:pt x="22" y="3751"/>
                    <a:pt x="326" y="4163"/>
                    <a:pt x="760" y="4337"/>
                  </a:cubicBezTo>
                  <a:cubicBezTo>
                    <a:pt x="1865" y="2342"/>
                    <a:pt x="283" y="1"/>
                    <a:pt x="283" y="1"/>
                  </a:cubicBezTo>
                  <a:close/>
                </a:path>
              </a:pathLst>
            </a:custGeom>
            <a:solidFill>
              <a:srgbClr val="A5B7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27" name="Google Shape;5805;p83"/>
            <p:cNvSpPr/>
            <p:nvPr/>
          </p:nvSpPr>
          <p:spPr>
            <a:xfrm>
              <a:off x="1079462" y="2392284"/>
              <a:ext cx="10725" cy="24302"/>
            </a:xfrm>
            <a:custGeom>
              <a:avLst/>
              <a:gdLst/>
              <a:ahLst/>
              <a:cxnLst/>
              <a:rect l="l" t="t" r="r" b="b"/>
              <a:pathLst>
                <a:path w="218" h="494" extrusionOk="0">
                  <a:moveTo>
                    <a:pt x="55" y="0"/>
                  </a:moveTo>
                  <a:cubicBezTo>
                    <a:pt x="44" y="0"/>
                    <a:pt x="33" y="6"/>
                    <a:pt x="22" y="17"/>
                  </a:cubicBezTo>
                  <a:cubicBezTo>
                    <a:pt x="1" y="38"/>
                    <a:pt x="1" y="60"/>
                    <a:pt x="22" y="82"/>
                  </a:cubicBezTo>
                  <a:cubicBezTo>
                    <a:pt x="109" y="168"/>
                    <a:pt x="131" y="320"/>
                    <a:pt x="109" y="450"/>
                  </a:cubicBezTo>
                  <a:cubicBezTo>
                    <a:pt x="109" y="472"/>
                    <a:pt x="109" y="494"/>
                    <a:pt x="131" y="494"/>
                  </a:cubicBezTo>
                  <a:cubicBezTo>
                    <a:pt x="152" y="494"/>
                    <a:pt x="174" y="472"/>
                    <a:pt x="174" y="450"/>
                  </a:cubicBezTo>
                  <a:cubicBezTo>
                    <a:pt x="217" y="299"/>
                    <a:pt x="174" y="147"/>
                    <a:pt x="87" y="17"/>
                  </a:cubicBezTo>
                  <a:cubicBezTo>
                    <a:pt x="76" y="6"/>
                    <a:pt x="66" y="0"/>
                    <a:pt x="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28" name="Google Shape;5806;p83"/>
            <p:cNvSpPr/>
            <p:nvPr/>
          </p:nvSpPr>
          <p:spPr>
            <a:xfrm>
              <a:off x="1082660" y="2356026"/>
              <a:ext cx="10725" cy="24302"/>
            </a:xfrm>
            <a:custGeom>
              <a:avLst/>
              <a:gdLst/>
              <a:ahLst/>
              <a:cxnLst/>
              <a:rect l="l" t="t" r="r" b="b"/>
              <a:pathLst>
                <a:path w="218" h="494" extrusionOk="0">
                  <a:moveTo>
                    <a:pt x="44" y="0"/>
                  </a:moveTo>
                  <a:cubicBezTo>
                    <a:pt x="33" y="0"/>
                    <a:pt x="22" y="6"/>
                    <a:pt x="22" y="17"/>
                  </a:cubicBezTo>
                  <a:cubicBezTo>
                    <a:pt x="1" y="17"/>
                    <a:pt x="1" y="38"/>
                    <a:pt x="22" y="60"/>
                  </a:cubicBezTo>
                  <a:cubicBezTo>
                    <a:pt x="87" y="168"/>
                    <a:pt x="131" y="298"/>
                    <a:pt x="109" y="429"/>
                  </a:cubicBezTo>
                  <a:cubicBezTo>
                    <a:pt x="109" y="450"/>
                    <a:pt x="109" y="472"/>
                    <a:pt x="131" y="494"/>
                  </a:cubicBezTo>
                  <a:cubicBezTo>
                    <a:pt x="152" y="494"/>
                    <a:pt x="174" y="472"/>
                    <a:pt x="174" y="450"/>
                  </a:cubicBezTo>
                  <a:cubicBezTo>
                    <a:pt x="217" y="298"/>
                    <a:pt x="174" y="125"/>
                    <a:pt x="66" y="17"/>
                  </a:cubicBezTo>
                  <a:cubicBezTo>
                    <a:pt x="66" y="6"/>
                    <a:pt x="55" y="0"/>
                    <a:pt x="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29" name="Google Shape;5807;p83"/>
            <p:cNvSpPr/>
            <p:nvPr/>
          </p:nvSpPr>
          <p:spPr>
            <a:xfrm>
              <a:off x="1093335" y="2384806"/>
              <a:ext cx="10725" cy="24302"/>
            </a:xfrm>
            <a:custGeom>
              <a:avLst/>
              <a:gdLst/>
              <a:ahLst/>
              <a:cxnLst/>
              <a:rect l="l" t="t" r="r" b="b"/>
              <a:pathLst>
                <a:path w="218" h="494" extrusionOk="0">
                  <a:moveTo>
                    <a:pt x="52" y="1"/>
                  </a:moveTo>
                  <a:cubicBezTo>
                    <a:pt x="44" y="1"/>
                    <a:pt x="33" y="6"/>
                    <a:pt x="22" y="17"/>
                  </a:cubicBezTo>
                  <a:cubicBezTo>
                    <a:pt x="0" y="39"/>
                    <a:pt x="0" y="60"/>
                    <a:pt x="22" y="82"/>
                  </a:cubicBezTo>
                  <a:cubicBezTo>
                    <a:pt x="109" y="169"/>
                    <a:pt x="130" y="320"/>
                    <a:pt x="109" y="451"/>
                  </a:cubicBezTo>
                  <a:cubicBezTo>
                    <a:pt x="109" y="472"/>
                    <a:pt x="109" y="494"/>
                    <a:pt x="130" y="494"/>
                  </a:cubicBezTo>
                  <a:cubicBezTo>
                    <a:pt x="152" y="494"/>
                    <a:pt x="174" y="472"/>
                    <a:pt x="174" y="451"/>
                  </a:cubicBezTo>
                  <a:cubicBezTo>
                    <a:pt x="217" y="299"/>
                    <a:pt x="174" y="147"/>
                    <a:pt x="65" y="17"/>
                  </a:cubicBezTo>
                  <a:cubicBezTo>
                    <a:pt x="65" y="6"/>
                    <a:pt x="60" y="1"/>
                    <a:pt x="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30" name="Google Shape;5808;p83"/>
            <p:cNvSpPr/>
            <p:nvPr/>
          </p:nvSpPr>
          <p:spPr>
            <a:xfrm>
              <a:off x="1093335" y="2423228"/>
              <a:ext cx="10725" cy="24302"/>
            </a:xfrm>
            <a:custGeom>
              <a:avLst/>
              <a:gdLst/>
              <a:ahLst/>
              <a:cxnLst/>
              <a:rect l="l" t="t" r="r" b="b"/>
              <a:pathLst>
                <a:path w="218" h="494" extrusionOk="0">
                  <a:moveTo>
                    <a:pt x="52" y="0"/>
                  </a:moveTo>
                  <a:cubicBezTo>
                    <a:pt x="44" y="0"/>
                    <a:pt x="33" y="6"/>
                    <a:pt x="22" y="16"/>
                  </a:cubicBezTo>
                  <a:cubicBezTo>
                    <a:pt x="0" y="16"/>
                    <a:pt x="0" y="60"/>
                    <a:pt x="22" y="60"/>
                  </a:cubicBezTo>
                  <a:cubicBezTo>
                    <a:pt x="109" y="168"/>
                    <a:pt x="130" y="298"/>
                    <a:pt x="109" y="428"/>
                  </a:cubicBezTo>
                  <a:cubicBezTo>
                    <a:pt x="109" y="450"/>
                    <a:pt x="109" y="472"/>
                    <a:pt x="130" y="493"/>
                  </a:cubicBezTo>
                  <a:cubicBezTo>
                    <a:pt x="152" y="493"/>
                    <a:pt x="174" y="472"/>
                    <a:pt x="174" y="450"/>
                  </a:cubicBezTo>
                  <a:cubicBezTo>
                    <a:pt x="217" y="298"/>
                    <a:pt x="174" y="147"/>
                    <a:pt x="65" y="16"/>
                  </a:cubicBezTo>
                  <a:cubicBezTo>
                    <a:pt x="65" y="6"/>
                    <a:pt x="60" y="0"/>
                    <a:pt x="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31" name="Google Shape;5809;p83"/>
            <p:cNvSpPr/>
            <p:nvPr/>
          </p:nvSpPr>
          <p:spPr>
            <a:xfrm>
              <a:off x="1494676" y="2274459"/>
              <a:ext cx="21055" cy="16284"/>
            </a:xfrm>
            <a:custGeom>
              <a:avLst/>
              <a:gdLst/>
              <a:ahLst/>
              <a:cxnLst/>
              <a:rect l="l" t="t" r="r" b="b"/>
              <a:pathLst>
                <a:path w="428" h="331" extrusionOk="0">
                  <a:moveTo>
                    <a:pt x="43" y="1"/>
                  </a:moveTo>
                  <a:cubicBezTo>
                    <a:pt x="11" y="1"/>
                    <a:pt x="0" y="52"/>
                    <a:pt x="38" y="70"/>
                  </a:cubicBezTo>
                  <a:cubicBezTo>
                    <a:pt x="38" y="70"/>
                    <a:pt x="298" y="135"/>
                    <a:pt x="341" y="287"/>
                  </a:cubicBezTo>
                  <a:cubicBezTo>
                    <a:pt x="363" y="309"/>
                    <a:pt x="363" y="330"/>
                    <a:pt x="385" y="330"/>
                  </a:cubicBezTo>
                  <a:lnTo>
                    <a:pt x="406" y="309"/>
                  </a:lnTo>
                  <a:cubicBezTo>
                    <a:pt x="428" y="309"/>
                    <a:pt x="428" y="287"/>
                    <a:pt x="428" y="265"/>
                  </a:cubicBezTo>
                  <a:cubicBezTo>
                    <a:pt x="341" y="70"/>
                    <a:pt x="59" y="5"/>
                    <a:pt x="59" y="5"/>
                  </a:cubicBezTo>
                  <a:cubicBezTo>
                    <a:pt x="53" y="2"/>
                    <a:pt x="48" y="1"/>
                    <a:pt x="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32" name="Google Shape;5810;p83"/>
            <p:cNvSpPr/>
            <p:nvPr/>
          </p:nvSpPr>
          <p:spPr>
            <a:xfrm>
              <a:off x="1473030" y="2242679"/>
              <a:ext cx="21400" cy="16038"/>
            </a:xfrm>
            <a:custGeom>
              <a:avLst/>
              <a:gdLst/>
              <a:ahLst/>
              <a:cxnLst/>
              <a:rect l="l" t="t" r="r" b="b"/>
              <a:pathLst>
                <a:path w="435" h="326" extrusionOk="0">
                  <a:moveTo>
                    <a:pt x="66" y="1"/>
                  </a:moveTo>
                  <a:cubicBezTo>
                    <a:pt x="44" y="1"/>
                    <a:pt x="22" y="1"/>
                    <a:pt x="1" y="22"/>
                  </a:cubicBezTo>
                  <a:cubicBezTo>
                    <a:pt x="1" y="44"/>
                    <a:pt x="22" y="66"/>
                    <a:pt x="44" y="87"/>
                  </a:cubicBezTo>
                  <a:cubicBezTo>
                    <a:pt x="44" y="87"/>
                    <a:pt x="283" y="131"/>
                    <a:pt x="348" y="304"/>
                  </a:cubicBezTo>
                  <a:cubicBezTo>
                    <a:pt x="348" y="304"/>
                    <a:pt x="369" y="326"/>
                    <a:pt x="391" y="326"/>
                  </a:cubicBezTo>
                  <a:cubicBezTo>
                    <a:pt x="413" y="304"/>
                    <a:pt x="434" y="283"/>
                    <a:pt x="413" y="261"/>
                  </a:cubicBezTo>
                  <a:cubicBezTo>
                    <a:pt x="348" y="66"/>
                    <a:pt x="66" y="1"/>
                    <a:pt x="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33" name="Google Shape;5811;p83"/>
            <p:cNvSpPr/>
            <p:nvPr/>
          </p:nvSpPr>
          <p:spPr>
            <a:xfrm>
              <a:off x="1508254" y="2256109"/>
              <a:ext cx="21351" cy="16480"/>
            </a:xfrm>
            <a:custGeom>
              <a:avLst/>
              <a:gdLst/>
              <a:ahLst/>
              <a:cxnLst/>
              <a:rect l="l" t="t" r="r" b="b"/>
              <a:pathLst>
                <a:path w="434" h="335" extrusionOk="0">
                  <a:moveTo>
                    <a:pt x="47" y="1"/>
                  </a:moveTo>
                  <a:cubicBezTo>
                    <a:pt x="33" y="1"/>
                    <a:pt x="22" y="16"/>
                    <a:pt x="22" y="31"/>
                  </a:cubicBezTo>
                  <a:cubicBezTo>
                    <a:pt x="0" y="53"/>
                    <a:pt x="22" y="75"/>
                    <a:pt x="44" y="75"/>
                  </a:cubicBezTo>
                  <a:cubicBezTo>
                    <a:pt x="44" y="75"/>
                    <a:pt x="282" y="140"/>
                    <a:pt x="347" y="291"/>
                  </a:cubicBezTo>
                  <a:cubicBezTo>
                    <a:pt x="347" y="313"/>
                    <a:pt x="369" y="335"/>
                    <a:pt x="390" y="335"/>
                  </a:cubicBezTo>
                  <a:lnTo>
                    <a:pt x="412" y="313"/>
                  </a:lnTo>
                  <a:cubicBezTo>
                    <a:pt x="412" y="313"/>
                    <a:pt x="434" y="291"/>
                    <a:pt x="434" y="270"/>
                  </a:cubicBezTo>
                  <a:cubicBezTo>
                    <a:pt x="347" y="140"/>
                    <a:pt x="217" y="31"/>
                    <a:pt x="65" y="10"/>
                  </a:cubicBezTo>
                  <a:cubicBezTo>
                    <a:pt x="59" y="3"/>
                    <a:pt x="52" y="1"/>
                    <a:pt x="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34" name="Google Shape;5812;p83"/>
            <p:cNvSpPr/>
            <p:nvPr/>
          </p:nvSpPr>
          <p:spPr>
            <a:xfrm>
              <a:off x="1452761" y="2262554"/>
              <a:ext cx="24598" cy="7920"/>
            </a:xfrm>
            <a:custGeom>
              <a:avLst/>
              <a:gdLst/>
              <a:ahLst/>
              <a:cxnLst/>
              <a:rect l="l" t="t" r="r" b="b"/>
              <a:pathLst>
                <a:path w="500" h="161" extrusionOk="0">
                  <a:moveTo>
                    <a:pt x="154" y="1"/>
                  </a:moveTo>
                  <a:cubicBezTo>
                    <a:pt x="117" y="1"/>
                    <a:pt x="80" y="4"/>
                    <a:pt x="44" y="9"/>
                  </a:cubicBezTo>
                  <a:cubicBezTo>
                    <a:pt x="22" y="30"/>
                    <a:pt x="1" y="52"/>
                    <a:pt x="1" y="74"/>
                  </a:cubicBezTo>
                  <a:cubicBezTo>
                    <a:pt x="22" y="95"/>
                    <a:pt x="44" y="95"/>
                    <a:pt x="66" y="95"/>
                  </a:cubicBezTo>
                  <a:cubicBezTo>
                    <a:pt x="98" y="90"/>
                    <a:pt x="131" y="87"/>
                    <a:pt x="163" y="87"/>
                  </a:cubicBezTo>
                  <a:cubicBezTo>
                    <a:pt x="260" y="87"/>
                    <a:pt x="353" y="112"/>
                    <a:pt x="434" y="160"/>
                  </a:cubicBezTo>
                  <a:lnTo>
                    <a:pt x="499" y="160"/>
                  </a:lnTo>
                  <a:cubicBezTo>
                    <a:pt x="499" y="139"/>
                    <a:pt x="499" y="117"/>
                    <a:pt x="499" y="95"/>
                  </a:cubicBezTo>
                  <a:cubicBezTo>
                    <a:pt x="400" y="29"/>
                    <a:pt x="275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35" name="Google Shape;5813;p83"/>
            <p:cNvSpPr/>
            <p:nvPr/>
          </p:nvSpPr>
          <p:spPr>
            <a:xfrm>
              <a:off x="1437855" y="2238645"/>
              <a:ext cx="24548" cy="8363"/>
            </a:xfrm>
            <a:custGeom>
              <a:avLst/>
              <a:gdLst/>
              <a:ahLst/>
              <a:cxnLst/>
              <a:rect l="l" t="t" r="r" b="b"/>
              <a:pathLst>
                <a:path w="499" h="170" extrusionOk="0">
                  <a:moveTo>
                    <a:pt x="169" y="1"/>
                  </a:moveTo>
                  <a:cubicBezTo>
                    <a:pt x="126" y="1"/>
                    <a:pt x="84" y="6"/>
                    <a:pt x="44" y="18"/>
                  </a:cubicBezTo>
                  <a:cubicBezTo>
                    <a:pt x="0" y="18"/>
                    <a:pt x="0" y="104"/>
                    <a:pt x="65" y="104"/>
                  </a:cubicBezTo>
                  <a:cubicBezTo>
                    <a:pt x="109" y="90"/>
                    <a:pt x="152" y="83"/>
                    <a:pt x="195" y="83"/>
                  </a:cubicBezTo>
                  <a:cubicBezTo>
                    <a:pt x="280" y="83"/>
                    <a:pt x="362" y="112"/>
                    <a:pt x="434" y="169"/>
                  </a:cubicBezTo>
                  <a:lnTo>
                    <a:pt x="477" y="169"/>
                  </a:lnTo>
                  <a:cubicBezTo>
                    <a:pt x="499" y="148"/>
                    <a:pt x="499" y="126"/>
                    <a:pt x="477" y="104"/>
                  </a:cubicBezTo>
                  <a:cubicBezTo>
                    <a:pt x="398" y="41"/>
                    <a:pt x="284" y="1"/>
                    <a:pt x="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36" name="Google Shape;5814;p83"/>
            <p:cNvSpPr/>
            <p:nvPr/>
          </p:nvSpPr>
          <p:spPr>
            <a:xfrm>
              <a:off x="1272507" y="2094008"/>
              <a:ext cx="7527" cy="23958"/>
            </a:xfrm>
            <a:custGeom>
              <a:avLst/>
              <a:gdLst/>
              <a:ahLst/>
              <a:cxnLst/>
              <a:rect l="l" t="t" r="r" b="b"/>
              <a:pathLst>
                <a:path w="153" h="487" extrusionOk="0">
                  <a:moveTo>
                    <a:pt x="49" y="0"/>
                  </a:moveTo>
                  <a:cubicBezTo>
                    <a:pt x="46" y="0"/>
                    <a:pt x="44" y="3"/>
                    <a:pt x="44" y="9"/>
                  </a:cubicBezTo>
                  <a:cubicBezTo>
                    <a:pt x="22" y="9"/>
                    <a:pt x="1" y="31"/>
                    <a:pt x="22" y="53"/>
                  </a:cubicBezTo>
                  <a:cubicBezTo>
                    <a:pt x="66" y="161"/>
                    <a:pt x="66" y="313"/>
                    <a:pt x="22" y="421"/>
                  </a:cubicBezTo>
                  <a:cubicBezTo>
                    <a:pt x="1" y="443"/>
                    <a:pt x="1" y="464"/>
                    <a:pt x="22" y="486"/>
                  </a:cubicBezTo>
                  <a:lnTo>
                    <a:pt x="66" y="486"/>
                  </a:lnTo>
                  <a:cubicBezTo>
                    <a:pt x="131" y="334"/>
                    <a:pt x="153" y="161"/>
                    <a:pt x="87" y="31"/>
                  </a:cubicBezTo>
                  <a:cubicBezTo>
                    <a:pt x="72" y="16"/>
                    <a:pt x="57" y="0"/>
                    <a:pt x="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37" name="Google Shape;5815;p83"/>
            <p:cNvSpPr/>
            <p:nvPr/>
          </p:nvSpPr>
          <p:spPr>
            <a:xfrm>
              <a:off x="1251205" y="2082989"/>
              <a:ext cx="8560" cy="24302"/>
            </a:xfrm>
            <a:custGeom>
              <a:avLst/>
              <a:gdLst/>
              <a:ahLst/>
              <a:cxnLst/>
              <a:rect l="l" t="t" r="r" b="b"/>
              <a:pathLst>
                <a:path w="174" h="494" extrusionOk="0">
                  <a:moveTo>
                    <a:pt x="43" y="0"/>
                  </a:moveTo>
                  <a:cubicBezTo>
                    <a:pt x="33" y="0"/>
                    <a:pt x="22" y="6"/>
                    <a:pt x="22" y="16"/>
                  </a:cubicBezTo>
                  <a:cubicBezTo>
                    <a:pt x="0" y="38"/>
                    <a:pt x="0" y="60"/>
                    <a:pt x="22" y="60"/>
                  </a:cubicBezTo>
                  <a:cubicBezTo>
                    <a:pt x="87" y="190"/>
                    <a:pt x="109" y="320"/>
                    <a:pt x="65" y="450"/>
                  </a:cubicBezTo>
                  <a:cubicBezTo>
                    <a:pt x="65" y="472"/>
                    <a:pt x="65" y="493"/>
                    <a:pt x="87" y="493"/>
                  </a:cubicBezTo>
                  <a:lnTo>
                    <a:pt x="109" y="493"/>
                  </a:lnTo>
                  <a:cubicBezTo>
                    <a:pt x="109" y="493"/>
                    <a:pt x="130" y="472"/>
                    <a:pt x="130" y="472"/>
                  </a:cubicBezTo>
                  <a:cubicBezTo>
                    <a:pt x="174" y="320"/>
                    <a:pt x="152" y="146"/>
                    <a:pt x="65" y="16"/>
                  </a:cubicBezTo>
                  <a:cubicBezTo>
                    <a:pt x="65" y="6"/>
                    <a:pt x="54" y="0"/>
                    <a:pt x="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38" name="Google Shape;5816;p83"/>
            <p:cNvSpPr/>
            <p:nvPr/>
          </p:nvSpPr>
          <p:spPr>
            <a:xfrm>
              <a:off x="1260257" y="2126773"/>
              <a:ext cx="11266" cy="24253"/>
            </a:xfrm>
            <a:custGeom>
              <a:avLst/>
              <a:gdLst/>
              <a:ahLst/>
              <a:cxnLst/>
              <a:rect l="l" t="t" r="r" b="b"/>
              <a:pathLst>
                <a:path w="229" h="493" extrusionOk="0">
                  <a:moveTo>
                    <a:pt x="74" y="1"/>
                  </a:moveTo>
                  <a:cubicBezTo>
                    <a:pt x="42" y="1"/>
                    <a:pt x="0" y="42"/>
                    <a:pt x="33" y="59"/>
                  </a:cubicBezTo>
                  <a:cubicBezTo>
                    <a:pt x="120" y="167"/>
                    <a:pt x="141" y="297"/>
                    <a:pt x="120" y="427"/>
                  </a:cubicBezTo>
                  <a:cubicBezTo>
                    <a:pt x="120" y="449"/>
                    <a:pt x="120" y="471"/>
                    <a:pt x="163" y="492"/>
                  </a:cubicBezTo>
                  <a:cubicBezTo>
                    <a:pt x="163" y="492"/>
                    <a:pt x="185" y="471"/>
                    <a:pt x="206" y="449"/>
                  </a:cubicBezTo>
                  <a:cubicBezTo>
                    <a:pt x="228" y="297"/>
                    <a:pt x="185" y="145"/>
                    <a:pt x="98" y="15"/>
                  </a:cubicBezTo>
                  <a:cubicBezTo>
                    <a:pt x="93" y="5"/>
                    <a:pt x="84" y="1"/>
                    <a:pt x="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39" name="Google Shape;5817;p83"/>
            <p:cNvSpPr/>
            <p:nvPr/>
          </p:nvSpPr>
          <p:spPr>
            <a:xfrm>
              <a:off x="1283182" y="2137006"/>
              <a:ext cx="9642" cy="23614"/>
            </a:xfrm>
            <a:custGeom>
              <a:avLst/>
              <a:gdLst/>
              <a:ahLst/>
              <a:cxnLst/>
              <a:rect l="l" t="t" r="r" b="b"/>
              <a:pathLst>
                <a:path w="196" h="480" extrusionOk="0">
                  <a:moveTo>
                    <a:pt x="119" y="0"/>
                  </a:moveTo>
                  <a:cubicBezTo>
                    <a:pt x="92" y="0"/>
                    <a:pt x="60" y="19"/>
                    <a:pt x="87" y="46"/>
                  </a:cubicBezTo>
                  <a:cubicBezTo>
                    <a:pt x="109" y="176"/>
                    <a:pt x="87" y="306"/>
                    <a:pt x="22" y="414"/>
                  </a:cubicBezTo>
                  <a:cubicBezTo>
                    <a:pt x="1" y="436"/>
                    <a:pt x="1" y="458"/>
                    <a:pt x="22" y="479"/>
                  </a:cubicBezTo>
                  <a:lnTo>
                    <a:pt x="87" y="479"/>
                  </a:lnTo>
                  <a:cubicBezTo>
                    <a:pt x="174" y="349"/>
                    <a:pt x="196" y="176"/>
                    <a:pt x="152" y="24"/>
                  </a:cubicBezTo>
                  <a:cubicBezTo>
                    <a:pt x="152" y="8"/>
                    <a:pt x="136" y="0"/>
                    <a:pt x="1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40" name="Google Shape;5818;p83"/>
            <p:cNvSpPr/>
            <p:nvPr/>
          </p:nvSpPr>
          <p:spPr>
            <a:xfrm>
              <a:off x="1261093" y="2056226"/>
              <a:ext cx="9347" cy="23810"/>
            </a:xfrm>
            <a:custGeom>
              <a:avLst/>
              <a:gdLst/>
              <a:ahLst/>
              <a:cxnLst/>
              <a:rect l="l" t="t" r="r" b="b"/>
              <a:pathLst>
                <a:path w="190" h="484" extrusionOk="0">
                  <a:moveTo>
                    <a:pt x="71" y="0"/>
                  </a:moveTo>
                  <a:cubicBezTo>
                    <a:pt x="39" y="0"/>
                    <a:pt x="1" y="31"/>
                    <a:pt x="16" y="62"/>
                  </a:cubicBezTo>
                  <a:cubicBezTo>
                    <a:pt x="103" y="170"/>
                    <a:pt x="124" y="300"/>
                    <a:pt x="81" y="430"/>
                  </a:cubicBezTo>
                  <a:cubicBezTo>
                    <a:pt x="59" y="452"/>
                    <a:pt x="81" y="474"/>
                    <a:pt x="103" y="474"/>
                  </a:cubicBezTo>
                  <a:lnTo>
                    <a:pt x="124" y="474"/>
                  </a:lnTo>
                  <a:cubicBezTo>
                    <a:pt x="124" y="481"/>
                    <a:pt x="127" y="483"/>
                    <a:pt x="130" y="483"/>
                  </a:cubicBezTo>
                  <a:cubicBezTo>
                    <a:pt x="136" y="483"/>
                    <a:pt x="146" y="474"/>
                    <a:pt x="146" y="474"/>
                  </a:cubicBezTo>
                  <a:cubicBezTo>
                    <a:pt x="189" y="322"/>
                    <a:pt x="168" y="148"/>
                    <a:pt x="103" y="18"/>
                  </a:cubicBezTo>
                  <a:cubicBezTo>
                    <a:pt x="96" y="6"/>
                    <a:pt x="84" y="0"/>
                    <a:pt x="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41" name="Google Shape;5819;p83"/>
            <p:cNvSpPr/>
            <p:nvPr/>
          </p:nvSpPr>
          <p:spPr>
            <a:xfrm>
              <a:off x="1483705" y="2288579"/>
              <a:ext cx="20318" cy="17071"/>
            </a:xfrm>
            <a:custGeom>
              <a:avLst/>
              <a:gdLst/>
              <a:ahLst/>
              <a:cxnLst/>
              <a:rect l="l" t="t" r="r" b="b"/>
              <a:pathLst>
                <a:path w="413" h="347" extrusionOk="0">
                  <a:moveTo>
                    <a:pt x="44" y="0"/>
                  </a:moveTo>
                  <a:cubicBezTo>
                    <a:pt x="22" y="0"/>
                    <a:pt x="0" y="22"/>
                    <a:pt x="0" y="43"/>
                  </a:cubicBezTo>
                  <a:cubicBezTo>
                    <a:pt x="0" y="65"/>
                    <a:pt x="0" y="87"/>
                    <a:pt x="22" y="87"/>
                  </a:cubicBezTo>
                  <a:cubicBezTo>
                    <a:pt x="44" y="87"/>
                    <a:pt x="282" y="152"/>
                    <a:pt x="326" y="325"/>
                  </a:cubicBezTo>
                  <a:cubicBezTo>
                    <a:pt x="347" y="325"/>
                    <a:pt x="347" y="347"/>
                    <a:pt x="369" y="347"/>
                  </a:cubicBezTo>
                  <a:lnTo>
                    <a:pt x="391" y="325"/>
                  </a:lnTo>
                  <a:cubicBezTo>
                    <a:pt x="412" y="325"/>
                    <a:pt x="412" y="304"/>
                    <a:pt x="412" y="282"/>
                  </a:cubicBezTo>
                  <a:cubicBezTo>
                    <a:pt x="347" y="87"/>
                    <a:pt x="44" y="0"/>
                    <a:pt x="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42" name="Google Shape;5820;p83"/>
            <p:cNvSpPr/>
            <p:nvPr/>
          </p:nvSpPr>
          <p:spPr>
            <a:xfrm>
              <a:off x="1340791" y="2465586"/>
              <a:ext cx="24548" cy="8609"/>
            </a:xfrm>
            <a:custGeom>
              <a:avLst/>
              <a:gdLst/>
              <a:ahLst/>
              <a:cxnLst/>
              <a:rect l="l" t="t" r="r" b="b"/>
              <a:pathLst>
                <a:path w="499" h="175" extrusionOk="0">
                  <a:moveTo>
                    <a:pt x="22" y="1"/>
                  </a:moveTo>
                  <a:cubicBezTo>
                    <a:pt x="0" y="23"/>
                    <a:pt x="0" y="44"/>
                    <a:pt x="22" y="66"/>
                  </a:cubicBezTo>
                  <a:cubicBezTo>
                    <a:pt x="109" y="131"/>
                    <a:pt x="217" y="174"/>
                    <a:pt x="326" y="174"/>
                  </a:cubicBezTo>
                  <a:lnTo>
                    <a:pt x="456" y="174"/>
                  </a:lnTo>
                  <a:cubicBezTo>
                    <a:pt x="477" y="153"/>
                    <a:pt x="499" y="131"/>
                    <a:pt x="499" y="109"/>
                  </a:cubicBezTo>
                  <a:cubicBezTo>
                    <a:pt x="477" y="88"/>
                    <a:pt x="456" y="88"/>
                    <a:pt x="434" y="88"/>
                  </a:cubicBezTo>
                  <a:cubicBezTo>
                    <a:pt x="403" y="93"/>
                    <a:pt x="372" y="96"/>
                    <a:pt x="342" y="96"/>
                  </a:cubicBezTo>
                  <a:cubicBezTo>
                    <a:pt x="244" y="96"/>
                    <a:pt x="148" y="67"/>
                    <a:pt x="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43" name="Google Shape;5821;p83"/>
            <p:cNvSpPr/>
            <p:nvPr/>
          </p:nvSpPr>
          <p:spPr>
            <a:xfrm>
              <a:off x="1380246" y="2470161"/>
              <a:ext cx="25385" cy="9347"/>
            </a:xfrm>
            <a:custGeom>
              <a:avLst/>
              <a:gdLst/>
              <a:ahLst/>
              <a:cxnLst/>
              <a:rect l="l" t="t" r="r" b="b"/>
              <a:pathLst>
                <a:path w="516" h="190" extrusionOk="0">
                  <a:moveTo>
                    <a:pt x="55" y="0"/>
                  </a:moveTo>
                  <a:cubicBezTo>
                    <a:pt x="44" y="0"/>
                    <a:pt x="33" y="6"/>
                    <a:pt x="22" y="16"/>
                  </a:cubicBezTo>
                  <a:cubicBezTo>
                    <a:pt x="0" y="38"/>
                    <a:pt x="0" y="60"/>
                    <a:pt x="22" y="60"/>
                  </a:cubicBezTo>
                  <a:cubicBezTo>
                    <a:pt x="109" y="146"/>
                    <a:pt x="239" y="190"/>
                    <a:pt x="347" y="190"/>
                  </a:cubicBezTo>
                  <a:cubicBezTo>
                    <a:pt x="391" y="190"/>
                    <a:pt x="434" y="168"/>
                    <a:pt x="477" y="168"/>
                  </a:cubicBezTo>
                  <a:cubicBezTo>
                    <a:pt x="516" y="168"/>
                    <a:pt x="503" y="100"/>
                    <a:pt x="469" y="100"/>
                  </a:cubicBezTo>
                  <a:cubicBezTo>
                    <a:pt x="465" y="100"/>
                    <a:pt x="461" y="101"/>
                    <a:pt x="456" y="103"/>
                  </a:cubicBezTo>
                  <a:cubicBezTo>
                    <a:pt x="456" y="103"/>
                    <a:pt x="414" y="110"/>
                    <a:pt x="357" y="110"/>
                  </a:cubicBezTo>
                  <a:cubicBezTo>
                    <a:pt x="272" y="110"/>
                    <a:pt x="152" y="94"/>
                    <a:pt x="87" y="16"/>
                  </a:cubicBezTo>
                  <a:cubicBezTo>
                    <a:pt x="76" y="6"/>
                    <a:pt x="66" y="0"/>
                    <a:pt x="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44" name="Google Shape;5822;p83"/>
            <p:cNvSpPr/>
            <p:nvPr/>
          </p:nvSpPr>
          <p:spPr>
            <a:xfrm>
              <a:off x="1393037" y="2450925"/>
              <a:ext cx="24598" cy="9396"/>
            </a:xfrm>
            <a:custGeom>
              <a:avLst/>
              <a:gdLst/>
              <a:ahLst/>
              <a:cxnLst/>
              <a:rect l="l" t="t" r="r" b="b"/>
              <a:pathLst>
                <a:path w="500" h="191" extrusionOk="0">
                  <a:moveTo>
                    <a:pt x="36" y="1"/>
                  </a:moveTo>
                  <a:cubicBezTo>
                    <a:pt x="28" y="1"/>
                    <a:pt x="22" y="6"/>
                    <a:pt x="22" y="17"/>
                  </a:cubicBezTo>
                  <a:cubicBezTo>
                    <a:pt x="1" y="17"/>
                    <a:pt x="1" y="61"/>
                    <a:pt x="22" y="61"/>
                  </a:cubicBezTo>
                  <a:cubicBezTo>
                    <a:pt x="109" y="147"/>
                    <a:pt x="217" y="191"/>
                    <a:pt x="348" y="191"/>
                  </a:cubicBezTo>
                  <a:cubicBezTo>
                    <a:pt x="391" y="191"/>
                    <a:pt x="434" y="169"/>
                    <a:pt x="478" y="169"/>
                  </a:cubicBezTo>
                  <a:cubicBezTo>
                    <a:pt x="499" y="169"/>
                    <a:pt x="499" y="147"/>
                    <a:pt x="499" y="126"/>
                  </a:cubicBezTo>
                  <a:cubicBezTo>
                    <a:pt x="499" y="110"/>
                    <a:pt x="488" y="95"/>
                    <a:pt x="474" y="95"/>
                  </a:cubicBezTo>
                  <a:cubicBezTo>
                    <a:pt x="469" y="95"/>
                    <a:pt x="462" y="98"/>
                    <a:pt x="456" y="104"/>
                  </a:cubicBezTo>
                  <a:cubicBezTo>
                    <a:pt x="425" y="109"/>
                    <a:pt x="393" y="112"/>
                    <a:pt x="361" y="112"/>
                  </a:cubicBezTo>
                  <a:cubicBezTo>
                    <a:pt x="257" y="112"/>
                    <a:pt x="149" y="83"/>
                    <a:pt x="66" y="17"/>
                  </a:cubicBezTo>
                  <a:cubicBezTo>
                    <a:pt x="55" y="6"/>
                    <a:pt x="44" y="1"/>
                    <a:pt x="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45" name="Google Shape;5823;p83"/>
            <p:cNvSpPr/>
            <p:nvPr/>
          </p:nvSpPr>
          <p:spPr>
            <a:xfrm>
              <a:off x="1418619" y="2462683"/>
              <a:ext cx="24598" cy="8560"/>
            </a:xfrm>
            <a:custGeom>
              <a:avLst/>
              <a:gdLst/>
              <a:ahLst/>
              <a:cxnLst/>
              <a:rect l="l" t="t" r="r" b="b"/>
              <a:pathLst>
                <a:path w="500" h="174" extrusionOk="0">
                  <a:moveTo>
                    <a:pt x="36" y="0"/>
                  </a:moveTo>
                  <a:cubicBezTo>
                    <a:pt x="28" y="0"/>
                    <a:pt x="23" y="6"/>
                    <a:pt x="23" y="17"/>
                  </a:cubicBezTo>
                  <a:cubicBezTo>
                    <a:pt x="1" y="17"/>
                    <a:pt x="1" y="60"/>
                    <a:pt x="23" y="60"/>
                  </a:cubicBezTo>
                  <a:cubicBezTo>
                    <a:pt x="95" y="132"/>
                    <a:pt x="181" y="174"/>
                    <a:pt x="271" y="174"/>
                  </a:cubicBezTo>
                  <a:cubicBezTo>
                    <a:pt x="289" y="174"/>
                    <a:pt x="308" y="172"/>
                    <a:pt x="326" y="168"/>
                  </a:cubicBezTo>
                  <a:lnTo>
                    <a:pt x="456" y="168"/>
                  </a:lnTo>
                  <a:cubicBezTo>
                    <a:pt x="478" y="168"/>
                    <a:pt x="500" y="147"/>
                    <a:pt x="478" y="125"/>
                  </a:cubicBezTo>
                  <a:cubicBezTo>
                    <a:pt x="478" y="103"/>
                    <a:pt x="456" y="82"/>
                    <a:pt x="435" y="82"/>
                  </a:cubicBezTo>
                  <a:cubicBezTo>
                    <a:pt x="402" y="87"/>
                    <a:pt x="370" y="90"/>
                    <a:pt x="337" y="90"/>
                  </a:cubicBezTo>
                  <a:cubicBezTo>
                    <a:pt x="241" y="90"/>
                    <a:pt x="147" y="65"/>
                    <a:pt x="66" y="17"/>
                  </a:cubicBezTo>
                  <a:cubicBezTo>
                    <a:pt x="55" y="6"/>
                    <a:pt x="44" y="0"/>
                    <a:pt x="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46" name="Google Shape;5824;p83"/>
            <p:cNvSpPr/>
            <p:nvPr/>
          </p:nvSpPr>
          <p:spPr>
            <a:xfrm>
              <a:off x="1301336" y="2467750"/>
              <a:ext cx="24548" cy="8855"/>
            </a:xfrm>
            <a:custGeom>
              <a:avLst/>
              <a:gdLst/>
              <a:ahLst/>
              <a:cxnLst/>
              <a:rect l="l" t="t" r="r" b="b"/>
              <a:pathLst>
                <a:path w="499" h="180" extrusionOk="0">
                  <a:moveTo>
                    <a:pt x="22" y="0"/>
                  </a:moveTo>
                  <a:cubicBezTo>
                    <a:pt x="0" y="22"/>
                    <a:pt x="0" y="44"/>
                    <a:pt x="22" y="65"/>
                  </a:cubicBezTo>
                  <a:cubicBezTo>
                    <a:pt x="94" y="137"/>
                    <a:pt x="180" y="179"/>
                    <a:pt x="282" y="179"/>
                  </a:cubicBezTo>
                  <a:cubicBezTo>
                    <a:pt x="303" y="179"/>
                    <a:pt x="325" y="178"/>
                    <a:pt x="347" y="174"/>
                  </a:cubicBezTo>
                  <a:lnTo>
                    <a:pt x="477" y="174"/>
                  </a:lnTo>
                  <a:cubicBezTo>
                    <a:pt x="499" y="174"/>
                    <a:pt x="499" y="130"/>
                    <a:pt x="499" y="109"/>
                  </a:cubicBezTo>
                  <a:cubicBezTo>
                    <a:pt x="499" y="109"/>
                    <a:pt x="477" y="87"/>
                    <a:pt x="455" y="87"/>
                  </a:cubicBezTo>
                  <a:cubicBezTo>
                    <a:pt x="425" y="92"/>
                    <a:pt x="394" y="95"/>
                    <a:pt x="364" y="95"/>
                  </a:cubicBezTo>
                  <a:cubicBezTo>
                    <a:pt x="265" y="95"/>
                    <a:pt x="170" y="67"/>
                    <a:pt x="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47" name="Google Shape;5825;p83"/>
            <p:cNvSpPr/>
            <p:nvPr/>
          </p:nvSpPr>
          <p:spPr>
            <a:xfrm>
              <a:off x="1300745" y="2448908"/>
              <a:ext cx="25139" cy="8511"/>
            </a:xfrm>
            <a:custGeom>
              <a:avLst/>
              <a:gdLst/>
              <a:ahLst/>
              <a:cxnLst/>
              <a:rect l="l" t="t" r="r" b="b"/>
              <a:pathLst>
                <a:path w="511" h="173" extrusionOk="0">
                  <a:moveTo>
                    <a:pt x="66" y="0"/>
                  </a:moveTo>
                  <a:cubicBezTo>
                    <a:pt x="30" y="0"/>
                    <a:pt x="1" y="42"/>
                    <a:pt x="34" y="58"/>
                  </a:cubicBezTo>
                  <a:cubicBezTo>
                    <a:pt x="106" y="130"/>
                    <a:pt x="192" y="172"/>
                    <a:pt x="294" y="172"/>
                  </a:cubicBezTo>
                  <a:cubicBezTo>
                    <a:pt x="315" y="172"/>
                    <a:pt x="337" y="170"/>
                    <a:pt x="359" y="167"/>
                  </a:cubicBezTo>
                  <a:lnTo>
                    <a:pt x="489" y="167"/>
                  </a:lnTo>
                  <a:cubicBezTo>
                    <a:pt x="511" y="167"/>
                    <a:pt x="511" y="145"/>
                    <a:pt x="511" y="123"/>
                  </a:cubicBezTo>
                  <a:cubicBezTo>
                    <a:pt x="511" y="102"/>
                    <a:pt x="489" y="80"/>
                    <a:pt x="467" y="80"/>
                  </a:cubicBezTo>
                  <a:cubicBezTo>
                    <a:pt x="435" y="85"/>
                    <a:pt x="402" y="88"/>
                    <a:pt x="370" y="88"/>
                  </a:cubicBezTo>
                  <a:cubicBezTo>
                    <a:pt x="274" y="88"/>
                    <a:pt x="180" y="64"/>
                    <a:pt x="99" y="15"/>
                  </a:cubicBezTo>
                  <a:cubicBezTo>
                    <a:pt x="88" y="4"/>
                    <a:pt x="77" y="0"/>
                    <a:pt x="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48" name="Google Shape;5826;p83"/>
            <p:cNvSpPr/>
            <p:nvPr/>
          </p:nvSpPr>
          <p:spPr>
            <a:xfrm>
              <a:off x="1265029" y="2460273"/>
              <a:ext cx="24598" cy="8609"/>
            </a:xfrm>
            <a:custGeom>
              <a:avLst/>
              <a:gdLst/>
              <a:ahLst/>
              <a:cxnLst/>
              <a:rect l="l" t="t" r="r" b="b"/>
              <a:pathLst>
                <a:path w="500" h="175" extrusionOk="0">
                  <a:moveTo>
                    <a:pt x="23" y="1"/>
                  </a:moveTo>
                  <a:cubicBezTo>
                    <a:pt x="1" y="22"/>
                    <a:pt x="1" y="44"/>
                    <a:pt x="23" y="66"/>
                  </a:cubicBezTo>
                  <a:cubicBezTo>
                    <a:pt x="109" y="131"/>
                    <a:pt x="239" y="174"/>
                    <a:pt x="348" y="174"/>
                  </a:cubicBezTo>
                  <a:lnTo>
                    <a:pt x="478" y="174"/>
                  </a:lnTo>
                  <a:cubicBezTo>
                    <a:pt x="500" y="152"/>
                    <a:pt x="500" y="131"/>
                    <a:pt x="500" y="109"/>
                  </a:cubicBezTo>
                  <a:cubicBezTo>
                    <a:pt x="500" y="87"/>
                    <a:pt x="478" y="87"/>
                    <a:pt x="456" y="87"/>
                  </a:cubicBezTo>
                  <a:cubicBezTo>
                    <a:pt x="426" y="92"/>
                    <a:pt x="395" y="95"/>
                    <a:pt x="364" y="95"/>
                  </a:cubicBezTo>
                  <a:cubicBezTo>
                    <a:pt x="266" y="95"/>
                    <a:pt x="171" y="67"/>
                    <a:pt x="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49" name="Google Shape;5827;p83"/>
            <p:cNvSpPr/>
            <p:nvPr/>
          </p:nvSpPr>
          <p:spPr>
            <a:xfrm>
              <a:off x="1228772" y="2465586"/>
              <a:ext cx="24598" cy="8609"/>
            </a:xfrm>
            <a:custGeom>
              <a:avLst/>
              <a:gdLst/>
              <a:ahLst/>
              <a:cxnLst/>
              <a:rect l="l" t="t" r="r" b="b"/>
              <a:pathLst>
                <a:path w="500" h="175" extrusionOk="0">
                  <a:moveTo>
                    <a:pt x="23" y="1"/>
                  </a:moveTo>
                  <a:cubicBezTo>
                    <a:pt x="1" y="23"/>
                    <a:pt x="1" y="44"/>
                    <a:pt x="23" y="66"/>
                  </a:cubicBezTo>
                  <a:cubicBezTo>
                    <a:pt x="109" y="131"/>
                    <a:pt x="218" y="174"/>
                    <a:pt x="348" y="174"/>
                  </a:cubicBezTo>
                  <a:lnTo>
                    <a:pt x="478" y="174"/>
                  </a:lnTo>
                  <a:cubicBezTo>
                    <a:pt x="478" y="153"/>
                    <a:pt x="499" y="131"/>
                    <a:pt x="499" y="109"/>
                  </a:cubicBezTo>
                  <a:cubicBezTo>
                    <a:pt x="499" y="88"/>
                    <a:pt x="478" y="88"/>
                    <a:pt x="456" y="88"/>
                  </a:cubicBezTo>
                  <a:cubicBezTo>
                    <a:pt x="425" y="93"/>
                    <a:pt x="395" y="96"/>
                    <a:pt x="364" y="96"/>
                  </a:cubicBezTo>
                  <a:cubicBezTo>
                    <a:pt x="266" y="96"/>
                    <a:pt x="170" y="67"/>
                    <a:pt x="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50" name="Google Shape;5828;p83"/>
            <p:cNvSpPr/>
            <p:nvPr/>
          </p:nvSpPr>
          <p:spPr>
            <a:xfrm>
              <a:off x="1241612" y="2441086"/>
              <a:ext cx="25286" cy="8560"/>
            </a:xfrm>
            <a:custGeom>
              <a:avLst/>
              <a:gdLst/>
              <a:ahLst/>
              <a:cxnLst/>
              <a:rect l="l" t="t" r="r" b="b"/>
              <a:pathLst>
                <a:path w="514" h="174" extrusionOk="0">
                  <a:moveTo>
                    <a:pt x="22" y="0"/>
                  </a:moveTo>
                  <a:cubicBezTo>
                    <a:pt x="0" y="22"/>
                    <a:pt x="0" y="44"/>
                    <a:pt x="22" y="65"/>
                  </a:cubicBezTo>
                  <a:cubicBezTo>
                    <a:pt x="108" y="130"/>
                    <a:pt x="217" y="174"/>
                    <a:pt x="347" y="174"/>
                  </a:cubicBezTo>
                  <a:cubicBezTo>
                    <a:pt x="369" y="174"/>
                    <a:pt x="412" y="174"/>
                    <a:pt x="455" y="152"/>
                  </a:cubicBezTo>
                  <a:cubicBezTo>
                    <a:pt x="513" y="152"/>
                    <a:pt x="502" y="84"/>
                    <a:pt x="469" y="84"/>
                  </a:cubicBezTo>
                  <a:cubicBezTo>
                    <a:pt x="465" y="84"/>
                    <a:pt x="460" y="85"/>
                    <a:pt x="455" y="87"/>
                  </a:cubicBezTo>
                  <a:cubicBezTo>
                    <a:pt x="425" y="92"/>
                    <a:pt x="393" y="95"/>
                    <a:pt x="360" y="95"/>
                  </a:cubicBezTo>
                  <a:cubicBezTo>
                    <a:pt x="256" y="95"/>
                    <a:pt x="148" y="67"/>
                    <a:pt x="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51" name="Google Shape;5829;p83"/>
            <p:cNvSpPr/>
            <p:nvPr/>
          </p:nvSpPr>
          <p:spPr>
            <a:xfrm>
              <a:off x="1350384" y="2446695"/>
              <a:ext cx="24598" cy="9347"/>
            </a:xfrm>
            <a:custGeom>
              <a:avLst/>
              <a:gdLst/>
              <a:ahLst/>
              <a:cxnLst/>
              <a:rect l="l" t="t" r="r" b="b"/>
              <a:pathLst>
                <a:path w="500" h="190" extrusionOk="0">
                  <a:moveTo>
                    <a:pt x="55" y="0"/>
                  </a:moveTo>
                  <a:cubicBezTo>
                    <a:pt x="44" y="0"/>
                    <a:pt x="33" y="6"/>
                    <a:pt x="22" y="16"/>
                  </a:cubicBezTo>
                  <a:cubicBezTo>
                    <a:pt x="0" y="38"/>
                    <a:pt x="0" y="60"/>
                    <a:pt x="22" y="81"/>
                  </a:cubicBezTo>
                  <a:cubicBezTo>
                    <a:pt x="109" y="147"/>
                    <a:pt x="217" y="190"/>
                    <a:pt x="347" y="190"/>
                  </a:cubicBezTo>
                  <a:cubicBezTo>
                    <a:pt x="391" y="168"/>
                    <a:pt x="434" y="168"/>
                    <a:pt x="477" y="168"/>
                  </a:cubicBezTo>
                  <a:cubicBezTo>
                    <a:pt x="477" y="168"/>
                    <a:pt x="499" y="147"/>
                    <a:pt x="499" y="125"/>
                  </a:cubicBezTo>
                  <a:cubicBezTo>
                    <a:pt x="499" y="109"/>
                    <a:pt x="488" y="94"/>
                    <a:pt x="474" y="94"/>
                  </a:cubicBezTo>
                  <a:cubicBezTo>
                    <a:pt x="468" y="94"/>
                    <a:pt x="462" y="97"/>
                    <a:pt x="456" y="103"/>
                  </a:cubicBezTo>
                  <a:cubicBezTo>
                    <a:pt x="456" y="103"/>
                    <a:pt x="414" y="110"/>
                    <a:pt x="357" y="110"/>
                  </a:cubicBezTo>
                  <a:cubicBezTo>
                    <a:pt x="272" y="110"/>
                    <a:pt x="152" y="94"/>
                    <a:pt x="87" y="16"/>
                  </a:cubicBezTo>
                  <a:cubicBezTo>
                    <a:pt x="76" y="6"/>
                    <a:pt x="65" y="0"/>
                    <a:pt x="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52" name="Google Shape;5830;p83"/>
            <p:cNvSpPr/>
            <p:nvPr/>
          </p:nvSpPr>
          <p:spPr>
            <a:xfrm>
              <a:off x="1525325" y="2290694"/>
              <a:ext cx="21351" cy="16038"/>
            </a:xfrm>
            <a:custGeom>
              <a:avLst/>
              <a:gdLst/>
              <a:ahLst/>
              <a:cxnLst/>
              <a:rect l="l" t="t" r="r" b="b"/>
              <a:pathLst>
                <a:path w="434" h="326" extrusionOk="0">
                  <a:moveTo>
                    <a:pt x="43" y="0"/>
                  </a:moveTo>
                  <a:cubicBezTo>
                    <a:pt x="22" y="0"/>
                    <a:pt x="0" y="0"/>
                    <a:pt x="0" y="22"/>
                  </a:cubicBezTo>
                  <a:cubicBezTo>
                    <a:pt x="0" y="44"/>
                    <a:pt x="22" y="65"/>
                    <a:pt x="43" y="87"/>
                  </a:cubicBezTo>
                  <a:cubicBezTo>
                    <a:pt x="43" y="87"/>
                    <a:pt x="282" y="130"/>
                    <a:pt x="347" y="304"/>
                  </a:cubicBezTo>
                  <a:cubicBezTo>
                    <a:pt x="347" y="304"/>
                    <a:pt x="369" y="326"/>
                    <a:pt x="369" y="326"/>
                  </a:cubicBezTo>
                  <a:lnTo>
                    <a:pt x="390" y="326"/>
                  </a:lnTo>
                  <a:cubicBezTo>
                    <a:pt x="412" y="304"/>
                    <a:pt x="434" y="282"/>
                    <a:pt x="412" y="261"/>
                  </a:cubicBezTo>
                  <a:cubicBezTo>
                    <a:pt x="347" y="130"/>
                    <a:pt x="195" y="22"/>
                    <a:pt x="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53" name="Google Shape;5831;p83"/>
            <p:cNvSpPr/>
            <p:nvPr/>
          </p:nvSpPr>
          <p:spPr>
            <a:xfrm>
              <a:off x="1537034" y="2313078"/>
              <a:ext cx="19235" cy="17120"/>
            </a:xfrm>
            <a:custGeom>
              <a:avLst/>
              <a:gdLst/>
              <a:ahLst/>
              <a:cxnLst/>
              <a:rect l="l" t="t" r="r" b="b"/>
              <a:pathLst>
                <a:path w="391" h="348" extrusionOk="0">
                  <a:moveTo>
                    <a:pt x="66" y="1"/>
                  </a:moveTo>
                  <a:cubicBezTo>
                    <a:pt x="44" y="1"/>
                    <a:pt x="1" y="1"/>
                    <a:pt x="1" y="22"/>
                  </a:cubicBezTo>
                  <a:cubicBezTo>
                    <a:pt x="1" y="44"/>
                    <a:pt x="1" y="66"/>
                    <a:pt x="22" y="66"/>
                  </a:cubicBezTo>
                  <a:cubicBezTo>
                    <a:pt x="44" y="66"/>
                    <a:pt x="282" y="152"/>
                    <a:pt x="326" y="326"/>
                  </a:cubicBezTo>
                  <a:cubicBezTo>
                    <a:pt x="326" y="348"/>
                    <a:pt x="347" y="348"/>
                    <a:pt x="347" y="348"/>
                  </a:cubicBezTo>
                  <a:lnTo>
                    <a:pt x="369" y="348"/>
                  </a:lnTo>
                  <a:cubicBezTo>
                    <a:pt x="391" y="348"/>
                    <a:pt x="391" y="326"/>
                    <a:pt x="391" y="304"/>
                  </a:cubicBezTo>
                  <a:cubicBezTo>
                    <a:pt x="326" y="87"/>
                    <a:pt x="66" y="1"/>
                    <a:pt x="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54" name="Google Shape;5832;p83"/>
            <p:cNvSpPr/>
            <p:nvPr/>
          </p:nvSpPr>
          <p:spPr>
            <a:xfrm>
              <a:off x="1575456" y="2520636"/>
              <a:ext cx="19235" cy="18596"/>
            </a:xfrm>
            <a:custGeom>
              <a:avLst/>
              <a:gdLst/>
              <a:ahLst/>
              <a:cxnLst/>
              <a:rect l="l" t="t" r="r" b="b"/>
              <a:pathLst>
                <a:path w="391" h="378" extrusionOk="0">
                  <a:moveTo>
                    <a:pt x="62" y="0"/>
                  </a:moveTo>
                  <a:cubicBezTo>
                    <a:pt x="56" y="0"/>
                    <a:pt x="50" y="3"/>
                    <a:pt x="43" y="9"/>
                  </a:cubicBezTo>
                  <a:cubicBezTo>
                    <a:pt x="22" y="9"/>
                    <a:pt x="0" y="31"/>
                    <a:pt x="0" y="53"/>
                  </a:cubicBezTo>
                  <a:cubicBezTo>
                    <a:pt x="65" y="270"/>
                    <a:pt x="325" y="378"/>
                    <a:pt x="325" y="378"/>
                  </a:cubicBezTo>
                  <a:cubicBezTo>
                    <a:pt x="347" y="378"/>
                    <a:pt x="369" y="378"/>
                    <a:pt x="390" y="356"/>
                  </a:cubicBezTo>
                  <a:cubicBezTo>
                    <a:pt x="390" y="335"/>
                    <a:pt x="390" y="313"/>
                    <a:pt x="369" y="313"/>
                  </a:cubicBezTo>
                  <a:cubicBezTo>
                    <a:pt x="369" y="313"/>
                    <a:pt x="130" y="205"/>
                    <a:pt x="87" y="31"/>
                  </a:cubicBezTo>
                  <a:cubicBezTo>
                    <a:pt x="87" y="16"/>
                    <a:pt x="76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55" name="Google Shape;5833;p83"/>
            <p:cNvSpPr/>
            <p:nvPr/>
          </p:nvSpPr>
          <p:spPr>
            <a:xfrm>
              <a:off x="1558385" y="2495497"/>
              <a:ext cx="19235" cy="19235"/>
            </a:xfrm>
            <a:custGeom>
              <a:avLst/>
              <a:gdLst/>
              <a:ahLst/>
              <a:cxnLst/>
              <a:rect l="l" t="t" r="r" b="b"/>
              <a:pathLst>
                <a:path w="391" h="391" extrusionOk="0">
                  <a:moveTo>
                    <a:pt x="43" y="0"/>
                  </a:moveTo>
                  <a:cubicBezTo>
                    <a:pt x="22" y="0"/>
                    <a:pt x="0" y="22"/>
                    <a:pt x="0" y="43"/>
                  </a:cubicBezTo>
                  <a:cubicBezTo>
                    <a:pt x="65" y="260"/>
                    <a:pt x="325" y="369"/>
                    <a:pt x="325" y="369"/>
                  </a:cubicBezTo>
                  <a:lnTo>
                    <a:pt x="347" y="369"/>
                  </a:lnTo>
                  <a:lnTo>
                    <a:pt x="347" y="390"/>
                  </a:lnTo>
                  <a:cubicBezTo>
                    <a:pt x="390" y="390"/>
                    <a:pt x="390" y="325"/>
                    <a:pt x="369" y="304"/>
                  </a:cubicBezTo>
                  <a:cubicBezTo>
                    <a:pt x="369" y="304"/>
                    <a:pt x="130" y="217"/>
                    <a:pt x="87" y="43"/>
                  </a:cubicBezTo>
                  <a:cubicBezTo>
                    <a:pt x="87" y="22"/>
                    <a:pt x="65" y="0"/>
                    <a:pt x="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56" name="Google Shape;5834;p83"/>
            <p:cNvSpPr/>
            <p:nvPr/>
          </p:nvSpPr>
          <p:spPr>
            <a:xfrm>
              <a:off x="1577571" y="2498695"/>
              <a:ext cx="19235" cy="18153"/>
            </a:xfrm>
            <a:custGeom>
              <a:avLst/>
              <a:gdLst/>
              <a:ahLst/>
              <a:cxnLst/>
              <a:rect l="l" t="t" r="r" b="b"/>
              <a:pathLst>
                <a:path w="391" h="369" extrusionOk="0">
                  <a:moveTo>
                    <a:pt x="44" y="0"/>
                  </a:moveTo>
                  <a:cubicBezTo>
                    <a:pt x="22" y="0"/>
                    <a:pt x="0" y="22"/>
                    <a:pt x="0" y="43"/>
                  </a:cubicBezTo>
                  <a:cubicBezTo>
                    <a:pt x="65" y="260"/>
                    <a:pt x="326" y="369"/>
                    <a:pt x="326" y="369"/>
                  </a:cubicBezTo>
                  <a:cubicBezTo>
                    <a:pt x="347" y="369"/>
                    <a:pt x="369" y="369"/>
                    <a:pt x="391" y="347"/>
                  </a:cubicBezTo>
                  <a:cubicBezTo>
                    <a:pt x="391" y="325"/>
                    <a:pt x="391" y="304"/>
                    <a:pt x="369" y="304"/>
                  </a:cubicBezTo>
                  <a:cubicBezTo>
                    <a:pt x="369" y="304"/>
                    <a:pt x="130" y="195"/>
                    <a:pt x="87" y="43"/>
                  </a:cubicBezTo>
                  <a:cubicBezTo>
                    <a:pt x="87" y="22"/>
                    <a:pt x="65" y="0"/>
                    <a:pt x="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57" name="Google Shape;5835;p83"/>
            <p:cNvSpPr/>
            <p:nvPr/>
          </p:nvSpPr>
          <p:spPr>
            <a:xfrm>
              <a:off x="1596758" y="2527474"/>
              <a:ext cx="18202" cy="18202"/>
            </a:xfrm>
            <a:custGeom>
              <a:avLst/>
              <a:gdLst/>
              <a:ahLst/>
              <a:cxnLst/>
              <a:rect l="l" t="t" r="r" b="b"/>
              <a:pathLst>
                <a:path w="370" h="370" extrusionOk="0">
                  <a:moveTo>
                    <a:pt x="22" y="0"/>
                  </a:moveTo>
                  <a:cubicBezTo>
                    <a:pt x="1" y="22"/>
                    <a:pt x="1" y="44"/>
                    <a:pt x="1" y="44"/>
                  </a:cubicBezTo>
                  <a:cubicBezTo>
                    <a:pt x="44" y="261"/>
                    <a:pt x="326" y="369"/>
                    <a:pt x="326" y="369"/>
                  </a:cubicBezTo>
                  <a:lnTo>
                    <a:pt x="369" y="369"/>
                  </a:lnTo>
                  <a:cubicBezTo>
                    <a:pt x="369" y="347"/>
                    <a:pt x="369" y="326"/>
                    <a:pt x="348" y="304"/>
                  </a:cubicBezTo>
                  <a:cubicBezTo>
                    <a:pt x="348" y="304"/>
                    <a:pt x="109" y="217"/>
                    <a:pt x="66" y="44"/>
                  </a:cubicBezTo>
                  <a:cubicBezTo>
                    <a:pt x="66" y="22"/>
                    <a:pt x="44" y="0"/>
                    <a:pt x="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58" name="Google Shape;5836;p83"/>
            <p:cNvSpPr/>
            <p:nvPr/>
          </p:nvSpPr>
          <p:spPr>
            <a:xfrm>
              <a:off x="1446907" y="2573866"/>
              <a:ext cx="13381" cy="22974"/>
            </a:xfrm>
            <a:custGeom>
              <a:avLst/>
              <a:gdLst/>
              <a:ahLst/>
              <a:cxnLst/>
              <a:rect l="l" t="t" r="r" b="b"/>
              <a:pathLst>
                <a:path w="272" h="467" extrusionOk="0">
                  <a:moveTo>
                    <a:pt x="47" y="1"/>
                  </a:moveTo>
                  <a:cubicBezTo>
                    <a:pt x="22" y="1"/>
                    <a:pt x="1" y="11"/>
                    <a:pt x="11" y="33"/>
                  </a:cubicBezTo>
                  <a:cubicBezTo>
                    <a:pt x="11" y="207"/>
                    <a:pt x="76" y="358"/>
                    <a:pt x="206" y="467"/>
                  </a:cubicBezTo>
                  <a:lnTo>
                    <a:pt x="228" y="467"/>
                  </a:lnTo>
                  <a:cubicBezTo>
                    <a:pt x="228" y="445"/>
                    <a:pt x="250" y="445"/>
                    <a:pt x="250" y="445"/>
                  </a:cubicBezTo>
                  <a:cubicBezTo>
                    <a:pt x="272" y="423"/>
                    <a:pt x="272" y="402"/>
                    <a:pt x="250" y="380"/>
                  </a:cubicBezTo>
                  <a:cubicBezTo>
                    <a:pt x="250" y="380"/>
                    <a:pt x="55" y="207"/>
                    <a:pt x="98" y="33"/>
                  </a:cubicBezTo>
                  <a:cubicBezTo>
                    <a:pt x="98" y="11"/>
                    <a:pt x="71" y="1"/>
                    <a:pt x="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59" name="Google Shape;5837;p83"/>
            <p:cNvSpPr/>
            <p:nvPr/>
          </p:nvSpPr>
          <p:spPr>
            <a:xfrm>
              <a:off x="1439970" y="2545087"/>
              <a:ext cx="12840" cy="21892"/>
            </a:xfrm>
            <a:custGeom>
              <a:avLst/>
              <a:gdLst/>
              <a:ahLst/>
              <a:cxnLst/>
              <a:rect l="l" t="t" r="r" b="b"/>
              <a:pathLst>
                <a:path w="261" h="445" extrusionOk="0">
                  <a:moveTo>
                    <a:pt x="52" y="0"/>
                  </a:moveTo>
                  <a:cubicBezTo>
                    <a:pt x="28" y="0"/>
                    <a:pt x="1" y="11"/>
                    <a:pt x="1" y="33"/>
                  </a:cubicBezTo>
                  <a:cubicBezTo>
                    <a:pt x="1" y="184"/>
                    <a:pt x="87" y="336"/>
                    <a:pt x="196" y="445"/>
                  </a:cubicBezTo>
                  <a:lnTo>
                    <a:pt x="217" y="445"/>
                  </a:lnTo>
                  <a:cubicBezTo>
                    <a:pt x="239" y="445"/>
                    <a:pt x="239" y="445"/>
                    <a:pt x="261" y="423"/>
                  </a:cubicBezTo>
                  <a:cubicBezTo>
                    <a:pt x="261" y="423"/>
                    <a:pt x="261" y="380"/>
                    <a:pt x="261" y="380"/>
                  </a:cubicBezTo>
                  <a:cubicBezTo>
                    <a:pt x="261" y="380"/>
                    <a:pt x="66" y="206"/>
                    <a:pt x="87" y="33"/>
                  </a:cubicBezTo>
                  <a:cubicBezTo>
                    <a:pt x="98" y="11"/>
                    <a:pt x="76" y="0"/>
                    <a:pt x="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60" name="Google Shape;5838;p83"/>
            <p:cNvSpPr/>
            <p:nvPr/>
          </p:nvSpPr>
          <p:spPr>
            <a:xfrm>
              <a:off x="1457041" y="2554139"/>
              <a:ext cx="12840" cy="22433"/>
            </a:xfrm>
            <a:custGeom>
              <a:avLst/>
              <a:gdLst/>
              <a:ahLst/>
              <a:cxnLst/>
              <a:rect l="l" t="t" r="r" b="b"/>
              <a:pathLst>
                <a:path w="261" h="456" extrusionOk="0">
                  <a:moveTo>
                    <a:pt x="44" y="0"/>
                  </a:moveTo>
                  <a:cubicBezTo>
                    <a:pt x="22" y="0"/>
                    <a:pt x="0" y="22"/>
                    <a:pt x="0" y="44"/>
                  </a:cubicBezTo>
                  <a:cubicBezTo>
                    <a:pt x="0" y="196"/>
                    <a:pt x="66" y="347"/>
                    <a:pt x="196" y="456"/>
                  </a:cubicBezTo>
                  <a:lnTo>
                    <a:pt x="239" y="456"/>
                  </a:lnTo>
                  <a:cubicBezTo>
                    <a:pt x="261" y="434"/>
                    <a:pt x="261" y="412"/>
                    <a:pt x="239" y="391"/>
                  </a:cubicBezTo>
                  <a:cubicBezTo>
                    <a:pt x="239" y="391"/>
                    <a:pt x="66" y="217"/>
                    <a:pt x="87" y="44"/>
                  </a:cubicBezTo>
                  <a:cubicBezTo>
                    <a:pt x="87" y="22"/>
                    <a:pt x="66" y="22"/>
                    <a:pt x="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61" name="Google Shape;5839;p83"/>
            <p:cNvSpPr/>
            <p:nvPr/>
          </p:nvSpPr>
          <p:spPr>
            <a:xfrm>
              <a:off x="1464519" y="2588281"/>
              <a:ext cx="12840" cy="22433"/>
            </a:xfrm>
            <a:custGeom>
              <a:avLst/>
              <a:gdLst/>
              <a:ahLst/>
              <a:cxnLst/>
              <a:rect l="l" t="t" r="r" b="b"/>
              <a:pathLst>
                <a:path w="261" h="456" extrusionOk="0">
                  <a:moveTo>
                    <a:pt x="44" y="0"/>
                  </a:moveTo>
                  <a:cubicBezTo>
                    <a:pt x="22" y="0"/>
                    <a:pt x="0" y="22"/>
                    <a:pt x="0" y="44"/>
                  </a:cubicBezTo>
                  <a:cubicBezTo>
                    <a:pt x="0" y="195"/>
                    <a:pt x="65" y="347"/>
                    <a:pt x="195" y="456"/>
                  </a:cubicBezTo>
                  <a:lnTo>
                    <a:pt x="239" y="456"/>
                  </a:lnTo>
                  <a:cubicBezTo>
                    <a:pt x="260" y="434"/>
                    <a:pt x="260" y="412"/>
                    <a:pt x="239" y="390"/>
                  </a:cubicBezTo>
                  <a:cubicBezTo>
                    <a:pt x="239" y="390"/>
                    <a:pt x="65" y="217"/>
                    <a:pt x="87" y="44"/>
                  </a:cubicBezTo>
                  <a:cubicBezTo>
                    <a:pt x="87" y="22"/>
                    <a:pt x="65" y="0"/>
                    <a:pt x="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62" name="Google Shape;5840;p83"/>
            <p:cNvSpPr/>
            <p:nvPr/>
          </p:nvSpPr>
          <p:spPr>
            <a:xfrm>
              <a:off x="1092253" y="2550154"/>
              <a:ext cx="7527" cy="24302"/>
            </a:xfrm>
            <a:custGeom>
              <a:avLst/>
              <a:gdLst/>
              <a:ahLst/>
              <a:cxnLst/>
              <a:rect l="l" t="t" r="r" b="b"/>
              <a:pathLst>
                <a:path w="153" h="494" extrusionOk="0">
                  <a:moveTo>
                    <a:pt x="109" y="0"/>
                  </a:moveTo>
                  <a:cubicBezTo>
                    <a:pt x="98" y="0"/>
                    <a:pt x="87" y="6"/>
                    <a:pt x="87" y="16"/>
                  </a:cubicBezTo>
                  <a:cubicBezTo>
                    <a:pt x="1" y="147"/>
                    <a:pt x="1" y="320"/>
                    <a:pt x="66" y="472"/>
                  </a:cubicBezTo>
                  <a:cubicBezTo>
                    <a:pt x="66" y="472"/>
                    <a:pt x="87" y="493"/>
                    <a:pt x="109" y="493"/>
                  </a:cubicBezTo>
                  <a:cubicBezTo>
                    <a:pt x="131" y="493"/>
                    <a:pt x="152" y="472"/>
                    <a:pt x="131" y="450"/>
                  </a:cubicBezTo>
                  <a:cubicBezTo>
                    <a:pt x="87" y="320"/>
                    <a:pt x="87" y="190"/>
                    <a:pt x="131" y="60"/>
                  </a:cubicBezTo>
                  <a:cubicBezTo>
                    <a:pt x="152" y="38"/>
                    <a:pt x="152" y="16"/>
                    <a:pt x="131" y="16"/>
                  </a:cubicBezTo>
                  <a:cubicBezTo>
                    <a:pt x="131" y="6"/>
                    <a:pt x="120" y="0"/>
                    <a:pt x="1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63" name="Google Shape;5841;p83"/>
            <p:cNvSpPr/>
            <p:nvPr/>
          </p:nvSpPr>
          <p:spPr>
            <a:xfrm>
              <a:off x="1099731" y="2521079"/>
              <a:ext cx="6445" cy="24597"/>
            </a:xfrm>
            <a:custGeom>
              <a:avLst/>
              <a:gdLst/>
              <a:ahLst/>
              <a:cxnLst/>
              <a:rect l="l" t="t" r="r" b="b"/>
              <a:pathLst>
                <a:path w="131" h="500" extrusionOk="0">
                  <a:moveTo>
                    <a:pt x="66" y="0"/>
                  </a:moveTo>
                  <a:cubicBezTo>
                    <a:pt x="0" y="152"/>
                    <a:pt x="0" y="304"/>
                    <a:pt x="66" y="456"/>
                  </a:cubicBezTo>
                  <a:cubicBezTo>
                    <a:pt x="66" y="477"/>
                    <a:pt x="66" y="477"/>
                    <a:pt x="87" y="477"/>
                  </a:cubicBezTo>
                  <a:lnTo>
                    <a:pt x="109" y="499"/>
                  </a:lnTo>
                  <a:cubicBezTo>
                    <a:pt x="131" y="477"/>
                    <a:pt x="131" y="456"/>
                    <a:pt x="131" y="434"/>
                  </a:cubicBezTo>
                  <a:cubicBezTo>
                    <a:pt x="66" y="326"/>
                    <a:pt x="66" y="174"/>
                    <a:pt x="131" y="65"/>
                  </a:cubicBezTo>
                  <a:cubicBezTo>
                    <a:pt x="131" y="44"/>
                    <a:pt x="131" y="22"/>
                    <a:pt x="1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64" name="Google Shape;5842;p83"/>
            <p:cNvSpPr/>
            <p:nvPr/>
          </p:nvSpPr>
          <p:spPr>
            <a:xfrm>
              <a:off x="1110406" y="2537068"/>
              <a:ext cx="6445" cy="24597"/>
            </a:xfrm>
            <a:custGeom>
              <a:avLst/>
              <a:gdLst/>
              <a:ahLst/>
              <a:cxnLst/>
              <a:rect l="l" t="t" r="r" b="b"/>
              <a:pathLst>
                <a:path w="131" h="500" extrusionOk="0">
                  <a:moveTo>
                    <a:pt x="65" y="1"/>
                  </a:moveTo>
                  <a:cubicBezTo>
                    <a:pt x="0" y="152"/>
                    <a:pt x="0" y="304"/>
                    <a:pt x="44" y="456"/>
                  </a:cubicBezTo>
                  <a:cubicBezTo>
                    <a:pt x="65" y="478"/>
                    <a:pt x="65" y="478"/>
                    <a:pt x="87" y="478"/>
                  </a:cubicBezTo>
                  <a:lnTo>
                    <a:pt x="109" y="499"/>
                  </a:lnTo>
                  <a:cubicBezTo>
                    <a:pt x="130" y="478"/>
                    <a:pt x="130" y="456"/>
                    <a:pt x="130" y="434"/>
                  </a:cubicBezTo>
                  <a:cubicBezTo>
                    <a:pt x="65" y="326"/>
                    <a:pt x="65" y="174"/>
                    <a:pt x="130" y="66"/>
                  </a:cubicBezTo>
                  <a:cubicBezTo>
                    <a:pt x="130" y="44"/>
                    <a:pt x="130" y="22"/>
                    <a:pt x="1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65" name="Google Shape;5843;p83"/>
            <p:cNvSpPr/>
            <p:nvPr/>
          </p:nvSpPr>
          <p:spPr>
            <a:xfrm>
              <a:off x="1101846" y="2570423"/>
              <a:ext cx="7527" cy="24302"/>
            </a:xfrm>
            <a:custGeom>
              <a:avLst/>
              <a:gdLst/>
              <a:ahLst/>
              <a:cxnLst/>
              <a:rect l="l" t="t" r="r" b="b"/>
              <a:pathLst>
                <a:path w="153" h="494" extrusionOk="0">
                  <a:moveTo>
                    <a:pt x="98" y="0"/>
                  </a:moveTo>
                  <a:cubicBezTo>
                    <a:pt x="88" y="0"/>
                    <a:pt x="77" y="6"/>
                    <a:pt x="66" y="16"/>
                  </a:cubicBezTo>
                  <a:cubicBezTo>
                    <a:pt x="1" y="168"/>
                    <a:pt x="1" y="320"/>
                    <a:pt x="66" y="472"/>
                  </a:cubicBezTo>
                  <a:cubicBezTo>
                    <a:pt x="66" y="493"/>
                    <a:pt x="66" y="493"/>
                    <a:pt x="88" y="493"/>
                  </a:cubicBezTo>
                  <a:lnTo>
                    <a:pt x="109" y="493"/>
                  </a:lnTo>
                  <a:cubicBezTo>
                    <a:pt x="131" y="493"/>
                    <a:pt x="131" y="472"/>
                    <a:pt x="131" y="450"/>
                  </a:cubicBezTo>
                  <a:cubicBezTo>
                    <a:pt x="66" y="342"/>
                    <a:pt x="66" y="190"/>
                    <a:pt x="131" y="81"/>
                  </a:cubicBezTo>
                  <a:cubicBezTo>
                    <a:pt x="153" y="60"/>
                    <a:pt x="153" y="38"/>
                    <a:pt x="131" y="16"/>
                  </a:cubicBezTo>
                  <a:cubicBezTo>
                    <a:pt x="120" y="6"/>
                    <a:pt x="109" y="0"/>
                    <a:pt x="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66" name="Google Shape;5844;p83"/>
            <p:cNvSpPr/>
            <p:nvPr/>
          </p:nvSpPr>
          <p:spPr>
            <a:xfrm>
              <a:off x="944025" y="2366407"/>
              <a:ext cx="7478" cy="24597"/>
            </a:xfrm>
            <a:custGeom>
              <a:avLst/>
              <a:gdLst/>
              <a:ahLst/>
              <a:cxnLst/>
              <a:rect l="l" t="t" r="r" b="b"/>
              <a:pathLst>
                <a:path w="152" h="500" extrusionOk="0">
                  <a:moveTo>
                    <a:pt x="87" y="1"/>
                  </a:moveTo>
                  <a:cubicBezTo>
                    <a:pt x="0" y="152"/>
                    <a:pt x="0" y="326"/>
                    <a:pt x="65" y="456"/>
                  </a:cubicBezTo>
                  <a:cubicBezTo>
                    <a:pt x="65" y="478"/>
                    <a:pt x="87" y="478"/>
                    <a:pt x="109" y="499"/>
                  </a:cubicBezTo>
                  <a:cubicBezTo>
                    <a:pt x="130" y="478"/>
                    <a:pt x="130" y="456"/>
                    <a:pt x="130" y="434"/>
                  </a:cubicBezTo>
                  <a:cubicBezTo>
                    <a:pt x="87" y="326"/>
                    <a:pt x="87" y="174"/>
                    <a:pt x="130" y="66"/>
                  </a:cubicBezTo>
                  <a:cubicBezTo>
                    <a:pt x="152" y="44"/>
                    <a:pt x="152" y="22"/>
                    <a:pt x="1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67" name="Google Shape;5845;p83"/>
            <p:cNvSpPr/>
            <p:nvPr/>
          </p:nvSpPr>
          <p:spPr>
            <a:xfrm>
              <a:off x="951454" y="2336840"/>
              <a:ext cx="7527" cy="24302"/>
            </a:xfrm>
            <a:custGeom>
              <a:avLst/>
              <a:gdLst/>
              <a:ahLst/>
              <a:cxnLst/>
              <a:rect l="l" t="t" r="r" b="b"/>
              <a:pathLst>
                <a:path w="153" h="494" extrusionOk="0">
                  <a:moveTo>
                    <a:pt x="98" y="0"/>
                  </a:moveTo>
                  <a:cubicBezTo>
                    <a:pt x="88" y="0"/>
                    <a:pt x="77" y="5"/>
                    <a:pt x="66" y="16"/>
                  </a:cubicBezTo>
                  <a:cubicBezTo>
                    <a:pt x="1" y="146"/>
                    <a:pt x="1" y="320"/>
                    <a:pt x="66" y="472"/>
                  </a:cubicBezTo>
                  <a:cubicBezTo>
                    <a:pt x="66" y="493"/>
                    <a:pt x="66" y="493"/>
                    <a:pt x="88" y="493"/>
                  </a:cubicBezTo>
                  <a:lnTo>
                    <a:pt x="109" y="493"/>
                  </a:lnTo>
                  <a:cubicBezTo>
                    <a:pt x="131" y="493"/>
                    <a:pt x="131" y="472"/>
                    <a:pt x="131" y="450"/>
                  </a:cubicBezTo>
                  <a:cubicBezTo>
                    <a:pt x="66" y="320"/>
                    <a:pt x="66" y="190"/>
                    <a:pt x="131" y="81"/>
                  </a:cubicBezTo>
                  <a:cubicBezTo>
                    <a:pt x="153" y="60"/>
                    <a:pt x="153" y="38"/>
                    <a:pt x="131" y="16"/>
                  </a:cubicBezTo>
                  <a:cubicBezTo>
                    <a:pt x="120" y="5"/>
                    <a:pt x="109" y="0"/>
                    <a:pt x="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68" name="Google Shape;5846;p83"/>
            <p:cNvSpPr/>
            <p:nvPr/>
          </p:nvSpPr>
          <p:spPr>
            <a:xfrm>
              <a:off x="962130" y="2352730"/>
              <a:ext cx="7970" cy="24401"/>
            </a:xfrm>
            <a:custGeom>
              <a:avLst/>
              <a:gdLst/>
              <a:ahLst/>
              <a:cxnLst/>
              <a:rect l="l" t="t" r="r" b="b"/>
              <a:pathLst>
                <a:path w="162" h="496" extrusionOk="0">
                  <a:moveTo>
                    <a:pt x="97" y="1"/>
                  </a:moveTo>
                  <a:cubicBezTo>
                    <a:pt x="84" y="1"/>
                    <a:pt x="72" y="6"/>
                    <a:pt x="66" y="19"/>
                  </a:cubicBezTo>
                  <a:cubicBezTo>
                    <a:pt x="1" y="149"/>
                    <a:pt x="1" y="322"/>
                    <a:pt x="66" y="474"/>
                  </a:cubicBezTo>
                  <a:cubicBezTo>
                    <a:pt x="66" y="496"/>
                    <a:pt x="66" y="496"/>
                    <a:pt x="87" y="496"/>
                  </a:cubicBezTo>
                  <a:lnTo>
                    <a:pt x="109" y="496"/>
                  </a:lnTo>
                  <a:cubicBezTo>
                    <a:pt x="131" y="474"/>
                    <a:pt x="152" y="452"/>
                    <a:pt x="131" y="430"/>
                  </a:cubicBezTo>
                  <a:cubicBezTo>
                    <a:pt x="87" y="322"/>
                    <a:pt x="87" y="192"/>
                    <a:pt x="131" y="62"/>
                  </a:cubicBezTo>
                  <a:cubicBezTo>
                    <a:pt x="161" y="31"/>
                    <a:pt x="127" y="1"/>
                    <a:pt x="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69" name="Google Shape;5847;p83"/>
            <p:cNvSpPr/>
            <p:nvPr/>
          </p:nvSpPr>
          <p:spPr>
            <a:xfrm>
              <a:off x="953619" y="2386971"/>
              <a:ext cx="7527" cy="24302"/>
            </a:xfrm>
            <a:custGeom>
              <a:avLst/>
              <a:gdLst/>
              <a:ahLst/>
              <a:cxnLst/>
              <a:rect l="l" t="t" r="r" b="b"/>
              <a:pathLst>
                <a:path w="153" h="494" extrusionOk="0">
                  <a:moveTo>
                    <a:pt x="98" y="0"/>
                  </a:moveTo>
                  <a:cubicBezTo>
                    <a:pt x="87" y="0"/>
                    <a:pt x="76" y="5"/>
                    <a:pt x="65" y="16"/>
                  </a:cubicBezTo>
                  <a:cubicBezTo>
                    <a:pt x="0" y="146"/>
                    <a:pt x="0" y="320"/>
                    <a:pt x="65" y="472"/>
                  </a:cubicBezTo>
                  <a:cubicBezTo>
                    <a:pt x="65" y="472"/>
                    <a:pt x="87" y="493"/>
                    <a:pt x="87" y="493"/>
                  </a:cubicBezTo>
                  <a:lnTo>
                    <a:pt x="109" y="493"/>
                  </a:lnTo>
                  <a:cubicBezTo>
                    <a:pt x="130" y="493"/>
                    <a:pt x="130" y="472"/>
                    <a:pt x="130" y="450"/>
                  </a:cubicBezTo>
                  <a:cubicBezTo>
                    <a:pt x="87" y="320"/>
                    <a:pt x="87" y="190"/>
                    <a:pt x="130" y="60"/>
                  </a:cubicBezTo>
                  <a:cubicBezTo>
                    <a:pt x="152" y="38"/>
                    <a:pt x="152" y="16"/>
                    <a:pt x="130" y="16"/>
                  </a:cubicBezTo>
                  <a:cubicBezTo>
                    <a:pt x="119" y="5"/>
                    <a:pt x="109" y="0"/>
                    <a:pt x="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70" name="Google Shape;5848;p83"/>
            <p:cNvSpPr/>
            <p:nvPr/>
          </p:nvSpPr>
          <p:spPr>
            <a:xfrm>
              <a:off x="1548791" y="2282134"/>
              <a:ext cx="13873" cy="21400"/>
            </a:xfrm>
            <a:custGeom>
              <a:avLst/>
              <a:gdLst/>
              <a:ahLst/>
              <a:cxnLst/>
              <a:rect l="l" t="t" r="r" b="b"/>
              <a:pathLst>
                <a:path w="282" h="435" extrusionOk="0">
                  <a:moveTo>
                    <a:pt x="0" y="1"/>
                  </a:moveTo>
                  <a:cubicBezTo>
                    <a:pt x="0" y="23"/>
                    <a:pt x="0" y="44"/>
                    <a:pt x="0" y="66"/>
                  </a:cubicBezTo>
                  <a:cubicBezTo>
                    <a:pt x="0" y="66"/>
                    <a:pt x="195" y="218"/>
                    <a:pt x="195" y="391"/>
                  </a:cubicBezTo>
                  <a:cubicBezTo>
                    <a:pt x="195" y="413"/>
                    <a:pt x="217" y="435"/>
                    <a:pt x="238" y="435"/>
                  </a:cubicBezTo>
                  <a:cubicBezTo>
                    <a:pt x="260" y="435"/>
                    <a:pt x="282" y="435"/>
                    <a:pt x="282" y="413"/>
                  </a:cubicBezTo>
                  <a:cubicBezTo>
                    <a:pt x="260" y="239"/>
                    <a:pt x="195" y="109"/>
                    <a:pt x="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71" name="Google Shape;5849;p83"/>
            <p:cNvSpPr/>
            <p:nvPr/>
          </p:nvSpPr>
          <p:spPr>
            <a:xfrm>
              <a:off x="1079462" y="2624538"/>
              <a:ext cx="61937" cy="65085"/>
            </a:xfrm>
            <a:custGeom>
              <a:avLst/>
              <a:gdLst/>
              <a:ahLst/>
              <a:cxnLst/>
              <a:rect l="l" t="t" r="r" b="b"/>
              <a:pathLst>
                <a:path w="1259" h="1323" extrusionOk="0">
                  <a:moveTo>
                    <a:pt x="44" y="0"/>
                  </a:moveTo>
                  <a:lnTo>
                    <a:pt x="1" y="1280"/>
                  </a:lnTo>
                  <a:lnTo>
                    <a:pt x="1258" y="1323"/>
                  </a:lnTo>
                  <a:lnTo>
                    <a:pt x="1258" y="174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72" name="Google Shape;5850;p83"/>
            <p:cNvSpPr/>
            <p:nvPr/>
          </p:nvSpPr>
          <p:spPr>
            <a:xfrm>
              <a:off x="1583967" y="2230872"/>
              <a:ext cx="116297" cy="155850"/>
            </a:xfrm>
            <a:custGeom>
              <a:avLst/>
              <a:gdLst/>
              <a:ahLst/>
              <a:cxnLst/>
              <a:rect l="l" t="t" r="r" b="b"/>
              <a:pathLst>
                <a:path w="2364" h="3168" extrusionOk="0">
                  <a:moveTo>
                    <a:pt x="1952" y="783"/>
                  </a:moveTo>
                  <a:cubicBezTo>
                    <a:pt x="1973" y="869"/>
                    <a:pt x="1973" y="956"/>
                    <a:pt x="1973" y="1021"/>
                  </a:cubicBezTo>
                  <a:cubicBezTo>
                    <a:pt x="1973" y="1130"/>
                    <a:pt x="1908" y="1195"/>
                    <a:pt x="1887" y="1216"/>
                  </a:cubicBezTo>
                  <a:cubicBezTo>
                    <a:pt x="1865" y="1216"/>
                    <a:pt x="1843" y="1216"/>
                    <a:pt x="1822" y="1173"/>
                  </a:cubicBezTo>
                  <a:cubicBezTo>
                    <a:pt x="1757" y="1108"/>
                    <a:pt x="1757" y="1021"/>
                    <a:pt x="1778" y="935"/>
                  </a:cubicBezTo>
                  <a:cubicBezTo>
                    <a:pt x="1800" y="869"/>
                    <a:pt x="1865" y="804"/>
                    <a:pt x="1930" y="783"/>
                  </a:cubicBezTo>
                  <a:close/>
                  <a:moveTo>
                    <a:pt x="1098" y="1"/>
                  </a:moveTo>
                  <a:cubicBezTo>
                    <a:pt x="478" y="1"/>
                    <a:pt x="0" y="761"/>
                    <a:pt x="0" y="761"/>
                  </a:cubicBezTo>
                  <a:cubicBezTo>
                    <a:pt x="0" y="793"/>
                    <a:pt x="24" y="813"/>
                    <a:pt x="45" y="813"/>
                  </a:cubicBezTo>
                  <a:cubicBezTo>
                    <a:pt x="52" y="813"/>
                    <a:pt x="60" y="810"/>
                    <a:pt x="66" y="804"/>
                  </a:cubicBezTo>
                  <a:cubicBezTo>
                    <a:pt x="83" y="804"/>
                    <a:pt x="517" y="92"/>
                    <a:pt x="1084" y="92"/>
                  </a:cubicBezTo>
                  <a:cubicBezTo>
                    <a:pt x="1202" y="92"/>
                    <a:pt x="1326" y="123"/>
                    <a:pt x="1453" y="197"/>
                  </a:cubicBezTo>
                  <a:cubicBezTo>
                    <a:pt x="1648" y="306"/>
                    <a:pt x="1822" y="479"/>
                    <a:pt x="1908" y="718"/>
                  </a:cubicBezTo>
                  <a:cubicBezTo>
                    <a:pt x="1800" y="718"/>
                    <a:pt x="1713" y="804"/>
                    <a:pt x="1692" y="891"/>
                  </a:cubicBezTo>
                  <a:cubicBezTo>
                    <a:pt x="1648" y="1000"/>
                    <a:pt x="1670" y="1151"/>
                    <a:pt x="1735" y="1238"/>
                  </a:cubicBezTo>
                  <a:cubicBezTo>
                    <a:pt x="1767" y="1270"/>
                    <a:pt x="1810" y="1290"/>
                    <a:pt x="1848" y="1290"/>
                  </a:cubicBezTo>
                  <a:cubicBezTo>
                    <a:pt x="1862" y="1290"/>
                    <a:pt x="1875" y="1287"/>
                    <a:pt x="1887" y="1281"/>
                  </a:cubicBezTo>
                  <a:cubicBezTo>
                    <a:pt x="1973" y="1238"/>
                    <a:pt x="2038" y="1130"/>
                    <a:pt x="2038" y="1021"/>
                  </a:cubicBezTo>
                  <a:cubicBezTo>
                    <a:pt x="2038" y="956"/>
                    <a:pt x="2038" y="891"/>
                    <a:pt x="2038" y="804"/>
                  </a:cubicBezTo>
                  <a:cubicBezTo>
                    <a:pt x="2082" y="848"/>
                    <a:pt x="2147" y="913"/>
                    <a:pt x="2169" y="978"/>
                  </a:cubicBezTo>
                  <a:cubicBezTo>
                    <a:pt x="2277" y="1173"/>
                    <a:pt x="2147" y="1477"/>
                    <a:pt x="1995" y="1845"/>
                  </a:cubicBezTo>
                  <a:cubicBezTo>
                    <a:pt x="1843" y="2235"/>
                    <a:pt x="1670" y="2626"/>
                    <a:pt x="1800" y="2907"/>
                  </a:cubicBezTo>
                  <a:cubicBezTo>
                    <a:pt x="1865" y="3038"/>
                    <a:pt x="1995" y="3124"/>
                    <a:pt x="2125" y="3168"/>
                  </a:cubicBezTo>
                  <a:lnTo>
                    <a:pt x="2147" y="3168"/>
                  </a:lnTo>
                  <a:cubicBezTo>
                    <a:pt x="2190" y="3146"/>
                    <a:pt x="2190" y="3103"/>
                    <a:pt x="2147" y="3081"/>
                  </a:cubicBezTo>
                  <a:cubicBezTo>
                    <a:pt x="2017" y="3059"/>
                    <a:pt x="1908" y="2973"/>
                    <a:pt x="1865" y="2864"/>
                  </a:cubicBezTo>
                  <a:cubicBezTo>
                    <a:pt x="1735" y="2626"/>
                    <a:pt x="1908" y="2257"/>
                    <a:pt x="2060" y="1888"/>
                  </a:cubicBezTo>
                  <a:cubicBezTo>
                    <a:pt x="2212" y="1520"/>
                    <a:pt x="2364" y="1151"/>
                    <a:pt x="2234" y="935"/>
                  </a:cubicBezTo>
                  <a:cubicBezTo>
                    <a:pt x="2190" y="826"/>
                    <a:pt x="2103" y="761"/>
                    <a:pt x="1995" y="718"/>
                  </a:cubicBezTo>
                  <a:cubicBezTo>
                    <a:pt x="1908" y="458"/>
                    <a:pt x="1713" y="241"/>
                    <a:pt x="1496" y="111"/>
                  </a:cubicBezTo>
                  <a:cubicBezTo>
                    <a:pt x="1359" y="33"/>
                    <a:pt x="1226" y="1"/>
                    <a:pt x="10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73" name="Google Shape;5851;p83"/>
            <p:cNvSpPr/>
            <p:nvPr/>
          </p:nvSpPr>
          <p:spPr>
            <a:xfrm>
              <a:off x="1612746" y="2537068"/>
              <a:ext cx="73645" cy="71530"/>
            </a:xfrm>
            <a:custGeom>
              <a:avLst/>
              <a:gdLst/>
              <a:ahLst/>
              <a:cxnLst/>
              <a:rect l="l" t="t" r="r" b="b"/>
              <a:pathLst>
                <a:path w="1497" h="1454" extrusionOk="0">
                  <a:moveTo>
                    <a:pt x="825" y="1"/>
                  </a:moveTo>
                  <a:lnTo>
                    <a:pt x="1" y="889"/>
                  </a:lnTo>
                  <a:lnTo>
                    <a:pt x="673" y="1453"/>
                  </a:lnTo>
                  <a:lnTo>
                    <a:pt x="1497" y="629"/>
                  </a:lnTo>
                  <a:lnTo>
                    <a:pt x="82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74" name="Google Shape;5852;p83"/>
            <p:cNvSpPr/>
            <p:nvPr/>
          </p:nvSpPr>
          <p:spPr>
            <a:xfrm>
              <a:off x="1459156" y="2620258"/>
              <a:ext cx="76843" cy="80040"/>
            </a:xfrm>
            <a:custGeom>
              <a:avLst/>
              <a:gdLst/>
              <a:ahLst/>
              <a:cxnLst/>
              <a:rect l="l" t="t" r="r" b="b"/>
              <a:pathLst>
                <a:path w="1562" h="1627" extrusionOk="0">
                  <a:moveTo>
                    <a:pt x="1128" y="1"/>
                  </a:moveTo>
                  <a:lnTo>
                    <a:pt x="1" y="586"/>
                  </a:lnTo>
                  <a:lnTo>
                    <a:pt x="326" y="1627"/>
                  </a:lnTo>
                  <a:lnTo>
                    <a:pt x="1562" y="911"/>
                  </a:lnTo>
                  <a:lnTo>
                    <a:pt x="112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75" name="Google Shape;5853;p83"/>
            <p:cNvSpPr/>
            <p:nvPr/>
          </p:nvSpPr>
          <p:spPr>
            <a:xfrm>
              <a:off x="937630" y="2464553"/>
              <a:ext cx="58690" cy="45899"/>
            </a:xfrm>
            <a:custGeom>
              <a:avLst/>
              <a:gdLst/>
              <a:ahLst/>
              <a:cxnLst/>
              <a:rect l="l" t="t" r="r" b="b"/>
              <a:pathLst>
                <a:path w="1193" h="933" extrusionOk="0">
                  <a:moveTo>
                    <a:pt x="1106" y="0"/>
                  </a:moveTo>
                  <a:lnTo>
                    <a:pt x="0" y="130"/>
                  </a:lnTo>
                  <a:lnTo>
                    <a:pt x="22" y="933"/>
                  </a:lnTo>
                  <a:lnTo>
                    <a:pt x="1192" y="868"/>
                  </a:lnTo>
                  <a:lnTo>
                    <a:pt x="110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1863997" y="3031743"/>
            <a:ext cx="8388348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67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sz="4267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67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4267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67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r>
              <a:rPr lang="en-US" sz="4267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67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sz="4267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67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4267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67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4267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67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4267" b="1" i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77" name="TextBox 276"/>
          <p:cNvSpPr txBox="1"/>
          <p:nvPr/>
        </p:nvSpPr>
        <p:spPr>
          <a:xfrm>
            <a:off x="5295952" y="3011729"/>
            <a:ext cx="8082200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7" dirty="0">
                <a:latin typeface="Cambria" panose="02040503050406030204" pitchFamily="18" charset="0"/>
                <a:ea typeface="Cambria" panose="02040503050406030204" pitchFamily="18" charset="0"/>
              </a:rPr>
              <a:t>1962</a:t>
            </a:r>
          </a:p>
        </p:txBody>
      </p:sp>
      <p:grpSp>
        <p:nvGrpSpPr>
          <p:cNvPr id="281" name="Google Shape;1637;p39"/>
          <p:cNvGrpSpPr/>
          <p:nvPr/>
        </p:nvGrpSpPr>
        <p:grpSpPr>
          <a:xfrm>
            <a:off x="2183017" y="1871950"/>
            <a:ext cx="923240" cy="900159"/>
            <a:chOff x="4697006" y="3199982"/>
            <a:chExt cx="932942" cy="909618"/>
          </a:xfrm>
        </p:grpSpPr>
        <p:sp>
          <p:nvSpPr>
            <p:cNvPr id="282" name="Google Shape;1638;p39"/>
            <p:cNvSpPr/>
            <p:nvPr/>
          </p:nvSpPr>
          <p:spPr>
            <a:xfrm>
              <a:off x="4787004" y="3199982"/>
              <a:ext cx="842944" cy="861177"/>
            </a:xfrm>
            <a:custGeom>
              <a:avLst/>
              <a:gdLst/>
              <a:ahLst/>
              <a:cxnLst/>
              <a:rect l="l" t="t" r="r" b="b"/>
              <a:pathLst>
                <a:path w="23995" h="24514" extrusionOk="0">
                  <a:moveTo>
                    <a:pt x="5197" y="3104"/>
                  </a:moveTo>
                  <a:cubicBezTo>
                    <a:pt x="2492" y="5174"/>
                    <a:pt x="134" y="9529"/>
                    <a:pt x="5" y="12568"/>
                  </a:cubicBezTo>
                  <a:cubicBezTo>
                    <a:pt x="-124" y="15607"/>
                    <a:pt x="2410" y="19346"/>
                    <a:pt x="4422" y="21336"/>
                  </a:cubicBezTo>
                  <a:cubicBezTo>
                    <a:pt x="6434" y="23326"/>
                    <a:pt x="9702" y="24420"/>
                    <a:pt x="12075" y="24510"/>
                  </a:cubicBezTo>
                  <a:cubicBezTo>
                    <a:pt x="14448" y="24600"/>
                    <a:pt x="16949" y="23212"/>
                    <a:pt x="18660" y="21878"/>
                  </a:cubicBezTo>
                  <a:cubicBezTo>
                    <a:pt x="20371" y="20544"/>
                    <a:pt x="21510" y="18992"/>
                    <a:pt x="22342" y="16504"/>
                  </a:cubicBezTo>
                  <a:cubicBezTo>
                    <a:pt x="23174" y="14016"/>
                    <a:pt x="24671" y="9677"/>
                    <a:pt x="23653" y="6951"/>
                  </a:cubicBezTo>
                  <a:cubicBezTo>
                    <a:pt x="22635" y="4225"/>
                    <a:pt x="19309" y="789"/>
                    <a:pt x="16233" y="148"/>
                  </a:cubicBezTo>
                  <a:cubicBezTo>
                    <a:pt x="13157" y="-493"/>
                    <a:pt x="7902" y="1034"/>
                    <a:pt x="5197" y="310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83" name="Google Shape;1639;p39"/>
            <p:cNvSpPr/>
            <p:nvPr/>
          </p:nvSpPr>
          <p:spPr>
            <a:xfrm>
              <a:off x="4697006" y="3248423"/>
              <a:ext cx="842944" cy="861177"/>
            </a:xfrm>
            <a:custGeom>
              <a:avLst/>
              <a:gdLst/>
              <a:ahLst/>
              <a:cxnLst/>
              <a:rect l="l" t="t" r="r" b="b"/>
              <a:pathLst>
                <a:path w="23995" h="24514" extrusionOk="0">
                  <a:moveTo>
                    <a:pt x="5197" y="3104"/>
                  </a:moveTo>
                  <a:cubicBezTo>
                    <a:pt x="2492" y="5174"/>
                    <a:pt x="134" y="9529"/>
                    <a:pt x="5" y="12568"/>
                  </a:cubicBezTo>
                  <a:cubicBezTo>
                    <a:pt x="-124" y="15607"/>
                    <a:pt x="2410" y="19346"/>
                    <a:pt x="4422" y="21336"/>
                  </a:cubicBezTo>
                  <a:cubicBezTo>
                    <a:pt x="6434" y="23326"/>
                    <a:pt x="9702" y="24420"/>
                    <a:pt x="12075" y="24510"/>
                  </a:cubicBezTo>
                  <a:cubicBezTo>
                    <a:pt x="14448" y="24600"/>
                    <a:pt x="16949" y="23212"/>
                    <a:pt x="18660" y="21878"/>
                  </a:cubicBezTo>
                  <a:cubicBezTo>
                    <a:pt x="20371" y="20544"/>
                    <a:pt x="21510" y="18992"/>
                    <a:pt x="22342" y="16504"/>
                  </a:cubicBezTo>
                  <a:cubicBezTo>
                    <a:pt x="23174" y="14016"/>
                    <a:pt x="24671" y="9677"/>
                    <a:pt x="23653" y="6951"/>
                  </a:cubicBezTo>
                  <a:cubicBezTo>
                    <a:pt x="22635" y="4225"/>
                    <a:pt x="19309" y="789"/>
                    <a:pt x="16233" y="148"/>
                  </a:cubicBezTo>
                  <a:cubicBezTo>
                    <a:pt x="13157" y="-493"/>
                    <a:pt x="7902" y="1034"/>
                    <a:pt x="5197" y="3104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sp>
        <p:nvSpPr>
          <p:cNvPr id="284" name="Google Shape;1647;p39"/>
          <p:cNvSpPr txBox="1">
            <a:spLocks noGrp="1"/>
          </p:cNvSpPr>
          <p:nvPr>
            <p:ph type="title" idx="4294967295"/>
          </p:nvPr>
        </p:nvSpPr>
        <p:spPr>
          <a:xfrm>
            <a:off x="2058637" y="1979028"/>
            <a:ext cx="1172000" cy="535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/>
              <a:t>05</a:t>
            </a:r>
            <a:endParaRPr/>
          </a:p>
        </p:txBody>
      </p:sp>
      <p:sp>
        <p:nvSpPr>
          <p:cNvPr id="276" name="Rectangle 275">
            <a:extLst>
              <a:ext uri="{FF2B5EF4-FFF2-40B4-BE49-F238E27FC236}">
                <a16:creationId xmlns:a16="http://schemas.microsoft.com/office/drawing/2014/main" id="{169DB44F-3F51-5D49-8BFC-630C5AF320E7}"/>
              </a:ext>
            </a:extLst>
          </p:cNvPr>
          <p:cNvSpPr/>
          <p:nvPr/>
        </p:nvSpPr>
        <p:spPr>
          <a:xfrm>
            <a:off x="0" y="5605153"/>
            <a:ext cx="166255" cy="125284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49226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7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7" name="Google Shape;2627;p60"/>
          <p:cNvSpPr/>
          <p:nvPr/>
        </p:nvSpPr>
        <p:spPr>
          <a:xfrm>
            <a:off x="1857763" y="1672679"/>
            <a:ext cx="8275600" cy="3908000"/>
          </a:xfrm>
          <a:prstGeom prst="roundRect">
            <a:avLst>
              <a:gd name="adj" fmla="val 6328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1867"/>
          </a:p>
        </p:txBody>
      </p:sp>
      <p:grpSp>
        <p:nvGrpSpPr>
          <p:cNvPr id="11" name="Google Shape;5130;p83"/>
          <p:cNvGrpSpPr/>
          <p:nvPr/>
        </p:nvGrpSpPr>
        <p:grpSpPr>
          <a:xfrm>
            <a:off x="10131370" y="5960002"/>
            <a:ext cx="779509" cy="894319"/>
            <a:chOff x="2469339" y="1413575"/>
            <a:chExt cx="650965" cy="746925"/>
          </a:xfrm>
        </p:grpSpPr>
        <p:sp>
          <p:nvSpPr>
            <p:cNvPr id="12" name="Google Shape;5131;p83"/>
            <p:cNvSpPr/>
            <p:nvPr/>
          </p:nvSpPr>
          <p:spPr>
            <a:xfrm>
              <a:off x="2895599" y="1436982"/>
              <a:ext cx="76384" cy="73783"/>
            </a:xfrm>
            <a:custGeom>
              <a:avLst/>
              <a:gdLst/>
              <a:ahLst/>
              <a:cxnLst/>
              <a:rect l="l" t="t" r="r" b="b"/>
              <a:pathLst>
                <a:path w="1909" h="1844" extrusionOk="0">
                  <a:moveTo>
                    <a:pt x="0" y="1"/>
                  </a:moveTo>
                  <a:lnTo>
                    <a:pt x="0" y="1800"/>
                  </a:lnTo>
                  <a:lnTo>
                    <a:pt x="521" y="1843"/>
                  </a:lnTo>
                  <a:cubicBezTo>
                    <a:pt x="1908" y="91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3" name="Google Shape;5132;p83"/>
            <p:cNvSpPr/>
            <p:nvPr/>
          </p:nvSpPr>
          <p:spPr>
            <a:xfrm>
              <a:off x="2901680" y="1454347"/>
              <a:ext cx="51216" cy="58138"/>
            </a:xfrm>
            <a:custGeom>
              <a:avLst/>
              <a:gdLst/>
              <a:ahLst/>
              <a:cxnLst/>
              <a:rect l="l" t="t" r="r" b="b"/>
              <a:pathLst>
                <a:path w="1280" h="1453" extrusionOk="0">
                  <a:moveTo>
                    <a:pt x="44" y="0"/>
                  </a:moveTo>
                  <a:lnTo>
                    <a:pt x="0" y="1323"/>
                  </a:lnTo>
                  <a:lnTo>
                    <a:pt x="217" y="1453"/>
                  </a:lnTo>
                  <a:cubicBezTo>
                    <a:pt x="1279" y="521"/>
                    <a:pt x="44" y="0"/>
                    <a:pt x="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4" name="Google Shape;5133;p83"/>
            <p:cNvSpPr/>
            <p:nvPr/>
          </p:nvSpPr>
          <p:spPr>
            <a:xfrm>
              <a:off x="2905121" y="1469071"/>
              <a:ext cx="16525" cy="42573"/>
            </a:xfrm>
            <a:custGeom>
              <a:avLst/>
              <a:gdLst/>
              <a:ahLst/>
              <a:cxnLst/>
              <a:rect l="l" t="t" r="r" b="b"/>
              <a:pathLst>
                <a:path w="413" h="1064" extrusionOk="0">
                  <a:moveTo>
                    <a:pt x="131" y="1"/>
                  </a:moveTo>
                  <a:cubicBezTo>
                    <a:pt x="109" y="22"/>
                    <a:pt x="109" y="22"/>
                    <a:pt x="109" y="44"/>
                  </a:cubicBezTo>
                  <a:lnTo>
                    <a:pt x="1" y="976"/>
                  </a:lnTo>
                  <a:cubicBezTo>
                    <a:pt x="1" y="998"/>
                    <a:pt x="23" y="1020"/>
                    <a:pt x="44" y="1020"/>
                  </a:cubicBezTo>
                  <a:cubicBezTo>
                    <a:pt x="66" y="1020"/>
                    <a:pt x="88" y="1020"/>
                    <a:pt x="88" y="998"/>
                  </a:cubicBezTo>
                  <a:lnTo>
                    <a:pt x="174" y="131"/>
                  </a:lnTo>
                  <a:cubicBezTo>
                    <a:pt x="239" y="196"/>
                    <a:pt x="283" y="283"/>
                    <a:pt x="305" y="369"/>
                  </a:cubicBezTo>
                  <a:cubicBezTo>
                    <a:pt x="348" y="586"/>
                    <a:pt x="261" y="825"/>
                    <a:pt x="109" y="998"/>
                  </a:cubicBezTo>
                  <a:cubicBezTo>
                    <a:pt x="88" y="1020"/>
                    <a:pt x="88" y="1041"/>
                    <a:pt x="109" y="1063"/>
                  </a:cubicBezTo>
                  <a:lnTo>
                    <a:pt x="131" y="1063"/>
                  </a:lnTo>
                  <a:cubicBezTo>
                    <a:pt x="153" y="1063"/>
                    <a:pt x="174" y="1063"/>
                    <a:pt x="174" y="1041"/>
                  </a:cubicBezTo>
                  <a:cubicBezTo>
                    <a:pt x="348" y="846"/>
                    <a:pt x="413" y="608"/>
                    <a:pt x="391" y="348"/>
                  </a:cubicBezTo>
                  <a:cubicBezTo>
                    <a:pt x="370" y="218"/>
                    <a:pt x="283" y="87"/>
                    <a:pt x="1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5" name="Google Shape;5134;p83"/>
            <p:cNvSpPr/>
            <p:nvPr/>
          </p:nvSpPr>
          <p:spPr>
            <a:xfrm>
              <a:off x="2687430" y="1413575"/>
              <a:ext cx="201303" cy="342707"/>
            </a:xfrm>
            <a:custGeom>
              <a:avLst/>
              <a:gdLst/>
              <a:ahLst/>
              <a:cxnLst/>
              <a:rect l="l" t="t" r="r" b="b"/>
              <a:pathLst>
                <a:path w="5031" h="8565" extrusionOk="0">
                  <a:moveTo>
                    <a:pt x="4401" y="0"/>
                  </a:moveTo>
                  <a:cubicBezTo>
                    <a:pt x="4380" y="0"/>
                    <a:pt x="2147" y="390"/>
                    <a:pt x="976" y="2363"/>
                  </a:cubicBezTo>
                  <a:cubicBezTo>
                    <a:pt x="44" y="3924"/>
                    <a:pt x="0" y="5984"/>
                    <a:pt x="846" y="8542"/>
                  </a:cubicBezTo>
                  <a:cubicBezTo>
                    <a:pt x="867" y="8564"/>
                    <a:pt x="867" y="8564"/>
                    <a:pt x="889" y="8564"/>
                  </a:cubicBezTo>
                  <a:lnTo>
                    <a:pt x="2428" y="8564"/>
                  </a:lnTo>
                  <a:cubicBezTo>
                    <a:pt x="2472" y="8564"/>
                    <a:pt x="2472" y="8477"/>
                    <a:pt x="2428" y="8477"/>
                  </a:cubicBezTo>
                  <a:lnTo>
                    <a:pt x="932" y="8477"/>
                  </a:lnTo>
                  <a:cubicBezTo>
                    <a:pt x="87" y="5984"/>
                    <a:pt x="130" y="3924"/>
                    <a:pt x="1041" y="2407"/>
                  </a:cubicBezTo>
                  <a:cubicBezTo>
                    <a:pt x="2125" y="629"/>
                    <a:pt x="4076" y="130"/>
                    <a:pt x="4380" y="87"/>
                  </a:cubicBezTo>
                  <a:lnTo>
                    <a:pt x="4943" y="2819"/>
                  </a:lnTo>
                  <a:cubicBezTo>
                    <a:pt x="4952" y="2835"/>
                    <a:pt x="4966" y="2842"/>
                    <a:pt x="4981" y="2842"/>
                  </a:cubicBezTo>
                  <a:cubicBezTo>
                    <a:pt x="5005" y="2842"/>
                    <a:pt x="5030" y="2824"/>
                    <a:pt x="5030" y="2797"/>
                  </a:cubicBezTo>
                  <a:lnTo>
                    <a:pt x="4445" y="22"/>
                  </a:lnTo>
                  <a:cubicBezTo>
                    <a:pt x="4445" y="22"/>
                    <a:pt x="4423" y="0"/>
                    <a:pt x="44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6" name="Google Shape;5135;p83"/>
            <p:cNvSpPr/>
            <p:nvPr/>
          </p:nvSpPr>
          <p:spPr>
            <a:xfrm>
              <a:off x="2802137" y="1435782"/>
              <a:ext cx="60539" cy="102752"/>
            </a:xfrm>
            <a:custGeom>
              <a:avLst/>
              <a:gdLst/>
              <a:ahLst/>
              <a:cxnLst/>
              <a:rect l="l" t="t" r="r" b="b"/>
              <a:pathLst>
                <a:path w="1513" h="2568" extrusionOk="0">
                  <a:moveTo>
                    <a:pt x="57" y="0"/>
                  </a:moveTo>
                  <a:cubicBezTo>
                    <a:pt x="31" y="0"/>
                    <a:pt x="1" y="21"/>
                    <a:pt x="17" y="52"/>
                  </a:cubicBezTo>
                  <a:lnTo>
                    <a:pt x="1426" y="2546"/>
                  </a:lnTo>
                  <a:cubicBezTo>
                    <a:pt x="1426" y="2567"/>
                    <a:pt x="1448" y="2567"/>
                    <a:pt x="1469" y="2567"/>
                  </a:cubicBezTo>
                  <a:cubicBezTo>
                    <a:pt x="1491" y="2567"/>
                    <a:pt x="1513" y="2524"/>
                    <a:pt x="1491" y="2524"/>
                  </a:cubicBezTo>
                  <a:lnTo>
                    <a:pt x="82" y="9"/>
                  </a:lnTo>
                  <a:cubicBezTo>
                    <a:pt x="76" y="3"/>
                    <a:pt x="67" y="0"/>
                    <a:pt x="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7" name="Google Shape;5136;p83"/>
            <p:cNvSpPr/>
            <p:nvPr/>
          </p:nvSpPr>
          <p:spPr>
            <a:xfrm>
              <a:off x="2738122" y="1488476"/>
              <a:ext cx="96790" cy="84746"/>
            </a:xfrm>
            <a:custGeom>
              <a:avLst/>
              <a:gdLst/>
              <a:ahLst/>
              <a:cxnLst/>
              <a:rect l="l" t="t" r="r" b="b"/>
              <a:pathLst>
                <a:path w="2419" h="2118" extrusionOk="0">
                  <a:moveTo>
                    <a:pt x="67" y="0"/>
                  </a:moveTo>
                  <a:cubicBezTo>
                    <a:pt x="31" y="0"/>
                    <a:pt x="1" y="46"/>
                    <a:pt x="34" y="79"/>
                  </a:cubicBezTo>
                  <a:lnTo>
                    <a:pt x="2354" y="2117"/>
                  </a:lnTo>
                  <a:lnTo>
                    <a:pt x="2375" y="2117"/>
                  </a:lnTo>
                  <a:cubicBezTo>
                    <a:pt x="2375" y="2117"/>
                    <a:pt x="2397" y="2117"/>
                    <a:pt x="2397" y="2096"/>
                  </a:cubicBezTo>
                  <a:cubicBezTo>
                    <a:pt x="2419" y="2096"/>
                    <a:pt x="2419" y="2052"/>
                    <a:pt x="2397" y="2052"/>
                  </a:cubicBezTo>
                  <a:lnTo>
                    <a:pt x="99" y="14"/>
                  </a:lnTo>
                  <a:cubicBezTo>
                    <a:pt x="89" y="4"/>
                    <a:pt x="78" y="0"/>
                    <a:pt x="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8" name="Google Shape;5137;p83"/>
            <p:cNvSpPr/>
            <p:nvPr/>
          </p:nvSpPr>
          <p:spPr>
            <a:xfrm>
              <a:off x="2707355" y="1548012"/>
              <a:ext cx="111075" cy="39092"/>
            </a:xfrm>
            <a:custGeom>
              <a:avLst/>
              <a:gdLst/>
              <a:ahLst/>
              <a:cxnLst/>
              <a:rect l="l" t="t" r="r" b="b"/>
              <a:pathLst>
                <a:path w="2776" h="977" extrusionOk="0">
                  <a:moveTo>
                    <a:pt x="66" y="1"/>
                  </a:moveTo>
                  <a:cubicBezTo>
                    <a:pt x="44" y="1"/>
                    <a:pt x="22" y="22"/>
                    <a:pt x="1" y="44"/>
                  </a:cubicBezTo>
                  <a:cubicBezTo>
                    <a:pt x="1" y="66"/>
                    <a:pt x="22" y="87"/>
                    <a:pt x="44" y="87"/>
                  </a:cubicBezTo>
                  <a:lnTo>
                    <a:pt x="2733" y="976"/>
                  </a:lnTo>
                  <a:cubicBezTo>
                    <a:pt x="2754" y="976"/>
                    <a:pt x="2776" y="955"/>
                    <a:pt x="2776" y="955"/>
                  </a:cubicBezTo>
                  <a:cubicBezTo>
                    <a:pt x="2776" y="933"/>
                    <a:pt x="2776" y="911"/>
                    <a:pt x="2754" y="890"/>
                  </a:cubicBezTo>
                  <a:lnTo>
                    <a:pt x="6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9" name="Google Shape;5138;p83"/>
            <p:cNvSpPr/>
            <p:nvPr/>
          </p:nvSpPr>
          <p:spPr>
            <a:xfrm>
              <a:off x="2696952" y="1618271"/>
              <a:ext cx="117157" cy="7002"/>
            </a:xfrm>
            <a:custGeom>
              <a:avLst/>
              <a:gdLst/>
              <a:ahLst/>
              <a:cxnLst/>
              <a:rect l="l" t="t" r="r" b="b"/>
              <a:pathLst>
                <a:path w="2928" h="175" extrusionOk="0">
                  <a:moveTo>
                    <a:pt x="44" y="1"/>
                  </a:moveTo>
                  <a:cubicBezTo>
                    <a:pt x="1" y="1"/>
                    <a:pt x="1" y="66"/>
                    <a:pt x="44" y="66"/>
                  </a:cubicBezTo>
                  <a:lnTo>
                    <a:pt x="2884" y="174"/>
                  </a:lnTo>
                  <a:cubicBezTo>
                    <a:pt x="2906" y="174"/>
                    <a:pt x="2928" y="153"/>
                    <a:pt x="2928" y="131"/>
                  </a:cubicBezTo>
                  <a:cubicBezTo>
                    <a:pt x="2928" y="109"/>
                    <a:pt x="2906" y="88"/>
                    <a:pt x="2884" y="88"/>
                  </a:cubicBezTo>
                  <a:lnTo>
                    <a:pt x="4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0" name="Google Shape;5139;p83"/>
            <p:cNvSpPr/>
            <p:nvPr/>
          </p:nvSpPr>
          <p:spPr>
            <a:xfrm>
              <a:off x="2700433" y="1663403"/>
              <a:ext cx="107594" cy="7842"/>
            </a:xfrm>
            <a:custGeom>
              <a:avLst/>
              <a:gdLst/>
              <a:ahLst/>
              <a:cxnLst/>
              <a:rect l="l" t="t" r="r" b="b"/>
              <a:pathLst>
                <a:path w="2689" h="196" extrusionOk="0">
                  <a:moveTo>
                    <a:pt x="2645" y="0"/>
                  </a:moveTo>
                  <a:lnTo>
                    <a:pt x="44" y="109"/>
                  </a:lnTo>
                  <a:cubicBezTo>
                    <a:pt x="22" y="109"/>
                    <a:pt x="0" y="130"/>
                    <a:pt x="0" y="152"/>
                  </a:cubicBezTo>
                  <a:cubicBezTo>
                    <a:pt x="0" y="174"/>
                    <a:pt x="22" y="195"/>
                    <a:pt x="44" y="195"/>
                  </a:cubicBezTo>
                  <a:lnTo>
                    <a:pt x="2645" y="87"/>
                  </a:lnTo>
                  <a:cubicBezTo>
                    <a:pt x="2689" y="87"/>
                    <a:pt x="2689" y="65"/>
                    <a:pt x="2689" y="44"/>
                  </a:cubicBezTo>
                  <a:cubicBezTo>
                    <a:pt x="2689" y="22"/>
                    <a:pt x="2667" y="0"/>
                    <a:pt x="26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" name="Google Shape;5140;p83"/>
            <p:cNvSpPr/>
            <p:nvPr/>
          </p:nvSpPr>
          <p:spPr>
            <a:xfrm>
              <a:off x="2711716" y="1698093"/>
              <a:ext cx="97190" cy="25208"/>
            </a:xfrm>
            <a:custGeom>
              <a:avLst/>
              <a:gdLst/>
              <a:ahLst/>
              <a:cxnLst/>
              <a:rect l="l" t="t" r="r" b="b"/>
              <a:pathLst>
                <a:path w="2429" h="630" extrusionOk="0">
                  <a:moveTo>
                    <a:pt x="2363" y="0"/>
                  </a:moveTo>
                  <a:lnTo>
                    <a:pt x="22" y="542"/>
                  </a:lnTo>
                  <a:cubicBezTo>
                    <a:pt x="0" y="542"/>
                    <a:pt x="0" y="564"/>
                    <a:pt x="0" y="607"/>
                  </a:cubicBezTo>
                  <a:cubicBezTo>
                    <a:pt x="0" y="607"/>
                    <a:pt x="22" y="629"/>
                    <a:pt x="44" y="629"/>
                  </a:cubicBezTo>
                  <a:lnTo>
                    <a:pt x="2385" y="87"/>
                  </a:lnTo>
                  <a:cubicBezTo>
                    <a:pt x="2428" y="65"/>
                    <a:pt x="2407" y="0"/>
                    <a:pt x="23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2" name="Google Shape;5141;p83"/>
            <p:cNvSpPr/>
            <p:nvPr/>
          </p:nvSpPr>
          <p:spPr>
            <a:xfrm>
              <a:off x="2469339" y="1803322"/>
              <a:ext cx="149607" cy="165452"/>
            </a:xfrm>
            <a:custGeom>
              <a:avLst/>
              <a:gdLst/>
              <a:ahLst/>
              <a:cxnLst/>
              <a:rect l="l" t="t" r="r" b="b"/>
              <a:pathLst>
                <a:path w="3739" h="4135" extrusionOk="0">
                  <a:moveTo>
                    <a:pt x="2676" y="0"/>
                  </a:moveTo>
                  <a:cubicBezTo>
                    <a:pt x="0" y="0"/>
                    <a:pt x="313" y="3419"/>
                    <a:pt x="313" y="3419"/>
                  </a:cubicBezTo>
                  <a:lnTo>
                    <a:pt x="920" y="3636"/>
                  </a:lnTo>
                  <a:cubicBezTo>
                    <a:pt x="905" y="3356"/>
                    <a:pt x="1031" y="2994"/>
                    <a:pt x="1203" y="2637"/>
                  </a:cubicBezTo>
                  <a:lnTo>
                    <a:pt x="1203" y="2637"/>
                  </a:lnTo>
                  <a:cubicBezTo>
                    <a:pt x="1027" y="3487"/>
                    <a:pt x="1462" y="4135"/>
                    <a:pt x="1462" y="4135"/>
                  </a:cubicBezTo>
                  <a:lnTo>
                    <a:pt x="2264" y="4005"/>
                  </a:lnTo>
                  <a:cubicBezTo>
                    <a:pt x="1375" y="1923"/>
                    <a:pt x="3738" y="427"/>
                    <a:pt x="3738" y="427"/>
                  </a:cubicBezTo>
                  <a:lnTo>
                    <a:pt x="3435" y="80"/>
                  </a:lnTo>
                  <a:cubicBezTo>
                    <a:pt x="3158" y="26"/>
                    <a:pt x="2906" y="0"/>
                    <a:pt x="26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3" name="Google Shape;5142;p83"/>
            <p:cNvSpPr/>
            <p:nvPr/>
          </p:nvSpPr>
          <p:spPr>
            <a:xfrm>
              <a:off x="2552678" y="1504800"/>
              <a:ext cx="559775" cy="509439"/>
            </a:xfrm>
            <a:custGeom>
              <a:avLst/>
              <a:gdLst/>
              <a:ahLst/>
              <a:cxnLst/>
              <a:rect l="l" t="t" r="r" b="b"/>
              <a:pathLst>
                <a:path w="13990" h="12732" extrusionOk="0">
                  <a:moveTo>
                    <a:pt x="8276" y="0"/>
                  </a:moveTo>
                  <a:cubicBezTo>
                    <a:pt x="7991" y="0"/>
                    <a:pt x="7712" y="53"/>
                    <a:pt x="7444" y="170"/>
                  </a:cubicBezTo>
                  <a:cubicBezTo>
                    <a:pt x="4734" y="1341"/>
                    <a:pt x="5666" y="5850"/>
                    <a:pt x="5666" y="5850"/>
                  </a:cubicBezTo>
                  <a:cubicBezTo>
                    <a:pt x="5666" y="5850"/>
                    <a:pt x="5294" y="5789"/>
                    <a:pt x="4756" y="5789"/>
                  </a:cubicBezTo>
                  <a:cubicBezTo>
                    <a:pt x="3131" y="5789"/>
                    <a:pt x="0" y="6352"/>
                    <a:pt x="1092" y="10880"/>
                  </a:cubicBezTo>
                  <a:cubicBezTo>
                    <a:pt x="1425" y="12214"/>
                    <a:pt x="2906" y="12731"/>
                    <a:pt x="4674" y="12731"/>
                  </a:cubicBezTo>
                  <a:cubicBezTo>
                    <a:pt x="6469" y="12731"/>
                    <a:pt x="8560" y="12198"/>
                    <a:pt x="10046" y="11444"/>
                  </a:cubicBezTo>
                  <a:cubicBezTo>
                    <a:pt x="12973" y="9926"/>
                    <a:pt x="9764" y="3487"/>
                    <a:pt x="9764" y="3487"/>
                  </a:cubicBezTo>
                  <a:lnTo>
                    <a:pt x="9764" y="3487"/>
                  </a:lnTo>
                  <a:cubicBezTo>
                    <a:pt x="9764" y="3487"/>
                    <a:pt x="11766" y="4915"/>
                    <a:pt x="12838" y="4915"/>
                  </a:cubicBezTo>
                  <a:cubicBezTo>
                    <a:pt x="12962" y="4915"/>
                    <a:pt x="13073" y="4896"/>
                    <a:pt x="13168" y="4853"/>
                  </a:cubicBezTo>
                  <a:cubicBezTo>
                    <a:pt x="13989" y="4482"/>
                    <a:pt x="10895" y="0"/>
                    <a:pt x="82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4" name="Google Shape;5143;p83"/>
            <p:cNvSpPr/>
            <p:nvPr/>
          </p:nvSpPr>
          <p:spPr>
            <a:xfrm>
              <a:off x="2915563" y="1919273"/>
              <a:ext cx="86787" cy="235153"/>
            </a:xfrm>
            <a:custGeom>
              <a:avLst/>
              <a:gdLst/>
              <a:ahLst/>
              <a:cxnLst/>
              <a:rect l="l" t="t" r="r" b="b"/>
              <a:pathLst>
                <a:path w="2169" h="5877" extrusionOk="0">
                  <a:moveTo>
                    <a:pt x="1583" y="1"/>
                  </a:moveTo>
                  <a:lnTo>
                    <a:pt x="0" y="738"/>
                  </a:lnTo>
                  <a:lnTo>
                    <a:pt x="954" y="5876"/>
                  </a:lnTo>
                  <a:lnTo>
                    <a:pt x="2168" y="5638"/>
                  </a:lnTo>
                  <a:cubicBezTo>
                    <a:pt x="2147" y="4879"/>
                    <a:pt x="1583" y="1"/>
                    <a:pt x="158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5" name="Google Shape;5144;p83"/>
            <p:cNvSpPr/>
            <p:nvPr/>
          </p:nvSpPr>
          <p:spPr>
            <a:xfrm>
              <a:off x="2679628" y="1919273"/>
              <a:ext cx="87627" cy="235153"/>
            </a:xfrm>
            <a:custGeom>
              <a:avLst/>
              <a:gdLst/>
              <a:ahLst/>
              <a:cxnLst/>
              <a:rect l="l" t="t" r="r" b="b"/>
              <a:pathLst>
                <a:path w="2190" h="5877" extrusionOk="0">
                  <a:moveTo>
                    <a:pt x="1604" y="1"/>
                  </a:moveTo>
                  <a:lnTo>
                    <a:pt x="0" y="738"/>
                  </a:lnTo>
                  <a:lnTo>
                    <a:pt x="976" y="5876"/>
                  </a:lnTo>
                  <a:lnTo>
                    <a:pt x="2190" y="5638"/>
                  </a:lnTo>
                  <a:cubicBezTo>
                    <a:pt x="2168" y="4879"/>
                    <a:pt x="1604" y="1"/>
                    <a:pt x="16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6" name="Google Shape;5145;p83"/>
            <p:cNvSpPr/>
            <p:nvPr/>
          </p:nvSpPr>
          <p:spPr>
            <a:xfrm>
              <a:off x="2582445" y="1927955"/>
              <a:ext cx="83346" cy="223870"/>
            </a:xfrm>
            <a:custGeom>
              <a:avLst/>
              <a:gdLst/>
              <a:ahLst/>
              <a:cxnLst/>
              <a:rect l="l" t="t" r="r" b="b"/>
              <a:pathLst>
                <a:path w="2083" h="5595" extrusionOk="0">
                  <a:moveTo>
                    <a:pt x="2082" y="1"/>
                  </a:moveTo>
                  <a:lnTo>
                    <a:pt x="348" y="304"/>
                  </a:lnTo>
                  <a:lnTo>
                    <a:pt x="1" y="5551"/>
                  </a:lnTo>
                  <a:lnTo>
                    <a:pt x="1237" y="5594"/>
                  </a:lnTo>
                  <a:cubicBezTo>
                    <a:pt x="1410" y="4857"/>
                    <a:pt x="2082" y="1"/>
                    <a:pt x="20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7" name="Google Shape;5146;p83"/>
            <p:cNvSpPr/>
            <p:nvPr/>
          </p:nvSpPr>
          <p:spPr>
            <a:xfrm>
              <a:off x="2960654" y="1862058"/>
              <a:ext cx="159650" cy="192620"/>
            </a:xfrm>
            <a:custGeom>
              <a:avLst/>
              <a:gdLst/>
              <a:ahLst/>
              <a:cxnLst/>
              <a:rect l="l" t="t" r="r" b="b"/>
              <a:pathLst>
                <a:path w="3990" h="4814" extrusionOk="0">
                  <a:moveTo>
                    <a:pt x="803" y="0"/>
                  </a:moveTo>
                  <a:lnTo>
                    <a:pt x="1" y="1041"/>
                  </a:lnTo>
                  <a:cubicBezTo>
                    <a:pt x="1" y="1041"/>
                    <a:pt x="2234" y="1713"/>
                    <a:pt x="2429" y="1800"/>
                  </a:cubicBezTo>
                  <a:cubicBezTo>
                    <a:pt x="2646" y="1886"/>
                    <a:pt x="1041" y="3946"/>
                    <a:pt x="1041" y="3946"/>
                  </a:cubicBezTo>
                  <a:lnTo>
                    <a:pt x="2169" y="4813"/>
                  </a:lnTo>
                  <a:cubicBezTo>
                    <a:pt x="2169" y="4813"/>
                    <a:pt x="3990" y="2363"/>
                    <a:pt x="3990" y="1431"/>
                  </a:cubicBezTo>
                  <a:cubicBezTo>
                    <a:pt x="3990" y="499"/>
                    <a:pt x="803" y="0"/>
                    <a:pt x="8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8" name="Google Shape;5147;p83"/>
            <p:cNvSpPr/>
            <p:nvPr/>
          </p:nvSpPr>
          <p:spPr>
            <a:xfrm>
              <a:off x="2992741" y="1587023"/>
              <a:ext cx="109354" cy="115796"/>
            </a:xfrm>
            <a:custGeom>
              <a:avLst/>
              <a:gdLst/>
              <a:ahLst/>
              <a:cxnLst/>
              <a:rect l="l" t="t" r="r" b="b"/>
              <a:pathLst>
                <a:path w="2733" h="2894" extrusionOk="0">
                  <a:moveTo>
                    <a:pt x="755" y="0"/>
                  </a:moveTo>
                  <a:cubicBezTo>
                    <a:pt x="373" y="0"/>
                    <a:pt x="1" y="2213"/>
                    <a:pt x="1" y="2213"/>
                  </a:cubicBezTo>
                  <a:cubicBezTo>
                    <a:pt x="1" y="2213"/>
                    <a:pt x="1044" y="2894"/>
                    <a:pt x="1744" y="2894"/>
                  </a:cubicBezTo>
                  <a:cubicBezTo>
                    <a:pt x="1901" y="2894"/>
                    <a:pt x="2040" y="2860"/>
                    <a:pt x="2147" y="2776"/>
                  </a:cubicBezTo>
                  <a:cubicBezTo>
                    <a:pt x="2732" y="2343"/>
                    <a:pt x="1258" y="457"/>
                    <a:pt x="846" y="45"/>
                  </a:cubicBezTo>
                  <a:cubicBezTo>
                    <a:pt x="816" y="14"/>
                    <a:pt x="785" y="0"/>
                    <a:pt x="7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9" name="Google Shape;5148;p83"/>
            <p:cNvSpPr/>
            <p:nvPr/>
          </p:nvSpPr>
          <p:spPr>
            <a:xfrm>
              <a:off x="2754205" y="1456473"/>
              <a:ext cx="78985" cy="97831"/>
            </a:xfrm>
            <a:custGeom>
              <a:avLst/>
              <a:gdLst/>
              <a:ahLst/>
              <a:cxnLst/>
              <a:rect l="l" t="t" r="r" b="b"/>
              <a:pathLst>
                <a:path w="1974" h="2445" extrusionOk="0">
                  <a:moveTo>
                    <a:pt x="738" y="0"/>
                  </a:moveTo>
                  <a:cubicBezTo>
                    <a:pt x="738" y="0"/>
                    <a:pt x="1" y="954"/>
                    <a:pt x="152" y="1843"/>
                  </a:cubicBezTo>
                  <a:cubicBezTo>
                    <a:pt x="239" y="2339"/>
                    <a:pt x="772" y="2445"/>
                    <a:pt x="1212" y="2445"/>
                  </a:cubicBezTo>
                  <a:cubicBezTo>
                    <a:pt x="1543" y="2445"/>
                    <a:pt x="1822" y="2385"/>
                    <a:pt x="1822" y="2385"/>
                  </a:cubicBezTo>
                  <a:lnTo>
                    <a:pt x="1973" y="2103"/>
                  </a:lnTo>
                  <a:lnTo>
                    <a:pt x="73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0" name="Google Shape;5149;p83"/>
            <p:cNvSpPr/>
            <p:nvPr/>
          </p:nvSpPr>
          <p:spPr>
            <a:xfrm>
              <a:off x="2894718" y="1555094"/>
              <a:ext cx="34771" cy="32010"/>
            </a:xfrm>
            <a:custGeom>
              <a:avLst/>
              <a:gdLst/>
              <a:ahLst/>
              <a:cxnLst/>
              <a:rect l="l" t="t" r="r" b="b"/>
              <a:pathLst>
                <a:path w="869" h="800" extrusionOk="0">
                  <a:moveTo>
                    <a:pt x="268" y="1"/>
                  </a:moveTo>
                  <a:cubicBezTo>
                    <a:pt x="241" y="1"/>
                    <a:pt x="224" y="32"/>
                    <a:pt x="239" y="62"/>
                  </a:cubicBezTo>
                  <a:cubicBezTo>
                    <a:pt x="434" y="257"/>
                    <a:pt x="608" y="474"/>
                    <a:pt x="738" y="734"/>
                  </a:cubicBezTo>
                  <a:cubicBezTo>
                    <a:pt x="499" y="648"/>
                    <a:pt x="261" y="539"/>
                    <a:pt x="66" y="387"/>
                  </a:cubicBezTo>
                  <a:cubicBezTo>
                    <a:pt x="44" y="387"/>
                    <a:pt x="22" y="387"/>
                    <a:pt x="22" y="409"/>
                  </a:cubicBezTo>
                  <a:cubicBezTo>
                    <a:pt x="1" y="431"/>
                    <a:pt x="1" y="452"/>
                    <a:pt x="22" y="474"/>
                  </a:cubicBezTo>
                  <a:cubicBezTo>
                    <a:pt x="218" y="626"/>
                    <a:pt x="456" y="734"/>
                    <a:pt x="716" y="799"/>
                  </a:cubicBezTo>
                  <a:cubicBezTo>
                    <a:pt x="760" y="799"/>
                    <a:pt x="781" y="799"/>
                    <a:pt x="803" y="778"/>
                  </a:cubicBezTo>
                  <a:cubicBezTo>
                    <a:pt x="868" y="669"/>
                    <a:pt x="565" y="301"/>
                    <a:pt x="304" y="19"/>
                  </a:cubicBezTo>
                  <a:cubicBezTo>
                    <a:pt x="292" y="6"/>
                    <a:pt x="279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1" name="Google Shape;5150;p83"/>
            <p:cNvSpPr/>
            <p:nvPr/>
          </p:nvSpPr>
          <p:spPr>
            <a:xfrm>
              <a:off x="2922485" y="1525606"/>
              <a:ext cx="33891" cy="32010"/>
            </a:xfrm>
            <a:custGeom>
              <a:avLst/>
              <a:gdLst/>
              <a:ahLst/>
              <a:cxnLst/>
              <a:rect l="l" t="t" r="r" b="b"/>
              <a:pathLst>
                <a:path w="847" h="800" extrusionOk="0">
                  <a:moveTo>
                    <a:pt x="246" y="1"/>
                  </a:moveTo>
                  <a:cubicBezTo>
                    <a:pt x="219" y="1"/>
                    <a:pt x="202" y="31"/>
                    <a:pt x="217" y="62"/>
                  </a:cubicBezTo>
                  <a:cubicBezTo>
                    <a:pt x="413" y="257"/>
                    <a:pt x="586" y="474"/>
                    <a:pt x="716" y="734"/>
                  </a:cubicBezTo>
                  <a:cubicBezTo>
                    <a:pt x="478" y="647"/>
                    <a:pt x="261" y="539"/>
                    <a:pt x="66" y="409"/>
                  </a:cubicBezTo>
                  <a:cubicBezTo>
                    <a:pt x="55" y="398"/>
                    <a:pt x="44" y="393"/>
                    <a:pt x="33" y="393"/>
                  </a:cubicBezTo>
                  <a:cubicBezTo>
                    <a:pt x="22" y="393"/>
                    <a:pt x="11" y="398"/>
                    <a:pt x="1" y="409"/>
                  </a:cubicBezTo>
                  <a:cubicBezTo>
                    <a:pt x="1" y="409"/>
                    <a:pt x="1" y="431"/>
                    <a:pt x="1" y="452"/>
                  </a:cubicBezTo>
                  <a:cubicBezTo>
                    <a:pt x="217" y="626"/>
                    <a:pt x="456" y="734"/>
                    <a:pt x="716" y="799"/>
                  </a:cubicBezTo>
                  <a:cubicBezTo>
                    <a:pt x="738" y="799"/>
                    <a:pt x="781" y="799"/>
                    <a:pt x="781" y="777"/>
                  </a:cubicBezTo>
                  <a:cubicBezTo>
                    <a:pt x="846" y="669"/>
                    <a:pt x="543" y="301"/>
                    <a:pt x="282" y="19"/>
                  </a:cubicBezTo>
                  <a:cubicBezTo>
                    <a:pt x="270" y="6"/>
                    <a:pt x="257" y="1"/>
                    <a:pt x="2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2" name="Google Shape;5151;p83"/>
            <p:cNvSpPr/>
            <p:nvPr/>
          </p:nvSpPr>
          <p:spPr>
            <a:xfrm>
              <a:off x="3028830" y="1656242"/>
              <a:ext cx="28169" cy="27128"/>
            </a:xfrm>
            <a:custGeom>
              <a:avLst/>
              <a:gdLst/>
              <a:ahLst/>
              <a:cxnLst/>
              <a:rect l="l" t="t" r="r" b="b"/>
              <a:pathLst>
                <a:path w="704" h="678" extrusionOk="0">
                  <a:moveTo>
                    <a:pt x="223" y="0"/>
                  </a:moveTo>
                  <a:cubicBezTo>
                    <a:pt x="147" y="0"/>
                    <a:pt x="67" y="42"/>
                    <a:pt x="31" y="114"/>
                  </a:cubicBezTo>
                  <a:cubicBezTo>
                    <a:pt x="0" y="145"/>
                    <a:pt x="24" y="175"/>
                    <a:pt x="56" y="175"/>
                  </a:cubicBezTo>
                  <a:cubicBezTo>
                    <a:pt x="69" y="175"/>
                    <a:pt x="83" y="170"/>
                    <a:pt x="96" y="158"/>
                  </a:cubicBezTo>
                  <a:cubicBezTo>
                    <a:pt x="139" y="114"/>
                    <a:pt x="204" y="71"/>
                    <a:pt x="269" y="71"/>
                  </a:cubicBezTo>
                  <a:cubicBezTo>
                    <a:pt x="356" y="92"/>
                    <a:pt x="486" y="201"/>
                    <a:pt x="638" y="634"/>
                  </a:cubicBezTo>
                  <a:cubicBezTo>
                    <a:pt x="638" y="656"/>
                    <a:pt x="638" y="678"/>
                    <a:pt x="660" y="678"/>
                  </a:cubicBezTo>
                  <a:lnTo>
                    <a:pt x="681" y="678"/>
                  </a:lnTo>
                  <a:cubicBezTo>
                    <a:pt x="703" y="656"/>
                    <a:pt x="703" y="634"/>
                    <a:pt x="703" y="613"/>
                  </a:cubicBezTo>
                  <a:cubicBezTo>
                    <a:pt x="573" y="244"/>
                    <a:pt x="443" y="27"/>
                    <a:pt x="269" y="6"/>
                  </a:cubicBezTo>
                  <a:cubicBezTo>
                    <a:pt x="255" y="2"/>
                    <a:pt x="239" y="0"/>
                    <a:pt x="2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3" name="Google Shape;5152;p83"/>
            <p:cNvSpPr/>
            <p:nvPr/>
          </p:nvSpPr>
          <p:spPr>
            <a:xfrm>
              <a:off x="3045674" y="1638237"/>
              <a:ext cx="21727" cy="39092"/>
            </a:xfrm>
            <a:custGeom>
              <a:avLst/>
              <a:gdLst/>
              <a:ahLst/>
              <a:cxnLst/>
              <a:rect l="l" t="t" r="r" b="b"/>
              <a:pathLst>
                <a:path w="543" h="977" extrusionOk="0">
                  <a:moveTo>
                    <a:pt x="260" y="0"/>
                  </a:moveTo>
                  <a:cubicBezTo>
                    <a:pt x="239" y="0"/>
                    <a:pt x="217" y="0"/>
                    <a:pt x="217" y="22"/>
                  </a:cubicBezTo>
                  <a:cubicBezTo>
                    <a:pt x="195" y="44"/>
                    <a:pt x="0" y="434"/>
                    <a:pt x="456" y="954"/>
                  </a:cubicBezTo>
                  <a:cubicBezTo>
                    <a:pt x="477" y="954"/>
                    <a:pt x="477" y="976"/>
                    <a:pt x="499" y="976"/>
                  </a:cubicBezTo>
                  <a:cubicBezTo>
                    <a:pt x="499" y="976"/>
                    <a:pt x="521" y="954"/>
                    <a:pt x="521" y="954"/>
                  </a:cubicBezTo>
                  <a:cubicBezTo>
                    <a:pt x="542" y="933"/>
                    <a:pt x="542" y="911"/>
                    <a:pt x="521" y="889"/>
                  </a:cubicBezTo>
                  <a:cubicBezTo>
                    <a:pt x="109" y="434"/>
                    <a:pt x="282" y="66"/>
                    <a:pt x="282" y="66"/>
                  </a:cubicBezTo>
                  <a:cubicBezTo>
                    <a:pt x="282" y="44"/>
                    <a:pt x="282" y="22"/>
                    <a:pt x="2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4" name="Google Shape;5153;p83"/>
            <p:cNvSpPr/>
            <p:nvPr/>
          </p:nvSpPr>
          <p:spPr>
            <a:xfrm>
              <a:off x="2766368" y="1483434"/>
              <a:ext cx="52056" cy="63020"/>
            </a:xfrm>
            <a:custGeom>
              <a:avLst/>
              <a:gdLst/>
              <a:ahLst/>
              <a:cxnLst/>
              <a:rect l="l" t="t" r="r" b="b"/>
              <a:pathLst>
                <a:path w="1301" h="1575" extrusionOk="0">
                  <a:moveTo>
                    <a:pt x="332" y="1"/>
                  </a:moveTo>
                  <a:cubicBezTo>
                    <a:pt x="328" y="1"/>
                    <a:pt x="325" y="3"/>
                    <a:pt x="325" y="10"/>
                  </a:cubicBezTo>
                  <a:cubicBezTo>
                    <a:pt x="304" y="10"/>
                    <a:pt x="304" y="10"/>
                    <a:pt x="282" y="32"/>
                  </a:cubicBezTo>
                  <a:cubicBezTo>
                    <a:pt x="282" y="54"/>
                    <a:pt x="0" y="878"/>
                    <a:pt x="325" y="1311"/>
                  </a:cubicBezTo>
                  <a:cubicBezTo>
                    <a:pt x="462" y="1487"/>
                    <a:pt x="651" y="1575"/>
                    <a:pt x="862" y="1575"/>
                  </a:cubicBezTo>
                  <a:cubicBezTo>
                    <a:pt x="885" y="1575"/>
                    <a:pt x="909" y="1573"/>
                    <a:pt x="932" y="1571"/>
                  </a:cubicBezTo>
                  <a:lnTo>
                    <a:pt x="1041" y="1571"/>
                  </a:lnTo>
                  <a:cubicBezTo>
                    <a:pt x="1062" y="1571"/>
                    <a:pt x="1084" y="1550"/>
                    <a:pt x="1084" y="1528"/>
                  </a:cubicBezTo>
                  <a:cubicBezTo>
                    <a:pt x="1084" y="1506"/>
                    <a:pt x="1062" y="1506"/>
                    <a:pt x="1041" y="1506"/>
                  </a:cubicBezTo>
                  <a:cubicBezTo>
                    <a:pt x="1000" y="1514"/>
                    <a:pt x="959" y="1517"/>
                    <a:pt x="918" y="1517"/>
                  </a:cubicBezTo>
                  <a:cubicBezTo>
                    <a:pt x="722" y="1517"/>
                    <a:pt x="534" y="1433"/>
                    <a:pt x="390" y="1289"/>
                  </a:cubicBezTo>
                  <a:cubicBezTo>
                    <a:pt x="152" y="964"/>
                    <a:pt x="282" y="357"/>
                    <a:pt x="347" y="140"/>
                  </a:cubicBezTo>
                  <a:lnTo>
                    <a:pt x="347" y="140"/>
                  </a:lnTo>
                  <a:lnTo>
                    <a:pt x="1236" y="1420"/>
                  </a:lnTo>
                  <a:lnTo>
                    <a:pt x="1301" y="1420"/>
                  </a:lnTo>
                  <a:cubicBezTo>
                    <a:pt x="1301" y="1398"/>
                    <a:pt x="1301" y="1376"/>
                    <a:pt x="1301" y="1355"/>
                  </a:cubicBezTo>
                  <a:lnTo>
                    <a:pt x="369" y="10"/>
                  </a:lnTo>
                  <a:cubicBezTo>
                    <a:pt x="354" y="10"/>
                    <a:pt x="340" y="1"/>
                    <a:pt x="3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5" name="Google Shape;5154;p83"/>
            <p:cNvSpPr/>
            <p:nvPr/>
          </p:nvSpPr>
          <p:spPr>
            <a:xfrm>
              <a:off x="2827943" y="1516804"/>
              <a:ext cx="176135" cy="132761"/>
            </a:xfrm>
            <a:custGeom>
              <a:avLst/>
              <a:gdLst/>
              <a:ahLst/>
              <a:cxnLst/>
              <a:rect l="l" t="t" r="r" b="b"/>
              <a:pathLst>
                <a:path w="4402" h="3318" extrusionOk="0">
                  <a:moveTo>
                    <a:pt x="304" y="0"/>
                  </a:moveTo>
                  <a:lnTo>
                    <a:pt x="0" y="174"/>
                  </a:lnTo>
                  <a:cubicBezTo>
                    <a:pt x="673" y="499"/>
                    <a:pt x="347" y="1626"/>
                    <a:pt x="391" y="2168"/>
                  </a:cubicBezTo>
                  <a:cubicBezTo>
                    <a:pt x="434" y="2689"/>
                    <a:pt x="1041" y="2710"/>
                    <a:pt x="2385" y="2754"/>
                  </a:cubicBezTo>
                  <a:cubicBezTo>
                    <a:pt x="3751" y="2775"/>
                    <a:pt x="4315" y="3317"/>
                    <a:pt x="4315" y="3317"/>
                  </a:cubicBezTo>
                  <a:lnTo>
                    <a:pt x="4402" y="2970"/>
                  </a:lnTo>
                  <a:cubicBezTo>
                    <a:pt x="3708" y="2515"/>
                    <a:pt x="1388" y="2428"/>
                    <a:pt x="911" y="2385"/>
                  </a:cubicBezTo>
                  <a:cubicBezTo>
                    <a:pt x="456" y="2342"/>
                    <a:pt x="759" y="1084"/>
                    <a:pt x="759" y="997"/>
                  </a:cubicBezTo>
                  <a:cubicBezTo>
                    <a:pt x="759" y="217"/>
                    <a:pt x="304" y="0"/>
                    <a:pt x="3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6" name="Google Shape;5155;p83"/>
            <p:cNvSpPr/>
            <p:nvPr/>
          </p:nvSpPr>
          <p:spPr>
            <a:xfrm>
              <a:off x="2855709" y="1507561"/>
              <a:ext cx="159650" cy="127320"/>
            </a:xfrm>
            <a:custGeom>
              <a:avLst/>
              <a:gdLst/>
              <a:ahLst/>
              <a:cxnLst/>
              <a:rect l="l" t="t" r="r" b="b"/>
              <a:pathLst>
                <a:path w="3990" h="3182" extrusionOk="0">
                  <a:moveTo>
                    <a:pt x="155" y="0"/>
                  </a:moveTo>
                  <a:cubicBezTo>
                    <a:pt x="92" y="0"/>
                    <a:pt x="28" y="8"/>
                    <a:pt x="0" y="36"/>
                  </a:cubicBezTo>
                  <a:cubicBezTo>
                    <a:pt x="0" y="36"/>
                    <a:pt x="3838" y="3028"/>
                    <a:pt x="3859" y="3158"/>
                  </a:cubicBezTo>
                  <a:cubicBezTo>
                    <a:pt x="3862" y="3174"/>
                    <a:pt x="3866" y="3181"/>
                    <a:pt x="3871" y="3181"/>
                  </a:cubicBezTo>
                  <a:cubicBezTo>
                    <a:pt x="3906" y="3181"/>
                    <a:pt x="3989" y="2833"/>
                    <a:pt x="3989" y="2833"/>
                  </a:cubicBezTo>
                  <a:lnTo>
                    <a:pt x="325" y="14"/>
                  </a:lnTo>
                  <a:cubicBezTo>
                    <a:pt x="325" y="14"/>
                    <a:pt x="240" y="0"/>
                    <a:pt x="1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7" name="Google Shape;5156;p83"/>
            <p:cNvSpPr/>
            <p:nvPr/>
          </p:nvSpPr>
          <p:spPr>
            <a:xfrm>
              <a:off x="2866112" y="1525446"/>
              <a:ext cx="105873" cy="76984"/>
            </a:xfrm>
            <a:custGeom>
              <a:avLst/>
              <a:gdLst/>
              <a:ahLst/>
              <a:cxnLst/>
              <a:rect l="l" t="t" r="r" b="b"/>
              <a:pathLst>
                <a:path w="2646" h="1924" extrusionOk="0">
                  <a:moveTo>
                    <a:pt x="521" y="1"/>
                  </a:moveTo>
                  <a:cubicBezTo>
                    <a:pt x="521" y="1"/>
                    <a:pt x="0" y="1389"/>
                    <a:pt x="347" y="1735"/>
                  </a:cubicBezTo>
                  <a:cubicBezTo>
                    <a:pt x="495" y="1883"/>
                    <a:pt x="983" y="1924"/>
                    <a:pt x="1472" y="1924"/>
                  </a:cubicBezTo>
                  <a:cubicBezTo>
                    <a:pt x="2058" y="1924"/>
                    <a:pt x="2645" y="1866"/>
                    <a:pt x="2645" y="1866"/>
                  </a:cubicBezTo>
                  <a:lnTo>
                    <a:pt x="2645" y="1649"/>
                  </a:lnTo>
                  <a:cubicBezTo>
                    <a:pt x="2645" y="1649"/>
                    <a:pt x="2485" y="1653"/>
                    <a:pt x="2254" y="1653"/>
                  </a:cubicBezTo>
                  <a:cubicBezTo>
                    <a:pt x="1734" y="1653"/>
                    <a:pt x="854" y="1632"/>
                    <a:pt x="629" y="1497"/>
                  </a:cubicBezTo>
                  <a:cubicBezTo>
                    <a:pt x="282" y="1324"/>
                    <a:pt x="824" y="131"/>
                    <a:pt x="824" y="131"/>
                  </a:cubicBezTo>
                  <a:lnTo>
                    <a:pt x="52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8" name="Google Shape;5157;p83"/>
            <p:cNvSpPr/>
            <p:nvPr/>
          </p:nvSpPr>
          <p:spPr>
            <a:xfrm>
              <a:off x="2883436" y="1504640"/>
              <a:ext cx="46895" cy="12724"/>
            </a:xfrm>
            <a:custGeom>
              <a:avLst/>
              <a:gdLst/>
              <a:ahLst/>
              <a:cxnLst/>
              <a:rect l="l" t="t" r="r" b="b"/>
              <a:pathLst>
                <a:path w="1172" h="318" extrusionOk="0">
                  <a:moveTo>
                    <a:pt x="1" y="1"/>
                  </a:moveTo>
                  <a:cubicBezTo>
                    <a:pt x="1" y="1"/>
                    <a:pt x="1" y="317"/>
                    <a:pt x="634" y="317"/>
                  </a:cubicBezTo>
                  <a:cubicBezTo>
                    <a:pt x="778" y="317"/>
                    <a:pt x="955" y="301"/>
                    <a:pt x="1172" y="261"/>
                  </a:cubicBezTo>
                  <a:lnTo>
                    <a:pt x="890" y="152"/>
                  </a:lnTo>
                  <a:cubicBezTo>
                    <a:pt x="890" y="152"/>
                    <a:pt x="814" y="162"/>
                    <a:pt x="716" y="162"/>
                  </a:cubicBezTo>
                  <a:cubicBezTo>
                    <a:pt x="553" y="162"/>
                    <a:pt x="332" y="136"/>
                    <a:pt x="3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9" name="Google Shape;5158;p83"/>
            <p:cNvSpPr/>
            <p:nvPr/>
          </p:nvSpPr>
          <p:spPr>
            <a:xfrm>
              <a:off x="2978858" y="1549773"/>
              <a:ext cx="44294" cy="62500"/>
            </a:xfrm>
            <a:custGeom>
              <a:avLst/>
              <a:gdLst/>
              <a:ahLst/>
              <a:cxnLst/>
              <a:rect l="l" t="t" r="r" b="b"/>
              <a:pathLst>
                <a:path w="1107" h="1562" extrusionOk="0">
                  <a:moveTo>
                    <a:pt x="174" y="0"/>
                  </a:moveTo>
                  <a:cubicBezTo>
                    <a:pt x="174" y="0"/>
                    <a:pt x="1" y="781"/>
                    <a:pt x="911" y="1561"/>
                  </a:cubicBezTo>
                  <a:lnTo>
                    <a:pt x="1107" y="1344"/>
                  </a:lnTo>
                  <a:cubicBezTo>
                    <a:pt x="1107" y="1344"/>
                    <a:pt x="434" y="867"/>
                    <a:pt x="391" y="195"/>
                  </a:cubicBezTo>
                  <a:lnTo>
                    <a:pt x="17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40" name="Google Shape;5159;p83"/>
            <p:cNvSpPr/>
            <p:nvPr/>
          </p:nvSpPr>
          <p:spPr>
            <a:xfrm>
              <a:off x="2891278" y="1519884"/>
              <a:ext cx="84186" cy="75023"/>
            </a:xfrm>
            <a:custGeom>
              <a:avLst/>
              <a:gdLst/>
              <a:ahLst/>
              <a:cxnLst/>
              <a:rect l="l" t="t" r="r" b="b"/>
              <a:pathLst>
                <a:path w="2104" h="1875" extrusionOk="0">
                  <a:moveTo>
                    <a:pt x="925" y="0"/>
                  </a:moveTo>
                  <a:cubicBezTo>
                    <a:pt x="443" y="0"/>
                    <a:pt x="0" y="183"/>
                    <a:pt x="0" y="183"/>
                  </a:cubicBezTo>
                  <a:lnTo>
                    <a:pt x="130" y="335"/>
                  </a:lnTo>
                  <a:cubicBezTo>
                    <a:pt x="130" y="335"/>
                    <a:pt x="640" y="112"/>
                    <a:pt x="1058" y="112"/>
                  </a:cubicBezTo>
                  <a:cubicBezTo>
                    <a:pt x="1237" y="112"/>
                    <a:pt x="1398" y="153"/>
                    <a:pt x="1496" y="270"/>
                  </a:cubicBezTo>
                  <a:cubicBezTo>
                    <a:pt x="1821" y="660"/>
                    <a:pt x="1886" y="1723"/>
                    <a:pt x="1886" y="1723"/>
                  </a:cubicBezTo>
                  <a:lnTo>
                    <a:pt x="2103" y="1874"/>
                  </a:lnTo>
                  <a:cubicBezTo>
                    <a:pt x="2103" y="1874"/>
                    <a:pt x="2038" y="465"/>
                    <a:pt x="1626" y="183"/>
                  </a:cubicBezTo>
                  <a:cubicBezTo>
                    <a:pt x="1417" y="46"/>
                    <a:pt x="1166" y="0"/>
                    <a:pt x="9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41" name="Google Shape;5160;p83"/>
            <p:cNvSpPr/>
            <p:nvPr/>
          </p:nvSpPr>
          <p:spPr>
            <a:xfrm>
              <a:off x="2781972" y="1580101"/>
              <a:ext cx="167452" cy="92229"/>
            </a:xfrm>
            <a:custGeom>
              <a:avLst/>
              <a:gdLst/>
              <a:ahLst/>
              <a:cxnLst/>
              <a:rect l="l" t="t" r="r" b="b"/>
              <a:pathLst>
                <a:path w="4185" h="2305" extrusionOk="0">
                  <a:moveTo>
                    <a:pt x="152" y="1"/>
                  </a:moveTo>
                  <a:lnTo>
                    <a:pt x="0" y="456"/>
                  </a:lnTo>
                  <a:cubicBezTo>
                    <a:pt x="521" y="781"/>
                    <a:pt x="521" y="1627"/>
                    <a:pt x="1106" y="1930"/>
                  </a:cubicBezTo>
                  <a:cubicBezTo>
                    <a:pt x="1594" y="2180"/>
                    <a:pt x="2120" y="2304"/>
                    <a:pt x="2645" y="2304"/>
                  </a:cubicBezTo>
                  <a:cubicBezTo>
                    <a:pt x="3171" y="2304"/>
                    <a:pt x="3697" y="2180"/>
                    <a:pt x="4185" y="1930"/>
                  </a:cubicBezTo>
                  <a:lnTo>
                    <a:pt x="4033" y="1584"/>
                  </a:lnTo>
                  <a:cubicBezTo>
                    <a:pt x="3667" y="1807"/>
                    <a:pt x="3043" y="1940"/>
                    <a:pt x="2451" y="1940"/>
                  </a:cubicBezTo>
                  <a:cubicBezTo>
                    <a:pt x="1780" y="1940"/>
                    <a:pt x="1149" y="1770"/>
                    <a:pt x="976" y="1367"/>
                  </a:cubicBezTo>
                  <a:cubicBezTo>
                    <a:pt x="781" y="868"/>
                    <a:pt x="499" y="391"/>
                    <a:pt x="1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42" name="Google Shape;5161;p83"/>
            <p:cNvSpPr/>
            <p:nvPr/>
          </p:nvSpPr>
          <p:spPr>
            <a:xfrm>
              <a:off x="2772410" y="1658202"/>
              <a:ext cx="196101" cy="77784"/>
            </a:xfrm>
            <a:custGeom>
              <a:avLst/>
              <a:gdLst/>
              <a:ahLst/>
              <a:cxnLst/>
              <a:rect l="l" t="t" r="r" b="b"/>
              <a:pathLst>
                <a:path w="4901" h="1944" extrusionOk="0">
                  <a:moveTo>
                    <a:pt x="1" y="0"/>
                  </a:moveTo>
                  <a:lnTo>
                    <a:pt x="1" y="434"/>
                  </a:lnTo>
                  <a:cubicBezTo>
                    <a:pt x="1" y="434"/>
                    <a:pt x="1974" y="1214"/>
                    <a:pt x="2082" y="1626"/>
                  </a:cubicBezTo>
                  <a:cubicBezTo>
                    <a:pt x="2096" y="1663"/>
                    <a:pt x="2060" y="1679"/>
                    <a:pt x="1989" y="1679"/>
                  </a:cubicBezTo>
                  <a:cubicBezTo>
                    <a:pt x="1602" y="1679"/>
                    <a:pt x="176" y="1214"/>
                    <a:pt x="66" y="1214"/>
                  </a:cubicBezTo>
                  <a:lnTo>
                    <a:pt x="109" y="1474"/>
                  </a:lnTo>
                  <a:cubicBezTo>
                    <a:pt x="109" y="1474"/>
                    <a:pt x="777" y="1944"/>
                    <a:pt x="2129" y="1944"/>
                  </a:cubicBezTo>
                  <a:cubicBezTo>
                    <a:pt x="2259" y="1944"/>
                    <a:pt x="2395" y="1939"/>
                    <a:pt x="2537" y="1930"/>
                  </a:cubicBezTo>
                  <a:cubicBezTo>
                    <a:pt x="4164" y="1821"/>
                    <a:pt x="4901" y="1128"/>
                    <a:pt x="4901" y="1128"/>
                  </a:cubicBezTo>
                  <a:cubicBezTo>
                    <a:pt x="4857" y="1019"/>
                    <a:pt x="4684" y="585"/>
                    <a:pt x="4684" y="585"/>
                  </a:cubicBezTo>
                  <a:cubicBezTo>
                    <a:pt x="4684" y="585"/>
                    <a:pt x="4100" y="1487"/>
                    <a:pt x="3143" y="1487"/>
                  </a:cubicBezTo>
                  <a:cubicBezTo>
                    <a:pt x="2708" y="1487"/>
                    <a:pt x="2196" y="1301"/>
                    <a:pt x="1627" y="759"/>
                  </a:cubicBezTo>
                  <a:cubicBezTo>
                    <a:pt x="1150" y="369"/>
                    <a:pt x="608" y="109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43" name="Google Shape;5162;p83"/>
            <p:cNvSpPr/>
            <p:nvPr/>
          </p:nvSpPr>
          <p:spPr>
            <a:xfrm>
              <a:off x="2626696" y="1754468"/>
              <a:ext cx="201303" cy="256840"/>
            </a:xfrm>
            <a:custGeom>
              <a:avLst/>
              <a:gdLst/>
              <a:ahLst/>
              <a:cxnLst/>
              <a:rect l="l" t="t" r="r" b="b"/>
              <a:pathLst>
                <a:path w="5031" h="6419" extrusionOk="0">
                  <a:moveTo>
                    <a:pt x="651" y="1"/>
                  </a:moveTo>
                  <a:cubicBezTo>
                    <a:pt x="412" y="87"/>
                    <a:pt x="196" y="239"/>
                    <a:pt x="1" y="391"/>
                  </a:cubicBezTo>
                  <a:cubicBezTo>
                    <a:pt x="1" y="391"/>
                    <a:pt x="3014" y="1475"/>
                    <a:pt x="4076" y="6418"/>
                  </a:cubicBezTo>
                  <a:cubicBezTo>
                    <a:pt x="4380" y="6331"/>
                    <a:pt x="4705" y="6288"/>
                    <a:pt x="5030" y="6266"/>
                  </a:cubicBezTo>
                  <a:cubicBezTo>
                    <a:pt x="5030" y="6266"/>
                    <a:pt x="3253" y="2104"/>
                    <a:pt x="6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44" name="Google Shape;5163;p83"/>
            <p:cNvSpPr/>
            <p:nvPr/>
          </p:nvSpPr>
          <p:spPr>
            <a:xfrm>
              <a:off x="2592008" y="1803041"/>
              <a:ext cx="174414" cy="211706"/>
            </a:xfrm>
            <a:custGeom>
              <a:avLst/>
              <a:gdLst/>
              <a:ahLst/>
              <a:cxnLst/>
              <a:rect l="l" t="t" r="r" b="b"/>
              <a:pathLst>
                <a:path w="4359" h="5291" extrusionOk="0">
                  <a:moveTo>
                    <a:pt x="217" y="1"/>
                  </a:moveTo>
                  <a:lnTo>
                    <a:pt x="0" y="413"/>
                  </a:lnTo>
                  <a:cubicBezTo>
                    <a:pt x="0" y="413"/>
                    <a:pt x="3599" y="3773"/>
                    <a:pt x="3903" y="5291"/>
                  </a:cubicBezTo>
                  <a:lnTo>
                    <a:pt x="4358" y="5247"/>
                  </a:lnTo>
                  <a:cubicBezTo>
                    <a:pt x="4358" y="5247"/>
                    <a:pt x="3187" y="1995"/>
                    <a:pt x="2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45" name="Google Shape;5164;p83"/>
            <p:cNvSpPr/>
            <p:nvPr/>
          </p:nvSpPr>
          <p:spPr>
            <a:xfrm>
              <a:off x="2587647" y="1862058"/>
              <a:ext cx="104153" cy="152688"/>
            </a:xfrm>
            <a:custGeom>
              <a:avLst/>
              <a:gdLst/>
              <a:ahLst/>
              <a:cxnLst/>
              <a:rect l="l" t="t" r="r" b="b"/>
              <a:pathLst>
                <a:path w="2603" h="3816" extrusionOk="0">
                  <a:moveTo>
                    <a:pt x="1" y="0"/>
                  </a:moveTo>
                  <a:lnTo>
                    <a:pt x="1" y="520"/>
                  </a:lnTo>
                  <a:cubicBezTo>
                    <a:pt x="1" y="520"/>
                    <a:pt x="1627" y="1908"/>
                    <a:pt x="1692" y="3469"/>
                  </a:cubicBezTo>
                  <a:cubicBezTo>
                    <a:pt x="1692" y="3469"/>
                    <a:pt x="2321" y="3751"/>
                    <a:pt x="2603" y="3816"/>
                  </a:cubicBezTo>
                  <a:cubicBezTo>
                    <a:pt x="2603" y="3816"/>
                    <a:pt x="1952" y="1366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46" name="Google Shape;5165;p83"/>
            <p:cNvSpPr/>
            <p:nvPr/>
          </p:nvSpPr>
          <p:spPr>
            <a:xfrm>
              <a:off x="2691751" y="1740584"/>
              <a:ext cx="310617" cy="254239"/>
            </a:xfrm>
            <a:custGeom>
              <a:avLst/>
              <a:gdLst/>
              <a:ahLst/>
              <a:cxnLst/>
              <a:rect l="l" t="t" r="r" b="b"/>
              <a:pathLst>
                <a:path w="7763" h="6354" extrusionOk="0">
                  <a:moveTo>
                    <a:pt x="673" y="1"/>
                  </a:moveTo>
                  <a:lnTo>
                    <a:pt x="1" y="22"/>
                  </a:lnTo>
                  <a:cubicBezTo>
                    <a:pt x="1" y="22"/>
                    <a:pt x="4055" y="3318"/>
                    <a:pt x="4467" y="6353"/>
                  </a:cubicBezTo>
                  <a:cubicBezTo>
                    <a:pt x="4749" y="6331"/>
                    <a:pt x="5009" y="6245"/>
                    <a:pt x="5247" y="6093"/>
                  </a:cubicBezTo>
                  <a:cubicBezTo>
                    <a:pt x="5247" y="6093"/>
                    <a:pt x="4770" y="2841"/>
                    <a:pt x="7762" y="2472"/>
                  </a:cubicBezTo>
                  <a:lnTo>
                    <a:pt x="7675" y="1757"/>
                  </a:lnTo>
                  <a:cubicBezTo>
                    <a:pt x="6158" y="2125"/>
                    <a:pt x="5009" y="3361"/>
                    <a:pt x="4792" y="4901"/>
                  </a:cubicBezTo>
                  <a:cubicBezTo>
                    <a:pt x="4792" y="4901"/>
                    <a:pt x="3708" y="2407"/>
                    <a:pt x="6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47" name="Google Shape;5166;p83"/>
            <p:cNvSpPr/>
            <p:nvPr/>
          </p:nvSpPr>
          <p:spPr>
            <a:xfrm>
              <a:off x="2753325" y="1735623"/>
              <a:ext cx="232553" cy="91829"/>
            </a:xfrm>
            <a:custGeom>
              <a:avLst/>
              <a:gdLst/>
              <a:ahLst/>
              <a:cxnLst/>
              <a:rect l="l" t="t" r="r" b="b"/>
              <a:pathLst>
                <a:path w="5812" h="2295" extrusionOk="0">
                  <a:moveTo>
                    <a:pt x="356" y="1"/>
                  </a:moveTo>
                  <a:cubicBezTo>
                    <a:pt x="181" y="1"/>
                    <a:pt x="1" y="38"/>
                    <a:pt x="1" y="38"/>
                  </a:cubicBezTo>
                  <a:cubicBezTo>
                    <a:pt x="1" y="38"/>
                    <a:pt x="2082" y="2228"/>
                    <a:pt x="2841" y="2293"/>
                  </a:cubicBezTo>
                  <a:cubicBezTo>
                    <a:pt x="2854" y="2294"/>
                    <a:pt x="2867" y="2294"/>
                    <a:pt x="2881" y="2294"/>
                  </a:cubicBezTo>
                  <a:cubicBezTo>
                    <a:pt x="3674" y="2294"/>
                    <a:pt x="5811" y="472"/>
                    <a:pt x="5811" y="472"/>
                  </a:cubicBezTo>
                  <a:lnTo>
                    <a:pt x="5703" y="125"/>
                  </a:lnTo>
                  <a:cubicBezTo>
                    <a:pt x="5703" y="125"/>
                    <a:pt x="3600" y="1572"/>
                    <a:pt x="3016" y="1572"/>
                  </a:cubicBezTo>
                  <a:cubicBezTo>
                    <a:pt x="2981" y="1572"/>
                    <a:pt x="2951" y="1567"/>
                    <a:pt x="2928" y="1556"/>
                  </a:cubicBezTo>
                  <a:cubicBezTo>
                    <a:pt x="2126" y="1144"/>
                    <a:pt x="1345" y="645"/>
                    <a:pt x="651" y="81"/>
                  </a:cubicBezTo>
                  <a:cubicBezTo>
                    <a:pt x="598" y="19"/>
                    <a:pt x="478" y="1"/>
                    <a:pt x="3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48" name="Google Shape;5167;p83"/>
            <p:cNvSpPr/>
            <p:nvPr/>
          </p:nvSpPr>
          <p:spPr>
            <a:xfrm>
              <a:off x="2946771" y="2098842"/>
              <a:ext cx="70302" cy="56458"/>
            </a:xfrm>
            <a:custGeom>
              <a:avLst/>
              <a:gdLst/>
              <a:ahLst/>
              <a:cxnLst/>
              <a:rect l="l" t="t" r="r" b="b"/>
              <a:pathLst>
                <a:path w="1757" h="1411" extrusionOk="0">
                  <a:moveTo>
                    <a:pt x="1258" y="1"/>
                  </a:moveTo>
                  <a:lnTo>
                    <a:pt x="1" y="413"/>
                  </a:lnTo>
                  <a:lnTo>
                    <a:pt x="174" y="1410"/>
                  </a:lnTo>
                  <a:lnTo>
                    <a:pt x="1757" y="1323"/>
                  </a:lnTo>
                  <a:lnTo>
                    <a:pt x="125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49" name="Google Shape;5168;p83"/>
            <p:cNvSpPr/>
            <p:nvPr/>
          </p:nvSpPr>
          <p:spPr>
            <a:xfrm>
              <a:off x="2996222" y="2000815"/>
              <a:ext cx="66821" cy="67701"/>
            </a:xfrm>
            <a:custGeom>
              <a:avLst/>
              <a:gdLst/>
              <a:ahLst/>
              <a:cxnLst/>
              <a:rect l="l" t="t" r="r" b="b"/>
              <a:pathLst>
                <a:path w="1670" h="1692" extrusionOk="0">
                  <a:moveTo>
                    <a:pt x="521" y="1"/>
                  </a:moveTo>
                  <a:lnTo>
                    <a:pt x="0" y="738"/>
                  </a:lnTo>
                  <a:lnTo>
                    <a:pt x="1236" y="1692"/>
                  </a:lnTo>
                  <a:lnTo>
                    <a:pt x="1670" y="781"/>
                  </a:lnTo>
                  <a:lnTo>
                    <a:pt x="52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50" name="Google Shape;5169;p83"/>
            <p:cNvSpPr/>
            <p:nvPr/>
          </p:nvSpPr>
          <p:spPr>
            <a:xfrm>
              <a:off x="3017027" y="1873301"/>
              <a:ext cx="46014" cy="53857"/>
            </a:xfrm>
            <a:custGeom>
              <a:avLst/>
              <a:gdLst/>
              <a:ahLst/>
              <a:cxnLst/>
              <a:rect l="l" t="t" r="r" b="b"/>
              <a:pathLst>
                <a:path w="1150" h="1346" extrusionOk="0">
                  <a:moveTo>
                    <a:pt x="716" y="1"/>
                  </a:moveTo>
                  <a:lnTo>
                    <a:pt x="1" y="1172"/>
                  </a:lnTo>
                  <a:lnTo>
                    <a:pt x="586" y="1345"/>
                  </a:lnTo>
                  <a:lnTo>
                    <a:pt x="1150" y="131"/>
                  </a:lnTo>
                  <a:lnTo>
                    <a:pt x="71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51" name="Google Shape;5170;p83"/>
            <p:cNvSpPr/>
            <p:nvPr/>
          </p:nvSpPr>
          <p:spPr>
            <a:xfrm>
              <a:off x="3049875" y="1905429"/>
              <a:ext cx="70422" cy="47255"/>
            </a:xfrm>
            <a:custGeom>
              <a:avLst/>
              <a:gdLst/>
              <a:ahLst/>
              <a:cxnLst/>
              <a:rect l="l" t="t" r="r" b="b"/>
              <a:pathLst>
                <a:path w="1760" h="1181" extrusionOk="0">
                  <a:moveTo>
                    <a:pt x="1586" y="0"/>
                  </a:moveTo>
                  <a:lnTo>
                    <a:pt x="199" y="716"/>
                  </a:lnTo>
                  <a:cubicBezTo>
                    <a:pt x="199" y="716"/>
                    <a:pt x="69" y="1106"/>
                    <a:pt x="4" y="1171"/>
                  </a:cubicBezTo>
                  <a:cubicBezTo>
                    <a:pt x="0" y="1177"/>
                    <a:pt x="7" y="1180"/>
                    <a:pt x="22" y="1180"/>
                  </a:cubicBezTo>
                  <a:cubicBezTo>
                    <a:pt x="208" y="1180"/>
                    <a:pt x="1695" y="716"/>
                    <a:pt x="1695" y="716"/>
                  </a:cubicBezTo>
                  <a:cubicBezTo>
                    <a:pt x="1760" y="477"/>
                    <a:pt x="1738" y="217"/>
                    <a:pt x="15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52" name="Google Shape;5171;p83"/>
            <p:cNvSpPr/>
            <p:nvPr/>
          </p:nvSpPr>
          <p:spPr>
            <a:xfrm>
              <a:off x="3030030" y="1967886"/>
              <a:ext cx="65140" cy="32970"/>
            </a:xfrm>
            <a:custGeom>
              <a:avLst/>
              <a:gdLst/>
              <a:ahLst/>
              <a:cxnLst/>
              <a:rect l="l" t="t" r="r" b="b"/>
              <a:pathLst>
                <a:path w="1628" h="824" extrusionOk="0">
                  <a:moveTo>
                    <a:pt x="261" y="0"/>
                  </a:moveTo>
                  <a:lnTo>
                    <a:pt x="1" y="390"/>
                  </a:lnTo>
                  <a:cubicBezTo>
                    <a:pt x="435" y="542"/>
                    <a:pt x="890" y="694"/>
                    <a:pt x="1345" y="824"/>
                  </a:cubicBezTo>
                  <a:lnTo>
                    <a:pt x="1627" y="347"/>
                  </a:lnTo>
                  <a:cubicBezTo>
                    <a:pt x="1172" y="217"/>
                    <a:pt x="716" y="87"/>
                    <a:pt x="2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53" name="Google Shape;5172;p83"/>
            <p:cNvSpPr/>
            <p:nvPr/>
          </p:nvSpPr>
          <p:spPr>
            <a:xfrm>
              <a:off x="2924205" y="1980890"/>
              <a:ext cx="65100" cy="38932"/>
            </a:xfrm>
            <a:custGeom>
              <a:avLst/>
              <a:gdLst/>
              <a:ahLst/>
              <a:cxnLst/>
              <a:rect l="l" t="t" r="r" b="b"/>
              <a:pathLst>
                <a:path w="1627" h="973" extrusionOk="0">
                  <a:moveTo>
                    <a:pt x="1540" y="0"/>
                  </a:moveTo>
                  <a:lnTo>
                    <a:pt x="1" y="347"/>
                  </a:lnTo>
                  <a:lnTo>
                    <a:pt x="109" y="933"/>
                  </a:lnTo>
                  <a:cubicBezTo>
                    <a:pt x="113" y="961"/>
                    <a:pt x="170" y="973"/>
                    <a:pt x="260" y="973"/>
                  </a:cubicBezTo>
                  <a:cubicBezTo>
                    <a:pt x="644" y="973"/>
                    <a:pt x="1627" y="759"/>
                    <a:pt x="1627" y="759"/>
                  </a:cubicBezTo>
                  <a:lnTo>
                    <a:pt x="154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54" name="Google Shape;5173;p83"/>
            <p:cNvSpPr/>
            <p:nvPr/>
          </p:nvSpPr>
          <p:spPr>
            <a:xfrm>
              <a:off x="2936368" y="2047668"/>
              <a:ext cx="59018" cy="32490"/>
            </a:xfrm>
            <a:custGeom>
              <a:avLst/>
              <a:gdLst/>
              <a:ahLst/>
              <a:cxnLst/>
              <a:rect l="l" t="t" r="r" b="b"/>
              <a:pathLst>
                <a:path w="1475" h="812" extrusionOk="0">
                  <a:moveTo>
                    <a:pt x="1410" y="1"/>
                  </a:moveTo>
                  <a:lnTo>
                    <a:pt x="0" y="304"/>
                  </a:lnTo>
                  <a:lnTo>
                    <a:pt x="66" y="803"/>
                  </a:lnTo>
                  <a:cubicBezTo>
                    <a:pt x="67" y="809"/>
                    <a:pt x="81" y="811"/>
                    <a:pt x="103" y="811"/>
                  </a:cubicBezTo>
                  <a:cubicBezTo>
                    <a:pt x="328" y="811"/>
                    <a:pt x="1475" y="543"/>
                    <a:pt x="1475" y="543"/>
                  </a:cubicBezTo>
                  <a:lnTo>
                    <a:pt x="141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55" name="Google Shape;5174;p83"/>
            <p:cNvSpPr/>
            <p:nvPr/>
          </p:nvSpPr>
          <p:spPr>
            <a:xfrm>
              <a:off x="2931167" y="1872780"/>
              <a:ext cx="71182" cy="95150"/>
            </a:xfrm>
            <a:custGeom>
              <a:avLst/>
              <a:gdLst/>
              <a:ahLst/>
              <a:cxnLst/>
              <a:rect l="l" t="t" r="r" b="b"/>
              <a:pathLst>
                <a:path w="1779" h="2378" extrusionOk="0">
                  <a:moveTo>
                    <a:pt x="1743" y="1"/>
                  </a:moveTo>
                  <a:cubicBezTo>
                    <a:pt x="1594" y="1"/>
                    <a:pt x="1011" y="184"/>
                    <a:pt x="542" y="578"/>
                  </a:cubicBezTo>
                  <a:cubicBezTo>
                    <a:pt x="0" y="1011"/>
                    <a:pt x="174" y="2377"/>
                    <a:pt x="174" y="2377"/>
                  </a:cubicBezTo>
                  <a:cubicBezTo>
                    <a:pt x="174" y="2377"/>
                    <a:pt x="607" y="2269"/>
                    <a:pt x="629" y="2139"/>
                  </a:cubicBezTo>
                  <a:cubicBezTo>
                    <a:pt x="629" y="2117"/>
                    <a:pt x="824" y="838"/>
                    <a:pt x="1713" y="686"/>
                  </a:cubicBezTo>
                  <a:cubicBezTo>
                    <a:pt x="1713" y="686"/>
                    <a:pt x="1778" y="57"/>
                    <a:pt x="1778" y="14"/>
                  </a:cubicBezTo>
                  <a:cubicBezTo>
                    <a:pt x="1778" y="5"/>
                    <a:pt x="1766" y="1"/>
                    <a:pt x="17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56" name="Google Shape;5175;p83"/>
            <p:cNvSpPr/>
            <p:nvPr/>
          </p:nvSpPr>
          <p:spPr>
            <a:xfrm>
              <a:off x="2794975" y="1556694"/>
              <a:ext cx="52096" cy="52096"/>
            </a:xfrm>
            <a:custGeom>
              <a:avLst/>
              <a:gdLst/>
              <a:ahLst/>
              <a:cxnLst/>
              <a:rect l="l" t="t" r="r" b="b"/>
              <a:pathLst>
                <a:path w="1302" h="1302" extrusionOk="0">
                  <a:moveTo>
                    <a:pt x="109" y="0"/>
                  </a:moveTo>
                  <a:cubicBezTo>
                    <a:pt x="109" y="0"/>
                    <a:pt x="44" y="109"/>
                    <a:pt x="1" y="174"/>
                  </a:cubicBezTo>
                  <a:cubicBezTo>
                    <a:pt x="1" y="174"/>
                    <a:pt x="1020" y="694"/>
                    <a:pt x="1236" y="1301"/>
                  </a:cubicBezTo>
                  <a:lnTo>
                    <a:pt x="1301" y="954"/>
                  </a:lnTo>
                  <a:cubicBezTo>
                    <a:pt x="1020" y="499"/>
                    <a:pt x="586" y="174"/>
                    <a:pt x="1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57" name="Google Shape;5176;p83"/>
            <p:cNvSpPr/>
            <p:nvPr/>
          </p:nvSpPr>
          <p:spPr>
            <a:xfrm>
              <a:off x="2711716" y="2117087"/>
              <a:ext cx="61619" cy="43414"/>
            </a:xfrm>
            <a:custGeom>
              <a:avLst/>
              <a:gdLst/>
              <a:ahLst/>
              <a:cxnLst/>
              <a:rect l="l" t="t" r="r" b="b"/>
              <a:pathLst>
                <a:path w="1540" h="1085" extrusionOk="0">
                  <a:moveTo>
                    <a:pt x="1323" y="0"/>
                  </a:moveTo>
                  <a:lnTo>
                    <a:pt x="0" y="152"/>
                  </a:lnTo>
                  <a:lnTo>
                    <a:pt x="0" y="1084"/>
                  </a:lnTo>
                  <a:lnTo>
                    <a:pt x="1540" y="1084"/>
                  </a:lnTo>
                  <a:lnTo>
                    <a:pt x="132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58" name="Google Shape;5177;p83"/>
            <p:cNvSpPr/>
            <p:nvPr/>
          </p:nvSpPr>
          <p:spPr>
            <a:xfrm>
              <a:off x="2580725" y="2121408"/>
              <a:ext cx="56418" cy="39092"/>
            </a:xfrm>
            <a:custGeom>
              <a:avLst/>
              <a:gdLst/>
              <a:ahLst/>
              <a:cxnLst/>
              <a:rect l="l" t="t" r="r" b="b"/>
              <a:pathLst>
                <a:path w="1410" h="977" extrusionOk="0">
                  <a:moveTo>
                    <a:pt x="87" y="1"/>
                  </a:moveTo>
                  <a:lnTo>
                    <a:pt x="0" y="976"/>
                  </a:lnTo>
                  <a:lnTo>
                    <a:pt x="1323" y="976"/>
                  </a:lnTo>
                  <a:lnTo>
                    <a:pt x="141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59" name="Google Shape;5178;p83"/>
            <p:cNvSpPr/>
            <p:nvPr/>
          </p:nvSpPr>
          <p:spPr>
            <a:xfrm>
              <a:off x="2695232" y="2029463"/>
              <a:ext cx="62500" cy="25208"/>
            </a:xfrm>
            <a:custGeom>
              <a:avLst/>
              <a:gdLst/>
              <a:ahLst/>
              <a:cxnLst/>
              <a:rect l="l" t="t" r="r" b="b"/>
              <a:pathLst>
                <a:path w="1562" h="630" extrusionOk="0">
                  <a:moveTo>
                    <a:pt x="1518" y="0"/>
                  </a:moveTo>
                  <a:lnTo>
                    <a:pt x="0" y="130"/>
                  </a:lnTo>
                  <a:lnTo>
                    <a:pt x="109" y="629"/>
                  </a:lnTo>
                  <a:lnTo>
                    <a:pt x="1561" y="456"/>
                  </a:lnTo>
                  <a:lnTo>
                    <a:pt x="151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60" name="Google Shape;5179;p83"/>
            <p:cNvSpPr/>
            <p:nvPr/>
          </p:nvSpPr>
          <p:spPr>
            <a:xfrm>
              <a:off x="2704754" y="2076316"/>
              <a:ext cx="58178" cy="22567"/>
            </a:xfrm>
            <a:custGeom>
              <a:avLst/>
              <a:gdLst/>
              <a:ahLst/>
              <a:cxnLst/>
              <a:rect l="l" t="t" r="r" b="b"/>
              <a:pathLst>
                <a:path w="1454" h="564" extrusionOk="0">
                  <a:moveTo>
                    <a:pt x="1388" y="0"/>
                  </a:moveTo>
                  <a:lnTo>
                    <a:pt x="1" y="174"/>
                  </a:lnTo>
                  <a:lnTo>
                    <a:pt x="66" y="564"/>
                  </a:lnTo>
                  <a:lnTo>
                    <a:pt x="1453" y="477"/>
                  </a:lnTo>
                  <a:lnTo>
                    <a:pt x="138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61" name="Google Shape;5180;p83"/>
            <p:cNvSpPr/>
            <p:nvPr/>
          </p:nvSpPr>
          <p:spPr>
            <a:xfrm>
              <a:off x="2589407" y="2011258"/>
              <a:ext cx="62500" cy="36451"/>
            </a:xfrm>
            <a:custGeom>
              <a:avLst/>
              <a:gdLst/>
              <a:ahLst/>
              <a:cxnLst/>
              <a:rect l="l" t="t" r="r" b="b"/>
              <a:pathLst>
                <a:path w="1562" h="911" extrusionOk="0">
                  <a:moveTo>
                    <a:pt x="65" y="0"/>
                  </a:moveTo>
                  <a:lnTo>
                    <a:pt x="0" y="716"/>
                  </a:lnTo>
                  <a:lnTo>
                    <a:pt x="1475" y="911"/>
                  </a:lnTo>
                  <a:lnTo>
                    <a:pt x="1561" y="369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62" name="Google Shape;5181;p83"/>
            <p:cNvSpPr/>
            <p:nvPr/>
          </p:nvSpPr>
          <p:spPr>
            <a:xfrm>
              <a:off x="2585926" y="2072835"/>
              <a:ext cx="58178" cy="20847"/>
            </a:xfrm>
            <a:custGeom>
              <a:avLst/>
              <a:gdLst/>
              <a:ahLst/>
              <a:cxnLst/>
              <a:rect l="l" t="t" r="r" b="b"/>
              <a:pathLst>
                <a:path w="1454" h="521" extrusionOk="0">
                  <a:moveTo>
                    <a:pt x="44" y="0"/>
                  </a:moveTo>
                  <a:lnTo>
                    <a:pt x="1" y="521"/>
                  </a:lnTo>
                  <a:lnTo>
                    <a:pt x="1388" y="521"/>
                  </a:lnTo>
                  <a:lnTo>
                    <a:pt x="1453" y="174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63" name="Google Shape;5182;p83"/>
            <p:cNvSpPr/>
            <p:nvPr/>
          </p:nvSpPr>
          <p:spPr>
            <a:xfrm>
              <a:off x="2727319" y="1454347"/>
              <a:ext cx="100671" cy="110194"/>
            </a:xfrm>
            <a:custGeom>
              <a:avLst/>
              <a:gdLst/>
              <a:ahLst/>
              <a:cxnLst/>
              <a:rect l="l" t="t" r="r" b="b"/>
              <a:pathLst>
                <a:path w="2516" h="2754" extrusionOk="0">
                  <a:moveTo>
                    <a:pt x="1366" y="0"/>
                  </a:moveTo>
                  <a:cubicBezTo>
                    <a:pt x="1366" y="0"/>
                    <a:pt x="347" y="889"/>
                    <a:pt x="586" y="1821"/>
                  </a:cubicBezTo>
                  <a:cubicBezTo>
                    <a:pt x="694" y="2363"/>
                    <a:pt x="1150" y="2732"/>
                    <a:pt x="1692" y="2754"/>
                  </a:cubicBezTo>
                  <a:lnTo>
                    <a:pt x="1800" y="2580"/>
                  </a:lnTo>
                  <a:cubicBezTo>
                    <a:pt x="1" y="2190"/>
                    <a:pt x="1366" y="347"/>
                    <a:pt x="1366" y="347"/>
                  </a:cubicBezTo>
                  <a:lnTo>
                    <a:pt x="1366" y="347"/>
                  </a:lnTo>
                  <a:lnTo>
                    <a:pt x="2320" y="1908"/>
                  </a:lnTo>
                  <a:lnTo>
                    <a:pt x="2515" y="1756"/>
                  </a:lnTo>
                  <a:lnTo>
                    <a:pt x="136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64" name="Google Shape;5183;p83"/>
            <p:cNvSpPr/>
            <p:nvPr/>
          </p:nvSpPr>
          <p:spPr>
            <a:xfrm>
              <a:off x="2526072" y="1832055"/>
              <a:ext cx="15645" cy="12204"/>
            </a:xfrm>
            <a:custGeom>
              <a:avLst/>
              <a:gdLst/>
              <a:ahLst/>
              <a:cxnLst/>
              <a:rect l="l" t="t" r="r" b="b"/>
              <a:pathLst>
                <a:path w="391" h="305" extrusionOk="0">
                  <a:moveTo>
                    <a:pt x="347" y="1"/>
                  </a:moveTo>
                  <a:cubicBezTo>
                    <a:pt x="196" y="1"/>
                    <a:pt x="44" y="109"/>
                    <a:pt x="1" y="261"/>
                  </a:cubicBezTo>
                  <a:cubicBezTo>
                    <a:pt x="1" y="283"/>
                    <a:pt x="1" y="304"/>
                    <a:pt x="22" y="304"/>
                  </a:cubicBezTo>
                  <a:cubicBezTo>
                    <a:pt x="44" y="304"/>
                    <a:pt x="66" y="304"/>
                    <a:pt x="66" y="283"/>
                  </a:cubicBezTo>
                  <a:cubicBezTo>
                    <a:pt x="109" y="153"/>
                    <a:pt x="217" y="88"/>
                    <a:pt x="347" y="88"/>
                  </a:cubicBezTo>
                  <a:cubicBezTo>
                    <a:pt x="369" y="88"/>
                    <a:pt x="391" y="66"/>
                    <a:pt x="391" y="44"/>
                  </a:cubicBezTo>
                  <a:cubicBezTo>
                    <a:pt x="391" y="23"/>
                    <a:pt x="369" y="1"/>
                    <a:pt x="3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65" name="Google Shape;5184;p83"/>
            <p:cNvSpPr/>
            <p:nvPr/>
          </p:nvSpPr>
          <p:spPr>
            <a:xfrm>
              <a:off x="2542556" y="1836416"/>
              <a:ext cx="15645" cy="12164"/>
            </a:xfrm>
            <a:custGeom>
              <a:avLst/>
              <a:gdLst/>
              <a:ahLst/>
              <a:cxnLst/>
              <a:rect l="l" t="t" r="r" b="b"/>
              <a:pathLst>
                <a:path w="391" h="304" extrusionOk="0">
                  <a:moveTo>
                    <a:pt x="347" y="0"/>
                  </a:moveTo>
                  <a:cubicBezTo>
                    <a:pt x="196" y="0"/>
                    <a:pt x="44" y="109"/>
                    <a:pt x="0" y="261"/>
                  </a:cubicBezTo>
                  <a:cubicBezTo>
                    <a:pt x="0" y="282"/>
                    <a:pt x="0" y="304"/>
                    <a:pt x="22" y="304"/>
                  </a:cubicBezTo>
                  <a:cubicBezTo>
                    <a:pt x="44" y="304"/>
                    <a:pt x="66" y="304"/>
                    <a:pt x="87" y="282"/>
                  </a:cubicBezTo>
                  <a:cubicBezTo>
                    <a:pt x="109" y="152"/>
                    <a:pt x="217" y="87"/>
                    <a:pt x="347" y="87"/>
                  </a:cubicBezTo>
                  <a:cubicBezTo>
                    <a:pt x="369" y="87"/>
                    <a:pt x="391" y="65"/>
                    <a:pt x="391" y="44"/>
                  </a:cubicBezTo>
                  <a:cubicBezTo>
                    <a:pt x="391" y="22"/>
                    <a:pt x="369" y="0"/>
                    <a:pt x="3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66" name="Google Shape;5185;p83"/>
            <p:cNvSpPr/>
            <p:nvPr/>
          </p:nvSpPr>
          <p:spPr>
            <a:xfrm>
              <a:off x="2554719" y="1815611"/>
              <a:ext cx="15645" cy="12164"/>
            </a:xfrm>
            <a:custGeom>
              <a:avLst/>
              <a:gdLst/>
              <a:ahLst/>
              <a:cxnLst/>
              <a:rect l="l" t="t" r="r" b="b"/>
              <a:pathLst>
                <a:path w="391" h="304" extrusionOk="0">
                  <a:moveTo>
                    <a:pt x="347" y="0"/>
                  </a:moveTo>
                  <a:cubicBezTo>
                    <a:pt x="195" y="0"/>
                    <a:pt x="43" y="87"/>
                    <a:pt x="0" y="238"/>
                  </a:cubicBezTo>
                  <a:cubicBezTo>
                    <a:pt x="0" y="260"/>
                    <a:pt x="0" y="282"/>
                    <a:pt x="22" y="304"/>
                  </a:cubicBezTo>
                  <a:lnTo>
                    <a:pt x="43" y="304"/>
                  </a:lnTo>
                  <a:cubicBezTo>
                    <a:pt x="65" y="304"/>
                    <a:pt x="65" y="282"/>
                    <a:pt x="87" y="260"/>
                  </a:cubicBezTo>
                  <a:cubicBezTo>
                    <a:pt x="106" y="163"/>
                    <a:pt x="195" y="83"/>
                    <a:pt x="307" y="83"/>
                  </a:cubicBezTo>
                  <a:cubicBezTo>
                    <a:pt x="320" y="83"/>
                    <a:pt x="333" y="84"/>
                    <a:pt x="347" y="87"/>
                  </a:cubicBezTo>
                  <a:cubicBezTo>
                    <a:pt x="369" y="87"/>
                    <a:pt x="390" y="65"/>
                    <a:pt x="390" y="43"/>
                  </a:cubicBezTo>
                  <a:cubicBezTo>
                    <a:pt x="390" y="22"/>
                    <a:pt x="369" y="0"/>
                    <a:pt x="3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67" name="Google Shape;5186;p83"/>
            <p:cNvSpPr/>
            <p:nvPr/>
          </p:nvSpPr>
          <p:spPr>
            <a:xfrm>
              <a:off x="2513069" y="1858863"/>
              <a:ext cx="16525" cy="11404"/>
            </a:xfrm>
            <a:custGeom>
              <a:avLst/>
              <a:gdLst/>
              <a:ahLst/>
              <a:cxnLst/>
              <a:rect l="l" t="t" r="r" b="b"/>
              <a:pathLst>
                <a:path w="413" h="285" extrusionOk="0">
                  <a:moveTo>
                    <a:pt x="325" y="0"/>
                  </a:moveTo>
                  <a:cubicBezTo>
                    <a:pt x="174" y="0"/>
                    <a:pt x="62" y="103"/>
                    <a:pt x="22" y="242"/>
                  </a:cubicBezTo>
                  <a:cubicBezTo>
                    <a:pt x="0" y="263"/>
                    <a:pt x="22" y="285"/>
                    <a:pt x="44" y="285"/>
                  </a:cubicBezTo>
                  <a:cubicBezTo>
                    <a:pt x="65" y="285"/>
                    <a:pt x="87" y="285"/>
                    <a:pt x="87" y="263"/>
                  </a:cubicBezTo>
                  <a:cubicBezTo>
                    <a:pt x="130" y="155"/>
                    <a:pt x="239" y="68"/>
                    <a:pt x="369" y="68"/>
                  </a:cubicBezTo>
                  <a:cubicBezTo>
                    <a:pt x="391" y="68"/>
                    <a:pt x="412" y="46"/>
                    <a:pt x="412" y="25"/>
                  </a:cubicBezTo>
                  <a:cubicBezTo>
                    <a:pt x="412" y="3"/>
                    <a:pt x="391" y="3"/>
                    <a:pt x="369" y="3"/>
                  </a:cubicBezTo>
                  <a:cubicBezTo>
                    <a:pt x="354" y="1"/>
                    <a:pt x="339" y="0"/>
                    <a:pt x="3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68" name="Google Shape;5187;p83"/>
            <p:cNvSpPr/>
            <p:nvPr/>
          </p:nvSpPr>
          <p:spPr>
            <a:xfrm>
              <a:off x="2502667" y="1845099"/>
              <a:ext cx="16525" cy="12164"/>
            </a:xfrm>
            <a:custGeom>
              <a:avLst/>
              <a:gdLst/>
              <a:ahLst/>
              <a:cxnLst/>
              <a:rect l="l" t="t" r="r" b="b"/>
              <a:pathLst>
                <a:path w="413" h="304" extrusionOk="0">
                  <a:moveTo>
                    <a:pt x="369" y="0"/>
                  </a:moveTo>
                  <a:cubicBezTo>
                    <a:pt x="217" y="0"/>
                    <a:pt x="65" y="109"/>
                    <a:pt x="22" y="260"/>
                  </a:cubicBezTo>
                  <a:cubicBezTo>
                    <a:pt x="0" y="282"/>
                    <a:pt x="22" y="304"/>
                    <a:pt x="44" y="304"/>
                  </a:cubicBezTo>
                  <a:lnTo>
                    <a:pt x="65" y="304"/>
                  </a:lnTo>
                  <a:cubicBezTo>
                    <a:pt x="65" y="304"/>
                    <a:pt x="87" y="304"/>
                    <a:pt x="109" y="282"/>
                  </a:cubicBezTo>
                  <a:cubicBezTo>
                    <a:pt x="130" y="152"/>
                    <a:pt x="239" y="87"/>
                    <a:pt x="369" y="87"/>
                  </a:cubicBezTo>
                  <a:cubicBezTo>
                    <a:pt x="412" y="87"/>
                    <a:pt x="412" y="0"/>
                    <a:pt x="36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</p:grpSp>
      <p:grpSp>
        <p:nvGrpSpPr>
          <p:cNvPr id="69" name="Google Shape;5188;p83"/>
          <p:cNvGrpSpPr/>
          <p:nvPr/>
        </p:nvGrpSpPr>
        <p:grpSpPr>
          <a:xfrm>
            <a:off x="10471433" y="140080"/>
            <a:ext cx="883584" cy="844155"/>
            <a:chOff x="2323026" y="2460425"/>
            <a:chExt cx="737878" cy="705029"/>
          </a:xfrm>
        </p:grpSpPr>
        <p:sp>
          <p:nvSpPr>
            <p:cNvPr id="70" name="Google Shape;5189;p83"/>
            <p:cNvSpPr/>
            <p:nvPr/>
          </p:nvSpPr>
          <p:spPr>
            <a:xfrm>
              <a:off x="2940661" y="3053108"/>
              <a:ext cx="49041" cy="53522"/>
            </a:xfrm>
            <a:custGeom>
              <a:avLst/>
              <a:gdLst/>
              <a:ahLst/>
              <a:cxnLst/>
              <a:rect l="l" t="t" r="r" b="b"/>
              <a:pathLst>
                <a:path w="1193" h="1302" extrusionOk="0">
                  <a:moveTo>
                    <a:pt x="650" y="1"/>
                  </a:moveTo>
                  <a:lnTo>
                    <a:pt x="0" y="499"/>
                  </a:lnTo>
                  <a:cubicBezTo>
                    <a:pt x="0" y="499"/>
                    <a:pt x="169" y="1302"/>
                    <a:pt x="278" y="1302"/>
                  </a:cubicBezTo>
                  <a:cubicBezTo>
                    <a:pt x="279" y="1302"/>
                    <a:pt x="280" y="1302"/>
                    <a:pt x="282" y="1301"/>
                  </a:cubicBezTo>
                  <a:cubicBezTo>
                    <a:pt x="369" y="1280"/>
                    <a:pt x="347" y="521"/>
                    <a:pt x="347" y="521"/>
                  </a:cubicBezTo>
                  <a:lnTo>
                    <a:pt x="347" y="521"/>
                  </a:lnTo>
                  <a:cubicBezTo>
                    <a:pt x="347" y="521"/>
                    <a:pt x="577" y="1085"/>
                    <a:pt x="811" y="1085"/>
                  </a:cubicBezTo>
                  <a:cubicBezTo>
                    <a:pt x="815" y="1085"/>
                    <a:pt x="820" y="1085"/>
                    <a:pt x="824" y="1085"/>
                  </a:cubicBezTo>
                  <a:cubicBezTo>
                    <a:pt x="1041" y="1063"/>
                    <a:pt x="542" y="326"/>
                    <a:pt x="542" y="326"/>
                  </a:cubicBezTo>
                  <a:lnTo>
                    <a:pt x="542" y="326"/>
                  </a:lnTo>
                  <a:cubicBezTo>
                    <a:pt x="542" y="326"/>
                    <a:pt x="916" y="753"/>
                    <a:pt x="1050" y="753"/>
                  </a:cubicBezTo>
                  <a:cubicBezTo>
                    <a:pt x="1064" y="753"/>
                    <a:pt x="1076" y="748"/>
                    <a:pt x="1084" y="738"/>
                  </a:cubicBezTo>
                  <a:cubicBezTo>
                    <a:pt x="1192" y="629"/>
                    <a:pt x="650" y="1"/>
                    <a:pt x="6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71" name="Google Shape;5190;p83"/>
            <p:cNvSpPr/>
            <p:nvPr/>
          </p:nvSpPr>
          <p:spPr>
            <a:xfrm>
              <a:off x="2938852" y="3051998"/>
              <a:ext cx="51754" cy="57304"/>
            </a:xfrm>
            <a:custGeom>
              <a:avLst/>
              <a:gdLst/>
              <a:ahLst/>
              <a:cxnLst/>
              <a:rect l="l" t="t" r="r" b="b"/>
              <a:pathLst>
                <a:path w="1259" h="1394" extrusionOk="0">
                  <a:moveTo>
                    <a:pt x="689" y="0"/>
                  </a:moveTo>
                  <a:cubicBezTo>
                    <a:pt x="665" y="0"/>
                    <a:pt x="643" y="41"/>
                    <a:pt x="673" y="71"/>
                  </a:cubicBezTo>
                  <a:cubicBezTo>
                    <a:pt x="955" y="418"/>
                    <a:pt x="1128" y="700"/>
                    <a:pt x="1085" y="743"/>
                  </a:cubicBezTo>
                  <a:cubicBezTo>
                    <a:pt x="998" y="743"/>
                    <a:pt x="760" y="526"/>
                    <a:pt x="629" y="353"/>
                  </a:cubicBezTo>
                  <a:cubicBezTo>
                    <a:pt x="619" y="342"/>
                    <a:pt x="608" y="336"/>
                    <a:pt x="597" y="336"/>
                  </a:cubicBezTo>
                  <a:cubicBezTo>
                    <a:pt x="586" y="336"/>
                    <a:pt x="575" y="342"/>
                    <a:pt x="564" y="353"/>
                  </a:cubicBezTo>
                  <a:cubicBezTo>
                    <a:pt x="564" y="374"/>
                    <a:pt x="564" y="396"/>
                    <a:pt x="564" y="418"/>
                  </a:cubicBezTo>
                  <a:cubicBezTo>
                    <a:pt x="738" y="635"/>
                    <a:pt x="933" y="981"/>
                    <a:pt x="890" y="1090"/>
                  </a:cubicBezTo>
                  <a:lnTo>
                    <a:pt x="868" y="1090"/>
                  </a:lnTo>
                  <a:cubicBezTo>
                    <a:pt x="716" y="1090"/>
                    <a:pt x="521" y="765"/>
                    <a:pt x="434" y="548"/>
                  </a:cubicBezTo>
                  <a:cubicBezTo>
                    <a:pt x="434" y="526"/>
                    <a:pt x="413" y="526"/>
                    <a:pt x="391" y="526"/>
                  </a:cubicBezTo>
                  <a:cubicBezTo>
                    <a:pt x="369" y="526"/>
                    <a:pt x="369" y="548"/>
                    <a:pt x="369" y="570"/>
                  </a:cubicBezTo>
                  <a:cubicBezTo>
                    <a:pt x="369" y="808"/>
                    <a:pt x="369" y="1068"/>
                    <a:pt x="326" y="1307"/>
                  </a:cubicBezTo>
                  <a:cubicBezTo>
                    <a:pt x="217" y="1047"/>
                    <a:pt x="131" y="786"/>
                    <a:pt x="87" y="526"/>
                  </a:cubicBezTo>
                  <a:cubicBezTo>
                    <a:pt x="87" y="504"/>
                    <a:pt x="66" y="483"/>
                    <a:pt x="44" y="483"/>
                  </a:cubicBezTo>
                  <a:cubicBezTo>
                    <a:pt x="22" y="504"/>
                    <a:pt x="1" y="526"/>
                    <a:pt x="22" y="548"/>
                  </a:cubicBezTo>
                  <a:cubicBezTo>
                    <a:pt x="44" y="721"/>
                    <a:pt x="174" y="1307"/>
                    <a:pt x="283" y="1372"/>
                  </a:cubicBezTo>
                  <a:lnTo>
                    <a:pt x="326" y="1372"/>
                  </a:lnTo>
                  <a:lnTo>
                    <a:pt x="304" y="1393"/>
                  </a:lnTo>
                  <a:cubicBezTo>
                    <a:pt x="391" y="1372"/>
                    <a:pt x="434" y="1155"/>
                    <a:pt x="434" y="765"/>
                  </a:cubicBezTo>
                  <a:cubicBezTo>
                    <a:pt x="518" y="931"/>
                    <a:pt x="681" y="1178"/>
                    <a:pt x="847" y="1178"/>
                  </a:cubicBezTo>
                  <a:cubicBezTo>
                    <a:pt x="854" y="1178"/>
                    <a:pt x="861" y="1177"/>
                    <a:pt x="868" y="1177"/>
                  </a:cubicBezTo>
                  <a:cubicBezTo>
                    <a:pt x="890" y="1155"/>
                    <a:pt x="933" y="1133"/>
                    <a:pt x="933" y="1112"/>
                  </a:cubicBezTo>
                  <a:cubicBezTo>
                    <a:pt x="976" y="1025"/>
                    <a:pt x="911" y="851"/>
                    <a:pt x="825" y="678"/>
                  </a:cubicBezTo>
                  <a:lnTo>
                    <a:pt x="825" y="678"/>
                  </a:lnTo>
                  <a:cubicBezTo>
                    <a:pt x="890" y="765"/>
                    <a:pt x="976" y="808"/>
                    <a:pt x="1085" y="830"/>
                  </a:cubicBezTo>
                  <a:cubicBezTo>
                    <a:pt x="1106" y="830"/>
                    <a:pt x="1128" y="830"/>
                    <a:pt x="1150" y="808"/>
                  </a:cubicBezTo>
                  <a:cubicBezTo>
                    <a:pt x="1258" y="678"/>
                    <a:pt x="890" y="223"/>
                    <a:pt x="716" y="28"/>
                  </a:cubicBezTo>
                  <a:cubicBezTo>
                    <a:pt x="710" y="8"/>
                    <a:pt x="699" y="0"/>
                    <a:pt x="6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72" name="Google Shape;5191;p83"/>
            <p:cNvSpPr/>
            <p:nvPr/>
          </p:nvSpPr>
          <p:spPr>
            <a:xfrm>
              <a:off x="2839948" y="3109260"/>
              <a:ext cx="49041" cy="53522"/>
            </a:xfrm>
            <a:custGeom>
              <a:avLst/>
              <a:gdLst/>
              <a:ahLst/>
              <a:cxnLst/>
              <a:rect l="l" t="t" r="r" b="b"/>
              <a:pathLst>
                <a:path w="1193" h="1302" extrusionOk="0">
                  <a:moveTo>
                    <a:pt x="672" y="0"/>
                  </a:moveTo>
                  <a:lnTo>
                    <a:pt x="0" y="499"/>
                  </a:lnTo>
                  <a:cubicBezTo>
                    <a:pt x="0" y="499"/>
                    <a:pt x="169" y="1302"/>
                    <a:pt x="278" y="1302"/>
                  </a:cubicBezTo>
                  <a:cubicBezTo>
                    <a:pt x="279" y="1302"/>
                    <a:pt x="281" y="1302"/>
                    <a:pt x="282" y="1301"/>
                  </a:cubicBezTo>
                  <a:cubicBezTo>
                    <a:pt x="390" y="1280"/>
                    <a:pt x="369" y="521"/>
                    <a:pt x="369" y="521"/>
                  </a:cubicBezTo>
                  <a:lnTo>
                    <a:pt x="369" y="521"/>
                  </a:lnTo>
                  <a:cubicBezTo>
                    <a:pt x="369" y="521"/>
                    <a:pt x="590" y="1065"/>
                    <a:pt x="801" y="1065"/>
                  </a:cubicBezTo>
                  <a:cubicBezTo>
                    <a:pt x="808" y="1065"/>
                    <a:pt x="816" y="1064"/>
                    <a:pt x="824" y="1063"/>
                  </a:cubicBezTo>
                  <a:cubicBezTo>
                    <a:pt x="1062" y="1041"/>
                    <a:pt x="564" y="326"/>
                    <a:pt x="564" y="326"/>
                  </a:cubicBezTo>
                  <a:lnTo>
                    <a:pt x="564" y="326"/>
                  </a:lnTo>
                  <a:cubicBezTo>
                    <a:pt x="564" y="326"/>
                    <a:pt x="917" y="731"/>
                    <a:pt x="1065" y="731"/>
                  </a:cubicBezTo>
                  <a:cubicBezTo>
                    <a:pt x="1081" y="731"/>
                    <a:pt x="1095" y="726"/>
                    <a:pt x="1106" y="716"/>
                  </a:cubicBezTo>
                  <a:cubicBezTo>
                    <a:pt x="1193" y="607"/>
                    <a:pt x="672" y="0"/>
                    <a:pt x="6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73" name="Google Shape;5192;p83"/>
            <p:cNvSpPr/>
            <p:nvPr/>
          </p:nvSpPr>
          <p:spPr>
            <a:xfrm>
              <a:off x="2839044" y="3108520"/>
              <a:ext cx="51713" cy="56934"/>
            </a:xfrm>
            <a:custGeom>
              <a:avLst/>
              <a:gdLst/>
              <a:ahLst/>
              <a:cxnLst/>
              <a:rect l="l" t="t" r="r" b="b"/>
              <a:pathLst>
                <a:path w="1258" h="1385" extrusionOk="0">
                  <a:moveTo>
                    <a:pt x="679" y="0"/>
                  </a:moveTo>
                  <a:cubicBezTo>
                    <a:pt x="653" y="0"/>
                    <a:pt x="636" y="31"/>
                    <a:pt x="651" y="62"/>
                  </a:cubicBezTo>
                  <a:cubicBezTo>
                    <a:pt x="954" y="409"/>
                    <a:pt x="1128" y="712"/>
                    <a:pt x="1084" y="756"/>
                  </a:cubicBezTo>
                  <a:cubicBezTo>
                    <a:pt x="998" y="734"/>
                    <a:pt x="759" y="517"/>
                    <a:pt x="629" y="344"/>
                  </a:cubicBezTo>
                  <a:cubicBezTo>
                    <a:pt x="618" y="333"/>
                    <a:pt x="608" y="327"/>
                    <a:pt x="597" y="327"/>
                  </a:cubicBezTo>
                  <a:cubicBezTo>
                    <a:pt x="586" y="327"/>
                    <a:pt x="575" y="333"/>
                    <a:pt x="564" y="344"/>
                  </a:cubicBezTo>
                  <a:cubicBezTo>
                    <a:pt x="542" y="365"/>
                    <a:pt x="542" y="387"/>
                    <a:pt x="564" y="409"/>
                  </a:cubicBezTo>
                  <a:cubicBezTo>
                    <a:pt x="716" y="625"/>
                    <a:pt x="911" y="994"/>
                    <a:pt x="889" y="1081"/>
                  </a:cubicBezTo>
                  <a:lnTo>
                    <a:pt x="868" y="1081"/>
                  </a:lnTo>
                  <a:cubicBezTo>
                    <a:pt x="694" y="1081"/>
                    <a:pt x="521" y="756"/>
                    <a:pt x="434" y="539"/>
                  </a:cubicBezTo>
                  <a:cubicBezTo>
                    <a:pt x="434" y="523"/>
                    <a:pt x="423" y="508"/>
                    <a:pt x="409" y="508"/>
                  </a:cubicBezTo>
                  <a:cubicBezTo>
                    <a:pt x="403" y="508"/>
                    <a:pt x="397" y="511"/>
                    <a:pt x="391" y="517"/>
                  </a:cubicBezTo>
                  <a:cubicBezTo>
                    <a:pt x="369" y="517"/>
                    <a:pt x="347" y="517"/>
                    <a:pt x="347" y="539"/>
                  </a:cubicBezTo>
                  <a:cubicBezTo>
                    <a:pt x="369" y="799"/>
                    <a:pt x="347" y="1037"/>
                    <a:pt x="304" y="1276"/>
                  </a:cubicBezTo>
                  <a:cubicBezTo>
                    <a:pt x="196" y="1037"/>
                    <a:pt x="131" y="777"/>
                    <a:pt x="87" y="495"/>
                  </a:cubicBezTo>
                  <a:cubicBezTo>
                    <a:pt x="87" y="474"/>
                    <a:pt x="65" y="474"/>
                    <a:pt x="44" y="474"/>
                  </a:cubicBezTo>
                  <a:cubicBezTo>
                    <a:pt x="22" y="474"/>
                    <a:pt x="0" y="495"/>
                    <a:pt x="0" y="517"/>
                  </a:cubicBezTo>
                  <a:cubicBezTo>
                    <a:pt x="44" y="690"/>
                    <a:pt x="174" y="1298"/>
                    <a:pt x="282" y="1363"/>
                  </a:cubicBezTo>
                  <a:lnTo>
                    <a:pt x="304" y="1363"/>
                  </a:lnTo>
                  <a:lnTo>
                    <a:pt x="326" y="1384"/>
                  </a:lnTo>
                  <a:cubicBezTo>
                    <a:pt x="391" y="1363"/>
                    <a:pt x="434" y="1146"/>
                    <a:pt x="434" y="756"/>
                  </a:cubicBezTo>
                  <a:cubicBezTo>
                    <a:pt x="517" y="922"/>
                    <a:pt x="681" y="1169"/>
                    <a:pt x="847" y="1169"/>
                  </a:cubicBezTo>
                  <a:cubicBezTo>
                    <a:pt x="854" y="1169"/>
                    <a:pt x="861" y="1168"/>
                    <a:pt x="868" y="1167"/>
                  </a:cubicBezTo>
                  <a:cubicBezTo>
                    <a:pt x="889" y="1146"/>
                    <a:pt x="933" y="1124"/>
                    <a:pt x="954" y="1102"/>
                  </a:cubicBezTo>
                  <a:cubicBezTo>
                    <a:pt x="976" y="1016"/>
                    <a:pt x="911" y="842"/>
                    <a:pt x="824" y="669"/>
                  </a:cubicBezTo>
                  <a:lnTo>
                    <a:pt x="824" y="669"/>
                  </a:lnTo>
                  <a:cubicBezTo>
                    <a:pt x="889" y="756"/>
                    <a:pt x="976" y="799"/>
                    <a:pt x="1084" y="821"/>
                  </a:cubicBezTo>
                  <a:cubicBezTo>
                    <a:pt x="1106" y="821"/>
                    <a:pt x="1128" y="821"/>
                    <a:pt x="1150" y="799"/>
                  </a:cubicBezTo>
                  <a:cubicBezTo>
                    <a:pt x="1258" y="669"/>
                    <a:pt x="889" y="214"/>
                    <a:pt x="716" y="18"/>
                  </a:cubicBezTo>
                  <a:cubicBezTo>
                    <a:pt x="703" y="6"/>
                    <a:pt x="691" y="0"/>
                    <a:pt x="6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74" name="Google Shape;5193;p83"/>
            <p:cNvSpPr/>
            <p:nvPr/>
          </p:nvSpPr>
          <p:spPr>
            <a:xfrm>
              <a:off x="2441538" y="3087884"/>
              <a:ext cx="54426" cy="41971"/>
            </a:xfrm>
            <a:custGeom>
              <a:avLst/>
              <a:gdLst/>
              <a:ahLst/>
              <a:cxnLst/>
              <a:rect l="l" t="t" r="r" b="b"/>
              <a:pathLst>
                <a:path w="1324" h="1021" extrusionOk="0">
                  <a:moveTo>
                    <a:pt x="543" y="0"/>
                  </a:moveTo>
                  <a:cubicBezTo>
                    <a:pt x="543" y="0"/>
                    <a:pt x="1" y="650"/>
                    <a:pt x="88" y="716"/>
                  </a:cubicBezTo>
                  <a:cubicBezTo>
                    <a:pt x="92" y="720"/>
                    <a:pt x="98" y="721"/>
                    <a:pt x="105" y="721"/>
                  </a:cubicBezTo>
                  <a:cubicBezTo>
                    <a:pt x="222" y="721"/>
                    <a:pt x="738" y="282"/>
                    <a:pt x="738" y="282"/>
                  </a:cubicBezTo>
                  <a:lnTo>
                    <a:pt x="738" y="282"/>
                  </a:lnTo>
                  <a:cubicBezTo>
                    <a:pt x="738" y="282"/>
                    <a:pt x="435" y="846"/>
                    <a:pt x="586" y="997"/>
                  </a:cubicBezTo>
                  <a:cubicBezTo>
                    <a:pt x="602" y="1013"/>
                    <a:pt x="619" y="1021"/>
                    <a:pt x="637" y="1021"/>
                  </a:cubicBezTo>
                  <a:cubicBezTo>
                    <a:pt x="806" y="1021"/>
                    <a:pt x="1020" y="326"/>
                    <a:pt x="1020" y="325"/>
                  </a:cubicBezTo>
                  <a:lnTo>
                    <a:pt x="1020" y="325"/>
                  </a:lnTo>
                  <a:cubicBezTo>
                    <a:pt x="1020" y="325"/>
                    <a:pt x="890" y="976"/>
                    <a:pt x="1042" y="997"/>
                  </a:cubicBezTo>
                  <a:cubicBezTo>
                    <a:pt x="1172" y="997"/>
                    <a:pt x="1323" y="195"/>
                    <a:pt x="1323" y="195"/>
                  </a:cubicBezTo>
                  <a:lnTo>
                    <a:pt x="54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75" name="Google Shape;5194;p83"/>
            <p:cNvSpPr/>
            <p:nvPr/>
          </p:nvSpPr>
          <p:spPr>
            <a:xfrm>
              <a:off x="2442442" y="3085500"/>
              <a:ext cx="55290" cy="46082"/>
            </a:xfrm>
            <a:custGeom>
              <a:avLst/>
              <a:gdLst/>
              <a:ahLst/>
              <a:cxnLst/>
              <a:rect l="l" t="t" r="r" b="b"/>
              <a:pathLst>
                <a:path w="1345" h="1121" extrusionOk="0">
                  <a:moveTo>
                    <a:pt x="522" y="0"/>
                  </a:moveTo>
                  <a:cubicBezTo>
                    <a:pt x="513" y="0"/>
                    <a:pt x="504" y="5"/>
                    <a:pt x="499" y="15"/>
                  </a:cubicBezTo>
                  <a:cubicBezTo>
                    <a:pt x="369" y="166"/>
                    <a:pt x="1" y="622"/>
                    <a:pt x="1" y="752"/>
                  </a:cubicBezTo>
                  <a:cubicBezTo>
                    <a:pt x="1" y="774"/>
                    <a:pt x="22" y="795"/>
                    <a:pt x="22" y="795"/>
                  </a:cubicBezTo>
                  <a:cubicBezTo>
                    <a:pt x="35" y="808"/>
                    <a:pt x="52" y="814"/>
                    <a:pt x="73" y="814"/>
                  </a:cubicBezTo>
                  <a:cubicBezTo>
                    <a:pt x="166" y="814"/>
                    <a:pt x="344" y="702"/>
                    <a:pt x="608" y="492"/>
                  </a:cubicBezTo>
                  <a:lnTo>
                    <a:pt x="608" y="492"/>
                  </a:lnTo>
                  <a:cubicBezTo>
                    <a:pt x="521" y="687"/>
                    <a:pt x="413" y="969"/>
                    <a:pt x="543" y="1099"/>
                  </a:cubicBezTo>
                  <a:cubicBezTo>
                    <a:pt x="564" y="1099"/>
                    <a:pt x="586" y="1120"/>
                    <a:pt x="629" y="1120"/>
                  </a:cubicBezTo>
                  <a:lnTo>
                    <a:pt x="629" y="1099"/>
                  </a:lnTo>
                  <a:cubicBezTo>
                    <a:pt x="716" y="1077"/>
                    <a:pt x="824" y="904"/>
                    <a:pt x="890" y="730"/>
                  </a:cubicBezTo>
                  <a:lnTo>
                    <a:pt x="890" y="730"/>
                  </a:lnTo>
                  <a:cubicBezTo>
                    <a:pt x="868" y="839"/>
                    <a:pt x="890" y="947"/>
                    <a:pt x="933" y="1034"/>
                  </a:cubicBezTo>
                  <a:cubicBezTo>
                    <a:pt x="955" y="1055"/>
                    <a:pt x="976" y="1077"/>
                    <a:pt x="998" y="1077"/>
                  </a:cubicBezTo>
                  <a:cubicBezTo>
                    <a:pt x="1150" y="1077"/>
                    <a:pt x="1280" y="513"/>
                    <a:pt x="1345" y="253"/>
                  </a:cubicBezTo>
                  <a:cubicBezTo>
                    <a:pt x="1345" y="232"/>
                    <a:pt x="1323" y="210"/>
                    <a:pt x="1301" y="210"/>
                  </a:cubicBezTo>
                  <a:cubicBezTo>
                    <a:pt x="1280" y="210"/>
                    <a:pt x="1258" y="210"/>
                    <a:pt x="1258" y="232"/>
                  </a:cubicBezTo>
                  <a:cubicBezTo>
                    <a:pt x="1171" y="665"/>
                    <a:pt x="1041" y="990"/>
                    <a:pt x="976" y="990"/>
                  </a:cubicBezTo>
                  <a:cubicBezTo>
                    <a:pt x="955" y="795"/>
                    <a:pt x="955" y="578"/>
                    <a:pt x="1020" y="383"/>
                  </a:cubicBezTo>
                  <a:cubicBezTo>
                    <a:pt x="1020" y="362"/>
                    <a:pt x="998" y="340"/>
                    <a:pt x="976" y="340"/>
                  </a:cubicBezTo>
                  <a:cubicBezTo>
                    <a:pt x="955" y="340"/>
                    <a:pt x="933" y="340"/>
                    <a:pt x="933" y="362"/>
                  </a:cubicBezTo>
                  <a:cubicBezTo>
                    <a:pt x="846" y="622"/>
                    <a:pt x="694" y="1012"/>
                    <a:pt x="608" y="1034"/>
                  </a:cubicBezTo>
                  <a:lnTo>
                    <a:pt x="586" y="1034"/>
                  </a:lnTo>
                  <a:cubicBezTo>
                    <a:pt x="478" y="925"/>
                    <a:pt x="608" y="578"/>
                    <a:pt x="738" y="362"/>
                  </a:cubicBezTo>
                  <a:cubicBezTo>
                    <a:pt x="738" y="362"/>
                    <a:pt x="738" y="340"/>
                    <a:pt x="738" y="318"/>
                  </a:cubicBezTo>
                  <a:cubicBezTo>
                    <a:pt x="727" y="307"/>
                    <a:pt x="716" y="302"/>
                    <a:pt x="705" y="302"/>
                  </a:cubicBezTo>
                  <a:cubicBezTo>
                    <a:pt x="694" y="302"/>
                    <a:pt x="684" y="307"/>
                    <a:pt x="673" y="318"/>
                  </a:cubicBezTo>
                  <a:cubicBezTo>
                    <a:pt x="499" y="470"/>
                    <a:pt x="282" y="622"/>
                    <a:pt x="87" y="730"/>
                  </a:cubicBezTo>
                  <a:cubicBezTo>
                    <a:pt x="217" y="492"/>
                    <a:pt x="369" y="275"/>
                    <a:pt x="564" y="80"/>
                  </a:cubicBezTo>
                  <a:cubicBezTo>
                    <a:pt x="598" y="46"/>
                    <a:pt x="554" y="0"/>
                    <a:pt x="5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76" name="Google Shape;5195;p83"/>
            <p:cNvSpPr/>
            <p:nvPr/>
          </p:nvSpPr>
          <p:spPr>
            <a:xfrm>
              <a:off x="2335481" y="3038843"/>
              <a:ext cx="58003" cy="44684"/>
            </a:xfrm>
            <a:custGeom>
              <a:avLst/>
              <a:gdLst/>
              <a:ahLst/>
              <a:cxnLst/>
              <a:rect l="l" t="t" r="r" b="b"/>
              <a:pathLst>
                <a:path w="1411" h="1087" extrusionOk="0">
                  <a:moveTo>
                    <a:pt x="716" y="1"/>
                  </a:moveTo>
                  <a:cubicBezTo>
                    <a:pt x="716" y="1"/>
                    <a:pt x="1" y="456"/>
                    <a:pt x="66" y="543"/>
                  </a:cubicBezTo>
                  <a:cubicBezTo>
                    <a:pt x="71" y="553"/>
                    <a:pt x="87" y="558"/>
                    <a:pt x="110" y="558"/>
                  </a:cubicBezTo>
                  <a:cubicBezTo>
                    <a:pt x="272" y="558"/>
                    <a:pt x="803" y="326"/>
                    <a:pt x="803" y="326"/>
                  </a:cubicBezTo>
                  <a:lnTo>
                    <a:pt x="803" y="326"/>
                  </a:lnTo>
                  <a:cubicBezTo>
                    <a:pt x="803" y="326"/>
                    <a:pt x="348" y="759"/>
                    <a:pt x="478" y="955"/>
                  </a:cubicBezTo>
                  <a:cubicBezTo>
                    <a:pt x="492" y="982"/>
                    <a:pt x="512" y="994"/>
                    <a:pt x="536" y="994"/>
                  </a:cubicBezTo>
                  <a:cubicBezTo>
                    <a:pt x="701" y="994"/>
                    <a:pt x="1063" y="434"/>
                    <a:pt x="1063" y="434"/>
                  </a:cubicBezTo>
                  <a:lnTo>
                    <a:pt x="1063" y="434"/>
                  </a:lnTo>
                  <a:cubicBezTo>
                    <a:pt x="1063" y="434"/>
                    <a:pt x="760" y="1020"/>
                    <a:pt x="890" y="1085"/>
                  </a:cubicBezTo>
                  <a:cubicBezTo>
                    <a:pt x="894" y="1086"/>
                    <a:pt x="899" y="1087"/>
                    <a:pt x="904" y="1087"/>
                  </a:cubicBezTo>
                  <a:cubicBezTo>
                    <a:pt x="1063" y="1087"/>
                    <a:pt x="1410" y="413"/>
                    <a:pt x="1410" y="413"/>
                  </a:cubicBezTo>
                  <a:lnTo>
                    <a:pt x="71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77" name="Google Shape;5196;p83"/>
            <p:cNvSpPr/>
            <p:nvPr/>
          </p:nvSpPr>
          <p:spPr>
            <a:xfrm>
              <a:off x="2336386" y="3037076"/>
              <a:ext cx="60387" cy="48178"/>
            </a:xfrm>
            <a:custGeom>
              <a:avLst/>
              <a:gdLst/>
              <a:ahLst/>
              <a:cxnLst/>
              <a:rect l="l" t="t" r="r" b="b"/>
              <a:pathLst>
                <a:path w="1469" h="1172" extrusionOk="0">
                  <a:moveTo>
                    <a:pt x="673" y="0"/>
                  </a:moveTo>
                  <a:cubicBezTo>
                    <a:pt x="521" y="109"/>
                    <a:pt x="22" y="434"/>
                    <a:pt x="1" y="564"/>
                  </a:cubicBezTo>
                  <a:cubicBezTo>
                    <a:pt x="1" y="586"/>
                    <a:pt x="1" y="607"/>
                    <a:pt x="1" y="607"/>
                  </a:cubicBezTo>
                  <a:cubicBezTo>
                    <a:pt x="14" y="627"/>
                    <a:pt x="42" y="637"/>
                    <a:pt x="86" y="637"/>
                  </a:cubicBezTo>
                  <a:cubicBezTo>
                    <a:pt x="188" y="637"/>
                    <a:pt x="371" y="583"/>
                    <a:pt x="629" y="477"/>
                  </a:cubicBezTo>
                  <a:lnTo>
                    <a:pt x="629" y="477"/>
                  </a:lnTo>
                  <a:cubicBezTo>
                    <a:pt x="499" y="629"/>
                    <a:pt x="326" y="867"/>
                    <a:pt x="413" y="1019"/>
                  </a:cubicBezTo>
                  <a:cubicBezTo>
                    <a:pt x="434" y="1063"/>
                    <a:pt x="456" y="1084"/>
                    <a:pt x="499" y="1084"/>
                  </a:cubicBezTo>
                  <a:cubicBezTo>
                    <a:pt x="586" y="1084"/>
                    <a:pt x="738" y="954"/>
                    <a:pt x="846" y="824"/>
                  </a:cubicBezTo>
                  <a:lnTo>
                    <a:pt x="846" y="824"/>
                  </a:lnTo>
                  <a:cubicBezTo>
                    <a:pt x="803" y="911"/>
                    <a:pt x="781" y="998"/>
                    <a:pt x="803" y="1106"/>
                  </a:cubicBezTo>
                  <a:cubicBezTo>
                    <a:pt x="803" y="1128"/>
                    <a:pt x="824" y="1149"/>
                    <a:pt x="868" y="1171"/>
                  </a:cubicBezTo>
                  <a:lnTo>
                    <a:pt x="890" y="1171"/>
                  </a:lnTo>
                  <a:cubicBezTo>
                    <a:pt x="1041" y="1171"/>
                    <a:pt x="1301" y="694"/>
                    <a:pt x="1453" y="456"/>
                  </a:cubicBezTo>
                  <a:cubicBezTo>
                    <a:pt x="1468" y="441"/>
                    <a:pt x="1432" y="415"/>
                    <a:pt x="1407" y="415"/>
                  </a:cubicBezTo>
                  <a:cubicBezTo>
                    <a:pt x="1397" y="415"/>
                    <a:pt x="1388" y="420"/>
                    <a:pt x="1388" y="434"/>
                  </a:cubicBezTo>
                  <a:cubicBezTo>
                    <a:pt x="1186" y="798"/>
                    <a:pt x="984" y="1067"/>
                    <a:pt x="922" y="1067"/>
                  </a:cubicBezTo>
                  <a:cubicBezTo>
                    <a:pt x="918" y="1067"/>
                    <a:pt x="914" y="1066"/>
                    <a:pt x="911" y="1063"/>
                  </a:cubicBezTo>
                  <a:cubicBezTo>
                    <a:pt x="933" y="867"/>
                    <a:pt x="998" y="672"/>
                    <a:pt x="1106" y="499"/>
                  </a:cubicBezTo>
                  <a:cubicBezTo>
                    <a:pt x="1122" y="468"/>
                    <a:pt x="1094" y="438"/>
                    <a:pt x="1068" y="438"/>
                  </a:cubicBezTo>
                  <a:cubicBezTo>
                    <a:pt x="1058" y="438"/>
                    <a:pt x="1048" y="443"/>
                    <a:pt x="1041" y="456"/>
                  </a:cubicBezTo>
                  <a:cubicBezTo>
                    <a:pt x="890" y="672"/>
                    <a:pt x="629" y="998"/>
                    <a:pt x="521" y="998"/>
                  </a:cubicBezTo>
                  <a:cubicBezTo>
                    <a:pt x="434" y="867"/>
                    <a:pt x="673" y="564"/>
                    <a:pt x="846" y="412"/>
                  </a:cubicBezTo>
                  <a:cubicBezTo>
                    <a:pt x="846" y="391"/>
                    <a:pt x="846" y="369"/>
                    <a:pt x="846" y="347"/>
                  </a:cubicBezTo>
                  <a:cubicBezTo>
                    <a:pt x="832" y="347"/>
                    <a:pt x="817" y="338"/>
                    <a:pt x="809" y="338"/>
                  </a:cubicBezTo>
                  <a:cubicBezTo>
                    <a:pt x="805" y="338"/>
                    <a:pt x="803" y="340"/>
                    <a:pt x="803" y="347"/>
                  </a:cubicBezTo>
                  <a:cubicBezTo>
                    <a:pt x="564" y="434"/>
                    <a:pt x="347" y="521"/>
                    <a:pt x="109" y="564"/>
                  </a:cubicBezTo>
                  <a:cubicBezTo>
                    <a:pt x="282" y="369"/>
                    <a:pt x="499" y="217"/>
                    <a:pt x="738" y="65"/>
                  </a:cubicBezTo>
                  <a:cubicBezTo>
                    <a:pt x="738" y="65"/>
                    <a:pt x="738" y="22"/>
                    <a:pt x="738" y="22"/>
                  </a:cubicBezTo>
                  <a:cubicBezTo>
                    <a:pt x="716" y="0"/>
                    <a:pt x="694" y="0"/>
                    <a:pt x="6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78" name="Google Shape;5197;p83"/>
            <p:cNvSpPr/>
            <p:nvPr/>
          </p:nvSpPr>
          <p:spPr>
            <a:xfrm>
              <a:off x="2727643" y="2927443"/>
              <a:ext cx="165787" cy="207470"/>
            </a:xfrm>
            <a:custGeom>
              <a:avLst/>
              <a:gdLst/>
              <a:ahLst/>
              <a:cxnLst/>
              <a:rect l="l" t="t" r="r" b="b"/>
              <a:pathLst>
                <a:path w="4033" h="5047" extrusionOk="0">
                  <a:moveTo>
                    <a:pt x="1691" y="1"/>
                  </a:moveTo>
                  <a:cubicBezTo>
                    <a:pt x="1691" y="1"/>
                    <a:pt x="0" y="911"/>
                    <a:pt x="694" y="2299"/>
                  </a:cubicBezTo>
                  <a:cubicBezTo>
                    <a:pt x="1268" y="3428"/>
                    <a:pt x="2404" y="5046"/>
                    <a:pt x="3100" y="5046"/>
                  </a:cubicBezTo>
                  <a:cubicBezTo>
                    <a:pt x="3245" y="5046"/>
                    <a:pt x="3372" y="4975"/>
                    <a:pt x="3469" y="4814"/>
                  </a:cubicBezTo>
                  <a:cubicBezTo>
                    <a:pt x="4033" y="3881"/>
                    <a:pt x="1691" y="1"/>
                    <a:pt x="16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79" name="Google Shape;5198;p83"/>
            <p:cNvSpPr/>
            <p:nvPr/>
          </p:nvSpPr>
          <p:spPr>
            <a:xfrm>
              <a:off x="2827452" y="2876635"/>
              <a:ext cx="165828" cy="207552"/>
            </a:xfrm>
            <a:custGeom>
              <a:avLst/>
              <a:gdLst/>
              <a:ahLst/>
              <a:cxnLst/>
              <a:rect l="l" t="t" r="r" b="b"/>
              <a:pathLst>
                <a:path w="4034" h="5049" extrusionOk="0">
                  <a:moveTo>
                    <a:pt x="1692" y="1"/>
                  </a:moveTo>
                  <a:cubicBezTo>
                    <a:pt x="1692" y="1"/>
                    <a:pt x="1" y="911"/>
                    <a:pt x="694" y="2299"/>
                  </a:cubicBezTo>
                  <a:cubicBezTo>
                    <a:pt x="1267" y="3444"/>
                    <a:pt x="2416" y="5048"/>
                    <a:pt x="3105" y="5048"/>
                  </a:cubicBezTo>
                  <a:cubicBezTo>
                    <a:pt x="3250" y="5048"/>
                    <a:pt x="3375" y="4976"/>
                    <a:pt x="3470" y="4814"/>
                  </a:cubicBezTo>
                  <a:cubicBezTo>
                    <a:pt x="4033" y="3882"/>
                    <a:pt x="1692" y="1"/>
                    <a:pt x="16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80" name="Google Shape;5199;p83"/>
            <p:cNvSpPr/>
            <p:nvPr/>
          </p:nvSpPr>
          <p:spPr>
            <a:xfrm>
              <a:off x="2442442" y="2916755"/>
              <a:ext cx="186299" cy="192712"/>
            </a:xfrm>
            <a:custGeom>
              <a:avLst/>
              <a:gdLst/>
              <a:ahLst/>
              <a:cxnLst/>
              <a:rect l="l" t="t" r="r" b="b"/>
              <a:pathLst>
                <a:path w="4532" h="4688" extrusionOk="0">
                  <a:moveTo>
                    <a:pt x="3079" y="0"/>
                  </a:moveTo>
                  <a:cubicBezTo>
                    <a:pt x="3079" y="0"/>
                    <a:pt x="1" y="3361"/>
                    <a:pt x="347" y="4380"/>
                  </a:cubicBezTo>
                  <a:cubicBezTo>
                    <a:pt x="421" y="4596"/>
                    <a:pt x="565" y="4688"/>
                    <a:pt x="756" y="4688"/>
                  </a:cubicBezTo>
                  <a:cubicBezTo>
                    <a:pt x="1468" y="4688"/>
                    <a:pt x="2826" y="3407"/>
                    <a:pt x="3578" y="2450"/>
                  </a:cubicBezTo>
                  <a:cubicBezTo>
                    <a:pt x="4532" y="1258"/>
                    <a:pt x="3079" y="0"/>
                    <a:pt x="30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81" name="Google Shape;5200;p83"/>
            <p:cNvSpPr/>
            <p:nvPr/>
          </p:nvSpPr>
          <p:spPr>
            <a:xfrm>
              <a:off x="2339058" y="2866851"/>
              <a:ext cx="186299" cy="192301"/>
            </a:xfrm>
            <a:custGeom>
              <a:avLst/>
              <a:gdLst/>
              <a:ahLst/>
              <a:cxnLst/>
              <a:rect l="l" t="t" r="r" b="b"/>
              <a:pathLst>
                <a:path w="4532" h="4678" extrusionOk="0">
                  <a:moveTo>
                    <a:pt x="3079" y="0"/>
                  </a:moveTo>
                  <a:cubicBezTo>
                    <a:pt x="3079" y="0"/>
                    <a:pt x="1" y="3339"/>
                    <a:pt x="348" y="4358"/>
                  </a:cubicBezTo>
                  <a:cubicBezTo>
                    <a:pt x="427" y="4582"/>
                    <a:pt x="577" y="4677"/>
                    <a:pt x="774" y="4677"/>
                  </a:cubicBezTo>
                  <a:cubicBezTo>
                    <a:pt x="1492" y="4677"/>
                    <a:pt x="2829" y="3403"/>
                    <a:pt x="3578" y="2450"/>
                  </a:cubicBezTo>
                  <a:cubicBezTo>
                    <a:pt x="4532" y="1236"/>
                    <a:pt x="3079" y="0"/>
                    <a:pt x="30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82" name="Google Shape;5201;p83"/>
            <p:cNvSpPr/>
            <p:nvPr/>
          </p:nvSpPr>
          <p:spPr>
            <a:xfrm>
              <a:off x="2408570" y="2742091"/>
              <a:ext cx="539248" cy="283025"/>
            </a:xfrm>
            <a:custGeom>
              <a:avLst/>
              <a:gdLst/>
              <a:ahLst/>
              <a:cxnLst/>
              <a:rect l="l" t="t" r="r" b="b"/>
              <a:pathLst>
                <a:path w="13118" h="6885" extrusionOk="0">
                  <a:moveTo>
                    <a:pt x="6548" y="0"/>
                  </a:moveTo>
                  <a:cubicBezTo>
                    <a:pt x="1" y="0"/>
                    <a:pt x="478" y="1648"/>
                    <a:pt x="239" y="3816"/>
                  </a:cubicBezTo>
                  <a:cubicBezTo>
                    <a:pt x="40" y="5674"/>
                    <a:pt x="4042" y="6884"/>
                    <a:pt x="7371" y="6884"/>
                  </a:cubicBezTo>
                  <a:cubicBezTo>
                    <a:pt x="8392" y="6884"/>
                    <a:pt x="9350" y="6770"/>
                    <a:pt x="10104" y="6526"/>
                  </a:cubicBezTo>
                  <a:cubicBezTo>
                    <a:pt x="11903" y="5962"/>
                    <a:pt x="11838" y="2884"/>
                    <a:pt x="11838" y="2884"/>
                  </a:cubicBezTo>
                  <a:cubicBezTo>
                    <a:pt x="11838" y="2884"/>
                    <a:pt x="13117" y="22"/>
                    <a:pt x="65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83" name="Google Shape;5202;p83"/>
            <p:cNvSpPr/>
            <p:nvPr/>
          </p:nvSpPr>
          <p:spPr>
            <a:xfrm>
              <a:off x="2509817" y="2462768"/>
              <a:ext cx="551087" cy="472284"/>
            </a:xfrm>
            <a:custGeom>
              <a:avLst/>
              <a:gdLst/>
              <a:ahLst/>
              <a:cxnLst/>
              <a:rect l="l" t="t" r="r" b="b"/>
              <a:pathLst>
                <a:path w="13406" h="11489" extrusionOk="0">
                  <a:moveTo>
                    <a:pt x="7934" y="1"/>
                  </a:moveTo>
                  <a:cubicBezTo>
                    <a:pt x="7173" y="1"/>
                    <a:pt x="6822" y="367"/>
                    <a:pt x="6691" y="775"/>
                  </a:cubicBezTo>
                  <a:lnTo>
                    <a:pt x="6691" y="775"/>
                  </a:lnTo>
                  <a:cubicBezTo>
                    <a:pt x="6439" y="431"/>
                    <a:pt x="6015" y="139"/>
                    <a:pt x="5372" y="139"/>
                  </a:cubicBezTo>
                  <a:cubicBezTo>
                    <a:pt x="5274" y="139"/>
                    <a:pt x="5170" y="146"/>
                    <a:pt x="5061" y="161"/>
                  </a:cubicBezTo>
                  <a:cubicBezTo>
                    <a:pt x="3641" y="369"/>
                    <a:pt x="3245" y="1295"/>
                    <a:pt x="3198" y="1848"/>
                  </a:cubicBezTo>
                  <a:lnTo>
                    <a:pt x="3198" y="1848"/>
                  </a:lnTo>
                  <a:cubicBezTo>
                    <a:pt x="3026" y="1791"/>
                    <a:pt x="2868" y="1765"/>
                    <a:pt x="2721" y="1765"/>
                  </a:cubicBezTo>
                  <a:cubicBezTo>
                    <a:pt x="1500" y="1765"/>
                    <a:pt x="1116" y="3565"/>
                    <a:pt x="1315" y="4406"/>
                  </a:cubicBezTo>
                  <a:lnTo>
                    <a:pt x="1315" y="4406"/>
                  </a:lnTo>
                  <a:cubicBezTo>
                    <a:pt x="1302" y="4405"/>
                    <a:pt x="1289" y="4405"/>
                    <a:pt x="1277" y="4405"/>
                  </a:cubicBezTo>
                  <a:cubicBezTo>
                    <a:pt x="398" y="4405"/>
                    <a:pt x="1" y="5943"/>
                    <a:pt x="746" y="7294"/>
                  </a:cubicBezTo>
                  <a:cubicBezTo>
                    <a:pt x="999" y="7737"/>
                    <a:pt x="1333" y="7928"/>
                    <a:pt x="1656" y="7974"/>
                  </a:cubicBezTo>
                  <a:lnTo>
                    <a:pt x="1656" y="7974"/>
                  </a:lnTo>
                  <a:cubicBezTo>
                    <a:pt x="1510" y="8874"/>
                    <a:pt x="2036" y="10293"/>
                    <a:pt x="3348" y="10524"/>
                  </a:cubicBezTo>
                  <a:cubicBezTo>
                    <a:pt x="3602" y="10568"/>
                    <a:pt x="3833" y="10588"/>
                    <a:pt x="4042" y="10588"/>
                  </a:cubicBezTo>
                  <a:cubicBezTo>
                    <a:pt x="4424" y="10588"/>
                    <a:pt x="4730" y="10522"/>
                    <a:pt x="4961" y="10422"/>
                  </a:cubicBezTo>
                  <a:lnTo>
                    <a:pt x="4961" y="10422"/>
                  </a:lnTo>
                  <a:cubicBezTo>
                    <a:pt x="5233" y="10792"/>
                    <a:pt x="5791" y="11176"/>
                    <a:pt x="6774" y="11391"/>
                  </a:cubicBezTo>
                  <a:cubicBezTo>
                    <a:pt x="7093" y="11459"/>
                    <a:pt x="7379" y="11489"/>
                    <a:pt x="7633" y="11489"/>
                  </a:cubicBezTo>
                  <a:cubicBezTo>
                    <a:pt x="8701" y="11489"/>
                    <a:pt x="9208" y="10958"/>
                    <a:pt x="9332" y="10450"/>
                  </a:cubicBezTo>
                  <a:lnTo>
                    <a:pt x="9332" y="10450"/>
                  </a:lnTo>
                  <a:cubicBezTo>
                    <a:pt x="9452" y="10486"/>
                    <a:pt x="9589" y="10518"/>
                    <a:pt x="9744" y="10546"/>
                  </a:cubicBezTo>
                  <a:cubicBezTo>
                    <a:pt x="9867" y="10568"/>
                    <a:pt x="9984" y="10578"/>
                    <a:pt x="10095" y="10578"/>
                  </a:cubicBezTo>
                  <a:cubicBezTo>
                    <a:pt x="11417" y="10578"/>
                    <a:pt x="11975" y="9122"/>
                    <a:pt x="11869" y="8297"/>
                  </a:cubicBezTo>
                  <a:lnTo>
                    <a:pt x="11869" y="8297"/>
                  </a:lnTo>
                  <a:cubicBezTo>
                    <a:pt x="12594" y="7972"/>
                    <a:pt x="13405" y="6689"/>
                    <a:pt x="12649" y="5429"/>
                  </a:cubicBezTo>
                  <a:cubicBezTo>
                    <a:pt x="12425" y="5051"/>
                    <a:pt x="12201" y="4831"/>
                    <a:pt x="11998" y="4717"/>
                  </a:cubicBezTo>
                  <a:lnTo>
                    <a:pt x="11998" y="4717"/>
                  </a:lnTo>
                  <a:cubicBezTo>
                    <a:pt x="12226" y="4010"/>
                    <a:pt x="12139" y="2757"/>
                    <a:pt x="11348" y="2134"/>
                  </a:cubicBezTo>
                  <a:cubicBezTo>
                    <a:pt x="10967" y="1819"/>
                    <a:pt x="10608" y="1699"/>
                    <a:pt x="10312" y="1699"/>
                  </a:cubicBezTo>
                  <a:cubicBezTo>
                    <a:pt x="10227" y="1699"/>
                    <a:pt x="10146" y="1709"/>
                    <a:pt x="10072" y="1728"/>
                  </a:cubicBezTo>
                  <a:lnTo>
                    <a:pt x="10072" y="1728"/>
                  </a:lnTo>
                  <a:cubicBezTo>
                    <a:pt x="10116" y="1150"/>
                    <a:pt x="9902" y="449"/>
                    <a:pt x="9007" y="182"/>
                  </a:cubicBezTo>
                  <a:cubicBezTo>
                    <a:pt x="8581" y="55"/>
                    <a:pt x="8227" y="1"/>
                    <a:pt x="79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84" name="Google Shape;5203;p83"/>
            <p:cNvSpPr/>
            <p:nvPr/>
          </p:nvSpPr>
          <p:spPr>
            <a:xfrm>
              <a:off x="2517298" y="2460425"/>
              <a:ext cx="539248" cy="475984"/>
            </a:xfrm>
            <a:custGeom>
              <a:avLst/>
              <a:gdLst/>
              <a:ahLst/>
              <a:cxnLst/>
              <a:rect l="l" t="t" r="r" b="b"/>
              <a:pathLst>
                <a:path w="13118" h="11579" extrusionOk="0">
                  <a:moveTo>
                    <a:pt x="6527" y="933"/>
                  </a:moveTo>
                  <a:lnTo>
                    <a:pt x="6527" y="933"/>
                  </a:lnTo>
                  <a:cubicBezTo>
                    <a:pt x="6700" y="1172"/>
                    <a:pt x="6787" y="1475"/>
                    <a:pt x="6765" y="1800"/>
                  </a:cubicBezTo>
                  <a:cubicBezTo>
                    <a:pt x="6743" y="1822"/>
                    <a:pt x="6722" y="1866"/>
                    <a:pt x="6678" y="1866"/>
                  </a:cubicBezTo>
                  <a:cubicBezTo>
                    <a:pt x="6678" y="1866"/>
                    <a:pt x="6657" y="1844"/>
                    <a:pt x="6635" y="1822"/>
                  </a:cubicBezTo>
                  <a:cubicBezTo>
                    <a:pt x="6483" y="1540"/>
                    <a:pt x="6462" y="1237"/>
                    <a:pt x="6527" y="933"/>
                  </a:cubicBezTo>
                  <a:close/>
                  <a:moveTo>
                    <a:pt x="3058" y="1952"/>
                  </a:moveTo>
                  <a:lnTo>
                    <a:pt x="3144" y="1996"/>
                  </a:lnTo>
                  <a:cubicBezTo>
                    <a:pt x="3296" y="2039"/>
                    <a:pt x="3405" y="2212"/>
                    <a:pt x="3383" y="2386"/>
                  </a:cubicBezTo>
                  <a:cubicBezTo>
                    <a:pt x="3361" y="2473"/>
                    <a:pt x="3340" y="2516"/>
                    <a:pt x="3275" y="2516"/>
                  </a:cubicBezTo>
                  <a:cubicBezTo>
                    <a:pt x="3231" y="2516"/>
                    <a:pt x="3144" y="2451"/>
                    <a:pt x="3079" y="2212"/>
                  </a:cubicBezTo>
                  <a:cubicBezTo>
                    <a:pt x="3058" y="2126"/>
                    <a:pt x="3058" y="2039"/>
                    <a:pt x="3058" y="1952"/>
                  </a:cubicBezTo>
                  <a:close/>
                  <a:moveTo>
                    <a:pt x="9844" y="1822"/>
                  </a:moveTo>
                  <a:lnTo>
                    <a:pt x="9844" y="1822"/>
                  </a:lnTo>
                  <a:cubicBezTo>
                    <a:pt x="9800" y="2277"/>
                    <a:pt x="9605" y="2603"/>
                    <a:pt x="9519" y="2603"/>
                  </a:cubicBezTo>
                  <a:cubicBezTo>
                    <a:pt x="9475" y="2603"/>
                    <a:pt x="9453" y="2581"/>
                    <a:pt x="9432" y="2538"/>
                  </a:cubicBezTo>
                  <a:cubicBezTo>
                    <a:pt x="9388" y="2408"/>
                    <a:pt x="9388" y="2277"/>
                    <a:pt x="9432" y="2169"/>
                  </a:cubicBezTo>
                  <a:cubicBezTo>
                    <a:pt x="9519" y="1996"/>
                    <a:pt x="9670" y="1887"/>
                    <a:pt x="9844" y="1822"/>
                  </a:cubicBezTo>
                  <a:close/>
                  <a:moveTo>
                    <a:pt x="1193" y="4489"/>
                  </a:moveTo>
                  <a:cubicBezTo>
                    <a:pt x="1237" y="4489"/>
                    <a:pt x="1258" y="4489"/>
                    <a:pt x="1302" y="4511"/>
                  </a:cubicBezTo>
                  <a:cubicBezTo>
                    <a:pt x="1779" y="4619"/>
                    <a:pt x="1887" y="4814"/>
                    <a:pt x="1887" y="4857"/>
                  </a:cubicBezTo>
                  <a:cubicBezTo>
                    <a:pt x="1887" y="4922"/>
                    <a:pt x="1822" y="4966"/>
                    <a:pt x="1735" y="4966"/>
                  </a:cubicBezTo>
                  <a:cubicBezTo>
                    <a:pt x="1583" y="4944"/>
                    <a:pt x="1432" y="4879"/>
                    <a:pt x="1345" y="4771"/>
                  </a:cubicBezTo>
                  <a:cubicBezTo>
                    <a:pt x="1258" y="4684"/>
                    <a:pt x="1215" y="4597"/>
                    <a:pt x="1193" y="4489"/>
                  </a:cubicBezTo>
                  <a:close/>
                  <a:moveTo>
                    <a:pt x="11470" y="4706"/>
                  </a:moveTo>
                  <a:cubicBezTo>
                    <a:pt x="11578" y="4706"/>
                    <a:pt x="11665" y="4749"/>
                    <a:pt x="11773" y="4792"/>
                  </a:cubicBezTo>
                  <a:cubicBezTo>
                    <a:pt x="11665" y="5074"/>
                    <a:pt x="11535" y="5269"/>
                    <a:pt x="11383" y="5269"/>
                  </a:cubicBezTo>
                  <a:lnTo>
                    <a:pt x="11318" y="5269"/>
                  </a:lnTo>
                  <a:cubicBezTo>
                    <a:pt x="11210" y="5269"/>
                    <a:pt x="11123" y="5226"/>
                    <a:pt x="11058" y="5161"/>
                  </a:cubicBezTo>
                  <a:cubicBezTo>
                    <a:pt x="11015" y="5074"/>
                    <a:pt x="11015" y="4987"/>
                    <a:pt x="11058" y="4922"/>
                  </a:cubicBezTo>
                  <a:cubicBezTo>
                    <a:pt x="11166" y="4792"/>
                    <a:pt x="11318" y="4706"/>
                    <a:pt x="11470" y="4706"/>
                  </a:cubicBezTo>
                  <a:close/>
                  <a:moveTo>
                    <a:pt x="2151" y="7306"/>
                  </a:moveTo>
                  <a:cubicBezTo>
                    <a:pt x="2164" y="7306"/>
                    <a:pt x="2177" y="7306"/>
                    <a:pt x="2191" y="7307"/>
                  </a:cubicBezTo>
                  <a:cubicBezTo>
                    <a:pt x="2407" y="7307"/>
                    <a:pt x="2537" y="7372"/>
                    <a:pt x="2537" y="7481"/>
                  </a:cubicBezTo>
                  <a:cubicBezTo>
                    <a:pt x="2516" y="7676"/>
                    <a:pt x="2125" y="7979"/>
                    <a:pt x="1648" y="7979"/>
                  </a:cubicBezTo>
                  <a:lnTo>
                    <a:pt x="1518" y="7979"/>
                  </a:lnTo>
                  <a:cubicBezTo>
                    <a:pt x="1602" y="7563"/>
                    <a:pt x="1825" y="7306"/>
                    <a:pt x="2151" y="7306"/>
                  </a:cubicBezTo>
                  <a:close/>
                  <a:moveTo>
                    <a:pt x="10928" y="7611"/>
                  </a:moveTo>
                  <a:cubicBezTo>
                    <a:pt x="11145" y="7654"/>
                    <a:pt x="11318" y="7741"/>
                    <a:pt x="11470" y="7914"/>
                  </a:cubicBezTo>
                  <a:cubicBezTo>
                    <a:pt x="11578" y="8023"/>
                    <a:pt x="11622" y="8153"/>
                    <a:pt x="11643" y="8305"/>
                  </a:cubicBezTo>
                  <a:cubicBezTo>
                    <a:pt x="11557" y="8348"/>
                    <a:pt x="11470" y="8370"/>
                    <a:pt x="11383" y="8370"/>
                  </a:cubicBezTo>
                  <a:cubicBezTo>
                    <a:pt x="11253" y="8370"/>
                    <a:pt x="11123" y="8326"/>
                    <a:pt x="11036" y="8218"/>
                  </a:cubicBezTo>
                  <a:cubicBezTo>
                    <a:pt x="10754" y="7871"/>
                    <a:pt x="10798" y="7719"/>
                    <a:pt x="10819" y="7676"/>
                  </a:cubicBezTo>
                  <a:cubicBezTo>
                    <a:pt x="10841" y="7633"/>
                    <a:pt x="10884" y="7611"/>
                    <a:pt x="10928" y="7611"/>
                  </a:cubicBezTo>
                  <a:close/>
                  <a:moveTo>
                    <a:pt x="4922" y="9540"/>
                  </a:moveTo>
                  <a:cubicBezTo>
                    <a:pt x="4966" y="9540"/>
                    <a:pt x="5009" y="9540"/>
                    <a:pt x="5031" y="9562"/>
                  </a:cubicBezTo>
                  <a:cubicBezTo>
                    <a:pt x="5182" y="9584"/>
                    <a:pt x="5291" y="9714"/>
                    <a:pt x="5291" y="9844"/>
                  </a:cubicBezTo>
                  <a:cubicBezTo>
                    <a:pt x="5313" y="10061"/>
                    <a:pt x="5117" y="10278"/>
                    <a:pt x="4814" y="10429"/>
                  </a:cubicBezTo>
                  <a:cubicBezTo>
                    <a:pt x="4640" y="10213"/>
                    <a:pt x="4575" y="9952"/>
                    <a:pt x="4662" y="9692"/>
                  </a:cubicBezTo>
                  <a:cubicBezTo>
                    <a:pt x="4705" y="9605"/>
                    <a:pt x="4814" y="9540"/>
                    <a:pt x="4922" y="9540"/>
                  </a:cubicBezTo>
                  <a:close/>
                  <a:moveTo>
                    <a:pt x="8716" y="9627"/>
                  </a:moveTo>
                  <a:cubicBezTo>
                    <a:pt x="8825" y="9627"/>
                    <a:pt x="8933" y="9670"/>
                    <a:pt x="8998" y="9757"/>
                  </a:cubicBezTo>
                  <a:cubicBezTo>
                    <a:pt x="9150" y="9952"/>
                    <a:pt x="9193" y="10191"/>
                    <a:pt x="9150" y="10429"/>
                  </a:cubicBezTo>
                  <a:cubicBezTo>
                    <a:pt x="8586" y="10256"/>
                    <a:pt x="8413" y="10017"/>
                    <a:pt x="8435" y="9844"/>
                  </a:cubicBezTo>
                  <a:cubicBezTo>
                    <a:pt x="8478" y="9714"/>
                    <a:pt x="8586" y="9627"/>
                    <a:pt x="8716" y="9627"/>
                  </a:cubicBezTo>
                  <a:close/>
                  <a:moveTo>
                    <a:pt x="7741" y="109"/>
                  </a:moveTo>
                  <a:cubicBezTo>
                    <a:pt x="8109" y="109"/>
                    <a:pt x="8456" y="174"/>
                    <a:pt x="8803" y="283"/>
                  </a:cubicBezTo>
                  <a:cubicBezTo>
                    <a:pt x="9475" y="456"/>
                    <a:pt x="9930" y="1085"/>
                    <a:pt x="9844" y="1757"/>
                  </a:cubicBezTo>
                  <a:cubicBezTo>
                    <a:pt x="9627" y="1822"/>
                    <a:pt x="9453" y="1952"/>
                    <a:pt x="9345" y="2147"/>
                  </a:cubicBezTo>
                  <a:cubicBezTo>
                    <a:pt x="9280" y="2277"/>
                    <a:pt x="9280" y="2451"/>
                    <a:pt x="9345" y="2581"/>
                  </a:cubicBezTo>
                  <a:cubicBezTo>
                    <a:pt x="9388" y="2668"/>
                    <a:pt x="9453" y="2689"/>
                    <a:pt x="9497" y="2689"/>
                  </a:cubicBezTo>
                  <a:cubicBezTo>
                    <a:pt x="9692" y="2689"/>
                    <a:pt x="9887" y="2277"/>
                    <a:pt x="9930" y="1822"/>
                  </a:cubicBezTo>
                  <a:cubicBezTo>
                    <a:pt x="9996" y="1822"/>
                    <a:pt x="10061" y="1800"/>
                    <a:pt x="10126" y="1800"/>
                  </a:cubicBezTo>
                  <a:cubicBezTo>
                    <a:pt x="10516" y="1822"/>
                    <a:pt x="10863" y="1974"/>
                    <a:pt x="11145" y="2234"/>
                  </a:cubicBezTo>
                  <a:cubicBezTo>
                    <a:pt x="11817" y="2884"/>
                    <a:pt x="12055" y="3838"/>
                    <a:pt x="11795" y="4727"/>
                  </a:cubicBezTo>
                  <a:cubicBezTo>
                    <a:pt x="11687" y="4684"/>
                    <a:pt x="11578" y="4662"/>
                    <a:pt x="11470" y="4662"/>
                  </a:cubicBezTo>
                  <a:cubicBezTo>
                    <a:pt x="11453" y="4660"/>
                    <a:pt x="11436" y="4660"/>
                    <a:pt x="11420" y="4660"/>
                  </a:cubicBezTo>
                  <a:cubicBezTo>
                    <a:pt x="11242" y="4660"/>
                    <a:pt x="11072" y="4762"/>
                    <a:pt x="10993" y="4901"/>
                  </a:cubicBezTo>
                  <a:cubicBezTo>
                    <a:pt x="10928" y="4987"/>
                    <a:pt x="10928" y="5118"/>
                    <a:pt x="10971" y="5204"/>
                  </a:cubicBezTo>
                  <a:cubicBezTo>
                    <a:pt x="11047" y="5299"/>
                    <a:pt x="11155" y="5360"/>
                    <a:pt x="11268" y="5360"/>
                  </a:cubicBezTo>
                  <a:cubicBezTo>
                    <a:pt x="11284" y="5360"/>
                    <a:pt x="11301" y="5359"/>
                    <a:pt x="11318" y="5356"/>
                  </a:cubicBezTo>
                  <a:lnTo>
                    <a:pt x="11383" y="5356"/>
                  </a:lnTo>
                  <a:cubicBezTo>
                    <a:pt x="11557" y="5356"/>
                    <a:pt x="11730" y="5161"/>
                    <a:pt x="11838" y="4857"/>
                  </a:cubicBezTo>
                  <a:cubicBezTo>
                    <a:pt x="12077" y="5031"/>
                    <a:pt x="12294" y="5248"/>
                    <a:pt x="12424" y="5530"/>
                  </a:cubicBezTo>
                  <a:cubicBezTo>
                    <a:pt x="12727" y="6006"/>
                    <a:pt x="12814" y="6592"/>
                    <a:pt x="12641" y="7156"/>
                  </a:cubicBezTo>
                  <a:cubicBezTo>
                    <a:pt x="12489" y="7633"/>
                    <a:pt x="12164" y="8044"/>
                    <a:pt x="11708" y="8305"/>
                  </a:cubicBezTo>
                  <a:cubicBezTo>
                    <a:pt x="11708" y="8131"/>
                    <a:pt x="11643" y="7979"/>
                    <a:pt x="11535" y="7871"/>
                  </a:cubicBezTo>
                  <a:cubicBezTo>
                    <a:pt x="11361" y="7698"/>
                    <a:pt x="11145" y="7589"/>
                    <a:pt x="10928" y="7546"/>
                  </a:cubicBezTo>
                  <a:cubicBezTo>
                    <a:pt x="10841" y="7546"/>
                    <a:pt x="10754" y="7589"/>
                    <a:pt x="10733" y="7654"/>
                  </a:cubicBezTo>
                  <a:cubicBezTo>
                    <a:pt x="10668" y="7784"/>
                    <a:pt x="10754" y="8023"/>
                    <a:pt x="10971" y="8305"/>
                  </a:cubicBezTo>
                  <a:cubicBezTo>
                    <a:pt x="11058" y="8413"/>
                    <a:pt x="11210" y="8478"/>
                    <a:pt x="11361" y="8478"/>
                  </a:cubicBezTo>
                  <a:cubicBezTo>
                    <a:pt x="11470" y="8478"/>
                    <a:pt x="11557" y="8456"/>
                    <a:pt x="11665" y="8413"/>
                  </a:cubicBezTo>
                  <a:lnTo>
                    <a:pt x="11665" y="8413"/>
                  </a:lnTo>
                  <a:cubicBezTo>
                    <a:pt x="11687" y="9020"/>
                    <a:pt x="11491" y="9584"/>
                    <a:pt x="11123" y="10039"/>
                  </a:cubicBezTo>
                  <a:cubicBezTo>
                    <a:pt x="10819" y="10386"/>
                    <a:pt x="10386" y="10581"/>
                    <a:pt x="9930" y="10581"/>
                  </a:cubicBezTo>
                  <a:cubicBezTo>
                    <a:pt x="9822" y="10581"/>
                    <a:pt x="9692" y="10581"/>
                    <a:pt x="9584" y="10559"/>
                  </a:cubicBezTo>
                  <a:cubicBezTo>
                    <a:pt x="9453" y="10538"/>
                    <a:pt x="9323" y="10494"/>
                    <a:pt x="9215" y="10473"/>
                  </a:cubicBezTo>
                  <a:cubicBezTo>
                    <a:pt x="9280" y="10213"/>
                    <a:pt x="9215" y="9931"/>
                    <a:pt x="9042" y="9714"/>
                  </a:cubicBezTo>
                  <a:cubicBezTo>
                    <a:pt x="8955" y="9627"/>
                    <a:pt x="8846" y="9562"/>
                    <a:pt x="8716" y="9562"/>
                  </a:cubicBezTo>
                  <a:cubicBezTo>
                    <a:pt x="8543" y="9562"/>
                    <a:pt x="8391" y="9670"/>
                    <a:pt x="8348" y="9844"/>
                  </a:cubicBezTo>
                  <a:cubicBezTo>
                    <a:pt x="8348" y="9931"/>
                    <a:pt x="8348" y="10278"/>
                    <a:pt x="9107" y="10516"/>
                  </a:cubicBezTo>
                  <a:cubicBezTo>
                    <a:pt x="8977" y="10993"/>
                    <a:pt x="8478" y="11492"/>
                    <a:pt x="7481" y="11492"/>
                  </a:cubicBezTo>
                  <a:cubicBezTo>
                    <a:pt x="7177" y="11492"/>
                    <a:pt x="6895" y="11448"/>
                    <a:pt x="6613" y="11383"/>
                  </a:cubicBezTo>
                  <a:cubicBezTo>
                    <a:pt x="5594" y="11166"/>
                    <a:pt x="5096" y="10798"/>
                    <a:pt x="4857" y="10494"/>
                  </a:cubicBezTo>
                  <a:cubicBezTo>
                    <a:pt x="5117" y="10386"/>
                    <a:pt x="5291" y="10147"/>
                    <a:pt x="5334" y="9887"/>
                  </a:cubicBezTo>
                  <a:cubicBezTo>
                    <a:pt x="5334" y="9714"/>
                    <a:pt x="5204" y="9562"/>
                    <a:pt x="5031" y="9519"/>
                  </a:cubicBezTo>
                  <a:cubicBezTo>
                    <a:pt x="4986" y="9502"/>
                    <a:pt x="4941" y="9494"/>
                    <a:pt x="4896" y="9494"/>
                  </a:cubicBezTo>
                  <a:cubicBezTo>
                    <a:pt x="4765" y="9494"/>
                    <a:pt x="4640" y="9563"/>
                    <a:pt x="4575" y="9692"/>
                  </a:cubicBezTo>
                  <a:cubicBezTo>
                    <a:pt x="4467" y="9974"/>
                    <a:pt x="4510" y="10278"/>
                    <a:pt x="4705" y="10494"/>
                  </a:cubicBezTo>
                  <a:cubicBezTo>
                    <a:pt x="4409" y="10585"/>
                    <a:pt x="4098" y="10636"/>
                    <a:pt x="3789" y="10636"/>
                  </a:cubicBezTo>
                  <a:cubicBezTo>
                    <a:pt x="3578" y="10636"/>
                    <a:pt x="3369" y="10612"/>
                    <a:pt x="3166" y="10559"/>
                  </a:cubicBezTo>
                  <a:cubicBezTo>
                    <a:pt x="1887" y="10343"/>
                    <a:pt x="1367" y="8977"/>
                    <a:pt x="1475" y="8109"/>
                  </a:cubicBezTo>
                  <a:lnTo>
                    <a:pt x="1605" y="8109"/>
                  </a:lnTo>
                  <a:cubicBezTo>
                    <a:pt x="2104" y="8109"/>
                    <a:pt x="2581" y="7784"/>
                    <a:pt x="2581" y="7524"/>
                  </a:cubicBezTo>
                  <a:cubicBezTo>
                    <a:pt x="2581" y="7437"/>
                    <a:pt x="2537" y="7286"/>
                    <a:pt x="2169" y="7264"/>
                  </a:cubicBezTo>
                  <a:cubicBezTo>
                    <a:pt x="2144" y="7261"/>
                    <a:pt x="2120" y="7260"/>
                    <a:pt x="2096" y="7260"/>
                  </a:cubicBezTo>
                  <a:cubicBezTo>
                    <a:pt x="1746" y="7260"/>
                    <a:pt x="1512" y="7554"/>
                    <a:pt x="1410" y="8001"/>
                  </a:cubicBezTo>
                  <a:cubicBezTo>
                    <a:pt x="1063" y="7914"/>
                    <a:pt x="738" y="7676"/>
                    <a:pt x="586" y="7351"/>
                  </a:cubicBezTo>
                  <a:cubicBezTo>
                    <a:pt x="44" y="6397"/>
                    <a:pt x="131" y="5443"/>
                    <a:pt x="413" y="4944"/>
                  </a:cubicBezTo>
                  <a:cubicBezTo>
                    <a:pt x="543" y="4684"/>
                    <a:pt x="803" y="4532"/>
                    <a:pt x="1085" y="4511"/>
                  </a:cubicBezTo>
                  <a:cubicBezTo>
                    <a:pt x="1106" y="4641"/>
                    <a:pt x="1172" y="4749"/>
                    <a:pt x="1237" y="4857"/>
                  </a:cubicBezTo>
                  <a:cubicBezTo>
                    <a:pt x="1367" y="4987"/>
                    <a:pt x="1518" y="5053"/>
                    <a:pt x="1692" y="5074"/>
                  </a:cubicBezTo>
                  <a:cubicBezTo>
                    <a:pt x="1822" y="5074"/>
                    <a:pt x="1930" y="5009"/>
                    <a:pt x="1930" y="4901"/>
                  </a:cubicBezTo>
                  <a:cubicBezTo>
                    <a:pt x="1952" y="4771"/>
                    <a:pt x="1779" y="4576"/>
                    <a:pt x="1280" y="4467"/>
                  </a:cubicBezTo>
                  <a:cubicBezTo>
                    <a:pt x="1237" y="4445"/>
                    <a:pt x="1193" y="4445"/>
                    <a:pt x="1150" y="4445"/>
                  </a:cubicBezTo>
                  <a:cubicBezTo>
                    <a:pt x="1020" y="3708"/>
                    <a:pt x="1193" y="2950"/>
                    <a:pt x="1605" y="2364"/>
                  </a:cubicBezTo>
                  <a:cubicBezTo>
                    <a:pt x="1826" y="2048"/>
                    <a:pt x="2185" y="1882"/>
                    <a:pt x="2548" y="1882"/>
                  </a:cubicBezTo>
                  <a:cubicBezTo>
                    <a:pt x="2684" y="1882"/>
                    <a:pt x="2820" y="1905"/>
                    <a:pt x="2949" y="1952"/>
                  </a:cubicBezTo>
                  <a:cubicBezTo>
                    <a:pt x="2949" y="2061"/>
                    <a:pt x="2949" y="2147"/>
                    <a:pt x="2971" y="2256"/>
                  </a:cubicBezTo>
                  <a:cubicBezTo>
                    <a:pt x="3058" y="2559"/>
                    <a:pt x="3166" y="2624"/>
                    <a:pt x="3253" y="2624"/>
                  </a:cubicBezTo>
                  <a:cubicBezTo>
                    <a:pt x="3318" y="2624"/>
                    <a:pt x="3405" y="2559"/>
                    <a:pt x="3426" y="2429"/>
                  </a:cubicBezTo>
                  <a:cubicBezTo>
                    <a:pt x="3470" y="2212"/>
                    <a:pt x="3361" y="2017"/>
                    <a:pt x="3166" y="1931"/>
                  </a:cubicBezTo>
                  <a:lnTo>
                    <a:pt x="3058" y="1909"/>
                  </a:lnTo>
                  <a:cubicBezTo>
                    <a:pt x="3144" y="868"/>
                    <a:pt x="4055" y="391"/>
                    <a:pt x="4879" y="283"/>
                  </a:cubicBezTo>
                  <a:cubicBezTo>
                    <a:pt x="4966" y="261"/>
                    <a:pt x="5074" y="261"/>
                    <a:pt x="5182" y="261"/>
                  </a:cubicBezTo>
                  <a:cubicBezTo>
                    <a:pt x="5205" y="260"/>
                    <a:pt x="5228" y="260"/>
                    <a:pt x="5251" y="260"/>
                  </a:cubicBezTo>
                  <a:cubicBezTo>
                    <a:pt x="5724" y="260"/>
                    <a:pt x="6171" y="475"/>
                    <a:pt x="6440" y="868"/>
                  </a:cubicBezTo>
                  <a:cubicBezTo>
                    <a:pt x="6331" y="1193"/>
                    <a:pt x="6375" y="1562"/>
                    <a:pt x="6548" y="1887"/>
                  </a:cubicBezTo>
                  <a:cubicBezTo>
                    <a:pt x="6592" y="1974"/>
                    <a:pt x="6657" y="1974"/>
                    <a:pt x="6700" y="1974"/>
                  </a:cubicBezTo>
                  <a:cubicBezTo>
                    <a:pt x="6765" y="1931"/>
                    <a:pt x="6808" y="1887"/>
                    <a:pt x="6808" y="1844"/>
                  </a:cubicBezTo>
                  <a:cubicBezTo>
                    <a:pt x="6852" y="1475"/>
                    <a:pt x="6765" y="1128"/>
                    <a:pt x="6548" y="847"/>
                  </a:cubicBezTo>
                  <a:cubicBezTo>
                    <a:pt x="6657" y="500"/>
                    <a:pt x="6960" y="109"/>
                    <a:pt x="7741" y="109"/>
                  </a:cubicBezTo>
                  <a:close/>
                  <a:moveTo>
                    <a:pt x="7762" y="1"/>
                  </a:moveTo>
                  <a:cubicBezTo>
                    <a:pt x="6939" y="1"/>
                    <a:pt x="6613" y="456"/>
                    <a:pt x="6505" y="760"/>
                  </a:cubicBezTo>
                  <a:cubicBezTo>
                    <a:pt x="6195" y="367"/>
                    <a:pt x="5746" y="151"/>
                    <a:pt x="5272" y="151"/>
                  </a:cubicBezTo>
                  <a:cubicBezTo>
                    <a:pt x="5250" y="151"/>
                    <a:pt x="5227" y="152"/>
                    <a:pt x="5204" y="153"/>
                  </a:cubicBezTo>
                  <a:cubicBezTo>
                    <a:pt x="5096" y="153"/>
                    <a:pt x="4987" y="153"/>
                    <a:pt x="4879" y="174"/>
                  </a:cubicBezTo>
                  <a:cubicBezTo>
                    <a:pt x="3600" y="348"/>
                    <a:pt x="3079" y="1150"/>
                    <a:pt x="2993" y="1844"/>
                  </a:cubicBezTo>
                  <a:cubicBezTo>
                    <a:pt x="2856" y="1792"/>
                    <a:pt x="2715" y="1768"/>
                    <a:pt x="2577" y="1768"/>
                  </a:cubicBezTo>
                  <a:cubicBezTo>
                    <a:pt x="2192" y="1768"/>
                    <a:pt x="1823" y="1958"/>
                    <a:pt x="1583" y="2277"/>
                  </a:cubicBezTo>
                  <a:cubicBezTo>
                    <a:pt x="1150" y="2884"/>
                    <a:pt x="976" y="3665"/>
                    <a:pt x="1085" y="4402"/>
                  </a:cubicBezTo>
                  <a:cubicBezTo>
                    <a:pt x="781" y="4424"/>
                    <a:pt x="521" y="4597"/>
                    <a:pt x="369" y="4879"/>
                  </a:cubicBezTo>
                  <a:cubicBezTo>
                    <a:pt x="87" y="5399"/>
                    <a:pt x="1" y="6397"/>
                    <a:pt x="543" y="7351"/>
                  </a:cubicBezTo>
                  <a:cubicBezTo>
                    <a:pt x="716" y="7719"/>
                    <a:pt x="1041" y="7958"/>
                    <a:pt x="1432" y="8044"/>
                  </a:cubicBezTo>
                  <a:cubicBezTo>
                    <a:pt x="1302" y="8955"/>
                    <a:pt x="1844" y="10364"/>
                    <a:pt x="3166" y="10603"/>
                  </a:cubicBezTo>
                  <a:cubicBezTo>
                    <a:pt x="3380" y="10654"/>
                    <a:pt x="3597" y="10678"/>
                    <a:pt x="3814" y="10678"/>
                  </a:cubicBezTo>
                  <a:cubicBezTo>
                    <a:pt x="4146" y="10678"/>
                    <a:pt x="4477" y="10621"/>
                    <a:pt x="4792" y="10516"/>
                  </a:cubicBezTo>
                  <a:cubicBezTo>
                    <a:pt x="5031" y="10841"/>
                    <a:pt x="5529" y="11253"/>
                    <a:pt x="6592" y="11470"/>
                  </a:cubicBezTo>
                  <a:cubicBezTo>
                    <a:pt x="6874" y="11535"/>
                    <a:pt x="7177" y="11578"/>
                    <a:pt x="7481" y="11578"/>
                  </a:cubicBezTo>
                  <a:cubicBezTo>
                    <a:pt x="8543" y="11578"/>
                    <a:pt x="9063" y="11036"/>
                    <a:pt x="9193" y="10538"/>
                  </a:cubicBezTo>
                  <a:cubicBezTo>
                    <a:pt x="9302" y="10581"/>
                    <a:pt x="9432" y="10603"/>
                    <a:pt x="9562" y="10624"/>
                  </a:cubicBezTo>
                  <a:cubicBezTo>
                    <a:pt x="9692" y="10646"/>
                    <a:pt x="9822" y="10646"/>
                    <a:pt x="9930" y="10668"/>
                  </a:cubicBezTo>
                  <a:cubicBezTo>
                    <a:pt x="10407" y="10668"/>
                    <a:pt x="10863" y="10451"/>
                    <a:pt x="11166" y="10082"/>
                  </a:cubicBezTo>
                  <a:cubicBezTo>
                    <a:pt x="11578" y="9605"/>
                    <a:pt x="11773" y="8998"/>
                    <a:pt x="11752" y="8370"/>
                  </a:cubicBezTo>
                  <a:cubicBezTo>
                    <a:pt x="12771" y="7784"/>
                    <a:pt x="13118" y="6483"/>
                    <a:pt x="12510" y="5464"/>
                  </a:cubicBezTo>
                  <a:cubicBezTo>
                    <a:pt x="12359" y="5183"/>
                    <a:pt x="12142" y="4922"/>
                    <a:pt x="11882" y="4749"/>
                  </a:cubicBezTo>
                  <a:cubicBezTo>
                    <a:pt x="12077" y="4055"/>
                    <a:pt x="12012" y="2798"/>
                    <a:pt x="11210" y="2147"/>
                  </a:cubicBezTo>
                  <a:cubicBezTo>
                    <a:pt x="10906" y="1887"/>
                    <a:pt x="10538" y="1735"/>
                    <a:pt x="10147" y="1714"/>
                  </a:cubicBezTo>
                  <a:cubicBezTo>
                    <a:pt x="10082" y="1714"/>
                    <a:pt x="10017" y="1714"/>
                    <a:pt x="9952" y="1735"/>
                  </a:cubicBezTo>
                  <a:cubicBezTo>
                    <a:pt x="10017" y="1020"/>
                    <a:pt x="9540" y="370"/>
                    <a:pt x="8846" y="196"/>
                  </a:cubicBezTo>
                  <a:cubicBezTo>
                    <a:pt x="8500" y="88"/>
                    <a:pt x="8131" y="23"/>
                    <a:pt x="77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85" name="Google Shape;5204;p83"/>
            <p:cNvSpPr/>
            <p:nvPr/>
          </p:nvSpPr>
          <p:spPr>
            <a:xfrm>
              <a:off x="2604651" y="2541488"/>
              <a:ext cx="361006" cy="317473"/>
            </a:xfrm>
            <a:custGeom>
              <a:avLst/>
              <a:gdLst/>
              <a:ahLst/>
              <a:cxnLst/>
              <a:rect l="l" t="t" r="r" b="b"/>
              <a:pathLst>
                <a:path w="8782" h="7723" extrusionOk="0">
                  <a:moveTo>
                    <a:pt x="4532" y="652"/>
                  </a:moveTo>
                  <a:cubicBezTo>
                    <a:pt x="4640" y="804"/>
                    <a:pt x="4683" y="999"/>
                    <a:pt x="4662" y="1194"/>
                  </a:cubicBezTo>
                  <a:cubicBezTo>
                    <a:pt x="4662" y="1194"/>
                    <a:pt x="4640" y="1216"/>
                    <a:pt x="4640" y="1216"/>
                  </a:cubicBezTo>
                  <a:cubicBezTo>
                    <a:pt x="4640" y="1216"/>
                    <a:pt x="4618" y="1216"/>
                    <a:pt x="4597" y="1194"/>
                  </a:cubicBezTo>
                  <a:cubicBezTo>
                    <a:pt x="4510" y="1043"/>
                    <a:pt x="4488" y="847"/>
                    <a:pt x="4532" y="652"/>
                  </a:cubicBezTo>
                  <a:close/>
                  <a:moveTo>
                    <a:pt x="6743" y="1238"/>
                  </a:moveTo>
                  <a:lnTo>
                    <a:pt x="6743" y="1238"/>
                  </a:lnTo>
                  <a:cubicBezTo>
                    <a:pt x="6702" y="1526"/>
                    <a:pt x="6583" y="1716"/>
                    <a:pt x="6534" y="1716"/>
                  </a:cubicBezTo>
                  <a:cubicBezTo>
                    <a:pt x="6531" y="1716"/>
                    <a:pt x="6529" y="1716"/>
                    <a:pt x="6526" y="1715"/>
                  </a:cubicBezTo>
                  <a:cubicBezTo>
                    <a:pt x="6505" y="1715"/>
                    <a:pt x="6483" y="1671"/>
                    <a:pt x="6483" y="1671"/>
                  </a:cubicBezTo>
                  <a:cubicBezTo>
                    <a:pt x="6461" y="1606"/>
                    <a:pt x="6461" y="1520"/>
                    <a:pt x="6483" y="1433"/>
                  </a:cubicBezTo>
                  <a:cubicBezTo>
                    <a:pt x="6548" y="1346"/>
                    <a:pt x="6635" y="1259"/>
                    <a:pt x="6743" y="1238"/>
                  </a:cubicBezTo>
                  <a:close/>
                  <a:moveTo>
                    <a:pt x="2147" y="1585"/>
                  </a:moveTo>
                  <a:cubicBezTo>
                    <a:pt x="2190" y="1650"/>
                    <a:pt x="2212" y="1736"/>
                    <a:pt x="2212" y="1823"/>
                  </a:cubicBezTo>
                  <a:cubicBezTo>
                    <a:pt x="2190" y="1780"/>
                    <a:pt x="2169" y="1715"/>
                    <a:pt x="2147" y="1671"/>
                  </a:cubicBezTo>
                  <a:cubicBezTo>
                    <a:pt x="2147" y="1636"/>
                    <a:pt x="2147" y="1615"/>
                    <a:pt x="2147" y="1585"/>
                  </a:cubicBezTo>
                  <a:close/>
                  <a:moveTo>
                    <a:pt x="987" y="3151"/>
                  </a:moveTo>
                  <a:cubicBezTo>
                    <a:pt x="1036" y="3151"/>
                    <a:pt x="1084" y="3156"/>
                    <a:pt x="1128" y="3167"/>
                  </a:cubicBezTo>
                  <a:cubicBezTo>
                    <a:pt x="1366" y="3232"/>
                    <a:pt x="1431" y="3297"/>
                    <a:pt x="1431" y="3341"/>
                  </a:cubicBezTo>
                  <a:cubicBezTo>
                    <a:pt x="1431" y="3362"/>
                    <a:pt x="1366" y="3406"/>
                    <a:pt x="1258" y="3406"/>
                  </a:cubicBezTo>
                  <a:cubicBezTo>
                    <a:pt x="1128" y="3406"/>
                    <a:pt x="1019" y="3341"/>
                    <a:pt x="911" y="3276"/>
                  </a:cubicBezTo>
                  <a:cubicBezTo>
                    <a:pt x="893" y="3239"/>
                    <a:pt x="874" y="3202"/>
                    <a:pt x="856" y="3165"/>
                  </a:cubicBezTo>
                  <a:lnTo>
                    <a:pt x="856" y="3165"/>
                  </a:lnTo>
                  <a:cubicBezTo>
                    <a:pt x="897" y="3156"/>
                    <a:pt x="942" y="3151"/>
                    <a:pt x="987" y="3151"/>
                  </a:cubicBezTo>
                  <a:close/>
                  <a:moveTo>
                    <a:pt x="7697" y="3146"/>
                  </a:moveTo>
                  <a:cubicBezTo>
                    <a:pt x="7805" y="3167"/>
                    <a:pt x="7936" y="3211"/>
                    <a:pt x="8022" y="3297"/>
                  </a:cubicBezTo>
                  <a:cubicBezTo>
                    <a:pt x="7957" y="3384"/>
                    <a:pt x="7827" y="3427"/>
                    <a:pt x="7719" y="3427"/>
                  </a:cubicBezTo>
                  <a:cubicBezTo>
                    <a:pt x="7610" y="3427"/>
                    <a:pt x="7524" y="3406"/>
                    <a:pt x="7502" y="3341"/>
                  </a:cubicBezTo>
                  <a:cubicBezTo>
                    <a:pt x="7480" y="3319"/>
                    <a:pt x="7480" y="3276"/>
                    <a:pt x="7502" y="3254"/>
                  </a:cubicBezTo>
                  <a:cubicBezTo>
                    <a:pt x="7545" y="3189"/>
                    <a:pt x="7610" y="3146"/>
                    <a:pt x="7697" y="3146"/>
                  </a:cubicBezTo>
                  <a:close/>
                  <a:moveTo>
                    <a:pt x="1496" y="5140"/>
                  </a:moveTo>
                  <a:cubicBezTo>
                    <a:pt x="1561" y="5140"/>
                    <a:pt x="1627" y="5162"/>
                    <a:pt x="1692" y="5184"/>
                  </a:cubicBezTo>
                  <a:cubicBezTo>
                    <a:pt x="1583" y="5227"/>
                    <a:pt x="1475" y="5249"/>
                    <a:pt x="1388" y="5249"/>
                  </a:cubicBezTo>
                  <a:lnTo>
                    <a:pt x="1236" y="5249"/>
                  </a:lnTo>
                  <a:cubicBezTo>
                    <a:pt x="1301" y="5162"/>
                    <a:pt x="1388" y="5140"/>
                    <a:pt x="1496" y="5140"/>
                  </a:cubicBezTo>
                  <a:close/>
                  <a:moveTo>
                    <a:pt x="7524" y="5140"/>
                  </a:moveTo>
                  <a:cubicBezTo>
                    <a:pt x="7654" y="5140"/>
                    <a:pt x="7762" y="5205"/>
                    <a:pt x="7849" y="5314"/>
                  </a:cubicBezTo>
                  <a:cubicBezTo>
                    <a:pt x="7914" y="5357"/>
                    <a:pt x="7936" y="5444"/>
                    <a:pt x="7957" y="5509"/>
                  </a:cubicBezTo>
                  <a:cubicBezTo>
                    <a:pt x="7892" y="5509"/>
                    <a:pt x="7827" y="5487"/>
                    <a:pt x="7762" y="5444"/>
                  </a:cubicBezTo>
                  <a:cubicBezTo>
                    <a:pt x="7524" y="5270"/>
                    <a:pt x="7502" y="5140"/>
                    <a:pt x="7502" y="5140"/>
                  </a:cubicBezTo>
                  <a:close/>
                  <a:moveTo>
                    <a:pt x="5984" y="6441"/>
                  </a:moveTo>
                  <a:cubicBezTo>
                    <a:pt x="6049" y="6463"/>
                    <a:pt x="6114" y="6484"/>
                    <a:pt x="6158" y="6549"/>
                  </a:cubicBezTo>
                  <a:cubicBezTo>
                    <a:pt x="6201" y="6571"/>
                    <a:pt x="6223" y="6614"/>
                    <a:pt x="6244" y="6680"/>
                  </a:cubicBezTo>
                  <a:cubicBezTo>
                    <a:pt x="6006" y="6571"/>
                    <a:pt x="5941" y="6441"/>
                    <a:pt x="5941" y="6441"/>
                  </a:cubicBezTo>
                  <a:close/>
                  <a:moveTo>
                    <a:pt x="3448" y="6398"/>
                  </a:moveTo>
                  <a:cubicBezTo>
                    <a:pt x="3469" y="6398"/>
                    <a:pt x="3491" y="6398"/>
                    <a:pt x="3513" y="6419"/>
                  </a:cubicBezTo>
                  <a:cubicBezTo>
                    <a:pt x="3643" y="6441"/>
                    <a:pt x="3708" y="6549"/>
                    <a:pt x="3730" y="6658"/>
                  </a:cubicBezTo>
                  <a:cubicBezTo>
                    <a:pt x="3708" y="6788"/>
                    <a:pt x="3599" y="6961"/>
                    <a:pt x="3318" y="7048"/>
                  </a:cubicBezTo>
                  <a:cubicBezTo>
                    <a:pt x="3188" y="6918"/>
                    <a:pt x="3144" y="6723"/>
                    <a:pt x="3209" y="6571"/>
                  </a:cubicBezTo>
                  <a:cubicBezTo>
                    <a:pt x="3253" y="6463"/>
                    <a:pt x="3339" y="6398"/>
                    <a:pt x="3448" y="6398"/>
                  </a:cubicBezTo>
                  <a:close/>
                  <a:moveTo>
                    <a:pt x="5356" y="67"/>
                  </a:moveTo>
                  <a:cubicBezTo>
                    <a:pt x="5594" y="67"/>
                    <a:pt x="5833" y="110"/>
                    <a:pt x="6049" y="175"/>
                  </a:cubicBezTo>
                  <a:cubicBezTo>
                    <a:pt x="6505" y="284"/>
                    <a:pt x="6786" y="696"/>
                    <a:pt x="6743" y="1151"/>
                  </a:cubicBezTo>
                  <a:cubicBezTo>
                    <a:pt x="6591" y="1173"/>
                    <a:pt x="6483" y="1281"/>
                    <a:pt x="6418" y="1411"/>
                  </a:cubicBezTo>
                  <a:cubicBezTo>
                    <a:pt x="6375" y="1520"/>
                    <a:pt x="6375" y="1628"/>
                    <a:pt x="6418" y="1715"/>
                  </a:cubicBezTo>
                  <a:cubicBezTo>
                    <a:pt x="6440" y="1780"/>
                    <a:pt x="6483" y="1801"/>
                    <a:pt x="6526" y="1801"/>
                  </a:cubicBezTo>
                  <a:cubicBezTo>
                    <a:pt x="6656" y="1801"/>
                    <a:pt x="6786" y="1520"/>
                    <a:pt x="6830" y="1216"/>
                  </a:cubicBezTo>
                  <a:lnTo>
                    <a:pt x="6938" y="1216"/>
                  </a:lnTo>
                  <a:cubicBezTo>
                    <a:pt x="7198" y="1238"/>
                    <a:pt x="7437" y="1324"/>
                    <a:pt x="7632" y="1498"/>
                  </a:cubicBezTo>
                  <a:cubicBezTo>
                    <a:pt x="8174" y="1931"/>
                    <a:pt x="8326" y="2820"/>
                    <a:pt x="8066" y="3232"/>
                  </a:cubicBezTo>
                  <a:cubicBezTo>
                    <a:pt x="7979" y="3146"/>
                    <a:pt x="7827" y="3081"/>
                    <a:pt x="7697" y="3081"/>
                  </a:cubicBezTo>
                  <a:cubicBezTo>
                    <a:pt x="7683" y="3078"/>
                    <a:pt x="7669" y="3076"/>
                    <a:pt x="7654" y="3076"/>
                  </a:cubicBezTo>
                  <a:cubicBezTo>
                    <a:pt x="7561" y="3076"/>
                    <a:pt x="7472" y="3135"/>
                    <a:pt x="7415" y="3211"/>
                  </a:cubicBezTo>
                  <a:cubicBezTo>
                    <a:pt x="7394" y="3276"/>
                    <a:pt x="7394" y="3341"/>
                    <a:pt x="7415" y="3384"/>
                  </a:cubicBezTo>
                  <a:cubicBezTo>
                    <a:pt x="7437" y="3427"/>
                    <a:pt x="7524" y="3514"/>
                    <a:pt x="7719" y="3514"/>
                  </a:cubicBezTo>
                  <a:cubicBezTo>
                    <a:pt x="7871" y="3514"/>
                    <a:pt x="8001" y="3449"/>
                    <a:pt x="8087" y="3341"/>
                  </a:cubicBezTo>
                  <a:cubicBezTo>
                    <a:pt x="8196" y="3449"/>
                    <a:pt x="8304" y="3579"/>
                    <a:pt x="8369" y="3709"/>
                  </a:cubicBezTo>
                  <a:cubicBezTo>
                    <a:pt x="8651" y="4121"/>
                    <a:pt x="8694" y="4642"/>
                    <a:pt x="8499" y="5075"/>
                  </a:cubicBezTo>
                  <a:cubicBezTo>
                    <a:pt x="8413" y="5292"/>
                    <a:pt x="8261" y="5444"/>
                    <a:pt x="8044" y="5509"/>
                  </a:cubicBezTo>
                  <a:cubicBezTo>
                    <a:pt x="8022" y="5422"/>
                    <a:pt x="7957" y="5335"/>
                    <a:pt x="7892" y="5249"/>
                  </a:cubicBezTo>
                  <a:cubicBezTo>
                    <a:pt x="7805" y="5140"/>
                    <a:pt x="7675" y="5075"/>
                    <a:pt x="7524" y="5053"/>
                  </a:cubicBezTo>
                  <a:cubicBezTo>
                    <a:pt x="7480" y="5053"/>
                    <a:pt x="7437" y="5075"/>
                    <a:pt x="7437" y="5119"/>
                  </a:cubicBezTo>
                  <a:cubicBezTo>
                    <a:pt x="7394" y="5205"/>
                    <a:pt x="7502" y="5357"/>
                    <a:pt x="7719" y="5509"/>
                  </a:cubicBezTo>
                  <a:cubicBezTo>
                    <a:pt x="7772" y="5562"/>
                    <a:pt x="7855" y="5601"/>
                    <a:pt x="7931" y="5601"/>
                  </a:cubicBezTo>
                  <a:cubicBezTo>
                    <a:pt x="7948" y="5601"/>
                    <a:pt x="7964" y="5599"/>
                    <a:pt x="7979" y="5595"/>
                  </a:cubicBezTo>
                  <a:lnTo>
                    <a:pt x="7979" y="5595"/>
                  </a:lnTo>
                  <a:cubicBezTo>
                    <a:pt x="8066" y="5921"/>
                    <a:pt x="7979" y="6268"/>
                    <a:pt x="7805" y="6549"/>
                  </a:cubicBezTo>
                  <a:cubicBezTo>
                    <a:pt x="7621" y="6768"/>
                    <a:pt x="7345" y="6882"/>
                    <a:pt x="7068" y="6882"/>
                  </a:cubicBezTo>
                  <a:cubicBezTo>
                    <a:pt x="6988" y="6882"/>
                    <a:pt x="6908" y="6872"/>
                    <a:pt x="6830" y="6853"/>
                  </a:cubicBezTo>
                  <a:cubicBezTo>
                    <a:pt x="6656" y="6810"/>
                    <a:pt x="6505" y="6766"/>
                    <a:pt x="6331" y="6723"/>
                  </a:cubicBezTo>
                  <a:cubicBezTo>
                    <a:pt x="6310" y="6528"/>
                    <a:pt x="6158" y="6398"/>
                    <a:pt x="5984" y="6376"/>
                  </a:cubicBezTo>
                  <a:cubicBezTo>
                    <a:pt x="5972" y="6372"/>
                    <a:pt x="5961" y="6370"/>
                    <a:pt x="5951" y="6370"/>
                  </a:cubicBezTo>
                  <a:cubicBezTo>
                    <a:pt x="5905" y="6370"/>
                    <a:pt x="5876" y="6406"/>
                    <a:pt x="5876" y="6441"/>
                  </a:cubicBezTo>
                  <a:cubicBezTo>
                    <a:pt x="5854" y="6549"/>
                    <a:pt x="5984" y="6680"/>
                    <a:pt x="6244" y="6788"/>
                  </a:cubicBezTo>
                  <a:cubicBezTo>
                    <a:pt x="6244" y="6940"/>
                    <a:pt x="6179" y="7113"/>
                    <a:pt x="6049" y="7222"/>
                  </a:cubicBezTo>
                  <a:cubicBezTo>
                    <a:pt x="5767" y="7483"/>
                    <a:pt x="5411" y="7614"/>
                    <a:pt x="5049" y="7614"/>
                  </a:cubicBezTo>
                  <a:cubicBezTo>
                    <a:pt x="5021" y="7614"/>
                    <a:pt x="4993" y="7613"/>
                    <a:pt x="4965" y="7612"/>
                  </a:cubicBezTo>
                  <a:cubicBezTo>
                    <a:pt x="4749" y="7612"/>
                    <a:pt x="4553" y="7590"/>
                    <a:pt x="4337" y="7547"/>
                  </a:cubicBezTo>
                  <a:cubicBezTo>
                    <a:pt x="3990" y="7482"/>
                    <a:pt x="3643" y="7330"/>
                    <a:pt x="3383" y="7113"/>
                  </a:cubicBezTo>
                  <a:cubicBezTo>
                    <a:pt x="3686" y="7005"/>
                    <a:pt x="3795" y="6810"/>
                    <a:pt x="3816" y="6636"/>
                  </a:cubicBezTo>
                  <a:cubicBezTo>
                    <a:pt x="3816" y="6422"/>
                    <a:pt x="3640" y="6295"/>
                    <a:pt x="3463" y="6295"/>
                  </a:cubicBezTo>
                  <a:cubicBezTo>
                    <a:pt x="3336" y="6295"/>
                    <a:pt x="3208" y="6361"/>
                    <a:pt x="3144" y="6506"/>
                  </a:cubicBezTo>
                  <a:cubicBezTo>
                    <a:pt x="3079" y="6680"/>
                    <a:pt x="3122" y="6896"/>
                    <a:pt x="3253" y="7026"/>
                  </a:cubicBezTo>
                  <a:cubicBezTo>
                    <a:pt x="3136" y="7046"/>
                    <a:pt x="3019" y="7057"/>
                    <a:pt x="2902" y="7057"/>
                  </a:cubicBezTo>
                  <a:cubicBezTo>
                    <a:pt x="2758" y="7057"/>
                    <a:pt x="2615" y="7041"/>
                    <a:pt x="2472" y="7005"/>
                  </a:cubicBezTo>
                  <a:cubicBezTo>
                    <a:pt x="1952" y="6918"/>
                    <a:pt x="1496" y="6549"/>
                    <a:pt x="1280" y="6051"/>
                  </a:cubicBezTo>
                  <a:cubicBezTo>
                    <a:pt x="1150" y="5812"/>
                    <a:pt x="1106" y="5530"/>
                    <a:pt x="1193" y="5270"/>
                  </a:cubicBezTo>
                  <a:lnTo>
                    <a:pt x="1193" y="5270"/>
                  </a:lnTo>
                  <a:cubicBezTo>
                    <a:pt x="1258" y="5292"/>
                    <a:pt x="1345" y="5292"/>
                    <a:pt x="1410" y="5292"/>
                  </a:cubicBezTo>
                  <a:cubicBezTo>
                    <a:pt x="1583" y="5292"/>
                    <a:pt x="1778" y="5227"/>
                    <a:pt x="1778" y="5162"/>
                  </a:cubicBezTo>
                  <a:cubicBezTo>
                    <a:pt x="1778" y="5097"/>
                    <a:pt x="1692" y="5032"/>
                    <a:pt x="1518" y="5032"/>
                  </a:cubicBezTo>
                  <a:cubicBezTo>
                    <a:pt x="1388" y="5032"/>
                    <a:pt x="1236" y="5075"/>
                    <a:pt x="1171" y="5184"/>
                  </a:cubicBezTo>
                  <a:cubicBezTo>
                    <a:pt x="824" y="5119"/>
                    <a:pt x="521" y="4902"/>
                    <a:pt x="347" y="4598"/>
                  </a:cubicBezTo>
                  <a:cubicBezTo>
                    <a:pt x="152" y="4295"/>
                    <a:pt x="109" y="3904"/>
                    <a:pt x="239" y="3579"/>
                  </a:cubicBezTo>
                  <a:cubicBezTo>
                    <a:pt x="347" y="3362"/>
                    <a:pt x="542" y="3211"/>
                    <a:pt x="781" y="3146"/>
                  </a:cubicBezTo>
                  <a:cubicBezTo>
                    <a:pt x="803" y="3211"/>
                    <a:pt x="846" y="3254"/>
                    <a:pt x="889" y="3297"/>
                  </a:cubicBezTo>
                  <a:cubicBezTo>
                    <a:pt x="998" y="3406"/>
                    <a:pt x="1128" y="3471"/>
                    <a:pt x="1280" y="3471"/>
                  </a:cubicBezTo>
                  <a:cubicBezTo>
                    <a:pt x="1410" y="3471"/>
                    <a:pt x="1518" y="3384"/>
                    <a:pt x="1540" y="3319"/>
                  </a:cubicBezTo>
                  <a:cubicBezTo>
                    <a:pt x="1540" y="3276"/>
                    <a:pt x="1496" y="3146"/>
                    <a:pt x="1171" y="3081"/>
                  </a:cubicBezTo>
                  <a:cubicBezTo>
                    <a:pt x="1117" y="3070"/>
                    <a:pt x="1057" y="3064"/>
                    <a:pt x="998" y="3064"/>
                  </a:cubicBezTo>
                  <a:cubicBezTo>
                    <a:pt x="938" y="3064"/>
                    <a:pt x="879" y="3070"/>
                    <a:pt x="824" y="3081"/>
                  </a:cubicBezTo>
                  <a:cubicBezTo>
                    <a:pt x="629" y="2647"/>
                    <a:pt x="629" y="2170"/>
                    <a:pt x="824" y="1758"/>
                  </a:cubicBezTo>
                  <a:cubicBezTo>
                    <a:pt x="985" y="1517"/>
                    <a:pt x="1241" y="1383"/>
                    <a:pt x="1584" y="1383"/>
                  </a:cubicBezTo>
                  <a:cubicBezTo>
                    <a:pt x="1703" y="1383"/>
                    <a:pt x="1833" y="1399"/>
                    <a:pt x="1973" y="1433"/>
                  </a:cubicBezTo>
                  <a:cubicBezTo>
                    <a:pt x="2017" y="1433"/>
                    <a:pt x="2060" y="1454"/>
                    <a:pt x="2082" y="1476"/>
                  </a:cubicBezTo>
                  <a:cubicBezTo>
                    <a:pt x="2082" y="1541"/>
                    <a:pt x="2082" y="1628"/>
                    <a:pt x="2082" y="1693"/>
                  </a:cubicBezTo>
                  <a:cubicBezTo>
                    <a:pt x="2147" y="1888"/>
                    <a:pt x="2190" y="1910"/>
                    <a:pt x="2212" y="1910"/>
                  </a:cubicBezTo>
                  <a:cubicBezTo>
                    <a:pt x="2255" y="1910"/>
                    <a:pt x="2277" y="1888"/>
                    <a:pt x="2277" y="1866"/>
                  </a:cubicBezTo>
                  <a:cubicBezTo>
                    <a:pt x="2320" y="1715"/>
                    <a:pt x="2277" y="1563"/>
                    <a:pt x="2169" y="1433"/>
                  </a:cubicBezTo>
                  <a:cubicBezTo>
                    <a:pt x="2234" y="761"/>
                    <a:pt x="2754" y="240"/>
                    <a:pt x="3426" y="175"/>
                  </a:cubicBezTo>
                  <a:cubicBezTo>
                    <a:pt x="3491" y="154"/>
                    <a:pt x="3556" y="154"/>
                    <a:pt x="3621" y="154"/>
                  </a:cubicBezTo>
                  <a:cubicBezTo>
                    <a:pt x="3643" y="152"/>
                    <a:pt x="3665" y="152"/>
                    <a:pt x="3686" y="152"/>
                  </a:cubicBezTo>
                  <a:cubicBezTo>
                    <a:pt x="4006" y="152"/>
                    <a:pt x="4284" y="300"/>
                    <a:pt x="4467" y="544"/>
                  </a:cubicBezTo>
                  <a:cubicBezTo>
                    <a:pt x="4402" y="782"/>
                    <a:pt x="4423" y="1021"/>
                    <a:pt x="4532" y="1238"/>
                  </a:cubicBezTo>
                  <a:cubicBezTo>
                    <a:pt x="4553" y="1281"/>
                    <a:pt x="4597" y="1303"/>
                    <a:pt x="4640" y="1303"/>
                  </a:cubicBezTo>
                  <a:lnTo>
                    <a:pt x="4662" y="1303"/>
                  </a:lnTo>
                  <a:cubicBezTo>
                    <a:pt x="4705" y="1281"/>
                    <a:pt x="4727" y="1259"/>
                    <a:pt x="4749" y="1216"/>
                  </a:cubicBezTo>
                  <a:cubicBezTo>
                    <a:pt x="4770" y="978"/>
                    <a:pt x="4705" y="739"/>
                    <a:pt x="4553" y="544"/>
                  </a:cubicBezTo>
                  <a:cubicBezTo>
                    <a:pt x="4640" y="327"/>
                    <a:pt x="4835" y="67"/>
                    <a:pt x="5356" y="67"/>
                  </a:cubicBezTo>
                  <a:close/>
                  <a:moveTo>
                    <a:pt x="5300" y="0"/>
                  </a:moveTo>
                  <a:cubicBezTo>
                    <a:pt x="4953" y="0"/>
                    <a:pt x="4634" y="192"/>
                    <a:pt x="4510" y="501"/>
                  </a:cubicBezTo>
                  <a:cubicBezTo>
                    <a:pt x="4307" y="257"/>
                    <a:pt x="4009" y="108"/>
                    <a:pt x="3704" y="108"/>
                  </a:cubicBezTo>
                  <a:cubicBezTo>
                    <a:pt x="3684" y="108"/>
                    <a:pt x="3663" y="109"/>
                    <a:pt x="3643" y="110"/>
                  </a:cubicBezTo>
                  <a:lnTo>
                    <a:pt x="3426" y="110"/>
                  </a:lnTo>
                  <a:cubicBezTo>
                    <a:pt x="2732" y="175"/>
                    <a:pt x="2190" y="717"/>
                    <a:pt x="2082" y="1411"/>
                  </a:cubicBezTo>
                  <a:cubicBezTo>
                    <a:pt x="2060" y="1389"/>
                    <a:pt x="2017" y="1368"/>
                    <a:pt x="1995" y="1368"/>
                  </a:cubicBezTo>
                  <a:cubicBezTo>
                    <a:pt x="1842" y="1335"/>
                    <a:pt x="1701" y="1319"/>
                    <a:pt x="1572" y="1319"/>
                  </a:cubicBezTo>
                  <a:cubicBezTo>
                    <a:pt x="1192" y="1319"/>
                    <a:pt x="921" y="1461"/>
                    <a:pt x="759" y="1736"/>
                  </a:cubicBezTo>
                  <a:cubicBezTo>
                    <a:pt x="542" y="2170"/>
                    <a:pt x="521" y="2669"/>
                    <a:pt x="716" y="3124"/>
                  </a:cubicBezTo>
                  <a:cubicBezTo>
                    <a:pt x="477" y="3167"/>
                    <a:pt x="261" y="3341"/>
                    <a:pt x="152" y="3579"/>
                  </a:cubicBezTo>
                  <a:cubicBezTo>
                    <a:pt x="0" y="3948"/>
                    <a:pt x="44" y="4338"/>
                    <a:pt x="261" y="4663"/>
                  </a:cubicBezTo>
                  <a:cubicBezTo>
                    <a:pt x="434" y="4988"/>
                    <a:pt x="738" y="5227"/>
                    <a:pt x="1106" y="5292"/>
                  </a:cubicBezTo>
                  <a:cubicBezTo>
                    <a:pt x="1019" y="5574"/>
                    <a:pt x="1041" y="5856"/>
                    <a:pt x="1171" y="6116"/>
                  </a:cubicBezTo>
                  <a:cubicBezTo>
                    <a:pt x="1410" y="6636"/>
                    <a:pt x="1887" y="7026"/>
                    <a:pt x="2450" y="7135"/>
                  </a:cubicBezTo>
                  <a:cubicBezTo>
                    <a:pt x="2591" y="7156"/>
                    <a:pt x="2732" y="7167"/>
                    <a:pt x="2873" y="7167"/>
                  </a:cubicBezTo>
                  <a:cubicBezTo>
                    <a:pt x="3014" y="7167"/>
                    <a:pt x="3155" y="7156"/>
                    <a:pt x="3296" y="7135"/>
                  </a:cubicBezTo>
                  <a:cubicBezTo>
                    <a:pt x="3578" y="7395"/>
                    <a:pt x="3946" y="7568"/>
                    <a:pt x="4337" y="7612"/>
                  </a:cubicBezTo>
                  <a:cubicBezTo>
                    <a:pt x="4532" y="7677"/>
                    <a:pt x="4749" y="7698"/>
                    <a:pt x="4965" y="7698"/>
                  </a:cubicBezTo>
                  <a:lnTo>
                    <a:pt x="4965" y="7720"/>
                  </a:lnTo>
                  <a:cubicBezTo>
                    <a:pt x="4991" y="7722"/>
                    <a:pt x="5017" y="7722"/>
                    <a:pt x="5043" y="7722"/>
                  </a:cubicBezTo>
                  <a:cubicBezTo>
                    <a:pt x="5429" y="7722"/>
                    <a:pt x="5808" y="7572"/>
                    <a:pt x="6093" y="7308"/>
                  </a:cubicBezTo>
                  <a:cubicBezTo>
                    <a:pt x="6223" y="7178"/>
                    <a:pt x="6310" y="7026"/>
                    <a:pt x="6331" y="6831"/>
                  </a:cubicBezTo>
                  <a:cubicBezTo>
                    <a:pt x="6483" y="6896"/>
                    <a:pt x="6656" y="6918"/>
                    <a:pt x="6808" y="6961"/>
                  </a:cubicBezTo>
                  <a:cubicBezTo>
                    <a:pt x="6900" y="6987"/>
                    <a:pt x="6991" y="6999"/>
                    <a:pt x="7081" y="6999"/>
                  </a:cubicBezTo>
                  <a:cubicBezTo>
                    <a:pt x="7374" y="6999"/>
                    <a:pt x="7650" y="6868"/>
                    <a:pt x="7849" y="6636"/>
                  </a:cubicBezTo>
                  <a:cubicBezTo>
                    <a:pt x="8066" y="6333"/>
                    <a:pt x="8131" y="5964"/>
                    <a:pt x="8066" y="5617"/>
                  </a:cubicBezTo>
                  <a:cubicBezTo>
                    <a:pt x="8282" y="5552"/>
                    <a:pt x="8478" y="5357"/>
                    <a:pt x="8564" y="5140"/>
                  </a:cubicBezTo>
                  <a:cubicBezTo>
                    <a:pt x="8781" y="4663"/>
                    <a:pt x="8716" y="4121"/>
                    <a:pt x="8434" y="3709"/>
                  </a:cubicBezTo>
                  <a:cubicBezTo>
                    <a:pt x="8347" y="3558"/>
                    <a:pt x="8261" y="3427"/>
                    <a:pt x="8131" y="3319"/>
                  </a:cubicBezTo>
                  <a:cubicBezTo>
                    <a:pt x="8413" y="2885"/>
                    <a:pt x="8261" y="1931"/>
                    <a:pt x="7675" y="1454"/>
                  </a:cubicBezTo>
                  <a:cubicBezTo>
                    <a:pt x="7480" y="1281"/>
                    <a:pt x="7220" y="1173"/>
                    <a:pt x="6938" y="1151"/>
                  </a:cubicBezTo>
                  <a:lnTo>
                    <a:pt x="6830" y="1151"/>
                  </a:lnTo>
                  <a:cubicBezTo>
                    <a:pt x="6873" y="674"/>
                    <a:pt x="6548" y="240"/>
                    <a:pt x="6093" y="132"/>
                  </a:cubicBezTo>
                  <a:cubicBezTo>
                    <a:pt x="5854" y="67"/>
                    <a:pt x="5594" y="24"/>
                    <a:pt x="5356" y="2"/>
                  </a:cubicBezTo>
                  <a:cubicBezTo>
                    <a:pt x="5337" y="1"/>
                    <a:pt x="5318" y="0"/>
                    <a:pt x="53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86" name="Google Shape;5205;p83"/>
            <p:cNvSpPr/>
            <p:nvPr/>
          </p:nvSpPr>
          <p:spPr>
            <a:xfrm>
              <a:off x="2620354" y="2541365"/>
              <a:ext cx="353319" cy="246193"/>
            </a:xfrm>
            <a:custGeom>
              <a:avLst/>
              <a:gdLst/>
              <a:ahLst/>
              <a:cxnLst/>
              <a:rect l="l" t="t" r="r" b="b"/>
              <a:pathLst>
                <a:path w="8595" h="5989" extrusionOk="0">
                  <a:moveTo>
                    <a:pt x="5896" y="1"/>
                  </a:moveTo>
                  <a:cubicBezTo>
                    <a:pt x="5588" y="1"/>
                    <a:pt x="5516" y="1588"/>
                    <a:pt x="5516" y="1588"/>
                  </a:cubicBezTo>
                  <a:lnTo>
                    <a:pt x="2220" y="2260"/>
                  </a:lnTo>
                  <a:cubicBezTo>
                    <a:pt x="2220" y="2260"/>
                    <a:pt x="1808" y="634"/>
                    <a:pt x="1375" y="395"/>
                  </a:cubicBezTo>
                  <a:cubicBezTo>
                    <a:pt x="1367" y="391"/>
                    <a:pt x="1359" y="389"/>
                    <a:pt x="1351" y="389"/>
                  </a:cubicBezTo>
                  <a:cubicBezTo>
                    <a:pt x="943" y="389"/>
                    <a:pt x="1" y="5989"/>
                    <a:pt x="4159" y="5989"/>
                  </a:cubicBezTo>
                  <a:cubicBezTo>
                    <a:pt x="4367" y="5989"/>
                    <a:pt x="4588" y="5975"/>
                    <a:pt x="4822" y="5945"/>
                  </a:cubicBezTo>
                  <a:cubicBezTo>
                    <a:pt x="8594" y="5490"/>
                    <a:pt x="6383" y="417"/>
                    <a:pt x="5993" y="48"/>
                  </a:cubicBezTo>
                  <a:cubicBezTo>
                    <a:pt x="5958" y="16"/>
                    <a:pt x="5926" y="1"/>
                    <a:pt x="58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87" name="Google Shape;5206;p83"/>
            <p:cNvSpPr/>
            <p:nvPr/>
          </p:nvSpPr>
          <p:spPr>
            <a:xfrm>
              <a:off x="2783796" y="2676114"/>
              <a:ext cx="64210" cy="38888"/>
            </a:xfrm>
            <a:custGeom>
              <a:avLst/>
              <a:gdLst/>
              <a:ahLst/>
              <a:cxnLst/>
              <a:rect l="l" t="t" r="r" b="b"/>
              <a:pathLst>
                <a:path w="1562" h="946" extrusionOk="0">
                  <a:moveTo>
                    <a:pt x="1561" y="1"/>
                  </a:moveTo>
                  <a:lnTo>
                    <a:pt x="0" y="217"/>
                  </a:lnTo>
                  <a:cubicBezTo>
                    <a:pt x="388" y="758"/>
                    <a:pt x="684" y="945"/>
                    <a:pt x="910" y="945"/>
                  </a:cubicBezTo>
                  <a:cubicBezTo>
                    <a:pt x="1416" y="945"/>
                    <a:pt x="1561" y="1"/>
                    <a:pt x="15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88" name="Google Shape;5207;p83"/>
            <p:cNvSpPr/>
            <p:nvPr/>
          </p:nvSpPr>
          <p:spPr>
            <a:xfrm>
              <a:off x="2832795" y="2605944"/>
              <a:ext cx="16073" cy="80900"/>
            </a:xfrm>
            <a:custGeom>
              <a:avLst/>
              <a:gdLst/>
              <a:ahLst/>
              <a:cxnLst/>
              <a:rect l="l" t="t" r="r" b="b"/>
              <a:pathLst>
                <a:path w="391" h="1968" extrusionOk="0">
                  <a:moveTo>
                    <a:pt x="339" y="0"/>
                  </a:moveTo>
                  <a:cubicBezTo>
                    <a:pt x="331" y="0"/>
                    <a:pt x="326" y="6"/>
                    <a:pt x="326" y="17"/>
                  </a:cubicBezTo>
                  <a:cubicBezTo>
                    <a:pt x="304" y="17"/>
                    <a:pt x="1" y="580"/>
                    <a:pt x="109" y="1903"/>
                  </a:cubicBezTo>
                  <a:cubicBezTo>
                    <a:pt x="109" y="1924"/>
                    <a:pt x="131" y="1946"/>
                    <a:pt x="152" y="1946"/>
                  </a:cubicBezTo>
                  <a:lnTo>
                    <a:pt x="152" y="1968"/>
                  </a:lnTo>
                  <a:cubicBezTo>
                    <a:pt x="174" y="1968"/>
                    <a:pt x="196" y="1946"/>
                    <a:pt x="196" y="1924"/>
                  </a:cubicBezTo>
                  <a:cubicBezTo>
                    <a:pt x="66" y="624"/>
                    <a:pt x="391" y="60"/>
                    <a:pt x="391" y="60"/>
                  </a:cubicBezTo>
                  <a:cubicBezTo>
                    <a:pt x="391" y="38"/>
                    <a:pt x="391" y="17"/>
                    <a:pt x="369" y="17"/>
                  </a:cubicBezTo>
                  <a:cubicBezTo>
                    <a:pt x="358" y="6"/>
                    <a:pt x="348" y="0"/>
                    <a:pt x="3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89" name="Google Shape;5208;p83"/>
            <p:cNvSpPr/>
            <p:nvPr/>
          </p:nvSpPr>
          <p:spPr>
            <a:xfrm>
              <a:off x="2709803" y="2630156"/>
              <a:ext cx="87395" cy="54920"/>
            </a:xfrm>
            <a:custGeom>
              <a:avLst/>
              <a:gdLst/>
              <a:ahLst/>
              <a:cxnLst/>
              <a:rect l="l" t="t" r="r" b="b"/>
              <a:pathLst>
                <a:path w="2126" h="1336" extrusionOk="0">
                  <a:moveTo>
                    <a:pt x="407" y="1"/>
                  </a:moveTo>
                  <a:cubicBezTo>
                    <a:pt x="185" y="1"/>
                    <a:pt x="44" y="56"/>
                    <a:pt x="44" y="56"/>
                  </a:cubicBezTo>
                  <a:cubicBezTo>
                    <a:pt x="22" y="56"/>
                    <a:pt x="1" y="78"/>
                    <a:pt x="22" y="100"/>
                  </a:cubicBezTo>
                  <a:cubicBezTo>
                    <a:pt x="22" y="115"/>
                    <a:pt x="33" y="130"/>
                    <a:pt x="47" y="130"/>
                  </a:cubicBezTo>
                  <a:cubicBezTo>
                    <a:pt x="53" y="130"/>
                    <a:pt x="59" y="128"/>
                    <a:pt x="66" y="121"/>
                  </a:cubicBezTo>
                  <a:cubicBezTo>
                    <a:pt x="81" y="121"/>
                    <a:pt x="219" y="69"/>
                    <a:pt x="430" y="69"/>
                  </a:cubicBezTo>
                  <a:cubicBezTo>
                    <a:pt x="825" y="69"/>
                    <a:pt x="1473" y="253"/>
                    <a:pt x="2039" y="1314"/>
                  </a:cubicBezTo>
                  <a:cubicBezTo>
                    <a:pt x="2039" y="1335"/>
                    <a:pt x="2060" y="1335"/>
                    <a:pt x="2082" y="1335"/>
                  </a:cubicBezTo>
                  <a:cubicBezTo>
                    <a:pt x="2104" y="1335"/>
                    <a:pt x="2125" y="1314"/>
                    <a:pt x="2104" y="1292"/>
                  </a:cubicBezTo>
                  <a:cubicBezTo>
                    <a:pt x="1512" y="193"/>
                    <a:pt x="819" y="1"/>
                    <a:pt x="4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90" name="Google Shape;5209;p83"/>
            <p:cNvSpPr/>
            <p:nvPr/>
          </p:nvSpPr>
          <p:spPr>
            <a:xfrm>
              <a:off x="2799828" y="2728690"/>
              <a:ext cx="23226" cy="35722"/>
            </a:xfrm>
            <a:custGeom>
              <a:avLst/>
              <a:gdLst/>
              <a:ahLst/>
              <a:cxnLst/>
              <a:rect l="l" t="t" r="r" b="b"/>
              <a:pathLst>
                <a:path w="565" h="869" extrusionOk="0">
                  <a:moveTo>
                    <a:pt x="44" y="1"/>
                  </a:moveTo>
                  <a:cubicBezTo>
                    <a:pt x="22" y="22"/>
                    <a:pt x="1" y="22"/>
                    <a:pt x="1" y="44"/>
                  </a:cubicBezTo>
                  <a:cubicBezTo>
                    <a:pt x="1" y="109"/>
                    <a:pt x="22" y="716"/>
                    <a:pt x="196" y="846"/>
                  </a:cubicBezTo>
                  <a:cubicBezTo>
                    <a:pt x="217" y="846"/>
                    <a:pt x="239" y="868"/>
                    <a:pt x="261" y="868"/>
                  </a:cubicBezTo>
                  <a:lnTo>
                    <a:pt x="282" y="846"/>
                  </a:lnTo>
                  <a:cubicBezTo>
                    <a:pt x="564" y="781"/>
                    <a:pt x="564" y="131"/>
                    <a:pt x="564" y="44"/>
                  </a:cubicBezTo>
                  <a:cubicBezTo>
                    <a:pt x="564" y="22"/>
                    <a:pt x="543" y="1"/>
                    <a:pt x="521" y="1"/>
                  </a:cubicBezTo>
                  <a:cubicBezTo>
                    <a:pt x="499" y="1"/>
                    <a:pt x="477" y="22"/>
                    <a:pt x="477" y="44"/>
                  </a:cubicBezTo>
                  <a:cubicBezTo>
                    <a:pt x="477" y="304"/>
                    <a:pt x="434" y="738"/>
                    <a:pt x="282" y="781"/>
                  </a:cubicBezTo>
                  <a:lnTo>
                    <a:pt x="239" y="781"/>
                  </a:lnTo>
                  <a:cubicBezTo>
                    <a:pt x="131" y="695"/>
                    <a:pt x="87" y="283"/>
                    <a:pt x="87" y="44"/>
                  </a:cubicBezTo>
                  <a:cubicBezTo>
                    <a:pt x="87" y="22"/>
                    <a:pt x="66" y="1"/>
                    <a:pt x="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91" name="Google Shape;5210;p83"/>
            <p:cNvSpPr/>
            <p:nvPr/>
          </p:nvSpPr>
          <p:spPr>
            <a:xfrm>
              <a:off x="2736564" y="2655273"/>
              <a:ext cx="23185" cy="27131"/>
            </a:xfrm>
            <a:custGeom>
              <a:avLst/>
              <a:gdLst/>
              <a:ahLst/>
              <a:cxnLst/>
              <a:rect l="l" t="t" r="r" b="b"/>
              <a:pathLst>
                <a:path w="564" h="660" extrusionOk="0">
                  <a:moveTo>
                    <a:pt x="410" y="0"/>
                  </a:moveTo>
                  <a:cubicBezTo>
                    <a:pt x="388" y="0"/>
                    <a:pt x="369" y="17"/>
                    <a:pt x="369" y="52"/>
                  </a:cubicBezTo>
                  <a:cubicBezTo>
                    <a:pt x="434" y="269"/>
                    <a:pt x="455" y="551"/>
                    <a:pt x="390" y="594"/>
                  </a:cubicBezTo>
                  <a:lnTo>
                    <a:pt x="369" y="594"/>
                  </a:lnTo>
                  <a:cubicBezTo>
                    <a:pt x="282" y="551"/>
                    <a:pt x="152" y="334"/>
                    <a:pt x="87" y="204"/>
                  </a:cubicBezTo>
                  <a:cubicBezTo>
                    <a:pt x="72" y="189"/>
                    <a:pt x="56" y="173"/>
                    <a:pt x="41" y="173"/>
                  </a:cubicBezTo>
                  <a:cubicBezTo>
                    <a:pt x="35" y="173"/>
                    <a:pt x="28" y="176"/>
                    <a:pt x="22" y="182"/>
                  </a:cubicBezTo>
                  <a:cubicBezTo>
                    <a:pt x="0" y="182"/>
                    <a:pt x="0" y="204"/>
                    <a:pt x="0" y="226"/>
                  </a:cubicBezTo>
                  <a:cubicBezTo>
                    <a:pt x="22" y="269"/>
                    <a:pt x="195" y="616"/>
                    <a:pt x="347" y="659"/>
                  </a:cubicBezTo>
                  <a:lnTo>
                    <a:pt x="412" y="659"/>
                  </a:lnTo>
                  <a:cubicBezTo>
                    <a:pt x="564" y="594"/>
                    <a:pt x="477" y="161"/>
                    <a:pt x="455" y="31"/>
                  </a:cubicBezTo>
                  <a:cubicBezTo>
                    <a:pt x="446" y="11"/>
                    <a:pt x="427" y="0"/>
                    <a:pt x="4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92" name="Google Shape;5211;p83"/>
            <p:cNvSpPr/>
            <p:nvPr/>
          </p:nvSpPr>
          <p:spPr>
            <a:xfrm>
              <a:off x="2862228" y="2637802"/>
              <a:ext cx="19649" cy="29433"/>
            </a:xfrm>
            <a:custGeom>
              <a:avLst/>
              <a:gdLst/>
              <a:ahLst/>
              <a:cxnLst/>
              <a:rect l="l" t="t" r="r" b="b"/>
              <a:pathLst>
                <a:path w="478" h="716" extrusionOk="0">
                  <a:moveTo>
                    <a:pt x="434" y="0"/>
                  </a:moveTo>
                  <a:cubicBezTo>
                    <a:pt x="412" y="0"/>
                    <a:pt x="390" y="22"/>
                    <a:pt x="390" y="44"/>
                  </a:cubicBezTo>
                  <a:cubicBezTo>
                    <a:pt x="412" y="239"/>
                    <a:pt x="390" y="456"/>
                    <a:pt x="325" y="629"/>
                  </a:cubicBezTo>
                  <a:cubicBezTo>
                    <a:pt x="217" y="477"/>
                    <a:pt x="130" y="304"/>
                    <a:pt x="87" y="130"/>
                  </a:cubicBezTo>
                  <a:cubicBezTo>
                    <a:pt x="87" y="115"/>
                    <a:pt x="76" y="100"/>
                    <a:pt x="62" y="100"/>
                  </a:cubicBezTo>
                  <a:cubicBezTo>
                    <a:pt x="56" y="100"/>
                    <a:pt x="50" y="102"/>
                    <a:pt x="44" y="109"/>
                  </a:cubicBezTo>
                  <a:cubicBezTo>
                    <a:pt x="22" y="109"/>
                    <a:pt x="0" y="130"/>
                    <a:pt x="22" y="152"/>
                  </a:cubicBezTo>
                  <a:cubicBezTo>
                    <a:pt x="44" y="239"/>
                    <a:pt x="174" y="651"/>
                    <a:pt x="282" y="716"/>
                  </a:cubicBezTo>
                  <a:lnTo>
                    <a:pt x="347" y="716"/>
                  </a:lnTo>
                  <a:cubicBezTo>
                    <a:pt x="477" y="672"/>
                    <a:pt x="477" y="239"/>
                    <a:pt x="477" y="44"/>
                  </a:cubicBezTo>
                  <a:cubicBezTo>
                    <a:pt x="477" y="22"/>
                    <a:pt x="455" y="0"/>
                    <a:pt x="4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93" name="Google Shape;5212;p83"/>
            <p:cNvSpPr/>
            <p:nvPr/>
          </p:nvSpPr>
          <p:spPr>
            <a:xfrm>
              <a:off x="2861776" y="2565001"/>
              <a:ext cx="18293" cy="38066"/>
            </a:xfrm>
            <a:custGeom>
              <a:avLst/>
              <a:gdLst/>
              <a:ahLst/>
              <a:cxnLst/>
              <a:rect l="l" t="t" r="r" b="b"/>
              <a:pathLst>
                <a:path w="445" h="926" extrusionOk="0">
                  <a:moveTo>
                    <a:pt x="149" y="0"/>
                  </a:moveTo>
                  <a:cubicBezTo>
                    <a:pt x="1" y="0"/>
                    <a:pt x="76" y="926"/>
                    <a:pt x="76" y="926"/>
                  </a:cubicBezTo>
                  <a:lnTo>
                    <a:pt x="445" y="904"/>
                  </a:lnTo>
                  <a:cubicBezTo>
                    <a:pt x="445" y="904"/>
                    <a:pt x="358" y="167"/>
                    <a:pt x="185" y="15"/>
                  </a:cubicBezTo>
                  <a:cubicBezTo>
                    <a:pt x="172" y="5"/>
                    <a:pt x="160" y="0"/>
                    <a:pt x="1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94" name="Google Shape;5213;p83"/>
            <p:cNvSpPr/>
            <p:nvPr/>
          </p:nvSpPr>
          <p:spPr>
            <a:xfrm>
              <a:off x="2673259" y="2595914"/>
              <a:ext cx="21458" cy="38353"/>
            </a:xfrm>
            <a:custGeom>
              <a:avLst/>
              <a:gdLst/>
              <a:ahLst/>
              <a:cxnLst/>
              <a:rect l="l" t="t" r="r" b="b"/>
              <a:pathLst>
                <a:path w="522" h="933" extrusionOk="0">
                  <a:moveTo>
                    <a:pt x="169" y="0"/>
                  </a:moveTo>
                  <a:cubicBezTo>
                    <a:pt x="1" y="0"/>
                    <a:pt x="1" y="933"/>
                    <a:pt x="1" y="933"/>
                  </a:cubicBezTo>
                  <a:lnTo>
                    <a:pt x="521" y="803"/>
                  </a:lnTo>
                  <a:cubicBezTo>
                    <a:pt x="521" y="803"/>
                    <a:pt x="326" y="22"/>
                    <a:pt x="174" y="0"/>
                  </a:cubicBezTo>
                  <a:cubicBezTo>
                    <a:pt x="172" y="0"/>
                    <a:pt x="170" y="0"/>
                    <a:pt x="1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95" name="Google Shape;5214;p83"/>
            <p:cNvSpPr/>
            <p:nvPr/>
          </p:nvSpPr>
          <p:spPr>
            <a:xfrm>
              <a:off x="2772204" y="2627114"/>
              <a:ext cx="15169" cy="11633"/>
            </a:xfrm>
            <a:custGeom>
              <a:avLst/>
              <a:gdLst/>
              <a:ahLst/>
              <a:cxnLst/>
              <a:rect l="l" t="t" r="r" b="b"/>
              <a:pathLst>
                <a:path w="369" h="283" extrusionOk="0">
                  <a:moveTo>
                    <a:pt x="65" y="0"/>
                  </a:moveTo>
                  <a:cubicBezTo>
                    <a:pt x="44" y="0"/>
                    <a:pt x="22" y="0"/>
                    <a:pt x="0" y="22"/>
                  </a:cubicBezTo>
                  <a:cubicBezTo>
                    <a:pt x="0" y="44"/>
                    <a:pt x="0" y="65"/>
                    <a:pt x="44" y="87"/>
                  </a:cubicBezTo>
                  <a:cubicBezTo>
                    <a:pt x="130" y="109"/>
                    <a:pt x="282" y="195"/>
                    <a:pt x="282" y="260"/>
                  </a:cubicBezTo>
                  <a:cubicBezTo>
                    <a:pt x="282" y="282"/>
                    <a:pt x="304" y="282"/>
                    <a:pt x="326" y="282"/>
                  </a:cubicBezTo>
                  <a:cubicBezTo>
                    <a:pt x="347" y="282"/>
                    <a:pt x="369" y="260"/>
                    <a:pt x="369" y="239"/>
                  </a:cubicBezTo>
                  <a:cubicBezTo>
                    <a:pt x="347" y="109"/>
                    <a:pt x="109" y="22"/>
                    <a:pt x="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96" name="Google Shape;5215;p83"/>
            <p:cNvSpPr/>
            <p:nvPr/>
          </p:nvSpPr>
          <p:spPr>
            <a:xfrm>
              <a:off x="2790291" y="2618030"/>
              <a:ext cx="13154" cy="16237"/>
            </a:xfrm>
            <a:custGeom>
              <a:avLst/>
              <a:gdLst/>
              <a:ahLst/>
              <a:cxnLst/>
              <a:rect l="l" t="t" r="r" b="b"/>
              <a:pathLst>
                <a:path w="320" h="395" extrusionOk="0">
                  <a:moveTo>
                    <a:pt x="70" y="0"/>
                  </a:moveTo>
                  <a:cubicBezTo>
                    <a:pt x="43" y="0"/>
                    <a:pt x="0" y="51"/>
                    <a:pt x="37" y="69"/>
                  </a:cubicBezTo>
                  <a:cubicBezTo>
                    <a:pt x="102" y="156"/>
                    <a:pt x="211" y="286"/>
                    <a:pt x="189" y="351"/>
                  </a:cubicBezTo>
                  <a:cubicBezTo>
                    <a:pt x="189" y="351"/>
                    <a:pt x="211" y="373"/>
                    <a:pt x="233" y="395"/>
                  </a:cubicBezTo>
                  <a:cubicBezTo>
                    <a:pt x="254" y="395"/>
                    <a:pt x="276" y="373"/>
                    <a:pt x="276" y="351"/>
                  </a:cubicBezTo>
                  <a:cubicBezTo>
                    <a:pt x="319" y="221"/>
                    <a:pt x="124" y="48"/>
                    <a:pt x="81" y="4"/>
                  </a:cubicBezTo>
                  <a:cubicBezTo>
                    <a:pt x="78" y="1"/>
                    <a:pt x="74" y="0"/>
                    <a:pt x="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97" name="Google Shape;5216;p83"/>
            <p:cNvSpPr/>
            <p:nvPr/>
          </p:nvSpPr>
          <p:spPr>
            <a:xfrm>
              <a:off x="2793579" y="2640474"/>
              <a:ext cx="12538" cy="16073"/>
            </a:xfrm>
            <a:custGeom>
              <a:avLst/>
              <a:gdLst/>
              <a:ahLst/>
              <a:cxnLst/>
              <a:rect l="l" t="t" r="r" b="b"/>
              <a:pathLst>
                <a:path w="305" h="391" extrusionOk="0">
                  <a:moveTo>
                    <a:pt x="22" y="0"/>
                  </a:moveTo>
                  <a:cubicBezTo>
                    <a:pt x="1" y="22"/>
                    <a:pt x="1" y="44"/>
                    <a:pt x="22" y="65"/>
                  </a:cubicBezTo>
                  <a:cubicBezTo>
                    <a:pt x="87" y="152"/>
                    <a:pt x="196" y="282"/>
                    <a:pt x="174" y="347"/>
                  </a:cubicBezTo>
                  <a:cubicBezTo>
                    <a:pt x="174" y="347"/>
                    <a:pt x="196" y="391"/>
                    <a:pt x="218" y="391"/>
                  </a:cubicBezTo>
                  <a:cubicBezTo>
                    <a:pt x="239" y="391"/>
                    <a:pt x="261" y="391"/>
                    <a:pt x="261" y="347"/>
                  </a:cubicBezTo>
                  <a:cubicBezTo>
                    <a:pt x="304" y="217"/>
                    <a:pt x="109" y="44"/>
                    <a:pt x="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98" name="Google Shape;5217;p83"/>
            <p:cNvSpPr/>
            <p:nvPr/>
          </p:nvSpPr>
          <p:spPr>
            <a:xfrm>
              <a:off x="2803733" y="2637309"/>
              <a:ext cx="13072" cy="16566"/>
            </a:xfrm>
            <a:custGeom>
              <a:avLst/>
              <a:gdLst/>
              <a:ahLst/>
              <a:cxnLst/>
              <a:rect l="l" t="t" r="r" b="b"/>
              <a:pathLst>
                <a:path w="318" h="403" extrusionOk="0">
                  <a:moveTo>
                    <a:pt x="74" y="0"/>
                  </a:moveTo>
                  <a:cubicBezTo>
                    <a:pt x="36" y="0"/>
                    <a:pt x="1" y="60"/>
                    <a:pt x="36" y="77"/>
                  </a:cubicBezTo>
                  <a:cubicBezTo>
                    <a:pt x="122" y="142"/>
                    <a:pt x="231" y="273"/>
                    <a:pt x="209" y="338"/>
                  </a:cubicBezTo>
                  <a:cubicBezTo>
                    <a:pt x="187" y="359"/>
                    <a:pt x="209" y="381"/>
                    <a:pt x="231" y="403"/>
                  </a:cubicBezTo>
                  <a:cubicBezTo>
                    <a:pt x="252" y="403"/>
                    <a:pt x="274" y="381"/>
                    <a:pt x="274" y="359"/>
                  </a:cubicBezTo>
                  <a:cubicBezTo>
                    <a:pt x="317" y="229"/>
                    <a:pt x="122" y="56"/>
                    <a:pt x="101" y="12"/>
                  </a:cubicBezTo>
                  <a:cubicBezTo>
                    <a:pt x="92" y="4"/>
                    <a:pt x="83" y="0"/>
                    <a:pt x="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99" name="Google Shape;5218;p83"/>
            <p:cNvSpPr/>
            <p:nvPr/>
          </p:nvSpPr>
          <p:spPr>
            <a:xfrm>
              <a:off x="2809159" y="2619386"/>
              <a:ext cx="10318" cy="17553"/>
            </a:xfrm>
            <a:custGeom>
              <a:avLst/>
              <a:gdLst/>
              <a:ahLst/>
              <a:cxnLst/>
              <a:rect l="l" t="t" r="r" b="b"/>
              <a:pathLst>
                <a:path w="251" h="427" extrusionOk="0">
                  <a:moveTo>
                    <a:pt x="76" y="0"/>
                  </a:moveTo>
                  <a:cubicBezTo>
                    <a:pt x="44" y="0"/>
                    <a:pt x="0" y="47"/>
                    <a:pt x="34" y="80"/>
                  </a:cubicBezTo>
                  <a:cubicBezTo>
                    <a:pt x="99" y="167"/>
                    <a:pt x="164" y="318"/>
                    <a:pt x="120" y="362"/>
                  </a:cubicBezTo>
                  <a:cubicBezTo>
                    <a:pt x="99" y="383"/>
                    <a:pt x="99" y="405"/>
                    <a:pt x="120" y="427"/>
                  </a:cubicBezTo>
                  <a:lnTo>
                    <a:pt x="142" y="427"/>
                  </a:lnTo>
                  <a:cubicBezTo>
                    <a:pt x="164" y="427"/>
                    <a:pt x="164" y="405"/>
                    <a:pt x="185" y="405"/>
                  </a:cubicBezTo>
                  <a:cubicBezTo>
                    <a:pt x="250" y="297"/>
                    <a:pt x="120" y="58"/>
                    <a:pt x="99" y="15"/>
                  </a:cubicBezTo>
                  <a:cubicBezTo>
                    <a:pt x="94" y="5"/>
                    <a:pt x="85" y="0"/>
                    <a:pt x="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00" name="Google Shape;5219;p83"/>
            <p:cNvSpPr/>
            <p:nvPr/>
          </p:nvSpPr>
          <p:spPr>
            <a:xfrm>
              <a:off x="2822108" y="2621770"/>
              <a:ext cx="7153" cy="17841"/>
            </a:xfrm>
            <a:custGeom>
              <a:avLst/>
              <a:gdLst/>
              <a:ahLst/>
              <a:cxnLst/>
              <a:rect l="l" t="t" r="r" b="b"/>
              <a:pathLst>
                <a:path w="174" h="434" extrusionOk="0">
                  <a:moveTo>
                    <a:pt x="44" y="0"/>
                  </a:moveTo>
                  <a:cubicBezTo>
                    <a:pt x="22" y="0"/>
                    <a:pt x="22" y="22"/>
                    <a:pt x="22" y="65"/>
                  </a:cubicBezTo>
                  <a:cubicBezTo>
                    <a:pt x="66" y="152"/>
                    <a:pt x="66" y="325"/>
                    <a:pt x="22" y="369"/>
                  </a:cubicBezTo>
                  <a:cubicBezTo>
                    <a:pt x="1" y="369"/>
                    <a:pt x="1" y="412"/>
                    <a:pt x="22" y="412"/>
                  </a:cubicBezTo>
                  <a:lnTo>
                    <a:pt x="66" y="412"/>
                  </a:lnTo>
                  <a:cubicBezTo>
                    <a:pt x="66" y="412"/>
                    <a:pt x="66" y="412"/>
                    <a:pt x="66" y="434"/>
                  </a:cubicBezTo>
                  <a:cubicBezTo>
                    <a:pt x="174" y="347"/>
                    <a:pt x="109" y="87"/>
                    <a:pt x="109" y="44"/>
                  </a:cubicBezTo>
                  <a:cubicBezTo>
                    <a:pt x="87" y="22"/>
                    <a:pt x="66" y="0"/>
                    <a:pt x="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01" name="Google Shape;5220;p83"/>
            <p:cNvSpPr/>
            <p:nvPr/>
          </p:nvSpPr>
          <p:spPr>
            <a:xfrm>
              <a:off x="2940825" y="3005711"/>
              <a:ext cx="11428" cy="16237"/>
            </a:xfrm>
            <a:custGeom>
              <a:avLst/>
              <a:gdLst/>
              <a:ahLst/>
              <a:cxnLst/>
              <a:rect l="l" t="t" r="r" b="b"/>
              <a:pathLst>
                <a:path w="278" h="395" extrusionOk="0">
                  <a:moveTo>
                    <a:pt x="68" y="1"/>
                  </a:moveTo>
                  <a:cubicBezTo>
                    <a:pt x="31" y="1"/>
                    <a:pt x="1" y="69"/>
                    <a:pt x="39" y="69"/>
                  </a:cubicBezTo>
                  <a:cubicBezTo>
                    <a:pt x="126" y="135"/>
                    <a:pt x="191" y="243"/>
                    <a:pt x="191" y="351"/>
                  </a:cubicBezTo>
                  <a:cubicBezTo>
                    <a:pt x="191" y="373"/>
                    <a:pt x="213" y="395"/>
                    <a:pt x="235" y="395"/>
                  </a:cubicBezTo>
                  <a:lnTo>
                    <a:pt x="235" y="373"/>
                  </a:lnTo>
                  <a:cubicBezTo>
                    <a:pt x="256" y="373"/>
                    <a:pt x="278" y="373"/>
                    <a:pt x="278" y="351"/>
                  </a:cubicBezTo>
                  <a:cubicBezTo>
                    <a:pt x="278" y="200"/>
                    <a:pt x="191" y="69"/>
                    <a:pt x="83" y="4"/>
                  </a:cubicBezTo>
                  <a:cubicBezTo>
                    <a:pt x="78" y="2"/>
                    <a:pt x="73" y="1"/>
                    <a:pt x="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02" name="Google Shape;5221;p83"/>
            <p:cNvSpPr/>
            <p:nvPr/>
          </p:nvSpPr>
          <p:spPr>
            <a:xfrm>
              <a:off x="2932604" y="3021907"/>
              <a:ext cx="11633" cy="15580"/>
            </a:xfrm>
            <a:custGeom>
              <a:avLst/>
              <a:gdLst/>
              <a:ahLst/>
              <a:cxnLst/>
              <a:rect l="l" t="t" r="r" b="b"/>
              <a:pathLst>
                <a:path w="283" h="379" extrusionOk="0">
                  <a:moveTo>
                    <a:pt x="23" y="1"/>
                  </a:moveTo>
                  <a:cubicBezTo>
                    <a:pt x="1" y="22"/>
                    <a:pt x="23" y="44"/>
                    <a:pt x="44" y="66"/>
                  </a:cubicBezTo>
                  <a:cubicBezTo>
                    <a:pt x="44" y="66"/>
                    <a:pt x="218" y="174"/>
                    <a:pt x="196" y="326"/>
                  </a:cubicBezTo>
                  <a:cubicBezTo>
                    <a:pt x="196" y="348"/>
                    <a:pt x="196" y="369"/>
                    <a:pt x="239" y="369"/>
                  </a:cubicBezTo>
                  <a:cubicBezTo>
                    <a:pt x="239" y="376"/>
                    <a:pt x="241" y="378"/>
                    <a:pt x="244" y="378"/>
                  </a:cubicBezTo>
                  <a:cubicBezTo>
                    <a:pt x="252" y="378"/>
                    <a:pt x="267" y="363"/>
                    <a:pt x="283" y="348"/>
                  </a:cubicBezTo>
                  <a:cubicBezTo>
                    <a:pt x="283" y="218"/>
                    <a:pt x="196" y="87"/>
                    <a:pt x="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03" name="Google Shape;5222;p83"/>
            <p:cNvSpPr/>
            <p:nvPr/>
          </p:nvSpPr>
          <p:spPr>
            <a:xfrm>
              <a:off x="2944196" y="3041762"/>
              <a:ext cx="10729" cy="15826"/>
            </a:xfrm>
            <a:custGeom>
              <a:avLst/>
              <a:gdLst/>
              <a:ahLst/>
              <a:cxnLst/>
              <a:rect l="l" t="t" r="r" b="b"/>
              <a:pathLst>
                <a:path w="261" h="385" extrusionOk="0">
                  <a:moveTo>
                    <a:pt x="33" y="0"/>
                  </a:moveTo>
                  <a:cubicBezTo>
                    <a:pt x="22" y="0"/>
                    <a:pt x="12" y="6"/>
                    <a:pt x="1" y="16"/>
                  </a:cubicBezTo>
                  <a:cubicBezTo>
                    <a:pt x="1" y="16"/>
                    <a:pt x="1" y="38"/>
                    <a:pt x="1" y="60"/>
                  </a:cubicBezTo>
                  <a:cubicBezTo>
                    <a:pt x="1" y="60"/>
                    <a:pt x="174" y="190"/>
                    <a:pt x="174" y="342"/>
                  </a:cubicBezTo>
                  <a:cubicBezTo>
                    <a:pt x="174" y="363"/>
                    <a:pt x="174" y="363"/>
                    <a:pt x="196" y="385"/>
                  </a:cubicBezTo>
                  <a:cubicBezTo>
                    <a:pt x="218" y="385"/>
                    <a:pt x="261" y="363"/>
                    <a:pt x="261" y="342"/>
                  </a:cubicBezTo>
                  <a:cubicBezTo>
                    <a:pt x="261" y="211"/>
                    <a:pt x="174" y="81"/>
                    <a:pt x="66" y="16"/>
                  </a:cubicBezTo>
                  <a:cubicBezTo>
                    <a:pt x="55" y="6"/>
                    <a:pt x="44" y="0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04" name="Google Shape;5223;p83"/>
            <p:cNvSpPr/>
            <p:nvPr/>
          </p:nvSpPr>
          <p:spPr>
            <a:xfrm>
              <a:off x="2952212" y="3031033"/>
              <a:ext cx="10770" cy="15867"/>
            </a:xfrm>
            <a:custGeom>
              <a:avLst/>
              <a:gdLst/>
              <a:ahLst/>
              <a:cxnLst/>
              <a:rect l="l" t="t" r="r" b="b"/>
              <a:pathLst>
                <a:path w="262" h="386" extrusionOk="0">
                  <a:moveTo>
                    <a:pt x="33" y="1"/>
                  </a:moveTo>
                  <a:cubicBezTo>
                    <a:pt x="23" y="1"/>
                    <a:pt x="12" y="6"/>
                    <a:pt x="1" y="17"/>
                  </a:cubicBezTo>
                  <a:cubicBezTo>
                    <a:pt x="1" y="17"/>
                    <a:pt x="1" y="61"/>
                    <a:pt x="23" y="61"/>
                  </a:cubicBezTo>
                  <a:cubicBezTo>
                    <a:pt x="23" y="61"/>
                    <a:pt x="196" y="191"/>
                    <a:pt x="174" y="342"/>
                  </a:cubicBezTo>
                  <a:cubicBezTo>
                    <a:pt x="174" y="364"/>
                    <a:pt x="196" y="386"/>
                    <a:pt x="218" y="386"/>
                  </a:cubicBezTo>
                  <a:cubicBezTo>
                    <a:pt x="239" y="386"/>
                    <a:pt x="261" y="364"/>
                    <a:pt x="261" y="342"/>
                  </a:cubicBezTo>
                  <a:cubicBezTo>
                    <a:pt x="261" y="212"/>
                    <a:pt x="174" y="82"/>
                    <a:pt x="66" y="17"/>
                  </a:cubicBezTo>
                  <a:cubicBezTo>
                    <a:pt x="55" y="6"/>
                    <a:pt x="44" y="1"/>
                    <a:pt x="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05" name="Google Shape;5224;p83"/>
            <p:cNvSpPr/>
            <p:nvPr/>
          </p:nvSpPr>
          <p:spPr>
            <a:xfrm>
              <a:off x="2923724" y="2996051"/>
              <a:ext cx="10729" cy="15580"/>
            </a:xfrm>
            <a:custGeom>
              <a:avLst/>
              <a:gdLst/>
              <a:ahLst/>
              <a:cxnLst/>
              <a:rect l="l" t="t" r="r" b="b"/>
              <a:pathLst>
                <a:path w="261" h="379" extrusionOk="0">
                  <a:moveTo>
                    <a:pt x="0" y="1"/>
                  </a:moveTo>
                  <a:cubicBezTo>
                    <a:pt x="0" y="23"/>
                    <a:pt x="0" y="44"/>
                    <a:pt x="22" y="66"/>
                  </a:cubicBezTo>
                  <a:cubicBezTo>
                    <a:pt x="22" y="66"/>
                    <a:pt x="195" y="196"/>
                    <a:pt x="174" y="326"/>
                  </a:cubicBezTo>
                  <a:cubicBezTo>
                    <a:pt x="174" y="348"/>
                    <a:pt x="195" y="370"/>
                    <a:pt x="217" y="370"/>
                  </a:cubicBezTo>
                  <a:cubicBezTo>
                    <a:pt x="223" y="376"/>
                    <a:pt x="230" y="379"/>
                    <a:pt x="235" y="379"/>
                  </a:cubicBezTo>
                  <a:cubicBezTo>
                    <a:pt x="249" y="379"/>
                    <a:pt x="260" y="363"/>
                    <a:pt x="260" y="348"/>
                  </a:cubicBezTo>
                  <a:cubicBezTo>
                    <a:pt x="260" y="196"/>
                    <a:pt x="174" y="88"/>
                    <a:pt x="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06" name="Google Shape;5225;p83"/>
            <p:cNvSpPr/>
            <p:nvPr/>
          </p:nvSpPr>
          <p:spPr>
            <a:xfrm>
              <a:off x="2931740" y="2983801"/>
              <a:ext cx="10729" cy="16237"/>
            </a:xfrm>
            <a:custGeom>
              <a:avLst/>
              <a:gdLst/>
              <a:ahLst/>
              <a:cxnLst/>
              <a:rect l="l" t="t" r="r" b="b"/>
              <a:pathLst>
                <a:path w="261" h="395" extrusionOk="0">
                  <a:moveTo>
                    <a:pt x="33" y="1"/>
                  </a:moveTo>
                  <a:cubicBezTo>
                    <a:pt x="22" y="1"/>
                    <a:pt x="11" y="6"/>
                    <a:pt x="0" y="17"/>
                  </a:cubicBezTo>
                  <a:cubicBezTo>
                    <a:pt x="0" y="39"/>
                    <a:pt x="0" y="60"/>
                    <a:pt x="0" y="60"/>
                  </a:cubicBezTo>
                  <a:cubicBezTo>
                    <a:pt x="0" y="60"/>
                    <a:pt x="195" y="191"/>
                    <a:pt x="174" y="342"/>
                  </a:cubicBezTo>
                  <a:cubicBezTo>
                    <a:pt x="174" y="364"/>
                    <a:pt x="174" y="386"/>
                    <a:pt x="195" y="386"/>
                  </a:cubicBezTo>
                  <a:cubicBezTo>
                    <a:pt x="207" y="391"/>
                    <a:pt x="217" y="394"/>
                    <a:pt x="226" y="394"/>
                  </a:cubicBezTo>
                  <a:cubicBezTo>
                    <a:pt x="249" y="394"/>
                    <a:pt x="260" y="374"/>
                    <a:pt x="260" y="342"/>
                  </a:cubicBezTo>
                  <a:cubicBezTo>
                    <a:pt x="260" y="212"/>
                    <a:pt x="174" y="82"/>
                    <a:pt x="65" y="17"/>
                  </a:cubicBezTo>
                  <a:cubicBezTo>
                    <a:pt x="54" y="6"/>
                    <a:pt x="44" y="1"/>
                    <a:pt x="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07" name="Google Shape;5226;p83"/>
            <p:cNvSpPr/>
            <p:nvPr/>
          </p:nvSpPr>
          <p:spPr>
            <a:xfrm>
              <a:off x="2842949" y="3046366"/>
              <a:ext cx="11305" cy="15703"/>
            </a:xfrm>
            <a:custGeom>
              <a:avLst/>
              <a:gdLst/>
              <a:ahLst/>
              <a:cxnLst/>
              <a:rect l="l" t="t" r="r" b="b"/>
              <a:pathLst>
                <a:path w="275" h="382" extrusionOk="0">
                  <a:moveTo>
                    <a:pt x="43" y="1"/>
                  </a:moveTo>
                  <a:cubicBezTo>
                    <a:pt x="22" y="1"/>
                    <a:pt x="1" y="60"/>
                    <a:pt x="36" y="78"/>
                  </a:cubicBezTo>
                  <a:cubicBezTo>
                    <a:pt x="122" y="143"/>
                    <a:pt x="187" y="230"/>
                    <a:pt x="187" y="338"/>
                  </a:cubicBezTo>
                  <a:cubicBezTo>
                    <a:pt x="187" y="360"/>
                    <a:pt x="209" y="381"/>
                    <a:pt x="231" y="381"/>
                  </a:cubicBezTo>
                  <a:cubicBezTo>
                    <a:pt x="252" y="381"/>
                    <a:pt x="274" y="360"/>
                    <a:pt x="274" y="338"/>
                  </a:cubicBezTo>
                  <a:cubicBezTo>
                    <a:pt x="252" y="208"/>
                    <a:pt x="187" y="78"/>
                    <a:pt x="57" y="13"/>
                  </a:cubicBezTo>
                  <a:cubicBezTo>
                    <a:pt x="53" y="4"/>
                    <a:pt x="48" y="1"/>
                    <a:pt x="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08" name="Google Shape;5227;p83"/>
            <p:cNvSpPr/>
            <p:nvPr/>
          </p:nvSpPr>
          <p:spPr>
            <a:xfrm>
              <a:off x="2834604" y="3062233"/>
              <a:ext cx="10729" cy="15867"/>
            </a:xfrm>
            <a:custGeom>
              <a:avLst/>
              <a:gdLst/>
              <a:ahLst/>
              <a:cxnLst/>
              <a:rect l="l" t="t" r="r" b="b"/>
              <a:pathLst>
                <a:path w="261" h="386" extrusionOk="0">
                  <a:moveTo>
                    <a:pt x="33" y="1"/>
                  </a:moveTo>
                  <a:cubicBezTo>
                    <a:pt x="22" y="1"/>
                    <a:pt x="11" y="6"/>
                    <a:pt x="0" y="17"/>
                  </a:cubicBezTo>
                  <a:cubicBezTo>
                    <a:pt x="0" y="39"/>
                    <a:pt x="0" y="60"/>
                    <a:pt x="22" y="82"/>
                  </a:cubicBezTo>
                  <a:cubicBezTo>
                    <a:pt x="22" y="82"/>
                    <a:pt x="195" y="190"/>
                    <a:pt x="195" y="342"/>
                  </a:cubicBezTo>
                  <a:cubicBezTo>
                    <a:pt x="173" y="364"/>
                    <a:pt x="195" y="386"/>
                    <a:pt x="217" y="386"/>
                  </a:cubicBezTo>
                  <a:cubicBezTo>
                    <a:pt x="239" y="386"/>
                    <a:pt x="260" y="364"/>
                    <a:pt x="260" y="342"/>
                  </a:cubicBezTo>
                  <a:cubicBezTo>
                    <a:pt x="260" y="212"/>
                    <a:pt x="195" y="82"/>
                    <a:pt x="65" y="17"/>
                  </a:cubicBezTo>
                  <a:cubicBezTo>
                    <a:pt x="54" y="6"/>
                    <a:pt x="43" y="1"/>
                    <a:pt x="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09" name="Google Shape;5228;p83"/>
            <p:cNvSpPr/>
            <p:nvPr/>
          </p:nvSpPr>
          <p:spPr>
            <a:xfrm>
              <a:off x="2845292" y="3082499"/>
              <a:ext cx="10729" cy="15210"/>
            </a:xfrm>
            <a:custGeom>
              <a:avLst/>
              <a:gdLst/>
              <a:ahLst/>
              <a:cxnLst/>
              <a:rect l="l" t="t" r="r" b="b"/>
              <a:pathLst>
                <a:path w="261" h="370" extrusionOk="0">
                  <a:moveTo>
                    <a:pt x="0" y="1"/>
                  </a:moveTo>
                  <a:cubicBezTo>
                    <a:pt x="0" y="23"/>
                    <a:pt x="0" y="44"/>
                    <a:pt x="22" y="66"/>
                  </a:cubicBezTo>
                  <a:cubicBezTo>
                    <a:pt x="22" y="66"/>
                    <a:pt x="195" y="174"/>
                    <a:pt x="174" y="326"/>
                  </a:cubicBezTo>
                  <a:cubicBezTo>
                    <a:pt x="174" y="348"/>
                    <a:pt x="195" y="370"/>
                    <a:pt x="217" y="370"/>
                  </a:cubicBezTo>
                  <a:cubicBezTo>
                    <a:pt x="239" y="370"/>
                    <a:pt x="260" y="370"/>
                    <a:pt x="260" y="348"/>
                  </a:cubicBezTo>
                  <a:cubicBezTo>
                    <a:pt x="260" y="196"/>
                    <a:pt x="174" y="88"/>
                    <a:pt x="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10" name="Google Shape;5229;p83"/>
            <p:cNvSpPr/>
            <p:nvPr/>
          </p:nvSpPr>
          <p:spPr>
            <a:xfrm>
              <a:off x="2854212" y="3071154"/>
              <a:ext cx="10729" cy="16237"/>
            </a:xfrm>
            <a:custGeom>
              <a:avLst/>
              <a:gdLst/>
              <a:ahLst/>
              <a:cxnLst/>
              <a:rect l="l" t="t" r="r" b="b"/>
              <a:pathLst>
                <a:path w="261" h="395" extrusionOk="0">
                  <a:moveTo>
                    <a:pt x="33" y="1"/>
                  </a:moveTo>
                  <a:cubicBezTo>
                    <a:pt x="22" y="1"/>
                    <a:pt x="11" y="6"/>
                    <a:pt x="0" y="17"/>
                  </a:cubicBezTo>
                  <a:cubicBezTo>
                    <a:pt x="0" y="38"/>
                    <a:pt x="0" y="60"/>
                    <a:pt x="0" y="82"/>
                  </a:cubicBezTo>
                  <a:cubicBezTo>
                    <a:pt x="22" y="82"/>
                    <a:pt x="195" y="190"/>
                    <a:pt x="173" y="342"/>
                  </a:cubicBezTo>
                  <a:cubicBezTo>
                    <a:pt x="173" y="364"/>
                    <a:pt x="173" y="385"/>
                    <a:pt x="195" y="385"/>
                  </a:cubicBezTo>
                  <a:cubicBezTo>
                    <a:pt x="208" y="392"/>
                    <a:pt x="219" y="394"/>
                    <a:pt x="228" y="394"/>
                  </a:cubicBezTo>
                  <a:cubicBezTo>
                    <a:pt x="249" y="394"/>
                    <a:pt x="260" y="379"/>
                    <a:pt x="260" y="364"/>
                  </a:cubicBezTo>
                  <a:cubicBezTo>
                    <a:pt x="260" y="212"/>
                    <a:pt x="173" y="82"/>
                    <a:pt x="65" y="17"/>
                  </a:cubicBezTo>
                  <a:cubicBezTo>
                    <a:pt x="54" y="6"/>
                    <a:pt x="43" y="1"/>
                    <a:pt x="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11" name="Google Shape;5230;p83"/>
            <p:cNvSpPr/>
            <p:nvPr/>
          </p:nvSpPr>
          <p:spPr>
            <a:xfrm>
              <a:off x="2825684" y="3036171"/>
              <a:ext cx="11387" cy="16443"/>
            </a:xfrm>
            <a:custGeom>
              <a:avLst/>
              <a:gdLst/>
              <a:ahLst/>
              <a:cxnLst/>
              <a:rect l="l" t="t" r="r" b="b"/>
              <a:pathLst>
                <a:path w="277" h="400" extrusionOk="0">
                  <a:moveTo>
                    <a:pt x="65" y="1"/>
                  </a:moveTo>
                  <a:cubicBezTo>
                    <a:pt x="44" y="1"/>
                    <a:pt x="22" y="1"/>
                    <a:pt x="0" y="22"/>
                  </a:cubicBezTo>
                  <a:cubicBezTo>
                    <a:pt x="0" y="44"/>
                    <a:pt x="0" y="66"/>
                    <a:pt x="0" y="87"/>
                  </a:cubicBezTo>
                  <a:cubicBezTo>
                    <a:pt x="22" y="87"/>
                    <a:pt x="195" y="196"/>
                    <a:pt x="174" y="347"/>
                  </a:cubicBezTo>
                  <a:cubicBezTo>
                    <a:pt x="174" y="369"/>
                    <a:pt x="174" y="391"/>
                    <a:pt x="195" y="391"/>
                  </a:cubicBezTo>
                  <a:cubicBezTo>
                    <a:pt x="207" y="397"/>
                    <a:pt x="219" y="399"/>
                    <a:pt x="229" y="399"/>
                  </a:cubicBezTo>
                  <a:cubicBezTo>
                    <a:pt x="257" y="399"/>
                    <a:pt x="276" y="379"/>
                    <a:pt x="260" y="347"/>
                  </a:cubicBezTo>
                  <a:cubicBezTo>
                    <a:pt x="260" y="217"/>
                    <a:pt x="174" y="87"/>
                    <a:pt x="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12" name="Google Shape;5231;p83"/>
            <p:cNvSpPr/>
            <p:nvPr/>
          </p:nvSpPr>
          <p:spPr>
            <a:xfrm>
              <a:off x="2832795" y="3024579"/>
              <a:ext cx="11633" cy="16073"/>
            </a:xfrm>
            <a:custGeom>
              <a:avLst/>
              <a:gdLst/>
              <a:ahLst/>
              <a:cxnLst/>
              <a:rect l="l" t="t" r="r" b="b"/>
              <a:pathLst>
                <a:path w="283" h="391" extrusionOk="0">
                  <a:moveTo>
                    <a:pt x="22" y="1"/>
                  </a:moveTo>
                  <a:cubicBezTo>
                    <a:pt x="1" y="22"/>
                    <a:pt x="1" y="44"/>
                    <a:pt x="22" y="66"/>
                  </a:cubicBezTo>
                  <a:cubicBezTo>
                    <a:pt x="22" y="66"/>
                    <a:pt x="196" y="196"/>
                    <a:pt x="174" y="348"/>
                  </a:cubicBezTo>
                  <a:cubicBezTo>
                    <a:pt x="174" y="369"/>
                    <a:pt x="196" y="369"/>
                    <a:pt x="217" y="391"/>
                  </a:cubicBezTo>
                  <a:cubicBezTo>
                    <a:pt x="239" y="391"/>
                    <a:pt x="261" y="369"/>
                    <a:pt x="283" y="348"/>
                  </a:cubicBezTo>
                  <a:cubicBezTo>
                    <a:pt x="283" y="218"/>
                    <a:pt x="196" y="87"/>
                    <a:pt x="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13" name="Google Shape;5232;p83"/>
            <p:cNvSpPr/>
            <p:nvPr/>
          </p:nvSpPr>
          <p:spPr>
            <a:xfrm>
              <a:off x="2534234" y="3045996"/>
              <a:ext cx="12538" cy="15169"/>
            </a:xfrm>
            <a:custGeom>
              <a:avLst/>
              <a:gdLst/>
              <a:ahLst/>
              <a:cxnLst/>
              <a:rect l="l" t="t" r="r" b="b"/>
              <a:pathLst>
                <a:path w="305" h="369" extrusionOk="0">
                  <a:moveTo>
                    <a:pt x="283" y="0"/>
                  </a:moveTo>
                  <a:cubicBezTo>
                    <a:pt x="261" y="0"/>
                    <a:pt x="239" y="22"/>
                    <a:pt x="239" y="43"/>
                  </a:cubicBezTo>
                  <a:cubicBezTo>
                    <a:pt x="218" y="152"/>
                    <a:pt x="152" y="239"/>
                    <a:pt x="44" y="282"/>
                  </a:cubicBezTo>
                  <a:cubicBezTo>
                    <a:pt x="1" y="304"/>
                    <a:pt x="22" y="347"/>
                    <a:pt x="66" y="369"/>
                  </a:cubicBezTo>
                  <a:cubicBezTo>
                    <a:pt x="196" y="304"/>
                    <a:pt x="283" y="174"/>
                    <a:pt x="304" y="43"/>
                  </a:cubicBezTo>
                  <a:cubicBezTo>
                    <a:pt x="304" y="22"/>
                    <a:pt x="304" y="0"/>
                    <a:pt x="2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14" name="Google Shape;5233;p83"/>
            <p:cNvSpPr/>
            <p:nvPr/>
          </p:nvSpPr>
          <p:spPr>
            <a:xfrm>
              <a:off x="2517298" y="3044105"/>
              <a:ext cx="12209" cy="15292"/>
            </a:xfrm>
            <a:custGeom>
              <a:avLst/>
              <a:gdLst/>
              <a:ahLst/>
              <a:cxnLst/>
              <a:rect l="l" t="t" r="r" b="b"/>
              <a:pathLst>
                <a:path w="297" h="372" extrusionOk="0">
                  <a:moveTo>
                    <a:pt x="235" y="1"/>
                  </a:moveTo>
                  <a:cubicBezTo>
                    <a:pt x="220" y="1"/>
                    <a:pt x="209" y="8"/>
                    <a:pt x="218" y="24"/>
                  </a:cubicBezTo>
                  <a:cubicBezTo>
                    <a:pt x="218" y="46"/>
                    <a:pt x="174" y="241"/>
                    <a:pt x="22" y="285"/>
                  </a:cubicBezTo>
                  <a:cubicBezTo>
                    <a:pt x="1" y="285"/>
                    <a:pt x="1" y="306"/>
                    <a:pt x="1" y="328"/>
                  </a:cubicBezTo>
                  <a:cubicBezTo>
                    <a:pt x="1" y="350"/>
                    <a:pt x="22" y="371"/>
                    <a:pt x="44" y="371"/>
                  </a:cubicBezTo>
                  <a:cubicBezTo>
                    <a:pt x="174" y="306"/>
                    <a:pt x="261" y="198"/>
                    <a:pt x="283" y="46"/>
                  </a:cubicBezTo>
                  <a:cubicBezTo>
                    <a:pt x="296" y="19"/>
                    <a:pt x="260" y="1"/>
                    <a:pt x="2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15" name="Google Shape;5234;p83"/>
            <p:cNvSpPr/>
            <p:nvPr/>
          </p:nvSpPr>
          <p:spPr>
            <a:xfrm>
              <a:off x="2503034" y="3062028"/>
              <a:ext cx="11633" cy="15169"/>
            </a:xfrm>
            <a:custGeom>
              <a:avLst/>
              <a:gdLst/>
              <a:ahLst/>
              <a:cxnLst/>
              <a:rect l="l" t="t" r="r" b="b"/>
              <a:pathLst>
                <a:path w="283" h="369" extrusionOk="0">
                  <a:moveTo>
                    <a:pt x="261" y="0"/>
                  </a:moveTo>
                  <a:cubicBezTo>
                    <a:pt x="239" y="0"/>
                    <a:pt x="218" y="0"/>
                    <a:pt x="218" y="22"/>
                  </a:cubicBezTo>
                  <a:cubicBezTo>
                    <a:pt x="196" y="22"/>
                    <a:pt x="174" y="239"/>
                    <a:pt x="23" y="282"/>
                  </a:cubicBezTo>
                  <a:cubicBezTo>
                    <a:pt x="1" y="282"/>
                    <a:pt x="1" y="304"/>
                    <a:pt x="1" y="326"/>
                  </a:cubicBezTo>
                  <a:cubicBezTo>
                    <a:pt x="1" y="347"/>
                    <a:pt x="23" y="347"/>
                    <a:pt x="44" y="369"/>
                  </a:cubicBezTo>
                  <a:lnTo>
                    <a:pt x="44" y="347"/>
                  </a:lnTo>
                  <a:cubicBezTo>
                    <a:pt x="239" y="304"/>
                    <a:pt x="283" y="44"/>
                    <a:pt x="283" y="44"/>
                  </a:cubicBezTo>
                  <a:cubicBezTo>
                    <a:pt x="283" y="22"/>
                    <a:pt x="283" y="0"/>
                    <a:pt x="2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16" name="Google Shape;5235;p83"/>
            <p:cNvSpPr/>
            <p:nvPr/>
          </p:nvSpPr>
          <p:spPr>
            <a:xfrm>
              <a:off x="2515531" y="3064700"/>
              <a:ext cx="12497" cy="15169"/>
            </a:xfrm>
            <a:custGeom>
              <a:avLst/>
              <a:gdLst/>
              <a:ahLst/>
              <a:cxnLst/>
              <a:rect l="l" t="t" r="r" b="b"/>
              <a:pathLst>
                <a:path w="304" h="369" extrusionOk="0">
                  <a:moveTo>
                    <a:pt x="261" y="0"/>
                  </a:moveTo>
                  <a:cubicBezTo>
                    <a:pt x="239" y="0"/>
                    <a:pt x="217" y="22"/>
                    <a:pt x="217" y="44"/>
                  </a:cubicBezTo>
                  <a:cubicBezTo>
                    <a:pt x="217" y="44"/>
                    <a:pt x="196" y="239"/>
                    <a:pt x="44" y="282"/>
                  </a:cubicBezTo>
                  <a:cubicBezTo>
                    <a:pt x="22" y="304"/>
                    <a:pt x="0" y="326"/>
                    <a:pt x="22" y="347"/>
                  </a:cubicBezTo>
                  <a:cubicBezTo>
                    <a:pt x="22" y="369"/>
                    <a:pt x="44" y="369"/>
                    <a:pt x="44" y="369"/>
                  </a:cubicBezTo>
                  <a:lnTo>
                    <a:pt x="65" y="369"/>
                  </a:lnTo>
                  <a:cubicBezTo>
                    <a:pt x="261" y="326"/>
                    <a:pt x="304" y="65"/>
                    <a:pt x="304" y="65"/>
                  </a:cubicBezTo>
                  <a:cubicBezTo>
                    <a:pt x="304" y="44"/>
                    <a:pt x="282" y="22"/>
                    <a:pt x="2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17" name="Google Shape;5236;p83"/>
            <p:cNvSpPr/>
            <p:nvPr/>
          </p:nvSpPr>
          <p:spPr>
            <a:xfrm>
              <a:off x="2536906" y="3025401"/>
              <a:ext cx="12538" cy="15251"/>
            </a:xfrm>
            <a:custGeom>
              <a:avLst/>
              <a:gdLst/>
              <a:ahLst/>
              <a:cxnLst/>
              <a:rect l="l" t="t" r="r" b="b"/>
              <a:pathLst>
                <a:path w="305" h="371" extrusionOk="0">
                  <a:moveTo>
                    <a:pt x="255" y="0"/>
                  </a:moveTo>
                  <a:cubicBezTo>
                    <a:pt x="240" y="0"/>
                    <a:pt x="226" y="8"/>
                    <a:pt x="218" y="24"/>
                  </a:cubicBezTo>
                  <a:cubicBezTo>
                    <a:pt x="218" y="46"/>
                    <a:pt x="196" y="241"/>
                    <a:pt x="44" y="284"/>
                  </a:cubicBezTo>
                  <a:cubicBezTo>
                    <a:pt x="22" y="284"/>
                    <a:pt x="1" y="306"/>
                    <a:pt x="22" y="328"/>
                  </a:cubicBezTo>
                  <a:cubicBezTo>
                    <a:pt x="22" y="349"/>
                    <a:pt x="44" y="371"/>
                    <a:pt x="44" y="371"/>
                  </a:cubicBezTo>
                  <a:lnTo>
                    <a:pt x="66" y="349"/>
                  </a:lnTo>
                  <a:cubicBezTo>
                    <a:pt x="261" y="306"/>
                    <a:pt x="304" y="46"/>
                    <a:pt x="304" y="46"/>
                  </a:cubicBezTo>
                  <a:cubicBezTo>
                    <a:pt x="304" y="19"/>
                    <a:pt x="279" y="0"/>
                    <a:pt x="2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18" name="Google Shape;5237;p83"/>
            <p:cNvSpPr/>
            <p:nvPr/>
          </p:nvSpPr>
          <p:spPr>
            <a:xfrm>
              <a:off x="2551170" y="3028155"/>
              <a:ext cx="12538" cy="15210"/>
            </a:xfrm>
            <a:custGeom>
              <a:avLst/>
              <a:gdLst/>
              <a:ahLst/>
              <a:cxnLst/>
              <a:rect l="l" t="t" r="r" b="b"/>
              <a:pathLst>
                <a:path w="305" h="370" extrusionOk="0">
                  <a:moveTo>
                    <a:pt x="261" y="0"/>
                  </a:moveTo>
                  <a:cubicBezTo>
                    <a:pt x="239" y="0"/>
                    <a:pt x="217" y="22"/>
                    <a:pt x="217" y="44"/>
                  </a:cubicBezTo>
                  <a:cubicBezTo>
                    <a:pt x="217" y="44"/>
                    <a:pt x="174" y="239"/>
                    <a:pt x="44" y="282"/>
                  </a:cubicBezTo>
                  <a:cubicBezTo>
                    <a:pt x="22" y="304"/>
                    <a:pt x="1" y="326"/>
                    <a:pt x="1" y="347"/>
                  </a:cubicBezTo>
                  <a:cubicBezTo>
                    <a:pt x="22" y="347"/>
                    <a:pt x="22" y="369"/>
                    <a:pt x="44" y="369"/>
                  </a:cubicBezTo>
                  <a:lnTo>
                    <a:pt x="66" y="369"/>
                  </a:lnTo>
                  <a:cubicBezTo>
                    <a:pt x="261" y="304"/>
                    <a:pt x="304" y="66"/>
                    <a:pt x="304" y="66"/>
                  </a:cubicBezTo>
                  <a:cubicBezTo>
                    <a:pt x="304" y="44"/>
                    <a:pt x="282" y="22"/>
                    <a:pt x="2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19" name="Google Shape;5238;p83"/>
            <p:cNvSpPr/>
            <p:nvPr/>
          </p:nvSpPr>
          <p:spPr>
            <a:xfrm>
              <a:off x="2431754" y="2991611"/>
              <a:ext cx="12497" cy="14305"/>
            </a:xfrm>
            <a:custGeom>
              <a:avLst/>
              <a:gdLst/>
              <a:ahLst/>
              <a:cxnLst/>
              <a:rect l="l" t="t" r="r" b="b"/>
              <a:pathLst>
                <a:path w="304" h="348" extrusionOk="0">
                  <a:moveTo>
                    <a:pt x="261" y="1"/>
                  </a:moveTo>
                  <a:cubicBezTo>
                    <a:pt x="239" y="1"/>
                    <a:pt x="217" y="1"/>
                    <a:pt x="217" y="22"/>
                  </a:cubicBezTo>
                  <a:cubicBezTo>
                    <a:pt x="196" y="131"/>
                    <a:pt x="131" y="239"/>
                    <a:pt x="22" y="282"/>
                  </a:cubicBezTo>
                  <a:cubicBezTo>
                    <a:pt x="0" y="304"/>
                    <a:pt x="0" y="347"/>
                    <a:pt x="44" y="347"/>
                  </a:cubicBezTo>
                  <a:lnTo>
                    <a:pt x="65" y="347"/>
                  </a:lnTo>
                  <a:cubicBezTo>
                    <a:pt x="196" y="282"/>
                    <a:pt x="282" y="174"/>
                    <a:pt x="304" y="44"/>
                  </a:cubicBezTo>
                  <a:cubicBezTo>
                    <a:pt x="304" y="22"/>
                    <a:pt x="282" y="1"/>
                    <a:pt x="2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20" name="Google Shape;5239;p83"/>
            <p:cNvSpPr/>
            <p:nvPr/>
          </p:nvSpPr>
          <p:spPr>
            <a:xfrm>
              <a:off x="2413914" y="2989474"/>
              <a:ext cx="12538" cy="14675"/>
            </a:xfrm>
            <a:custGeom>
              <a:avLst/>
              <a:gdLst/>
              <a:ahLst/>
              <a:cxnLst/>
              <a:rect l="l" t="t" r="r" b="b"/>
              <a:pathLst>
                <a:path w="305" h="357" extrusionOk="0">
                  <a:moveTo>
                    <a:pt x="242" y="0"/>
                  </a:moveTo>
                  <a:cubicBezTo>
                    <a:pt x="228" y="0"/>
                    <a:pt x="218" y="16"/>
                    <a:pt x="218" y="31"/>
                  </a:cubicBezTo>
                  <a:cubicBezTo>
                    <a:pt x="218" y="31"/>
                    <a:pt x="174" y="248"/>
                    <a:pt x="44" y="291"/>
                  </a:cubicBezTo>
                  <a:cubicBezTo>
                    <a:pt x="1" y="291"/>
                    <a:pt x="1" y="313"/>
                    <a:pt x="1" y="334"/>
                  </a:cubicBezTo>
                  <a:cubicBezTo>
                    <a:pt x="1" y="356"/>
                    <a:pt x="22" y="356"/>
                    <a:pt x="44" y="356"/>
                  </a:cubicBezTo>
                  <a:lnTo>
                    <a:pt x="66" y="356"/>
                  </a:lnTo>
                  <a:cubicBezTo>
                    <a:pt x="261" y="313"/>
                    <a:pt x="283" y="53"/>
                    <a:pt x="283" y="53"/>
                  </a:cubicBezTo>
                  <a:cubicBezTo>
                    <a:pt x="304" y="31"/>
                    <a:pt x="283" y="9"/>
                    <a:pt x="261" y="9"/>
                  </a:cubicBezTo>
                  <a:cubicBezTo>
                    <a:pt x="255" y="3"/>
                    <a:pt x="248" y="0"/>
                    <a:pt x="2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21" name="Google Shape;5240;p83"/>
            <p:cNvSpPr/>
            <p:nvPr/>
          </p:nvSpPr>
          <p:spPr>
            <a:xfrm>
              <a:off x="2398786" y="3006410"/>
              <a:ext cx="12497" cy="14675"/>
            </a:xfrm>
            <a:custGeom>
              <a:avLst/>
              <a:gdLst/>
              <a:ahLst/>
              <a:cxnLst/>
              <a:rect l="l" t="t" r="r" b="b"/>
              <a:pathLst>
                <a:path w="304" h="357" extrusionOk="0">
                  <a:moveTo>
                    <a:pt x="242" y="0"/>
                  </a:moveTo>
                  <a:cubicBezTo>
                    <a:pt x="228" y="0"/>
                    <a:pt x="217" y="15"/>
                    <a:pt x="217" y="31"/>
                  </a:cubicBezTo>
                  <a:cubicBezTo>
                    <a:pt x="217" y="31"/>
                    <a:pt x="195" y="226"/>
                    <a:pt x="44" y="269"/>
                  </a:cubicBezTo>
                  <a:cubicBezTo>
                    <a:pt x="22" y="291"/>
                    <a:pt x="0" y="313"/>
                    <a:pt x="22" y="334"/>
                  </a:cubicBezTo>
                  <a:cubicBezTo>
                    <a:pt x="22" y="356"/>
                    <a:pt x="44" y="356"/>
                    <a:pt x="65" y="356"/>
                  </a:cubicBezTo>
                  <a:cubicBezTo>
                    <a:pt x="260" y="291"/>
                    <a:pt x="304" y="52"/>
                    <a:pt x="304" y="52"/>
                  </a:cubicBezTo>
                  <a:cubicBezTo>
                    <a:pt x="304" y="31"/>
                    <a:pt x="282" y="9"/>
                    <a:pt x="260" y="9"/>
                  </a:cubicBezTo>
                  <a:cubicBezTo>
                    <a:pt x="254" y="3"/>
                    <a:pt x="248" y="0"/>
                    <a:pt x="2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22" name="Google Shape;5241;p83"/>
            <p:cNvSpPr/>
            <p:nvPr/>
          </p:nvSpPr>
          <p:spPr>
            <a:xfrm>
              <a:off x="2413050" y="3010315"/>
              <a:ext cx="11592" cy="15210"/>
            </a:xfrm>
            <a:custGeom>
              <a:avLst/>
              <a:gdLst/>
              <a:ahLst/>
              <a:cxnLst/>
              <a:rect l="l" t="t" r="r" b="b"/>
              <a:pathLst>
                <a:path w="282" h="370" extrusionOk="0">
                  <a:moveTo>
                    <a:pt x="260" y="1"/>
                  </a:moveTo>
                  <a:cubicBezTo>
                    <a:pt x="239" y="1"/>
                    <a:pt x="217" y="23"/>
                    <a:pt x="217" y="44"/>
                  </a:cubicBezTo>
                  <a:cubicBezTo>
                    <a:pt x="217" y="44"/>
                    <a:pt x="174" y="239"/>
                    <a:pt x="22" y="283"/>
                  </a:cubicBezTo>
                  <a:cubicBezTo>
                    <a:pt x="0" y="283"/>
                    <a:pt x="0" y="304"/>
                    <a:pt x="0" y="326"/>
                  </a:cubicBezTo>
                  <a:cubicBezTo>
                    <a:pt x="0" y="348"/>
                    <a:pt x="22" y="369"/>
                    <a:pt x="43" y="369"/>
                  </a:cubicBezTo>
                  <a:cubicBezTo>
                    <a:pt x="239" y="304"/>
                    <a:pt x="282" y="44"/>
                    <a:pt x="282" y="44"/>
                  </a:cubicBezTo>
                  <a:cubicBezTo>
                    <a:pt x="282" y="23"/>
                    <a:pt x="282" y="1"/>
                    <a:pt x="2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23" name="Google Shape;5242;p83"/>
            <p:cNvSpPr/>
            <p:nvPr/>
          </p:nvSpPr>
          <p:spPr>
            <a:xfrm>
              <a:off x="2434426" y="2970729"/>
              <a:ext cx="12497" cy="14675"/>
            </a:xfrm>
            <a:custGeom>
              <a:avLst/>
              <a:gdLst/>
              <a:ahLst/>
              <a:cxnLst/>
              <a:rect l="l" t="t" r="r" b="b"/>
              <a:pathLst>
                <a:path w="304" h="357" extrusionOk="0">
                  <a:moveTo>
                    <a:pt x="242" y="1"/>
                  </a:moveTo>
                  <a:cubicBezTo>
                    <a:pt x="228" y="1"/>
                    <a:pt x="217" y="16"/>
                    <a:pt x="217" y="32"/>
                  </a:cubicBezTo>
                  <a:cubicBezTo>
                    <a:pt x="217" y="32"/>
                    <a:pt x="174" y="248"/>
                    <a:pt x="22" y="270"/>
                  </a:cubicBezTo>
                  <a:cubicBezTo>
                    <a:pt x="0" y="292"/>
                    <a:pt x="0" y="313"/>
                    <a:pt x="0" y="335"/>
                  </a:cubicBezTo>
                  <a:cubicBezTo>
                    <a:pt x="0" y="357"/>
                    <a:pt x="22" y="357"/>
                    <a:pt x="44" y="357"/>
                  </a:cubicBezTo>
                  <a:cubicBezTo>
                    <a:pt x="239" y="313"/>
                    <a:pt x="282" y="53"/>
                    <a:pt x="282" y="53"/>
                  </a:cubicBezTo>
                  <a:cubicBezTo>
                    <a:pt x="304" y="32"/>
                    <a:pt x="282" y="10"/>
                    <a:pt x="261" y="10"/>
                  </a:cubicBezTo>
                  <a:cubicBezTo>
                    <a:pt x="254" y="4"/>
                    <a:pt x="248" y="1"/>
                    <a:pt x="2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24" name="Google Shape;5243;p83"/>
            <p:cNvSpPr/>
            <p:nvPr/>
          </p:nvSpPr>
          <p:spPr>
            <a:xfrm>
              <a:off x="2447786" y="2973401"/>
              <a:ext cx="12538" cy="14675"/>
            </a:xfrm>
            <a:custGeom>
              <a:avLst/>
              <a:gdLst/>
              <a:ahLst/>
              <a:cxnLst/>
              <a:rect l="l" t="t" r="r" b="b"/>
              <a:pathLst>
                <a:path w="305" h="357" extrusionOk="0">
                  <a:moveTo>
                    <a:pt x="263" y="1"/>
                  </a:moveTo>
                  <a:cubicBezTo>
                    <a:pt x="248" y="1"/>
                    <a:pt x="233" y="16"/>
                    <a:pt x="217" y="32"/>
                  </a:cubicBezTo>
                  <a:cubicBezTo>
                    <a:pt x="217" y="32"/>
                    <a:pt x="196" y="248"/>
                    <a:pt x="44" y="270"/>
                  </a:cubicBezTo>
                  <a:cubicBezTo>
                    <a:pt x="22" y="292"/>
                    <a:pt x="1" y="313"/>
                    <a:pt x="22" y="335"/>
                  </a:cubicBezTo>
                  <a:cubicBezTo>
                    <a:pt x="22" y="357"/>
                    <a:pt x="44" y="357"/>
                    <a:pt x="66" y="357"/>
                  </a:cubicBezTo>
                  <a:cubicBezTo>
                    <a:pt x="261" y="313"/>
                    <a:pt x="304" y="53"/>
                    <a:pt x="304" y="53"/>
                  </a:cubicBezTo>
                  <a:cubicBezTo>
                    <a:pt x="304" y="32"/>
                    <a:pt x="283" y="10"/>
                    <a:pt x="283" y="10"/>
                  </a:cubicBezTo>
                  <a:cubicBezTo>
                    <a:pt x="276" y="4"/>
                    <a:pt x="270" y="1"/>
                    <a:pt x="2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25" name="Google Shape;5244;p83"/>
            <p:cNvSpPr/>
            <p:nvPr/>
          </p:nvSpPr>
          <p:spPr>
            <a:xfrm>
              <a:off x="2323026" y="2671592"/>
              <a:ext cx="214828" cy="200933"/>
            </a:xfrm>
            <a:custGeom>
              <a:avLst/>
              <a:gdLst/>
              <a:ahLst/>
              <a:cxnLst/>
              <a:rect l="l" t="t" r="r" b="b"/>
              <a:pathLst>
                <a:path w="5226" h="4888" extrusionOk="0">
                  <a:moveTo>
                    <a:pt x="1957" y="0"/>
                  </a:moveTo>
                  <a:cubicBezTo>
                    <a:pt x="1868" y="0"/>
                    <a:pt x="1809" y="18"/>
                    <a:pt x="1822" y="67"/>
                  </a:cubicBezTo>
                  <a:cubicBezTo>
                    <a:pt x="1865" y="262"/>
                    <a:pt x="0" y="2821"/>
                    <a:pt x="1691" y="4252"/>
                  </a:cubicBezTo>
                  <a:cubicBezTo>
                    <a:pt x="2255" y="4729"/>
                    <a:pt x="2836" y="4888"/>
                    <a:pt x="3359" y="4888"/>
                  </a:cubicBezTo>
                  <a:cubicBezTo>
                    <a:pt x="4406" y="4888"/>
                    <a:pt x="5225" y="4252"/>
                    <a:pt x="5225" y="4252"/>
                  </a:cubicBezTo>
                  <a:lnTo>
                    <a:pt x="4987" y="3276"/>
                  </a:lnTo>
                  <a:cubicBezTo>
                    <a:pt x="4987" y="3276"/>
                    <a:pt x="4132" y="3910"/>
                    <a:pt x="3313" y="3910"/>
                  </a:cubicBezTo>
                  <a:cubicBezTo>
                    <a:pt x="2929" y="3910"/>
                    <a:pt x="2553" y="3771"/>
                    <a:pt x="2277" y="3363"/>
                  </a:cubicBezTo>
                  <a:cubicBezTo>
                    <a:pt x="1410" y="2105"/>
                    <a:pt x="2602" y="111"/>
                    <a:pt x="2602" y="111"/>
                  </a:cubicBezTo>
                  <a:cubicBezTo>
                    <a:pt x="2602" y="111"/>
                    <a:pt x="2182" y="0"/>
                    <a:pt x="19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26" name="Google Shape;5245;p83"/>
            <p:cNvSpPr/>
            <p:nvPr/>
          </p:nvSpPr>
          <p:spPr>
            <a:xfrm>
              <a:off x="2478986" y="2907136"/>
              <a:ext cx="278092" cy="121308"/>
            </a:xfrm>
            <a:custGeom>
              <a:avLst/>
              <a:gdLst/>
              <a:ahLst/>
              <a:cxnLst/>
              <a:rect l="l" t="t" r="r" b="b"/>
              <a:pathLst>
                <a:path w="6765" h="2951" extrusionOk="0">
                  <a:moveTo>
                    <a:pt x="3069" y="1"/>
                  </a:moveTo>
                  <a:cubicBezTo>
                    <a:pt x="1085" y="1"/>
                    <a:pt x="1" y="1687"/>
                    <a:pt x="1" y="1687"/>
                  </a:cubicBezTo>
                  <a:cubicBezTo>
                    <a:pt x="1" y="1687"/>
                    <a:pt x="2278" y="2950"/>
                    <a:pt x="5165" y="2950"/>
                  </a:cubicBezTo>
                  <a:cubicBezTo>
                    <a:pt x="5682" y="2950"/>
                    <a:pt x="6218" y="2910"/>
                    <a:pt x="6765" y="2814"/>
                  </a:cubicBezTo>
                  <a:cubicBezTo>
                    <a:pt x="6765" y="2814"/>
                    <a:pt x="6570" y="646"/>
                    <a:pt x="3838" y="83"/>
                  </a:cubicBezTo>
                  <a:cubicBezTo>
                    <a:pt x="3568" y="26"/>
                    <a:pt x="3312" y="1"/>
                    <a:pt x="30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27" name="Google Shape;5246;p83"/>
            <p:cNvSpPr/>
            <p:nvPr/>
          </p:nvSpPr>
          <p:spPr>
            <a:xfrm>
              <a:off x="2824780" y="2928306"/>
              <a:ext cx="56194" cy="75967"/>
            </a:xfrm>
            <a:custGeom>
              <a:avLst/>
              <a:gdLst/>
              <a:ahLst/>
              <a:cxnLst/>
              <a:rect l="l" t="t" r="r" b="b"/>
              <a:pathLst>
                <a:path w="1367" h="1848" extrusionOk="0">
                  <a:moveTo>
                    <a:pt x="659" y="1"/>
                  </a:moveTo>
                  <a:cubicBezTo>
                    <a:pt x="649" y="1"/>
                    <a:pt x="639" y="1"/>
                    <a:pt x="629" y="1"/>
                  </a:cubicBezTo>
                  <a:cubicBezTo>
                    <a:pt x="1" y="23"/>
                    <a:pt x="1" y="1237"/>
                    <a:pt x="347" y="1844"/>
                  </a:cubicBezTo>
                  <a:cubicBezTo>
                    <a:pt x="349" y="1846"/>
                    <a:pt x="351" y="1847"/>
                    <a:pt x="356" y="1847"/>
                  </a:cubicBezTo>
                  <a:cubicBezTo>
                    <a:pt x="440" y="1847"/>
                    <a:pt x="1099" y="1455"/>
                    <a:pt x="1366" y="652"/>
                  </a:cubicBezTo>
                  <a:cubicBezTo>
                    <a:pt x="1366" y="652"/>
                    <a:pt x="1261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28" name="Google Shape;5247;p83"/>
            <p:cNvSpPr/>
            <p:nvPr/>
          </p:nvSpPr>
          <p:spPr>
            <a:xfrm>
              <a:off x="2369354" y="2606561"/>
              <a:ext cx="108976" cy="84805"/>
            </a:xfrm>
            <a:custGeom>
              <a:avLst/>
              <a:gdLst/>
              <a:ahLst/>
              <a:cxnLst/>
              <a:rect l="l" t="t" r="r" b="b"/>
              <a:pathLst>
                <a:path w="2651" h="2063" extrusionOk="0">
                  <a:moveTo>
                    <a:pt x="1255" y="1"/>
                  </a:moveTo>
                  <a:cubicBezTo>
                    <a:pt x="1033" y="1"/>
                    <a:pt x="917" y="228"/>
                    <a:pt x="859" y="426"/>
                  </a:cubicBezTo>
                  <a:lnTo>
                    <a:pt x="859" y="426"/>
                  </a:lnTo>
                  <a:cubicBezTo>
                    <a:pt x="810" y="401"/>
                    <a:pt x="747" y="386"/>
                    <a:pt x="671" y="386"/>
                  </a:cubicBezTo>
                  <a:cubicBezTo>
                    <a:pt x="644" y="386"/>
                    <a:pt x="616" y="388"/>
                    <a:pt x="586" y="392"/>
                  </a:cubicBezTo>
                  <a:cubicBezTo>
                    <a:pt x="44" y="457"/>
                    <a:pt x="1" y="1693"/>
                    <a:pt x="564" y="1866"/>
                  </a:cubicBezTo>
                  <a:cubicBezTo>
                    <a:pt x="625" y="1885"/>
                    <a:pt x="681" y="1893"/>
                    <a:pt x="732" y="1893"/>
                  </a:cubicBezTo>
                  <a:cubicBezTo>
                    <a:pt x="818" y="1893"/>
                    <a:pt x="891" y="1870"/>
                    <a:pt x="949" y="1831"/>
                  </a:cubicBezTo>
                  <a:lnTo>
                    <a:pt x="949" y="1831"/>
                  </a:lnTo>
                  <a:cubicBezTo>
                    <a:pt x="1064" y="1961"/>
                    <a:pt x="1267" y="2063"/>
                    <a:pt x="1598" y="2063"/>
                  </a:cubicBezTo>
                  <a:cubicBezTo>
                    <a:pt x="1621" y="2063"/>
                    <a:pt x="1645" y="2062"/>
                    <a:pt x="1670" y="2061"/>
                  </a:cubicBezTo>
                  <a:cubicBezTo>
                    <a:pt x="2397" y="2031"/>
                    <a:pt x="2500" y="1747"/>
                    <a:pt x="2400" y="1475"/>
                  </a:cubicBezTo>
                  <a:lnTo>
                    <a:pt x="2400" y="1475"/>
                  </a:lnTo>
                  <a:cubicBezTo>
                    <a:pt x="2651" y="1372"/>
                    <a:pt x="2638" y="820"/>
                    <a:pt x="2386" y="479"/>
                  </a:cubicBezTo>
                  <a:cubicBezTo>
                    <a:pt x="2292" y="360"/>
                    <a:pt x="2171" y="313"/>
                    <a:pt x="2049" y="313"/>
                  </a:cubicBezTo>
                  <a:cubicBezTo>
                    <a:pt x="1969" y="313"/>
                    <a:pt x="1889" y="333"/>
                    <a:pt x="1815" y="366"/>
                  </a:cubicBezTo>
                  <a:lnTo>
                    <a:pt x="1815" y="366"/>
                  </a:lnTo>
                  <a:cubicBezTo>
                    <a:pt x="1767" y="291"/>
                    <a:pt x="1692" y="212"/>
                    <a:pt x="1583" y="132"/>
                  </a:cubicBezTo>
                  <a:cubicBezTo>
                    <a:pt x="1454" y="38"/>
                    <a:pt x="1345" y="1"/>
                    <a:pt x="12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29" name="Google Shape;5248;p83"/>
            <p:cNvSpPr/>
            <p:nvPr/>
          </p:nvSpPr>
          <p:spPr>
            <a:xfrm>
              <a:off x="2372930" y="2605286"/>
              <a:ext cx="105194" cy="87929"/>
            </a:xfrm>
            <a:custGeom>
              <a:avLst/>
              <a:gdLst/>
              <a:ahLst/>
              <a:cxnLst/>
              <a:rect l="l" t="t" r="r" b="b"/>
              <a:pathLst>
                <a:path w="2559" h="2139" extrusionOk="0">
                  <a:moveTo>
                    <a:pt x="1713" y="445"/>
                  </a:moveTo>
                  <a:cubicBezTo>
                    <a:pt x="1757" y="531"/>
                    <a:pt x="1778" y="640"/>
                    <a:pt x="1735" y="726"/>
                  </a:cubicBezTo>
                  <a:cubicBezTo>
                    <a:pt x="1692" y="791"/>
                    <a:pt x="1627" y="856"/>
                    <a:pt x="1540" y="856"/>
                  </a:cubicBezTo>
                  <a:cubicBezTo>
                    <a:pt x="1518" y="856"/>
                    <a:pt x="1475" y="835"/>
                    <a:pt x="1453" y="791"/>
                  </a:cubicBezTo>
                  <a:cubicBezTo>
                    <a:pt x="1410" y="683"/>
                    <a:pt x="1540" y="531"/>
                    <a:pt x="1713" y="445"/>
                  </a:cubicBezTo>
                  <a:close/>
                  <a:moveTo>
                    <a:pt x="803" y="510"/>
                  </a:moveTo>
                  <a:cubicBezTo>
                    <a:pt x="889" y="575"/>
                    <a:pt x="933" y="705"/>
                    <a:pt x="889" y="813"/>
                  </a:cubicBezTo>
                  <a:cubicBezTo>
                    <a:pt x="889" y="856"/>
                    <a:pt x="868" y="878"/>
                    <a:pt x="846" y="878"/>
                  </a:cubicBezTo>
                  <a:cubicBezTo>
                    <a:pt x="846" y="878"/>
                    <a:pt x="805" y="837"/>
                    <a:pt x="763" y="734"/>
                  </a:cubicBezTo>
                  <a:lnTo>
                    <a:pt x="763" y="734"/>
                  </a:lnTo>
                  <a:cubicBezTo>
                    <a:pt x="781" y="654"/>
                    <a:pt x="782" y="592"/>
                    <a:pt x="803" y="510"/>
                  </a:cubicBezTo>
                  <a:close/>
                  <a:moveTo>
                    <a:pt x="1930" y="1117"/>
                  </a:moveTo>
                  <a:lnTo>
                    <a:pt x="1930" y="1138"/>
                  </a:lnTo>
                  <a:cubicBezTo>
                    <a:pt x="1973" y="1138"/>
                    <a:pt x="2017" y="1160"/>
                    <a:pt x="2060" y="1182"/>
                  </a:cubicBezTo>
                  <a:cubicBezTo>
                    <a:pt x="2147" y="1268"/>
                    <a:pt x="2190" y="1355"/>
                    <a:pt x="2255" y="1463"/>
                  </a:cubicBezTo>
                  <a:cubicBezTo>
                    <a:pt x="2212" y="1463"/>
                    <a:pt x="2169" y="1463"/>
                    <a:pt x="2125" y="1442"/>
                  </a:cubicBezTo>
                  <a:cubicBezTo>
                    <a:pt x="1930" y="1398"/>
                    <a:pt x="1865" y="1247"/>
                    <a:pt x="1865" y="1182"/>
                  </a:cubicBezTo>
                  <a:cubicBezTo>
                    <a:pt x="1887" y="1160"/>
                    <a:pt x="1887" y="1117"/>
                    <a:pt x="1930" y="1117"/>
                  </a:cubicBezTo>
                  <a:close/>
                  <a:moveTo>
                    <a:pt x="911" y="1333"/>
                  </a:moveTo>
                  <a:cubicBezTo>
                    <a:pt x="954" y="1355"/>
                    <a:pt x="998" y="1398"/>
                    <a:pt x="998" y="1463"/>
                  </a:cubicBezTo>
                  <a:cubicBezTo>
                    <a:pt x="1019" y="1594"/>
                    <a:pt x="976" y="1724"/>
                    <a:pt x="868" y="1810"/>
                  </a:cubicBezTo>
                  <a:cubicBezTo>
                    <a:pt x="781" y="1702"/>
                    <a:pt x="759" y="1550"/>
                    <a:pt x="803" y="1420"/>
                  </a:cubicBezTo>
                  <a:cubicBezTo>
                    <a:pt x="803" y="1377"/>
                    <a:pt x="846" y="1355"/>
                    <a:pt x="889" y="1333"/>
                  </a:cubicBezTo>
                  <a:close/>
                  <a:moveTo>
                    <a:pt x="1150" y="76"/>
                  </a:moveTo>
                  <a:cubicBezTo>
                    <a:pt x="1258" y="76"/>
                    <a:pt x="1366" y="119"/>
                    <a:pt x="1453" y="184"/>
                  </a:cubicBezTo>
                  <a:cubicBezTo>
                    <a:pt x="1518" y="249"/>
                    <a:pt x="1583" y="293"/>
                    <a:pt x="1648" y="379"/>
                  </a:cubicBezTo>
                  <a:cubicBezTo>
                    <a:pt x="1475" y="466"/>
                    <a:pt x="1301" y="661"/>
                    <a:pt x="1366" y="835"/>
                  </a:cubicBezTo>
                  <a:cubicBezTo>
                    <a:pt x="1410" y="900"/>
                    <a:pt x="1475" y="943"/>
                    <a:pt x="1540" y="943"/>
                  </a:cubicBezTo>
                  <a:cubicBezTo>
                    <a:pt x="1648" y="921"/>
                    <a:pt x="1735" y="856"/>
                    <a:pt x="1800" y="770"/>
                  </a:cubicBezTo>
                  <a:cubicBezTo>
                    <a:pt x="1843" y="661"/>
                    <a:pt x="1843" y="510"/>
                    <a:pt x="1778" y="401"/>
                  </a:cubicBezTo>
                  <a:cubicBezTo>
                    <a:pt x="1830" y="382"/>
                    <a:pt x="1882" y="372"/>
                    <a:pt x="1933" y="372"/>
                  </a:cubicBezTo>
                  <a:cubicBezTo>
                    <a:pt x="2052" y="372"/>
                    <a:pt x="2164" y="425"/>
                    <a:pt x="2255" y="531"/>
                  </a:cubicBezTo>
                  <a:cubicBezTo>
                    <a:pt x="2407" y="748"/>
                    <a:pt x="2472" y="1008"/>
                    <a:pt x="2429" y="1268"/>
                  </a:cubicBezTo>
                  <a:cubicBezTo>
                    <a:pt x="2407" y="1333"/>
                    <a:pt x="2364" y="1398"/>
                    <a:pt x="2320" y="1442"/>
                  </a:cubicBezTo>
                  <a:cubicBezTo>
                    <a:pt x="2255" y="1333"/>
                    <a:pt x="2190" y="1247"/>
                    <a:pt x="2125" y="1160"/>
                  </a:cubicBezTo>
                  <a:cubicBezTo>
                    <a:pt x="2060" y="1117"/>
                    <a:pt x="1995" y="1073"/>
                    <a:pt x="1930" y="1052"/>
                  </a:cubicBezTo>
                  <a:cubicBezTo>
                    <a:pt x="1865" y="1052"/>
                    <a:pt x="1800" y="1117"/>
                    <a:pt x="1800" y="1182"/>
                  </a:cubicBezTo>
                  <a:cubicBezTo>
                    <a:pt x="1778" y="1312"/>
                    <a:pt x="1865" y="1463"/>
                    <a:pt x="2104" y="1550"/>
                  </a:cubicBezTo>
                  <a:cubicBezTo>
                    <a:pt x="2136" y="1561"/>
                    <a:pt x="2163" y="1566"/>
                    <a:pt x="2190" y="1566"/>
                  </a:cubicBezTo>
                  <a:cubicBezTo>
                    <a:pt x="2217" y="1566"/>
                    <a:pt x="2244" y="1561"/>
                    <a:pt x="2277" y="1550"/>
                  </a:cubicBezTo>
                  <a:lnTo>
                    <a:pt x="2277" y="1550"/>
                  </a:lnTo>
                  <a:cubicBezTo>
                    <a:pt x="2320" y="1637"/>
                    <a:pt x="2299" y="1745"/>
                    <a:pt x="2255" y="1810"/>
                  </a:cubicBezTo>
                  <a:cubicBezTo>
                    <a:pt x="2169" y="1962"/>
                    <a:pt x="1930" y="2049"/>
                    <a:pt x="1583" y="2049"/>
                  </a:cubicBezTo>
                  <a:lnTo>
                    <a:pt x="1518" y="2049"/>
                  </a:lnTo>
                  <a:cubicBezTo>
                    <a:pt x="1491" y="2052"/>
                    <a:pt x="1463" y="2053"/>
                    <a:pt x="1436" y="2053"/>
                  </a:cubicBezTo>
                  <a:cubicBezTo>
                    <a:pt x="1247" y="2053"/>
                    <a:pt x="1065" y="1989"/>
                    <a:pt x="933" y="1875"/>
                  </a:cubicBezTo>
                  <a:cubicBezTo>
                    <a:pt x="1041" y="1767"/>
                    <a:pt x="1106" y="1594"/>
                    <a:pt x="1063" y="1420"/>
                  </a:cubicBezTo>
                  <a:cubicBezTo>
                    <a:pt x="1063" y="1333"/>
                    <a:pt x="998" y="1268"/>
                    <a:pt x="911" y="1247"/>
                  </a:cubicBezTo>
                  <a:cubicBezTo>
                    <a:pt x="824" y="1247"/>
                    <a:pt x="738" y="1290"/>
                    <a:pt x="716" y="1377"/>
                  </a:cubicBezTo>
                  <a:cubicBezTo>
                    <a:pt x="651" y="1529"/>
                    <a:pt x="673" y="1702"/>
                    <a:pt x="781" y="1832"/>
                  </a:cubicBezTo>
                  <a:cubicBezTo>
                    <a:pt x="738" y="1854"/>
                    <a:pt x="689" y="1865"/>
                    <a:pt x="637" y="1865"/>
                  </a:cubicBezTo>
                  <a:cubicBezTo>
                    <a:pt x="586" y="1865"/>
                    <a:pt x="532" y="1854"/>
                    <a:pt x="477" y="1832"/>
                  </a:cubicBezTo>
                  <a:cubicBezTo>
                    <a:pt x="196" y="1767"/>
                    <a:pt x="66" y="1377"/>
                    <a:pt x="109" y="1030"/>
                  </a:cubicBezTo>
                  <a:cubicBezTo>
                    <a:pt x="131" y="770"/>
                    <a:pt x="239" y="488"/>
                    <a:pt x="477" y="445"/>
                  </a:cubicBezTo>
                  <a:cubicBezTo>
                    <a:pt x="564" y="445"/>
                    <a:pt x="629" y="445"/>
                    <a:pt x="716" y="466"/>
                  </a:cubicBezTo>
                  <a:cubicBezTo>
                    <a:pt x="694" y="553"/>
                    <a:pt x="673" y="640"/>
                    <a:pt x="673" y="748"/>
                  </a:cubicBezTo>
                  <a:cubicBezTo>
                    <a:pt x="716" y="900"/>
                    <a:pt x="781" y="965"/>
                    <a:pt x="824" y="965"/>
                  </a:cubicBezTo>
                  <a:cubicBezTo>
                    <a:pt x="889" y="965"/>
                    <a:pt x="933" y="900"/>
                    <a:pt x="954" y="813"/>
                  </a:cubicBezTo>
                  <a:cubicBezTo>
                    <a:pt x="998" y="683"/>
                    <a:pt x="933" y="531"/>
                    <a:pt x="803" y="423"/>
                  </a:cubicBezTo>
                  <a:cubicBezTo>
                    <a:pt x="868" y="249"/>
                    <a:pt x="954" y="76"/>
                    <a:pt x="1150" y="76"/>
                  </a:cubicBezTo>
                  <a:close/>
                  <a:moveTo>
                    <a:pt x="1169" y="0"/>
                  </a:moveTo>
                  <a:cubicBezTo>
                    <a:pt x="986" y="0"/>
                    <a:pt x="842" y="139"/>
                    <a:pt x="759" y="401"/>
                  </a:cubicBezTo>
                  <a:cubicBezTo>
                    <a:pt x="673" y="379"/>
                    <a:pt x="586" y="379"/>
                    <a:pt x="499" y="379"/>
                  </a:cubicBezTo>
                  <a:cubicBezTo>
                    <a:pt x="261" y="423"/>
                    <a:pt x="66" y="683"/>
                    <a:pt x="44" y="1030"/>
                  </a:cubicBezTo>
                  <a:cubicBezTo>
                    <a:pt x="1" y="1398"/>
                    <a:pt x="131" y="1832"/>
                    <a:pt x="477" y="1940"/>
                  </a:cubicBezTo>
                  <a:cubicBezTo>
                    <a:pt x="526" y="1960"/>
                    <a:pt x="584" y="1971"/>
                    <a:pt x="642" y="1971"/>
                  </a:cubicBezTo>
                  <a:cubicBezTo>
                    <a:pt x="714" y="1971"/>
                    <a:pt x="786" y="1955"/>
                    <a:pt x="846" y="1919"/>
                  </a:cubicBezTo>
                  <a:cubicBezTo>
                    <a:pt x="1021" y="2055"/>
                    <a:pt x="1231" y="2139"/>
                    <a:pt x="1445" y="2139"/>
                  </a:cubicBezTo>
                  <a:cubicBezTo>
                    <a:pt x="1469" y="2139"/>
                    <a:pt x="1494" y="2138"/>
                    <a:pt x="1518" y="2136"/>
                  </a:cubicBezTo>
                  <a:lnTo>
                    <a:pt x="1583" y="2136"/>
                  </a:lnTo>
                  <a:cubicBezTo>
                    <a:pt x="1973" y="2114"/>
                    <a:pt x="2212" y="2027"/>
                    <a:pt x="2320" y="1875"/>
                  </a:cubicBezTo>
                  <a:cubicBezTo>
                    <a:pt x="2385" y="1767"/>
                    <a:pt x="2407" y="1637"/>
                    <a:pt x="2364" y="1529"/>
                  </a:cubicBezTo>
                  <a:cubicBezTo>
                    <a:pt x="2429" y="1463"/>
                    <a:pt x="2494" y="1398"/>
                    <a:pt x="2515" y="1290"/>
                  </a:cubicBezTo>
                  <a:cubicBezTo>
                    <a:pt x="2559" y="1008"/>
                    <a:pt x="2494" y="705"/>
                    <a:pt x="2320" y="488"/>
                  </a:cubicBezTo>
                  <a:cubicBezTo>
                    <a:pt x="2234" y="379"/>
                    <a:pt x="2104" y="314"/>
                    <a:pt x="1952" y="314"/>
                  </a:cubicBezTo>
                  <a:cubicBezTo>
                    <a:pt x="1887" y="314"/>
                    <a:pt x="1800" y="314"/>
                    <a:pt x="1735" y="358"/>
                  </a:cubicBezTo>
                  <a:cubicBezTo>
                    <a:pt x="1670" y="271"/>
                    <a:pt x="1605" y="184"/>
                    <a:pt x="1518" y="141"/>
                  </a:cubicBezTo>
                  <a:cubicBezTo>
                    <a:pt x="1392" y="46"/>
                    <a:pt x="1274" y="0"/>
                    <a:pt x="11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30" name="Google Shape;5249;p83"/>
            <p:cNvSpPr/>
            <p:nvPr/>
          </p:nvSpPr>
          <p:spPr>
            <a:xfrm>
              <a:off x="2664380" y="3010562"/>
              <a:ext cx="17841" cy="6043"/>
            </a:xfrm>
            <a:custGeom>
              <a:avLst/>
              <a:gdLst/>
              <a:ahLst/>
              <a:cxnLst/>
              <a:rect l="l" t="t" r="r" b="b"/>
              <a:pathLst>
                <a:path w="434" h="147" extrusionOk="0">
                  <a:moveTo>
                    <a:pt x="33" y="0"/>
                  </a:moveTo>
                  <a:cubicBezTo>
                    <a:pt x="22" y="0"/>
                    <a:pt x="11" y="6"/>
                    <a:pt x="0" y="17"/>
                  </a:cubicBezTo>
                  <a:cubicBezTo>
                    <a:pt x="0" y="38"/>
                    <a:pt x="0" y="60"/>
                    <a:pt x="0" y="82"/>
                  </a:cubicBezTo>
                  <a:cubicBezTo>
                    <a:pt x="65" y="125"/>
                    <a:pt x="130" y="147"/>
                    <a:pt x="195" y="147"/>
                  </a:cubicBezTo>
                  <a:cubicBezTo>
                    <a:pt x="260" y="147"/>
                    <a:pt x="347" y="125"/>
                    <a:pt x="412" y="82"/>
                  </a:cubicBezTo>
                  <a:cubicBezTo>
                    <a:pt x="434" y="82"/>
                    <a:pt x="434" y="60"/>
                    <a:pt x="434" y="38"/>
                  </a:cubicBezTo>
                  <a:cubicBezTo>
                    <a:pt x="412" y="17"/>
                    <a:pt x="390" y="17"/>
                    <a:pt x="369" y="17"/>
                  </a:cubicBezTo>
                  <a:cubicBezTo>
                    <a:pt x="325" y="49"/>
                    <a:pt x="271" y="65"/>
                    <a:pt x="217" y="65"/>
                  </a:cubicBezTo>
                  <a:cubicBezTo>
                    <a:pt x="163" y="65"/>
                    <a:pt x="108" y="49"/>
                    <a:pt x="65" y="17"/>
                  </a:cubicBezTo>
                  <a:cubicBezTo>
                    <a:pt x="54" y="6"/>
                    <a:pt x="43" y="0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31" name="Google Shape;5250;p83"/>
            <p:cNvSpPr/>
            <p:nvPr/>
          </p:nvSpPr>
          <p:spPr>
            <a:xfrm>
              <a:off x="2651883" y="2993625"/>
              <a:ext cx="17882" cy="5180"/>
            </a:xfrm>
            <a:custGeom>
              <a:avLst/>
              <a:gdLst/>
              <a:ahLst/>
              <a:cxnLst/>
              <a:rect l="l" t="t" r="r" b="b"/>
              <a:pathLst>
                <a:path w="435" h="126" extrusionOk="0">
                  <a:moveTo>
                    <a:pt x="33" y="0"/>
                  </a:moveTo>
                  <a:cubicBezTo>
                    <a:pt x="22" y="0"/>
                    <a:pt x="11" y="6"/>
                    <a:pt x="1" y="17"/>
                  </a:cubicBezTo>
                  <a:cubicBezTo>
                    <a:pt x="1" y="17"/>
                    <a:pt x="1" y="60"/>
                    <a:pt x="1" y="60"/>
                  </a:cubicBezTo>
                  <a:cubicBezTo>
                    <a:pt x="66" y="103"/>
                    <a:pt x="131" y="125"/>
                    <a:pt x="196" y="125"/>
                  </a:cubicBezTo>
                  <a:cubicBezTo>
                    <a:pt x="261" y="125"/>
                    <a:pt x="347" y="103"/>
                    <a:pt x="412" y="82"/>
                  </a:cubicBezTo>
                  <a:cubicBezTo>
                    <a:pt x="434" y="82"/>
                    <a:pt x="434" y="38"/>
                    <a:pt x="434" y="17"/>
                  </a:cubicBezTo>
                  <a:cubicBezTo>
                    <a:pt x="420" y="17"/>
                    <a:pt x="405" y="7"/>
                    <a:pt x="391" y="7"/>
                  </a:cubicBezTo>
                  <a:cubicBezTo>
                    <a:pt x="384" y="7"/>
                    <a:pt x="376" y="9"/>
                    <a:pt x="369" y="17"/>
                  </a:cubicBezTo>
                  <a:cubicBezTo>
                    <a:pt x="369" y="17"/>
                    <a:pt x="282" y="55"/>
                    <a:pt x="192" y="55"/>
                  </a:cubicBezTo>
                  <a:cubicBezTo>
                    <a:pt x="147" y="55"/>
                    <a:pt x="102" y="46"/>
                    <a:pt x="66" y="17"/>
                  </a:cubicBezTo>
                  <a:cubicBezTo>
                    <a:pt x="55" y="6"/>
                    <a:pt x="44" y="0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32" name="Google Shape;5251;p83"/>
            <p:cNvSpPr/>
            <p:nvPr/>
          </p:nvSpPr>
          <p:spPr>
            <a:xfrm>
              <a:off x="2630918" y="3003491"/>
              <a:ext cx="18334" cy="5097"/>
            </a:xfrm>
            <a:custGeom>
              <a:avLst/>
              <a:gdLst/>
              <a:ahLst/>
              <a:cxnLst/>
              <a:rect l="l" t="t" r="r" b="b"/>
              <a:pathLst>
                <a:path w="446" h="124" extrusionOk="0">
                  <a:moveTo>
                    <a:pt x="48" y="1"/>
                  </a:moveTo>
                  <a:cubicBezTo>
                    <a:pt x="18" y="1"/>
                    <a:pt x="0" y="47"/>
                    <a:pt x="34" y="80"/>
                  </a:cubicBezTo>
                  <a:cubicBezTo>
                    <a:pt x="77" y="102"/>
                    <a:pt x="142" y="123"/>
                    <a:pt x="207" y="123"/>
                  </a:cubicBezTo>
                  <a:cubicBezTo>
                    <a:pt x="272" y="123"/>
                    <a:pt x="359" y="102"/>
                    <a:pt x="424" y="80"/>
                  </a:cubicBezTo>
                  <a:cubicBezTo>
                    <a:pt x="445" y="80"/>
                    <a:pt x="445" y="37"/>
                    <a:pt x="424" y="37"/>
                  </a:cubicBezTo>
                  <a:cubicBezTo>
                    <a:pt x="424" y="21"/>
                    <a:pt x="413" y="6"/>
                    <a:pt x="399" y="6"/>
                  </a:cubicBezTo>
                  <a:cubicBezTo>
                    <a:pt x="393" y="6"/>
                    <a:pt x="387" y="9"/>
                    <a:pt x="380" y="15"/>
                  </a:cubicBezTo>
                  <a:cubicBezTo>
                    <a:pt x="380" y="15"/>
                    <a:pt x="294" y="54"/>
                    <a:pt x="204" y="54"/>
                  </a:cubicBezTo>
                  <a:cubicBezTo>
                    <a:pt x="159" y="54"/>
                    <a:pt x="113" y="44"/>
                    <a:pt x="77" y="15"/>
                  </a:cubicBezTo>
                  <a:cubicBezTo>
                    <a:pt x="67" y="5"/>
                    <a:pt x="57" y="1"/>
                    <a:pt x="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33" name="Google Shape;5252;p83"/>
            <p:cNvSpPr/>
            <p:nvPr/>
          </p:nvSpPr>
          <p:spPr>
            <a:xfrm>
              <a:off x="2620683" y="2984705"/>
              <a:ext cx="18745" cy="6043"/>
            </a:xfrm>
            <a:custGeom>
              <a:avLst/>
              <a:gdLst/>
              <a:ahLst/>
              <a:cxnLst/>
              <a:rect l="l" t="t" r="r" b="b"/>
              <a:pathLst>
                <a:path w="456" h="147" extrusionOk="0">
                  <a:moveTo>
                    <a:pt x="55" y="1"/>
                  </a:moveTo>
                  <a:cubicBezTo>
                    <a:pt x="44" y="1"/>
                    <a:pt x="33" y="6"/>
                    <a:pt x="22" y="17"/>
                  </a:cubicBezTo>
                  <a:cubicBezTo>
                    <a:pt x="1" y="38"/>
                    <a:pt x="1" y="60"/>
                    <a:pt x="22" y="82"/>
                  </a:cubicBezTo>
                  <a:cubicBezTo>
                    <a:pt x="66" y="125"/>
                    <a:pt x="131" y="147"/>
                    <a:pt x="218" y="147"/>
                  </a:cubicBezTo>
                  <a:cubicBezTo>
                    <a:pt x="283" y="147"/>
                    <a:pt x="348" y="125"/>
                    <a:pt x="434" y="82"/>
                  </a:cubicBezTo>
                  <a:cubicBezTo>
                    <a:pt x="434" y="82"/>
                    <a:pt x="456" y="60"/>
                    <a:pt x="434" y="38"/>
                  </a:cubicBezTo>
                  <a:cubicBezTo>
                    <a:pt x="434" y="17"/>
                    <a:pt x="413" y="17"/>
                    <a:pt x="391" y="17"/>
                  </a:cubicBezTo>
                  <a:cubicBezTo>
                    <a:pt x="337" y="49"/>
                    <a:pt x="283" y="66"/>
                    <a:pt x="231" y="66"/>
                  </a:cubicBezTo>
                  <a:cubicBezTo>
                    <a:pt x="180" y="66"/>
                    <a:pt x="131" y="49"/>
                    <a:pt x="87" y="17"/>
                  </a:cubicBezTo>
                  <a:cubicBezTo>
                    <a:pt x="77" y="6"/>
                    <a:pt x="66" y="1"/>
                    <a:pt x="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34" name="Google Shape;5253;p83"/>
            <p:cNvSpPr/>
            <p:nvPr/>
          </p:nvSpPr>
          <p:spPr>
            <a:xfrm>
              <a:off x="2570244" y="2992886"/>
              <a:ext cx="18416" cy="5919"/>
            </a:xfrm>
            <a:custGeom>
              <a:avLst/>
              <a:gdLst/>
              <a:ahLst/>
              <a:cxnLst/>
              <a:rect l="l" t="t" r="r" b="b"/>
              <a:pathLst>
                <a:path w="448" h="144" extrusionOk="0">
                  <a:moveTo>
                    <a:pt x="54" y="1"/>
                  </a:moveTo>
                  <a:cubicBezTo>
                    <a:pt x="22" y="1"/>
                    <a:pt x="0" y="61"/>
                    <a:pt x="35" y="78"/>
                  </a:cubicBezTo>
                  <a:cubicBezTo>
                    <a:pt x="79" y="121"/>
                    <a:pt x="144" y="143"/>
                    <a:pt x="230" y="143"/>
                  </a:cubicBezTo>
                  <a:cubicBezTo>
                    <a:pt x="295" y="143"/>
                    <a:pt x="360" y="121"/>
                    <a:pt x="426" y="100"/>
                  </a:cubicBezTo>
                  <a:cubicBezTo>
                    <a:pt x="447" y="78"/>
                    <a:pt x="447" y="56"/>
                    <a:pt x="447" y="35"/>
                  </a:cubicBezTo>
                  <a:cubicBezTo>
                    <a:pt x="447" y="13"/>
                    <a:pt x="404" y="13"/>
                    <a:pt x="404" y="13"/>
                  </a:cubicBezTo>
                  <a:cubicBezTo>
                    <a:pt x="389" y="13"/>
                    <a:pt x="307" y="61"/>
                    <a:pt x="216" y="61"/>
                  </a:cubicBezTo>
                  <a:cubicBezTo>
                    <a:pt x="170" y="61"/>
                    <a:pt x="122" y="49"/>
                    <a:pt x="79" y="13"/>
                  </a:cubicBezTo>
                  <a:cubicBezTo>
                    <a:pt x="70" y="4"/>
                    <a:pt x="62" y="1"/>
                    <a:pt x="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35" name="Google Shape;5254;p83"/>
            <p:cNvSpPr/>
            <p:nvPr/>
          </p:nvSpPr>
          <p:spPr>
            <a:xfrm>
              <a:off x="2599307" y="3003203"/>
              <a:ext cx="18745" cy="5385"/>
            </a:xfrm>
            <a:custGeom>
              <a:avLst/>
              <a:gdLst/>
              <a:ahLst/>
              <a:cxnLst/>
              <a:rect l="l" t="t" r="r" b="b"/>
              <a:pathLst>
                <a:path w="456" h="131" extrusionOk="0">
                  <a:moveTo>
                    <a:pt x="22" y="0"/>
                  </a:moveTo>
                  <a:cubicBezTo>
                    <a:pt x="0" y="22"/>
                    <a:pt x="0" y="44"/>
                    <a:pt x="22" y="65"/>
                  </a:cubicBezTo>
                  <a:cubicBezTo>
                    <a:pt x="65" y="109"/>
                    <a:pt x="130" y="130"/>
                    <a:pt x="196" y="130"/>
                  </a:cubicBezTo>
                  <a:cubicBezTo>
                    <a:pt x="282" y="130"/>
                    <a:pt x="347" y="109"/>
                    <a:pt x="412" y="65"/>
                  </a:cubicBezTo>
                  <a:cubicBezTo>
                    <a:pt x="434" y="65"/>
                    <a:pt x="456" y="44"/>
                    <a:pt x="434" y="22"/>
                  </a:cubicBezTo>
                  <a:cubicBezTo>
                    <a:pt x="434" y="0"/>
                    <a:pt x="412" y="0"/>
                    <a:pt x="391" y="0"/>
                  </a:cubicBezTo>
                  <a:cubicBezTo>
                    <a:pt x="391" y="0"/>
                    <a:pt x="304" y="49"/>
                    <a:pt x="214" y="49"/>
                  </a:cubicBezTo>
                  <a:cubicBezTo>
                    <a:pt x="169" y="49"/>
                    <a:pt x="123" y="37"/>
                    <a:pt x="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36" name="Google Shape;5255;p83"/>
            <p:cNvSpPr/>
            <p:nvPr/>
          </p:nvSpPr>
          <p:spPr>
            <a:xfrm>
              <a:off x="2501266" y="2791995"/>
              <a:ext cx="16073" cy="10729"/>
            </a:xfrm>
            <a:custGeom>
              <a:avLst/>
              <a:gdLst/>
              <a:ahLst/>
              <a:cxnLst/>
              <a:rect l="l" t="t" r="r" b="b"/>
              <a:pathLst>
                <a:path w="391" h="261" extrusionOk="0">
                  <a:moveTo>
                    <a:pt x="369" y="0"/>
                  </a:moveTo>
                  <a:cubicBezTo>
                    <a:pt x="217" y="0"/>
                    <a:pt x="87" y="65"/>
                    <a:pt x="22" y="195"/>
                  </a:cubicBezTo>
                  <a:cubicBezTo>
                    <a:pt x="1" y="217"/>
                    <a:pt x="1" y="239"/>
                    <a:pt x="22" y="260"/>
                  </a:cubicBezTo>
                  <a:lnTo>
                    <a:pt x="44" y="260"/>
                  </a:lnTo>
                  <a:cubicBezTo>
                    <a:pt x="44" y="260"/>
                    <a:pt x="66" y="239"/>
                    <a:pt x="87" y="239"/>
                  </a:cubicBezTo>
                  <a:cubicBezTo>
                    <a:pt x="87" y="239"/>
                    <a:pt x="183" y="85"/>
                    <a:pt x="321" y="85"/>
                  </a:cubicBezTo>
                  <a:cubicBezTo>
                    <a:pt x="330" y="85"/>
                    <a:pt x="338" y="86"/>
                    <a:pt x="347" y="87"/>
                  </a:cubicBezTo>
                  <a:cubicBezTo>
                    <a:pt x="369" y="87"/>
                    <a:pt x="391" y="65"/>
                    <a:pt x="391" y="43"/>
                  </a:cubicBezTo>
                  <a:cubicBezTo>
                    <a:pt x="391" y="22"/>
                    <a:pt x="391" y="0"/>
                    <a:pt x="3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37" name="Google Shape;5256;p83"/>
            <p:cNvSpPr/>
            <p:nvPr/>
          </p:nvSpPr>
          <p:spPr>
            <a:xfrm>
              <a:off x="2482563" y="2775799"/>
              <a:ext cx="16073" cy="9989"/>
            </a:xfrm>
            <a:custGeom>
              <a:avLst/>
              <a:gdLst/>
              <a:ahLst/>
              <a:cxnLst/>
              <a:rect l="l" t="t" r="r" b="b"/>
              <a:pathLst>
                <a:path w="391" h="243" extrusionOk="0">
                  <a:moveTo>
                    <a:pt x="306" y="1"/>
                  </a:moveTo>
                  <a:cubicBezTo>
                    <a:pt x="190" y="1"/>
                    <a:pt x="78" y="80"/>
                    <a:pt x="0" y="177"/>
                  </a:cubicBezTo>
                  <a:cubicBezTo>
                    <a:pt x="0" y="199"/>
                    <a:pt x="0" y="221"/>
                    <a:pt x="0" y="242"/>
                  </a:cubicBezTo>
                  <a:lnTo>
                    <a:pt x="22" y="242"/>
                  </a:lnTo>
                  <a:cubicBezTo>
                    <a:pt x="44" y="242"/>
                    <a:pt x="65" y="242"/>
                    <a:pt x="65" y="221"/>
                  </a:cubicBezTo>
                  <a:cubicBezTo>
                    <a:pt x="65" y="221"/>
                    <a:pt x="180" y="67"/>
                    <a:pt x="303" y="67"/>
                  </a:cubicBezTo>
                  <a:cubicBezTo>
                    <a:pt x="310" y="67"/>
                    <a:pt x="318" y="68"/>
                    <a:pt x="325" y="69"/>
                  </a:cubicBezTo>
                  <a:cubicBezTo>
                    <a:pt x="347" y="69"/>
                    <a:pt x="369" y="69"/>
                    <a:pt x="390" y="47"/>
                  </a:cubicBezTo>
                  <a:cubicBezTo>
                    <a:pt x="390" y="26"/>
                    <a:pt x="369" y="4"/>
                    <a:pt x="347" y="4"/>
                  </a:cubicBezTo>
                  <a:cubicBezTo>
                    <a:pt x="334" y="2"/>
                    <a:pt x="320" y="1"/>
                    <a:pt x="3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38" name="Google Shape;5257;p83"/>
            <p:cNvSpPr/>
            <p:nvPr/>
          </p:nvSpPr>
          <p:spPr>
            <a:xfrm>
              <a:off x="2477219" y="2798202"/>
              <a:ext cx="16073" cy="9866"/>
            </a:xfrm>
            <a:custGeom>
              <a:avLst/>
              <a:gdLst/>
              <a:ahLst/>
              <a:cxnLst/>
              <a:rect l="l" t="t" r="r" b="b"/>
              <a:pathLst>
                <a:path w="391" h="240" extrusionOk="0">
                  <a:moveTo>
                    <a:pt x="347" y="1"/>
                  </a:moveTo>
                  <a:cubicBezTo>
                    <a:pt x="217" y="1"/>
                    <a:pt x="87" y="66"/>
                    <a:pt x="0" y="196"/>
                  </a:cubicBezTo>
                  <a:cubicBezTo>
                    <a:pt x="0" y="196"/>
                    <a:pt x="0" y="218"/>
                    <a:pt x="0" y="239"/>
                  </a:cubicBezTo>
                  <a:lnTo>
                    <a:pt x="65" y="239"/>
                  </a:lnTo>
                  <a:cubicBezTo>
                    <a:pt x="65" y="239"/>
                    <a:pt x="180" y="86"/>
                    <a:pt x="320" y="86"/>
                  </a:cubicBezTo>
                  <a:cubicBezTo>
                    <a:pt x="329" y="86"/>
                    <a:pt x="338" y="86"/>
                    <a:pt x="347" y="88"/>
                  </a:cubicBezTo>
                  <a:cubicBezTo>
                    <a:pt x="369" y="88"/>
                    <a:pt x="369" y="66"/>
                    <a:pt x="390" y="44"/>
                  </a:cubicBezTo>
                  <a:cubicBezTo>
                    <a:pt x="390" y="23"/>
                    <a:pt x="369" y="1"/>
                    <a:pt x="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39" name="Google Shape;5258;p83"/>
            <p:cNvSpPr/>
            <p:nvPr/>
          </p:nvSpPr>
          <p:spPr>
            <a:xfrm>
              <a:off x="2509282" y="2769715"/>
              <a:ext cx="16073" cy="10729"/>
            </a:xfrm>
            <a:custGeom>
              <a:avLst/>
              <a:gdLst/>
              <a:ahLst/>
              <a:cxnLst/>
              <a:rect l="l" t="t" r="r" b="b"/>
              <a:pathLst>
                <a:path w="391" h="261" extrusionOk="0">
                  <a:moveTo>
                    <a:pt x="369" y="0"/>
                  </a:moveTo>
                  <a:cubicBezTo>
                    <a:pt x="217" y="0"/>
                    <a:pt x="87" y="87"/>
                    <a:pt x="22" y="195"/>
                  </a:cubicBezTo>
                  <a:cubicBezTo>
                    <a:pt x="1" y="217"/>
                    <a:pt x="1" y="239"/>
                    <a:pt x="22" y="260"/>
                  </a:cubicBezTo>
                  <a:lnTo>
                    <a:pt x="44" y="260"/>
                  </a:lnTo>
                  <a:cubicBezTo>
                    <a:pt x="66" y="260"/>
                    <a:pt x="66" y="260"/>
                    <a:pt x="87" y="239"/>
                  </a:cubicBezTo>
                  <a:cubicBezTo>
                    <a:pt x="87" y="239"/>
                    <a:pt x="183" y="85"/>
                    <a:pt x="321" y="85"/>
                  </a:cubicBezTo>
                  <a:cubicBezTo>
                    <a:pt x="330" y="85"/>
                    <a:pt x="339" y="86"/>
                    <a:pt x="348" y="87"/>
                  </a:cubicBezTo>
                  <a:cubicBezTo>
                    <a:pt x="369" y="87"/>
                    <a:pt x="391" y="65"/>
                    <a:pt x="391" y="43"/>
                  </a:cubicBezTo>
                  <a:cubicBezTo>
                    <a:pt x="391" y="22"/>
                    <a:pt x="391" y="0"/>
                    <a:pt x="3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40" name="Google Shape;5259;p83"/>
            <p:cNvSpPr/>
            <p:nvPr/>
          </p:nvSpPr>
          <p:spPr>
            <a:xfrm>
              <a:off x="2522642" y="2779498"/>
              <a:ext cx="16977" cy="10729"/>
            </a:xfrm>
            <a:custGeom>
              <a:avLst/>
              <a:gdLst/>
              <a:ahLst/>
              <a:cxnLst/>
              <a:rect l="l" t="t" r="r" b="b"/>
              <a:pathLst>
                <a:path w="413" h="261" extrusionOk="0">
                  <a:moveTo>
                    <a:pt x="369" y="1"/>
                  </a:moveTo>
                  <a:cubicBezTo>
                    <a:pt x="218" y="1"/>
                    <a:pt x="88" y="66"/>
                    <a:pt x="23" y="196"/>
                  </a:cubicBezTo>
                  <a:cubicBezTo>
                    <a:pt x="1" y="217"/>
                    <a:pt x="1" y="239"/>
                    <a:pt x="23" y="261"/>
                  </a:cubicBezTo>
                  <a:lnTo>
                    <a:pt x="44" y="261"/>
                  </a:lnTo>
                  <a:cubicBezTo>
                    <a:pt x="66" y="261"/>
                    <a:pt x="66" y="239"/>
                    <a:pt x="88" y="239"/>
                  </a:cubicBezTo>
                  <a:cubicBezTo>
                    <a:pt x="88" y="239"/>
                    <a:pt x="184" y="85"/>
                    <a:pt x="321" y="85"/>
                  </a:cubicBezTo>
                  <a:cubicBezTo>
                    <a:pt x="330" y="85"/>
                    <a:pt x="339" y="86"/>
                    <a:pt x="348" y="87"/>
                  </a:cubicBezTo>
                  <a:cubicBezTo>
                    <a:pt x="369" y="87"/>
                    <a:pt x="391" y="66"/>
                    <a:pt x="391" y="44"/>
                  </a:cubicBezTo>
                  <a:cubicBezTo>
                    <a:pt x="413" y="22"/>
                    <a:pt x="391" y="1"/>
                    <a:pt x="3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41" name="Google Shape;5260;p83"/>
            <p:cNvSpPr/>
            <p:nvPr/>
          </p:nvSpPr>
          <p:spPr>
            <a:xfrm>
              <a:off x="2487002" y="2810699"/>
              <a:ext cx="16073" cy="9825"/>
            </a:xfrm>
            <a:custGeom>
              <a:avLst/>
              <a:gdLst/>
              <a:ahLst/>
              <a:cxnLst/>
              <a:rect l="l" t="t" r="r" b="b"/>
              <a:pathLst>
                <a:path w="391" h="239" extrusionOk="0">
                  <a:moveTo>
                    <a:pt x="369" y="0"/>
                  </a:moveTo>
                  <a:cubicBezTo>
                    <a:pt x="217" y="0"/>
                    <a:pt x="87" y="65"/>
                    <a:pt x="22" y="196"/>
                  </a:cubicBezTo>
                  <a:cubicBezTo>
                    <a:pt x="1" y="196"/>
                    <a:pt x="22" y="217"/>
                    <a:pt x="22" y="239"/>
                  </a:cubicBezTo>
                  <a:lnTo>
                    <a:pt x="87" y="239"/>
                  </a:lnTo>
                  <a:cubicBezTo>
                    <a:pt x="87" y="217"/>
                    <a:pt x="196" y="65"/>
                    <a:pt x="348" y="65"/>
                  </a:cubicBezTo>
                  <a:cubicBezTo>
                    <a:pt x="369" y="65"/>
                    <a:pt x="391" y="65"/>
                    <a:pt x="391" y="44"/>
                  </a:cubicBezTo>
                  <a:cubicBezTo>
                    <a:pt x="391" y="22"/>
                    <a:pt x="391" y="0"/>
                    <a:pt x="3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42" name="Google Shape;5261;p83"/>
            <p:cNvSpPr/>
            <p:nvPr/>
          </p:nvSpPr>
          <p:spPr>
            <a:xfrm>
              <a:off x="2460283" y="2791995"/>
              <a:ext cx="16977" cy="10729"/>
            </a:xfrm>
            <a:custGeom>
              <a:avLst/>
              <a:gdLst/>
              <a:ahLst/>
              <a:cxnLst/>
              <a:rect l="l" t="t" r="r" b="b"/>
              <a:pathLst>
                <a:path w="413" h="261" extrusionOk="0">
                  <a:moveTo>
                    <a:pt x="369" y="0"/>
                  </a:moveTo>
                  <a:cubicBezTo>
                    <a:pt x="217" y="0"/>
                    <a:pt x="87" y="87"/>
                    <a:pt x="22" y="195"/>
                  </a:cubicBezTo>
                  <a:cubicBezTo>
                    <a:pt x="0" y="217"/>
                    <a:pt x="0" y="239"/>
                    <a:pt x="22" y="260"/>
                  </a:cubicBezTo>
                  <a:lnTo>
                    <a:pt x="44" y="260"/>
                  </a:lnTo>
                  <a:cubicBezTo>
                    <a:pt x="65" y="260"/>
                    <a:pt x="65" y="260"/>
                    <a:pt x="87" y="239"/>
                  </a:cubicBezTo>
                  <a:cubicBezTo>
                    <a:pt x="87" y="239"/>
                    <a:pt x="183" y="85"/>
                    <a:pt x="321" y="85"/>
                  </a:cubicBezTo>
                  <a:cubicBezTo>
                    <a:pt x="329" y="85"/>
                    <a:pt x="338" y="86"/>
                    <a:pt x="347" y="87"/>
                  </a:cubicBezTo>
                  <a:cubicBezTo>
                    <a:pt x="369" y="87"/>
                    <a:pt x="390" y="65"/>
                    <a:pt x="390" y="43"/>
                  </a:cubicBezTo>
                  <a:cubicBezTo>
                    <a:pt x="412" y="22"/>
                    <a:pt x="390" y="0"/>
                    <a:pt x="3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43" name="Google Shape;5262;p83"/>
            <p:cNvSpPr/>
            <p:nvPr/>
          </p:nvSpPr>
          <p:spPr>
            <a:xfrm>
              <a:off x="2457611" y="2811603"/>
              <a:ext cx="16073" cy="10729"/>
            </a:xfrm>
            <a:custGeom>
              <a:avLst/>
              <a:gdLst/>
              <a:ahLst/>
              <a:cxnLst/>
              <a:rect l="l" t="t" r="r" b="b"/>
              <a:pathLst>
                <a:path w="391" h="261" extrusionOk="0">
                  <a:moveTo>
                    <a:pt x="347" y="0"/>
                  </a:moveTo>
                  <a:cubicBezTo>
                    <a:pt x="217" y="0"/>
                    <a:pt x="87" y="87"/>
                    <a:pt x="0" y="195"/>
                  </a:cubicBezTo>
                  <a:cubicBezTo>
                    <a:pt x="0" y="217"/>
                    <a:pt x="0" y="239"/>
                    <a:pt x="0" y="260"/>
                  </a:cubicBezTo>
                  <a:lnTo>
                    <a:pt x="22" y="260"/>
                  </a:lnTo>
                  <a:cubicBezTo>
                    <a:pt x="44" y="260"/>
                    <a:pt x="65" y="260"/>
                    <a:pt x="65" y="239"/>
                  </a:cubicBezTo>
                  <a:cubicBezTo>
                    <a:pt x="65" y="239"/>
                    <a:pt x="180" y="85"/>
                    <a:pt x="321" y="85"/>
                  </a:cubicBezTo>
                  <a:cubicBezTo>
                    <a:pt x="329" y="85"/>
                    <a:pt x="338" y="86"/>
                    <a:pt x="347" y="87"/>
                  </a:cubicBezTo>
                  <a:cubicBezTo>
                    <a:pt x="369" y="87"/>
                    <a:pt x="390" y="65"/>
                    <a:pt x="390" y="43"/>
                  </a:cubicBezTo>
                  <a:cubicBezTo>
                    <a:pt x="390" y="22"/>
                    <a:pt x="369" y="22"/>
                    <a:pt x="3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44" name="Google Shape;5263;p83"/>
            <p:cNvSpPr/>
            <p:nvPr/>
          </p:nvSpPr>
          <p:spPr>
            <a:xfrm>
              <a:off x="2437098" y="2806999"/>
              <a:ext cx="13196" cy="15333"/>
            </a:xfrm>
            <a:custGeom>
              <a:avLst/>
              <a:gdLst/>
              <a:ahLst/>
              <a:cxnLst/>
              <a:rect l="l" t="t" r="r" b="b"/>
              <a:pathLst>
                <a:path w="321" h="373" extrusionOk="0">
                  <a:moveTo>
                    <a:pt x="274" y="0"/>
                  </a:moveTo>
                  <a:cubicBezTo>
                    <a:pt x="270" y="0"/>
                    <a:pt x="265" y="1"/>
                    <a:pt x="261" y="4"/>
                  </a:cubicBezTo>
                  <a:cubicBezTo>
                    <a:pt x="66" y="69"/>
                    <a:pt x="22" y="307"/>
                    <a:pt x="22" y="307"/>
                  </a:cubicBezTo>
                  <a:cubicBezTo>
                    <a:pt x="1" y="329"/>
                    <a:pt x="22" y="351"/>
                    <a:pt x="44" y="372"/>
                  </a:cubicBezTo>
                  <a:cubicBezTo>
                    <a:pt x="66" y="372"/>
                    <a:pt x="87" y="351"/>
                    <a:pt x="87" y="329"/>
                  </a:cubicBezTo>
                  <a:cubicBezTo>
                    <a:pt x="87" y="329"/>
                    <a:pt x="131" y="112"/>
                    <a:pt x="282" y="90"/>
                  </a:cubicBezTo>
                  <a:cubicBezTo>
                    <a:pt x="321" y="71"/>
                    <a:pt x="308" y="0"/>
                    <a:pt x="2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45" name="Google Shape;5264;p83"/>
            <p:cNvSpPr/>
            <p:nvPr/>
          </p:nvSpPr>
          <p:spPr>
            <a:xfrm>
              <a:off x="2575259" y="2979361"/>
              <a:ext cx="19115" cy="5180"/>
            </a:xfrm>
            <a:custGeom>
              <a:avLst/>
              <a:gdLst/>
              <a:ahLst/>
              <a:cxnLst/>
              <a:rect l="l" t="t" r="r" b="b"/>
              <a:pathLst>
                <a:path w="465" h="126" extrusionOk="0">
                  <a:moveTo>
                    <a:pt x="54" y="0"/>
                  </a:moveTo>
                  <a:cubicBezTo>
                    <a:pt x="43" y="0"/>
                    <a:pt x="33" y="6"/>
                    <a:pt x="22" y="17"/>
                  </a:cubicBezTo>
                  <a:cubicBezTo>
                    <a:pt x="0" y="17"/>
                    <a:pt x="0" y="38"/>
                    <a:pt x="22" y="60"/>
                  </a:cubicBezTo>
                  <a:cubicBezTo>
                    <a:pt x="65" y="103"/>
                    <a:pt x="130" y="125"/>
                    <a:pt x="217" y="125"/>
                  </a:cubicBezTo>
                  <a:cubicBezTo>
                    <a:pt x="282" y="125"/>
                    <a:pt x="347" y="103"/>
                    <a:pt x="412" y="82"/>
                  </a:cubicBezTo>
                  <a:cubicBezTo>
                    <a:pt x="464" y="64"/>
                    <a:pt x="446" y="5"/>
                    <a:pt x="415" y="5"/>
                  </a:cubicBezTo>
                  <a:cubicBezTo>
                    <a:pt x="407" y="5"/>
                    <a:pt x="399" y="8"/>
                    <a:pt x="390" y="17"/>
                  </a:cubicBezTo>
                  <a:cubicBezTo>
                    <a:pt x="390" y="17"/>
                    <a:pt x="304" y="55"/>
                    <a:pt x="214" y="55"/>
                  </a:cubicBezTo>
                  <a:cubicBezTo>
                    <a:pt x="169" y="55"/>
                    <a:pt x="123" y="46"/>
                    <a:pt x="87" y="17"/>
                  </a:cubicBezTo>
                  <a:cubicBezTo>
                    <a:pt x="76" y="6"/>
                    <a:pt x="65" y="0"/>
                    <a:pt x="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46" name="Google Shape;5265;p83"/>
            <p:cNvSpPr/>
            <p:nvPr/>
          </p:nvSpPr>
          <p:spPr>
            <a:xfrm>
              <a:off x="2552321" y="2988775"/>
              <a:ext cx="18498" cy="5550"/>
            </a:xfrm>
            <a:custGeom>
              <a:avLst/>
              <a:gdLst/>
              <a:ahLst/>
              <a:cxnLst/>
              <a:rect l="l" t="t" r="r" b="b"/>
              <a:pathLst>
                <a:path w="450" h="135" extrusionOk="0">
                  <a:moveTo>
                    <a:pt x="63" y="0"/>
                  </a:moveTo>
                  <a:cubicBezTo>
                    <a:pt x="27" y="0"/>
                    <a:pt x="0" y="51"/>
                    <a:pt x="38" y="70"/>
                  </a:cubicBezTo>
                  <a:cubicBezTo>
                    <a:pt x="81" y="113"/>
                    <a:pt x="146" y="135"/>
                    <a:pt x="211" y="135"/>
                  </a:cubicBezTo>
                  <a:cubicBezTo>
                    <a:pt x="298" y="135"/>
                    <a:pt x="363" y="113"/>
                    <a:pt x="428" y="91"/>
                  </a:cubicBezTo>
                  <a:cubicBezTo>
                    <a:pt x="450" y="70"/>
                    <a:pt x="450" y="48"/>
                    <a:pt x="450" y="26"/>
                  </a:cubicBezTo>
                  <a:cubicBezTo>
                    <a:pt x="428" y="5"/>
                    <a:pt x="406" y="5"/>
                    <a:pt x="385" y="5"/>
                  </a:cubicBezTo>
                  <a:cubicBezTo>
                    <a:pt x="341" y="37"/>
                    <a:pt x="292" y="53"/>
                    <a:pt x="241" y="53"/>
                  </a:cubicBezTo>
                  <a:cubicBezTo>
                    <a:pt x="189" y="53"/>
                    <a:pt x="135" y="37"/>
                    <a:pt x="81" y="5"/>
                  </a:cubicBezTo>
                  <a:cubicBezTo>
                    <a:pt x="75" y="1"/>
                    <a:pt x="69" y="0"/>
                    <a:pt x="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47" name="Google Shape;5266;p83"/>
            <p:cNvSpPr/>
            <p:nvPr/>
          </p:nvSpPr>
          <p:spPr>
            <a:xfrm>
              <a:off x="2680411" y="2994530"/>
              <a:ext cx="18498" cy="6043"/>
            </a:xfrm>
            <a:custGeom>
              <a:avLst/>
              <a:gdLst/>
              <a:ahLst/>
              <a:cxnLst/>
              <a:rect l="l" t="t" r="r" b="b"/>
              <a:pathLst>
                <a:path w="450" h="147" extrusionOk="0">
                  <a:moveTo>
                    <a:pt x="33" y="0"/>
                  </a:moveTo>
                  <a:cubicBezTo>
                    <a:pt x="22" y="0"/>
                    <a:pt x="11" y="5"/>
                    <a:pt x="0" y="16"/>
                  </a:cubicBezTo>
                  <a:cubicBezTo>
                    <a:pt x="0" y="38"/>
                    <a:pt x="0" y="60"/>
                    <a:pt x="0" y="81"/>
                  </a:cubicBezTo>
                  <a:cubicBezTo>
                    <a:pt x="65" y="125"/>
                    <a:pt x="130" y="146"/>
                    <a:pt x="195" y="146"/>
                  </a:cubicBezTo>
                  <a:cubicBezTo>
                    <a:pt x="260" y="146"/>
                    <a:pt x="347" y="125"/>
                    <a:pt x="412" y="103"/>
                  </a:cubicBezTo>
                  <a:cubicBezTo>
                    <a:pt x="450" y="66"/>
                    <a:pt x="422" y="12"/>
                    <a:pt x="386" y="12"/>
                  </a:cubicBezTo>
                  <a:cubicBezTo>
                    <a:pt x="381" y="12"/>
                    <a:pt x="375" y="13"/>
                    <a:pt x="369" y="16"/>
                  </a:cubicBezTo>
                  <a:cubicBezTo>
                    <a:pt x="369" y="16"/>
                    <a:pt x="292" y="55"/>
                    <a:pt x="202" y="55"/>
                  </a:cubicBezTo>
                  <a:cubicBezTo>
                    <a:pt x="157" y="55"/>
                    <a:pt x="109" y="45"/>
                    <a:pt x="65" y="16"/>
                  </a:cubicBezTo>
                  <a:cubicBezTo>
                    <a:pt x="55" y="5"/>
                    <a:pt x="44" y="0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48" name="Google Shape;5267;p83"/>
            <p:cNvSpPr/>
            <p:nvPr/>
          </p:nvSpPr>
          <p:spPr>
            <a:xfrm>
              <a:off x="2688674" y="3008383"/>
              <a:ext cx="19403" cy="5550"/>
            </a:xfrm>
            <a:custGeom>
              <a:avLst/>
              <a:gdLst/>
              <a:ahLst/>
              <a:cxnLst/>
              <a:rect l="l" t="t" r="r" b="b"/>
              <a:pathLst>
                <a:path w="472" h="135" extrusionOk="0">
                  <a:moveTo>
                    <a:pt x="84" y="0"/>
                  </a:moveTo>
                  <a:cubicBezTo>
                    <a:pt x="44" y="0"/>
                    <a:pt x="0" y="54"/>
                    <a:pt x="38" y="91"/>
                  </a:cubicBezTo>
                  <a:cubicBezTo>
                    <a:pt x="103" y="113"/>
                    <a:pt x="168" y="135"/>
                    <a:pt x="233" y="135"/>
                  </a:cubicBezTo>
                  <a:cubicBezTo>
                    <a:pt x="298" y="135"/>
                    <a:pt x="363" y="113"/>
                    <a:pt x="428" y="91"/>
                  </a:cubicBezTo>
                  <a:cubicBezTo>
                    <a:pt x="450" y="70"/>
                    <a:pt x="471" y="48"/>
                    <a:pt x="450" y="26"/>
                  </a:cubicBezTo>
                  <a:cubicBezTo>
                    <a:pt x="450" y="4"/>
                    <a:pt x="428" y="4"/>
                    <a:pt x="406" y="4"/>
                  </a:cubicBezTo>
                  <a:cubicBezTo>
                    <a:pt x="406" y="4"/>
                    <a:pt x="320" y="53"/>
                    <a:pt x="230" y="53"/>
                  </a:cubicBezTo>
                  <a:cubicBezTo>
                    <a:pt x="185" y="53"/>
                    <a:pt x="139" y="41"/>
                    <a:pt x="103" y="4"/>
                  </a:cubicBezTo>
                  <a:cubicBezTo>
                    <a:pt x="97" y="2"/>
                    <a:pt x="91" y="0"/>
                    <a:pt x="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49" name="Google Shape;5268;p83"/>
            <p:cNvSpPr/>
            <p:nvPr/>
          </p:nvSpPr>
          <p:spPr>
            <a:xfrm>
              <a:off x="2845292" y="2971099"/>
              <a:ext cx="13401" cy="13442"/>
            </a:xfrm>
            <a:custGeom>
              <a:avLst/>
              <a:gdLst/>
              <a:ahLst/>
              <a:cxnLst/>
              <a:rect l="l" t="t" r="r" b="b"/>
              <a:pathLst>
                <a:path w="326" h="327" extrusionOk="0">
                  <a:moveTo>
                    <a:pt x="282" y="1"/>
                  </a:moveTo>
                  <a:cubicBezTo>
                    <a:pt x="260" y="1"/>
                    <a:pt x="239" y="1"/>
                    <a:pt x="239" y="23"/>
                  </a:cubicBezTo>
                  <a:cubicBezTo>
                    <a:pt x="239" y="44"/>
                    <a:pt x="174" y="239"/>
                    <a:pt x="22" y="261"/>
                  </a:cubicBezTo>
                  <a:cubicBezTo>
                    <a:pt x="0" y="261"/>
                    <a:pt x="0" y="283"/>
                    <a:pt x="0" y="304"/>
                  </a:cubicBezTo>
                  <a:cubicBezTo>
                    <a:pt x="0" y="326"/>
                    <a:pt x="22" y="326"/>
                    <a:pt x="44" y="326"/>
                  </a:cubicBezTo>
                  <a:cubicBezTo>
                    <a:pt x="239" y="304"/>
                    <a:pt x="325" y="66"/>
                    <a:pt x="325" y="66"/>
                  </a:cubicBezTo>
                  <a:cubicBezTo>
                    <a:pt x="325" y="23"/>
                    <a:pt x="304" y="1"/>
                    <a:pt x="2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50" name="Google Shape;5269;p83"/>
            <p:cNvSpPr/>
            <p:nvPr/>
          </p:nvSpPr>
          <p:spPr>
            <a:xfrm>
              <a:off x="2847060" y="2950257"/>
              <a:ext cx="14305" cy="13771"/>
            </a:xfrm>
            <a:custGeom>
              <a:avLst/>
              <a:gdLst/>
              <a:ahLst/>
              <a:cxnLst/>
              <a:rect l="l" t="t" r="r" b="b"/>
              <a:pathLst>
                <a:path w="348" h="335" extrusionOk="0">
                  <a:moveTo>
                    <a:pt x="286" y="0"/>
                  </a:moveTo>
                  <a:cubicBezTo>
                    <a:pt x="272" y="0"/>
                    <a:pt x="261" y="16"/>
                    <a:pt x="261" y="31"/>
                  </a:cubicBezTo>
                  <a:cubicBezTo>
                    <a:pt x="261" y="31"/>
                    <a:pt x="196" y="226"/>
                    <a:pt x="44" y="248"/>
                  </a:cubicBezTo>
                  <a:cubicBezTo>
                    <a:pt x="22" y="248"/>
                    <a:pt x="1" y="269"/>
                    <a:pt x="1" y="291"/>
                  </a:cubicBezTo>
                  <a:cubicBezTo>
                    <a:pt x="22" y="313"/>
                    <a:pt x="22" y="334"/>
                    <a:pt x="44" y="334"/>
                  </a:cubicBezTo>
                  <a:lnTo>
                    <a:pt x="66" y="334"/>
                  </a:lnTo>
                  <a:cubicBezTo>
                    <a:pt x="261" y="291"/>
                    <a:pt x="326" y="53"/>
                    <a:pt x="326" y="53"/>
                  </a:cubicBezTo>
                  <a:cubicBezTo>
                    <a:pt x="347" y="31"/>
                    <a:pt x="326" y="9"/>
                    <a:pt x="304" y="9"/>
                  </a:cubicBezTo>
                  <a:cubicBezTo>
                    <a:pt x="298" y="3"/>
                    <a:pt x="291" y="0"/>
                    <a:pt x="2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51" name="Google Shape;5270;p83"/>
            <p:cNvSpPr/>
            <p:nvPr/>
          </p:nvSpPr>
          <p:spPr>
            <a:xfrm>
              <a:off x="2859556" y="2954163"/>
              <a:ext cx="14264" cy="13442"/>
            </a:xfrm>
            <a:custGeom>
              <a:avLst/>
              <a:gdLst/>
              <a:ahLst/>
              <a:cxnLst/>
              <a:rect l="l" t="t" r="r" b="b"/>
              <a:pathLst>
                <a:path w="347" h="327" extrusionOk="0">
                  <a:moveTo>
                    <a:pt x="304" y="1"/>
                  </a:moveTo>
                  <a:cubicBezTo>
                    <a:pt x="282" y="1"/>
                    <a:pt x="260" y="1"/>
                    <a:pt x="260" y="23"/>
                  </a:cubicBezTo>
                  <a:cubicBezTo>
                    <a:pt x="260" y="44"/>
                    <a:pt x="195" y="239"/>
                    <a:pt x="43" y="261"/>
                  </a:cubicBezTo>
                  <a:cubicBezTo>
                    <a:pt x="22" y="261"/>
                    <a:pt x="0" y="283"/>
                    <a:pt x="22" y="305"/>
                  </a:cubicBezTo>
                  <a:cubicBezTo>
                    <a:pt x="22" y="326"/>
                    <a:pt x="22" y="326"/>
                    <a:pt x="43" y="326"/>
                  </a:cubicBezTo>
                  <a:lnTo>
                    <a:pt x="65" y="326"/>
                  </a:lnTo>
                  <a:cubicBezTo>
                    <a:pt x="260" y="305"/>
                    <a:pt x="325" y="66"/>
                    <a:pt x="325" y="66"/>
                  </a:cubicBezTo>
                  <a:cubicBezTo>
                    <a:pt x="347" y="44"/>
                    <a:pt x="325" y="1"/>
                    <a:pt x="3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</p:grpSp>
      <p:grpSp>
        <p:nvGrpSpPr>
          <p:cNvPr id="208" name="Google Shape;5786;p83"/>
          <p:cNvGrpSpPr/>
          <p:nvPr/>
        </p:nvGrpSpPr>
        <p:grpSpPr>
          <a:xfrm>
            <a:off x="866272" y="5729855"/>
            <a:ext cx="954952" cy="958855"/>
            <a:chOff x="852275" y="1768528"/>
            <a:chExt cx="927979" cy="931771"/>
          </a:xfrm>
        </p:grpSpPr>
        <p:sp>
          <p:nvSpPr>
            <p:cNvPr id="209" name="Google Shape;5787;p83"/>
            <p:cNvSpPr/>
            <p:nvPr/>
          </p:nvSpPr>
          <p:spPr>
            <a:xfrm>
              <a:off x="1157339" y="1768528"/>
              <a:ext cx="284790" cy="451807"/>
            </a:xfrm>
            <a:custGeom>
              <a:avLst/>
              <a:gdLst/>
              <a:ahLst/>
              <a:cxnLst/>
              <a:rect l="l" t="t" r="r" b="b"/>
              <a:pathLst>
                <a:path w="5789" h="9184" extrusionOk="0">
                  <a:moveTo>
                    <a:pt x="3296" y="1790"/>
                  </a:moveTo>
                  <a:cubicBezTo>
                    <a:pt x="3382" y="2116"/>
                    <a:pt x="3317" y="2181"/>
                    <a:pt x="3296" y="2202"/>
                  </a:cubicBezTo>
                  <a:cubicBezTo>
                    <a:pt x="3287" y="2207"/>
                    <a:pt x="3278" y="2208"/>
                    <a:pt x="3270" y="2208"/>
                  </a:cubicBezTo>
                  <a:cubicBezTo>
                    <a:pt x="3237" y="2208"/>
                    <a:pt x="3209" y="2181"/>
                    <a:pt x="3209" y="2181"/>
                  </a:cubicBezTo>
                  <a:cubicBezTo>
                    <a:pt x="3122" y="2116"/>
                    <a:pt x="3079" y="2007"/>
                    <a:pt x="3122" y="1920"/>
                  </a:cubicBezTo>
                  <a:cubicBezTo>
                    <a:pt x="3144" y="1834"/>
                    <a:pt x="3209" y="1790"/>
                    <a:pt x="3296" y="1790"/>
                  </a:cubicBezTo>
                  <a:close/>
                  <a:moveTo>
                    <a:pt x="4618" y="4349"/>
                  </a:moveTo>
                  <a:cubicBezTo>
                    <a:pt x="4705" y="4349"/>
                    <a:pt x="4792" y="4349"/>
                    <a:pt x="4878" y="4392"/>
                  </a:cubicBezTo>
                  <a:cubicBezTo>
                    <a:pt x="4792" y="4566"/>
                    <a:pt x="4662" y="4652"/>
                    <a:pt x="4531" y="4652"/>
                  </a:cubicBezTo>
                  <a:cubicBezTo>
                    <a:pt x="4336" y="4631"/>
                    <a:pt x="4293" y="4609"/>
                    <a:pt x="4271" y="4522"/>
                  </a:cubicBezTo>
                  <a:cubicBezTo>
                    <a:pt x="4250" y="4457"/>
                    <a:pt x="4380" y="4370"/>
                    <a:pt x="4531" y="4349"/>
                  </a:cubicBezTo>
                  <a:close/>
                  <a:moveTo>
                    <a:pt x="4510" y="7211"/>
                  </a:moveTo>
                  <a:cubicBezTo>
                    <a:pt x="4640" y="7232"/>
                    <a:pt x="4748" y="7254"/>
                    <a:pt x="4835" y="7319"/>
                  </a:cubicBezTo>
                  <a:cubicBezTo>
                    <a:pt x="4752" y="7385"/>
                    <a:pt x="4657" y="7413"/>
                    <a:pt x="4558" y="7413"/>
                  </a:cubicBezTo>
                  <a:cubicBezTo>
                    <a:pt x="4528" y="7413"/>
                    <a:pt x="4497" y="7411"/>
                    <a:pt x="4466" y="7406"/>
                  </a:cubicBezTo>
                  <a:cubicBezTo>
                    <a:pt x="4423" y="7384"/>
                    <a:pt x="4401" y="7362"/>
                    <a:pt x="4401" y="7297"/>
                  </a:cubicBezTo>
                  <a:cubicBezTo>
                    <a:pt x="4380" y="7276"/>
                    <a:pt x="4401" y="7232"/>
                    <a:pt x="4445" y="7211"/>
                  </a:cubicBezTo>
                  <a:close/>
                  <a:moveTo>
                    <a:pt x="933" y="1"/>
                  </a:moveTo>
                  <a:cubicBezTo>
                    <a:pt x="438" y="1"/>
                    <a:pt x="60" y="78"/>
                    <a:pt x="44" y="78"/>
                  </a:cubicBezTo>
                  <a:cubicBezTo>
                    <a:pt x="44" y="78"/>
                    <a:pt x="22" y="99"/>
                    <a:pt x="22" y="99"/>
                  </a:cubicBezTo>
                  <a:lnTo>
                    <a:pt x="0" y="2463"/>
                  </a:lnTo>
                  <a:cubicBezTo>
                    <a:pt x="0" y="2484"/>
                    <a:pt x="22" y="2484"/>
                    <a:pt x="44" y="2484"/>
                  </a:cubicBezTo>
                  <a:cubicBezTo>
                    <a:pt x="65" y="2484"/>
                    <a:pt x="87" y="2484"/>
                    <a:pt x="87" y="2463"/>
                  </a:cubicBezTo>
                  <a:lnTo>
                    <a:pt x="109" y="143"/>
                  </a:lnTo>
                  <a:cubicBezTo>
                    <a:pt x="198" y="128"/>
                    <a:pt x="512" y="78"/>
                    <a:pt x="910" y="78"/>
                  </a:cubicBezTo>
                  <a:cubicBezTo>
                    <a:pt x="1676" y="78"/>
                    <a:pt x="2751" y="264"/>
                    <a:pt x="3122" y="1248"/>
                  </a:cubicBezTo>
                  <a:cubicBezTo>
                    <a:pt x="3187" y="1400"/>
                    <a:pt x="3231" y="1552"/>
                    <a:pt x="3274" y="1704"/>
                  </a:cubicBezTo>
                  <a:cubicBezTo>
                    <a:pt x="3187" y="1725"/>
                    <a:pt x="3101" y="1790"/>
                    <a:pt x="3057" y="1899"/>
                  </a:cubicBezTo>
                  <a:cubicBezTo>
                    <a:pt x="3014" y="2029"/>
                    <a:pt x="3057" y="2159"/>
                    <a:pt x="3166" y="2246"/>
                  </a:cubicBezTo>
                  <a:cubicBezTo>
                    <a:pt x="3191" y="2271"/>
                    <a:pt x="3231" y="2282"/>
                    <a:pt x="3269" y="2282"/>
                  </a:cubicBezTo>
                  <a:cubicBezTo>
                    <a:pt x="3296" y="2282"/>
                    <a:pt x="3321" y="2276"/>
                    <a:pt x="3339" y="2267"/>
                  </a:cubicBezTo>
                  <a:cubicBezTo>
                    <a:pt x="3426" y="2202"/>
                    <a:pt x="3447" y="2051"/>
                    <a:pt x="3382" y="1769"/>
                  </a:cubicBezTo>
                  <a:lnTo>
                    <a:pt x="3664" y="1769"/>
                  </a:lnTo>
                  <a:cubicBezTo>
                    <a:pt x="4228" y="1834"/>
                    <a:pt x="5160" y="2289"/>
                    <a:pt x="5052" y="3720"/>
                  </a:cubicBezTo>
                  <a:cubicBezTo>
                    <a:pt x="5030" y="3937"/>
                    <a:pt x="4987" y="4154"/>
                    <a:pt x="4900" y="4349"/>
                  </a:cubicBezTo>
                  <a:cubicBezTo>
                    <a:pt x="4819" y="4300"/>
                    <a:pt x="4725" y="4276"/>
                    <a:pt x="4638" y="4276"/>
                  </a:cubicBezTo>
                  <a:cubicBezTo>
                    <a:pt x="4609" y="4276"/>
                    <a:pt x="4580" y="4278"/>
                    <a:pt x="4553" y="4284"/>
                  </a:cubicBezTo>
                  <a:cubicBezTo>
                    <a:pt x="4336" y="4305"/>
                    <a:pt x="4185" y="4414"/>
                    <a:pt x="4185" y="4544"/>
                  </a:cubicBezTo>
                  <a:cubicBezTo>
                    <a:pt x="4185" y="4609"/>
                    <a:pt x="4228" y="4717"/>
                    <a:pt x="4531" y="4739"/>
                  </a:cubicBezTo>
                  <a:cubicBezTo>
                    <a:pt x="4705" y="4739"/>
                    <a:pt x="4857" y="4609"/>
                    <a:pt x="4943" y="4457"/>
                  </a:cubicBezTo>
                  <a:cubicBezTo>
                    <a:pt x="5117" y="4566"/>
                    <a:pt x="5334" y="4826"/>
                    <a:pt x="5442" y="5368"/>
                  </a:cubicBezTo>
                  <a:cubicBezTo>
                    <a:pt x="5681" y="6560"/>
                    <a:pt x="5139" y="7124"/>
                    <a:pt x="4965" y="7254"/>
                  </a:cubicBezTo>
                  <a:lnTo>
                    <a:pt x="4922" y="7297"/>
                  </a:lnTo>
                  <a:cubicBezTo>
                    <a:pt x="4819" y="7212"/>
                    <a:pt x="4677" y="7154"/>
                    <a:pt x="4536" y="7154"/>
                  </a:cubicBezTo>
                  <a:cubicBezTo>
                    <a:pt x="4498" y="7154"/>
                    <a:pt x="4460" y="7158"/>
                    <a:pt x="4423" y="7167"/>
                  </a:cubicBezTo>
                  <a:cubicBezTo>
                    <a:pt x="4358" y="7189"/>
                    <a:pt x="4315" y="7254"/>
                    <a:pt x="4336" y="7341"/>
                  </a:cubicBezTo>
                  <a:cubicBezTo>
                    <a:pt x="4336" y="7406"/>
                    <a:pt x="4380" y="7471"/>
                    <a:pt x="4445" y="7514"/>
                  </a:cubicBezTo>
                  <a:cubicBezTo>
                    <a:pt x="4484" y="7519"/>
                    <a:pt x="4523" y="7522"/>
                    <a:pt x="4561" y="7522"/>
                  </a:cubicBezTo>
                  <a:cubicBezTo>
                    <a:pt x="4694" y="7522"/>
                    <a:pt x="4821" y="7490"/>
                    <a:pt x="4922" y="7406"/>
                  </a:cubicBezTo>
                  <a:cubicBezTo>
                    <a:pt x="4965" y="7449"/>
                    <a:pt x="5030" y="7514"/>
                    <a:pt x="5073" y="7579"/>
                  </a:cubicBezTo>
                  <a:cubicBezTo>
                    <a:pt x="5247" y="7818"/>
                    <a:pt x="5420" y="8338"/>
                    <a:pt x="4748" y="9140"/>
                  </a:cubicBezTo>
                  <a:cubicBezTo>
                    <a:pt x="4727" y="9140"/>
                    <a:pt x="4727" y="9183"/>
                    <a:pt x="4748" y="9183"/>
                  </a:cubicBezTo>
                  <a:lnTo>
                    <a:pt x="4813" y="9183"/>
                  </a:lnTo>
                  <a:cubicBezTo>
                    <a:pt x="5529" y="8338"/>
                    <a:pt x="5334" y="7796"/>
                    <a:pt x="5139" y="7514"/>
                  </a:cubicBezTo>
                  <a:cubicBezTo>
                    <a:pt x="5095" y="7449"/>
                    <a:pt x="5052" y="7406"/>
                    <a:pt x="4987" y="7341"/>
                  </a:cubicBezTo>
                  <a:lnTo>
                    <a:pt x="5030" y="7319"/>
                  </a:lnTo>
                  <a:cubicBezTo>
                    <a:pt x="5204" y="7167"/>
                    <a:pt x="5789" y="6582"/>
                    <a:pt x="5529" y="5346"/>
                  </a:cubicBezTo>
                  <a:cubicBezTo>
                    <a:pt x="5399" y="4761"/>
                    <a:pt x="5182" y="4500"/>
                    <a:pt x="4987" y="4370"/>
                  </a:cubicBezTo>
                  <a:cubicBezTo>
                    <a:pt x="5073" y="4175"/>
                    <a:pt x="5117" y="3937"/>
                    <a:pt x="5139" y="3720"/>
                  </a:cubicBezTo>
                  <a:cubicBezTo>
                    <a:pt x="5204" y="2809"/>
                    <a:pt x="4770" y="1790"/>
                    <a:pt x="3686" y="1682"/>
                  </a:cubicBezTo>
                  <a:lnTo>
                    <a:pt x="3361" y="1682"/>
                  </a:lnTo>
                  <a:cubicBezTo>
                    <a:pt x="3317" y="1530"/>
                    <a:pt x="3274" y="1378"/>
                    <a:pt x="3209" y="1227"/>
                  </a:cubicBezTo>
                  <a:cubicBezTo>
                    <a:pt x="2822" y="198"/>
                    <a:pt x="1727" y="1"/>
                    <a:pt x="9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0" name="Google Shape;5788;p83"/>
            <p:cNvSpPr/>
            <p:nvPr/>
          </p:nvSpPr>
          <p:spPr>
            <a:xfrm>
              <a:off x="1188234" y="1803506"/>
              <a:ext cx="182464" cy="417912"/>
            </a:xfrm>
            <a:custGeom>
              <a:avLst/>
              <a:gdLst/>
              <a:ahLst/>
              <a:cxnLst/>
              <a:rect l="l" t="t" r="r" b="b"/>
              <a:pathLst>
                <a:path w="3709" h="8495" extrusionOk="0">
                  <a:moveTo>
                    <a:pt x="1584" y="1665"/>
                  </a:moveTo>
                  <a:cubicBezTo>
                    <a:pt x="1540" y="1697"/>
                    <a:pt x="1497" y="1714"/>
                    <a:pt x="1456" y="1714"/>
                  </a:cubicBezTo>
                  <a:cubicBezTo>
                    <a:pt x="1416" y="1714"/>
                    <a:pt x="1378" y="1697"/>
                    <a:pt x="1345" y="1665"/>
                  </a:cubicBezTo>
                  <a:close/>
                  <a:moveTo>
                    <a:pt x="2039" y="3443"/>
                  </a:moveTo>
                  <a:cubicBezTo>
                    <a:pt x="2126" y="3443"/>
                    <a:pt x="2234" y="3486"/>
                    <a:pt x="2299" y="3551"/>
                  </a:cubicBezTo>
                  <a:lnTo>
                    <a:pt x="2321" y="3551"/>
                  </a:lnTo>
                  <a:cubicBezTo>
                    <a:pt x="2256" y="3638"/>
                    <a:pt x="2169" y="3681"/>
                    <a:pt x="2061" y="3703"/>
                  </a:cubicBezTo>
                  <a:cubicBezTo>
                    <a:pt x="2050" y="3708"/>
                    <a:pt x="2038" y="3711"/>
                    <a:pt x="2025" y="3711"/>
                  </a:cubicBezTo>
                  <a:cubicBezTo>
                    <a:pt x="1986" y="3711"/>
                    <a:pt x="1941" y="3686"/>
                    <a:pt x="1909" y="3638"/>
                  </a:cubicBezTo>
                  <a:cubicBezTo>
                    <a:pt x="1887" y="3594"/>
                    <a:pt x="1887" y="3529"/>
                    <a:pt x="1931" y="3486"/>
                  </a:cubicBezTo>
                  <a:cubicBezTo>
                    <a:pt x="1952" y="3443"/>
                    <a:pt x="1996" y="3443"/>
                    <a:pt x="2039" y="3443"/>
                  </a:cubicBezTo>
                  <a:close/>
                  <a:moveTo>
                    <a:pt x="2581" y="5069"/>
                  </a:moveTo>
                  <a:cubicBezTo>
                    <a:pt x="2624" y="5069"/>
                    <a:pt x="2689" y="5134"/>
                    <a:pt x="2798" y="5220"/>
                  </a:cubicBezTo>
                  <a:cubicBezTo>
                    <a:pt x="2689" y="5329"/>
                    <a:pt x="2624" y="5329"/>
                    <a:pt x="2603" y="5329"/>
                  </a:cubicBezTo>
                  <a:cubicBezTo>
                    <a:pt x="2538" y="5285"/>
                    <a:pt x="2494" y="5220"/>
                    <a:pt x="2516" y="5134"/>
                  </a:cubicBezTo>
                  <a:cubicBezTo>
                    <a:pt x="2516" y="5090"/>
                    <a:pt x="2538" y="5069"/>
                    <a:pt x="2581" y="5069"/>
                  </a:cubicBezTo>
                  <a:close/>
                  <a:moveTo>
                    <a:pt x="2841" y="6716"/>
                  </a:moveTo>
                  <a:cubicBezTo>
                    <a:pt x="2906" y="6738"/>
                    <a:pt x="2971" y="6760"/>
                    <a:pt x="3036" y="6825"/>
                  </a:cubicBezTo>
                  <a:lnTo>
                    <a:pt x="2971" y="6868"/>
                  </a:lnTo>
                  <a:cubicBezTo>
                    <a:pt x="2851" y="6988"/>
                    <a:pt x="2758" y="7027"/>
                    <a:pt x="2714" y="7027"/>
                  </a:cubicBezTo>
                  <a:cubicBezTo>
                    <a:pt x="2702" y="7027"/>
                    <a:pt x="2694" y="7024"/>
                    <a:pt x="2689" y="7020"/>
                  </a:cubicBezTo>
                  <a:cubicBezTo>
                    <a:pt x="2646" y="7020"/>
                    <a:pt x="2646" y="6977"/>
                    <a:pt x="2646" y="6933"/>
                  </a:cubicBezTo>
                  <a:cubicBezTo>
                    <a:pt x="2668" y="6846"/>
                    <a:pt x="2711" y="6760"/>
                    <a:pt x="2798" y="6716"/>
                  </a:cubicBezTo>
                  <a:close/>
                  <a:moveTo>
                    <a:pt x="272" y="1"/>
                  </a:moveTo>
                  <a:cubicBezTo>
                    <a:pt x="267" y="1"/>
                    <a:pt x="261" y="6"/>
                    <a:pt x="261" y="17"/>
                  </a:cubicBezTo>
                  <a:cubicBezTo>
                    <a:pt x="239" y="17"/>
                    <a:pt x="239" y="17"/>
                    <a:pt x="239" y="39"/>
                  </a:cubicBezTo>
                  <a:lnTo>
                    <a:pt x="1" y="2098"/>
                  </a:lnTo>
                  <a:cubicBezTo>
                    <a:pt x="1" y="2120"/>
                    <a:pt x="23" y="2131"/>
                    <a:pt x="44" y="2131"/>
                  </a:cubicBezTo>
                  <a:cubicBezTo>
                    <a:pt x="66" y="2131"/>
                    <a:pt x="88" y="2120"/>
                    <a:pt x="88" y="2098"/>
                  </a:cubicBezTo>
                  <a:lnTo>
                    <a:pt x="305" y="82"/>
                  </a:lnTo>
                  <a:cubicBezTo>
                    <a:pt x="500" y="125"/>
                    <a:pt x="1345" y="299"/>
                    <a:pt x="1584" y="819"/>
                  </a:cubicBezTo>
                  <a:cubicBezTo>
                    <a:pt x="1714" y="1058"/>
                    <a:pt x="1735" y="1340"/>
                    <a:pt x="1649" y="1600"/>
                  </a:cubicBezTo>
                  <a:cubicBezTo>
                    <a:pt x="1600" y="1594"/>
                    <a:pt x="1552" y="1592"/>
                    <a:pt x="1508" y="1592"/>
                  </a:cubicBezTo>
                  <a:cubicBezTo>
                    <a:pt x="1376" y="1592"/>
                    <a:pt x="1275" y="1616"/>
                    <a:pt x="1258" y="1665"/>
                  </a:cubicBezTo>
                  <a:cubicBezTo>
                    <a:pt x="1237" y="1686"/>
                    <a:pt x="1237" y="1708"/>
                    <a:pt x="1302" y="1752"/>
                  </a:cubicBezTo>
                  <a:cubicBezTo>
                    <a:pt x="1356" y="1795"/>
                    <a:pt x="1416" y="1817"/>
                    <a:pt x="1475" y="1817"/>
                  </a:cubicBezTo>
                  <a:cubicBezTo>
                    <a:pt x="1535" y="1817"/>
                    <a:pt x="1594" y="1795"/>
                    <a:pt x="1649" y="1752"/>
                  </a:cubicBezTo>
                  <a:cubicBezTo>
                    <a:pt x="1670" y="1730"/>
                    <a:pt x="1670" y="1730"/>
                    <a:pt x="1692" y="1708"/>
                  </a:cubicBezTo>
                  <a:cubicBezTo>
                    <a:pt x="1909" y="1730"/>
                    <a:pt x="2104" y="1817"/>
                    <a:pt x="2299" y="1925"/>
                  </a:cubicBezTo>
                  <a:cubicBezTo>
                    <a:pt x="2646" y="2098"/>
                    <a:pt x="2798" y="2489"/>
                    <a:pt x="2668" y="2857"/>
                  </a:cubicBezTo>
                  <a:cubicBezTo>
                    <a:pt x="2603" y="3096"/>
                    <a:pt x="2516" y="3313"/>
                    <a:pt x="2386" y="3508"/>
                  </a:cubicBezTo>
                  <a:lnTo>
                    <a:pt x="2364" y="3486"/>
                  </a:lnTo>
                  <a:cubicBezTo>
                    <a:pt x="2241" y="3412"/>
                    <a:pt x="2125" y="3373"/>
                    <a:pt x="2032" y="3373"/>
                  </a:cubicBezTo>
                  <a:cubicBezTo>
                    <a:pt x="1961" y="3373"/>
                    <a:pt x="1903" y="3396"/>
                    <a:pt x="1866" y="3443"/>
                  </a:cubicBezTo>
                  <a:cubicBezTo>
                    <a:pt x="1822" y="3508"/>
                    <a:pt x="1800" y="3616"/>
                    <a:pt x="1844" y="3703"/>
                  </a:cubicBezTo>
                  <a:cubicBezTo>
                    <a:pt x="1880" y="3756"/>
                    <a:pt x="1959" y="3795"/>
                    <a:pt x="2035" y="3795"/>
                  </a:cubicBezTo>
                  <a:cubicBezTo>
                    <a:pt x="2051" y="3795"/>
                    <a:pt x="2067" y="3793"/>
                    <a:pt x="2082" y="3789"/>
                  </a:cubicBezTo>
                  <a:cubicBezTo>
                    <a:pt x="2212" y="3768"/>
                    <a:pt x="2321" y="3703"/>
                    <a:pt x="2386" y="3616"/>
                  </a:cubicBezTo>
                  <a:cubicBezTo>
                    <a:pt x="2798" y="3898"/>
                    <a:pt x="3210" y="4483"/>
                    <a:pt x="3015" y="4874"/>
                  </a:cubicBezTo>
                  <a:cubicBezTo>
                    <a:pt x="2971" y="4982"/>
                    <a:pt x="2906" y="5090"/>
                    <a:pt x="2841" y="5199"/>
                  </a:cubicBezTo>
                  <a:cubicBezTo>
                    <a:pt x="2776" y="5090"/>
                    <a:pt x="2668" y="5025"/>
                    <a:pt x="2559" y="5004"/>
                  </a:cubicBezTo>
                  <a:cubicBezTo>
                    <a:pt x="2494" y="5004"/>
                    <a:pt x="2429" y="5069"/>
                    <a:pt x="2429" y="5134"/>
                  </a:cubicBezTo>
                  <a:cubicBezTo>
                    <a:pt x="2408" y="5264"/>
                    <a:pt x="2473" y="5350"/>
                    <a:pt x="2559" y="5416"/>
                  </a:cubicBezTo>
                  <a:cubicBezTo>
                    <a:pt x="2579" y="5420"/>
                    <a:pt x="2598" y="5423"/>
                    <a:pt x="2618" y="5423"/>
                  </a:cubicBezTo>
                  <a:cubicBezTo>
                    <a:pt x="2686" y="5423"/>
                    <a:pt x="2757" y="5391"/>
                    <a:pt x="2841" y="5307"/>
                  </a:cubicBezTo>
                  <a:cubicBezTo>
                    <a:pt x="2950" y="5459"/>
                    <a:pt x="3036" y="5611"/>
                    <a:pt x="3101" y="5784"/>
                  </a:cubicBezTo>
                  <a:cubicBezTo>
                    <a:pt x="3253" y="6088"/>
                    <a:pt x="3253" y="6456"/>
                    <a:pt x="3080" y="6781"/>
                  </a:cubicBezTo>
                  <a:cubicBezTo>
                    <a:pt x="3026" y="6710"/>
                    <a:pt x="2942" y="6667"/>
                    <a:pt x="2853" y="6667"/>
                  </a:cubicBezTo>
                  <a:cubicBezTo>
                    <a:pt x="2835" y="6667"/>
                    <a:pt x="2816" y="6669"/>
                    <a:pt x="2798" y="6673"/>
                  </a:cubicBezTo>
                  <a:cubicBezTo>
                    <a:pt x="2668" y="6716"/>
                    <a:pt x="2581" y="6825"/>
                    <a:pt x="2581" y="6933"/>
                  </a:cubicBezTo>
                  <a:cubicBezTo>
                    <a:pt x="2559" y="7020"/>
                    <a:pt x="2603" y="7085"/>
                    <a:pt x="2646" y="7107"/>
                  </a:cubicBezTo>
                  <a:cubicBezTo>
                    <a:pt x="2667" y="7117"/>
                    <a:pt x="2691" y="7123"/>
                    <a:pt x="2717" y="7123"/>
                  </a:cubicBezTo>
                  <a:cubicBezTo>
                    <a:pt x="2798" y="7123"/>
                    <a:pt x="2905" y="7070"/>
                    <a:pt x="3036" y="6955"/>
                  </a:cubicBezTo>
                  <a:lnTo>
                    <a:pt x="3080" y="6890"/>
                  </a:lnTo>
                  <a:lnTo>
                    <a:pt x="3123" y="6955"/>
                  </a:lnTo>
                  <a:cubicBezTo>
                    <a:pt x="3622" y="7627"/>
                    <a:pt x="2884" y="8429"/>
                    <a:pt x="2884" y="8429"/>
                  </a:cubicBezTo>
                  <a:cubicBezTo>
                    <a:pt x="2884" y="8429"/>
                    <a:pt x="2884" y="8472"/>
                    <a:pt x="2884" y="8472"/>
                  </a:cubicBezTo>
                  <a:lnTo>
                    <a:pt x="2928" y="8472"/>
                  </a:lnTo>
                  <a:cubicBezTo>
                    <a:pt x="2928" y="8494"/>
                    <a:pt x="2928" y="8494"/>
                    <a:pt x="2928" y="8494"/>
                  </a:cubicBezTo>
                  <a:cubicBezTo>
                    <a:pt x="2950" y="8494"/>
                    <a:pt x="3708" y="7670"/>
                    <a:pt x="3166" y="6933"/>
                  </a:cubicBezTo>
                  <a:lnTo>
                    <a:pt x="3123" y="6846"/>
                  </a:lnTo>
                  <a:cubicBezTo>
                    <a:pt x="3318" y="6521"/>
                    <a:pt x="3340" y="6109"/>
                    <a:pt x="3166" y="5762"/>
                  </a:cubicBezTo>
                  <a:cubicBezTo>
                    <a:pt x="3101" y="5589"/>
                    <a:pt x="2993" y="5416"/>
                    <a:pt x="2884" y="5264"/>
                  </a:cubicBezTo>
                  <a:cubicBezTo>
                    <a:pt x="2950" y="5155"/>
                    <a:pt x="3036" y="5025"/>
                    <a:pt x="3080" y="4917"/>
                  </a:cubicBezTo>
                  <a:cubicBezTo>
                    <a:pt x="3296" y="4483"/>
                    <a:pt x="2863" y="3876"/>
                    <a:pt x="2429" y="3551"/>
                  </a:cubicBezTo>
                  <a:cubicBezTo>
                    <a:pt x="2581" y="3356"/>
                    <a:pt x="2668" y="3117"/>
                    <a:pt x="2733" y="2879"/>
                  </a:cubicBezTo>
                  <a:cubicBezTo>
                    <a:pt x="2928" y="2163"/>
                    <a:pt x="2386" y="1860"/>
                    <a:pt x="2039" y="1730"/>
                  </a:cubicBezTo>
                  <a:cubicBezTo>
                    <a:pt x="1931" y="1686"/>
                    <a:pt x="1822" y="1643"/>
                    <a:pt x="1714" y="1643"/>
                  </a:cubicBezTo>
                  <a:cubicBezTo>
                    <a:pt x="1800" y="1361"/>
                    <a:pt x="1757" y="1079"/>
                    <a:pt x="1627" y="819"/>
                  </a:cubicBezTo>
                  <a:cubicBezTo>
                    <a:pt x="1367" y="191"/>
                    <a:pt x="326" y="17"/>
                    <a:pt x="283" y="17"/>
                  </a:cubicBezTo>
                  <a:cubicBezTo>
                    <a:pt x="283" y="6"/>
                    <a:pt x="277" y="1"/>
                    <a:pt x="2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1" name="Google Shape;5789;p83"/>
            <p:cNvSpPr/>
            <p:nvPr/>
          </p:nvSpPr>
          <p:spPr>
            <a:xfrm>
              <a:off x="1551989" y="2210997"/>
              <a:ext cx="228265" cy="261471"/>
            </a:xfrm>
            <a:custGeom>
              <a:avLst/>
              <a:gdLst/>
              <a:ahLst/>
              <a:cxnLst/>
              <a:rect l="l" t="t" r="r" b="b"/>
              <a:pathLst>
                <a:path w="4640" h="5315" extrusionOk="0">
                  <a:moveTo>
                    <a:pt x="1886" y="3290"/>
                  </a:moveTo>
                  <a:cubicBezTo>
                    <a:pt x="1908" y="3290"/>
                    <a:pt x="1930" y="3290"/>
                    <a:pt x="1995" y="3377"/>
                  </a:cubicBezTo>
                  <a:cubicBezTo>
                    <a:pt x="2038" y="3420"/>
                    <a:pt x="2060" y="3485"/>
                    <a:pt x="2016" y="3528"/>
                  </a:cubicBezTo>
                  <a:cubicBezTo>
                    <a:pt x="1973" y="3572"/>
                    <a:pt x="1930" y="3593"/>
                    <a:pt x="1886" y="3593"/>
                  </a:cubicBezTo>
                  <a:cubicBezTo>
                    <a:pt x="1865" y="3420"/>
                    <a:pt x="1886" y="3290"/>
                    <a:pt x="1886" y="3290"/>
                  </a:cubicBezTo>
                  <a:close/>
                  <a:moveTo>
                    <a:pt x="3924" y="3832"/>
                  </a:moveTo>
                  <a:cubicBezTo>
                    <a:pt x="3968" y="3832"/>
                    <a:pt x="4011" y="3832"/>
                    <a:pt x="4033" y="3853"/>
                  </a:cubicBezTo>
                  <a:lnTo>
                    <a:pt x="4033" y="3875"/>
                  </a:lnTo>
                  <a:cubicBezTo>
                    <a:pt x="4054" y="4027"/>
                    <a:pt x="3968" y="4157"/>
                    <a:pt x="3838" y="4200"/>
                  </a:cubicBezTo>
                  <a:cubicBezTo>
                    <a:pt x="3822" y="4205"/>
                    <a:pt x="3809" y="4208"/>
                    <a:pt x="3798" y="4208"/>
                  </a:cubicBezTo>
                  <a:cubicBezTo>
                    <a:pt x="3761" y="4208"/>
                    <a:pt x="3741" y="4180"/>
                    <a:pt x="3707" y="4114"/>
                  </a:cubicBezTo>
                  <a:cubicBezTo>
                    <a:pt x="3686" y="4027"/>
                    <a:pt x="3642" y="3919"/>
                    <a:pt x="3772" y="3853"/>
                  </a:cubicBezTo>
                  <a:cubicBezTo>
                    <a:pt x="3816" y="3832"/>
                    <a:pt x="3859" y="3832"/>
                    <a:pt x="3903" y="3832"/>
                  </a:cubicBezTo>
                  <a:close/>
                  <a:moveTo>
                    <a:pt x="2927" y="4070"/>
                  </a:moveTo>
                  <a:cubicBezTo>
                    <a:pt x="3035" y="4114"/>
                    <a:pt x="3274" y="4309"/>
                    <a:pt x="3252" y="4461"/>
                  </a:cubicBezTo>
                  <a:cubicBezTo>
                    <a:pt x="3252" y="4526"/>
                    <a:pt x="3144" y="4591"/>
                    <a:pt x="2970" y="4634"/>
                  </a:cubicBezTo>
                  <a:cubicBezTo>
                    <a:pt x="2927" y="4547"/>
                    <a:pt x="2905" y="4439"/>
                    <a:pt x="2884" y="4352"/>
                  </a:cubicBezTo>
                  <a:cubicBezTo>
                    <a:pt x="2862" y="4157"/>
                    <a:pt x="2884" y="4070"/>
                    <a:pt x="2927" y="4070"/>
                  </a:cubicBezTo>
                  <a:close/>
                  <a:moveTo>
                    <a:pt x="1870" y="0"/>
                  </a:moveTo>
                  <a:cubicBezTo>
                    <a:pt x="1696" y="0"/>
                    <a:pt x="1528" y="27"/>
                    <a:pt x="1366" y="81"/>
                  </a:cubicBezTo>
                  <a:cubicBezTo>
                    <a:pt x="455" y="363"/>
                    <a:pt x="22" y="1360"/>
                    <a:pt x="22" y="1404"/>
                  </a:cubicBezTo>
                  <a:cubicBezTo>
                    <a:pt x="0" y="1425"/>
                    <a:pt x="22" y="1447"/>
                    <a:pt x="43" y="1469"/>
                  </a:cubicBezTo>
                  <a:cubicBezTo>
                    <a:pt x="65" y="1469"/>
                    <a:pt x="87" y="1469"/>
                    <a:pt x="87" y="1447"/>
                  </a:cubicBezTo>
                  <a:cubicBezTo>
                    <a:pt x="87" y="1425"/>
                    <a:pt x="520" y="428"/>
                    <a:pt x="1388" y="146"/>
                  </a:cubicBezTo>
                  <a:cubicBezTo>
                    <a:pt x="1542" y="99"/>
                    <a:pt x="1702" y="75"/>
                    <a:pt x="1868" y="75"/>
                  </a:cubicBezTo>
                  <a:cubicBezTo>
                    <a:pt x="2237" y="75"/>
                    <a:pt x="2631" y="195"/>
                    <a:pt x="3035" y="450"/>
                  </a:cubicBezTo>
                  <a:cubicBezTo>
                    <a:pt x="3859" y="970"/>
                    <a:pt x="3556" y="1729"/>
                    <a:pt x="3296" y="2336"/>
                  </a:cubicBezTo>
                  <a:cubicBezTo>
                    <a:pt x="3144" y="2683"/>
                    <a:pt x="3014" y="2986"/>
                    <a:pt x="3122" y="3181"/>
                  </a:cubicBezTo>
                  <a:cubicBezTo>
                    <a:pt x="3187" y="3290"/>
                    <a:pt x="3317" y="3377"/>
                    <a:pt x="3447" y="3377"/>
                  </a:cubicBezTo>
                  <a:cubicBezTo>
                    <a:pt x="3686" y="3398"/>
                    <a:pt x="3903" y="3550"/>
                    <a:pt x="4011" y="3767"/>
                  </a:cubicBezTo>
                  <a:cubicBezTo>
                    <a:pt x="3975" y="3758"/>
                    <a:pt x="3935" y="3753"/>
                    <a:pt x="3895" y="3753"/>
                  </a:cubicBezTo>
                  <a:cubicBezTo>
                    <a:pt x="3838" y="3753"/>
                    <a:pt x="3780" y="3763"/>
                    <a:pt x="3729" y="3788"/>
                  </a:cubicBezTo>
                  <a:cubicBezTo>
                    <a:pt x="3599" y="3853"/>
                    <a:pt x="3556" y="3984"/>
                    <a:pt x="3642" y="4135"/>
                  </a:cubicBezTo>
                  <a:cubicBezTo>
                    <a:pt x="3664" y="4244"/>
                    <a:pt x="3772" y="4287"/>
                    <a:pt x="3859" y="4287"/>
                  </a:cubicBezTo>
                  <a:cubicBezTo>
                    <a:pt x="4033" y="4222"/>
                    <a:pt x="4141" y="4049"/>
                    <a:pt x="4119" y="3875"/>
                  </a:cubicBezTo>
                  <a:lnTo>
                    <a:pt x="4119" y="3875"/>
                  </a:lnTo>
                  <a:cubicBezTo>
                    <a:pt x="4228" y="3919"/>
                    <a:pt x="4314" y="4005"/>
                    <a:pt x="4380" y="4092"/>
                  </a:cubicBezTo>
                  <a:cubicBezTo>
                    <a:pt x="4531" y="4352"/>
                    <a:pt x="4553" y="4677"/>
                    <a:pt x="4423" y="4959"/>
                  </a:cubicBezTo>
                  <a:cubicBezTo>
                    <a:pt x="4293" y="5144"/>
                    <a:pt x="4100" y="5250"/>
                    <a:pt x="3885" y="5250"/>
                  </a:cubicBezTo>
                  <a:cubicBezTo>
                    <a:pt x="3848" y="5250"/>
                    <a:pt x="3810" y="5247"/>
                    <a:pt x="3772" y="5241"/>
                  </a:cubicBezTo>
                  <a:cubicBezTo>
                    <a:pt x="3447" y="5219"/>
                    <a:pt x="3144" y="5024"/>
                    <a:pt x="3014" y="4721"/>
                  </a:cubicBezTo>
                  <a:cubicBezTo>
                    <a:pt x="3209" y="4656"/>
                    <a:pt x="3317" y="4569"/>
                    <a:pt x="3339" y="4461"/>
                  </a:cubicBezTo>
                  <a:cubicBezTo>
                    <a:pt x="3361" y="4265"/>
                    <a:pt x="3100" y="4049"/>
                    <a:pt x="2949" y="3984"/>
                  </a:cubicBezTo>
                  <a:cubicBezTo>
                    <a:pt x="2927" y="3984"/>
                    <a:pt x="2884" y="3984"/>
                    <a:pt x="2862" y="4005"/>
                  </a:cubicBezTo>
                  <a:cubicBezTo>
                    <a:pt x="2775" y="4114"/>
                    <a:pt x="2797" y="4395"/>
                    <a:pt x="2905" y="4656"/>
                  </a:cubicBezTo>
                  <a:lnTo>
                    <a:pt x="2775" y="4656"/>
                  </a:lnTo>
                  <a:cubicBezTo>
                    <a:pt x="2756" y="4658"/>
                    <a:pt x="2737" y="4659"/>
                    <a:pt x="2718" y="4659"/>
                  </a:cubicBezTo>
                  <a:cubicBezTo>
                    <a:pt x="2317" y="4659"/>
                    <a:pt x="2054" y="4224"/>
                    <a:pt x="1930" y="3810"/>
                  </a:cubicBezTo>
                  <a:cubicBezTo>
                    <a:pt x="1930" y="3767"/>
                    <a:pt x="1908" y="3723"/>
                    <a:pt x="1908" y="3680"/>
                  </a:cubicBezTo>
                  <a:cubicBezTo>
                    <a:pt x="1973" y="3680"/>
                    <a:pt x="2038" y="3637"/>
                    <a:pt x="2081" y="3593"/>
                  </a:cubicBezTo>
                  <a:cubicBezTo>
                    <a:pt x="2146" y="3507"/>
                    <a:pt x="2146" y="3398"/>
                    <a:pt x="2060" y="3311"/>
                  </a:cubicBezTo>
                  <a:cubicBezTo>
                    <a:pt x="2012" y="3248"/>
                    <a:pt x="1964" y="3208"/>
                    <a:pt x="1917" y="3208"/>
                  </a:cubicBezTo>
                  <a:cubicBezTo>
                    <a:pt x="1899" y="3208"/>
                    <a:pt x="1882" y="3213"/>
                    <a:pt x="1865" y="3225"/>
                  </a:cubicBezTo>
                  <a:cubicBezTo>
                    <a:pt x="1800" y="3268"/>
                    <a:pt x="1778" y="3398"/>
                    <a:pt x="1800" y="3572"/>
                  </a:cubicBezTo>
                  <a:cubicBezTo>
                    <a:pt x="1604" y="3463"/>
                    <a:pt x="1474" y="3051"/>
                    <a:pt x="1734" y="2184"/>
                  </a:cubicBezTo>
                  <a:cubicBezTo>
                    <a:pt x="1821" y="1837"/>
                    <a:pt x="1800" y="1599"/>
                    <a:pt x="1648" y="1469"/>
                  </a:cubicBezTo>
                  <a:cubicBezTo>
                    <a:pt x="1549" y="1386"/>
                    <a:pt x="1409" y="1355"/>
                    <a:pt x="1254" y="1355"/>
                  </a:cubicBezTo>
                  <a:cubicBezTo>
                    <a:pt x="795" y="1355"/>
                    <a:pt x="206" y="1626"/>
                    <a:pt x="173" y="1642"/>
                  </a:cubicBezTo>
                  <a:cubicBezTo>
                    <a:pt x="152" y="1642"/>
                    <a:pt x="152" y="1664"/>
                    <a:pt x="152" y="1685"/>
                  </a:cubicBezTo>
                  <a:cubicBezTo>
                    <a:pt x="152" y="1701"/>
                    <a:pt x="163" y="1716"/>
                    <a:pt x="177" y="1716"/>
                  </a:cubicBezTo>
                  <a:cubicBezTo>
                    <a:pt x="182" y="1716"/>
                    <a:pt x="189" y="1713"/>
                    <a:pt x="195" y="1707"/>
                  </a:cubicBezTo>
                  <a:cubicBezTo>
                    <a:pt x="212" y="1707"/>
                    <a:pt x="802" y="1433"/>
                    <a:pt x="1238" y="1433"/>
                  </a:cubicBezTo>
                  <a:cubicBezTo>
                    <a:pt x="1376" y="1433"/>
                    <a:pt x="1499" y="1460"/>
                    <a:pt x="1583" y="1534"/>
                  </a:cubicBezTo>
                  <a:cubicBezTo>
                    <a:pt x="1713" y="1642"/>
                    <a:pt x="1734" y="1881"/>
                    <a:pt x="1648" y="2162"/>
                  </a:cubicBezTo>
                  <a:cubicBezTo>
                    <a:pt x="1561" y="2444"/>
                    <a:pt x="1323" y="3398"/>
                    <a:pt x="1756" y="3637"/>
                  </a:cubicBezTo>
                  <a:lnTo>
                    <a:pt x="1821" y="3658"/>
                  </a:lnTo>
                  <a:cubicBezTo>
                    <a:pt x="1821" y="3723"/>
                    <a:pt x="1843" y="3788"/>
                    <a:pt x="1865" y="3832"/>
                  </a:cubicBezTo>
                  <a:cubicBezTo>
                    <a:pt x="1989" y="4288"/>
                    <a:pt x="2293" y="4745"/>
                    <a:pt x="2737" y="4745"/>
                  </a:cubicBezTo>
                  <a:cubicBezTo>
                    <a:pt x="2757" y="4745"/>
                    <a:pt x="2777" y="4744"/>
                    <a:pt x="2797" y="4742"/>
                  </a:cubicBezTo>
                  <a:lnTo>
                    <a:pt x="2927" y="4721"/>
                  </a:lnTo>
                  <a:cubicBezTo>
                    <a:pt x="3079" y="5068"/>
                    <a:pt x="3404" y="5306"/>
                    <a:pt x="3772" y="5306"/>
                  </a:cubicBezTo>
                  <a:lnTo>
                    <a:pt x="3816" y="5306"/>
                  </a:lnTo>
                  <a:cubicBezTo>
                    <a:pt x="3849" y="5312"/>
                    <a:pt x="3883" y="5314"/>
                    <a:pt x="3916" y="5314"/>
                  </a:cubicBezTo>
                  <a:cubicBezTo>
                    <a:pt x="4141" y="5314"/>
                    <a:pt x="4356" y="5191"/>
                    <a:pt x="4488" y="5003"/>
                  </a:cubicBezTo>
                  <a:cubicBezTo>
                    <a:pt x="4640" y="4699"/>
                    <a:pt x="4618" y="4352"/>
                    <a:pt x="4445" y="4049"/>
                  </a:cubicBezTo>
                  <a:cubicBezTo>
                    <a:pt x="4380" y="3919"/>
                    <a:pt x="4249" y="3832"/>
                    <a:pt x="4119" y="3788"/>
                  </a:cubicBezTo>
                  <a:cubicBezTo>
                    <a:pt x="4076" y="3637"/>
                    <a:pt x="3946" y="3398"/>
                    <a:pt x="3469" y="3311"/>
                  </a:cubicBezTo>
                  <a:cubicBezTo>
                    <a:pt x="3361" y="3290"/>
                    <a:pt x="3252" y="3225"/>
                    <a:pt x="3209" y="3138"/>
                  </a:cubicBezTo>
                  <a:cubicBezTo>
                    <a:pt x="3100" y="2965"/>
                    <a:pt x="3230" y="2683"/>
                    <a:pt x="3361" y="2358"/>
                  </a:cubicBezTo>
                  <a:cubicBezTo>
                    <a:pt x="3621" y="1729"/>
                    <a:pt x="3968" y="927"/>
                    <a:pt x="3079" y="385"/>
                  </a:cubicBezTo>
                  <a:cubicBezTo>
                    <a:pt x="2661" y="131"/>
                    <a:pt x="2253" y="0"/>
                    <a:pt x="1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2" name="Google Shape;5790;p83"/>
            <p:cNvSpPr/>
            <p:nvPr/>
          </p:nvSpPr>
          <p:spPr>
            <a:xfrm>
              <a:off x="852275" y="1873660"/>
              <a:ext cx="788743" cy="607903"/>
            </a:xfrm>
            <a:custGeom>
              <a:avLst/>
              <a:gdLst/>
              <a:ahLst/>
              <a:cxnLst/>
              <a:rect l="l" t="t" r="r" b="b"/>
              <a:pathLst>
                <a:path w="16033" h="12357" extrusionOk="0">
                  <a:moveTo>
                    <a:pt x="6982" y="0"/>
                  </a:moveTo>
                  <a:cubicBezTo>
                    <a:pt x="6028" y="0"/>
                    <a:pt x="1" y="1626"/>
                    <a:pt x="1258" y="3903"/>
                  </a:cubicBezTo>
                  <a:cubicBezTo>
                    <a:pt x="1300" y="3978"/>
                    <a:pt x="1462" y="4008"/>
                    <a:pt x="1697" y="4008"/>
                  </a:cubicBezTo>
                  <a:cubicBezTo>
                    <a:pt x="2691" y="4008"/>
                    <a:pt x="4987" y="3469"/>
                    <a:pt x="4987" y="3469"/>
                  </a:cubicBezTo>
                  <a:lnTo>
                    <a:pt x="4987" y="3469"/>
                  </a:lnTo>
                  <a:cubicBezTo>
                    <a:pt x="4987" y="3469"/>
                    <a:pt x="4293" y="8933"/>
                    <a:pt x="5139" y="12011"/>
                  </a:cubicBezTo>
                  <a:cubicBezTo>
                    <a:pt x="5173" y="12146"/>
                    <a:pt x="7710" y="12356"/>
                    <a:pt x="10205" y="12356"/>
                  </a:cubicBezTo>
                  <a:cubicBezTo>
                    <a:pt x="12529" y="12356"/>
                    <a:pt x="14815" y="12174"/>
                    <a:pt x="15004" y="11578"/>
                  </a:cubicBezTo>
                  <a:cubicBezTo>
                    <a:pt x="15384" y="10394"/>
                    <a:pt x="16033" y="6714"/>
                    <a:pt x="9990" y="6714"/>
                  </a:cubicBezTo>
                  <a:cubicBezTo>
                    <a:pt x="9837" y="6714"/>
                    <a:pt x="9680" y="6716"/>
                    <a:pt x="9518" y="6721"/>
                  </a:cubicBezTo>
                  <a:cubicBezTo>
                    <a:pt x="9518" y="6721"/>
                    <a:pt x="7936" y="22"/>
                    <a:pt x="69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3" name="Google Shape;5791;p83"/>
            <p:cNvSpPr/>
            <p:nvPr/>
          </p:nvSpPr>
          <p:spPr>
            <a:xfrm>
              <a:off x="870428" y="1953406"/>
              <a:ext cx="168542" cy="126726"/>
            </a:xfrm>
            <a:custGeom>
              <a:avLst/>
              <a:gdLst/>
              <a:ahLst/>
              <a:cxnLst/>
              <a:rect l="l" t="t" r="r" b="b"/>
              <a:pathLst>
                <a:path w="3426" h="2576" extrusionOk="0">
                  <a:moveTo>
                    <a:pt x="2116" y="1"/>
                  </a:moveTo>
                  <a:cubicBezTo>
                    <a:pt x="2041" y="1"/>
                    <a:pt x="1964" y="22"/>
                    <a:pt x="1886" y="70"/>
                  </a:cubicBezTo>
                  <a:cubicBezTo>
                    <a:pt x="1019" y="569"/>
                    <a:pt x="0" y="1718"/>
                    <a:pt x="369" y="2347"/>
                  </a:cubicBezTo>
                  <a:cubicBezTo>
                    <a:pt x="467" y="2514"/>
                    <a:pt x="729" y="2575"/>
                    <a:pt x="1061" y="2575"/>
                  </a:cubicBezTo>
                  <a:cubicBezTo>
                    <a:pt x="1978" y="2575"/>
                    <a:pt x="3426" y="2108"/>
                    <a:pt x="3426" y="2108"/>
                  </a:cubicBezTo>
                  <a:cubicBezTo>
                    <a:pt x="3426" y="2108"/>
                    <a:pt x="2854" y="1"/>
                    <a:pt x="2116" y="1"/>
                  </a:cubicBezTo>
                  <a:close/>
                </a:path>
              </a:pathLst>
            </a:custGeom>
            <a:solidFill>
              <a:srgbClr val="A5B7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4" name="Google Shape;5792;p83"/>
            <p:cNvSpPr/>
            <p:nvPr/>
          </p:nvSpPr>
          <p:spPr>
            <a:xfrm>
              <a:off x="1125313" y="1923348"/>
              <a:ext cx="35273" cy="52737"/>
            </a:xfrm>
            <a:custGeom>
              <a:avLst/>
              <a:gdLst/>
              <a:ahLst/>
              <a:cxnLst/>
              <a:rect l="l" t="t" r="r" b="b"/>
              <a:pathLst>
                <a:path w="717" h="1072" extrusionOk="0">
                  <a:moveTo>
                    <a:pt x="220" y="0"/>
                  </a:moveTo>
                  <a:cubicBezTo>
                    <a:pt x="205" y="0"/>
                    <a:pt x="190" y="16"/>
                    <a:pt x="174" y="31"/>
                  </a:cubicBezTo>
                  <a:cubicBezTo>
                    <a:pt x="153" y="161"/>
                    <a:pt x="1" y="877"/>
                    <a:pt x="153" y="1028"/>
                  </a:cubicBezTo>
                  <a:cubicBezTo>
                    <a:pt x="174" y="1050"/>
                    <a:pt x="196" y="1050"/>
                    <a:pt x="218" y="1072"/>
                  </a:cubicBezTo>
                  <a:lnTo>
                    <a:pt x="239" y="1050"/>
                  </a:lnTo>
                  <a:cubicBezTo>
                    <a:pt x="434" y="1007"/>
                    <a:pt x="651" y="465"/>
                    <a:pt x="695" y="334"/>
                  </a:cubicBezTo>
                  <a:cubicBezTo>
                    <a:pt x="716" y="313"/>
                    <a:pt x="695" y="291"/>
                    <a:pt x="673" y="291"/>
                  </a:cubicBezTo>
                  <a:cubicBezTo>
                    <a:pt x="651" y="291"/>
                    <a:pt x="630" y="291"/>
                    <a:pt x="630" y="313"/>
                  </a:cubicBezTo>
                  <a:cubicBezTo>
                    <a:pt x="521" y="573"/>
                    <a:pt x="326" y="942"/>
                    <a:pt x="239" y="985"/>
                  </a:cubicBezTo>
                  <a:lnTo>
                    <a:pt x="218" y="985"/>
                  </a:lnTo>
                  <a:cubicBezTo>
                    <a:pt x="109" y="877"/>
                    <a:pt x="196" y="356"/>
                    <a:pt x="261" y="53"/>
                  </a:cubicBezTo>
                  <a:cubicBezTo>
                    <a:pt x="261" y="31"/>
                    <a:pt x="261" y="9"/>
                    <a:pt x="239" y="9"/>
                  </a:cubicBezTo>
                  <a:cubicBezTo>
                    <a:pt x="233" y="3"/>
                    <a:pt x="227" y="0"/>
                    <a:pt x="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5" name="Google Shape;5793;p83"/>
            <p:cNvSpPr/>
            <p:nvPr/>
          </p:nvSpPr>
          <p:spPr>
            <a:xfrm>
              <a:off x="923757" y="2025724"/>
              <a:ext cx="49097" cy="35716"/>
            </a:xfrm>
            <a:custGeom>
              <a:avLst/>
              <a:gdLst/>
              <a:ahLst/>
              <a:cxnLst/>
              <a:rect l="l" t="t" r="r" b="b"/>
              <a:pathLst>
                <a:path w="998" h="726" extrusionOk="0">
                  <a:moveTo>
                    <a:pt x="886" y="1"/>
                  </a:moveTo>
                  <a:cubicBezTo>
                    <a:pt x="660" y="1"/>
                    <a:pt x="161" y="499"/>
                    <a:pt x="0" y="660"/>
                  </a:cubicBezTo>
                  <a:cubicBezTo>
                    <a:pt x="0" y="682"/>
                    <a:pt x="0" y="703"/>
                    <a:pt x="0" y="703"/>
                  </a:cubicBezTo>
                  <a:cubicBezTo>
                    <a:pt x="11" y="714"/>
                    <a:pt x="16" y="720"/>
                    <a:pt x="22" y="720"/>
                  </a:cubicBezTo>
                  <a:cubicBezTo>
                    <a:pt x="27" y="720"/>
                    <a:pt x="33" y="714"/>
                    <a:pt x="44" y="703"/>
                  </a:cubicBezTo>
                  <a:cubicBezTo>
                    <a:pt x="44" y="725"/>
                    <a:pt x="65" y="725"/>
                    <a:pt x="65" y="725"/>
                  </a:cubicBezTo>
                  <a:cubicBezTo>
                    <a:pt x="372" y="398"/>
                    <a:pt x="756" y="71"/>
                    <a:pt x="871" y="71"/>
                  </a:cubicBezTo>
                  <a:cubicBezTo>
                    <a:pt x="878" y="71"/>
                    <a:pt x="884" y="72"/>
                    <a:pt x="889" y="75"/>
                  </a:cubicBezTo>
                  <a:cubicBezTo>
                    <a:pt x="911" y="75"/>
                    <a:pt x="911" y="96"/>
                    <a:pt x="911" y="118"/>
                  </a:cubicBezTo>
                  <a:cubicBezTo>
                    <a:pt x="932" y="291"/>
                    <a:pt x="802" y="443"/>
                    <a:pt x="607" y="465"/>
                  </a:cubicBezTo>
                  <a:cubicBezTo>
                    <a:pt x="586" y="465"/>
                    <a:pt x="586" y="487"/>
                    <a:pt x="586" y="508"/>
                  </a:cubicBezTo>
                  <a:cubicBezTo>
                    <a:pt x="586" y="530"/>
                    <a:pt x="607" y="552"/>
                    <a:pt x="629" y="552"/>
                  </a:cubicBezTo>
                  <a:cubicBezTo>
                    <a:pt x="846" y="530"/>
                    <a:pt x="997" y="335"/>
                    <a:pt x="997" y="118"/>
                  </a:cubicBezTo>
                  <a:cubicBezTo>
                    <a:pt x="997" y="75"/>
                    <a:pt x="976" y="31"/>
                    <a:pt x="932" y="10"/>
                  </a:cubicBezTo>
                  <a:cubicBezTo>
                    <a:pt x="919" y="3"/>
                    <a:pt x="903" y="1"/>
                    <a:pt x="8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6" name="Google Shape;5794;p83"/>
            <p:cNvSpPr/>
            <p:nvPr/>
          </p:nvSpPr>
          <p:spPr>
            <a:xfrm>
              <a:off x="915197" y="1998421"/>
              <a:ext cx="38470" cy="57657"/>
            </a:xfrm>
            <a:custGeom>
              <a:avLst/>
              <a:gdLst/>
              <a:ahLst/>
              <a:cxnLst/>
              <a:rect l="l" t="t" r="r" b="b"/>
              <a:pathLst>
                <a:path w="782" h="1172" extrusionOk="0">
                  <a:moveTo>
                    <a:pt x="608" y="1"/>
                  </a:moveTo>
                  <a:cubicBezTo>
                    <a:pt x="434" y="1"/>
                    <a:pt x="283" y="88"/>
                    <a:pt x="174" y="218"/>
                  </a:cubicBezTo>
                  <a:cubicBezTo>
                    <a:pt x="109" y="304"/>
                    <a:pt x="87" y="435"/>
                    <a:pt x="131" y="521"/>
                  </a:cubicBezTo>
                  <a:cubicBezTo>
                    <a:pt x="146" y="537"/>
                    <a:pt x="161" y="552"/>
                    <a:pt x="177" y="552"/>
                  </a:cubicBezTo>
                  <a:cubicBezTo>
                    <a:pt x="183" y="552"/>
                    <a:pt x="190" y="549"/>
                    <a:pt x="196" y="543"/>
                  </a:cubicBezTo>
                  <a:cubicBezTo>
                    <a:pt x="218" y="543"/>
                    <a:pt x="218" y="521"/>
                    <a:pt x="218" y="500"/>
                  </a:cubicBezTo>
                  <a:cubicBezTo>
                    <a:pt x="174" y="413"/>
                    <a:pt x="196" y="326"/>
                    <a:pt x="239" y="261"/>
                  </a:cubicBezTo>
                  <a:cubicBezTo>
                    <a:pt x="326" y="153"/>
                    <a:pt x="478" y="88"/>
                    <a:pt x="629" y="88"/>
                  </a:cubicBezTo>
                  <a:cubicBezTo>
                    <a:pt x="673" y="153"/>
                    <a:pt x="348" y="673"/>
                    <a:pt x="22" y="1107"/>
                  </a:cubicBezTo>
                  <a:cubicBezTo>
                    <a:pt x="1" y="1128"/>
                    <a:pt x="1" y="1150"/>
                    <a:pt x="22" y="1172"/>
                  </a:cubicBezTo>
                  <a:lnTo>
                    <a:pt x="44" y="1172"/>
                  </a:lnTo>
                  <a:cubicBezTo>
                    <a:pt x="44" y="1172"/>
                    <a:pt x="66" y="1172"/>
                    <a:pt x="66" y="1150"/>
                  </a:cubicBezTo>
                  <a:cubicBezTo>
                    <a:pt x="239" y="933"/>
                    <a:pt x="781" y="196"/>
                    <a:pt x="695" y="44"/>
                  </a:cubicBezTo>
                  <a:cubicBezTo>
                    <a:pt x="673" y="1"/>
                    <a:pt x="651" y="1"/>
                    <a:pt x="6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7" name="Google Shape;5795;p83"/>
            <p:cNvSpPr/>
            <p:nvPr/>
          </p:nvSpPr>
          <p:spPr>
            <a:xfrm>
              <a:off x="1055995" y="2008998"/>
              <a:ext cx="17120" cy="45997"/>
            </a:xfrm>
            <a:custGeom>
              <a:avLst/>
              <a:gdLst/>
              <a:ahLst/>
              <a:cxnLst/>
              <a:rect l="l" t="t" r="r" b="b"/>
              <a:pathLst>
                <a:path w="348" h="935" extrusionOk="0">
                  <a:moveTo>
                    <a:pt x="77" y="0"/>
                  </a:moveTo>
                  <a:cubicBezTo>
                    <a:pt x="66" y="0"/>
                    <a:pt x="55" y="1"/>
                    <a:pt x="44" y="3"/>
                  </a:cubicBezTo>
                  <a:cubicBezTo>
                    <a:pt x="22" y="3"/>
                    <a:pt x="1" y="24"/>
                    <a:pt x="1" y="46"/>
                  </a:cubicBezTo>
                  <a:cubicBezTo>
                    <a:pt x="1" y="46"/>
                    <a:pt x="22" y="68"/>
                    <a:pt x="44" y="68"/>
                  </a:cubicBezTo>
                  <a:cubicBezTo>
                    <a:pt x="131" y="68"/>
                    <a:pt x="196" y="111"/>
                    <a:pt x="239" y="198"/>
                  </a:cubicBezTo>
                  <a:cubicBezTo>
                    <a:pt x="326" y="393"/>
                    <a:pt x="109" y="805"/>
                    <a:pt x="66" y="848"/>
                  </a:cubicBezTo>
                  <a:cubicBezTo>
                    <a:pt x="44" y="870"/>
                    <a:pt x="44" y="870"/>
                    <a:pt x="44" y="892"/>
                  </a:cubicBezTo>
                  <a:cubicBezTo>
                    <a:pt x="44" y="913"/>
                    <a:pt x="66" y="935"/>
                    <a:pt x="87" y="935"/>
                  </a:cubicBezTo>
                  <a:cubicBezTo>
                    <a:pt x="239" y="740"/>
                    <a:pt x="326" y="501"/>
                    <a:pt x="347" y="263"/>
                  </a:cubicBezTo>
                  <a:cubicBezTo>
                    <a:pt x="347" y="122"/>
                    <a:pt x="217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8" name="Google Shape;5796;p83"/>
            <p:cNvSpPr/>
            <p:nvPr/>
          </p:nvSpPr>
          <p:spPr>
            <a:xfrm>
              <a:off x="1208503" y="1831007"/>
              <a:ext cx="110492" cy="96176"/>
            </a:xfrm>
            <a:custGeom>
              <a:avLst/>
              <a:gdLst/>
              <a:ahLst/>
              <a:cxnLst/>
              <a:rect l="l" t="t" r="r" b="b"/>
              <a:pathLst>
                <a:path w="2246" h="1955" extrusionOk="0">
                  <a:moveTo>
                    <a:pt x="1497" y="0"/>
                  </a:moveTo>
                  <a:lnTo>
                    <a:pt x="1" y="1518"/>
                  </a:lnTo>
                  <a:cubicBezTo>
                    <a:pt x="109" y="1648"/>
                    <a:pt x="174" y="1800"/>
                    <a:pt x="261" y="1951"/>
                  </a:cubicBezTo>
                  <a:cubicBezTo>
                    <a:pt x="303" y="1953"/>
                    <a:pt x="344" y="1954"/>
                    <a:pt x="383" y="1954"/>
                  </a:cubicBezTo>
                  <a:cubicBezTo>
                    <a:pt x="2245" y="1954"/>
                    <a:pt x="1497" y="0"/>
                    <a:pt x="1497" y="0"/>
                  </a:cubicBezTo>
                  <a:close/>
                </a:path>
              </a:pathLst>
            </a:custGeom>
            <a:solidFill>
              <a:srgbClr val="A5B7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9" name="Google Shape;5797;p83"/>
            <p:cNvSpPr/>
            <p:nvPr/>
          </p:nvSpPr>
          <p:spPr>
            <a:xfrm>
              <a:off x="1210668" y="1863230"/>
              <a:ext cx="58690" cy="58444"/>
            </a:xfrm>
            <a:custGeom>
              <a:avLst/>
              <a:gdLst/>
              <a:ahLst/>
              <a:cxnLst/>
              <a:rect l="l" t="t" r="r" b="b"/>
              <a:pathLst>
                <a:path w="1193" h="1188" extrusionOk="0">
                  <a:moveTo>
                    <a:pt x="1149" y="1"/>
                  </a:moveTo>
                  <a:cubicBezTo>
                    <a:pt x="1144" y="1"/>
                    <a:pt x="1138" y="6"/>
                    <a:pt x="1128" y="17"/>
                  </a:cubicBezTo>
                  <a:lnTo>
                    <a:pt x="22" y="971"/>
                  </a:lnTo>
                  <a:cubicBezTo>
                    <a:pt x="0" y="993"/>
                    <a:pt x="0" y="1014"/>
                    <a:pt x="22" y="1036"/>
                  </a:cubicBezTo>
                  <a:cubicBezTo>
                    <a:pt x="33" y="1047"/>
                    <a:pt x="44" y="1052"/>
                    <a:pt x="54" y="1052"/>
                  </a:cubicBezTo>
                  <a:cubicBezTo>
                    <a:pt x="65" y="1052"/>
                    <a:pt x="76" y="1047"/>
                    <a:pt x="87" y="1036"/>
                  </a:cubicBezTo>
                  <a:lnTo>
                    <a:pt x="1084" y="169"/>
                  </a:lnTo>
                  <a:lnTo>
                    <a:pt x="1084" y="169"/>
                  </a:lnTo>
                  <a:cubicBezTo>
                    <a:pt x="1019" y="407"/>
                    <a:pt x="846" y="906"/>
                    <a:pt x="564" y="1058"/>
                  </a:cubicBezTo>
                  <a:cubicBezTo>
                    <a:pt x="513" y="1083"/>
                    <a:pt x="462" y="1094"/>
                    <a:pt x="412" y="1094"/>
                  </a:cubicBezTo>
                  <a:cubicBezTo>
                    <a:pt x="376" y="1094"/>
                    <a:pt x="340" y="1089"/>
                    <a:pt x="304" y="1080"/>
                  </a:cubicBezTo>
                  <a:cubicBezTo>
                    <a:pt x="299" y="1077"/>
                    <a:pt x="294" y="1076"/>
                    <a:pt x="289" y="1076"/>
                  </a:cubicBezTo>
                  <a:cubicBezTo>
                    <a:pt x="252" y="1076"/>
                    <a:pt x="222" y="1145"/>
                    <a:pt x="260" y="1145"/>
                  </a:cubicBezTo>
                  <a:cubicBezTo>
                    <a:pt x="304" y="1166"/>
                    <a:pt x="369" y="1188"/>
                    <a:pt x="412" y="1188"/>
                  </a:cubicBezTo>
                  <a:cubicBezTo>
                    <a:pt x="477" y="1188"/>
                    <a:pt x="542" y="1166"/>
                    <a:pt x="586" y="1145"/>
                  </a:cubicBezTo>
                  <a:cubicBezTo>
                    <a:pt x="998" y="928"/>
                    <a:pt x="1193" y="104"/>
                    <a:pt x="1193" y="61"/>
                  </a:cubicBezTo>
                  <a:cubicBezTo>
                    <a:pt x="1193" y="39"/>
                    <a:pt x="1193" y="17"/>
                    <a:pt x="1171" y="17"/>
                  </a:cubicBezTo>
                  <a:cubicBezTo>
                    <a:pt x="1160" y="6"/>
                    <a:pt x="1155" y="1"/>
                    <a:pt x="11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20" name="Google Shape;5798;p83"/>
            <p:cNvSpPr/>
            <p:nvPr/>
          </p:nvSpPr>
          <p:spPr>
            <a:xfrm>
              <a:off x="1003749" y="1872577"/>
              <a:ext cx="194173" cy="107786"/>
            </a:xfrm>
            <a:custGeom>
              <a:avLst/>
              <a:gdLst/>
              <a:ahLst/>
              <a:cxnLst/>
              <a:rect l="l" t="t" r="r" b="b"/>
              <a:pathLst>
                <a:path w="3947" h="2191" extrusionOk="0">
                  <a:moveTo>
                    <a:pt x="3881" y="1"/>
                  </a:moveTo>
                  <a:cubicBezTo>
                    <a:pt x="3729" y="66"/>
                    <a:pt x="369" y="1497"/>
                    <a:pt x="22" y="2147"/>
                  </a:cubicBezTo>
                  <a:cubicBezTo>
                    <a:pt x="0" y="2147"/>
                    <a:pt x="0" y="2190"/>
                    <a:pt x="22" y="2190"/>
                  </a:cubicBezTo>
                  <a:lnTo>
                    <a:pt x="44" y="2190"/>
                  </a:lnTo>
                  <a:cubicBezTo>
                    <a:pt x="65" y="2190"/>
                    <a:pt x="65" y="2190"/>
                    <a:pt x="87" y="2169"/>
                  </a:cubicBezTo>
                  <a:cubicBezTo>
                    <a:pt x="434" y="1562"/>
                    <a:pt x="3881" y="66"/>
                    <a:pt x="3903" y="66"/>
                  </a:cubicBezTo>
                  <a:cubicBezTo>
                    <a:pt x="3924" y="66"/>
                    <a:pt x="3946" y="44"/>
                    <a:pt x="3924" y="22"/>
                  </a:cubicBezTo>
                  <a:cubicBezTo>
                    <a:pt x="3924" y="1"/>
                    <a:pt x="3903" y="1"/>
                    <a:pt x="38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21" name="Google Shape;5799;p83"/>
            <p:cNvSpPr/>
            <p:nvPr/>
          </p:nvSpPr>
          <p:spPr>
            <a:xfrm>
              <a:off x="934383" y="2283856"/>
              <a:ext cx="147241" cy="226592"/>
            </a:xfrm>
            <a:custGeom>
              <a:avLst/>
              <a:gdLst/>
              <a:ahLst/>
              <a:cxnLst/>
              <a:rect l="l" t="t" r="r" b="b"/>
              <a:pathLst>
                <a:path w="2993" h="4606" extrusionOk="0">
                  <a:moveTo>
                    <a:pt x="729" y="0"/>
                  </a:moveTo>
                  <a:cubicBezTo>
                    <a:pt x="554" y="0"/>
                    <a:pt x="418" y="40"/>
                    <a:pt x="348" y="139"/>
                  </a:cubicBezTo>
                  <a:cubicBezTo>
                    <a:pt x="1" y="660"/>
                    <a:pt x="88" y="4606"/>
                    <a:pt x="88" y="4606"/>
                  </a:cubicBezTo>
                  <a:lnTo>
                    <a:pt x="1280" y="4541"/>
                  </a:lnTo>
                  <a:cubicBezTo>
                    <a:pt x="1280" y="4541"/>
                    <a:pt x="847" y="1332"/>
                    <a:pt x="1128" y="1180"/>
                  </a:cubicBezTo>
                  <a:cubicBezTo>
                    <a:pt x="1148" y="1170"/>
                    <a:pt x="1172" y="1166"/>
                    <a:pt x="1200" y="1166"/>
                  </a:cubicBezTo>
                  <a:cubicBezTo>
                    <a:pt x="1623" y="1166"/>
                    <a:pt x="2993" y="2156"/>
                    <a:pt x="2993" y="2156"/>
                  </a:cubicBezTo>
                  <a:lnTo>
                    <a:pt x="2906" y="725"/>
                  </a:lnTo>
                  <a:cubicBezTo>
                    <a:pt x="2906" y="725"/>
                    <a:pt x="1471" y="0"/>
                    <a:pt x="7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22" name="Google Shape;5800;p83"/>
            <p:cNvSpPr/>
            <p:nvPr/>
          </p:nvSpPr>
          <p:spPr>
            <a:xfrm>
              <a:off x="1081577" y="2402664"/>
              <a:ext cx="120577" cy="267768"/>
            </a:xfrm>
            <a:custGeom>
              <a:avLst/>
              <a:gdLst/>
              <a:ahLst/>
              <a:cxnLst/>
              <a:rect l="l" t="t" r="r" b="b"/>
              <a:pathLst>
                <a:path w="2451" h="5443" extrusionOk="0">
                  <a:moveTo>
                    <a:pt x="1605" y="1"/>
                  </a:moveTo>
                  <a:cubicBezTo>
                    <a:pt x="1475" y="66"/>
                    <a:pt x="23" y="348"/>
                    <a:pt x="1" y="5248"/>
                  </a:cubicBezTo>
                  <a:lnTo>
                    <a:pt x="1150" y="5443"/>
                  </a:lnTo>
                  <a:cubicBezTo>
                    <a:pt x="1150" y="5443"/>
                    <a:pt x="1302" y="1323"/>
                    <a:pt x="2451" y="781"/>
                  </a:cubicBezTo>
                  <a:lnTo>
                    <a:pt x="160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23" name="Google Shape;5801;p83"/>
            <p:cNvSpPr/>
            <p:nvPr/>
          </p:nvSpPr>
          <p:spPr>
            <a:xfrm>
              <a:off x="1499694" y="2406944"/>
              <a:ext cx="186695" cy="201650"/>
            </a:xfrm>
            <a:custGeom>
              <a:avLst/>
              <a:gdLst/>
              <a:ahLst/>
              <a:cxnLst/>
              <a:rect l="l" t="t" r="r" b="b"/>
              <a:pathLst>
                <a:path w="3795" h="4099" extrusionOk="0">
                  <a:moveTo>
                    <a:pt x="1713" y="1"/>
                  </a:moveTo>
                  <a:lnTo>
                    <a:pt x="716" y="304"/>
                  </a:lnTo>
                  <a:cubicBezTo>
                    <a:pt x="694" y="434"/>
                    <a:pt x="1" y="1735"/>
                    <a:pt x="2971" y="4098"/>
                  </a:cubicBezTo>
                  <a:lnTo>
                    <a:pt x="3795" y="3274"/>
                  </a:lnTo>
                  <a:cubicBezTo>
                    <a:pt x="3795" y="3274"/>
                    <a:pt x="1345" y="1193"/>
                    <a:pt x="17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24" name="Google Shape;5802;p83"/>
            <p:cNvSpPr/>
            <p:nvPr/>
          </p:nvSpPr>
          <p:spPr>
            <a:xfrm>
              <a:off x="1390922" y="2452795"/>
              <a:ext cx="145076" cy="236825"/>
            </a:xfrm>
            <a:custGeom>
              <a:avLst/>
              <a:gdLst/>
              <a:ahLst/>
              <a:cxnLst/>
              <a:rect l="l" t="t" r="r" b="b"/>
              <a:pathLst>
                <a:path w="2949" h="4814" extrusionOk="0">
                  <a:moveTo>
                    <a:pt x="1214" y="1"/>
                  </a:moveTo>
                  <a:lnTo>
                    <a:pt x="1214" y="1"/>
                  </a:lnTo>
                  <a:cubicBezTo>
                    <a:pt x="1149" y="109"/>
                    <a:pt x="0" y="2342"/>
                    <a:pt x="1908" y="4814"/>
                  </a:cubicBezTo>
                  <a:lnTo>
                    <a:pt x="2949" y="4315"/>
                  </a:lnTo>
                  <a:cubicBezTo>
                    <a:pt x="2949" y="4315"/>
                    <a:pt x="1388" y="1518"/>
                    <a:pt x="2103" y="521"/>
                  </a:cubicBezTo>
                  <a:lnTo>
                    <a:pt x="12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25" name="Google Shape;5803;p83"/>
            <p:cNvSpPr/>
            <p:nvPr/>
          </p:nvSpPr>
          <p:spPr>
            <a:xfrm>
              <a:off x="1173328" y="2374081"/>
              <a:ext cx="360550" cy="115313"/>
            </a:xfrm>
            <a:custGeom>
              <a:avLst/>
              <a:gdLst/>
              <a:ahLst/>
              <a:cxnLst/>
              <a:rect l="l" t="t" r="r" b="b"/>
              <a:pathLst>
                <a:path w="7329" h="2344" extrusionOk="0">
                  <a:moveTo>
                    <a:pt x="3786" y="1"/>
                  </a:moveTo>
                  <a:cubicBezTo>
                    <a:pt x="3075" y="1"/>
                    <a:pt x="2413" y="101"/>
                    <a:pt x="1973" y="257"/>
                  </a:cubicBezTo>
                  <a:cubicBezTo>
                    <a:pt x="1106" y="582"/>
                    <a:pt x="391" y="1254"/>
                    <a:pt x="0" y="2078"/>
                  </a:cubicBezTo>
                  <a:cubicBezTo>
                    <a:pt x="1106" y="2255"/>
                    <a:pt x="2224" y="2343"/>
                    <a:pt x="3342" y="2343"/>
                  </a:cubicBezTo>
                  <a:cubicBezTo>
                    <a:pt x="4680" y="2343"/>
                    <a:pt x="6017" y="2217"/>
                    <a:pt x="7328" y="1969"/>
                  </a:cubicBezTo>
                  <a:cubicBezTo>
                    <a:pt x="7164" y="492"/>
                    <a:pt x="5356" y="1"/>
                    <a:pt x="3786" y="1"/>
                  </a:cubicBezTo>
                  <a:close/>
                </a:path>
              </a:pathLst>
            </a:custGeom>
            <a:solidFill>
              <a:srgbClr val="A5B7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26" name="Google Shape;5804;p83"/>
            <p:cNvSpPr/>
            <p:nvPr/>
          </p:nvSpPr>
          <p:spPr>
            <a:xfrm>
              <a:off x="1068786" y="2256552"/>
              <a:ext cx="91798" cy="213359"/>
            </a:xfrm>
            <a:custGeom>
              <a:avLst/>
              <a:gdLst/>
              <a:ahLst/>
              <a:cxnLst/>
              <a:rect l="l" t="t" r="r" b="b"/>
              <a:pathLst>
                <a:path w="1866" h="4337" extrusionOk="0">
                  <a:moveTo>
                    <a:pt x="283" y="1"/>
                  </a:moveTo>
                  <a:cubicBezTo>
                    <a:pt x="283" y="1"/>
                    <a:pt x="1" y="2429"/>
                    <a:pt x="22" y="3274"/>
                  </a:cubicBezTo>
                  <a:cubicBezTo>
                    <a:pt x="22" y="3751"/>
                    <a:pt x="326" y="4163"/>
                    <a:pt x="760" y="4337"/>
                  </a:cubicBezTo>
                  <a:cubicBezTo>
                    <a:pt x="1865" y="2342"/>
                    <a:pt x="283" y="1"/>
                    <a:pt x="283" y="1"/>
                  </a:cubicBezTo>
                  <a:close/>
                </a:path>
              </a:pathLst>
            </a:custGeom>
            <a:solidFill>
              <a:srgbClr val="A5B7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27" name="Google Shape;5805;p83"/>
            <p:cNvSpPr/>
            <p:nvPr/>
          </p:nvSpPr>
          <p:spPr>
            <a:xfrm>
              <a:off x="1079462" y="2392284"/>
              <a:ext cx="10725" cy="24302"/>
            </a:xfrm>
            <a:custGeom>
              <a:avLst/>
              <a:gdLst/>
              <a:ahLst/>
              <a:cxnLst/>
              <a:rect l="l" t="t" r="r" b="b"/>
              <a:pathLst>
                <a:path w="218" h="494" extrusionOk="0">
                  <a:moveTo>
                    <a:pt x="55" y="0"/>
                  </a:moveTo>
                  <a:cubicBezTo>
                    <a:pt x="44" y="0"/>
                    <a:pt x="33" y="6"/>
                    <a:pt x="22" y="17"/>
                  </a:cubicBezTo>
                  <a:cubicBezTo>
                    <a:pt x="1" y="38"/>
                    <a:pt x="1" y="60"/>
                    <a:pt x="22" y="82"/>
                  </a:cubicBezTo>
                  <a:cubicBezTo>
                    <a:pt x="109" y="168"/>
                    <a:pt x="131" y="320"/>
                    <a:pt x="109" y="450"/>
                  </a:cubicBezTo>
                  <a:cubicBezTo>
                    <a:pt x="109" y="472"/>
                    <a:pt x="109" y="494"/>
                    <a:pt x="131" y="494"/>
                  </a:cubicBezTo>
                  <a:cubicBezTo>
                    <a:pt x="152" y="494"/>
                    <a:pt x="174" y="472"/>
                    <a:pt x="174" y="450"/>
                  </a:cubicBezTo>
                  <a:cubicBezTo>
                    <a:pt x="217" y="299"/>
                    <a:pt x="174" y="147"/>
                    <a:pt x="87" y="17"/>
                  </a:cubicBezTo>
                  <a:cubicBezTo>
                    <a:pt x="76" y="6"/>
                    <a:pt x="66" y="0"/>
                    <a:pt x="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28" name="Google Shape;5806;p83"/>
            <p:cNvSpPr/>
            <p:nvPr/>
          </p:nvSpPr>
          <p:spPr>
            <a:xfrm>
              <a:off x="1082660" y="2356026"/>
              <a:ext cx="10725" cy="24302"/>
            </a:xfrm>
            <a:custGeom>
              <a:avLst/>
              <a:gdLst/>
              <a:ahLst/>
              <a:cxnLst/>
              <a:rect l="l" t="t" r="r" b="b"/>
              <a:pathLst>
                <a:path w="218" h="494" extrusionOk="0">
                  <a:moveTo>
                    <a:pt x="44" y="0"/>
                  </a:moveTo>
                  <a:cubicBezTo>
                    <a:pt x="33" y="0"/>
                    <a:pt x="22" y="6"/>
                    <a:pt x="22" y="17"/>
                  </a:cubicBezTo>
                  <a:cubicBezTo>
                    <a:pt x="1" y="17"/>
                    <a:pt x="1" y="38"/>
                    <a:pt x="22" y="60"/>
                  </a:cubicBezTo>
                  <a:cubicBezTo>
                    <a:pt x="87" y="168"/>
                    <a:pt x="131" y="298"/>
                    <a:pt x="109" y="429"/>
                  </a:cubicBezTo>
                  <a:cubicBezTo>
                    <a:pt x="109" y="450"/>
                    <a:pt x="109" y="472"/>
                    <a:pt x="131" y="494"/>
                  </a:cubicBezTo>
                  <a:cubicBezTo>
                    <a:pt x="152" y="494"/>
                    <a:pt x="174" y="472"/>
                    <a:pt x="174" y="450"/>
                  </a:cubicBezTo>
                  <a:cubicBezTo>
                    <a:pt x="217" y="298"/>
                    <a:pt x="174" y="125"/>
                    <a:pt x="66" y="17"/>
                  </a:cubicBezTo>
                  <a:cubicBezTo>
                    <a:pt x="66" y="6"/>
                    <a:pt x="55" y="0"/>
                    <a:pt x="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29" name="Google Shape;5807;p83"/>
            <p:cNvSpPr/>
            <p:nvPr/>
          </p:nvSpPr>
          <p:spPr>
            <a:xfrm>
              <a:off x="1093335" y="2384806"/>
              <a:ext cx="10725" cy="24302"/>
            </a:xfrm>
            <a:custGeom>
              <a:avLst/>
              <a:gdLst/>
              <a:ahLst/>
              <a:cxnLst/>
              <a:rect l="l" t="t" r="r" b="b"/>
              <a:pathLst>
                <a:path w="218" h="494" extrusionOk="0">
                  <a:moveTo>
                    <a:pt x="52" y="1"/>
                  </a:moveTo>
                  <a:cubicBezTo>
                    <a:pt x="44" y="1"/>
                    <a:pt x="33" y="6"/>
                    <a:pt x="22" y="17"/>
                  </a:cubicBezTo>
                  <a:cubicBezTo>
                    <a:pt x="0" y="39"/>
                    <a:pt x="0" y="60"/>
                    <a:pt x="22" y="82"/>
                  </a:cubicBezTo>
                  <a:cubicBezTo>
                    <a:pt x="109" y="169"/>
                    <a:pt x="130" y="320"/>
                    <a:pt x="109" y="451"/>
                  </a:cubicBezTo>
                  <a:cubicBezTo>
                    <a:pt x="109" y="472"/>
                    <a:pt x="109" y="494"/>
                    <a:pt x="130" y="494"/>
                  </a:cubicBezTo>
                  <a:cubicBezTo>
                    <a:pt x="152" y="494"/>
                    <a:pt x="174" y="472"/>
                    <a:pt x="174" y="451"/>
                  </a:cubicBezTo>
                  <a:cubicBezTo>
                    <a:pt x="217" y="299"/>
                    <a:pt x="174" y="147"/>
                    <a:pt x="65" y="17"/>
                  </a:cubicBezTo>
                  <a:cubicBezTo>
                    <a:pt x="65" y="6"/>
                    <a:pt x="60" y="1"/>
                    <a:pt x="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30" name="Google Shape;5808;p83"/>
            <p:cNvSpPr/>
            <p:nvPr/>
          </p:nvSpPr>
          <p:spPr>
            <a:xfrm>
              <a:off x="1093335" y="2423228"/>
              <a:ext cx="10725" cy="24302"/>
            </a:xfrm>
            <a:custGeom>
              <a:avLst/>
              <a:gdLst/>
              <a:ahLst/>
              <a:cxnLst/>
              <a:rect l="l" t="t" r="r" b="b"/>
              <a:pathLst>
                <a:path w="218" h="494" extrusionOk="0">
                  <a:moveTo>
                    <a:pt x="52" y="0"/>
                  </a:moveTo>
                  <a:cubicBezTo>
                    <a:pt x="44" y="0"/>
                    <a:pt x="33" y="6"/>
                    <a:pt x="22" y="16"/>
                  </a:cubicBezTo>
                  <a:cubicBezTo>
                    <a:pt x="0" y="16"/>
                    <a:pt x="0" y="60"/>
                    <a:pt x="22" y="60"/>
                  </a:cubicBezTo>
                  <a:cubicBezTo>
                    <a:pt x="109" y="168"/>
                    <a:pt x="130" y="298"/>
                    <a:pt x="109" y="428"/>
                  </a:cubicBezTo>
                  <a:cubicBezTo>
                    <a:pt x="109" y="450"/>
                    <a:pt x="109" y="472"/>
                    <a:pt x="130" y="493"/>
                  </a:cubicBezTo>
                  <a:cubicBezTo>
                    <a:pt x="152" y="493"/>
                    <a:pt x="174" y="472"/>
                    <a:pt x="174" y="450"/>
                  </a:cubicBezTo>
                  <a:cubicBezTo>
                    <a:pt x="217" y="298"/>
                    <a:pt x="174" y="147"/>
                    <a:pt x="65" y="16"/>
                  </a:cubicBezTo>
                  <a:cubicBezTo>
                    <a:pt x="65" y="6"/>
                    <a:pt x="60" y="0"/>
                    <a:pt x="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31" name="Google Shape;5809;p83"/>
            <p:cNvSpPr/>
            <p:nvPr/>
          </p:nvSpPr>
          <p:spPr>
            <a:xfrm>
              <a:off x="1494676" y="2274459"/>
              <a:ext cx="21055" cy="16284"/>
            </a:xfrm>
            <a:custGeom>
              <a:avLst/>
              <a:gdLst/>
              <a:ahLst/>
              <a:cxnLst/>
              <a:rect l="l" t="t" r="r" b="b"/>
              <a:pathLst>
                <a:path w="428" h="331" extrusionOk="0">
                  <a:moveTo>
                    <a:pt x="43" y="1"/>
                  </a:moveTo>
                  <a:cubicBezTo>
                    <a:pt x="11" y="1"/>
                    <a:pt x="0" y="52"/>
                    <a:pt x="38" y="70"/>
                  </a:cubicBezTo>
                  <a:cubicBezTo>
                    <a:pt x="38" y="70"/>
                    <a:pt x="298" y="135"/>
                    <a:pt x="341" y="287"/>
                  </a:cubicBezTo>
                  <a:cubicBezTo>
                    <a:pt x="363" y="309"/>
                    <a:pt x="363" y="330"/>
                    <a:pt x="385" y="330"/>
                  </a:cubicBezTo>
                  <a:lnTo>
                    <a:pt x="406" y="309"/>
                  </a:lnTo>
                  <a:cubicBezTo>
                    <a:pt x="428" y="309"/>
                    <a:pt x="428" y="287"/>
                    <a:pt x="428" y="265"/>
                  </a:cubicBezTo>
                  <a:cubicBezTo>
                    <a:pt x="341" y="70"/>
                    <a:pt x="59" y="5"/>
                    <a:pt x="59" y="5"/>
                  </a:cubicBezTo>
                  <a:cubicBezTo>
                    <a:pt x="53" y="2"/>
                    <a:pt x="48" y="1"/>
                    <a:pt x="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32" name="Google Shape;5810;p83"/>
            <p:cNvSpPr/>
            <p:nvPr/>
          </p:nvSpPr>
          <p:spPr>
            <a:xfrm>
              <a:off x="1473030" y="2242679"/>
              <a:ext cx="21400" cy="16038"/>
            </a:xfrm>
            <a:custGeom>
              <a:avLst/>
              <a:gdLst/>
              <a:ahLst/>
              <a:cxnLst/>
              <a:rect l="l" t="t" r="r" b="b"/>
              <a:pathLst>
                <a:path w="435" h="326" extrusionOk="0">
                  <a:moveTo>
                    <a:pt x="66" y="1"/>
                  </a:moveTo>
                  <a:cubicBezTo>
                    <a:pt x="44" y="1"/>
                    <a:pt x="22" y="1"/>
                    <a:pt x="1" y="22"/>
                  </a:cubicBezTo>
                  <a:cubicBezTo>
                    <a:pt x="1" y="44"/>
                    <a:pt x="22" y="66"/>
                    <a:pt x="44" y="87"/>
                  </a:cubicBezTo>
                  <a:cubicBezTo>
                    <a:pt x="44" y="87"/>
                    <a:pt x="283" y="131"/>
                    <a:pt x="348" y="304"/>
                  </a:cubicBezTo>
                  <a:cubicBezTo>
                    <a:pt x="348" y="304"/>
                    <a:pt x="369" y="326"/>
                    <a:pt x="391" y="326"/>
                  </a:cubicBezTo>
                  <a:cubicBezTo>
                    <a:pt x="413" y="304"/>
                    <a:pt x="434" y="283"/>
                    <a:pt x="413" y="261"/>
                  </a:cubicBezTo>
                  <a:cubicBezTo>
                    <a:pt x="348" y="66"/>
                    <a:pt x="66" y="1"/>
                    <a:pt x="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33" name="Google Shape;5811;p83"/>
            <p:cNvSpPr/>
            <p:nvPr/>
          </p:nvSpPr>
          <p:spPr>
            <a:xfrm>
              <a:off x="1508254" y="2256109"/>
              <a:ext cx="21351" cy="16480"/>
            </a:xfrm>
            <a:custGeom>
              <a:avLst/>
              <a:gdLst/>
              <a:ahLst/>
              <a:cxnLst/>
              <a:rect l="l" t="t" r="r" b="b"/>
              <a:pathLst>
                <a:path w="434" h="335" extrusionOk="0">
                  <a:moveTo>
                    <a:pt x="47" y="1"/>
                  </a:moveTo>
                  <a:cubicBezTo>
                    <a:pt x="33" y="1"/>
                    <a:pt x="22" y="16"/>
                    <a:pt x="22" y="31"/>
                  </a:cubicBezTo>
                  <a:cubicBezTo>
                    <a:pt x="0" y="53"/>
                    <a:pt x="22" y="75"/>
                    <a:pt x="44" y="75"/>
                  </a:cubicBezTo>
                  <a:cubicBezTo>
                    <a:pt x="44" y="75"/>
                    <a:pt x="282" y="140"/>
                    <a:pt x="347" y="291"/>
                  </a:cubicBezTo>
                  <a:cubicBezTo>
                    <a:pt x="347" y="313"/>
                    <a:pt x="369" y="335"/>
                    <a:pt x="390" y="335"/>
                  </a:cubicBezTo>
                  <a:lnTo>
                    <a:pt x="412" y="313"/>
                  </a:lnTo>
                  <a:cubicBezTo>
                    <a:pt x="412" y="313"/>
                    <a:pt x="434" y="291"/>
                    <a:pt x="434" y="270"/>
                  </a:cubicBezTo>
                  <a:cubicBezTo>
                    <a:pt x="347" y="140"/>
                    <a:pt x="217" y="31"/>
                    <a:pt x="65" y="10"/>
                  </a:cubicBezTo>
                  <a:cubicBezTo>
                    <a:pt x="59" y="3"/>
                    <a:pt x="52" y="1"/>
                    <a:pt x="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34" name="Google Shape;5812;p83"/>
            <p:cNvSpPr/>
            <p:nvPr/>
          </p:nvSpPr>
          <p:spPr>
            <a:xfrm>
              <a:off x="1452761" y="2262554"/>
              <a:ext cx="24598" cy="7920"/>
            </a:xfrm>
            <a:custGeom>
              <a:avLst/>
              <a:gdLst/>
              <a:ahLst/>
              <a:cxnLst/>
              <a:rect l="l" t="t" r="r" b="b"/>
              <a:pathLst>
                <a:path w="500" h="161" extrusionOk="0">
                  <a:moveTo>
                    <a:pt x="154" y="1"/>
                  </a:moveTo>
                  <a:cubicBezTo>
                    <a:pt x="117" y="1"/>
                    <a:pt x="80" y="4"/>
                    <a:pt x="44" y="9"/>
                  </a:cubicBezTo>
                  <a:cubicBezTo>
                    <a:pt x="22" y="30"/>
                    <a:pt x="1" y="52"/>
                    <a:pt x="1" y="74"/>
                  </a:cubicBezTo>
                  <a:cubicBezTo>
                    <a:pt x="22" y="95"/>
                    <a:pt x="44" y="95"/>
                    <a:pt x="66" y="95"/>
                  </a:cubicBezTo>
                  <a:cubicBezTo>
                    <a:pt x="98" y="90"/>
                    <a:pt x="131" y="87"/>
                    <a:pt x="163" y="87"/>
                  </a:cubicBezTo>
                  <a:cubicBezTo>
                    <a:pt x="260" y="87"/>
                    <a:pt x="353" y="112"/>
                    <a:pt x="434" y="160"/>
                  </a:cubicBezTo>
                  <a:lnTo>
                    <a:pt x="499" y="160"/>
                  </a:lnTo>
                  <a:cubicBezTo>
                    <a:pt x="499" y="139"/>
                    <a:pt x="499" y="117"/>
                    <a:pt x="499" y="95"/>
                  </a:cubicBezTo>
                  <a:cubicBezTo>
                    <a:pt x="400" y="29"/>
                    <a:pt x="275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35" name="Google Shape;5813;p83"/>
            <p:cNvSpPr/>
            <p:nvPr/>
          </p:nvSpPr>
          <p:spPr>
            <a:xfrm>
              <a:off x="1437855" y="2238645"/>
              <a:ext cx="24548" cy="8363"/>
            </a:xfrm>
            <a:custGeom>
              <a:avLst/>
              <a:gdLst/>
              <a:ahLst/>
              <a:cxnLst/>
              <a:rect l="l" t="t" r="r" b="b"/>
              <a:pathLst>
                <a:path w="499" h="170" extrusionOk="0">
                  <a:moveTo>
                    <a:pt x="169" y="1"/>
                  </a:moveTo>
                  <a:cubicBezTo>
                    <a:pt x="126" y="1"/>
                    <a:pt x="84" y="6"/>
                    <a:pt x="44" y="18"/>
                  </a:cubicBezTo>
                  <a:cubicBezTo>
                    <a:pt x="0" y="18"/>
                    <a:pt x="0" y="104"/>
                    <a:pt x="65" y="104"/>
                  </a:cubicBezTo>
                  <a:cubicBezTo>
                    <a:pt x="109" y="90"/>
                    <a:pt x="152" y="83"/>
                    <a:pt x="195" y="83"/>
                  </a:cubicBezTo>
                  <a:cubicBezTo>
                    <a:pt x="280" y="83"/>
                    <a:pt x="362" y="112"/>
                    <a:pt x="434" y="169"/>
                  </a:cubicBezTo>
                  <a:lnTo>
                    <a:pt x="477" y="169"/>
                  </a:lnTo>
                  <a:cubicBezTo>
                    <a:pt x="499" y="148"/>
                    <a:pt x="499" y="126"/>
                    <a:pt x="477" y="104"/>
                  </a:cubicBezTo>
                  <a:cubicBezTo>
                    <a:pt x="398" y="41"/>
                    <a:pt x="284" y="1"/>
                    <a:pt x="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36" name="Google Shape;5814;p83"/>
            <p:cNvSpPr/>
            <p:nvPr/>
          </p:nvSpPr>
          <p:spPr>
            <a:xfrm>
              <a:off x="1272507" y="2094008"/>
              <a:ext cx="7527" cy="23958"/>
            </a:xfrm>
            <a:custGeom>
              <a:avLst/>
              <a:gdLst/>
              <a:ahLst/>
              <a:cxnLst/>
              <a:rect l="l" t="t" r="r" b="b"/>
              <a:pathLst>
                <a:path w="153" h="487" extrusionOk="0">
                  <a:moveTo>
                    <a:pt x="49" y="0"/>
                  </a:moveTo>
                  <a:cubicBezTo>
                    <a:pt x="46" y="0"/>
                    <a:pt x="44" y="3"/>
                    <a:pt x="44" y="9"/>
                  </a:cubicBezTo>
                  <a:cubicBezTo>
                    <a:pt x="22" y="9"/>
                    <a:pt x="1" y="31"/>
                    <a:pt x="22" y="53"/>
                  </a:cubicBezTo>
                  <a:cubicBezTo>
                    <a:pt x="66" y="161"/>
                    <a:pt x="66" y="313"/>
                    <a:pt x="22" y="421"/>
                  </a:cubicBezTo>
                  <a:cubicBezTo>
                    <a:pt x="1" y="443"/>
                    <a:pt x="1" y="464"/>
                    <a:pt x="22" y="486"/>
                  </a:cubicBezTo>
                  <a:lnTo>
                    <a:pt x="66" y="486"/>
                  </a:lnTo>
                  <a:cubicBezTo>
                    <a:pt x="131" y="334"/>
                    <a:pt x="153" y="161"/>
                    <a:pt x="87" y="31"/>
                  </a:cubicBezTo>
                  <a:cubicBezTo>
                    <a:pt x="72" y="16"/>
                    <a:pt x="57" y="0"/>
                    <a:pt x="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37" name="Google Shape;5815;p83"/>
            <p:cNvSpPr/>
            <p:nvPr/>
          </p:nvSpPr>
          <p:spPr>
            <a:xfrm>
              <a:off x="1251205" y="2082989"/>
              <a:ext cx="8560" cy="24302"/>
            </a:xfrm>
            <a:custGeom>
              <a:avLst/>
              <a:gdLst/>
              <a:ahLst/>
              <a:cxnLst/>
              <a:rect l="l" t="t" r="r" b="b"/>
              <a:pathLst>
                <a:path w="174" h="494" extrusionOk="0">
                  <a:moveTo>
                    <a:pt x="43" y="0"/>
                  </a:moveTo>
                  <a:cubicBezTo>
                    <a:pt x="33" y="0"/>
                    <a:pt x="22" y="6"/>
                    <a:pt x="22" y="16"/>
                  </a:cubicBezTo>
                  <a:cubicBezTo>
                    <a:pt x="0" y="38"/>
                    <a:pt x="0" y="60"/>
                    <a:pt x="22" y="60"/>
                  </a:cubicBezTo>
                  <a:cubicBezTo>
                    <a:pt x="87" y="190"/>
                    <a:pt x="109" y="320"/>
                    <a:pt x="65" y="450"/>
                  </a:cubicBezTo>
                  <a:cubicBezTo>
                    <a:pt x="65" y="472"/>
                    <a:pt x="65" y="493"/>
                    <a:pt x="87" y="493"/>
                  </a:cubicBezTo>
                  <a:lnTo>
                    <a:pt x="109" y="493"/>
                  </a:lnTo>
                  <a:cubicBezTo>
                    <a:pt x="109" y="493"/>
                    <a:pt x="130" y="472"/>
                    <a:pt x="130" y="472"/>
                  </a:cubicBezTo>
                  <a:cubicBezTo>
                    <a:pt x="174" y="320"/>
                    <a:pt x="152" y="146"/>
                    <a:pt x="65" y="16"/>
                  </a:cubicBezTo>
                  <a:cubicBezTo>
                    <a:pt x="65" y="6"/>
                    <a:pt x="54" y="0"/>
                    <a:pt x="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38" name="Google Shape;5816;p83"/>
            <p:cNvSpPr/>
            <p:nvPr/>
          </p:nvSpPr>
          <p:spPr>
            <a:xfrm>
              <a:off x="1260257" y="2126773"/>
              <a:ext cx="11266" cy="24253"/>
            </a:xfrm>
            <a:custGeom>
              <a:avLst/>
              <a:gdLst/>
              <a:ahLst/>
              <a:cxnLst/>
              <a:rect l="l" t="t" r="r" b="b"/>
              <a:pathLst>
                <a:path w="229" h="493" extrusionOk="0">
                  <a:moveTo>
                    <a:pt x="74" y="1"/>
                  </a:moveTo>
                  <a:cubicBezTo>
                    <a:pt x="42" y="1"/>
                    <a:pt x="0" y="42"/>
                    <a:pt x="33" y="59"/>
                  </a:cubicBezTo>
                  <a:cubicBezTo>
                    <a:pt x="120" y="167"/>
                    <a:pt x="141" y="297"/>
                    <a:pt x="120" y="427"/>
                  </a:cubicBezTo>
                  <a:cubicBezTo>
                    <a:pt x="120" y="449"/>
                    <a:pt x="120" y="471"/>
                    <a:pt x="163" y="492"/>
                  </a:cubicBezTo>
                  <a:cubicBezTo>
                    <a:pt x="163" y="492"/>
                    <a:pt x="185" y="471"/>
                    <a:pt x="206" y="449"/>
                  </a:cubicBezTo>
                  <a:cubicBezTo>
                    <a:pt x="228" y="297"/>
                    <a:pt x="185" y="145"/>
                    <a:pt x="98" y="15"/>
                  </a:cubicBezTo>
                  <a:cubicBezTo>
                    <a:pt x="93" y="5"/>
                    <a:pt x="84" y="1"/>
                    <a:pt x="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39" name="Google Shape;5817;p83"/>
            <p:cNvSpPr/>
            <p:nvPr/>
          </p:nvSpPr>
          <p:spPr>
            <a:xfrm>
              <a:off x="1283182" y="2137006"/>
              <a:ext cx="9642" cy="23614"/>
            </a:xfrm>
            <a:custGeom>
              <a:avLst/>
              <a:gdLst/>
              <a:ahLst/>
              <a:cxnLst/>
              <a:rect l="l" t="t" r="r" b="b"/>
              <a:pathLst>
                <a:path w="196" h="480" extrusionOk="0">
                  <a:moveTo>
                    <a:pt x="119" y="0"/>
                  </a:moveTo>
                  <a:cubicBezTo>
                    <a:pt x="92" y="0"/>
                    <a:pt x="60" y="19"/>
                    <a:pt x="87" y="46"/>
                  </a:cubicBezTo>
                  <a:cubicBezTo>
                    <a:pt x="109" y="176"/>
                    <a:pt x="87" y="306"/>
                    <a:pt x="22" y="414"/>
                  </a:cubicBezTo>
                  <a:cubicBezTo>
                    <a:pt x="1" y="436"/>
                    <a:pt x="1" y="458"/>
                    <a:pt x="22" y="479"/>
                  </a:cubicBezTo>
                  <a:lnTo>
                    <a:pt x="87" y="479"/>
                  </a:lnTo>
                  <a:cubicBezTo>
                    <a:pt x="174" y="349"/>
                    <a:pt x="196" y="176"/>
                    <a:pt x="152" y="24"/>
                  </a:cubicBezTo>
                  <a:cubicBezTo>
                    <a:pt x="152" y="8"/>
                    <a:pt x="136" y="0"/>
                    <a:pt x="1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40" name="Google Shape;5818;p83"/>
            <p:cNvSpPr/>
            <p:nvPr/>
          </p:nvSpPr>
          <p:spPr>
            <a:xfrm>
              <a:off x="1261093" y="2056226"/>
              <a:ext cx="9347" cy="23810"/>
            </a:xfrm>
            <a:custGeom>
              <a:avLst/>
              <a:gdLst/>
              <a:ahLst/>
              <a:cxnLst/>
              <a:rect l="l" t="t" r="r" b="b"/>
              <a:pathLst>
                <a:path w="190" h="484" extrusionOk="0">
                  <a:moveTo>
                    <a:pt x="71" y="0"/>
                  </a:moveTo>
                  <a:cubicBezTo>
                    <a:pt x="39" y="0"/>
                    <a:pt x="1" y="31"/>
                    <a:pt x="16" y="62"/>
                  </a:cubicBezTo>
                  <a:cubicBezTo>
                    <a:pt x="103" y="170"/>
                    <a:pt x="124" y="300"/>
                    <a:pt x="81" y="430"/>
                  </a:cubicBezTo>
                  <a:cubicBezTo>
                    <a:pt x="59" y="452"/>
                    <a:pt x="81" y="474"/>
                    <a:pt x="103" y="474"/>
                  </a:cubicBezTo>
                  <a:lnTo>
                    <a:pt x="124" y="474"/>
                  </a:lnTo>
                  <a:cubicBezTo>
                    <a:pt x="124" y="481"/>
                    <a:pt x="127" y="483"/>
                    <a:pt x="130" y="483"/>
                  </a:cubicBezTo>
                  <a:cubicBezTo>
                    <a:pt x="136" y="483"/>
                    <a:pt x="146" y="474"/>
                    <a:pt x="146" y="474"/>
                  </a:cubicBezTo>
                  <a:cubicBezTo>
                    <a:pt x="189" y="322"/>
                    <a:pt x="168" y="148"/>
                    <a:pt x="103" y="18"/>
                  </a:cubicBezTo>
                  <a:cubicBezTo>
                    <a:pt x="96" y="6"/>
                    <a:pt x="84" y="0"/>
                    <a:pt x="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41" name="Google Shape;5819;p83"/>
            <p:cNvSpPr/>
            <p:nvPr/>
          </p:nvSpPr>
          <p:spPr>
            <a:xfrm>
              <a:off x="1483705" y="2288579"/>
              <a:ext cx="20318" cy="17071"/>
            </a:xfrm>
            <a:custGeom>
              <a:avLst/>
              <a:gdLst/>
              <a:ahLst/>
              <a:cxnLst/>
              <a:rect l="l" t="t" r="r" b="b"/>
              <a:pathLst>
                <a:path w="413" h="347" extrusionOk="0">
                  <a:moveTo>
                    <a:pt x="44" y="0"/>
                  </a:moveTo>
                  <a:cubicBezTo>
                    <a:pt x="22" y="0"/>
                    <a:pt x="0" y="22"/>
                    <a:pt x="0" y="43"/>
                  </a:cubicBezTo>
                  <a:cubicBezTo>
                    <a:pt x="0" y="65"/>
                    <a:pt x="0" y="87"/>
                    <a:pt x="22" y="87"/>
                  </a:cubicBezTo>
                  <a:cubicBezTo>
                    <a:pt x="44" y="87"/>
                    <a:pt x="282" y="152"/>
                    <a:pt x="326" y="325"/>
                  </a:cubicBezTo>
                  <a:cubicBezTo>
                    <a:pt x="347" y="325"/>
                    <a:pt x="347" y="347"/>
                    <a:pt x="369" y="347"/>
                  </a:cubicBezTo>
                  <a:lnTo>
                    <a:pt x="391" y="325"/>
                  </a:lnTo>
                  <a:cubicBezTo>
                    <a:pt x="412" y="325"/>
                    <a:pt x="412" y="304"/>
                    <a:pt x="412" y="282"/>
                  </a:cubicBezTo>
                  <a:cubicBezTo>
                    <a:pt x="347" y="87"/>
                    <a:pt x="44" y="0"/>
                    <a:pt x="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42" name="Google Shape;5820;p83"/>
            <p:cNvSpPr/>
            <p:nvPr/>
          </p:nvSpPr>
          <p:spPr>
            <a:xfrm>
              <a:off x="1340791" y="2465586"/>
              <a:ext cx="24548" cy="8609"/>
            </a:xfrm>
            <a:custGeom>
              <a:avLst/>
              <a:gdLst/>
              <a:ahLst/>
              <a:cxnLst/>
              <a:rect l="l" t="t" r="r" b="b"/>
              <a:pathLst>
                <a:path w="499" h="175" extrusionOk="0">
                  <a:moveTo>
                    <a:pt x="22" y="1"/>
                  </a:moveTo>
                  <a:cubicBezTo>
                    <a:pt x="0" y="23"/>
                    <a:pt x="0" y="44"/>
                    <a:pt x="22" y="66"/>
                  </a:cubicBezTo>
                  <a:cubicBezTo>
                    <a:pt x="109" y="131"/>
                    <a:pt x="217" y="174"/>
                    <a:pt x="326" y="174"/>
                  </a:cubicBezTo>
                  <a:lnTo>
                    <a:pt x="456" y="174"/>
                  </a:lnTo>
                  <a:cubicBezTo>
                    <a:pt x="477" y="153"/>
                    <a:pt x="499" y="131"/>
                    <a:pt x="499" y="109"/>
                  </a:cubicBezTo>
                  <a:cubicBezTo>
                    <a:pt x="477" y="88"/>
                    <a:pt x="456" y="88"/>
                    <a:pt x="434" y="88"/>
                  </a:cubicBezTo>
                  <a:cubicBezTo>
                    <a:pt x="403" y="93"/>
                    <a:pt x="372" y="96"/>
                    <a:pt x="342" y="96"/>
                  </a:cubicBezTo>
                  <a:cubicBezTo>
                    <a:pt x="244" y="96"/>
                    <a:pt x="148" y="67"/>
                    <a:pt x="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43" name="Google Shape;5821;p83"/>
            <p:cNvSpPr/>
            <p:nvPr/>
          </p:nvSpPr>
          <p:spPr>
            <a:xfrm>
              <a:off x="1380246" y="2470161"/>
              <a:ext cx="25385" cy="9347"/>
            </a:xfrm>
            <a:custGeom>
              <a:avLst/>
              <a:gdLst/>
              <a:ahLst/>
              <a:cxnLst/>
              <a:rect l="l" t="t" r="r" b="b"/>
              <a:pathLst>
                <a:path w="516" h="190" extrusionOk="0">
                  <a:moveTo>
                    <a:pt x="55" y="0"/>
                  </a:moveTo>
                  <a:cubicBezTo>
                    <a:pt x="44" y="0"/>
                    <a:pt x="33" y="6"/>
                    <a:pt x="22" y="16"/>
                  </a:cubicBezTo>
                  <a:cubicBezTo>
                    <a:pt x="0" y="38"/>
                    <a:pt x="0" y="60"/>
                    <a:pt x="22" y="60"/>
                  </a:cubicBezTo>
                  <a:cubicBezTo>
                    <a:pt x="109" y="146"/>
                    <a:pt x="239" y="190"/>
                    <a:pt x="347" y="190"/>
                  </a:cubicBezTo>
                  <a:cubicBezTo>
                    <a:pt x="391" y="190"/>
                    <a:pt x="434" y="168"/>
                    <a:pt x="477" y="168"/>
                  </a:cubicBezTo>
                  <a:cubicBezTo>
                    <a:pt x="516" y="168"/>
                    <a:pt x="503" y="100"/>
                    <a:pt x="469" y="100"/>
                  </a:cubicBezTo>
                  <a:cubicBezTo>
                    <a:pt x="465" y="100"/>
                    <a:pt x="461" y="101"/>
                    <a:pt x="456" y="103"/>
                  </a:cubicBezTo>
                  <a:cubicBezTo>
                    <a:pt x="456" y="103"/>
                    <a:pt x="414" y="110"/>
                    <a:pt x="357" y="110"/>
                  </a:cubicBezTo>
                  <a:cubicBezTo>
                    <a:pt x="272" y="110"/>
                    <a:pt x="152" y="94"/>
                    <a:pt x="87" y="16"/>
                  </a:cubicBezTo>
                  <a:cubicBezTo>
                    <a:pt x="76" y="6"/>
                    <a:pt x="66" y="0"/>
                    <a:pt x="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44" name="Google Shape;5822;p83"/>
            <p:cNvSpPr/>
            <p:nvPr/>
          </p:nvSpPr>
          <p:spPr>
            <a:xfrm>
              <a:off x="1393037" y="2450925"/>
              <a:ext cx="24598" cy="9396"/>
            </a:xfrm>
            <a:custGeom>
              <a:avLst/>
              <a:gdLst/>
              <a:ahLst/>
              <a:cxnLst/>
              <a:rect l="l" t="t" r="r" b="b"/>
              <a:pathLst>
                <a:path w="500" h="191" extrusionOk="0">
                  <a:moveTo>
                    <a:pt x="36" y="1"/>
                  </a:moveTo>
                  <a:cubicBezTo>
                    <a:pt x="28" y="1"/>
                    <a:pt x="22" y="6"/>
                    <a:pt x="22" y="17"/>
                  </a:cubicBezTo>
                  <a:cubicBezTo>
                    <a:pt x="1" y="17"/>
                    <a:pt x="1" y="61"/>
                    <a:pt x="22" y="61"/>
                  </a:cubicBezTo>
                  <a:cubicBezTo>
                    <a:pt x="109" y="147"/>
                    <a:pt x="217" y="191"/>
                    <a:pt x="348" y="191"/>
                  </a:cubicBezTo>
                  <a:cubicBezTo>
                    <a:pt x="391" y="191"/>
                    <a:pt x="434" y="169"/>
                    <a:pt x="478" y="169"/>
                  </a:cubicBezTo>
                  <a:cubicBezTo>
                    <a:pt x="499" y="169"/>
                    <a:pt x="499" y="147"/>
                    <a:pt x="499" y="126"/>
                  </a:cubicBezTo>
                  <a:cubicBezTo>
                    <a:pt x="499" y="110"/>
                    <a:pt x="488" y="95"/>
                    <a:pt x="474" y="95"/>
                  </a:cubicBezTo>
                  <a:cubicBezTo>
                    <a:pt x="469" y="95"/>
                    <a:pt x="462" y="98"/>
                    <a:pt x="456" y="104"/>
                  </a:cubicBezTo>
                  <a:cubicBezTo>
                    <a:pt x="425" y="109"/>
                    <a:pt x="393" y="112"/>
                    <a:pt x="361" y="112"/>
                  </a:cubicBezTo>
                  <a:cubicBezTo>
                    <a:pt x="257" y="112"/>
                    <a:pt x="149" y="83"/>
                    <a:pt x="66" y="17"/>
                  </a:cubicBezTo>
                  <a:cubicBezTo>
                    <a:pt x="55" y="6"/>
                    <a:pt x="44" y="1"/>
                    <a:pt x="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45" name="Google Shape;5823;p83"/>
            <p:cNvSpPr/>
            <p:nvPr/>
          </p:nvSpPr>
          <p:spPr>
            <a:xfrm>
              <a:off x="1418619" y="2462683"/>
              <a:ext cx="24598" cy="8560"/>
            </a:xfrm>
            <a:custGeom>
              <a:avLst/>
              <a:gdLst/>
              <a:ahLst/>
              <a:cxnLst/>
              <a:rect l="l" t="t" r="r" b="b"/>
              <a:pathLst>
                <a:path w="500" h="174" extrusionOk="0">
                  <a:moveTo>
                    <a:pt x="36" y="0"/>
                  </a:moveTo>
                  <a:cubicBezTo>
                    <a:pt x="28" y="0"/>
                    <a:pt x="23" y="6"/>
                    <a:pt x="23" y="17"/>
                  </a:cubicBezTo>
                  <a:cubicBezTo>
                    <a:pt x="1" y="17"/>
                    <a:pt x="1" y="60"/>
                    <a:pt x="23" y="60"/>
                  </a:cubicBezTo>
                  <a:cubicBezTo>
                    <a:pt x="95" y="132"/>
                    <a:pt x="181" y="174"/>
                    <a:pt x="271" y="174"/>
                  </a:cubicBezTo>
                  <a:cubicBezTo>
                    <a:pt x="289" y="174"/>
                    <a:pt x="308" y="172"/>
                    <a:pt x="326" y="168"/>
                  </a:cubicBezTo>
                  <a:lnTo>
                    <a:pt x="456" y="168"/>
                  </a:lnTo>
                  <a:cubicBezTo>
                    <a:pt x="478" y="168"/>
                    <a:pt x="500" y="147"/>
                    <a:pt x="478" y="125"/>
                  </a:cubicBezTo>
                  <a:cubicBezTo>
                    <a:pt x="478" y="103"/>
                    <a:pt x="456" y="82"/>
                    <a:pt x="435" y="82"/>
                  </a:cubicBezTo>
                  <a:cubicBezTo>
                    <a:pt x="402" y="87"/>
                    <a:pt x="370" y="90"/>
                    <a:pt x="337" y="90"/>
                  </a:cubicBezTo>
                  <a:cubicBezTo>
                    <a:pt x="241" y="90"/>
                    <a:pt x="147" y="65"/>
                    <a:pt x="66" y="17"/>
                  </a:cubicBezTo>
                  <a:cubicBezTo>
                    <a:pt x="55" y="6"/>
                    <a:pt x="44" y="0"/>
                    <a:pt x="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46" name="Google Shape;5824;p83"/>
            <p:cNvSpPr/>
            <p:nvPr/>
          </p:nvSpPr>
          <p:spPr>
            <a:xfrm>
              <a:off x="1301336" y="2467750"/>
              <a:ext cx="24548" cy="8855"/>
            </a:xfrm>
            <a:custGeom>
              <a:avLst/>
              <a:gdLst/>
              <a:ahLst/>
              <a:cxnLst/>
              <a:rect l="l" t="t" r="r" b="b"/>
              <a:pathLst>
                <a:path w="499" h="180" extrusionOk="0">
                  <a:moveTo>
                    <a:pt x="22" y="0"/>
                  </a:moveTo>
                  <a:cubicBezTo>
                    <a:pt x="0" y="22"/>
                    <a:pt x="0" y="44"/>
                    <a:pt x="22" y="65"/>
                  </a:cubicBezTo>
                  <a:cubicBezTo>
                    <a:pt x="94" y="137"/>
                    <a:pt x="180" y="179"/>
                    <a:pt x="282" y="179"/>
                  </a:cubicBezTo>
                  <a:cubicBezTo>
                    <a:pt x="303" y="179"/>
                    <a:pt x="325" y="178"/>
                    <a:pt x="347" y="174"/>
                  </a:cubicBezTo>
                  <a:lnTo>
                    <a:pt x="477" y="174"/>
                  </a:lnTo>
                  <a:cubicBezTo>
                    <a:pt x="499" y="174"/>
                    <a:pt x="499" y="130"/>
                    <a:pt x="499" y="109"/>
                  </a:cubicBezTo>
                  <a:cubicBezTo>
                    <a:pt x="499" y="109"/>
                    <a:pt x="477" y="87"/>
                    <a:pt x="455" y="87"/>
                  </a:cubicBezTo>
                  <a:cubicBezTo>
                    <a:pt x="425" y="92"/>
                    <a:pt x="394" y="95"/>
                    <a:pt x="364" y="95"/>
                  </a:cubicBezTo>
                  <a:cubicBezTo>
                    <a:pt x="265" y="95"/>
                    <a:pt x="170" y="67"/>
                    <a:pt x="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47" name="Google Shape;5825;p83"/>
            <p:cNvSpPr/>
            <p:nvPr/>
          </p:nvSpPr>
          <p:spPr>
            <a:xfrm>
              <a:off x="1300745" y="2448908"/>
              <a:ext cx="25139" cy="8511"/>
            </a:xfrm>
            <a:custGeom>
              <a:avLst/>
              <a:gdLst/>
              <a:ahLst/>
              <a:cxnLst/>
              <a:rect l="l" t="t" r="r" b="b"/>
              <a:pathLst>
                <a:path w="511" h="173" extrusionOk="0">
                  <a:moveTo>
                    <a:pt x="66" y="0"/>
                  </a:moveTo>
                  <a:cubicBezTo>
                    <a:pt x="30" y="0"/>
                    <a:pt x="1" y="42"/>
                    <a:pt x="34" y="58"/>
                  </a:cubicBezTo>
                  <a:cubicBezTo>
                    <a:pt x="106" y="130"/>
                    <a:pt x="192" y="172"/>
                    <a:pt x="294" y="172"/>
                  </a:cubicBezTo>
                  <a:cubicBezTo>
                    <a:pt x="315" y="172"/>
                    <a:pt x="337" y="170"/>
                    <a:pt x="359" y="167"/>
                  </a:cubicBezTo>
                  <a:lnTo>
                    <a:pt x="489" y="167"/>
                  </a:lnTo>
                  <a:cubicBezTo>
                    <a:pt x="511" y="167"/>
                    <a:pt x="511" y="145"/>
                    <a:pt x="511" y="123"/>
                  </a:cubicBezTo>
                  <a:cubicBezTo>
                    <a:pt x="511" y="102"/>
                    <a:pt x="489" y="80"/>
                    <a:pt x="467" y="80"/>
                  </a:cubicBezTo>
                  <a:cubicBezTo>
                    <a:pt x="435" y="85"/>
                    <a:pt x="402" y="88"/>
                    <a:pt x="370" y="88"/>
                  </a:cubicBezTo>
                  <a:cubicBezTo>
                    <a:pt x="274" y="88"/>
                    <a:pt x="180" y="64"/>
                    <a:pt x="99" y="15"/>
                  </a:cubicBezTo>
                  <a:cubicBezTo>
                    <a:pt x="88" y="4"/>
                    <a:pt x="77" y="0"/>
                    <a:pt x="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48" name="Google Shape;5826;p83"/>
            <p:cNvSpPr/>
            <p:nvPr/>
          </p:nvSpPr>
          <p:spPr>
            <a:xfrm>
              <a:off x="1265029" y="2460273"/>
              <a:ext cx="24598" cy="8609"/>
            </a:xfrm>
            <a:custGeom>
              <a:avLst/>
              <a:gdLst/>
              <a:ahLst/>
              <a:cxnLst/>
              <a:rect l="l" t="t" r="r" b="b"/>
              <a:pathLst>
                <a:path w="500" h="175" extrusionOk="0">
                  <a:moveTo>
                    <a:pt x="23" y="1"/>
                  </a:moveTo>
                  <a:cubicBezTo>
                    <a:pt x="1" y="22"/>
                    <a:pt x="1" y="44"/>
                    <a:pt x="23" y="66"/>
                  </a:cubicBezTo>
                  <a:cubicBezTo>
                    <a:pt x="109" y="131"/>
                    <a:pt x="239" y="174"/>
                    <a:pt x="348" y="174"/>
                  </a:cubicBezTo>
                  <a:lnTo>
                    <a:pt x="478" y="174"/>
                  </a:lnTo>
                  <a:cubicBezTo>
                    <a:pt x="500" y="152"/>
                    <a:pt x="500" y="131"/>
                    <a:pt x="500" y="109"/>
                  </a:cubicBezTo>
                  <a:cubicBezTo>
                    <a:pt x="500" y="87"/>
                    <a:pt x="478" y="87"/>
                    <a:pt x="456" y="87"/>
                  </a:cubicBezTo>
                  <a:cubicBezTo>
                    <a:pt x="426" y="92"/>
                    <a:pt x="395" y="95"/>
                    <a:pt x="364" y="95"/>
                  </a:cubicBezTo>
                  <a:cubicBezTo>
                    <a:pt x="266" y="95"/>
                    <a:pt x="171" y="67"/>
                    <a:pt x="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49" name="Google Shape;5827;p83"/>
            <p:cNvSpPr/>
            <p:nvPr/>
          </p:nvSpPr>
          <p:spPr>
            <a:xfrm>
              <a:off x="1228772" y="2465586"/>
              <a:ext cx="24598" cy="8609"/>
            </a:xfrm>
            <a:custGeom>
              <a:avLst/>
              <a:gdLst/>
              <a:ahLst/>
              <a:cxnLst/>
              <a:rect l="l" t="t" r="r" b="b"/>
              <a:pathLst>
                <a:path w="500" h="175" extrusionOk="0">
                  <a:moveTo>
                    <a:pt x="23" y="1"/>
                  </a:moveTo>
                  <a:cubicBezTo>
                    <a:pt x="1" y="23"/>
                    <a:pt x="1" y="44"/>
                    <a:pt x="23" y="66"/>
                  </a:cubicBezTo>
                  <a:cubicBezTo>
                    <a:pt x="109" y="131"/>
                    <a:pt x="218" y="174"/>
                    <a:pt x="348" y="174"/>
                  </a:cubicBezTo>
                  <a:lnTo>
                    <a:pt x="478" y="174"/>
                  </a:lnTo>
                  <a:cubicBezTo>
                    <a:pt x="478" y="153"/>
                    <a:pt x="499" y="131"/>
                    <a:pt x="499" y="109"/>
                  </a:cubicBezTo>
                  <a:cubicBezTo>
                    <a:pt x="499" y="88"/>
                    <a:pt x="478" y="88"/>
                    <a:pt x="456" y="88"/>
                  </a:cubicBezTo>
                  <a:cubicBezTo>
                    <a:pt x="425" y="93"/>
                    <a:pt x="395" y="96"/>
                    <a:pt x="364" y="96"/>
                  </a:cubicBezTo>
                  <a:cubicBezTo>
                    <a:pt x="266" y="96"/>
                    <a:pt x="170" y="67"/>
                    <a:pt x="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50" name="Google Shape;5828;p83"/>
            <p:cNvSpPr/>
            <p:nvPr/>
          </p:nvSpPr>
          <p:spPr>
            <a:xfrm>
              <a:off x="1241612" y="2441086"/>
              <a:ext cx="25286" cy="8560"/>
            </a:xfrm>
            <a:custGeom>
              <a:avLst/>
              <a:gdLst/>
              <a:ahLst/>
              <a:cxnLst/>
              <a:rect l="l" t="t" r="r" b="b"/>
              <a:pathLst>
                <a:path w="514" h="174" extrusionOk="0">
                  <a:moveTo>
                    <a:pt x="22" y="0"/>
                  </a:moveTo>
                  <a:cubicBezTo>
                    <a:pt x="0" y="22"/>
                    <a:pt x="0" y="44"/>
                    <a:pt x="22" y="65"/>
                  </a:cubicBezTo>
                  <a:cubicBezTo>
                    <a:pt x="108" y="130"/>
                    <a:pt x="217" y="174"/>
                    <a:pt x="347" y="174"/>
                  </a:cubicBezTo>
                  <a:cubicBezTo>
                    <a:pt x="369" y="174"/>
                    <a:pt x="412" y="174"/>
                    <a:pt x="455" y="152"/>
                  </a:cubicBezTo>
                  <a:cubicBezTo>
                    <a:pt x="513" y="152"/>
                    <a:pt x="502" y="84"/>
                    <a:pt x="469" y="84"/>
                  </a:cubicBezTo>
                  <a:cubicBezTo>
                    <a:pt x="465" y="84"/>
                    <a:pt x="460" y="85"/>
                    <a:pt x="455" y="87"/>
                  </a:cubicBezTo>
                  <a:cubicBezTo>
                    <a:pt x="425" y="92"/>
                    <a:pt x="393" y="95"/>
                    <a:pt x="360" y="95"/>
                  </a:cubicBezTo>
                  <a:cubicBezTo>
                    <a:pt x="256" y="95"/>
                    <a:pt x="148" y="67"/>
                    <a:pt x="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51" name="Google Shape;5829;p83"/>
            <p:cNvSpPr/>
            <p:nvPr/>
          </p:nvSpPr>
          <p:spPr>
            <a:xfrm>
              <a:off x="1350384" y="2446695"/>
              <a:ext cx="24598" cy="9347"/>
            </a:xfrm>
            <a:custGeom>
              <a:avLst/>
              <a:gdLst/>
              <a:ahLst/>
              <a:cxnLst/>
              <a:rect l="l" t="t" r="r" b="b"/>
              <a:pathLst>
                <a:path w="500" h="190" extrusionOk="0">
                  <a:moveTo>
                    <a:pt x="55" y="0"/>
                  </a:moveTo>
                  <a:cubicBezTo>
                    <a:pt x="44" y="0"/>
                    <a:pt x="33" y="6"/>
                    <a:pt x="22" y="16"/>
                  </a:cubicBezTo>
                  <a:cubicBezTo>
                    <a:pt x="0" y="38"/>
                    <a:pt x="0" y="60"/>
                    <a:pt x="22" y="81"/>
                  </a:cubicBezTo>
                  <a:cubicBezTo>
                    <a:pt x="109" y="147"/>
                    <a:pt x="217" y="190"/>
                    <a:pt x="347" y="190"/>
                  </a:cubicBezTo>
                  <a:cubicBezTo>
                    <a:pt x="391" y="168"/>
                    <a:pt x="434" y="168"/>
                    <a:pt x="477" y="168"/>
                  </a:cubicBezTo>
                  <a:cubicBezTo>
                    <a:pt x="477" y="168"/>
                    <a:pt x="499" y="147"/>
                    <a:pt x="499" y="125"/>
                  </a:cubicBezTo>
                  <a:cubicBezTo>
                    <a:pt x="499" y="109"/>
                    <a:pt x="488" y="94"/>
                    <a:pt x="474" y="94"/>
                  </a:cubicBezTo>
                  <a:cubicBezTo>
                    <a:pt x="468" y="94"/>
                    <a:pt x="462" y="97"/>
                    <a:pt x="456" y="103"/>
                  </a:cubicBezTo>
                  <a:cubicBezTo>
                    <a:pt x="456" y="103"/>
                    <a:pt x="414" y="110"/>
                    <a:pt x="357" y="110"/>
                  </a:cubicBezTo>
                  <a:cubicBezTo>
                    <a:pt x="272" y="110"/>
                    <a:pt x="152" y="94"/>
                    <a:pt x="87" y="16"/>
                  </a:cubicBezTo>
                  <a:cubicBezTo>
                    <a:pt x="76" y="6"/>
                    <a:pt x="65" y="0"/>
                    <a:pt x="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52" name="Google Shape;5830;p83"/>
            <p:cNvSpPr/>
            <p:nvPr/>
          </p:nvSpPr>
          <p:spPr>
            <a:xfrm>
              <a:off x="1525325" y="2290694"/>
              <a:ext cx="21351" cy="16038"/>
            </a:xfrm>
            <a:custGeom>
              <a:avLst/>
              <a:gdLst/>
              <a:ahLst/>
              <a:cxnLst/>
              <a:rect l="l" t="t" r="r" b="b"/>
              <a:pathLst>
                <a:path w="434" h="326" extrusionOk="0">
                  <a:moveTo>
                    <a:pt x="43" y="0"/>
                  </a:moveTo>
                  <a:cubicBezTo>
                    <a:pt x="22" y="0"/>
                    <a:pt x="0" y="0"/>
                    <a:pt x="0" y="22"/>
                  </a:cubicBezTo>
                  <a:cubicBezTo>
                    <a:pt x="0" y="44"/>
                    <a:pt x="22" y="65"/>
                    <a:pt x="43" y="87"/>
                  </a:cubicBezTo>
                  <a:cubicBezTo>
                    <a:pt x="43" y="87"/>
                    <a:pt x="282" y="130"/>
                    <a:pt x="347" y="304"/>
                  </a:cubicBezTo>
                  <a:cubicBezTo>
                    <a:pt x="347" y="304"/>
                    <a:pt x="369" y="326"/>
                    <a:pt x="369" y="326"/>
                  </a:cubicBezTo>
                  <a:lnTo>
                    <a:pt x="390" y="326"/>
                  </a:lnTo>
                  <a:cubicBezTo>
                    <a:pt x="412" y="304"/>
                    <a:pt x="434" y="282"/>
                    <a:pt x="412" y="261"/>
                  </a:cubicBezTo>
                  <a:cubicBezTo>
                    <a:pt x="347" y="130"/>
                    <a:pt x="195" y="22"/>
                    <a:pt x="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53" name="Google Shape;5831;p83"/>
            <p:cNvSpPr/>
            <p:nvPr/>
          </p:nvSpPr>
          <p:spPr>
            <a:xfrm>
              <a:off x="1537034" y="2313078"/>
              <a:ext cx="19235" cy="17120"/>
            </a:xfrm>
            <a:custGeom>
              <a:avLst/>
              <a:gdLst/>
              <a:ahLst/>
              <a:cxnLst/>
              <a:rect l="l" t="t" r="r" b="b"/>
              <a:pathLst>
                <a:path w="391" h="348" extrusionOk="0">
                  <a:moveTo>
                    <a:pt x="66" y="1"/>
                  </a:moveTo>
                  <a:cubicBezTo>
                    <a:pt x="44" y="1"/>
                    <a:pt x="1" y="1"/>
                    <a:pt x="1" y="22"/>
                  </a:cubicBezTo>
                  <a:cubicBezTo>
                    <a:pt x="1" y="44"/>
                    <a:pt x="1" y="66"/>
                    <a:pt x="22" y="66"/>
                  </a:cubicBezTo>
                  <a:cubicBezTo>
                    <a:pt x="44" y="66"/>
                    <a:pt x="282" y="152"/>
                    <a:pt x="326" y="326"/>
                  </a:cubicBezTo>
                  <a:cubicBezTo>
                    <a:pt x="326" y="348"/>
                    <a:pt x="347" y="348"/>
                    <a:pt x="347" y="348"/>
                  </a:cubicBezTo>
                  <a:lnTo>
                    <a:pt x="369" y="348"/>
                  </a:lnTo>
                  <a:cubicBezTo>
                    <a:pt x="391" y="348"/>
                    <a:pt x="391" y="326"/>
                    <a:pt x="391" y="304"/>
                  </a:cubicBezTo>
                  <a:cubicBezTo>
                    <a:pt x="326" y="87"/>
                    <a:pt x="66" y="1"/>
                    <a:pt x="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54" name="Google Shape;5832;p83"/>
            <p:cNvSpPr/>
            <p:nvPr/>
          </p:nvSpPr>
          <p:spPr>
            <a:xfrm>
              <a:off x="1575456" y="2520636"/>
              <a:ext cx="19235" cy="18596"/>
            </a:xfrm>
            <a:custGeom>
              <a:avLst/>
              <a:gdLst/>
              <a:ahLst/>
              <a:cxnLst/>
              <a:rect l="l" t="t" r="r" b="b"/>
              <a:pathLst>
                <a:path w="391" h="378" extrusionOk="0">
                  <a:moveTo>
                    <a:pt x="62" y="0"/>
                  </a:moveTo>
                  <a:cubicBezTo>
                    <a:pt x="56" y="0"/>
                    <a:pt x="50" y="3"/>
                    <a:pt x="43" y="9"/>
                  </a:cubicBezTo>
                  <a:cubicBezTo>
                    <a:pt x="22" y="9"/>
                    <a:pt x="0" y="31"/>
                    <a:pt x="0" y="53"/>
                  </a:cubicBezTo>
                  <a:cubicBezTo>
                    <a:pt x="65" y="270"/>
                    <a:pt x="325" y="378"/>
                    <a:pt x="325" y="378"/>
                  </a:cubicBezTo>
                  <a:cubicBezTo>
                    <a:pt x="347" y="378"/>
                    <a:pt x="369" y="378"/>
                    <a:pt x="390" y="356"/>
                  </a:cubicBezTo>
                  <a:cubicBezTo>
                    <a:pt x="390" y="335"/>
                    <a:pt x="390" y="313"/>
                    <a:pt x="369" y="313"/>
                  </a:cubicBezTo>
                  <a:cubicBezTo>
                    <a:pt x="369" y="313"/>
                    <a:pt x="130" y="205"/>
                    <a:pt x="87" y="31"/>
                  </a:cubicBezTo>
                  <a:cubicBezTo>
                    <a:pt x="87" y="16"/>
                    <a:pt x="76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55" name="Google Shape;5833;p83"/>
            <p:cNvSpPr/>
            <p:nvPr/>
          </p:nvSpPr>
          <p:spPr>
            <a:xfrm>
              <a:off x="1558385" y="2495497"/>
              <a:ext cx="19235" cy="19235"/>
            </a:xfrm>
            <a:custGeom>
              <a:avLst/>
              <a:gdLst/>
              <a:ahLst/>
              <a:cxnLst/>
              <a:rect l="l" t="t" r="r" b="b"/>
              <a:pathLst>
                <a:path w="391" h="391" extrusionOk="0">
                  <a:moveTo>
                    <a:pt x="43" y="0"/>
                  </a:moveTo>
                  <a:cubicBezTo>
                    <a:pt x="22" y="0"/>
                    <a:pt x="0" y="22"/>
                    <a:pt x="0" y="43"/>
                  </a:cubicBezTo>
                  <a:cubicBezTo>
                    <a:pt x="65" y="260"/>
                    <a:pt x="325" y="369"/>
                    <a:pt x="325" y="369"/>
                  </a:cubicBezTo>
                  <a:lnTo>
                    <a:pt x="347" y="369"/>
                  </a:lnTo>
                  <a:lnTo>
                    <a:pt x="347" y="390"/>
                  </a:lnTo>
                  <a:cubicBezTo>
                    <a:pt x="390" y="390"/>
                    <a:pt x="390" y="325"/>
                    <a:pt x="369" y="304"/>
                  </a:cubicBezTo>
                  <a:cubicBezTo>
                    <a:pt x="369" y="304"/>
                    <a:pt x="130" y="217"/>
                    <a:pt x="87" y="43"/>
                  </a:cubicBezTo>
                  <a:cubicBezTo>
                    <a:pt x="87" y="22"/>
                    <a:pt x="65" y="0"/>
                    <a:pt x="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56" name="Google Shape;5834;p83"/>
            <p:cNvSpPr/>
            <p:nvPr/>
          </p:nvSpPr>
          <p:spPr>
            <a:xfrm>
              <a:off x="1577571" y="2498695"/>
              <a:ext cx="19235" cy="18153"/>
            </a:xfrm>
            <a:custGeom>
              <a:avLst/>
              <a:gdLst/>
              <a:ahLst/>
              <a:cxnLst/>
              <a:rect l="l" t="t" r="r" b="b"/>
              <a:pathLst>
                <a:path w="391" h="369" extrusionOk="0">
                  <a:moveTo>
                    <a:pt x="44" y="0"/>
                  </a:moveTo>
                  <a:cubicBezTo>
                    <a:pt x="22" y="0"/>
                    <a:pt x="0" y="22"/>
                    <a:pt x="0" y="43"/>
                  </a:cubicBezTo>
                  <a:cubicBezTo>
                    <a:pt x="65" y="260"/>
                    <a:pt x="326" y="369"/>
                    <a:pt x="326" y="369"/>
                  </a:cubicBezTo>
                  <a:cubicBezTo>
                    <a:pt x="347" y="369"/>
                    <a:pt x="369" y="369"/>
                    <a:pt x="391" y="347"/>
                  </a:cubicBezTo>
                  <a:cubicBezTo>
                    <a:pt x="391" y="325"/>
                    <a:pt x="391" y="304"/>
                    <a:pt x="369" y="304"/>
                  </a:cubicBezTo>
                  <a:cubicBezTo>
                    <a:pt x="369" y="304"/>
                    <a:pt x="130" y="195"/>
                    <a:pt x="87" y="43"/>
                  </a:cubicBezTo>
                  <a:cubicBezTo>
                    <a:pt x="87" y="22"/>
                    <a:pt x="65" y="0"/>
                    <a:pt x="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57" name="Google Shape;5835;p83"/>
            <p:cNvSpPr/>
            <p:nvPr/>
          </p:nvSpPr>
          <p:spPr>
            <a:xfrm>
              <a:off x="1596758" y="2527474"/>
              <a:ext cx="18202" cy="18202"/>
            </a:xfrm>
            <a:custGeom>
              <a:avLst/>
              <a:gdLst/>
              <a:ahLst/>
              <a:cxnLst/>
              <a:rect l="l" t="t" r="r" b="b"/>
              <a:pathLst>
                <a:path w="370" h="370" extrusionOk="0">
                  <a:moveTo>
                    <a:pt x="22" y="0"/>
                  </a:moveTo>
                  <a:cubicBezTo>
                    <a:pt x="1" y="22"/>
                    <a:pt x="1" y="44"/>
                    <a:pt x="1" y="44"/>
                  </a:cubicBezTo>
                  <a:cubicBezTo>
                    <a:pt x="44" y="261"/>
                    <a:pt x="326" y="369"/>
                    <a:pt x="326" y="369"/>
                  </a:cubicBezTo>
                  <a:lnTo>
                    <a:pt x="369" y="369"/>
                  </a:lnTo>
                  <a:cubicBezTo>
                    <a:pt x="369" y="347"/>
                    <a:pt x="369" y="326"/>
                    <a:pt x="348" y="304"/>
                  </a:cubicBezTo>
                  <a:cubicBezTo>
                    <a:pt x="348" y="304"/>
                    <a:pt x="109" y="217"/>
                    <a:pt x="66" y="44"/>
                  </a:cubicBezTo>
                  <a:cubicBezTo>
                    <a:pt x="66" y="22"/>
                    <a:pt x="44" y="0"/>
                    <a:pt x="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58" name="Google Shape;5836;p83"/>
            <p:cNvSpPr/>
            <p:nvPr/>
          </p:nvSpPr>
          <p:spPr>
            <a:xfrm>
              <a:off x="1446907" y="2573866"/>
              <a:ext cx="13381" cy="22974"/>
            </a:xfrm>
            <a:custGeom>
              <a:avLst/>
              <a:gdLst/>
              <a:ahLst/>
              <a:cxnLst/>
              <a:rect l="l" t="t" r="r" b="b"/>
              <a:pathLst>
                <a:path w="272" h="467" extrusionOk="0">
                  <a:moveTo>
                    <a:pt x="47" y="1"/>
                  </a:moveTo>
                  <a:cubicBezTo>
                    <a:pt x="22" y="1"/>
                    <a:pt x="1" y="11"/>
                    <a:pt x="11" y="33"/>
                  </a:cubicBezTo>
                  <a:cubicBezTo>
                    <a:pt x="11" y="207"/>
                    <a:pt x="76" y="358"/>
                    <a:pt x="206" y="467"/>
                  </a:cubicBezTo>
                  <a:lnTo>
                    <a:pt x="228" y="467"/>
                  </a:lnTo>
                  <a:cubicBezTo>
                    <a:pt x="228" y="445"/>
                    <a:pt x="250" y="445"/>
                    <a:pt x="250" y="445"/>
                  </a:cubicBezTo>
                  <a:cubicBezTo>
                    <a:pt x="272" y="423"/>
                    <a:pt x="272" y="402"/>
                    <a:pt x="250" y="380"/>
                  </a:cubicBezTo>
                  <a:cubicBezTo>
                    <a:pt x="250" y="380"/>
                    <a:pt x="55" y="207"/>
                    <a:pt x="98" y="33"/>
                  </a:cubicBezTo>
                  <a:cubicBezTo>
                    <a:pt x="98" y="11"/>
                    <a:pt x="71" y="1"/>
                    <a:pt x="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59" name="Google Shape;5837;p83"/>
            <p:cNvSpPr/>
            <p:nvPr/>
          </p:nvSpPr>
          <p:spPr>
            <a:xfrm>
              <a:off x="1439970" y="2545087"/>
              <a:ext cx="12840" cy="21892"/>
            </a:xfrm>
            <a:custGeom>
              <a:avLst/>
              <a:gdLst/>
              <a:ahLst/>
              <a:cxnLst/>
              <a:rect l="l" t="t" r="r" b="b"/>
              <a:pathLst>
                <a:path w="261" h="445" extrusionOk="0">
                  <a:moveTo>
                    <a:pt x="52" y="0"/>
                  </a:moveTo>
                  <a:cubicBezTo>
                    <a:pt x="28" y="0"/>
                    <a:pt x="1" y="11"/>
                    <a:pt x="1" y="33"/>
                  </a:cubicBezTo>
                  <a:cubicBezTo>
                    <a:pt x="1" y="184"/>
                    <a:pt x="87" y="336"/>
                    <a:pt x="196" y="445"/>
                  </a:cubicBezTo>
                  <a:lnTo>
                    <a:pt x="217" y="445"/>
                  </a:lnTo>
                  <a:cubicBezTo>
                    <a:pt x="239" y="445"/>
                    <a:pt x="239" y="445"/>
                    <a:pt x="261" y="423"/>
                  </a:cubicBezTo>
                  <a:cubicBezTo>
                    <a:pt x="261" y="423"/>
                    <a:pt x="261" y="380"/>
                    <a:pt x="261" y="380"/>
                  </a:cubicBezTo>
                  <a:cubicBezTo>
                    <a:pt x="261" y="380"/>
                    <a:pt x="66" y="206"/>
                    <a:pt x="87" y="33"/>
                  </a:cubicBezTo>
                  <a:cubicBezTo>
                    <a:pt x="98" y="11"/>
                    <a:pt x="76" y="0"/>
                    <a:pt x="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60" name="Google Shape;5838;p83"/>
            <p:cNvSpPr/>
            <p:nvPr/>
          </p:nvSpPr>
          <p:spPr>
            <a:xfrm>
              <a:off x="1457041" y="2554139"/>
              <a:ext cx="12840" cy="22433"/>
            </a:xfrm>
            <a:custGeom>
              <a:avLst/>
              <a:gdLst/>
              <a:ahLst/>
              <a:cxnLst/>
              <a:rect l="l" t="t" r="r" b="b"/>
              <a:pathLst>
                <a:path w="261" h="456" extrusionOk="0">
                  <a:moveTo>
                    <a:pt x="44" y="0"/>
                  </a:moveTo>
                  <a:cubicBezTo>
                    <a:pt x="22" y="0"/>
                    <a:pt x="0" y="22"/>
                    <a:pt x="0" y="44"/>
                  </a:cubicBezTo>
                  <a:cubicBezTo>
                    <a:pt x="0" y="196"/>
                    <a:pt x="66" y="347"/>
                    <a:pt x="196" y="456"/>
                  </a:cubicBezTo>
                  <a:lnTo>
                    <a:pt x="239" y="456"/>
                  </a:lnTo>
                  <a:cubicBezTo>
                    <a:pt x="261" y="434"/>
                    <a:pt x="261" y="412"/>
                    <a:pt x="239" y="391"/>
                  </a:cubicBezTo>
                  <a:cubicBezTo>
                    <a:pt x="239" y="391"/>
                    <a:pt x="66" y="217"/>
                    <a:pt x="87" y="44"/>
                  </a:cubicBezTo>
                  <a:cubicBezTo>
                    <a:pt x="87" y="22"/>
                    <a:pt x="66" y="22"/>
                    <a:pt x="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61" name="Google Shape;5839;p83"/>
            <p:cNvSpPr/>
            <p:nvPr/>
          </p:nvSpPr>
          <p:spPr>
            <a:xfrm>
              <a:off x="1464519" y="2588281"/>
              <a:ext cx="12840" cy="22433"/>
            </a:xfrm>
            <a:custGeom>
              <a:avLst/>
              <a:gdLst/>
              <a:ahLst/>
              <a:cxnLst/>
              <a:rect l="l" t="t" r="r" b="b"/>
              <a:pathLst>
                <a:path w="261" h="456" extrusionOk="0">
                  <a:moveTo>
                    <a:pt x="44" y="0"/>
                  </a:moveTo>
                  <a:cubicBezTo>
                    <a:pt x="22" y="0"/>
                    <a:pt x="0" y="22"/>
                    <a:pt x="0" y="44"/>
                  </a:cubicBezTo>
                  <a:cubicBezTo>
                    <a:pt x="0" y="195"/>
                    <a:pt x="65" y="347"/>
                    <a:pt x="195" y="456"/>
                  </a:cubicBezTo>
                  <a:lnTo>
                    <a:pt x="239" y="456"/>
                  </a:lnTo>
                  <a:cubicBezTo>
                    <a:pt x="260" y="434"/>
                    <a:pt x="260" y="412"/>
                    <a:pt x="239" y="390"/>
                  </a:cubicBezTo>
                  <a:cubicBezTo>
                    <a:pt x="239" y="390"/>
                    <a:pt x="65" y="217"/>
                    <a:pt x="87" y="44"/>
                  </a:cubicBezTo>
                  <a:cubicBezTo>
                    <a:pt x="87" y="22"/>
                    <a:pt x="65" y="0"/>
                    <a:pt x="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62" name="Google Shape;5840;p83"/>
            <p:cNvSpPr/>
            <p:nvPr/>
          </p:nvSpPr>
          <p:spPr>
            <a:xfrm>
              <a:off x="1092253" y="2550154"/>
              <a:ext cx="7527" cy="24302"/>
            </a:xfrm>
            <a:custGeom>
              <a:avLst/>
              <a:gdLst/>
              <a:ahLst/>
              <a:cxnLst/>
              <a:rect l="l" t="t" r="r" b="b"/>
              <a:pathLst>
                <a:path w="153" h="494" extrusionOk="0">
                  <a:moveTo>
                    <a:pt x="109" y="0"/>
                  </a:moveTo>
                  <a:cubicBezTo>
                    <a:pt x="98" y="0"/>
                    <a:pt x="87" y="6"/>
                    <a:pt x="87" y="16"/>
                  </a:cubicBezTo>
                  <a:cubicBezTo>
                    <a:pt x="1" y="147"/>
                    <a:pt x="1" y="320"/>
                    <a:pt x="66" y="472"/>
                  </a:cubicBezTo>
                  <a:cubicBezTo>
                    <a:pt x="66" y="472"/>
                    <a:pt x="87" y="493"/>
                    <a:pt x="109" y="493"/>
                  </a:cubicBezTo>
                  <a:cubicBezTo>
                    <a:pt x="131" y="493"/>
                    <a:pt x="152" y="472"/>
                    <a:pt x="131" y="450"/>
                  </a:cubicBezTo>
                  <a:cubicBezTo>
                    <a:pt x="87" y="320"/>
                    <a:pt x="87" y="190"/>
                    <a:pt x="131" y="60"/>
                  </a:cubicBezTo>
                  <a:cubicBezTo>
                    <a:pt x="152" y="38"/>
                    <a:pt x="152" y="16"/>
                    <a:pt x="131" y="16"/>
                  </a:cubicBezTo>
                  <a:cubicBezTo>
                    <a:pt x="131" y="6"/>
                    <a:pt x="120" y="0"/>
                    <a:pt x="1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63" name="Google Shape;5841;p83"/>
            <p:cNvSpPr/>
            <p:nvPr/>
          </p:nvSpPr>
          <p:spPr>
            <a:xfrm>
              <a:off x="1099731" y="2521079"/>
              <a:ext cx="6445" cy="24597"/>
            </a:xfrm>
            <a:custGeom>
              <a:avLst/>
              <a:gdLst/>
              <a:ahLst/>
              <a:cxnLst/>
              <a:rect l="l" t="t" r="r" b="b"/>
              <a:pathLst>
                <a:path w="131" h="500" extrusionOk="0">
                  <a:moveTo>
                    <a:pt x="66" y="0"/>
                  </a:moveTo>
                  <a:cubicBezTo>
                    <a:pt x="0" y="152"/>
                    <a:pt x="0" y="304"/>
                    <a:pt x="66" y="456"/>
                  </a:cubicBezTo>
                  <a:cubicBezTo>
                    <a:pt x="66" y="477"/>
                    <a:pt x="66" y="477"/>
                    <a:pt x="87" y="477"/>
                  </a:cubicBezTo>
                  <a:lnTo>
                    <a:pt x="109" y="499"/>
                  </a:lnTo>
                  <a:cubicBezTo>
                    <a:pt x="131" y="477"/>
                    <a:pt x="131" y="456"/>
                    <a:pt x="131" y="434"/>
                  </a:cubicBezTo>
                  <a:cubicBezTo>
                    <a:pt x="66" y="326"/>
                    <a:pt x="66" y="174"/>
                    <a:pt x="131" y="65"/>
                  </a:cubicBezTo>
                  <a:cubicBezTo>
                    <a:pt x="131" y="44"/>
                    <a:pt x="131" y="22"/>
                    <a:pt x="1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64" name="Google Shape;5842;p83"/>
            <p:cNvSpPr/>
            <p:nvPr/>
          </p:nvSpPr>
          <p:spPr>
            <a:xfrm>
              <a:off x="1110406" y="2537068"/>
              <a:ext cx="6445" cy="24597"/>
            </a:xfrm>
            <a:custGeom>
              <a:avLst/>
              <a:gdLst/>
              <a:ahLst/>
              <a:cxnLst/>
              <a:rect l="l" t="t" r="r" b="b"/>
              <a:pathLst>
                <a:path w="131" h="500" extrusionOk="0">
                  <a:moveTo>
                    <a:pt x="65" y="1"/>
                  </a:moveTo>
                  <a:cubicBezTo>
                    <a:pt x="0" y="152"/>
                    <a:pt x="0" y="304"/>
                    <a:pt x="44" y="456"/>
                  </a:cubicBezTo>
                  <a:cubicBezTo>
                    <a:pt x="65" y="478"/>
                    <a:pt x="65" y="478"/>
                    <a:pt x="87" y="478"/>
                  </a:cubicBezTo>
                  <a:lnTo>
                    <a:pt x="109" y="499"/>
                  </a:lnTo>
                  <a:cubicBezTo>
                    <a:pt x="130" y="478"/>
                    <a:pt x="130" y="456"/>
                    <a:pt x="130" y="434"/>
                  </a:cubicBezTo>
                  <a:cubicBezTo>
                    <a:pt x="65" y="326"/>
                    <a:pt x="65" y="174"/>
                    <a:pt x="130" y="66"/>
                  </a:cubicBezTo>
                  <a:cubicBezTo>
                    <a:pt x="130" y="44"/>
                    <a:pt x="130" y="22"/>
                    <a:pt x="1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65" name="Google Shape;5843;p83"/>
            <p:cNvSpPr/>
            <p:nvPr/>
          </p:nvSpPr>
          <p:spPr>
            <a:xfrm>
              <a:off x="1101846" y="2570423"/>
              <a:ext cx="7527" cy="24302"/>
            </a:xfrm>
            <a:custGeom>
              <a:avLst/>
              <a:gdLst/>
              <a:ahLst/>
              <a:cxnLst/>
              <a:rect l="l" t="t" r="r" b="b"/>
              <a:pathLst>
                <a:path w="153" h="494" extrusionOk="0">
                  <a:moveTo>
                    <a:pt x="98" y="0"/>
                  </a:moveTo>
                  <a:cubicBezTo>
                    <a:pt x="88" y="0"/>
                    <a:pt x="77" y="6"/>
                    <a:pt x="66" y="16"/>
                  </a:cubicBezTo>
                  <a:cubicBezTo>
                    <a:pt x="1" y="168"/>
                    <a:pt x="1" y="320"/>
                    <a:pt x="66" y="472"/>
                  </a:cubicBezTo>
                  <a:cubicBezTo>
                    <a:pt x="66" y="493"/>
                    <a:pt x="66" y="493"/>
                    <a:pt x="88" y="493"/>
                  </a:cubicBezTo>
                  <a:lnTo>
                    <a:pt x="109" y="493"/>
                  </a:lnTo>
                  <a:cubicBezTo>
                    <a:pt x="131" y="493"/>
                    <a:pt x="131" y="472"/>
                    <a:pt x="131" y="450"/>
                  </a:cubicBezTo>
                  <a:cubicBezTo>
                    <a:pt x="66" y="342"/>
                    <a:pt x="66" y="190"/>
                    <a:pt x="131" y="81"/>
                  </a:cubicBezTo>
                  <a:cubicBezTo>
                    <a:pt x="153" y="60"/>
                    <a:pt x="153" y="38"/>
                    <a:pt x="131" y="16"/>
                  </a:cubicBezTo>
                  <a:cubicBezTo>
                    <a:pt x="120" y="6"/>
                    <a:pt x="109" y="0"/>
                    <a:pt x="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66" name="Google Shape;5844;p83"/>
            <p:cNvSpPr/>
            <p:nvPr/>
          </p:nvSpPr>
          <p:spPr>
            <a:xfrm>
              <a:off x="944025" y="2366407"/>
              <a:ext cx="7478" cy="24597"/>
            </a:xfrm>
            <a:custGeom>
              <a:avLst/>
              <a:gdLst/>
              <a:ahLst/>
              <a:cxnLst/>
              <a:rect l="l" t="t" r="r" b="b"/>
              <a:pathLst>
                <a:path w="152" h="500" extrusionOk="0">
                  <a:moveTo>
                    <a:pt x="87" y="1"/>
                  </a:moveTo>
                  <a:cubicBezTo>
                    <a:pt x="0" y="152"/>
                    <a:pt x="0" y="326"/>
                    <a:pt x="65" y="456"/>
                  </a:cubicBezTo>
                  <a:cubicBezTo>
                    <a:pt x="65" y="478"/>
                    <a:pt x="87" y="478"/>
                    <a:pt x="109" y="499"/>
                  </a:cubicBezTo>
                  <a:cubicBezTo>
                    <a:pt x="130" y="478"/>
                    <a:pt x="130" y="456"/>
                    <a:pt x="130" y="434"/>
                  </a:cubicBezTo>
                  <a:cubicBezTo>
                    <a:pt x="87" y="326"/>
                    <a:pt x="87" y="174"/>
                    <a:pt x="130" y="66"/>
                  </a:cubicBezTo>
                  <a:cubicBezTo>
                    <a:pt x="152" y="44"/>
                    <a:pt x="152" y="22"/>
                    <a:pt x="1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67" name="Google Shape;5845;p83"/>
            <p:cNvSpPr/>
            <p:nvPr/>
          </p:nvSpPr>
          <p:spPr>
            <a:xfrm>
              <a:off x="951454" y="2336840"/>
              <a:ext cx="7527" cy="24302"/>
            </a:xfrm>
            <a:custGeom>
              <a:avLst/>
              <a:gdLst/>
              <a:ahLst/>
              <a:cxnLst/>
              <a:rect l="l" t="t" r="r" b="b"/>
              <a:pathLst>
                <a:path w="153" h="494" extrusionOk="0">
                  <a:moveTo>
                    <a:pt x="98" y="0"/>
                  </a:moveTo>
                  <a:cubicBezTo>
                    <a:pt x="88" y="0"/>
                    <a:pt x="77" y="5"/>
                    <a:pt x="66" y="16"/>
                  </a:cubicBezTo>
                  <a:cubicBezTo>
                    <a:pt x="1" y="146"/>
                    <a:pt x="1" y="320"/>
                    <a:pt x="66" y="472"/>
                  </a:cubicBezTo>
                  <a:cubicBezTo>
                    <a:pt x="66" y="493"/>
                    <a:pt x="66" y="493"/>
                    <a:pt x="88" y="493"/>
                  </a:cubicBezTo>
                  <a:lnTo>
                    <a:pt x="109" y="493"/>
                  </a:lnTo>
                  <a:cubicBezTo>
                    <a:pt x="131" y="493"/>
                    <a:pt x="131" y="472"/>
                    <a:pt x="131" y="450"/>
                  </a:cubicBezTo>
                  <a:cubicBezTo>
                    <a:pt x="66" y="320"/>
                    <a:pt x="66" y="190"/>
                    <a:pt x="131" y="81"/>
                  </a:cubicBezTo>
                  <a:cubicBezTo>
                    <a:pt x="153" y="60"/>
                    <a:pt x="153" y="38"/>
                    <a:pt x="131" y="16"/>
                  </a:cubicBezTo>
                  <a:cubicBezTo>
                    <a:pt x="120" y="5"/>
                    <a:pt x="109" y="0"/>
                    <a:pt x="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68" name="Google Shape;5846;p83"/>
            <p:cNvSpPr/>
            <p:nvPr/>
          </p:nvSpPr>
          <p:spPr>
            <a:xfrm>
              <a:off x="962130" y="2352730"/>
              <a:ext cx="7970" cy="24401"/>
            </a:xfrm>
            <a:custGeom>
              <a:avLst/>
              <a:gdLst/>
              <a:ahLst/>
              <a:cxnLst/>
              <a:rect l="l" t="t" r="r" b="b"/>
              <a:pathLst>
                <a:path w="162" h="496" extrusionOk="0">
                  <a:moveTo>
                    <a:pt x="97" y="1"/>
                  </a:moveTo>
                  <a:cubicBezTo>
                    <a:pt x="84" y="1"/>
                    <a:pt x="72" y="6"/>
                    <a:pt x="66" y="19"/>
                  </a:cubicBezTo>
                  <a:cubicBezTo>
                    <a:pt x="1" y="149"/>
                    <a:pt x="1" y="322"/>
                    <a:pt x="66" y="474"/>
                  </a:cubicBezTo>
                  <a:cubicBezTo>
                    <a:pt x="66" y="496"/>
                    <a:pt x="66" y="496"/>
                    <a:pt x="87" y="496"/>
                  </a:cubicBezTo>
                  <a:lnTo>
                    <a:pt x="109" y="496"/>
                  </a:lnTo>
                  <a:cubicBezTo>
                    <a:pt x="131" y="474"/>
                    <a:pt x="152" y="452"/>
                    <a:pt x="131" y="430"/>
                  </a:cubicBezTo>
                  <a:cubicBezTo>
                    <a:pt x="87" y="322"/>
                    <a:pt x="87" y="192"/>
                    <a:pt x="131" y="62"/>
                  </a:cubicBezTo>
                  <a:cubicBezTo>
                    <a:pt x="161" y="31"/>
                    <a:pt x="127" y="1"/>
                    <a:pt x="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69" name="Google Shape;5847;p83"/>
            <p:cNvSpPr/>
            <p:nvPr/>
          </p:nvSpPr>
          <p:spPr>
            <a:xfrm>
              <a:off x="953619" y="2386971"/>
              <a:ext cx="7527" cy="24302"/>
            </a:xfrm>
            <a:custGeom>
              <a:avLst/>
              <a:gdLst/>
              <a:ahLst/>
              <a:cxnLst/>
              <a:rect l="l" t="t" r="r" b="b"/>
              <a:pathLst>
                <a:path w="153" h="494" extrusionOk="0">
                  <a:moveTo>
                    <a:pt x="98" y="0"/>
                  </a:moveTo>
                  <a:cubicBezTo>
                    <a:pt x="87" y="0"/>
                    <a:pt x="76" y="5"/>
                    <a:pt x="65" y="16"/>
                  </a:cubicBezTo>
                  <a:cubicBezTo>
                    <a:pt x="0" y="146"/>
                    <a:pt x="0" y="320"/>
                    <a:pt x="65" y="472"/>
                  </a:cubicBezTo>
                  <a:cubicBezTo>
                    <a:pt x="65" y="472"/>
                    <a:pt x="87" y="493"/>
                    <a:pt x="87" y="493"/>
                  </a:cubicBezTo>
                  <a:lnTo>
                    <a:pt x="109" y="493"/>
                  </a:lnTo>
                  <a:cubicBezTo>
                    <a:pt x="130" y="493"/>
                    <a:pt x="130" y="472"/>
                    <a:pt x="130" y="450"/>
                  </a:cubicBezTo>
                  <a:cubicBezTo>
                    <a:pt x="87" y="320"/>
                    <a:pt x="87" y="190"/>
                    <a:pt x="130" y="60"/>
                  </a:cubicBezTo>
                  <a:cubicBezTo>
                    <a:pt x="152" y="38"/>
                    <a:pt x="152" y="16"/>
                    <a:pt x="130" y="16"/>
                  </a:cubicBezTo>
                  <a:cubicBezTo>
                    <a:pt x="119" y="5"/>
                    <a:pt x="109" y="0"/>
                    <a:pt x="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70" name="Google Shape;5848;p83"/>
            <p:cNvSpPr/>
            <p:nvPr/>
          </p:nvSpPr>
          <p:spPr>
            <a:xfrm>
              <a:off x="1548791" y="2282134"/>
              <a:ext cx="13873" cy="21400"/>
            </a:xfrm>
            <a:custGeom>
              <a:avLst/>
              <a:gdLst/>
              <a:ahLst/>
              <a:cxnLst/>
              <a:rect l="l" t="t" r="r" b="b"/>
              <a:pathLst>
                <a:path w="282" h="435" extrusionOk="0">
                  <a:moveTo>
                    <a:pt x="0" y="1"/>
                  </a:moveTo>
                  <a:cubicBezTo>
                    <a:pt x="0" y="23"/>
                    <a:pt x="0" y="44"/>
                    <a:pt x="0" y="66"/>
                  </a:cubicBezTo>
                  <a:cubicBezTo>
                    <a:pt x="0" y="66"/>
                    <a:pt x="195" y="218"/>
                    <a:pt x="195" y="391"/>
                  </a:cubicBezTo>
                  <a:cubicBezTo>
                    <a:pt x="195" y="413"/>
                    <a:pt x="217" y="435"/>
                    <a:pt x="238" y="435"/>
                  </a:cubicBezTo>
                  <a:cubicBezTo>
                    <a:pt x="260" y="435"/>
                    <a:pt x="282" y="435"/>
                    <a:pt x="282" y="413"/>
                  </a:cubicBezTo>
                  <a:cubicBezTo>
                    <a:pt x="260" y="239"/>
                    <a:pt x="195" y="109"/>
                    <a:pt x="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71" name="Google Shape;5849;p83"/>
            <p:cNvSpPr/>
            <p:nvPr/>
          </p:nvSpPr>
          <p:spPr>
            <a:xfrm>
              <a:off x="1079462" y="2624538"/>
              <a:ext cx="61937" cy="65085"/>
            </a:xfrm>
            <a:custGeom>
              <a:avLst/>
              <a:gdLst/>
              <a:ahLst/>
              <a:cxnLst/>
              <a:rect l="l" t="t" r="r" b="b"/>
              <a:pathLst>
                <a:path w="1259" h="1323" extrusionOk="0">
                  <a:moveTo>
                    <a:pt x="44" y="0"/>
                  </a:moveTo>
                  <a:lnTo>
                    <a:pt x="1" y="1280"/>
                  </a:lnTo>
                  <a:lnTo>
                    <a:pt x="1258" y="1323"/>
                  </a:lnTo>
                  <a:lnTo>
                    <a:pt x="1258" y="174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72" name="Google Shape;5850;p83"/>
            <p:cNvSpPr/>
            <p:nvPr/>
          </p:nvSpPr>
          <p:spPr>
            <a:xfrm>
              <a:off x="1583967" y="2230872"/>
              <a:ext cx="116297" cy="155850"/>
            </a:xfrm>
            <a:custGeom>
              <a:avLst/>
              <a:gdLst/>
              <a:ahLst/>
              <a:cxnLst/>
              <a:rect l="l" t="t" r="r" b="b"/>
              <a:pathLst>
                <a:path w="2364" h="3168" extrusionOk="0">
                  <a:moveTo>
                    <a:pt x="1952" y="783"/>
                  </a:moveTo>
                  <a:cubicBezTo>
                    <a:pt x="1973" y="869"/>
                    <a:pt x="1973" y="956"/>
                    <a:pt x="1973" y="1021"/>
                  </a:cubicBezTo>
                  <a:cubicBezTo>
                    <a:pt x="1973" y="1130"/>
                    <a:pt x="1908" y="1195"/>
                    <a:pt x="1887" y="1216"/>
                  </a:cubicBezTo>
                  <a:cubicBezTo>
                    <a:pt x="1865" y="1216"/>
                    <a:pt x="1843" y="1216"/>
                    <a:pt x="1822" y="1173"/>
                  </a:cubicBezTo>
                  <a:cubicBezTo>
                    <a:pt x="1757" y="1108"/>
                    <a:pt x="1757" y="1021"/>
                    <a:pt x="1778" y="935"/>
                  </a:cubicBezTo>
                  <a:cubicBezTo>
                    <a:pt x="1800" y="869"/>
                    <a:pt x="1865" y="804"/>
                    <a:pt x="1930" y="783"/>
                  </a:cubicBezTo>
                  <a:close/>
                  <a:moveTo>
                    <a:pt x="1098" y="1"/>
                  </a:moveTo>
                  <a:cubicBezTo>
                    <a:pt x="478" y="1"/>
                    <a:pt x="0" y="761"/>
                    <a:pt x="0" y="761"/>
                  </a:cubicBezTo>
                  <a:cubicBezTo>
                    <a:pt x="0" y="793"/>
                    <a:pt x="24" y="813"/>
                    <a:pt x="45" y="813"/>
                  </a:cubicBezTo>
                  <a:cubicBezTo>
                    <a:pt x="52" y="813"/>
                    <a:pt x="60" y="810"/>
                    <a:pt x="66" y="804"/>
                  </a:cubicBezTo>
                  <a:cubicBezTo>
                    <a:pt x="83" y="804"/>
                    <a:pt x="517" y="92"/>
                    <a:pt x="1084" y="92"/>
                  </a:cubicBezTo>
                  <a:cubicBezTo>
                    <a:pt x="1202" y="92"/>
                    <a:pt x="1326" y="123"/>
                    <a:pt x="1453" y="197"/>
                  </a:cubicBezTo>
                  <a:cubicBezTo>
                    <a:pt x="1648" y="306"/>
                    <a:pt x="1822" y="479"/>
                    <a:pt x="1908" y="718"/>
                  </a:cubicBezTo>
                  <a:cubicBezTo>
                    <a:pt x="1800" y="718"/>
                    <a:pt x="1713" y="804"/>
                    <a:pt x="1692" y="891"/>
                  </a:cubicBezTo>
                  <a:cubicBezTo>
                    <a:pt x="1648" y="1000"/>
                    <a:pt x="1670" y="1151"/>
                    <a:pt x="1735" y="1238"/>
                  </a:cubicBezTo>
                  <a:cubicBezTo>
                    <a:pt x="1767" y="1270"/>
                    <a:pt x="1810" y="1290"/>
                    <a:pt x="1848" y="1290"/>
                  </a:cubicBezTo>
                  <a:cubicBezTo>
                    <a:pt x="1862" y="1290"/>
                    <a:pt x="1875" y="1287"/>
                    <a:pt x="1887" y="1281"/>
                  </a:cubicBezTo>
                  <a:cubicBezTo>
                    <a:pt x="1973" y="1238"/>
                    <a:pt x="2038" y="1130"/>
                    <a:pt x="2038" y="1021"/>
                  </a:cubicBezTo>
                  <a:cubicBezTo>
                    <a:pt x="2038" y="956"/>
                    <a:pt x="2038" y="891"/>
                    <a:pt x="2038" y="804"/>
                  </a:cubicBezTo>
                  <a:cubicBezTo>
                    <a:pt x="2082" y="848"/>
                    <a:pt x="2147" y="913"/>
                    <a:pt x="2169" y="978"/>
                  </a:cubicBezTo>
                  <a:cubicBezTo>
                    <a:pt x="2277" y="1173"/>
                    <a:pt x="2147" y="1477"/>
                    <a:pt x="1995" y="1845"/>
                  </a:cubicBezTo>
                  <a:cubicBezTo>
                    <a:pt x="1843" y="2235"/>
                    <a:pt x="1670" y="2626"/>
                    <a:pt x="1800" y="2907"/>
                  </a:cubicBezTo>
                  <a:cubicBezTo>
                    <a:pt x="1865" y="3038"/>
                    <a:pt x="1995" y="3124"/>
                    <a:pt x="2125" y="3168"/>
                  </a:cubicBezTo>
                  <a:lnTo>
                    <a:pt x="2147" y="3168"/>
                  </a:lnTo>
                  <a:cubicBezTo>
                    <a:pt x="2190" y="3146"/>
                    <a:pt x="2190" y="3103"/>
                    <a:pt x="2147" y="3081"/>
                  </a:cubicBezTo>
                  <a:cubicBezTo>
                    <a:pt x="2017" y="3059"/>
                    <a:pt x="1908" y="2973"/>
                    <a:pt x="1865" y="2864"/>
                  </a:cubicBezTo>
                  <a:cubicBezTo>
                    <a:pt x="1735" y="2626"/>
                    <a:pt x="1908" y="2257"/>
                    <a:pt x="2060" y="1888"/>
                  </a:cubicBezTo>
                  <a:cubicBezTo>
                    <a:pt x="2212" y="1520"/>
                    <a:pt x="2364" y="1151"/>
                    <a:pt x="2234" y="935"/>
                  </a:cubicBezTo>
                  <a:cubicBezTo>
                    <a:pt x="2190" y="826"/>
                    <a:pt x="2103" y="761"/>
                    <a:pt x="1995" y="718"/>
                  </a:cubicBezTo>
                  <a:cubicBezTo>
                    <a:pt x="1908" y="458"/>
                    <a:pt x="1713" y="241"/>
                    <a:pt x="1496" y="111"/>
                  </a:cubicBezTo>
                  <a:cubicBezTo>
                    <a:pt x="1359" y="33"/>
                    <a:pt x="1226" y="1"/>
                    <a:pt x="10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73" name="Google Shape;5851;p83"/>
            <p:cNvSpPr/>
            <p:nvPr/>
          </p:nvSpPr>
          <p:spPr>
            <a:xfrm>
              <a:off x="1612746" y="2537068"/>
              <a:ext cx="73645" cy="71530"/>
            </a:xfrm>
            <a:custGeom>
              <a:avLst/>
              <a:gdLst/>
              <a:ahLst/>
              <a:cxnLst/>
              <a:rect l="l" t="t" r="r" b="b"/>
              <a:pathLst>
                <a:path w="1497" h="1454" extrusionOk="0">
                  <a:moveTo>
                    <a:pt x="825" y="1"/>
                  </a:moveTo>
                  <a:lnTo>
                    <a:pt x="1" y="889"/>
                  </a:lnTo>
                  <a:lnTo>
                    <a:pt x="673" y="1453"/>
                  </a:lnTo>
                  <a:lnTo>
                    <a:pt x="1497" y="629"/>
                  </a:lnTo>
                  <a:lnTo>
                    <a:pt x="82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74" name="Google Shape;5852;p83"/>
            <p:cNvSpPr/>
            <p:nvPr/>
          </p:nvSpPr>
          <p:spPr>
            <a:xfrm>
              <a:off x="1459156" y="2620258"/>
              <a:ext cx="76843" cy="80040"/>
            </a:xfrm>
            <a:custGeom>
              <a:avLst/>
              <a:gdLst/>
              <a:ahLst/>
              <a:cxnLst/>
              <a:rect l="l" t="t" r="r" b="b"/>
              <a:pathLst>
                <a:path w="1562" h="1627" extrusionOk="0">
                  <a:moveTo>
                    <a:pt x="1128" y="1"/>
                  </a:moveTo>
                  <a:lnTo>
                    <a:pt x="1" y="586"/>
                  </a:lnTo>
                  <a:lnTo>
                    <a:pt x="326" y="1627"/>
                  </a:lnTo>
                  <a:lnTo>
                    <a:pt x="1562" y="911"/>
                  </a:lnTo>
                  <a:lnTo>
                    <a:pt x="112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75" name="Google Shape;5853;p83"/>
            <p:cNvSpPr/>
            <p:nvPr/>
          </p:nvSpPr>
          <p:spPr>
            <a:xfrm>
              <a:off x="937630" y="2464553"/>
              <a:ext cx="58690" cy="45899"/>
            </a:xfrm>
            <a:custGeom>
              <a:avLst/>
              <a:gdLst/>
              <a:ahLst/>
              <a:cxnLst/>
              <a:rect l="l" t="t" r="r" b="b"/>
              <a:pathLst>
                <a:path w="1193" h="933" extrusionOk="0">
                  <a:moveTo>
                    <a:pt x="1106" y="0"/>
                  </a:moveTo>
                  <a:lnTo>
                    <a:pt x="0" y="130"/>
                  </a:lnTo>
                  <a:lnTo>
                    <a:pt x="22" y="933"/>
                  </a:lnTo>
                  <a:lnTo>
                    <a:pt x="1192" y="868"/>
                  </a:lnTo>
                  <a:lnTo>
                    <a:pt x="110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1432327" y="2761112"/>
            <a:ext cx="921248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67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sz="4267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67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4267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67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thuộc</a:t>
            </a:r>
            <a:r>
              <a:rPr lang="en-US" sz="4267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67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4267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67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loại</a:t>
            </a:r>
            <a:r>
              <a:rPr lang="en-US" sz="4267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67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4267" b="1" i="1" dirty="0"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</a:p>
        </p:txBody>
      </p:sp>
      <p:sp>
        <p:nvSpPr>
          <p:cNvPr id="277" name="TextBox 276"/>
          <p:cNvSpPr txBox="1"/>
          <p:nvPr/>
        </p:nvSpPr>
        <p:spPr>
          <a:xfrm>
            <a:off x="2342099" y="2852161"/>
            <a:ext cx="8082200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67" dirty="0" err="1">
                <a:latin typeface="+mn-lt"/>
                <a:ea typeface="Cambria" panose="02040503050406030204" pitchFamily="18" charset="0"/>
              </a:rPr>
              <a:t>Thể</a:t>
            </a:r>
            <a:r>
              <a:rPr lang="en-US" sz="4267" dirty="0">
                <a:latin typeface="+mn-lt"/>
                <a:ea typeface="Cambria" panose="02040503050406030204" pitchFamily="18" charset="0"/>
              </a:rPr>
              <a:t> </a:t>
            </a:r>
            <a:r>
              <a:rPr lang="en-US" sz="4267" dirty="0" err="1">
                <a:latin typeface="+mn-lt"/>
                <a:ea typeface="Cambria" panose="02040503050406030204" pitchFamily="18" charset="0"/>
              </a:rPr>
              <a:t>loại</a:t>
            </a:r>
            <a:r>
              <a:rPr lang="en-US" sz="4267" dirty="0">
                <a:latin typeface="+mn-lt"/>
                <a:ea typeface="Cambria" panose="02040503050406030204" pitchFamily="18" charset="0"/>
              </a:rPr>
              <a:t>: </a:t>
            </a:r>
            <a:r>
              <a:rPr lang="en-US" sz="4267" dirty="0" err="1">
                <a:latin typeface="+mn-lt"/>
                <a:ea typeface="Cambria" panose="02040503050406030204" pitchFamily="18" charset="0"/>
              </a:rPr>
              <a:t>truyện</a:t>
            </a:r>
            <a:r>
              <a:rPr lang="en-US" sz="4267" dirty="0">
                <a:latin typeface="+mn-lt"/>
                <a:ea typeface="Cambria" panose="02040503050406030204" pitchFamily="18" charset="0"/>
              </a:rPr>
              <a:t> </a:t>
            </a:r>
            <a:r>
              <a:rPr lang="en-US" sz="4267" dirty="0" err="1">
                <a:latin typeface="+mn-lt"/>
                <a:ea typeface="Cambria" panose="02040503050406030204" pitchFamily="18" charset="0"/>
              </a:rPr>
              <a:t>vừa</a:t>
            </a:r>
            <a:endParaRPr lang="en-US" sz="4267" dirty="0">
              <a:latin typeface="+mn-lt"/>
              <a:ea typeface="Cambria" panose="02040503050406030204" pitchFamily="18" charset="0"/>
            </a:endParaRPr>
          </a:p>
        </p:txBody>
      </p:sp>
      <p:grpSp>
        <p:nvGrpSpPr>
          <p:cNvPr id="281" name="Google Shape;1637;p39"/>
          <p:cNvGrpSpPr/>
          <p:nvPr/>
        </p:nvGrpSpPr>
        <p:grpSpPr>
          <a:xfrm>
            <a:off x="2183017" y="1871950"/>
            <a:ext cx="923240" cy="900159"/>
            <a:chOff x="4697006" y="3199982"/>
            <a:chExt cx="932942" cy="909618"/>
          </a:xfrm>
        </p:grpSpPr>
        <p:sp>
          <p:nvSpPr>
            <p:cNvPr id="282" name="Google Shape;1638;p39"/>
            <p:cNvSpPr/>
            <p:nvPr/>
          </p:nvSpPr>
          <p:spPr>
            <a:xfrm>
              <a:off x="4787004" y="3199982"/>
              <a:ext cx="842944" cy="861177"/>
            </a:xfrm>
            <a:custGeom>
              <a:avLst/>
              <a:gdLst/>
              <a:ahLst/>
              <a:cxnLst/>
              <a:rect l="l" t="t" r="r" b="b"/>
              <a:pathLst>
                <a:path w="23995" h="24514" extrusionOk="0">
                  <a:moveTo>
                    <a:pt x="5197" y="3104"/>
                  </a:moveTo>
                  <a:cubicBezTo>
                    <a:pt x="2492" y="5174"/>
                    <a:pt x="134" y="9529"/>
                    <a:pt x="5" y="12568"/>
                  </a:cubicBezTo>
                  <a:cubicBezTo>
                    <a:pt x="-124" y="15607"/>
                    <a:pt x="2410" y="19346"/>
                    <a:pt x="4422" y="21336"/>
                  </a:cubicBezTo>
                  <a:cubicBezTo>
                    <a:pt x="6434" y="23326"/>
                    <a:pt x="9702" y="24420"/>
                    <a:pt x="12075" y="24510"/>
                  </a:cubicBezTo>
                  <a:cubicBezTo>
                    <a:pt x="14448" y="24600"/>
                    <a:pt x="16949" y="23212"/>
                    <a:pt x="18660" y="21878"/>
                  </a:cubicBezTo>
                  <a:cubicBezTo>
                    <a:pt x="20371" y="20544"/>
                    <a:pt x="21510" y="18992"/>
                    <a:pt x="22342" y="16504"/>
                  </a:cubicBezTo>
                  <a:cubicBezTo>
                    <a:pt x="23174" y="14016"/>
                    <a:pt x="24671" y="9677"/>
                    <a:pt x="23653" y="6951"/>
                  </a:cubicBezTo>
                  <a:cubicBezTo>
                    <a:pt x="22635" y="4225"/>
                    <a:pt x="19309" y="789"/>
                    <a:pt x="16233" y="148"/>
                  </a:cubicBezTo>
                  <a:cubicBezTo>
                    <a:pt x="13157" y="-493"/>
                    <a:pt x="7902" y="1034"/>
                    <a:pt x="5197" y="310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83" name="Google Shape;1639;p39"/>
            <p:cNvSpPr/>
            <p:nvPr/>
          </p:nvSpPr>
          <p:spPr>
            <a:xfrm>
              <a:off x="4697006" y="3248423"/>
              <a:ext cx="842944" cy="861177"/>
            </a:xfrm>
            <a:custGeom>
              <a:avLst/>
              <a:gdLst/>
              <a:ahLst/>
              <a:cxnLst/>
              <a:rect l="l" t="t" r="r" b="b"/>
              <a:pathLst>
                <a:path w="23995" h="24514" extrusionOk="0">
                  <a:moveTo>
                    <a:pt x="5197" y="3104"/>
                  </a:moveTo>
                  <a:cubicBezTo>
                    <a:pt x="2492" y="5174"/>
                    <a:pt x="134" y="9529"/>
                    <a:pt x="5" y="12568"/>
                  </a:cubicBezTo>
                  <a:cubicBezTo>
                    <a:pt x="-124" y="15607"/>
                    <a:pt x="2410" y="19346"/>
                    <a:pt x="4422" y="21336"/>
                  </a:cubicBezTo>
                  <a:cubicBezTo>
                    <a:pt x="6434" y="23326"/>
                    <a:pt x="9702" y="24420"/>
                    <a:pt x="12075" y="24510"/>
                  </a:cubicBezTo>
                  <a:cubicBezTo>
                    <a:pt x="14448" y="24600"/>
                    <a:pt x="16949" y="23212"/>
                    <a:pt x="18660" y="21878"/>
                  </a:cubicBezTo>
                  <a:cubicBezTo>
                    <a:pt x="20371" y="20544"/>
                    <a:pt x="21510" y="18992"/>
                    <a:pt x="22342" y="16504"/>
                  </a:cubicBezTo>
                  <a:cubicBezTo>
                    <a:pt x="23174" y="14016"/>
                    <a:pt x="24671" y="9677"/>
                    <a:pt x="23653" y="6951"/>
                  </a:cubicBezTo>
                  <a:cubicBezTo>
                    <a:pt x="22635" y="4225"/>
                    <a:pt x="19309" y="789"/>
                    <a:pt x="16233" y="148"/>
                  </a:cubicBezTo>
                  <a:cubicBezTo>
                    <a:pt x="13157" y="-493"/>
                    <a:pt x="7902" y="1034"/>
                    <a:pt x="5197" y="3104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sp>
        <p:nvSpPr>
          <p:cNvPr id="280" name="Google Shape;1653;p39"/>
          <p:cNvSpPr txBox="1">
            <a:spLocks noGrp="1"/>
          </p:cNvSpPr>
          <p:nvPr>
            <p:ph type="title" idx="4294967295"/>
          </p:nvPr>
        </p:nvSpPr>
        <p:spPr>
          <a:xfrm>
            <a:off x="2014105" y="2030260"/>
            <a:ext cx="1172000" cy="535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dirty="0"/>
              <a:t>06</a:t>
            </a:r>
            <a:endParaRPr dirty="0"/>
          </a:p>
        </p:txBody>
      </p:sp>
      <p:sp>
        <p:nvSpPr>
          <p:cNvPr id="276" name="Rectangle 275">
            <a:extLst>
              <a:ext uri="{FF2B5EF4-FFF2-40B4-BE49-F238E27FC236}">
                <a16:creationId xmlns:a16="http://schemas.microsoft.com/office/drawing/2014/main" id="{648D6FF7-CCFB-8A4A-AFB0-74E5B4847436}"/>
              </a:ext>
            </a:extLst>
          </p:cNvPr>
          <p:cNvSpPr/>
          <p:nvPr/>
        </p:nvSpPr>
        <p:spPr>
          <a:xfrm>
            <a:off x="0" y="5605153"/>
            <a:ext cx="166255" cy="125284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02836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7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2" name="Google Shape;4582;p28"/>
          <p:cNvSpPr txBox="1">
            <a:spLocks noGrp="1"/>
          </p:cNvSpPr>
          <p:nvPr>
            <p:ph type="title"/>
          </p:nvPr>
        </p:nvSpPr>
        <p:spPr>
          <a:xfrm>
            <a:off x="1770102" y="2421350"/>
            <a:ext cx="8470725" cy="1341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 dirty="0">
                <a:latin typeface="+mn-lt"/>
              </a:rPr>
              <a:t>Thank you!</a:t>
            </a:r>
            <a:endParaRPr sz="9600" dirty="0">
              <a:latin typeface="+mn-lt"/>
            </a:endParaRPr>
          </a:p>
        </p:txBody>
      </p:sp>
      <p:sp>
        <p:nvSpPr>
          <p:cNvPr id="4584" name="Google Shape;4584;p28"/>
          <p:cNvSpPr/>
          <p:nvPr/>
        </p:nvSpPr>
        <p:spPr>
          <a:xfrm>
            <a:off x="6005465" y="4764328"/>
            <a:ext cx="181070" cy="392601"/>
          </a:xfrm>
          <a:custGeom>
            <a:avLst/>
            <a:gdLst/>
            <a:ahLst/>
            <a:cxnLst/>
            <a:rect l="l" t="t" r="r" b="b"/>
            <a:pathLst>
              <a:path w="7907" h="17146" extrusionOk="0">
                <a:moveTo>
                  <a:pt x="5538" y="0"/>
                </a:moveTo>
                <a:cubicBezTo>
                  <a:pt x="2969" y="0"/>
                  <a:pt x="1802" y="1134"/>
                  <a:pt x="1802" y="3303"/>
                </a:cubicBezTo>
                <a:lnTo>
                  <a:pt x="1802" y="5604"/>
                </a:lnTo>
                <a:lnTo>
                  <a:pt x="0" y="5604"/>
                </a:lnTo>
                <a:lnTo>
                  <a:pt x="0" y="8540"/>
                </a:lnTo>
                <a:lnTo>
                  <a:pt x="1802" y="8540"/>
                </a:lnTo>
                <a:lnTo>
                  <a:pt x="1802" y="17146"/>
                </a:lnTo>
                <a:lnTo>
                  <a:pt x="5238" y="17146"/>
                </a:lnTo>
                <a:lnTo>
                  <a:pt x="5238" y="8473"/>
                </a:lnTo>
                <a:lnTo>
                  <a:pt x="7673" y="8473"/>
                </a:lnTo>
                <a:lnTo>
                  <a:pt x="7906" y="5604"/>
                </a:lnTo>
                <a:lnTo>
                  <a:pt x="5238" y="5604"/>
                </a:lnTo>
                <a:lnTo>
                  <a:pt x="5238" y="3936"/>
                </a:lnTo>
                <a:cubicBezTo>
                  <a:pt x="5238" y="3269"/>
                  <a:pt x="5404" y="3002"/>
                  <a:pt x="6038" y="3002"/>
                </a:cubicBezTo>
                <a:lnTo>
                  <a:pt x="7906" y="3002"/>
                </a:lnTo>
                <a:lnTo>
                  <a:pt x="7906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585" name="Google Shape;4585;p28"/>
          <p:cNvGrpSpPr/>
          <p:nvPr/>
        </p:nvGrpSpPr>
        <p:grpSpPr>
          <a:xfrm>
            <a:off x="6538568" y="4754676"/>
            <a:ext cx="411849" cy="411917"/>
            <a:chOff x="5162200" y="4097750"/>
            <a:chExt cx="338385" cy="338414"/>
          </a:xfrm>
        </p:grpSpPr>
        <p:sp>
          <p:nvSpPr>
            <p:cNvPr id="4586" name="Google Shape;4586;p28"/>
            <p:cNvSpPr/>
            <p:nvPr/>
          </p:nvSpPr>
          <p:spPr>
            <a:xfrm>
              <a:off x="5162200" y="4097750"/>
              <a:ext cx="338385" cy="338414"/>
            </a:xfrm>
            <a:custGeom>
              <a:avLst/>
              <a:gdLst/>
              <a:ahLst/>
              <a:cxnLst/>
              <a:rect l="l" t="t" r="r" b="b"/>
              <a:pathLst>
                <a:path w="11842" h="11843" extrusionOk="0">
                  <a:moveTo>
                    <a:pt x="5938" y="1068"/>
                  </a:moveTo>
                  <a:cubicBezTo>
                    <a:pt x="7505" y="1068"/>
                    <a:pt x="7706" y="1068"/>
                    <a:pt x="8339" y="1101"/>
                  </a:cubicBezTo>
                  <a:cubicBezTo>
                    <a:pt x="8906" y="1135"/>
                    <a:pt x="9207" y="1201"/>
                    <a:pt x="9440" y="1301"/>
                  </a:cubicBezTo>
                  <a:cubicBezTo>
                    <a:pt x="9707" y="1401"/>
                    <a:pt x="9907" y="1535"/>
                    <a:pt x="10107" y="1735"/>
                  </a:cubicBezTo>
                  <a:cubicBezTo>
                    <a:pt x="10307" y="1935"/>
                    <a:pt x="10441" y="2135"/>
                    <a:pt x="10541" y="2435"/>
                  </a:cubicBezTo>
                  <a:cubicBezTo>
                    <a:pt x="10641" y="2636"/>
                    <a:pt x="10741" y="2936"/>
                    <a:pt x="10741" y="3536"/>
                  </a:cubicBezTo>
                  <a:cubicBezTo>
                    <a:pt x="10774" y="4137"/>
                    <a:pt x="10774" y="4337"/>
                    <a:pt x="10774" y="5905"/>
                  </a:cubicBezTo>
                  <a:cubicBezTo>
                    <a:pt x="10774" y="7506"/>
                    <a:pt x="10774" y="7706"/>
                    <a:pt x="10741" y="8306"/>
                  </a:cubicBezTo>
                  <a:cubicBezTo>
                    <a:pt x="10741" y="8907"/>
                    <a:pt x="10641" y="9207"/>
                    <a:pt x="10541" y="9407"/>
                  </a:cubicBezTo>
                  <a:cubicBezTo>
                    <a:pt x="10441" y="9707"/>
                    <a:pt x="10307" y="9907"/>
                    <a:pt x="10107" y="10108"/>
                  </a:cubicBezTo>
                  <a:cubicBezTo>
                    <a:pt x="9907" y="10308"/>
                    <a:pt x="9707" y="10441"/>
                    <a:pt x="9440" y="10541"/>
                  </a:cubicBezTo>
                  <a:cubicBezTo>
                    <a:pt x="9207" y="10608"/>
                    <a:pt x="8906" y="10708"/>
                    <a:pt x="8339" y="10741"/>
                  </a:cubicBezTo>
                  <a:cubicBezTo>
                    <a:pt x="7706" y="10775"/>
                    <a:pt x="7505" y="10775"/>
                    <a:pt x="5938" y="10775"/>
                  </a:cubicBezTo>
                  <a:cubicBezTo>
                    <a:pt x="4337" y="10775"/>
                    <a:pt x="4170" y="10775"/>
                    <a:pt x="3536" y="10741"/>
                  </a:cubicBezTo>
                  <a:cubicBezTo>
                    <a:pt x="2969" y="10708"/>
                    <a:pt x="2635" y="10608"/>
                    <a:pt x="2435" y="10541"/>
                  </a:cubicBezTo>
                  <a:cubicBezTo>
                    <a:pt x="2168" y="10441"/>
                    <a:pt x="1968" y="10308"/>
                    <a:pt x="1735" y="10108"/>
                  </a:cubicBezTo>
                  <a:cubicBezTo>
                    <a:pt x="1535" y="9874"/>
                    <a:pt x="1401" y="9674"/>
                    <a:pt x="1301" y="9407"/>
                  </a:cubicBezTo>
                  <a:cubicBezTo>
                    <a:pt x="1234" y="9207"/>
                    <a:pt x="1134" y="8907"/>
                    <a:pt x="1101" y="8306"/>
                  </a:cubicBezTo>
                  <a:cubicBezTo>
                    <a:pt x="1068" y="7706"/>
                    <a:pt x="1068" y="7506"/>
                    <a:pt x="1068" y="5905"/>
                  </a:cubicBezTo>
                  <a:cubicBezTo>
                    <a:pt x="1068" y="4337"/>
                    <a:pt x="1068" y="4137"/>
                    <a:pt x="1101" y="3536"/>
                  </a:cubicBezTo>
                  <a:cubicBezTo>
                    <a:pt x="1134" y="2936"/>
                    <a:pt x="1234" y="2636"/>
                    <a:pt x="1301" y="2435"/>
                  </a:cubicBezTo>
                  <a:cubicBezTo>
                    <a:pt x="1401" y="2135"/>
                    <a:pt x="1535" y="1935"/>
                    <a:pt x="1735" y="1735"/>
                  </a:cubicBezTo>
                  <a:cubicBezTo>
                    <a:pt x="1968" y="1535"/>
                    <a:pt x="2168" y="1401"/>
                    <a:pt x="2435" y="1301"/>
                  </a:cubicBezTo>
                  <a:cubicBezTo>
                    <a:pt x="2635" y="1235"/>
                    <a:pt x="2969" y="1135"/>
                    <a:pt x="3536" y="1101"/>
                  </a:cubicBezTo>
                  <a:cubicBezTo>
                    <a:pt x="4170" y="1068"/>
                    <a:pt x="4337" y="1068"/>
                    <a:pt x="5938" y="1068"/>
                  </a:cubicBezTo>
                  <a:close/>
                  <a:moveTo>
                    <a:pt x="5938" y="0"/>
                  </a:moveTo>
                  <a:cubicBezTo>
                    <a:pt x="4337" y="0"/>
                    <a:pt x="4103" y="0"/>
                    <a:pt x="3503" y="34"/>
                  </a:cubicBezTo>
                  <a:cubicBezTo>
                    <a:pt x="2869" y="67"/>
                    <a:pt x="2435" y="167"/>
                    <a:pt x="2035" y="301"/>
                  </a:cubicBezTo>
                  <a:cubicBezTo>
                    <a:pt x="1668" y="467"/>
                    <a:pt x="1334" y="668"/>
                    <a:pt x="1001" y="1001"/>
                  </a:cubicBezTo>
                  <a:cubicBezTo>
                    <a:pt x="667" y="1335"/>
                    <a:pt x="467" y="1635"/>
                    <a:pt x="300" y="2035"/>
                  </a:cubicBezTo>
                  <a:cubicBezTo>
                    <a:pt x="167" y="2402"/>
                    <a:pt x="67" y="2836"/>
                    <a:pt x="33" y="3470"/>
                  </a:cubicBezTo>
                  <a:cubicBezTo>
                    <a:pt x="0" y="4103"/>
                    <a:pt x="0" y="4303"/>
                    <a:pt x="0" y="5938"/>
                  </a:cubicBezTo>
                  <a:cubicBezTo>
                    <a:pt x="0" y="7539"/>
                    <a:pt x="0" y="7739"/>
                    <a:pt x="33" y="8373"/>
                  </a:cubicBezTo>
                  <a:cubicBezTo>
                    <a:pt x="67" y="9007"/>
                    <a:pt x="167" y="9440"/>
                    <a:pt x="300" y="9807"/>
                  </a:cubicBezTo>
                  <a:cubicBezTo>
                    <a:pt x="467" y="10208"/>
                    <a:pt x="667" y="10541"/>
                    <a:pt x="1001" y="10841"/>
                  </a:cubicBezTo>
                  <a:cubicBezTo>
                    <a:pt x="1334" y="11175"/>
                    <a:pt x="1668" y="11375"/>
                    <a:pt x="2035" y="11542"/>
                  </a:cubicBezTo>
                  <a:cubicBezTo>
                    <a:pt x="2435" y="11675"/>
                    <a:pt x="2869" y="11775"/>
                    <a:pt x="3503" y="11809"/>
                  </a:cubicBezTo>
                  <a:cubicBezTo>
                    <a:pt x="4103" y="11842"/>
                    <a:pt x="4337" y="11842"/>
                    <a:pt x="5938" y="11842"/>
                  </a:cubicBezTo>
                  <a:cubicBezTo>
                    <a:pt x="7539" y="11842"/>
                    <a:pt x="7739" y="11842"/>
                    <a:pt x="8373" y="11809"/>
                  </a:cubicBezTo>
                  <a:cubicBezTo>
                    <a:pt x="9007" y="11775"/>
                    <a:pt x="9440" y="11675"/>
                    <a:pt x="9807" y="11542"/>
                  </a:cubicBezTo>
                  <a:cubicBezTo>
                    <a:pt x="10207" y="11375"/>
                    <a:pt x="10541" y="11175"/>
                    <a:pt x="10875" y="10841"/>
                  </a:cubicBezTo>
                  <a:cubicBezTo>
                    <a:pt x="11208" y="10508"/>
                    <a:pt x="11408" y="10208"/>
                    <a:pt x="11542" y="9807"/>
                  </a:cubicBezTo>
                  <a:cubicBezTo>
                    <a:pt x="11708" y="9440"/>
                    <a:pt x="11775" y="9007"/>
                    <a:pt x="11809" y="8373"/>
                  </a:cubicBezTo>
                  <a:cubicBezTo>
                    <a:pt x="11842" y="7739"/>
                    <a:pt x="11842" y="7539"/>
                    <a:pt x="11842" y="5938"/>
                  </a:cubicBezTo>
                  <a:cubicBezTo>
                    <a:pt x="11842" y="4303"/>
                    <a:pt x="11842" y="4103"/>
                    <a:pt x="11809" y="3470"/>
                  </a:cubicBezTo>
                  <a:cubicBezTo>
                    <a:pt x="11809" y="2836"/>
                    <a:pt x="11708" y="2402"/>
                    <a:pt x="11542" y="2035"/>
                  </a:cubicBezTo>
                  <a:cubicBezTo>
                    <a:pt x="11408" y="1668"/>
                    <a:pt x="11175" y="1301"/>
                    <a:pt x="10875" y="1001"/>
                  </a:cubicBezTo>
                  <a:cubicBezTo>
                    <a:pt x="10541" y="668"/>
                    <a:pt x="10207" y="467"/>
                    <a:pt x="9807" y="301"/>
                  </a:cubicBezTo>
                  <a:cubicBezTo>
                    <a:pt x="9440" y="167"/>
                    <a:pt x="9007" y="67"/>
                    <a:pt x="8373" y="34"/>
                  </a:cubicBezTo>
                  <a:cubicBezTo>
                    <a:pt x="7739" y="0"/>
                    <a:pt x="7539" y="0"/>
                    <a:pt x="59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87" name="Google Shape;4587;p28"/>
            <p:cNvSpPr/>
            <p:nvPr/>
          </p:nvSpPr>
          <p:spPr>
            <a:xfrm>
              <a:off x="5245127" y="4179731"/>
              <a:ext cx="173507" cy="174450"/>
            </a:xfrm>
            <a:custGeom>
              <a:avLst/>
              <a:gdLst/>
              <a:ahLst/>
              <a:cxnLst/>
              <a:rect l="l" t="t" r="r" b="b"/>
              <a:pathLst>
                <a:path w="6072" h="6105" extrusionOk="0">
                  <a:moveTo>
                    <a:pt x="3036" y="1068"/>
                  </a:moveTo>
                  <a:cubicBezTo>
                    <a:pt x="4136" y="1068"/>
                    <a:pt x="5004" y="1968"/>
                    <a:pt x="5004" y="3036"/>
                  </a:cubicBezTo>
                  <a:cubicBezTo>
                    <a:pt x="5004" y="4136"/>
                    <a:pt x="4136" y="5037"/>
                    <a:pt x="3036" y="5037"/>
                  </a:cubicBezTo>
                  <a:cubicBezTo>
                    <a:pt x="1935" y="5037"/>
                    <a:pt x="1068" y="4136"/>
                    <a:pt x="1068" y="3036"/>
                  </a:cubicBezTo>
                  <a:cubicBezTo>
                    <a:pt x="1068" y="1968"/>
                    <a:pt x="1935" y="1068"/>
                    <a:pt x="3036" y="1068"/>
                  </a:cubicBezTo>
                  <a:close/>
                  <a:moveTo>
                    <a:pt x="3036" y="0"/>
                  </a:moveTo>
                  <a:cubicBezTo>
                    <a:pt x="1334" y="0"/>
                    <a:pt x="0" y="1368"/>
                    <a:pt x="0" y="3036"/>
                  </a:cubicBezTo>
                  <a:cubicBezTo>
                    <a:pt x="0" y="4737"/>
                    <a:pt x="1334" y="6104"/>
                    <a:pt x="3036" y="6104"/>
                  </a:cubicBezTo>
                  <a:cubicBezTo>
                    <a:pt x="4704" y="6104"/>
                    <a:pt x="6071" y="4737"/>
                    <a:pt x="6071" y="3036"/>
                  </a:cubicBezTo>
                  <a:cubicBezTo>
                    <a:pt x="6071" y="1368"/>
                    <a:pt x="4704" y="0"/>
                    <a:pt x="30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88" name="Google Shape;4588;p28"/>
            <p:cNvSpPr/>
            <p:nvPr/>
          </p:nvSpPr>
          <p:spPr>
            <a:xfrm>
              <a:off x="5401436" y="4155900"/>
              <a:ext cx="41034" cy="41005"/>
            </a:xfrm>
            <a:custGeom>
              <a:avLst/>
              <a:gdLst/>
              <a:ahLst/>
              <a:cxnLst/>
              <a:rect l="l" t="t" r="r" b="b"/>
              <a:pathLst>
                <a:path w="1436" h="1435" extrusionOk="0">
                  <a:moveTo>
                    <a:pt x="735" y="0"/>
                  </a:moveTo>
                  <a:cubicBezTo>
                    <a:pt x="334" y="0"/>
                    <a:pt x="1" y="334"/>
                    <a:pt x="1" y="734"/>
                  </a:cubicBezTo>
                  <a:cubicBezTo>
                    <a:pt x="1" y="1101"/>
                    <a:pt x="334" y="1435"/>
                    <a:pt x="735" y="1435"/>
                  </a:cubicBezTo>
                  <a:cubicBezTo>
                    <a:pt x="1135" y="1435"/>
                    <a:pt x="1435" y="1101"/>
                    <a:pt x="1435" y="734"/>
                  </a:cubicBezTo>
                  <a:cubicBezTo>
                    <a:pt x="1435" y="334"/>
                    <a:pt x="1102" y="0"/>
                    <a:pt x="7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589" name="Google Shape;4589;p28"/>
          <p:cNvSpPr/>
          <p:nvPr/>
        </p:nvSpPr>
        <p:spPr>
          <a:xfrm>
            <a:off x="5272575" y="4805711"/>
            <a:ext cx="380848" cy="309834"/>
          </a:xfrm>
          <a:custGeom>
            <a:avLst/>
            <a:gdLst/>
            <a:ahLst/>
            <a:cxnLst/>
            <a:rect l="l" t="t" r="r" b="b"/>
            <a:pathLst>
              <a:path w="16446" h="13378" extrusionOk="0">
                <a:moveTo>
                  <a:pt x="11375" y="1"/>
                </a:moveTo>
                <a:cubicBezTo>
                  <a:pt x="9207" y="1"/>
                  <a:pt x="7606" y="2036"/>
                  <a:pt x="8106" y="4137"/>
                </a:cubicBezTo>
                <a:cubicBezTo>
                  <a:pt x="5304" y="4004"/>
                  <a:pt x="2802" y="2669"/>
                  <a:pt x="1135" y="635"/>
                </a:cubicBezTo>
                <a:lnTo>
                  <a:pt x="1135" y="635"/>
                </a:lnTo>
                <a:cubicBezTo>
                  <a:pt x="267" y="2136"/>
                  <a:pt x="701" y="4137"/>
                  <a:pt x="2202" y="5138"/>
                </a:cubicBezTo>
                <a:cubicBezTo>
                  <a:pt x="1635" y="5104"/>
                  <a:pt x="1135" y="4971"/>
                  <a:pt x="668" y="4704"/>
                </a:cubicBezTo>
                <a:lnTo>
                  <a:pt x="668" y="4704"/>
                </a:lnTo>
                <a:cubicBezTo>
                  <a:pt x="634" y="6272"/>
                  <a:pt x="1735" y="7740"/>
                  <a:pt x="3370" y="8040"/>
                </a:cubicBezTo>
                <a:cubicBezTo>
                  <a:pt x="3087" y="8121"/>
                  <a:pt x="2780" y="8165"/>
                  <a:pt x="2463" y="8165"/>
                </a:cubicBezTo>
                <a:cubicBezTo>
                  <a:pt x="2256" y="8165"/>
                  <a:pt x="2046" y="8146"/>
                  <a:pt x="1835" y="8107"/>
                </a:cubicBezTo>
                <a:lnTo>
                  <a:pt x="1835" y="8107"/>
                </a:lnTo>
                <a:cubicBezTo>
                  <a:pt x="2269" y="9441"/>
                  <a:pt x="3503" y="10408"/>
                  <a:pt x="5004" y="10442"/>
                </a:cubicBezTo>
                <a:cubicBezTo>
                  <a:pt x="3785" y="11406"/>
                  <a:pt x="2325" y="11888"/>
                  <a:pt x="808" y="11888"/>
                </a:cubicBezTo>
                <a:cubicBezTo>
                  <a:pt x="540" y="11888"/>
                  <a:pt x="271" y="11873"/>
                  <a:pt x="0" y="11843"/>
                </a:cubicBezTo>
                <a:lnTo>
                  <a:pt x="0" y="11843"/>
                </a:lnTo>
                <a:cubicBezTo>
                  <a:pt x="1502" y="12810"/>
                  <a:pt x="3269" y="13377"/>
                  <a:pt x="5171" y="13377"/>
                </a:cubicBezTo>
                <a:cubicBezTo>
                  <a:pt x="11442" y="13377"/>
                  <a:pt x="14978" y="8073"/>
                  <a:pt x="14744" y="3337"/>
                </a:cubicBezTo>
                <a:cubicBezTo>
                  <a:pt x="15411" y="2870"/>
                  <a:pt x="15979" y="2269"/>
                  <a:pt x="16446" y="1602"/>
                </a:cubicBezTo>
                <a:lnTo>
                  <a:pt x="16446" y="1602"/>
                </a:lnTo>
                <a:cubicBezTo>
                  <a:pt x="15812" y="1869"/>
                  <a:pt x="15178" y="2036"/>
                  <a:pt x="14511" y="2136"/>
                </a:cubicBezTo>
                <a:cubicBezTo>
                  <a:pt x="15178" y="1702"/>
                  <a:pt x="15712" y="1035"/>
                  <a:pt x="15979" y="268"/>
                </a:cubicBezTo>
                <a:lnTo>
                  <a:pt x="15979" y="268"/>
                </a:lnTo>
                <a:cubicBezTo>
                  <a:pt x="15311" y="635"/>
                  <a:pt x="14611" y="935"/>
                  <a:pt x="13844" y="1068"/>
                </a:cubicBezTo>
                <a:cubicBezTo>
                  <a:pt x="13210" y="434"/>
                  <a:pt x="12343" y="1"/>
                  <a:pt x="1137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E72E238-5E39-624A-839D-9DEB109B5FD2}"/>
              </a:ext>
            </a:extLst>
          </p:cNvPr>
          <p:cNvSpPr/>
          <p:nvPr/>
        </p:nvSpPr>
        <p:spPr>
          <a:xfrm>
            <a:off x="0" y="5605153"/>
            <a:ext cx="166255" cy="125284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F71CD3-EFEB-6247-85CC-7D4C199F09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6510" y="42302"/>
            <a:ext cx="7724700" cy="763500"/>
          </a:xfrm>
        </p:spPr>
        <p:txBody>
          <a:bodyPr/>
          <a:lstStyle/>
          <a:p>
            <a:r>
              <a:rPr lang="vi-VN" b="1" dirty="0">
                <a:latin typeface="+mn-lt"/>
              </a:rPr>
              <a:t>I. TÌM HIỂU CHUNG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751AFC-424B-814C-A5B7-2BC9EF0321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80168" y="672959"/>
            <a:ext cx="8955600" cy="2883300"/>
          </a:xfrm>
        </p:spPr>
        <p:txBody>
          <a:bodyPr/>
          <a:lstStyle/>
          <a:p>
            <a:pPr marL="107950" indent="0">
              <a:buNone/>
            </a:pPr>
            <a:r>
              <a:rPr lang="vi-VN" sz="3200" b="1" dirty="0">
                <a:solidFill>
                  <a:srgbClr val="C00000"/>
                </a:solidFill>
                <a:latin typeface="+mn-lt"/>
              </a:rPr>
              <a:t>1. Đọc văn bản</a:t>
            </a:r>
          </a:p>
        </p:txBody>
      </p:sp>
      <p:grpSp>
        <p:nvGrpSpPr>
          <p:cNvPr id="4" name="Google Shape;3982;p18">
            <a:extLst>
              <a:ext uri="{FF2B5EF4-FFF2-40B4-BE49-F238E27FC236}">
                <a16:creationId xmlns:a16="http://schemas.microsoft.com/office/drawing/2014/main" id="{C122F3B1-E241-3044-806D-F199810A7F83}"/>
              </a:ext>
            </a:extLst>
          </p:cNvPr>
          <p:cNvGrpSpPr/>
          <p:nvPr/>
        </p:nvGrpSpPr>
        <p:grpSpPr>
          <a:xfrm>
            <a:off x="2278026" y="2742325"/>
            <a:ext cx="1078868" cy="1084113"/>
            <a:chOff x="9597113" y="1447499"/>
            <a:chExt cx="909900" cy="914400"/>
          </a:xfrm>
        </p:grpSpPr>
        <p:sp>
          <p:nvSpPr>
            <p:cNvPr id="5" name="Google Shape;3983;p18">
              <a:extLst>
                <a:ext uri="{FF2B5EF4-FFF2-40B4-BE49-F238E27FC236}">
                  <a16:creationId xmlns:a16="http://schemas.microsoft.com/office/drawing/2014/main" id="{D2495BA9-84C4-3144-9E09-E5EC8A0103ED}"/>
                </a:ext>
              </a:extLst>
            </p:cNvPr>
            <p:cNvSpPr/>
            <p:nvPr/>
          </p:nvSpPr>
          <p:spPr>
            <a:xfrm>
              <a:off x="9597113" y="1447499"/>
              <a:ext cx="909900" cy="914400"/>
            </a:xfrm>
            <a:prstGeom prst="ellipse">
              <a:avLst/>
            </a:prstGeom>
            <a:solidFill>
              <a:srgbClr val="EFEFE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6" name="Google Shape;3984;p18">
              <a:extLst>
                <a:ext uri="{FF2B5EF4-FFF2-40B4-BE49-F238E27FC236}">
                  <a16:creationId xmlns:a16="http://schemas.microsoft.com/office/drawing/2014/main" id="{A84634FD-6CC2-A747-8188-71C7B7B026B0}"/>
                </a:ext>
              </a:extLst>
            </p:cNvPr>
            <p:cNvGrpSpPr/>
            <p:nvPr/>
          </p:nvGrpSpPr>
          <p:grpSpPr>
            <a:xfrm>
              <a:off x="9767129" y="1652132"/>
              <a:ext cx="569882" cy="505141"/>
              <a:chOff x="1145332" y="3294620"/>
              <a:chExt cx="771048" cy="647700"/>
            </a:xfrm>
          </p:grpSpPr>
          <p:sp>
            <p:nvSpPr>
              <p:cNvPr id="7" name="Google Shape;3985;p18">
                <a:extLst>
                  <a:ext uri="{FF2B5EF4-FFF2-40B4-BE49-F238E27FC236}">
                    <a16:creationId xmlns:a16="http://schemas.microsoft.com/office/drawing/2014/main" id="{202C5E57-F93E-CC48-91C8-C7F6B008296A}"/>
                  </a:ext>
                </a:extLst>
              </p:cNvPr>
              <p:cNvSpPr/>
              <p:nvPr/>
            </p:nvSpPr>
            <p:spPr>
              <a:xfrm>
                <a:off x="1774934" y="3370820"/>
                <a:ext cx="141446" cy="502920"/>
              </a:xfrm>
              <a:custGeom>
                <a:avLst/>
                <a:gdLst/>
                <a:ahLst/>
                <a:cxnLst/>
                <a:rect l="l" t="t" r="r" b="b"/>
                <a:pathLst>
                  <a:path w="141446" h="502920" extrusionOk="0">
                    <a:moveTo>
                      <a:pt x="37148" y="0"/>
                    </a:moveTo>
                    <a:lnTo>
                      <a:pt x="0" y="37147"/>
                    </a:lnTo>
                    <a:cubicBezTo>
                      <a:pt x="118110" y="155258"/>
                      <a:pt x="118110" y="347663"/>
                      <a:pt x="0" y="465773"/>
                    </a:cubicBezTo>
                    <a:lnTo>
                      <a:pt x="37148" y="502920"/>
                    </a:lnTo>
                    <a:cubicBezTo>
                      <a:pt x="176213" y="364808"/>
                      <a:pt x="176213" y="139065"/>
                      <a:pt x="37148" y="0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" name="Google Shape;3986;p18">
                <a:extLst>
                  <a:ext uri="{FF2B5EF4-FFF2-40B4-BE49-F238E27FC236}">
                    <a16:creationId xmlns:a16="http://schemas.microsoft.com/office/drawing/2014/main" id="{A798773C-0661-F446-9098-5E6878F4F3AA}"/>
                  </a:ext>
                </a:extLst>
              </p:cNvPr>
              <p:cNvSpPr/>
              <p:nvPr/>
            </p:nvSpPr>
            <p:spPr>
              <a:xfrm>
                <a:off x="1699687" y="3445114"/>
                <a:ext cx="110728" cy="354330"/>
              </a:xfrm>
              <a:custGeom>
                <a:avLst/>
                <a:gdLst/>
                <a:ahLst/>
                <a:cxnLst/>
                <a:rect l="l" t="t" r="r" b="b"/>
                <a:pathLst>
                  <a:path w="110728" h="354330" extrusionOk="0">
                    <a:moveTo>
                      <a:pt x="37147" y="0"/>
                    </a:moveTo>
                    <a:lnTo>
                      <a:pt x="0" y="37148"/>
                    </a:lnTo>
                    <a:cubicBezTo>
                      <a:pt x="77153" y="114300"/>
                      <a:pt x="77153" y="239078"/>
                      <a:pt x="0" y="317183"/>
                    </a:cubicBezTo>
                    <a:lnTo>
                      <a:pt x="37147" y="354330"/>
                    </a:lnTo>
                    <a:cubicBezTo>
                      <a:pt x="135255" y="256223"/>
                      <a:pt x="135255" y="98107"/>
                      <a:pt x="37147" y="0"/>
                    </a:cubicBezTo>
                    <a:close/>
                  </a:path>
                </a:pathLst>
              </a:custGeom>
              <a:solidFill>
                <a:srgbClr val="30303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" name="Google Shape;3987;p18">
                <a:extLst>
                  <a:ext uri="{FF2B5EF4-FFF2-40B4-BE49-F238E27FC236}">
                    <a16:creationId xmlns:a16="http://schemas.microsoft.com/office/drawing/2014/main" id="{48F1DCDE-556C-D149-92E8-DD5729252FCE}"/>
                  </a:ext>
                </a:extLst>
              </p:cNvPr>
              <p:cNvSpPr/>
              <p:nvPr/>
            </p:nvSpPr>
            <p:spPr>
              <a:xfrm>
                <a:off x="1626345" y="3521314"/>
                <a:ext cx="80010" cy="204787"/>
              </a:xfrm>
              <a:custGeom>
                <a:avLst/>
                <a:gdLst/>
                <a:ahLst/>
                <a:cxnLst/>
                <a:rect l="l" t="t" r="r" b="b"/>
                <a:pathLst>
                  <a:path w="80010" h="204787" extrusionOk="0">
                    <a:moveTo>
                      <a:pt x="37148" y="0"/>
                    </a:moveTo>
                    <a:lnTo>
                      <a:pt x="0" y="37148"/>
                    </a:lnTo>
                    <a:cubicBezTo>
                      <a:pt x="36195" y="73343"/>
                      <a:pt x="36195" y="131445"/>
                      <a:pt x="0" y="167640"/>
                    </a:cubicBezTo>
                    <a:lnTo>
                      <a:pt x="37148" y="204788"/>
                    </a:lnTo>
                    <a:cubicBezTo>
                      <a:pt x="94298" y="147638"/>
                      <a:pt x="94298" y="56198"/>
                      <a:pt x="37148" y="0"/>
                    </a:cubicBezTo>
                    <a:close/>
                  </a:path>
                </a:pathLst>
              </a:custGeom>
              <a:solidFill>
                <a:srgbClr val="30303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" name="Google Shape;3988;p18">
                <a:extLst>
                  <a:ext uri="{FF2B5EF4-FFF2-40B4-BE49-F238E27FC236}">
                    <a16:creationId xmlns:a16="http://schemas.microsoft.com/office/drawing/2014/main" id="{C39FA945-D41B-7A40-A735-A0BD0EE424B0}"/>
                  </a:ext>
                </a:extLst>
              </p:cNvPr>
              <p:cNvSpPr/>
              <p:nvPr/>
            </p:nvSpPr>
            <p:spPr>
              <a:xfrm>
                <a:off x="1145332" y="3294620"/>
                <a:ext cx="423862" cy="647700"/>
              </a:xfrm>
              <a:custGeom>
                <a:avLst/>
                <a:gdLst/>
                <a:ahLst/>
                <a:cxnLst/>
                <a:rect l="l" t="t" r="r" b="b"/>
                <a:pathLst>
                  <a:path w="423862" h="647700" extrusionOk="0">
                    <a:moveTo>
                      <a:pt x="0" y="196215"/>
                    </a:moveTo>
                    <a:lnTo>
                      <a:pt x="0" y="451485"/>
                    </a:lnTo>
                    <a:lnTo>
                      <a:pt x="184785" y="451485"/>
                    </a:lnTo>
                    <a:lnTo>
                      <a:pt x="423863" y="647700"/>
                    </a:lnTo>
                    <a:lnTo>
                      <a:pt x="423863" y="0"/>
                    </a:lnTo>
                    <a:lnTo>
                      <a:pt x="184785" y="196215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F1CB1BC6-A5CD-6A42-88B7-E956B1BBBF4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97208733"/>
              </p:ext>
            </p:extLst>
          </p:nvPr>
        </p:nvGraphicFramePr>
        <p:xfrm>
          <a:off x="2817460" y="874499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3" name="Rectangle 12">
            <a:extLst>
              <a:ext uri="{FF2B5EF4-FFF2-40B4-BE49-F238E27FC236}">
                <a16:creationId xmlns:a16="http://schemas.microsoft.com/office/drawing/2014/main" id="{3A58073B-E1DF-4F42-A1FF-ECF4F1D76799}"/>
              </a:ext>
            </a:extLst>
          </p:cNvPr>
          <p:cNvSpPr/>
          <p:nvPr/>
        </p:nvSpPr>
        <p:spPr>
          <a:xfrm>
            <a:off x="0" y="5605153"/>
            <a:ext cx="166255" cy="125284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97856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2" grpId="0">
        <p:bldAsOne/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F71CD3-EFEB-6247-85CC-7D4C199F09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5029" y="145463"/>
            <a:ext cx="7724700" cy="763500"/>
          </a:xfrm>
        </p:spPr>
        <p:txBody>
          <a:bodyPr/>
          <a:lstStyle/>
          <a:p>
            <a:r>
              <a:rPr lang="vi-VN" b="1" dirty="0">
                <a:latin typeface="+mn-lt"/>
              </a:rPr>
              <a:t>I. TÌM HIỂU CHUNG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751AFC-424B-814C-A5B7-2BC9EF0321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634" y="765088"/>
            <a:ext cx="8955600" cy="2883300"/>
          </a:xfrm>
        </p:spPr>
        <p:txBody>
          <a:bodyPr/>
          <a:lstStyle/>
          <a:p>
            <a:pPr marL="107950" indent="0">
              <a:buNone/>
            </a:pPr>
            <a:r>
              <a:rPr lang="vi-VN" sz="3200" b="1" dirty="0">
                <a:solidFill>
                  <a:srgbClr val="C00000"/>
                </a:solidFill>
                <a:latin typeface="+mn-lt"/>
              </a:rPr>
              <a:t>2. Tác giả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AF257A3-8FEC-AB43-9C47-FC7273D39AEC}"/>
              </a:ext>
            </a:extLst>
          </p:cNvPr>
          <p:cNvSpPr txBox="1"/>
          <p:nvPr/>
        </p:nvSpPr>
        <p:spPr>
          <a:xfrm>
            <a:off x="608860" y="1641619"/>
            <a:ext cx="6136574" cy="35747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vi-VN" sz="2000" dirty="0">
                <a:solidFill>
                  <a:srgbClr val="212529"/>
                </a:solidFill>
                <a:effectLst/>
                <a:latin typeface="+mn-lt"/>
                <a:ea typeface="Times New Roman" panose="02020603050405020304" pitchFamily="18" charset="0"/>
              </a:rPr>
              <a:t>- Trin-ghi-dơ Ai Tơ-ma- Tốp ( 1928-2018)</a:t>
            </a:r>
            <a:endParaRPr lang="en-VN" sz="2000" dirty="0">
              <a:effectLst/>
              <a:latin typeface="+mn-lt"/>
              <a:ea typeface="Calibri" panose="020F0502020204030204" pitchFamily="34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vi-VN" sz="2000" dirty="0">
                <a:solidFill>
                  <a:srgbClr val="212529"/>
                </a:solidFill>
                <a:effectLst/>
                <a:latin typeface="+mn-lt"/>
                <a:ea typeface="Times New Roman" panose="02020603050405020304" pitchFamily="18" charset="0"/>
              </a:rPr>
              <a:t>- Nhà văn người Cư-rơ-gư-dơ-xtan</a:t>
            </a:r>
            <a:endParaRPr lang="en-VN" sz="2000" dirty="0">
              <a:effectLst/>
              <a:latin typeface="+mn-lt"/>
              <a:ea typeface="Calibri" panose="020F0502020204030204" pitchFamily="34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vi-VN" sz="2000" dirty="0">
                <a:solidFill>
                  <a:srgbClr val="212529"/>
                </a:solidFill>
                <a:effectLst/>
                <a:latin typeface="+mn-lt"/>
                <a:ea typeface="Times New Roman" panose="02020603050405020304" pitchFamily="18" charset="0"/>
              </a:rPr>
              <a:t>- Phong cách nghệ thuật: các tác phẩm của ông viết về cuộc sống khắc nghiệt nhưng giàu chất thơ của quê hương ông</a:t>
            </a:r>
            <a:endParaRPr lang="en-VN" sz="2000" dirty="0">
              <a:effectLst/>
              <a:latin typeface="+mn-lt"/>
              <a:ea typeface="Calibri" panose="020F0502020204030204" pitchFamily="34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vi-VN" sz="2000" dirty="0">
                <a:solidFill>
                  <a:srgbClr val="212529"/>
                </a:solidFill>
                <a:effectLst/>
                <a:latin typeface="+mn-lt"/>
                <a:ea typeface="Times New Roman" panose="02020603050405020304" pitchFamily="18" charset="0"/>
              </a:rPr>
              <a:t>- Tác phẩm chính: </a:t>
            </a:r>
            <a:r>
              <a:rPr lang="vi-VN" sz="2000" i="1" dirty="0">
                <a:solidFill>
                  <a:srgbClr val="212529"/>
                </a:solidFill>
                <a:effectLst/>
                <a:latin typeface="+mn-lt"/>
                <a:ea typeface="Times New Roman" panose="02020603050405020304" pitchFamily="18" charset="0"/>
              </a:rPr>
              <a:t>Gia-</a:t>
            </a:r>
            <a:r>
              <a:rPr lang="vi-VN" sz="20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mi-li-a(1958), Cây phong non trùm khăn đỏ (1961), Con tàu Trắng (1970).</a:t>
            </a:r>
            <a:endParaRPr lang="en-VN" sz="2000" dirty="0">
              <a:effectLst/>
              <a:latin typeface="+mn-lt"/>
              <a:ea typeface="Calibri" panose="020F0502020204030204" pitchFamily="34" charset="0"/>
            </a:endParaRPr>
          </a:p>
        </p:txBody>
      </p:sp>
      <p:pic>
        <p:nvPicPr>
          <p:cNvPr id="1026" name="Picture 2" descr="Người thầy đầu tiên - tác phẩm bất hủ của nhà văn Aitmatov - Tuổi Trẻ Online">
            <a:extLst>
              <a:ext uri="{FF2B5EF4-FFF2-40B4-BE49-F238E27FC236}">
                <a16:creationId xmlns:a16="http://schemas.microsoft.com/office/drawing/2014/main" id="{943E12C3-7A9F-1741-A1FB-C51526B250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2206" y="2154827"/>
            <a:ext cx="3915160" cy="2987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9E3B5EC-9FB6-5E45-BB98-463EA4DB6AC8}"/>
              </a:ext>
            </a:extLst>
          </p:cNvPr>
          <p:cNvSpPr/>
          <p:nvPr/>
        </p:nvSpPr>
        <p:spPr>
          <a:xfrm>
            <a:off x="0" y="5605153"/>
            <a:ext cx="166255" cy="125284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36670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F71CD3-EFEB-6247-85CC-7D4C199F09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3989" y="-117164"/>
            <a:ext cx="7724700" cy="763500"/>
          </a:xfrm>
        </p:spPr>
        <p:txBody>
          <a:bodyPr/>
          <a:lstStyle/>
          <a:p>
            <a:r>
              <a:rPr lang="vi-VN" b="1" dirty="0">
                <a:latin typeface="+mn-lt"/>
              </a:rPr>
              <a:t>I. TÌM HIỂU CHUNG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751AFC-424B-814C-A5B7-2BC9EF0321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8314" y="646336"/>
            <a:ext cx="8955600" cy="2883300"/>
          </a:xfrm>
        </p:spPr>
        <p:txBody>
          <a:bodyPr/>
          <a:lstStyle/>
          <a:p>
            <a:pPr marL="107950" indent="0">
              <a:buNone/>
            </a:pPr>
            <a:r>
              <a:rPr lang="vi-VN" sz="3200" b="1" dirty="0">
                <a:solidFill>
                  <a:srgbClr val="C00000"/>
                </a:solidFill>
                <a:latin typeface="+mn-lt"/>
              </a:rPr>
              <a:t>3. Đoạn trích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421B034E-6513-0447-A2F0-2F8DF4FC5D4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04829861"/>
              </p:ext>
            </p:extLst>
          </p:nvPr>
        </p:nvGraphicFramePr>
        <p:xfrm>
          <a:off x="887195" y="1433298"/>
          <a:ext cx="10376491" cy="52403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4A9AD866-A427-8D47-AB33-01AEDA65EB05}"/>
              </a:ext>
            </a:extLst>
          </p:cNvPr>
          <p:cNvSpPr/>
          <p:nvPr/>
        </p:nvSpPr>
        <p:spPr>
          <a:xfrm>
            <a:off x="0" y="5605153"/>
            <a:ext cx="166255" cy="125284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52735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Graphic spid="5" grpId="1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F71CD3-EFEB-6247-85CC-7D4C199F09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8395" y="0"/>
            <a:ext cx="7724700" cy="763500"/>
          </a:xfrm>
        </p:spPr>
        <p:txBody>
          <a:bodyPr/>
          <a:lstStyle/>
          <a:p>
            <a:r>
              <a:rPr lang="vi-VN" b="1" dirty="0">
                <a:latin typeface="+mn-lt"/>
              </a:rPr>
              <a:t>I. TÌM HIỂU CHUNG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751AFC-424B-814C-A5B7-2BC9EF0321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48940" y="531582"/>
            <a:ext cx="8955600" cy="2883300"/>
          </a:xfrm>
        </p:spPr>
        <p:txBody>
          <a:bodyPr/>
          <a:lstStyle/>
          <a:p>
            <a:pPr marL="107950" indent="0">
              <a:buNone/>
            </a:pPr>
            <a:r>
              <a:rPr lang="vi-VN" sz="3200" b="1" dirty="0">
                <a:solidFill>
                  <a:srgbClr val="C00000"/>
                </a:solidFill>
                <a:latin typeface="+mn-lt"/>
              </a:rPr>
              <a:t>4. Bố cục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421B034E-6513-0447-A2F0-2F8DF4FC5D4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06876956"/>
              </p:ext>
            </p:extLst>
          </p:nvPr>
        </p:nvGraphicFramePr>
        <p:xfrm>
          <a:off x="2087460" y="1314868"/>
          <a:ext cx="8017080" cy="50384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0D3E8477-F0EA-4446-AA29-DEB99F78708D}"/>
              </a:ext>
            </a:extLst>
          </p:cNvPr>
          <p:cNvSpPr/>
          <p:nvPr/>
        </p:nvSpPr>
        <p:spPr>
          <a:xfrm>
            <a:off x="0" y="5605153"/>
            <a:ext cx="166255" cy="125284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53730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A5CDA9-4ACE-9049-BE9B-C7A5BB214C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572" y="20907"/>
            <a:ext cx="7724700" cy="763500"/>
          </a:xfrm>
        </p:spPr>
        <p:txBody>
          <a:bodyPr/>
          <a:lstStyle/>
          <a:p>
            <a:r>
              <a:rPr lang="vi-VN" b="1" dirty="0">
                <a:latin typeface="+mn-lt"/>
              </a:rPr>
              <a:t>II. ĐỌC – HIỂU VĂN BẢN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EA9EFDDA-0949-CF41-8131-35C8C911E2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5239" y="3002031"/>
            <a:ext cx="8781522" cy="2793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42900" indent="-342900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</a:pPr>
            <a:r>
              <a:rPr lang="vi-VN" altLang="en-VN" sz="2400" i="1" dirty="0">
                <a:latin typeface="Arial" panose="020B0604020202020204" pitchFamily="34" charset="0"/>
                <a:ea typeface="Times New Roman" panose="02020603050405020304" pitchFamily="18" charset="0"/>
              </a:rPr>
              <a:t>Nhóm 1: Hoàn thành sơ đồ “</a:t>
            </a:r>
            <a:r>
              <a:rPr lang="vi-VN" altLang="en-VN" sz="2400" b="1" i="1" dirty="0">
                <a:latin typeface="Arial" panose="020B0604020202020204" pitchFamily="34" charset="0"/>
                <a:ea typeface="Times New Roman" panose="02020603050405020304" pitchFamily="18" charset="0"/>
              </a:rPr>
              <a:t>Chân dung người thầy</a:t>
            </a:r>
            <a:r>
              <a:rPr lang="vi-VN" altLang="en-VN" sz="2400" i="1" dirty="0">
                <a:latin typeface="Arial" panose="020B0604020202020204" pitchFamily="34" charset="0"/>
                <a:ea typeface="Times New Roman" panose="02020603050405020304" pitchFamily="18" charset="0"/>
              </a:rPr>
              <a:t>”</a:t>
            </a:r>
            <a:endParaRPr kumimoji="0" lang="vi-VN" altLang="en-VN" sz="2400" i="1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342900" marR="0" lvl="0" indent="-34290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vi-VN" altLang="en-VN" sz="240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Nhóm 2: Đóng kịch để làm nổi bật hình ảnh thầy Đuy – Sen trong hoạt cảnh (3) – Tiết trời sang đông.</a:t>
            </a:r>
            <a:endParaRPr kumimoji="0" lang="vi-VN" altLang="en-VN" sz="24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342900" marR="0" lvl="0" indent="-34290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vi-VN" altLang="en-VN" sz="240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Nhóm 3: Tìm hiểu nhân vật An – tư – nai</a:t>
            </a:r>
            <a:endParaRPr kumimoji="0" lang="vi-VN" altLang="en-VN" sz="24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342900" marR="0" lvl="0" indent="-34290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vi-VN" altLang="en-VN" sz="240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Nhóm 4: Đặc sắc nghệ thuật</a:t>
            </a:r>
            <a:endParaRPr kumimoji="0" lang="vi-VN" altLang="en-VN" sz="24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id="{55E2E306-52F2-724B-BC65-EE72C183763B}"/>
              </a:ext>
            </a:extLst>
          </p:cNvPr>
          <p:cNvSpPr/>
          <p:nvPr/>
        </p:nvSpPr>
        <p:spPr>
          <a:xfrm>
            <a:off x="3649569" y="1263955"/>
            <a:ext cx="4165136" cy="1917192"/>
          </a:xfrm>
          <a:prstGeom prst="cloud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dirty="0"/>
              <a:t>Teamwork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0BC3D0D-B19C-734B-94A5-A56AB6E55AF4}"/>
              </a:ext>
            </a:extLst>
          </p:cNvPr>
          <p:cNvSpPr/>
          <p:nvPr/>
        </p:nvSpPr>
        <p:spPr>
          <a:xfrm>
            <a:off x="0" y="5605153"/>
            <a:ext cx="166255" cy="125284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89916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" name="Google Shape;3993;p19"/>
          <p:cNvSpPr/>
          <p:nvPr/>
        </p:nvSpPr>
        <p:spPr>
          <a:xfrm>
            <a:off x="727050" y="587225"/>
            <a:ext cx="4949400" cy="49494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95" name="Google Shape;3995;p19"/>
          <p:cNvSpPr txBox="1">
            <a:spLocks noGrp="1"/>
          </p:cNvSpPr>
          <p:nvPr>
            <p:ph type="title"/>
          </p:nvPr>
        </p:nvSpPr>
        <p:spPr>
          <a:xfrm>
            <a:off x="5685572" y="1884237"/>
            <a:ext cx="5896636" cy="1324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vi-VN" sz="4800" b="1" dirty="0">
                <a:latin typeface="+mn-lt"/>
              </a:rPr>
              <a:t>1. Hình ảnh người thầy Đuy-sen</a:t>
            </a:r>
            <a:br>
              <a:rPr lang="en-VN" sz="4800" dirty="0"/>
            </a:br>
            <a:endParaRPr sz="4800" dirty="0"/>
          </a:p>
        </p:txBody>
      </p:sp>
      <p:grpSp>
        <p:nvGrpSpPr>
          <p:cNvPr id="3997" name="Google Shape;3997;p19"/>
          <p:cNvGrpSpPr/>
          <p:nvPr/>
        </p:nvGrpSpPr>
        <p:grpSpPr>
          <a:xfrm>
            <a:off x="152399" y="2864552"/>
            <a:ext cx="6232617" cy="3917242"/>
            <a:chOff x="-76201" y="2940752"/>
            <a:chExt cx="6232617" cy="3917242"/>
          </a:xfrm>
        </p:grpSpPr>
        <p:grpSp>
          <p:nvGrpSpPr>
            <p:cNvPr id="3998" name="Google Shape;3998;p19"/>
            <p:cNvGrpSpPr/>
            <p:nvPr/>
          </p:nvGrpSpPr>
          <p:grpSpPr>
            <a:xfrm rot="-555871">
              <a:off x="3985571" y="5412682"/>
              <a:ext cx="2133619" cy="635332"/>
              <a:chOff x="6400838" y="4831803"/>
              <a:chExt cx="2133523" cy="635304"/>
            </a:xfrm>
          </p:grpSpPr>
          <p:sp>
            <p:nvSpPr>
              <p:cNvPr id="3999" name="Google Shape;3999;p19"/>
              <p:cNvSpPr/>
              <p:nvPr/>
            </p:nvSpPr>
            <p:spPr>
              <a:xfrm>
                <a:off x="6400838" y="4831803"/>
                <a:ext cx="766038" cy="150533"/>
              </a:xfrm>
              <a:custGeom>
                <a:avLst/>
                <a:gdLst/>
                <a:ahLst/>
                <a:cxnLst/>
                <a:rect l="l" t="t" r="r" b="b"/>
                <a:pathLst>
                  <a:path w="766038" h="150533" extrusionOk="0">
                    <a:moveTo>
                      <a:pt x="1715" y="0"/>
                    </a:moveTo>
                    <a:cubicBezTo>
                      <a:pt x="526694" y="34976"/>
                      <a:pt x="756437" y="125159"/>
                      <a:pt x="766039" y="129274"/>
                    </a:cubicBezTo>
                    <a:lnTo>
                      <a:pt x="754723" y="150190"/>
                    </a:lnTo>
                    <a:lnTo>
                      <a:pt x="760552" y="139903"/>
                    </a:lnTo>
                    <a:lnTo>
                      <a:pt x="754723" y="150533"/>
                    </a:lnTo>
                    <a:cubicBezTo>
                      <a:pt x="752323" y="149504"/>
                      <a:pt x="519151" y="57950"/>
                      <a:pt x="0" y="23317"/>
                    </a:cubicBezTo>
                    <a:lnTo>
                      <a:pt x="1715" y="0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00" name="Google Shape;4000;p19"/>
              <p:cNvSpPr/>
              <p:nvPr/>
            </p:nvSpPr>
            <p:spPr>
              <a:xfrm>
                <a:off x="7213056" y="4943757"/>
                <a:ext cx="1281186" cy="523350"/>
              </a:xfrm>
              <a:custGeom>
                <a:avLst/>
                <a:gdLst/>
                <a:ahLst/>
                <a:cxnLst/>
                <a:rect l="l" t="t" r="r" b="b"/>
                <a:pathLst>
                  <a:path w="1281186" h="523350" extrusionOk="0">
                    <a:moveTo>
                      <a:pt x="469199" y="367078"/>
                    </a:moveTo>
                    <a:cubicBezTo>
                      <a:pt x="513433" y="405483"/>
                      <a:pt x="549438" y="452117"/>
                      <a:pt x="601559" y="482292"/>
                    </a:cubicBezTo>
                    <a:cubicBezTo>
                      <a:pt x="684198" y="529955"/>
                      <a:pt x="792211" y="528584"/>
                      <a:pt x="890623" y="515553"/>
                    </a:cubicBezTo>
                    <a:cubicBezTo>
                      <a:pt x="1026412" y="497723"/>
                      <a:pt x="1158771" y="461375"/>
                      <a:pt x="1281187" y="408912"/>
                    </a:cubicBezTo>
                    <a:cubicBezTo>
                      <a:pt x="1236952" y="336560"/>
                      <a:pt x="1148141" y="294726"/>
                      <a:pt x="1064131" y="256664"/>
                    </a:cubicBezTo>
                    <a:cubicBezTo>
                      <a:pt x="955432" y="207286"/>
                      <a:pt x="845361" y="157566"/>
                      <a:pt x="726031" y="131505"/>
                    </a:cubicBezTo>
                    <a:cubicBezTo>
                      <a:pt x="632420" y="110931"/>
                      <a:pt x="534693" y="105445"/>
                      <a:pt x="442110" y="81442"/>
                    </a:cubicBezTo>
                    <a:cubicBezTo>
                      <a:pt x="381074" y="65669"/>
                      <a:pt x="-87671" y="-96180"/>
                      <a:pt x="14514" y="85557"/>
                    </a:cubicBezTo>
                    <a:cubicBezTo>
                      <a:pt x="90295" y="218945"/>
                      <a:pt x="350556" y="264208"/>
                      <a:pt x="469199" y="36707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01" name="Google Shape;4001;p19"/>
              <p:cNvSpPr/>
              <p:nvPr/>
            </p:nvSpPr>
            <p:spPr>
              <a:xfrm>
                <a:off x="7305408" y="4906495"/>
                <a:ext cx="1228953" cy="485832"/>
              </a:xfrm>
              <a:custGeom>
                <a:avLst/>
                <a:gdLst/>
                <a:ahLst/>
                <a:cxnLst/>
                <a:rect l="l" t="t" r="r" b="b"/>
                <a:pathLst>
                  <a:path w="1228953" h="485832" extrusionOk="0">
                    <a:moveTo>
                      <a:pt x="1226554" y="409826"/>
                    </a:moveTo>
                    <a:cubicBezTo>
                      <a:pt x="1227925" y="413941"/>
                      <a:pt x="1228954" y="418056"/>
                      <a:pt x="1228954" y="422171"/>
                    </a:cubicBezTo>
                    <a:cubicBezTo>
                      <a:pt x="1228954" y="423885"/>
                      <a:pt x="1228954" y="425600"/>
                      <a:pt x="1228611" y="426971"/>
                    </a:cubicBezTo>
                    <a:cubicBezTo>
                      <a:pt x="1227925" y="429371"/>
                      <a:pt x="1226896" y="431772"/>
                      <a:pt x="1225525" y="434172"/>
                    </a:cubicBezTo>
                    <a:cubicBezTo>
                      <a:pt x="1223125" y="438630"/>
                      <a:pt x="1219353" y="442402"/>
                      <a:pt x="1215581" y="445831"/>
                    </a:cubicBezTo>
                    <a:cubicBezTo>
                      <a:pt x="1188492" y="470519"/>
                      <a:pt x="1149401" y="482864"/>
                      <a:pt x="1109625" y="485264"/>
                    </a:cubicBezTo>
                    <a:cubicBezTo>
                      <a:pt x="1100709" y="485950"/>
                      <a:pt x="1091794" y="485950"/>
                      <a:pt x="1082878" y="485607"/>
                    </a:cubicBezTo>
                    <a:cubicBezTo>
                      <a:pt x="1077735" y="485264"/>
                      <a:pt x="1072591" y="484922"/>
                      <a:pt x="1067448" y="484578"/>
                    </a:cubicBezTo>
                    <a:cubicBezTo>
                      <a:pt x="1023900" y="480121"/>
                      <a:pt x="982752" y="466748"/>
                      <a:pt x="942289" y="452346"/>
                    </a:cubicBezTo>
                    <a:cubicBezTo>
                      <a:pt x="933031" y="448917"/>
                      <a:pt x="923773" y="445831"/>
                      <a:pt x="914857" y="442402"/>
                    </a:cubicBezTo>
                    <a:cubicBezTo>
                      <a:pt x="913486" y="442059"/>
                      <a:pt x="912114" y="441373"/>
                      <a:pt x="910743" y="441030"/>
                    </a:cubicBezTo>
                    <a:cubicBezTo>
                      <a:pt x="887768" y="432800"/>
                      <a:pt x="864108" y="424914"/>
                      <a:pt x="839419" y="423885"/>
                    </a:cubicBezTo>
                    <a:cubicBezTo>
                      <a:pt x="832219" y="423542"/>
                      <a:pt x="825361" y="423885"/>
                      <a:pt x="818503" y="424571"/>
                    </a:cubicBezTo>
                    <a:cubicBezTo>
                      <a:pt x="812673" y="425257"/>
                      <a:pt x="806844" y="425942"/>
                      <a:pt x="801358" y="427314"/>
                    </a:cubicBezTo>
                    <a:cubicBezTo>
                      <a:pt x="772211" y="433143"/>
                      <a:pt x="744093" y="445145"/>
                      <a:pt x="715975" y="454061"/>
                    </a:cubicBezTo>
                    <a:cubicBezTo>
                      <a:pt x="713918" y="454746"/>
                      <a:pt x="711861" y="455432"/>
                      <a:pt x="709460" y="456118"/>
                    </a:cubicBezTo>
                    <a:cubicBezTo>
                      <a:pt x="704317" y="457832"/>
                      <a:pt x="698830" y="459204"/>
                      <a:pt x="693344" y="460232"/>
                    </a:cubicBezTo>
                    <a:cubicBezTo>
                      <a:pt x="658025" y="468462"/>
                      <a:pt x="619621" y="469148"/>
                      <a:pt x="592189" y="449603"/>
                    </a:cubicBezTo>
                    <a:cubicBezTo>
                      <a:pt x="568186" y="432458"/>
                      <a:pt x="557556" y="402968"/>
                      <a:pt x="529438" y="390967"/>
                    </a:cubicBezTo>
                    <a:cubicBezTo>
                      <a:pt x="519837" y="386852"/>
                      <a:pt x="509550" y="385481"/>
                      <a:pt x="499263" y="385481"/>
                    </a:cubicBezTo>
                    <a:cubicBezTo>
                      <a:pt x="494119" y="385481"/>
                      <a:pt x="488976" y="385823"/>
                      <a:pt x="483832" y="386509"/>
                    </a:cubicBezTo>
                    <a:cubicBezTo>
                      <a:pt x="472859" y="387538"/>
                      <a:pt x="461544" y="389595"/>
                      <a:pt x="450228" y="391310"/>
                    </a:cubicBezTo>
                    <a:cubicBezTo>
                      <a:pt x="445084" y="391995"/>
                      <a:pt x="439941" y="392681"/>
                      <a:pt x="435140" y="393024"/>
                    </a:cubicBezTo>
                    <a:cubicBezTo>
                      <a:pt x="424510" y="394053"/>
                      <a:pt x="413881" y="394053"/>
                      <a:pt x="403936" y="391995"/>
                    </a:cubicBezTo>
                    <a:cubicBezTo>
                      <a:pt x="360731" y="383080"/>
                      <a:pt x="339128" y="340560"/>
                      <a:pt x="336385" y="302498"/>
                    </a:cubicBezTo>
                    <a:cubicBezTo>
                      <a:pt x="333985" y="264437"/>
                      <a:pt x="343586" y="225689"/>
                      <a:pt x="333985" y="188313"/>
                    </a:cubicBezTo>
                    <a:cubicBezTo>
                      <a:pt x="320269" y="134820"/>
                      <a:pt x="267805" y="94701"/>
                      <a:pt x="207112" y="74470"/>
                    </a:cubicBezTo>
                    <a:cubicBezTo>
                      <a:pt x="195453" y="70698"/>
                      <a:pt x="183452" y="67269"/>
                      <a:pt x="171450" y="65212"/>
                    </a:cubicBezTo>
                    <a:cubicBezTo>
                      <a:pt x="151219" y="60411"/>
                      <a:pt x="126873" y="60754"/>
                      <a:pt x="102184" y="61440"/>
                    </a:cubicBezTo>
                    <a:cubicBezTo>
                      <a:pt x="102184" y="61440"/>
                      <a:pt x="102184" y="61440"/>
                      <a:pt x="101842" y="61440"/>
                    </a:cubicBezTo>
                    <a:cubicBezTo>
                      <a:pt x="67894" y="62468"/>
                      <a:pt x="33604" y="63497"/>
                      <a:pt x="9601" y="51496"/>
                    </a:cubicBezTo>
                    <a:lnTo>
                      <a:pt x="9601" y="51496"/>
                    </a:lnTo>
                    <a:cubicBezTo>
                      <a:pt x="6172" y="49781"/>
                      <a:pt x="3086" y="47724"/>
                      <a:pt x="0" y="45666"/>
                    </a:cubicBezTo>
                    <a:cubicBezTo>
                      <a:pt x="9944" y="44295"/>
                      <a:pt x="19546" y="43266"/>
                      <a:pt x="29490" y="41894"/>
                    </a:cubicBezTo>
                    <a:cubicBezTo>
                      <a:pt x="64123" y="37780"/>
                      <a:pt x="98755" y="34351"/>
                      <a:pt x="133388" y="30922"/>
                    </a:cubicBezTo>
                    <a:cubicBezTo>
                      <a:pt x="150190" y="29550"/>
                      <a:pt x="167335" y="27836"/>
                      <a:pt x="184138" y="26464"/>
                    </a:cubicBezTo>
                    <a:cubicBezTo>
                      <a:pt x="204369" y="24749"/>
                      <a:pt x="224600" y="23035"/>
                      <a:pt x="245174" y="21663"/>
                    </a:cubicBezTo>
                    <a:cubicBezTo>
                      <a:pt x="257518" y="20635"/>
                      <a:pt x="270205" y="19606"/>
                      <a:pt x="282550" y="18920"/>
                    </a:cubicBezTo>
                    <a:cubicBezTo>
                      <a:pt x="307239" y="17206"/>
                      <a:pt x="331927" y="15149"/>
                      <a:pt x="356273" y="13434"/>
                    </a:cubicBezTo>
                    <a:cubicBezTo>
                      <a:pt x="367932" y="12748"/>
                      <a:pt x="379591" y="11720"/>
                      <a:pt x="391249" y="10691"/>
                    </a:cubicBezTo>
                    <a:cubicBezTo>
                      <a:pt x="407023" y="9319"/>
                      <a:pt x="423139" y="8291"/>
                      <a:pt x="438912" y="6576"/>
                    </a:cubicBezTo>
                    <a:cubicBezTo>
                      <a:pt x="448171" y="5890"/>
                      <a:pt x="457429" y="5204"/>
                      <a:pt x="466344" y="4175"/>
                    </a:cubicBezTo>
                    <a:cubicBezTo>
                      <a:pt x="474231" y="3490"/>
                      <a:pt x="481775" y="3147"/>
                      <a:pt x="489661" y="2461"/>
                    </a:cubicBezTo>
                    <a:cubicBezTo>
                      <a:pt x="517779" y="404"/>
                      <a:pt x="546240" y="-625"/>
                      <a:pt x="574358" y="404"/>
                    </a:cubicBezTo>
                    <a:cubicBezTo>
                      <a:pt x="582587" y="746"/>
                      <a:pt x="590817" y="1089"/>
                      <a:pt x="599047" y="1775"/>
                    </a:cubicBezTo>
                    <a:cubicBezTo>
                      <a:pt x="619963" y="3490"/>
                      <a:pt x="640537" y="6576"/>
                      <a:pt x="660769" y="12062"/>
                    </a:cubicBezTo>
                    <a:cubicBezTo>
                      <a:pt x="664198" y="13091"/>
                      <a:pt x="667627" y="13777"/>
                      <a:pt x="671398" y="14805"/>
                    </a:cubicBezTo>
                    <a:cubicBezTo>
                      <a:pt x="684772" y="18578"/>
                      <a:pt x="697459" y="23378"/>
                      <a:pt x="709803" y="28865"/>
                    </a:cubicBezTo>
                    <a:cubicBezTo>
                      <a:pt x="840448" y="86129"/>
                      <a:pt x="915543" y="219517"/>
                      <a:pt x="1044817" y="285011"/>
                    </a:cubicBezTo>
                    <a:cubicBezTo>
                      <a:pt x="1112368" y="319986"/>
                      <a:pt x="1204608" y="343304"/>
                      <a:pt x="1226554" y="409826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02" name="Google Shape;4002;p19"/>
              <p:cNvSpPr/>
              <p:nvPr/>
            </p:nvSpPr>
            <p:spPr>
              <a:xfrm>
                <a:off x="7302092" y="4945239"/>
                <a:ext cx="452515" cy="353937"/>
              </a:xfrm>
              <a:custGeom>
                <a:avLst/>
                <a:gdLst/>
                <a:ahLst/>
                <a:cxnLst/>
                <a:rect l="l" t="t" r="r" b="b"/>
                <a:pathLst>
                  <a:path w="452515" h="353937" extrusionOk="0">
                    <a:moveTo>
                      <a:pt x="452515" y="352223"/>
                    </a:moveTo>
                    <a:cubicBezTo>
                      <a:pt x="447372" y="352908"/>
                      <a:pt x="442228" y="353594"/>
                      <a:pt x="437428" y="353937"/>
                    </a:cubicBezTo>
                    <a:cubicBezTo>
                      <a:pt x="389422" y="293244"/>
                      <a:pt x="396623" y="208548"/>
                      <a:pt x="369876" y="139968"/>
                    </a:cubicBezTo>
                    <a:cubicBezTo>
                      <a:pt x="345873" y="78246"/>
                      <a:pt x="291352" y="48070"/>
                      <a:pt x="218657" y="36755"/>
                    </a:cubicBezTo>
                    <a:cubicBezTo>
                      <a:pt x="215571" y="36412"/>
                      <a:pt x="212485" y="35726"/>
                      <a:pt x="209399" y="35383"/>
                    </a:cubicBezTo>
                    <a:cubicBezTo>
                      <a:pt x="174766" y="30240"/>
                      <a:pt x="139448" y="26125"/>
                      <a:pt x="104472" y="22353"/>
                    </a:cubicBezTo>
                    <a:cubicBezTo>
                      <a:pt x="104472" y="22353"/>
                      <a:pt x="104472" y="22353"/>
                      <a:pt x="104129" y="22353"/>
                    </a:cubicBezTo>
                    <a:cubicBezTo>
                      <a:pt x="73268" y="18924"/>
                      <a:pt x="42407" y="15838"/>
                      <a:pt x="11889" y="12409"/>
                    </a:cubicBezTo>
                    <a:lnTo>
                      <a:pt x="11889" y="12409"/>
                    </a:lnTo>
                    <a:cubicBezTo>
                      <a:pt x="9831" y="12409"/>
                      <a:pt x="8117" y="12066"/>
                      <a:pt x="6059" y="11723"/>
                    </a:cubicBezTo>
                    <a:cubicBezTo>
                      <a:pt x="-2513" y="10694"/>
                      <a:pt x="-1827" y="-964"/>
                      <a:pt x="7088" y="64"/>
                    </a:cubicBezTo>
                    <a:cubicBezTo>
                      <a:pt x="15318" y="1093"/>
                      <a:pt x="23547" y="1779"/>
                      <a:pt x="31777" y="2808"/>
                    </a:cubicBezTo>
                    <a:cubicBezTo>
                      <a:pt x="98642" y="10008"/>
                      <a:pt x="166537" y="15495"/>
                      <a:pt x="232031" y="27153"/>
                    </a:cubicBezTo>
                    <a:cubicBezTo>
                      <a:pt x="285180" y="36755"/>
                      <a:pt x="333872" y="56300"/>
                      <a:pt x="362675" y="97448"/>
                    </a:cubicBezTo>
                    <a:cubicBezTo>
                      <a:pt x="416168" y="173915"/>
                      <a:pt x="390793" y="280899"/>
                      <a:pt x="452515" y="35222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03" name="Google Shape;4003;p19"/>
              <p:cNvSpPr/>
              <p:nvPr/>
            </p:nvSpPr>
            <p:spPr>
              <a:xfrm>
                <a:off x="7437767" y="4932959"/>
                <a:ext cx="365874" cy="359702"/>
              </a:xfrm>
              <a:custGeom>
                <a:avLst/>
                <a:gdLst/>
                <a:ahLst/>
                <a:cxnLst/>
                <a:rect l="l" t="t" r="r" b="b"/>
                <a:pathLst>
                  <a:path w="365874" h="359702" extrusionOk="0">
                    <a:moveTo>
                      <a:pt x="326441" y="250317"/>
                    </a:moveTo>
                    <a:cubicBezTo>
                      <a:pt x="338785" y="286664"/>
                      <a:pt x="349758" y="323698"/>
                      <a:pt x="365874" y="358673"/>
                    </a:cubicBezTo>
                    <a:cubicBezTo>
                      <a:pt x="360731" y="358673"/>
                      <a:pt x="355587" y="359017"/>
                      <a:pt x="350444" y="359702"/>
                    </a:cubicBezTo>
                    <a:cubicBezTo>
                      <a:pt x="316154" y="287008"/>
                      <a:pt x="303467" y="204026"/>
                      <a:pt x="258546" y="135788"/>
                    </a:cubicBezTo>
                    <a:cubicBezTo>
                      <a:pt x="221856" y="80239"/>
                      <a:pt x="167335" y="39434"/>
                      <a:pt x="95669" y="20231"/>
                    </a:cubicBezTo>
                    <a:cubicBezTo>
                      <a:pt x="64465" y="12002"/>
                      <a:pt x="32576" y="7201"/>
                      <a:pt x="0" y="4458"/>
                    </a:cubicBezTo>
                    <a:cubicBezTo>
                      <a:pt x="16802" y="3086"/>
                      <a:pt x="33947" y="1372"/>
                      <a:pt x="50749" y="0"/>
                    </a:cubicBezTo>
                    <a:cubicBezTo>
                      <a:pt x="125844" y="12688"/>
                      <a:pt x="194767" y="39091"/>
                      <a:pt x="244830" y="97041"/>
                    </a:cubicBezTo>
                    <a:cubicBezTo>
                      <a:pt x="284607" y="142304"/>
                      <a:pt x="307924" y="196482"/>
                      <a:pt x="326441" y="250317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04" name="Google Shape;4004;p19"/>
              <p:cNvSpPr/>
              <p:nvPr/>
            </p:nvSpPr>
            <p:spPr>
              <a:xfrm>
                <a:off x="7549553" y="4924729"/>
                <a:ext cx="463943" cy="441655"/>
              </a:xfrm>
              <a:custGeom>
                <a:avLst/>
                <a:gdLst/>
                <a:ahLst/>
                <a:cxnLst/>
                <a:rect l="l" t="t" r="r" b="b"/>
                <a:pathLst>
                  <a:path w="463943" h="441655" extrusionOk="0">
                    <a:moveTo>
                      <a:pt x="463943" y="437541"/>
                    </a:moveTo>
                    <a:cubicBezTo>
                      <a:pt x="458800" y="439255"/>
                      <a:pt x="453314" y="440627"/>
                      <a:pt x="447827" y="441655"/>
                    </a:cubicBezTo>
                    <a:cubicBezTo>
                      <a:pt x="369646" y="391592"/>
                      <a:pt x="324383" y="310668"/>
                      <a:pt x="282206" y="235573"/>
                    </a:cubicBezTo>
                    <a:cubicBezTo>
                      <a:pt x="249631" y="177280"/>
                      <a:pt x="214655" y="116243"/>
                      <a:pt x="158420" y="71323"/>
                    </a:cubicBezTo>
                    <a:cubicBezTo>
                      <a:pt x="113157" y="35319"/>
                      <a:pt x="57607" y="16802"/>
                      <a:pt x="0" y="2743"/>
                    </a:cubicBezTo>
                    <a:cubicBezTo>
                      <a:pt x="12344" y="1715"/>
                      <a:pt x="25031" y="686"/>
                      <a:pt x="37376" y="0"/>
                    </a:cubicBezTo>
                    <a:cubicBezTo>
                      <a:pt x="76124" y="10630"/>
                      <a:pt x="113157" y="25032"/>
                      <a:pt x="145733" y="46635"/>
                    </a:cubicBezTo>
                    <a:cubicBezTo>
                      <a:pt x="196825" y="80582"/>
                      <a:pt x="232829" y="127902"/>
                      <a:pt x="263004" y="176251"/>
                    </a:cubicBezTo>
                    <a:cubicBezTo>
                      <a:pt x="319240" y="266776"/>
                      <a:pt x="362788" y="378562"/>
                      <a:pt x="463943" y="43754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05" name="Google Shape;4005;p19"/>
              <p:cNvSpPr/>
              <p:nvPr/>
            </p:nvSpPr>
            <p:spPr>
              <a:xfrm>
                <a:off x="7660652" y="4916843"/>
                <a:ext cx="461886" cy="416966"/>
              </a:xfrm>
              <a:custGeom>
                <a:avLst/>
                <a:gdLst/>
                <a:ahLst/>
                <a:cxnLst/>
                <a:rect l="l" t="t" r="r" b="b"/>
                <a:pathLst>
                  <a:path w="461886" h="416966" extrusionOk="0">
                    <a:moveTo>
                      <a:pt x="461886" y="414223"/>
                    </a:moveTo>
                    <a:cubicBezTo>
                      <a:pt x="456057" y="414909"/>
                      <a:pt x="450227" y="415595"/>
                      <a:pt x="444741" y="416966"/>
                    </a:cubicBezTo>
                    <a:cubicBezTo>
                      <a:pt x="371703" y="361417"/>
                      <a:pt x="315125" y="290093"/>
                      <a:pt x="264719" y="218084"/>
                    </a:cubicBezTo>
                    <a:cubicBezTo>
                      <a:pt x="223228" y="158420"/>
                      <a:pt x="187566" y="90869"/>
                      <a:pt x="120015" y="49378"/>
                    </a:cubicBezTo>
                    <a:cubicBezTo>
                      <a:pt x="84011" y="27432"/>
                      <a:pt x="42863" y="13373"/>
                      <a:pt x="0" y="2743"/>
                    </a:cubicBezTo>
                    <a:cubicBezTo>
                      <a:pt x="11658" y="2057"/>
                      <a:pt x="23317" y="1028"/>
                      <a:pt x="34976" y="0"/>
                    </a:cubicBezTo>
                    <a:cubicBezTo>
                      <a:pt x="62408" y="8230"/>
                      <a:pt x="89154" y="18173"/>
                      <a:pt x="113843" y="31889"/>
                    </a:cubicBezTo>
                    <a:cubicBezTo>
                      <a:pt x="175907" y="65494"/>
                      <a:pt x="212598" y="118301"/>
                      <a:pt x="248603" y="171450"/>
                    </a:cubicBezTo>
                    <a:cubicBezTo>
                      <a:pt x="307924" y="258890"/>
                      <a:pt x="372389" y="348386"/>
                      <a:pt x="461886" y="41422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06" name="Google Shape;4006;p19"/>
              <p:cNvSpPr/>
              <p:nvPr/>
            </p:nvSpPr>
            <p:spPr>
              <a:xfrm>
                <a:off x="7771066" y="4908956"/>
                <a:ext cx="475602" cy="449885"/>
              </a:xfrm>
              <a:custGeom>
                <a:avLst/>
                <a:gdLst/>
                <a:ahLst/>
                <a:cxnLst/>
                <a:rect l="l" t="t" r="r" b="b"/>
                <a:pathLst>
                  <a:path w="475602" h="449885" extrusionOk="0">
                    <a:moveTo>
                      <a:pt x="475602" y="449885"/>
                    </a:moveTo>
                    <a:cubicBezTo>
                      <a:pt x="466344" y="446456"/>
                      <a:pt x="457086" y="443370"/>
                      <a:pt x="448170" y="439941"/>
                    </a:cubicBezTo>
                    <a:cubicBezTo>
                      <a:pt x="446799" y="439598"/>
                      <a:pt x="445427" y="438912"/>
                      <a:pt x="444056" y="438569"/>
                    </a:cubicBezTo>
                    <a:cubicBezTo>
                      <a:pt x="289408" y="297637"/>
                      <a:pt x="199225" y="96355"/>
                      <a:pt x="0" y="1715"/>
                    </a:cubicBezTo>
                    <a:cubicBezTo>
                      <a:pt x="7887" y="1029"/>
                      <a:pt x="15431" y="686"/>
                      <a:pt x="23317" y="0"/>
                    </a:cubicBezTo>
                    <a:cubicBezTo>
                      <a:pt x="221171" y="103556"/>
                      <a:pt x="309982" y="312725"/>
                      <a:pt x="475602" y="44988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07" name="Google Shape;4007;p19"/>
              <p:cNvSpPr/>
              <p:nvPr/>
            </p:nvSpPr>
            <p:spPr>
              <a:xfrm>
                <a:off x="7878737" y="4907241"/>
                <a:ext cx="535609" cy="485428"/>
              </a:xfrm>
              <a:custGeom>
                <a:avLst/>
                <a:gdLst/>
                <a:ahLst/>
                <a:cxnLst/>
                <a:rect l="l" t="t" r="r" b="b"/>
                <a:pathLst>
                  <a:path w="535609" h="485428" extrusionOk="0">
                    <a:moveTo>
                      <a:pt x="535610" y="484861"/>
                    </a:moveTo>
                    <a:cubicBezTo>
                      <a:pt x="526694" y="485546"/>
                      <a:pt x="517779" y="485546"/>
                      <a:pt x="508864" y="485204"/>
                    </a:cubicBezTo>
                    <a:cubicBezTo>
                      <a:pt x="415937" y="438226"/>
                      <a:pt x="340843" y="360731"/>
                      <a:pt x="276377" y="289065"/>
                    </a:cubicBezTo>
                    <a:cubicBezTo>
                      <a:pt x="190652" y="193396"/>
                      <a:pt x="116929" y="70637"/>
                      <a:pt x="0" y="0"/>
                    </a:cubicBezTo>
                    <a:cubicBezTo>
                      <a:pt x="8230" y="343"/>
                      <a:pt x="16459" y="686"/>
                      <a:pt x="24689" y="1372"/>
                    </a:cubicBezTo>
                    <a:cubicBezTo>
                      <a:pt x="116243" y="63437"/>
                      <a:pt x="180708" y="156020"/>
                      <a:pt x="248260" y="236944"/>
                    </a:cubicBezTo>
                    <a:cubicBezTo>
                      <a:pt x="323012" y="326441"/>
                      <a:pt x="415937" y="432740"/>
                      <a:pt x="535610" y="48486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08" name="Google Shape;4008;p19"/>
              <p:cNvSpPr/>
              <p:nvPr/>
            </p:nvSpPr>
            <p:spPr>
              <a:xfrm>
                <a:off x="7965147" y="4918900"/>
                <a:ext cx="568871" cy="421767"/>
              </a:xfrm>
              <a:custGeom>
                <a:avLst/>
                <a:gdLst/>
                <a:ahLst/>
                <a:cxnLst/>
                <a:rect l="l" t="t" r="r" b="b"/>
                <a:pathLst>
                  <a:path w="568871" h="421767" extrusionOk="0">
                    <a:moveTo>
                      <a:pt x="568871" y="409766"/>
                    </a:moveTo>
                    <a:cubicBezTo>
                      <a:pt x="568871" y="411480"/>
                      <a:pt x="568871" y="413195"/>
                      <a:pt x="568528" y="414566"/>
                    </a:cubicBezTo>
                    <a:cubicBezTo>
                      <a:pt x="567842" y="416966"/>
                      <a:pt x="566814" y="419367"/>
                      <a:pt x="565442" y="421767"/>
                    </a:cubicBezTo>
                    <a:cubicBezTo>
                      <a:pt x="469087" y="385077"/>
                      <a:pt x="379591" y="337757"/>
                      <a:pt x="309639" y="267462"/>
                    </a:cubicBezTo>
                    <a:cubicBezTo>
                      <a:pt x="251689" y="209169"/>
                      <a:pt x="201968" y="147447"/>
                      <a:pt x="136474" y="94983"/>
                    </a:cubicBezTo>
                    <a:cubicBezTo>
                      <a:pt x="93612" y="60693"/>
                      <a:pt x="47320" y="29832"/>
                      <a:pt x="0" y="0"/>
                    </a:cubicBezTo>
                    <a:cubicBezTo>
                      <a:pt x="3429" y="1029"/>
                      <a:pt x="6858" y="1715"/>
                      <a:pt x="10630" y="2743"/>
                    </a:cubicBezTo>
                    <a:cubicBezTo>
                      <a:pt x="24003" y="6515"/>
                      <a:pt x="36691" y="11316"/>
                      <a:pt x="49035" y="16802"/>
                    </a:cubicBezTo>
                    <a:cubicBezTo>
                      <a:pt x="76467" y="34976"/>
                      <a:pt x="102870" y="53492"/>
                      <a:pt x="128930" y="73038"/>
                    </a:cubicBezTo>
                    <a:cubicBezTo>
                      <a:pt x="193053" y="121730"/>
                      <a:pt x="244145" y="177622"/>
                      <a:pt x="296951" y="234887"/>
                    </a:cubicBezTo>
                    <a:cubicBezTo>
                      <a:pt x="371018" y="315811"/>
                      <a:pt x="464972" y="368960"/>
                      <a:pt x="568871" y="40976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09" name="Google Shape;4009;p19"/>
              <p:cNvSpPr/>
              <p:nvPr/>
            </p:nvSpPr>
            <p:spPr>
              <a:xfrm>
                <a:off x="7056817" y="4911562"/>
                <a:ext cx="224245" cy="125638"/>
              </a:xfrm>
              <a:custGeom>
                <a:avLst/>
                <a:gdLst/>
                <a:ahLst/>
                <a:cxnLst/>
                <a:rect l="l" t="t" r="r" b="b"/>
                <a:pathLst>
                  <a:path w="224245" h="125638" extrusionOk="0">
                    <a:moveTo>
                      <a:pt x="224245" y="14539"/>
                    </a:moveTo>
                    <a:cubicBezTo>
                      <a:pt x="178640" y="7338"/>
                      <a:pt x="132348" y="2537"/>
                      <a:pt x="86057" y="480"/>
                    </a:cubicBezTo>
                    <a:cubicBezTo>
                      <a:pt x="66168" y="-549"/>
                      <a:pt x="44909" y="-549"/>
                      <a:pt x="27078" y="6995"/>
                    </a:cubicBezTo>
                    <a:cubicBezTo>
                      <a:pt x="9247" y="14539"/>
                      <a:pt x="-4469" y="32370"/>
                      <a:pt x="1360" y="48829"/>
                    </a:cubicBezTo>
                    <a:cubicBezTo>
                      <a:pt x="4446" y="57401"/>
                      <a:pt x="12333" y="64259"/>
                      <a:pt x="20906" y="69746"/>
                    </a:cubicBezTo>
                    <a:cubicBezTo>
                      <a:pt x="66854" y="98549"/>
                      <a:pt x="135091" y="92378"/>
                      <a:pt x="176925" y="125639"/>
                    </a:cubicBezTo>
                    <a:cubicBezTo>
                      <a:pt x="176582" y="83805"/>
                      <a:pt x="197499" y="49172"/>
                      <a:pt x="224245" y="14539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4010" name="Google Shape;4010;p19"/>
              <p:cNvGrpSpPr/>
              <p:nvPr/>
            </p:nvGrpSpPr>
            <p:grpSpPr>
              <a:xfrm>
                <a:off x="7170107" y="4848831"/>
                <a:ext cx="386303" cy="364659"/>
                <a:chOff x="7170107" y="4848831"/>
                <a:chExt cx="386303" cy="364659"/>
              </a:xfrm>
            </p:grpSpPr>
            <p:sp>
              <p:nvSpPr>
                <p:cNvPr id="4011" name="Google Shape;4011;p19"/>
                <p:cNvSpPr/>
                <p:nvPr/>
              </p:nvSpPr>
              <p:spPr>
                <a:xfrm>
                  <a:off x="7170107" y="4984596"/>
                  <a:ext cx="184719" cy="2288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719" h="228894" extrusionOk="0">
                      <a:moveTo>
                        <a:pt x="541" y="27916"/>
                      </a:moveTo>
                      <a:cubicBezTo>
                        <a:pt x="12200" y="116727"/>
                        <a:pt x="85924" y="197652"/>
                        <a:pt x="183650" y="228856"/>
                      </a:cubicBezTo>
                      <a:cubicBezTo>
                        <a:pt x="192565" y="231598"/>
                        <a:pt x="143188" y="88609"/>
                        <a:pt x="130843" y="74208"/>
                      </a:cubicBezTo>
                      <a:cubicBezTo>
                        <a:pt x="111984" y="52262"/>
                        <a:pt x="-9060" y="-47865"/>
                        <a:pt x="541" y="27916"/>
                      </a:cubicBezTo>
                      <a:close/>
                    </a:path>
                  </a:pathLst>
                </a:custGeom>
                <a:solidFill>
                  <a:srgbClr val="40512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12" name="Google Shape;4012;p19"/>
                <p:cNvSpPr/>
                <p:nvPr/>
              </p:nvSpPr>
              <p:spPr>
                <a:xfrm>
                  <a:off x="7175106" y="4953635"/>
                  <a:ext cx="344957" cy="1602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957" h="160234" extrusionOk="0">
                      <a:moveTo>
                        <a:pt x="0" y="21843"/>
                      </a:moveTo>
                      <a:cubicBezTo>
                        <a:pt x="27432" y="25958"/>
                        <a:pt x="43549" y="49618"/>
                        <a:pt x="59665" y="68821"/>
                      </a:cubicBezTo>
                      <a:cubicBezTo>
                        <a:pt x="122416" y="143230"/>
                        <a:pt x="242431" y="178206"/>
                        <a:pt x="344958" y="151117"/>
                      </a:cubicBezTo>
                      <a:cubicBezTo>
                        <a:pt x="324727" y="90766"/>
                        <a:pt x="272949" y="38303"/>
                        <a:pt x="206083" y="12585"/>
                      </a:cubicBezTo>
                      <a:cubicBezTo>
                        <a:pt x="139561" y="-12789"/>
                        <a:pt x="70295" y="5384"/>
                        <a:pt x="0" y="21843"/>
                      </a:cubicBezTo>
                      <a:close/>
                    </a:path>
                  </a:pathLst>
                </a:custGeom>
                <a:solidFill>
                  <a:srgbClr val="7D8C6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13" name="Google Shape;4013;p19"/>
                <p:cNvSpPr/>
                <p:nvPr/>
              </p:nvSpPr>
              <p:spPr>
                <a:xfrm>
                  <a:off x="7184765" y="4848831"/>
                  <a:ext cx="371645" cy="1462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1645" h="146256" extrusionOk="0">
                      <a:moveTo>
                        <a:pt x="128529" y="25835"/>
                      </a:moveTo>
                      <a:cubicBezTo>
                        <a:pt x="155619" y="13833"/>
                        <a:pt x="183393" y="1489"/>
                        <a:pt x="213912" y="117"/>
                      </a:cubicBezTo>
                      <a:cubicBezTo>
                        <a:pt x="278376" y="-2626"/>
                        <a:pt x="329811" y="43322"/>
                        <a:pt x="371646" y="85499"/>
                      </a:cubicBezTo>
                      <a:cubicBezTo>
                        <a:pt x="285921" y="82070"/>
                        <a:pt x="199509" y="93729"/>
                        <a:pt x="119271" y="119789"/>
                      </a:cubicBezTo>
                      <a:cubicBezTo>
                        <a:pt x="80181" y="132476"/>
                        <a:pt x="-12060" y="176711"/>
                        <a:pt x="1313" y="111560"/>
                      </a:cubicBezTo>
                      <a:cubicBezTo>
                        <a:pt x="8857" y="74183"/>
                        <a:pt x="94925" y="40922"/>
                        <a:pt x="128529" y="25835"/>
                      </a:cubicBezTo>
                      <a:close/>
                    </a:path>
                  </a:pathLst>
                </a:custGeom>
                <a:solidFill>
                  <a:srgbClr val="40512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4014" name="Google Shape;4014;p19"/>
            <p:cNvGrpSpPr/>
            <p:nvPr/>
          </p:nvGrpSpPr>
          <p:grpSpPr>
            <a:xfrm rot="-1204273">
              <a:off x="4215909" y="5535031"/>
              <a:ext cx="1029422" cy="1090460"/>
              <a:chOff x="6717677" y="4999824"/>
              <a:chExt cx="1029386" cy="1090421"/>
            </a:xfrm>
          </p:grpSpPr>
          <p:sp>
            <p:nvSpPr>
              <p:cNvPr id="4015" name="Google Shape;4015;p19"/>
              <p:cNvSpPr/>
              <p:nvPr/>
            </p:nvSpPr>
            <p:spPr>
              <a:xfrm>
                <a:off x="6719049" y="5000510"/>
                <a:ext cx="1028014" cy="1089735"/>
              </a:xfrm>
              <a:custGeom>
                <a:avLst/>
                <a:gdLst/>
                <a:ahLst/>
                <a:cxnLst/>
                <a:rect l="l" t="t" r="r" b="b"/>
                <a:pathLst>
                  <a:path w="1028014" h="1089735" extrusionOk="0">
                    <a:moveTo>
                      <a:pt x="0" y="0"/>
                    </a:moveTo>
                    <a:cubicBezTo>
                      <a:pt x="263690" y="26060"/>
                      <a:pt x="541439" y="163220"/>
                      <a:pt x="719747" y="359359"/>
                    </a:cubicBezTo>
                    <a:cubicBezTo>
                      <a:pt x="898055" y="555498"/>
                      <a:pt x="1026986" y="824675"/>
                      <a:pt x="1028014" y="1089736"/>
                    </a:cubicBezTo>
                    <a:cubicBezTo>
                      <a:pt x="849364" y="1045159"/>
                      <a:pt x="662140" y="990295"/>
                      <a:pt x="504406" y="895312"/>
                    </a:cubicBezTo>
                    <a:cubicBezTo>
                      <a:pt x="254089" y="744436"/>
                      <a:pt x="83668" y="468744"/>
                      <a:pt x="60351" y="177279"/>
                    </a:cubicBezTo>
                    <a:cubicBezTo>
                      <a:pt x="54864" y="111785"/>
                      <a:pt x="21260" y="61722"/>
                      <a:pt x="0" y="0"/>
                    </a:cubicBezTo>
                    <a:close/>
                  </a:path>
                </a:pathLst>
              </a:custGeom>
              <a:solidFill>
                <a:srgbClr val="A6BA8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16" name="Google Shape;4016;p19"/>
              <p:cNvSpPr/>
              <p:nvPr/>
            </p:nvSpPr>
            <p:spPr>
              <a:xfrm>
                <a:off x="6717677" y="4999824"/>
                <a:ext cx="1029385" cy="1089393"/>
              </a:xfrm>
              <a:custGeom>
                <a:avLst/>
                <a:gdLst/>
                <a:ahLst/>
                <a:cxnLst/>
                <a:rect l="l" t="t" r="r" b="b"/>
                <a:pathLst>
                  <a:path w="1029385" h="1089393" extrusionOk="0">
                    <a:moveTo>
                      <a:pt x="2057" y="0"/>
                    </a:moveTo>
                    <a:cubicBezTo>
                      <a:pt x="25718" y="20231"/>
                      <a:pt x="49034" y="41148"/>
                      <a:pt x="72352" y="61722"/>
                    </a:cubicBezTo>
                    <a:cubicBezTo>
                      <a:pt x="95326" y="82639"/>
                      <a:pt x="118643" y="103899"/>
                      <a:pt x="141275" y="125159"/>
                    </a:cubicBezTo>
                    <a:cubicBezTo>
                      <a:pt x="163906" y="146419"/>
                      <a:pt x="186537" y="168021"/>
                      <a:pt x="209169" y="189624"/>
                    </a:cubicBezTo>
                    <a:lnTo>
                      <a:pt x="276035" y="255118"/>
                    </a:lnTo>
                    <a:cubicBezTo>
                      <a:pt x="297980" y="277406"/>
                      <a:pt x="319925" y="299352"/>
                      <a:pt x="341871" y="321640"/>
                    </a:cubicBezTo>
                    <a:lnTo>
                      <a:pt x="406679" y="389192"/>
                    </a:lnTo>
                    <a:lnTo>
                      <a:pt x="470459" y="457772"/>
                    </a:lnTo>
                    <a:lnTo>
                      <a:pt x="533895" y="526694"/>
                    </a:lnTo>
                    <a:cubicBezTo>
                      <a:pt x="618248" y="618592"/>
                      <a:pt x="701573" y="711518"/>
                      <a:pt x="784212" y="805129"/>
                    </a:cubicBezTo>
                    <a:cubicBezTo>
                      <a:pt x="866508" y="899084"/>
                      <a:pt x="948119" y="993382"/>
                      <a:pt x="1029386" y="1088365"/>
                    </a:cubicBezTo>
                    <a:lnTo>
                      <a:pt x="1028014" y="1089394"/>
                    </a:lnTo>
                    <a:cubicBezTo>
                      <a:pt x="945032" y="996125"/>
                      <a:pt x="861707" y="903199"/>
                      <a:pt x="777697" y="810959"/>
                    </a:cubicBezTo>
                    <a:cubicBezTo>
                      <a:pt x="694029" y="718376"/>
                      <a:pt x="609333" y="626821"/>
                      <a:pt x="523608" y="535953"/>
                    </a:cubicBezTo>
                    <a:lnTo>
                      <a:pt x="459143" y="468401"/>
                    </a:lnTo>
                    <a:lnTo>
                      <a:pt x="393992" y="401193"/>
                    </a:lnTo>
                    <a:lnTo>
                      <a:pt x="328498" y="334328"/>
                    </a:lnTo>
                    <a:cubicBezTo>
                      <a:pt x="306552" y="312039"/>
                      <a:pt x="284950" y="289751"/>
                      <a:pt x="263347" y="267462"/>
                    </a:cubicBezTo>
                    <a:lnTo>
                      <a:pt x="197853" y="200597"/>
                    </a:lnTo>
                    <a:cubicBezTo>
                      <a:pt x="175907" y="178308"/>
                      <a:pt x="153962" y="156362"/>
                      <a:pt x="132017" y="134074"/>
                    </a:cubicBezTo>
                    <a:lnTo>
                      <a:pt x="0" y="1372"/>
                    </a:lnTo>
                    <a:lnTo>
                      <a:pt x="2057" y="0"/>
                    </a:lnTo>
                    <a:close/>
                  </a:path>
                </a:pathLst>
              </a:custGeom>
              <a:solidFill>
                <a:srgbClr val="4C262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17" name="Google Shape;4017;p19"/>
              <p:cNvSpPr/>
              <p:nvPr/>
            </p:nvSpPr>
            <p:spPr>
              <a:xfrm>
                <a:off x="7188822" y="5469597"/>
                <a:ext cx="86753" cy="295236"/>
              </a:xfrm>
              <a:custGeom>
                <a:avLst/>
                <a:gdLst/>
                <a:ahLst/>
                <a:cxnLst/>
                <a:rect l="l" t="t" r="r" b="b"/>
                <a:pathLst>
                  <a:path w="86753" h="295236" extrusionOk="0">
                    <a:moveTo>
                      <a:pt x="1715" y="0"/>
                    </a:moveTo>
                    <a:cubicBezTo>
                      <a:pt x="5830" y="5144"/>
                      <a:pt x="9601" y="10630"/>
                      <a:pt x="13373" y="15773"/>
                    </a:cubicBezTo>
                    <a:cubicBezTo>
                      <a:pt x="16802" y="21260"/>
                      <a:pt x="20574" y="26746"/>
                      <a:pt x="23660" y="32233"/>
                    </a:cubicBezTo>
                    <a:cubicBezTo>
                      <a:pt x="27089" y="37719"/>
                      <a:pt x="29833" y="43549"/>
                      <a:pt x="33262" y="49378"/>
                    </a:cubicBezTo>
                    <a:cubicBezTo>
                      <a:pt x="36348" y="55207"/>
                      <a:pt x="39091" y="61036"/>
                      <a:pt x="41834" y="66866"/>
                    </a:cubicBezTo>
                    <a:cubicBezTo>
                      <a:pt x="47320" y="78867"/>
                      <a:pt x="51778" y="90869"/>
                      <a:pt x="55550" y="103556"/>
                    </a:cubicBezTo>
                    <a:cubicBezTo>
                      <a:pt x="59322" y="115900"/>
                      <a:pt x="62751" y="128588"/>
                      <a:pt x="65837" y="141275"/>
                    </a:cubicBezTo>
                    <a:cubicBezTo>
                      <a:pt x="69266" y="153962"/>
                      <a:pt x="72009" y="166649"/>
                      <a:pt x="74752" y="179337"/>
                    </a:cubicBezTo>
                    <a:cubicBezTo>
                      <a:pt x="77153" y="192024"/>
                      <a:pt x="79553" y="205054"/>
                      <a:pt x="81268" y="217742"/>
                    </a:cubicBezTo>
                    <a:cubicBezTo>
                      <a:pt x="84697" y="243459"/>
                      <a:pt x="86754" y="269519"/>
                      <a:pt x="86754" y="295237"/>
                    </a:cubicBezTo>
                    <a:lnTo>
                      <a:pt x="85039" y="295237"/>
                    </a:lnTo>
                    <a:cubicBezTo>
                      <a:pt x="82296" y="269519"/>
                      <a:pt x="78181" y="244145"/>
                      <a:pt x="72695" y="219113"/>
                    </a:cubicBezTo>
                    <a:cubicBezTo>
                      <a:pt x="69952" y="206769"/>
                      <a:pt x="66866" y="194081"/>
                      <a:pt x="63437" y="181737"/>
                    </a:cubicBezTo>
                    <a:cubicBezTo>
                      <a:pt x="60008" y="169393"/>
                      <a:pt x="56579" y="157048"/>
                      <a:pt x="52464" y="145047"/>
                    </a:cubicBezTo>
                    <a:cubicBezTo>
                      <a:pt x="48349" y="133045"/>
                      <a:pt x="43891" y="121044"/>
                      <a:pt x="39091" y="109042"/>
                    </a:cubicBezTo>
                    <a:cubicBezTo>
                      <a:pt x="34290" y="97384"/>
                      <a:pt x="29833" y="85382"/>
                      <a:pt x="25375" y="73381"/>
                    </a:cubicBezTo>
                    <a:lnTo>
                      <a:pt x="18860" y="55207"/>
                    </a:lnTo>
                    <a:cubicBezTo>
                      <a:pt x="16802" y="49035"/>
                      <a:pt x="14402" y="43205"/>
                      <a:pt x="12345" y="37033"/>
                    </a:cubicBezTo>
                    <a:cubicBezTo>
                      <a:pt x="9944" y="30861"/>
                      <a:pt x="7887" y="25032"/>
                      <a:pt x="5830" y="18860"/>
                    </a:cubicBezTo>
                    <a:cubicBezTo>
                      <a:pt x="3772" y="12688"/>
                      <a:pt x="1715" y="6515"/>
                      <a:pt x="0" y="343"/>
                    </a:cubicBezTo>
                    <a:lnTo>
                      <a:pt x="1715" y="0"/>
                    </a:lnTo>
                    <a:close/>
                  </a:path>
                </a:pathLst>
              </a:custGeom>
              <a:solidFill>
                <a:srgbClr val="4C262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18" name="Google Shape;4018;p19"/>
              <p:cNvSpPr/>
              <p:nvPr/>
            </p:nvSpPr>
            <p:spPr>
              <a:xfrm>
                <a:off x="7286891" y="5560466"/>
                <a:ext cx="299351" cy="82681"/>
              </a:xfrm>
              <a:custGeom>
                <a:avLst/>
                <a:gdLst/>
                <a:ahLst/>
                <a:cxnLst/>
                <a:rect l="l" t="t" r="r" b="b"/>
                <a:pathLst>
                  <a:path w="299351" h="82681" extrusionOk="0">
                    <a:moveTo>
                      <a:pt x="1371" y="0"/>
                    </a:moveTo>
                    <a:cubicBezTo>
                      <a:pt x="23317" y="14402"/>
                      <a:pt x="47320" y="22975"/>
                      <a:pt x="71666" y="31547"/>
                    </a:cubicBezTo>
                    <a:cubicBezTo>
                      <a:pt x="74752" y="32576"/>
                      <a:pt x="77838" y="33947"/>
                      <a:pt x="80924" y="34633"/>
                    </a:cubicBezTo>
                    <a:lnTo>
                      <a:pt x="90182" y="38062"/>
                    </a:lnTo>
                    <a:lnTo>
                      <a:pt x="99441" y="41491"/>
                    </a:lnTo>
                    <a:cubicBezTo>
                      <a:pt x="102527" y="42520"/>
                      <a:pt x="105613" y="43891"/>
                      <a:pt x="108356" y="44920"/>
                    </a:cubicBezTo>
                    <a:cubicBezTo>
                      <a:pt x="114528" y="47320"/>
                      <a:pt x="120358" y="49378"/>
                      <a:pt x="126530" y="51435"/>
                    </a:cubicBezTo>
                    <a:cubicBezTo>
                      <a:pt x="132702" y="53492"/>
                      <a:pt x="138875" y="55207"/>
                      <a:pt x="145046" y="57265"/>
                    </a:cubicBezTo>
                    <a:cubicBezTo>
                      <a:pt x="151219" y="58979"/>
                      <a:pt x="157734" y="60694"/>
                      <a:pt x="163906" y="62065"/>
                    </a:cubicBezTo>
                    <a:cubicBezTo>
                      <a:pt x="170078" y="63437"/>
                      <a:pt x="176594" y="65151"/>
                      <a:pt x="182765" y="66180"/>
                    </a:cubicBezTo>
                    <a:lnTo>
                      <a:pt x="192367" y="68237"/>
                    </a:lnTo>
                    <a:lnTo>
                      <a:pt x="201968" y="69952"/>
                    </a:lnTo>
                    <a:cubicBezTo>
                      <a:pt x="208483" y="71323"/>
                      <a:pt x="214655" y="72009"/>
                      <a:pt x="221171" y="73038"/>
                    </a:cubicBezTo>
                    <a:cubicBezTo>
                      <a:pt x="246888" y="76810"/>
                      <a:pt x="272948" y="78524"/>
                      <a:pt x="299351" y="78867"/>
                    </a:cubicBezTo>
                    <a:lnTo>
                      <a:pt x="299351" y="80582"/>
                    </a:lnTo>
                    <a:cubicBezTo>
                      <a:pt x="273291" y="82982"/>
                      <a:pt x="246545" y="83325"/>
                      <a:pt x="220142" y="81610"/>
                    </a:cubicBezTo>
                    <a:cubicBezTo>
                      <a:pt x="213626" y="80924"/>
                      <a:pt x="206768" y="80582"/>
                      <a:pt x="200253" y="79896"/>
                    </a:cubicBezTo>
                    <a:lnTo>
                      <a:pt x="190310" y="78867"/>
                    </a:lnTo>
                    <a:lnTo>
                      <a:pt x="180365" y="77495"/>
                    </a:lnTo>
                    <a:cubicBezTo>
                      <a:pt x="173850" y="76810"/>
                      <a:pt x="167335" y="75438"/>
                      <a:pt x="160820" y="74410"/>
                    </a:cubicBezTo>
                    <a:cubicBezTo>
                      <a:pt x="154305" y="73038"/>
                      <a:pt x="147790" y="72009"/>
                      <a:pt x="141275" y="70637"/>
                    </a:cubicBezTo>
                    <a:cubicBezTo>
                      <a:pt x="128244" y="67894"/>
                      <a:pt x="115214" y="64808"/>
                      <a:pt x="102527" y="61379"/>
                    </a:cubicBezTo>
                    <a:cubicBezTo>
                      <a:pt x="96012" y="59665"/>
                      <a:pt x="89840" y="57607"/>
                      <a:pt x="83324" y="55550"/>
                    </a:cubicBezTo>
                    <a:cubicBezTo>
                      <a:pt x="77153" y="53150"/>
                      <a:pt x="70980" y="50749"/>
                      <a:pt x="64808" y="48006"/>
                    </a:cubicBezTo>
                    <a:cubicBezTo>
                      <a:pt x="52806" y="42520"/>
                      <a:pt x="40805" y="36691"/>
                      <a:pt x="29489" y="29147"/>
                    </a:cubicBezTo>
                    <a:cubicBezTo>
                      <a:pt x="18173" y="21603"/>
                      <a:pt x="7544" y="12688"/>
                      <a:pt x="0" y="1372"/>
                    </a:cubicBezTo>
                    <a:lnTo>
                      <a:pt x="1371" y="0"/>
                    </a:lnTo>
                    <a:close/>
                  </a:path>
                </a:pathLst>
              </a:custGeom>
              <a:solidFill>
                <a:srgbClr val="4C262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19" name="Google Shape;4019;p19"/>
              <p:cNvSpPr/>
              <p:nvPr/>
            </p:nvSpPr>
            <p:spPr>
              <a:xfrm>
                <a:off x="7433310" y="5730201"/>
                <a:ext cx="211226" cy="67551"/>
              </a:xfrm>
              <a:custGeom>
                <a:avLst/>
                <a:gdLst/>
                <a:ahLst/>
                <a:cxnLst/>
                <a:rect l="l" t="t" r="r" b="b"/>
                <a:pathLst>
                  <a:path w="211226" h="67551" extrusionOk="0">
                    <a:moveTo>
                      <a:pt x="0" y="0"/>
                    </a:moveTo>
                    <a:cubicBezTo>
                      <a:pt x="4801" y="686"/>
                      <a:pt x="9258" y="1372"/>
                      <a:pt x="14059" y="2401"/>
                    </a:cubicBezTo>
                    <a:cubicBezTo>
                      <a:pt x="18517" y="3429"/>
                      <a:pt x="23317" y="4458"/>
                      <a:pt x="27775" y="5486"/>
                    </a:cubicBezTo>
                    <a:cubicBezTo>
                      <a:pt x="32233" y="6515"/>
                      <a:pt x="36690" y="7887"/>
                      <a:pt x="41148" y="8915"/>
                    </a:cubicBezTo>
                    <a:cubicBezTo>
                      <a:pt x="45606" y="10287"/>
                      <a:pt x="50063" y="11316"/>
                      <a:pt x="54521" y="12688"/>
                    </a:cubicBezTo>
                    <a:cubicBezTo>
                      <a:pt x="63437" y="15431"/>
                      <a:pt x="72009" y="18517"/>
                      <a:pt x="80239" y="21946"/>
                    </a:cubicBezTo>
                    <a:cubicBezTo>
                      <a:pt x="88811" y="25375"/>
                      <a:pt x="97384" y="28804"/>
                      <a:pt x="105956" y="32233"/>
                    </a:cubicBezTo>
                    <a:cubicBezTo>
                      <a:pt x="114529" y="35319"/>
                      <a:pt x="123444" y="38405"/>
                      <a:pt x="132017" y="41148"/>
                    </a:cubicBezTo>
                    <a:cubicBezTo>
                      <a:pt x="140589" y="44234"/>
                      <a:pt x="149504" y="46978"/>
                      <a:pt x="158077" y="49721"/>
                    </a:cubicBezTo>
                    <a:cubicBezTo>
                      <a:pt x="175565" y="55550"/>
                      <a:pt x="193396" y="60694"/>
                      <a:pt x="211226" y="65837"/>
                    </a:cubicBezTo>
                    <a:lnTo>
                      <a:pt x="210884" y="67552"/>
                    </a:lnTo>
                    <a:cubicBezTo>
                      <a:pt x="192367" y="65151"/>
                      <a:pt x="174193" y="61722"/>
                      <a:pt x="156020" y="58293"/>
                    </a:cubicBezTo>
                    <a:cubicBezTo>
                      <a:pt x="146761" y="56579"/>
                      <a:pt x="137846" y="54521"/>
                      <a:pt x="128930" y="52464"/>
                    </a:cubicBezTo>
                    <a:cubicBezTo>
                      <a:pt x="120015" y="50407"/>
                      <a:pt x="110757" y="48006"/>
                      <a:pt x="101841" y="45606"/>
                    </a:cubicBezTo>
                    <a:cubicBezTo>
                      <a:pt x="97384" y="44234"/>
                      <a:pt x="92926" y="43205"/>
                      <a:pt x="88468" y="42177"/>
                    </a:cubicBezTo>
                    <a:lnTo>
                      <a:pt x="75095" y="38748"/>
                    </a:lnTo>
                    <a:cubicBezTo>
                      <a:pt x="70637" y="37376"/>
                      <a:pt x="66180" y="36005"/>
                      <a:pt x="61722" y="34633"/>
                    </a:cubicBezTo>
                    <a:cubicBezTo>
                      <a:pt x="57264" y="32918"/>
                      <a:pt x="53150" y="31204"/>
                      <a:pt x="48692" y="29489"/>
                    </a:cubicBezTo>
                    <a:cubicBezTo>
                      <a:pt x="40119" y="25718"/>
                      <a:pt x="31890" y="21603"/>
                      <a:pt x="23660" y="17145"/>
                    </a:cubicBezTo>
                    <a:cubicBezTo>
                      <a:pt x="15431" y="12688"/>
                      <a:pt x="7544" y="7544"/>
                      <a:pt x="0" y="1715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C262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20" name="Google Shape;4020;p19"/>
              <p:cNvSpPr/>
              <p:nvPr/>
            </p:nvSpPr>
            <p:spPr>
              <a:xfrm>
                <a:off x="7494689" y="5811126"/>
                <a:ext cx="29146" cy="152590"/>
              </a:xfrm>
              <a:custGeom>
                <a:avLst/>
                <a:gdLst/>
                <a:ahLst/>
                <a:cxnLst/>
                <a:rect l="l" t="t" r="r" b="b"/>
                <a:pathLst>
                  <a:path w="29146" h="152590" extrusionOk="0">
                    <a:moveTo>
                      <a:pt x="1715" y="0"/>
                    </a:moveTo>
                    <a:cubicBezTo>
                      <a:pt x="4115" y="2743"/>
                      <a:pt x="5829" y="5487"/>
                      <a:pt x="7886" y="8230"/>
                    </a:cubicBezTo>
                    <a:cubicBezTo>
                      <a:pt x="9601" y="10973"/>
                      <a:pt x="11315" y="14059"/>
                      <a:pt x="13030" y="16802"/>
                    </a:cubicBezTo>
                    <a:cubicBezTo>
                      <a:pt x="14402" y="19888"/>
                      <a:pt x="16116" y="22632"/>
                      <a:pt x="17488" y="25718"/>
                    </a:cubicBezTo>
                    <a:cubicBezTo>
                      <a:pt x="18860" y="28804"/>
                      <a:pt x="19888" y="31890"/>
                      <a:pt x="20917" y="34976"/>
                    </a:cubicBezTo>
                    <a:cubicBezTo>
                      <a:pt x="21946" y="38062"/>
                      <a:pt x="22974" y="41148"/>
                      <a:pt x="23660" y="44577"/>
                    </a:cubicBezTo>
                    <a:cubicBezTo>
                      <a:pt x="24346" y="47663"/>
                      <a:pt x="25031" y="51092"/>
                      <a:pt x="25375" y="54178"/>
                    </a:cubicBezTo>
                    <a:lnTo>
                      <a:pt x="26403" y="64123"/>
                    </a:lnTo>
                    <a:cubicBezTo>
                      <a:pt x="26746" y="67552"/>
                      <a:pt x="27089" y="70638"/>
                      <a:pt x="27432" y="74067"/>
                    </a:cubicBezTo>
                    <a:lnTo>
                      <a:pt x="28118" y="84011"/>
                    </a:lnTo>
                    <a:lnTo>
                      <a:pt x="28804" y="93955"/>
                    </a:lnTo>
                    <a:lnTo>
                      <a:pt x="29147" y="103899"/>
                    </a:lnTo>
                    <a:lnTo>
                      <a:pt x="29147" y="113843"/>
                    </a:lnTo>
                    <a:cubicBezTo>
                      <a:pt x="28804" y="126873"/>
                      <a:pt x="28118" y="139903"/>
                      <a:pt x="26060" y="152591"/>
                    </a:cubicBezTo>
                    <a:lnTo>
                      <a:pt x="24346" y="152591"/>
                    </a:lnTo>
                    <a:cubicBezTo>
                      <a:pt x="23317" y="139561"/>
                      <a:pt x="22289" y="126873"/>
                      <a:pt x="20231" y="114186"/>
                    </a:cubicBezTo>
                    <a:lnTo>
                      <a:pt x="18860" y="104585"/>
                    </a:lnTo>
                    <a:lnTo>
                      <a:pt x="17145" y="95326"/>
                    </a:lnTo>
                    <a:lnTo>
                      <a:pt x="15431" y="86068"/>
                    </a:lnTo>
                    <a:lnTo>
                      <a:pt x="13373" y="76810"/>
                    </a:lnTo>
                    <a:cubicBezTo>
                      <a:pt x="12687" y="73724"/>
                      <a:pt x="12002" y="70638"/>
                      <a:pt x="10973" y="67552"/>
                    </a:cubicBezTo>
                    <a:lnTo>
                      <a:pt x="8230" y="58293"/>
                    </a:lnTo>
                    <a:cubicBezTo>
                      <a:pt x="6515" y="52121"/>
                      <a:pt x="4801" y="46292"/>
                      <a:pt x="3772" y="40120"/>
                    </a:cubicBezTo>
                    <a:cubicBezTo>
                      <a:pt x="3086" y="37033"/>
                      <a:pt x="2743" y="33947"/>
                      <a:pt x="2400" y="30861"/>
                    </a:cubicBezTo>
                    <a:cubicBezTo>
                      <a:pt x="2057" y="27775"/>
                      <a:pt x="1372" y="24689"/>
                      <a:pt x="1028" y="21260"/>
                    </a:cubicBezTo>
                    <a:cubicBezTo>
                      <a:pt x="686" y="18174"/>
                      <a:pt x="343" y="14745"/>
                      <a:pt x="343" y="11659"/>
                    </a:cubicBezTo>
                    <a:cubicBezTo>
                      <a:pt x="0" y="8230"/>
                      <a:pt x="0" y="5144"/>
                      <a:pt x="0" y="1715"/>
                    </a:cubicBezTo>
                    <a:lnTo>
                      <a:pt x="1715" y="0"/>
                    </a:lnTo>
                    <a:close/>
                  </a:path>
                </a:pathLst>
              </a:custGeom>
              <a:solidFill>
                <a:srgbClr val="4C262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21" name="Google Shape;4021;p19"/>
              <p:cNvSpPr/>
              <p:nvPr/>
            </p:nvSpPr>
            <p:spPr>
              <a:xfrm>
                <a:off x="7090067" y="5357126"/>
                <a:ext cx="270204" cy="46634"/>
              </a:xfrm>
              <a:custGeom>
                <a:avLst/>
                <a:gdLst/>
                <a:ahLst/>
                <a:cxnLst/>
                <a:rect l="l" t="t" r="r" b="b"/>
                <a:pathLst>
                  <a:path w="270204" h="46634" extrusionOk="0">
                    <a:moveTo>
                      <a:pt x="1028" y="0"/>
                    </a:moveTo>
                    <a:cubicBezTo>
                      <a:pt x="21602" y="10973"/>
                      <a:pt x="43205" y="13373"/>
                      <a:pt x="65837" y="16459"/>
                    </a:cubicBezTo>
                    <a:cubicBezTo>
                      <a:pt x="77153" y="18173"/>
                      <a:pt x="88468" y="19888"/>
                      <a:pt x="99441" y="22289"/>
                    </a:cubicBezTo>
                    <a:cubicBezTo>
                      <a:pt x="110756" y="24689"/>
                      <a:pt x="121730" y="26746"/>
                      <a:pt x="133045" y="28803"/>
                    </a:cubicBezTo>
                    <a:cubicBezTo>
                      <a:pt x="144361" y="30518"/>
                      <a:pt x="155677" y="32232"/>
                      <a:pt x="166992" y="33604"/>
                    </a:cubicBezTo>
                    <a:cubicBezTo>
                      <a:pt x="178308" y="34976"/>
                      <a:pt x="189623" y="36347"/>
                      <a:pt x="201282" y="37719"/>
                    </a:cubicBezTo>
                    <a:cubicBezTo>
                      <a:pt x="224257" y="40462"/>
                      <a:pt x="246888" y="41834"/>
                      <a:pt x="270205" y="43205"/>
                    </a:cubicBezTo>
                    <a:lnTo>
                      <a:pt x="270205" y="44920"/>
                    </a:lnTo>
                    <a:cubicBezTo>
                      <a:pt x="247231" y="46292"/>
                      <a:pt x="223913" y="46634"/>
                      <a:pt x="200939" y="46634"/>
                    </a:cubicBezTo>
                    <a:cubicBezTo>
                      <a:pt x="189281" y="46634"/>
                      <a:pt x="177965" y="45948"/>
                      <a:pt x="166307" y="45605"/>
                    </a:cubicBezTo>
                    <a:cubicBezTo>
                      <a:pt x="154648" y="44920"/>
                      <a:pt x="143332" y="44234"/>
                      <a:pt x="131674" y="43205"/>
                    </a:cubicBezTo>
                    <a:cubicBezTo>
                      <a:pt x="120015" y="42176"/>
                      <a:pt x="108699" y="41148"/>
                      <a:pt x="97040" y="40119"/>
                    </a:cubicBezTo>
                    <a:cubicBezTo>
                      <a:pt x="85382" y="39090"/>
                      <a:pt x="74066" y="37033"/>
                      <a:pt x="62750" y="34290"/>
                    </a:cubicBezTo>
                    <a:cubicBezTo>
                      <a:pt x="51435" y="31547"/>
                      <a:pt x="39776" y="28460"/>
                      <a:pt x="28804" y="23317"/>
                    </a:cubicBezTo>
                    <a:cubicBezTo>
                      <a:pt x="17831" y="18516"/>
                      <a:pt x="7201" y="11315"/>
                      <a:pt x="0" y="1715"/>
                    </a:cubicBezTo>
                    <a:lnTo>
                      <a:pt x="1028" y="0"/>
                    </a:lnTo>
                    <a:close/>
                  </a:path>
                </a:pathLst>
              </a:custGeom>
              <a:solidFill>
                <a:srgbClr val="4C262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22" name="Google Shape;4022;p19"/>
              <p:cNvSpPr/>
              <p:nvPr/>
            </p:nvSpPr>
            <p:spPr>
              <a:xfrm>
                <a:off x="7015314" y="5300891"/>
                <a:ext cx="41834" cy="256832"/>
              </a:xfrm>
              <a:custGeom>
                <a:avLst/>
                <a:gdLst/>
                <a:ahLst/>
                <a:cxnLst/>
                <a:rect l="l" t="t" r="r" b="b"/>
                <a:pathLst>
                  <a:path w="41834" h="256832" extrusionOk="0">
                    <a:moveTo>
                      <a:pt x="1715" y="0"/>
                    </a:moveTo>
                    <a:cubicBezTo>
                      <a:pt x="4801" y="4801"/>
                      <a:pt x="7201" y="9601"/>
                      <a:pt x="9944" y="14402"/>
                    </a:cubicBezTo>
                    <a:cubicBezTo>
                      <a:pt x="12344" y="19202"/>
                      <a:pt x="14745" y="24346"/>
                      <a:pt x="16802" y="29489"/>
                    </a:cubicBezTo>
                    <a:cubicBezTo>
                      <a:pt x="18860" y="34633"/>
                      <a:pt x="20917" y="39776"/>
                      <a:pt x="22631" y="44920"/>
                    </a:cubicBezTo>
                    <a:cubicBezTo>
                      <a:pt x="24346" y="50063"/>
                      <a:pt x="26060" y="55207"/>
                      <a:pt x="27775" y="60693"/>
                    </a:cubicBezTo>
                    <a:cubicBezTo>
                      <a:pt x="29147" y="65837"/>
                      <a:pt x="30518" y="71323"/>
                      <a:pt x="31890" y="76810"/>
                    </a:cubicBezTo>
                    <a:cubicBezTo>
                      <a:pt x="32918" y="82296"/>
                      <a:pt x="33947" y="87440"/>
                      <a:pt x="34633" y="92926"/>
                    </a:cubicBezTo>
                    <a:lnTo>
                      <a:pt x="36691" y="109385"/>
                    </a:lnTo>
                    <a:cubicBezTo>
                      <a:pt x="37376" y="114872"/>
                      <a:pt x="37719" y="120358"/>
                      <a:pt x="38405" y="125844"/>
                    </a:cubicBezTo>
                    <a:lnTo>
                      <a:pt x="39776" y="142304"/>
                    </a:lnTo>
                    <a:lnTo>
                      <a:pt x="40805" y="158762"/>
                    </a:lnTo>
                    <a:lnTo>
                      <a:pt x="41491" y="175222"/>
                    </a:lnTo>
                    <a:lnTo>
                      <a:pt x="41834" y="191681"/>
                    </a:lnTo>
                    <a:cubicBezTo>
                      <a:pt x="41834" y="213626"/>
                      <a:pt x="40805" y="235229"/>
                      <a:pt x="38405" y="256832"/>
                    </a:cubicBezTo>
                    <a:lnTo>
                      <a:pt x="36691" y="256832"/>
                    </a:lnTo>
                    <a:cubicBezTo>
                      <a:pt x="36347" y="235229"/>
                      <a:pt x="35319" y="213626"/>
                      <a:pt x="33262" y="192024"/>
                    </a:cubicBezTo>
                    <a:lnTo>
                      <a:pt x="31547" y="175907"/>
                    </a:lnTo>
                    <a:lnTo>
                      <a:pt x="29489" y="159791"/>
                    </a:lnTo>
                    <a:lnTo>
                      <a:pt x="27089" y="143675"/>
                    </a:lnTo>
                    <a:lnTo>
                      <a:pt x="24346" y="127901"/>
                    </a:lnTo>
                    <a:cubicBezTo>
                      <a:pt x="23317" y="122758"/>
                      <a:pt x="22289" y="117272"/>
                      <a:pt x="21260" y="112128"/>
                    </a:cubicBezTo>
                    <a:lnTo>
                      <a:pt x="17488" y="96355"/>
                    </a:lnTo>
                    <a:cubicBezTo>
                      <a:pt x="16117" y="91211"/>
                      <a:pt x="15088" y="86068"/>
                      <a:pt x="13716" y="80582"/>
                    </a:cubicBezTo>
                    <a:cubicBezTo>
                      <a:pt x="12344" y="75438"/>
                      <a:pt x="11659" y="70295"/>
                      <a:pt x="10630" y="64808"/>
                    </a:cubicBezTo>
                    <a:cubicBezTo>
                      <a:pt x="9601" y="59665"/>
                      <a:pt x="8573" y="54178"/>
                      <a:pt x="7544" y="49034"/>
                    </a:cubicBezTo>
                    <a:cubicBezTo>
                      <a:pt x="6515" y="43891"/>
                      <a:pt x="5486" y="38405"/>
                      <a:pt x="4801" y="33261"/>
                    </a:cubicBezTo>
                    <a:cubicBezTo>
                      <a:pt x="3772" y="28118"/>
                      <a:pt x="3086" y="22631"/>
                      <a:pt x="2057" y="17145"/>
                    </a:cubicBezTo>
                    <a:cubicBezTo>
                      <a:pt x="1372" y="11659"/>
                      <a:pt x="343" y="6515"/>
                      <a:pt x="0" y="686"/>
                    </a:cubicBezTo>
                    <a:lnTo>
                      <a:pt x="1715" y="0"/>
                    </a:lnTo>
                    <a:close/>
                  </a:path>
                </a:pathLst>
              </a:custGeom>
              <a:solidFill>
                <a:srgbClr val="4C262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23" name="Google Shape;4023;p19"/>
              <p:cNvSpPr/>
              <p:nvPr/>
            </p:nvSpPr>
            <p:spPr>
              <a:xfrm>
                <a:off x="6877812" y="5145557"/>
                <a:ext cx="259575" cy="36004"/>
              </a:xfrm>
              <a:custGeom>
                <a:avLst/>
                <a:gdLst/>
                <a:ahLst/>
                <a:cxnLst/>
                <a:rect l="l" t="t" r="r" b="b"/>
                <a:pathLst>
                  <a:path w="259575" h="36004" extrusionOk="0">
                    <a:moveTo>
                      <a:pt x="343" y="0"/>
                    </a:moveTo>
                    <a:cubicBezTo>
                      <a:pt x="5829" y="343"/>
                      <a:pt x="11316" y="686"/>
                      <a:pt x="16802" y="1372"/>
                    </a:cubicBezTo>
                    <a:cubicBezTo>
                      <a:pt x="22289" y="2057"/>
                      <a:pt x="27775" y="2401"/>
                      <a:pt x="33261" y="3429"/>
                    </a:cubicBezTo>
                    <a:cubicBezTo>
                      <a:pt x="38748" y="4115"/>
                      <a:pt x="44234" y="4801"/>
                      <a:pt x="49378" y="5486"/>
                    </a:cubicBezTo>
                    <a:cubicBezTo>
                      <a:pt x="54864" y="6172"/>
                      <a:pt x="60008" y="6858"/>
                      <a:pt x="65494" y="7887"/>
                    </a:cubicBezTo>
                    <a:cubicBezTo>
                      <a:pt x="70980" y="8573"/>
                      <a:pt x="76124" y="9601"/>
                      <a:pt x="81610" y="10630"/>
                    </a:cubicBezTo>
                    <a:cubicBezTo>
                      <a:pt x="87097" y="11659"/>
                      <a:pt x="92240" y="12688"/>
                      <a:pt x="97384" y="13716"/>
                    </a:cubicBezTo>
                    <a:lnTo>
                      <a:pt x="113500" y="17145"/>
                    </a:lnTo>
                    <a:cubicBezTo>
                      <a:pt x="118986" y="18174"/>
                      <a:pt x="124130" y="18860"/>
                      <a:pt x="129616" y="19888"/>
                    </a:cubicBezTo>
                    <a:lnTo>
                      <a:pt x="145733" y="22289"/>
                    </a:lnTo>
                    <a:lnTo>
                      <a:pt x="161849" y="24346"/>
                    </a:lnTo>
                    <a:lnTo>
                      <a:pt x="177965" y="26060"/>
                    </a:lnTo>
                    <a:lnTo>
                      <a:pt x="194081" y="27432"/>
                    </a:lnTo>
                    <a:cubicBezTo>
                      <a:pt x="215684" y="29147"/>
                      <a:pt x="237630" y="29833"/>
                      <a:pt x="259575" y="29833"/>
                    </a:cubicBezTo>
                    <a:lnTo>
                      <a:pt x="259575" y="31547"/>
                    </a:lnTo>
                    <a:cubicBezTo>
                      <a:pt x="237630" y="34290"/>
                      <a:pt x="215684" y="35319"/>
                      <a:pt x="193739" y="36005"/>
                    </a:cubicBezTo>
                    <a:lnTo>
                      <a:pt x="177279" y="36005"/>
                    </a:lnTo>
                    <a:lnTo>
                      <a:pt x="160820" y="35662"/>
                    </a:lnTo>
                    <a:lnTo>
                      <a:pt x="144361" y="34976"/>
                    </a:lnTo>
                    <a:lnTo>
                      <a:pt x="127902" y="33947"/>
                    </a:lnTo>
                    <a:cubicBezTo>
                      <a:pt x="122415" y="33604"/>
                      <a:pt x="116929" y="32918"/>
                      <a:pt x="111443" y="32576"/>
                    </a:cubicBezTo>
                    <a:lnTo>
                      <a:pt x="94983" y="31204"/>
                    </a:lnTo>
                    <a:cubicBezTo>
                      <a:pt x="89497" y="30518"/>
                      <a:pt x="84011" y="29833"/>
                      <a:pt x="78524" y="28804"/>
                    </a:cubicBezTo>
                    <a:cubicBezTo>
                      <a:pt x="73038" y="27775"/>
                      <a:pt x="67551" y="26746"/>
                      <a:pt x="62408" y="25375"/>
                    </a:cubicBezTo>
                    <a:cubicBezTo>
                      <a:pt x="56921" y="24003"/>
                      <a:pt x="51778" y="22631"/>
                      <a:pt x="46292" y="20917"/>
                    </a:cubicBezTo>
                    <a:cubicBezTo>
                      <a:pt x="41148" y="19202"/>
                      <a:pt x="35662" y="17488"/>
                      <a:pt x="30518" y="15431"/>
                    </a:cubicBezTo>
                    <a:cubicBezTo>
                      <a:pt x="25375" y="13373"/>
                      <a:pt x="20231" y="11316"/>
                      <a:pt x="15088" y="9259"/>
                    </a:cubicBezTo>
                    <a:cubicBezTo>
                      <a:pt x="9944" y="6858"/>
                      <a:pt x="5144" y="4458"/>
                      <a:pt x="0" y="1715"/>
                    </a:cubicBezTo>
                    <a:lnTo>
                      <a:pt x="343" y="0"/>
                    </a:lnTo>
                    <a:close/>
                  </a:path>
                </a:pathLst>
              </a:custGeom>
              <a:solidFill>
                <a:srgbClr val="4C262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24" name="Google Shape;4024;p19"/>
              <p:cNvSpPr/>
              <p:nvPr/>
            </p:nvSpPr>
            <p:spPr>
              <a:xfrm>
                <a:off x="6819519" y="5097208"/>
                <a:ext cx="56213" cy="241744"/>
              </a:xfrm>
              <a:custGeom>
                <a:avLst/>
                <a:gdLst/>
                <a:ahLst/>
                <a:cxnLst/>
                <a:rect l="l" t="t" r="r" b="b"/>
                <a:pathLst>
                  <a:path w="56213" h="241744" extrusionOk="0">
                    <a:moveTo>
                      <a:pt x="1372" y="0"/>
                    </a:moveTo>
                    <a:cubicBezTo>
                      <a:pt x="4801" y="4115"/>
                      <a:pt x="7887" y="8573"/>
                      <a:pt x="10973" y="12687"/>
                    </a:cubicBezTo>
                    <a:cubicBezTo>
                      <a:pt x="13716" y="17145"/>
                      <a:pt x="16802" y="21603"/>
                      <a:pt x="19545" y="26060"/>
                    </a:cubicBezTo>
                    <a:cubicBezTo>
                      <a:pt x="22289" y="30518"/>
                      <a:pt x="24689" y="35319"/>
                      <a:pt x="27089" y="40119"/>
                    </a:cubicBezTo>
                    <a:cubicBezTo>
                      <a:pt x="29489" y="44920"/>
                      <a:pt x="31547" y="49721"/>
                      <a:pt x="33604" y="54521"/>
                    </a:cubicBezTo>
                    <a:cubicBezTo>
                      <a:pt x="35662" y="59322"/>
                      <a:pt x="37376" y="64465"/>
                      <a:pt x="39091" y="69609"/>
                    </a:cubicBezTo>
                    <a:cubicBezTo>
                      <a:pt x="40462" y="74752"/>
                      <a:pt x="41834" y="79896"/>
                      <a:pt x="43205" y="85039"/>
                    </a:cubicBezTo>
                    <a:lnTo>
                      <a:pt x="46292" y="100470"/>
                    </a:lnTo>
                    <a:cubicBezTo>
                      <a:pt x="47320" y="105613"/>
                      <a:pt x="48349" y="110757"/>
                      <a:pt x="49035" y="115900"/>
                    </a:cubicBezTo>
                    <a:lnTo>
                      <a:pt x="51435" y="131674"/>
                    </a:lnTo>
                    <a:lnTo>
                      <a:pt x="53492" y="147447"/>
                    </a:lnTo>
                    <a:lnTo>
                      <a:pt x="54864" y="163220"/>
                    </a:lnTo>
                    <a:lnTo>
                      <a:pt x="55893" y="178994"/>
                    </a:lnTo>
                    <a:cubicBezTo>
                      <a:pt x="56579" y="199911"/>
                      <a:pt x="56236" y="221171"/>
                      <a:pt x="54178" y="241745"/>
                    </a:cubicBezTo>
                    <a:lnTo>
                      <a:pt x="52464" y="241745"/>
                    </a:lnTo>
                    <a:cubicBezTo>
                      <a:pt x="51778" y="220828"/>
                      <a:pt x="50406" y="200254"/>
                      <a:pt x="47320" y="179680"/>
                    </a:cubicBezTo>
                    <a:lnTo>
                      <a:pt x="44920" y="164249"/>
                    </a:lnTo>
                    <a:lnTo>
                      <a:pt x="42177" y="149162"/>
                    </a:lnTo>
                    <a:lnTo>
                      <a:pt x="39091" y="134074"/>
                    </a:lnTo>
                    <a:lnTo>
                      <a:pt x="35319" y="118986"/>
                    </a:lnTo>
                    <a:cubicBezTo>
                      <a:pt x="33947" y="114186"/>
                      <a:pt x="32576" y="109042"/>
                      <a:pt x="31204" y="104242"/>
                    </a:cubicBezTo>
                    <a:lnTo>
                      <a:pt x="26403" y="89497"/>
                    </a:lnTo>
                    <a:cubicBezTo>
                      <a:pt x="24689" y="84696"/>
                      <a:pt x="22974" y="79896"/>
                      <a:pt x="21603" y="75095"/>
                    </a:cubicBezTo>
                    <a:cubicBezTo>
                      <a:pt x="19888" y="70295"/>
                      <a:pt x="18517" y="65494"/>
                      <a:pt x="17145" y="60350"/>
                    </a:cubicBezTo>
                    <a:cubicBezTo>
                      <a:pt x="15773" y="55550"/>
                      <a:pt x="14059" y="50406"/>
                      <a:pt x="12687" y="45606"/>
                    </a:cubicBezTo>
                    <a:cubicBezTo>
                      <a:pt x="11316" y="40805"/>
                      <a:pt x="9601" y="35662"/>
                      <a:pt x="8230" y="30861"/>
                    </a:cubicBezTo>
                    <a:cubicBezTo>
                      <a:pt x="6515" y="26060"/>
                      <a:pt x="5144" y="20917"/>
                      <a:pt x="3772" y="15773"/>
                    </a:cubicBezTo>
                    <a:cubicBezTo>
                      <a:pt x="2400" y="10630"/>
                      <a:pt x="1029" y="5829"/>
                      <a:pt x="0" y="343"/>
                    </a:cubicBezTo>
                    <a:lnTo>
                      <a:pt x="1372" y="0"/>
                    </a:lnTo>
                    <a:close/>
                  </a:path>
                </a:pathLst>
              </a:custGeom>
              <a:solidFill>
                <a:srgbClr val="4C262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025" name="Google Shape;4025;p19"/>
            <p:cNvGrpSpPr/>
            <p:nvPr/>
          </p:nvGrpSpPr>
          <p:grpSpPr>
            <a:xfrm>
              <a:off x="3120656" y="5444357"/>
              <a:ext cx="1059217" cy="1354797"/>
              <a:chOff x="6146406" y="5143157"/>
              <a:chExt cx="1059217" cy="1354797"/>
            </a:xfrm>
          </p:grpSpPr>
          <p:sp>
            <p:nvSpPr>
              <p:cNvPr id="4026" name="Google Shape;4026;p19"/>
              <p:cNvSpPr/>
              <p:nvPr/>
            </p:nvSpPr>
            <p:spPr>
              <a:xfrm>
                <a:off x="6147435" y="5143842"/>
                <a:ext cx="1057846" cy="1354112"/>
              </a:xfrm>
              <a:custGeom>
                <a:avLst/>
                <a:gdLst/>
                <a:ahLst/>
                <a:cxnLst/>
                <a:rect l="l" t="t" r="r" b="b"/>
                <a:pathLst>
                  <a:path w="1057846" h="1354112" extrusionOk="0">
                    <a:moveTo>
                      <a:pt x="0" y="0"/>
                    </a:moveTo>
                    <a:cubicBezTo>
                      <a:pt x="262319" y="86754"/>
                      <a:pt x="542468" y="290779"/>
                      <a:pt x="726262" y="533210"/>
                    </a:cubicBezTo>
                    <a:cubicBezTo>
                      <a:pt x="910057" y="775640"/>
                      <a:pt x="1047217" y="1081507"/>
                      <a:pt x="1057847" y="1354112"/>
                    </a:cubicBezTo>
                    <a:cubicBezTo>
                      <a:pt x="879196" y="1267702"/>
                      <a:pt x="691286" y="1168603"/>
                      <a:pt x="531838" y="1034872"/>
                    </a:cubicBezTo>
                    <a:cubicBezTo>
                      <a:pt x="278435" y="822960"/>
                      <a:pt x="99441" y="500291"/>
                      <a:pt x="66180" y="195453"/>
                    </a:cubicBezTo>
                    <a:cubicBezTo>
                      <a:pt x="58636" y="127559"/>
                      <a:pt x="23317" y="68237"/>
                      <a:pt x="0" y="0"/>
                    </a:cubicBezTo>
                    <a:close/>
                  </a:path>
                </a:pathLst>
              </a:custGeom>
              <a:solidFill>
                <a:srgbClr val="7D8C6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27" name="Google Shape;4027;p19"/>
              <p:cNvSpPr/>
              <p:nvPr/>
            </p:nvSpPr>
            <p:spPr>
              <a:xfrm>
                <a:off x="6146406" y="5143157"/>
                <a:ext cx="1059217" cy="1354455"/>
              </a:xfrm>
              <a:custGeom>
                <a:avLst/>
                <a:gdLst/>
                <a:ahLst/>
                <a:cxnLst/>
                <a:rect l="l" t="t" r="r" b="b"/>
                <a:pathLst>
                  <a:path w="1059217" h="1354455" extrusionOk="0">
                    <a:moveTo>
                      <a:pt x="1715" y="0"/>
                    </a:moveTo>
                    <a:cubicBezTo>
                      <a:pt x="26060" y="26403"/>
                      <a:pt x="49720" y="53150"/>
                      <a:pt x="73723" y="79553"/>
                    </a:cubicBezTo>
                    <a:cubicBezTo>
                      <a:pt x="97383" y="106299"/>
                      <a:pt x="121044" y="133388"/>
                      <a:pt x="144361" y="160477"/>
                    </a:cubicBezTo>
                    <a:cubicBezTo>
                      <a:pt x="167678" y="187566"/>
                      <a:pt x="190995" y="214998"/>
                      <a:pt x="213969" y="242087"/>
                    </a:cubicBezTo>
                    <a:lnTo>
                      <a:pt x="282549" y="324726"/>
                    </a:lnTo>
                    <a:cubicBezTo>
                      <a:pt x="305181" y="352501"/>
                      <a:pt x="327813" y="380276"/>
                      <a:pt x="350101" y="408051"/>
                    </a:cubicBezTo>
                    <a:lnTo>
                      <a:pt x="416623" y="492404"/>
                    </a:lnTo>
                    <a:lnTo>
                      <a:pt x="482460" y="577444"/>
                    </a:lnTo>
                    <a:lnTo>
                      <a:pt x="547954" y="662825"/>
                    </a:lnTo>
                    <a:cubicBezTo>
                      <a:pt x="635051" y="776669"/>
                      <a:pt x="720776" y="891197"/>
                      <a:pt x="806158" y="1006412"/>
                    </a:cubicBezTo>
                    <a:cubicBezTo>
                      <a:pt x="891197" y="1121626"/>
                      <a:pt x="975208" y="1237526"/>
                      <a:pt x="1059218" y="1353426"/>
                    </a:cubicBezTo>
                    <a:lnTo>
                      <a:pt x="1057846" y="1354455"/>
                    </a:lnTo>
                    <a:cubicBezTo>
                      <a:pt x="972121" y="1239584"/>
                      <a:pt x="886396" y="1125055"/>
                      <a:pt x="799643" y="1011212"/>
                    </a:cubicBezTo>
                    <a:cubicBezTo>
                      <a:pt x="713232" y="897026"/>
                      <a:pt x="626136" y="783527"/>
                      <a:pt x="538010" y="670712"/>
                    </a:cubicBezTo>
                    <a:lnTo>
                      <a:pt x="471487" y="586359"/>
                    </a:lnTo>
                    <a:lnTo>
                      <a:pt x="404622" y="502349"/>
                    </a:lnTo>
                    <a:lnTo>
                      <a:pt x="337413" y="418681"/>
                    </a:lnTo>
                    <a:cubicBezTo>
                      <a:pt x="314782" y="390906"/>
                      <a:pt x="292494" y="362788"/>
                      <a:pt x="270205" y="335013"/>
                    </a:cubicBezTo>
                    <a:lnTo>
                      <a:pt x="202997" y="251345"/>
                    </a:lnTo>
                    <a:cubicBezTo>
                      <a:pt x="180366" y="223571"/>
                      <a:pt x="157734" y="195796"/>
                      <a:pt x="135445" y="168021"/>
                    </a:cubicBezTo>
                    <a:lnTo>
                      <a:pt x="0" y="1372"/>
                    </a:lnTo>
                    <a:lnTo>
                      <a:pt x="1715" y="0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028" name="Google Shape;4028;p19"/>
            <p:cNvGrpSpPr/>
            <p:nvPr/>
          </p:nvGrpSpPr>
          <p:grpSpPr>
            <a:xfrm rot="-1314085">
              <a:off x="3296659" y="4743786"/>
              <a:ext cx="1582952" cy="1722413"/>
              <a:chOff x="3941043" y="3990670"/>
              <a:chExt cx="1582998" cy="1722463"/>
            </a:xfrm>
          </p:grpSpPr>
          <p:grpSp>
            <p:nvGrpSpPr>
              <p:cNvPr id="4029" name="Google Shape;4029;p19"/>
              <p:cNvGrpSpPr/>
              <p:nvPr/>
            </p:nvGrpSpPr>
            <p:grpSpPr>
              <a:xfrm>
                <a:off x="3941043" y="3990670"/>
                <a:ext cx="1582998" cy="1722463"/>
                <a:chOff x="3941043" y="3990670"/>
                <a:chExt cx="1582998" cy="1722463"/>
              </a:xfrm>
            </p:grpSpPr>
            <p:grpSp>
              <p:nvGrpSpPr>
                <p:cNvPr id="4030" name="Google Shape;4030;p19"/>
                <p:cNvGrpSpPr/>
                <p:nvPr/>
              </p:nvGrpSpPr>
              <p:grpSpPr>
                <a:xfrm>
                  <a:off x="3941043" y="4413009"/>
                  <a:ext cx="736521" cy="614995"/>
                  <a:chOff x="3941043" y="4413009"/>
                  <a:chExt cx="736521" cy="614995"/>
                </a:xfrm>
              </p:grpSpPr>
              <p:sp>
                <p:nvSpPr>
                  <p:cNvPr id="4031" name="Google Shape;4031;p19"/>
                  <p:cNvSpPr/>
                  <p:nvPr/>
                </p:nvSpPr>
                <p:spPr>
                  <a:xfrm>
                    <a:off x="3941043" y="4413009"/>
                    <a:ext cx="736521" cy="61499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36521" h="614995" extrusionOk="0">
                        <a:moveTo>
                          <a:pt x="696946" y="481888"/>
                        </a:moveTo>
                        <a:lnTo>
                          <a:pt x="696946" y="481888"/>
                        </a:lnTo>
                        <a:cubicBezTo>
                          <a:pt x="690431" y="483945"/>
                          <a:pt x="683230" y="484974"/>
                          <a:pt x="674657" y="485659"/>
                        </a:cubicBezTo>
                        <a:cubicBezTo>
                          <a:pt x="670542" y="486002"/>
                          <a:pt x="666085" y="486346"/>
                          <a:pt x="661627" y="486346"/>
                        </a:cubicBezTo>
                        <a:cubicBezTo>
                          <a:pt x="657169" y="486346"/>
                          <a:pt x="652712" y="486346"/>
                          <a:pt x="647911" y="486002"/>
                        </a:cubicBezTo>
                        <a:cubicBezTo>
                          <a:pt x="632823" y="485317"/>
                          <a:pt x="618079" y="482573"/>
                          <a:pt x="603334" y="479830"/>
                        </a:cubicBezTo>
                        <a:cubicBezTo>
                          <a:pt x="593733" y="478116"/>
                          <a:pt x="584132" y="476059"/>
                          <a:pt x="574188" y="474687"/>
                        </a:cubicBezTo>
                        <a:cubicBezTo>
                          <a:pt x="558414" y="472286"/>
                          <a:pt x="542984" y="470572"/>
                          <a:pt x="527210" y="471258"/>
                        </a:cubicBezTo>
                        <a:cubicBezTo>
                          <a:pt x="521038" y="471601"/>
                          <a:pt x="515209" y="472286"/>
                          <a:pt x="509379" y="473315"/>
                        </a:cubicBezTo>
                        <a:cubicBezTo>
                          <a:pt x="477147" y="478459"/>
                          <a:pt x="446286" y="492860"/>
                          <a:pt x="416454" y="506920"/>
                        </a:cubicBezTo>
                        <a:cubicBezTo>
                          <a:pt x="371877" y="527836"/>
                          <a:pt x="326957" y="549096"/>
                          <a:pt x="282380" y="570013"/>
                        </a:cubicBezTo>
                        <a:cubicBezTo>
                          <a:pt x="228544" y="595387"/>
                          <a:pt x="170594" y="621448"/>
                          <a:pt x="111615" y="613561"/>
                        </a:cubicBezTo>
                        <a:cubicBezTo>
                          <a:pt x="109215" y="613219"/>
                          <a:pt x="106472" y="612875"/>
                          <a:pt x="104072" y="612190"/>
                        </a:cubicBezTo>
                        <a:cubicBezTo>
                          <a:pt x="99614" y="611161"/>
                          <a:pt x="95156" y="610132"/>
                          <a:pt x="90699" y="608761"/>
                        </a:cubicBezTo>
                        <a:cubicBezTo>
                          <a:pt x="60523" y="598816"/>
                          <a:pt x="33434" y="576871"/>
                          <a:pt x="19718" y="550125"/>
                        </a:cubicBezTo>
                        <a:cubicBezTo>
                          <a:pt x="18004" y="547039"/>
                          <a:pt x="16632" y="543952"/>
                          <a:pt x="15603" y="540866"/>
                        </a:cubicBezTo>
                        <a:cubicBezTo>
                          <a:pt x="9431" y="525093"/>
                          <a:pt x="8060" y="508291"/>
                          <a:pt x="12860" y="491146"/>
                        </a:cubicBezTo>
                        <a:cubicBezTo>
                          <a:pt x="19032" y="469201"/>
                          <a:pt x="34806" y="451027"/>
                          <a:pt x="40635" y="429081"/>
                        </a:cubicBezTo>
                        <a:cubicBezTo>
                          <a:pt x="44750" y="412965"/>
                          <a:pt x="43721" y="396848"/>
                          <a:pt x="39949" y="381075"/>
                        </a:cubicBezTo>
                        <a:cubicBezTo>
                          <a:pt x="39264" y="377989"/>
                          <a:pt x="38235" y="374560"/>
                          <a:pt x="37206" y="371474"/>
                        </a:cubicBezTo>
                        <a:cubicBezTo>
                          <a:pt x="31377" y="352615"/>
                          <a:pt x="22461" y="334098"/>
                          <a:pt x="14918" y="316267"/>
                        </a:cubicBezTo>
                        <a:cubicBezTo>
                          <a:pt x="10460" y="305980"/>
                          <a:pt x="6688" y="295007"/>
                          <a:pt x="3945" y="283691"/>
                        </a:cubicBezTo>
                        <a:cubicBezTo>
                          <a:pt x="3259" y="280606"/>
                          <a:pt x="2573" y="277177"/>
                          <a:pt x="1887" y="274090"/>
                        </a:cubicBezTo>
                        <a:cubicBezTo>
                          <a:pt x="-2570" y="248373"/>
                          <a:pt x="173" y="222998"/>
                          <a:pt x="17661" y="204824"/>
                        </a:cubicBezTo>
                        <a:cubicBezTo>
                          <a:pt x="20747" y="201395"/>
                          <a:pt x="24519" y="198652"/>
                          <a:pt x="27948" y="195909"/>
                        </a:cubicBezTo>
                        <a:cubicBezTo>
                          <a:pt x="32406" y="192480"/>
                          <a:pt x="37549" y="189737"/>
                          <a:pt x="42350" y="186651"/>
                        </a:cubicBezTo>
                        <a:cubicBezTo>
                          <a:pt x="45093" y="184936"/>
                          <a:pt x="47836" y="183222"/>
                          <a:pt x="50579" y="181507"/>
                        </a:cubicBezTo>
                        <a:cubicBezTo>
                          <a:pt x="65324" y="171220"/>
                          <a:pt x="77325" y="158190"/>
                          <a:pt x="87955" y="144131"/>
                        </a:cubicBezTo>
                        <a:cubicBezTo>
                          <a:pt x="90356" y="141045"/>
                          <a:pt x="92413" y="137959"/>
                          <a:pt x="94470" y="135216"/>
                        </a:cubicBezTo>
                        <a:cubicBezTo>
                          <a:pt x="102014" y="124586"/>
                          <a:pt x="108872" y="113270"/>
                          <a:pt x="116073" y="101954"/>
                        </a:cubicBezTo>
                        <a:cubicBezTo>
                          <a:pt x="118131" y="98869"/>
                          <a:pt x="119845" y="95782"/>
                          <a:pt x="121902" y="92696"/>
                        </a:cubicBezTo>
                        <a:cubicBezTo>
                          <a:pt x="128075" y="83095"/>
                          <a:pt x="133904" y="73837"/>
                          <a:pt x="140762" y="64921"/>
                        </a:cubicBezTo>
                        <a:cubicBezTo>
                          <a:pt x="143162" y="61835"/>
                          <a:pt x="145563" y="58406"/>
                          <a:pt x="147963" y="55320"/>
                        </a:cubicBezTo>
                        <a:cubicBezTo>
                          <a:pt x="157564" y="43661"/>
                          <a:pt x="167851" y="33374"/>
                          <a:pt x="180195" y="24802"/>
                        </a:cubicBezTo>
                        <a:cubicBezTo>
                          <a:pt x="241575" y="-18061"/>
                          <a:pt x="326271" y="1142"/>
                          <a:pt x="393822" y="33374"/>
                        </a:cubicBezTo>
                        <a:cubicBezTo>
                          <a:pt x="502179" y="85153"/>
                          <a:pt x="595104" y="167449"/>
                          <a:pt x="661970" y="267232"/>
                        </a:cubicBezTo>
                        <a:cubicBezTo>
                          <a:pt x="682544" y="298436"/>
                          <a:pt x="714434" y="347128"/>
                          <a:pt x="728835" y="391019"/>
                        </a:cubicBezTo>
                        <a:lnTo>
                          <a:pt x="728835" y="391019"/>
                        </a:lnTo>
                        <a:cubicBezTo>
                          <a:pt x="732264" y="400963"/>
                          <a:pt x="734665" y="410564"/>
                          <a:pt x="735693" y="419823"/>
                        </a:cubicBezTo>
                        <a:lnTo>
                          <a:pt x="735693" y="419823"/>
                        </a:lnTo>
                        <a:cubicBezTo>
                          <a:pt x="735693" y="421195"/>
                          <a:pt x="736036" y="422566"/>
                          <a:pt x="736036" y="423937"/>
                        </a:cubicBezTo>
                        <a:cubicBezTo>
                          <a:pt x="736379" y="428738"/>
                          <a:pt x="736722" y="433196"/>
                          <a:pt x="736379" y="437653"/>
                        </a:cubicBezTo>
                        <a:cubicBezTo>
                          <a:pt x="736036" y="445198"/>
                          <a:pt x="734322" y="452056"/>
                          <a:pt x="731236" y="457885"/>
                        </a:cubicBezTo>
                        <a:cubicBezTo>
                          <a:pt x="729864" y="460971"/>
                          <a:pt x="727807" y="463714"/>
                          <a:pt x="725749" y="466457"/>
                        </a:cubicBezTo>
                        <a:cubicBezTo>
                          <a:pt x="723349" y="469201"/>
                          <a:pt x="720606" y="471943"/>
                          <a:pt x="717520" y="474344"/>
                        </a:cubicBezTo>
                        <a:cubicBezTo>
                          <a:pt x="715119" y="476059"/>
                          <a:pt x="712719" y="477773"/>
                          <a:pt x="709633" y="479144"/>
                        </a:cubicBezTo>
                        <a:cubicBezTo>
                          <a:pt x="708947" y="479488"/>
                          <a:pt x="708261" y="479830"/>
                          <a:pt x="707576" y="480173"/>
                        </a:cubicBezTo>
                        <a:cubicBezTo>
                          <a:pt x="703804" y="479830"/>
                          <a:pt x="700375" y="481202"/>
                          <a:pt x="696946" y="481888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032" name="Google Shape;4032;p19"/>
                  <p:cNvSpPr/>
                  <p:nvPr/>
                </p:nvSpPr>
                <p:spPr>
                  <a:xfrm>
                    <a:off x="4081462" y="4466958"/>
                    <a:ext cx="594588" cy="36450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4588" h="364502" extrusionOk="0">
                        <a:moveTo>
                          <a:pt x="594589" y="364503"/>
                        </a:moveTo>
                        <a:cubicBezTo>
                          <a:pt x="465658" y="161163"/>
                          <a:pt x="239344" y="27432"/>
                          <a:pt x="0" y="9601"/>
                        </a:cubicBezTo>
                        <a:cubicBezTo>
                          <a:pt x="2400" y="6515"/>
                          <a:pt x="4801" y="3086"/>
                          <a:pt x="7201" y="0"/>
                        </a:cubicBezTo>
                        <a:cubicBezTo>
                          <a:pt x="237973" y="19203"/>
                          <a:pt x="456057" y="144361"/>
                          <a:pt x="587388" y="335356"/>
                        </a:cubicBezTo>
                        <a:lnTo>
                          <a:pt x="587388" y="335356"/>
                        </a:lnTo>
                        <a:cubicBezTo>
                          <a:pt x="590817" y="345643"/>
                          <a:pt x="593217" y="355245"/>
                          <a:pt x="594589" y="364503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033" name="Google Shape;4033;p19"/>
                  <p:cNvSpPr/>
                  <p:nvPr/>
                </p:nvSpPr>
                <p:spPr>
                  <a:xfrm>
                    <a:off x="4057116" y="4504677"/>
                    <a:ext cx="619762" cy="3446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9762" h="344614" extrusionOk="0">
                        <a:moveTo>
                          <a:pt x="619277" y="330899"/>
                        </a:moveTo>
                        <a:cubicBezTo>
                          <a:pt x="619620" y="335699"/>
                          <a:pt x="619963" y="340157"/>
                          <a:pt x="619620" y="344615"/>
                        </a:cubicBezTo>
                        <a:cubicBezTo>
                          <a:pt x="444741" y="181737"/>
                          <a:pt x="235572" y="41148"/>
                          <a:pt x="0" y="9259"/>
                        </a:cubicBezTo>
                        <a:cubicBezTo>
                          <a:pt x="2057" y="6172"/>
                          <a:pt x="3772" y="3086"/>
                          <a:pt x="5829" y="0"/>
                        </a:cubicBezTo>
                        <a:cubicBezTo>
                          <a:pt x="238316" y="32919"/>
                          <a:pt x="445427" y="170079"/>
                          <a:pt x="619277" y="330899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034" name="Google Shape;4034;p19"/>
                  <p:cNvSpPr/>
                  <p:nvPr/>
                </p:nvSpPr>
                <p:spPr>
                  <a:xfrm>
                    <a:off x="4028998" y="4547539"/>
                    <a:ext cx="642594" cy="3305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2594" h="330555" extrusionOk="0">
                        <a:moveTo>
                          <a:pt x="636765" y="330556"/>
                        </a:moveTo>
                        <a:cubicBezTo>
                          <a:pt x="528409" y="232829"/>
                          <a:pt x="404965" y="152248"/>
                          <a:pt x="271234" y="93612"/>
                        </a:cubicBezTo>
                        <a:cubicBezTo>
                          <a:pt x="189281" y="57950"/>
                          <a:pt x="103556" y="29490"/>
                          <a:pt x="16116" y="12002"/>
                        </a:cubicBezTo>
                        <a:cubicBezTo>
                          <a:pt x="10630" y="10973"/>
                          <a:pt x="5144" y="9944"/>
                          <a:pt x="0" y="8916"/>
                        </a:cubicBezTo>
                        <a:cubicBezTo>
                          <a:pt x="2400" y="5830"/>
                          <a:pt x="4458" y="2743"/>
                          <a:pt x="6515" y="0"/>
                        </a:cubicBezTo>
                        <a:cubicBezTo>
                          <a:pt x="92926" y="16117"/>
                          <a:pt x="177965" y="43549"/>
                          <a:pt x="258890" y="77496"/>
                        </a:cubicBezTo>
                        <a:cubicBezTo>
                          <a:pt x="399821" y="136817"/>
                          <a:pt x="529438" y="220142"/>
                          <a:pt x="642595" y="322326"/>
                        </a:cubicBezTo>
                        <a:cubicBezTo>
                          <a:pt x="640880" y="325069"/>
                          <a:pt x="639166" y="327813"/>
                          <a:pt x="636765" y="330556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035" name="Google Shape;4035;p19"/>
                  <p:cNvSpPr/>
                  <p:nvPr/>
                </p:nvSpPr>
                <p:spPr>
                  <a:xfrm>
                    <a:off x="3968305" y="4598631"/>
                    <a:ext cx="690257" cy="2993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0257" h="299351" extrusionOk="0">
                        <a:moveTo>
                          <a:pt x="690258" y="299352"/>
                        </a:moveTo>
                        <a:cubicBezTo>
                          <a:pt x="686486" y="297295"/>
                          <a:pt x="683057" y="294894"/>
                          <a:pt x="679285" y="292837"/>
                        </a:cubicBezTo>
                        <a:cubicBezTo>
                          <a:pt x="659397" y="280835"/>
                          <a:pt x="639509" y="268834"/>
                          <a:pt x="619620" y="256832"/>
                        </a:cubicBezTo>
                        <a:cubicBezTo>
                          <a:pt x="508178" y="190310"/>
                          <a:pt x="393649" y="126187"/>
                          <a:pt x="274320" y="75438"/>
                        </a:cubicBezTo>
                        <a:cubicBezTo>
                          <a:pt x="187566" y="38748"/>
                          <a:pt x="93955" y="12002"/>
                          <a:pt x="0" y="9259"/>
                        </a:cubicBezTo>
                        <a:cubicBezTo>
                          <a:pt x="4458" y="5830"/>
                          <a:pt x="9601" y="3086"/>
                          <a:pt x="14402" y="0"/>
                        </a:cubicBezTo>
                        <a:cubicBezTo>
                          <a:pt x="98755" y="4458"/>
                          <a:pt x="183109" y="27432"/>
                          <a:pt x="261633" y="59322"/>
                        </a:cubicBezTo>
                        <a:cubicBezTo>
                          <a:pt x="410451" y="119672"/>
                          <a:pt x="551726" y="203340"/>
                          <a:pt x="689229" y="287008"/>
                        </a:cubicBezTo>
                        <a:cubicBezTo>
                          <a:pt x="686829" y="288722"/>
                          <a:pt x="684428" y="290437"/>
                          <a:pt x="681342" y="291808"/>
                        </a:cubicBezTo>
                        <a:cubicBezTo>
                          <a:pt x="683400" y="293180"/>
                          <a:pt x="685800" y="294208"/>
                          <a:pt x="687857" y="295580"/>
                        </a:cubicBezTo>
                        <a:cubicBezTo>
                          <a:pt x="689572" y="296609"/>
                          <a:pt x="690258" y="297980"/>
                          <a:pt x="690258" y="299352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036" name="Google Shape;4036;p19"/>
                  <p:cNvSpPr/>
                  <p:nvPr/>
                </p:nvSpPr>
                <p:spPr>
                  <a:xfrm>
                    <a:off x="3977220" y="4741222"/>
                    <a:ext cx="676968" cy="16768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76968" h="167681" extrusionOk="0">
                        <a:moveTo>
                          <a:pt x="672084" y="167391"/>
                        </a:moveTo>
                        <a:cubicBezTo>
                          <a:pt x="660768" y="164304"/>
                          <a:pt x="649795" y="160875"/>
                          <a:pt x="638480" y="157789"/>
                        </a:cubicBezTo>
                        <a:cubicBezTo>
                          <a:pt x="579158" y="139959"/>
                          <a:pt x="520865" y="119385"/>
                          <a:pt x="463944" y="95724"/>
                        </a:cubicBezTo>
                        <a:cubicBezTo>
                          <a:pt x="400850" y="69321"/>
                          <a:pt x="339128" y="38117"/>
                          <a:pt x="272263" y="20972"/>
                        </a:cubicBezTo>
                        <a:cubicBezTo>
                          <a:pt x="195110" y="1427"/>
                          <a:pt x="123444" y="11714"/>
                          <a:pt x="48692" y="36746"/>
                        </a:cubicBezTo>
                        <a:cubicBezTo>
                          <a:pt x="33604" y="41889"/>
                          <a:pt x="18174" y="47033"/>
                          <a:pt x="2743" y="52519"/>
                        </a:cubicBezTo>
                        <a:cubicBezTo>
                          <a:pt x="2057" y="49433"/>
                          <a:pt x="1029" y="46004"/>
                          <a:pt x="0" y="42918"/>
                        </a:cubicBezTo>
                        <a:cubicBezTo>
                          <a:pt x="14745" y="37774"/>
                          <a:pt x="29832" y="32631"/>
                          <a:pt x="44577" y="27487"/>
                        </a:cubicBezTo>
                        <a:cubicBezTo>
                          <a:pt x="111785" y="4513"/>
                          <a:pt x="178994" y="-8174"/>
                          <a:pt x="249631" y="5885"/>
                        </a:cubicBezTo>
                        <a:cubicBezTo>
                          <a:pt x="316154" y="18915"/>
                          <a:pt x="377876" y="47718"/>
                          <a:pt x="439255" y="74808"/>
                        </a:cubicBezTo>
                        <a:cubicBezTo>
                          <a:pt x="511264" y="106011"/>
                          <a:pt x="584644" y="132415"/>
                          <a:pt x="660082" y="154360"/>
                        </a:cubicBezTo>
                        <a:cubicBezTo>
                          <a:pt x="660082" y="154360"/>
                          <a:pt x="660082" y="154360"/>
                          <a:pt x="660082" y="154360"/>
                        </a:cubicBezTo>
                        <a:lnTo>
                          <a:pt x="660082" y="154360"/>
                        </a:lnTo>
                        <a:cubicBezTo>
                          <a:pt x="664197" y="155732"/>
                          <a:pt x="668655" y="156761"/>
                          <a:pt x="672770" y="158132"/>
                        </a:cubicBezTo>
                        <a:cubicBezTo>
                          <a:pt x="674827" y="158818"/>
                          <a:pt x="676199" y="160533"/>
                          <a:pt x="676542" y="162247"/>
                        </a:cubicBezTo>
                        <a:cubicBezTo>
                          <a:pt x="677913" y="164990"/>
                          <a:pt x="675856" y="168762"/>
                          <a:pt x="672084" y="16739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037" name="Google Shape;4037;p19"/>
                  <p:cNvSpPr/>
                  <p:nvPr/>
                </p:nvSpPr>
                <p:spPr>
                  <a:xfrm>
                    <a:off x="3956304" y="4848293"/>
                    <a:ext cx="656620" cy="1144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6620" h="114498" extrusionOk="0">
                        <a:moveTo>
                          <a:pt x="649453" y="62720"/>
                        </a:moveTo>
                        <a:cubicBezTo>
                          <a:pt x="629222" y="56548"/>
                          <a:pt x="608648" y="50376"/>
                          <a:pt x="587731" y="44890"/>
                        </a:cubicBezTo>
                        <a:cubicBezTo>
                          <a:pt x="578129" y="42490"/>
                          <a:pt x="568528" y="39746"/>
                          <a:pt x="558927" y="37689"/>
                        </a:cubicBezTo>
                        <a:cubicBezTo>
                          <a:pt x="547268" y="34946"/>
                          <a:pt x="535267" y="32203"/>
                          <a:pt x="523608" y="29459"/>
                        </a:cubicBezTo>
                        <a:cubicBezTo>
                          <a:pt x="523608" y="29459"/>
                          <a:pt x="523608" y="29459"/>
                          <a:pt x="523608" y="29459"/>
                        </a:cubicBezTo>
                        <a:cubicBezTo>
                          <a:pt x="442341" y="12314"/>
                          <a:pt x="359359" y="4427"/>
                          <a:pt x="276720" y="15058"/>
                        </a:cubicBezTo>
                        <a:cubicBezTo>
                          <a:pt x="178994" y="27402"/>
                          <a:pt x="89497" y="67178"/>
                          <a:pt x="4115" y="114499"/>
                        </a:cubicBezTo>
                        <a:cubicBezTo>
                          <a:pt x="2400" y="111412"/>
                          <a:pt x="1029" y="108326"/>
                          <a:pt x="0" y="105240"/>
                        </a:cubicBezTo>
                        <a:cubicBezTo>
                          <a:pt x="86411" y="57234"/>
                          <a:pt x="176936" y="17458"/>
                          <a:pt x="275692" y="4771"/>
                        </a:cubicBezTo>
                        <a:cubicBezTo>
                          <a:pt x="400850" y="-11003"/>
                          <a:pt x="527037" y="14372"/>
                          <a:pt x="646367" y="51062"/>
                        </a:cubicBezTo>
                        <a:cubicBezTo>
                          <a:pt x="648767" y="51748"/>
                          <a:pt x="651167" y="52433"/>
                          <a:pt x="653567" y="53119"/>
                        </a:cubicBezTo>
                        <a:cubicBezTo>
                          <a:pt x="659740" y="55520"/>
                          <a:pt x="655625" y="64778"/>
                          <a:pt x="649453" y="6272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038" name="Google Shape;4038;p19"/>
                  <p:cNvSpPr/>
                  <p:nvPr/>
                </p:nvSpPr>
                <p:spPr>
                  <a:xfrm>
                    <a:off x="3942245" y="4670563"/>
                    <a:ext cx="716060" cy="232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16060" h="232425" extrusionOk="0">
                        <a:moveTo>
                          <a:pt x="712203" y="232221"/>
                        </a:moveTo>
                        <a:cubicBezTo>
                          <a:pt x="710832" y="232564"/>
                          <a:pt x="709460" y="232564"/>
                          <a:pt x="707746" y="231535"/>
                        </a:cubicBezTo>
                        <a:cubicBezTo>
                          <a:pt x="703631" y="229135"/>
                          <a:pt x="699516" y="226734"/>
                          <a:pt x="695401" y="224334"/>
                        </a:cubicBezTo>
                        <a:lnTo>
                          <a:pt x="695401" y="224334"/>
                        </a:lnTo>
                        <a:lnTo>
                          <a:pt x="695401" y="224334"/>
                        </a:lnTo>
                        <a:cubicBezTo>
                          <a:pt x="581216" y="157811"/>
                          <a:pt x="460858" y="101919"/>
                          <a:pt x="336042" y="58370"/>
                        </a:cubicBezTo>
                        <a:cubicBezTo>
                          <a:pt x="230772" y="21680"/>
                          <a:pt x="109385" y="-10553"/>
                          <a:pt x="2057" y="25452"/>
                        </a:cubicBezTo>
                        <a:cubicBezTo>
                          <a:pt x="1372" y="22366"/>
                          <a:pt x="686" y="18937"/>
                          <a:pt x="0" y="15850"/>
                        </a:cubicBezTo>
                        <a:cubicBezTo>
                          <a:pt x="100813" y="-17411"/>
                          <a:pt x="213627" y="6935"/>
                          <a:pt x="314096" y="40539"/>
                        </a:cubicBezTo>
                        <a:cubicBezTo>
                          <a:pt x="428625" y="78944"/>
                          <a:pt x="539725" y="127636"/>
                          <a:pt x="645681" y="185243"/>
                        </a:cubicBezTo>
                        <a:cubicBezTo>
                          <a:pt x="666598" y="196559"/>
                          <a:pt x="687172" y="208218"/>
                          <a:pt x="707403" y="220219"/>
                        </a:cubicBezTo>
                        <a:cubicBezTo>
                          <a:pt x="709460" y="221590"/>
                          <a:pt x="711860" y="222619"/>
                          <a:pt x="713918" y="223991"/>
                        </a:cubicBezTo>
                        <a:cubicBezTo>
                          <a:pt x="715632" y="225019"/>
                          <a:pt x="716318" y="226391"/>
                          <a:pt x="715975" y="227763"/>
                        </a:cubicBezTo>
                        <a:cubicBezTo>
                          <a:pt x="715975" y="229477"/>
                          <a:pt x="714261" y="231535"/>
                          <a:pt x="712203" y="23222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039" name="Google Shape;4039;p19"/>
                  <p:cNvSpPr/>
                  <p:nvPr/>
                </p:nvSpPr>
                <p:spPr>
                  <a:xfrm>
                    <a:off x="4031056" y="4876025"/>
                    <a:ext cx="483832" cy="1488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3832" h="148831" extrusionOk="0">
                        <a:moveTo>
                          <a:pt x="478689" y="15100"/>
                        </a:moveTo>
                        <a:cubicBezTo>
                          <a:pt x="458457" y="12357"/>
                          <a:pt x="438912" y="10643"/>
                          <a:pt x="419024" y="10300"/>
                        </a:cubicBezTo>
                        <a:cubicBezTo>
                          <a:pt x="272948" y="7900"/>
                          <a:pt x="138189" y="72707"/>
                          <a:pt x="13373" y="148831"/>
                        </a:cubicBezTo>
                        <a:cubicBezTo>
                          <a:pt x="8915" y="147803"/>
                          <a:pt x="4458" y="146774"/>
                          <a:pt x="0" y="145402"/>
                        </a:cubicBezTo>
                        <a:cubicBezTo>
                          <a:pt x="136817" y="61049"/>
                          <a:pt x="285979" y="-10960"/>
                          <a:pt x="448513" y="1384"/>
                        </a:cubicBezTo>
                        <a:cubicBezTo>
                          <a:pt x="448513" y="1384"/>
                          <a:pt x="448513" y="1384"/>
                          <a:pt x="448513" y="1384"/>
                        </a:cubicBezTo>
                        <a:cubicBezTo>
                          <a:pt x="458800" y="2070"/>
                          <a:pt x="469430" y="3442"/>
                          <a:pt x="479717" y="4813"/>
                        </a:cubicBezTo>
                        <a:cubicBezTo>
                          <a:pt x="482460" y="5156"/>
                          <a:pt x="483832" y="7214"/>
                          <a:pt x="483832" y="9271"/>
                        </a:cubicBezTo>
                        <a:cubicBezTo>
                          <a:pt x="483832" y="9957"/>
                          <a:pt x="483832" y="10643"/>
                          <a:pt x="483489" y="11329"/>
                        </a:cubicBezTo>
                        <a:cubicBezTo>
                          <a:pt x="483489" y="14072"/>
                          <a:pt x="481432" y="15443"/>
                          <a:pt x="478689" y="1510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4040" name="Google Shape;4040;p19"/>
                <p:cNvSpPr/>
                <p:nvPr/>
              </p:nvSpPr>
              <p:spPr>
                <a:xfrm>
                  <a:off x="4067180" y="4853063"/>
                  <a:ext cx="665822" cy="6953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822" h="695331" extrusionOk="0">
                      <a:moveTo>
                        <a:pt x="389072" y="677570"/>
                      </a:moveTo>
                      <a:cubicBezTo>
                        <a:pt x="365755" y="683399"/>
                        <a:pt x="342095" y="686143"/>
                        <a:pt x="318435" y="689229"/>
                      </a:cubicBezTo>
                      <a:cubicBezTo>
                        <a:pt x="281058" y="693686"/>
                        <a:pt x="252255" y="699859"/>
                        <a:pt x="223794" y="690257"/>
                      </a:cubicBezTo>
                      <a:cubicBezTo>
                        <a:pt x="219679" y="688886"/>
                        <a:pt x="215565" y="687171"/>
                        <a:pt x="211793" y="685114"/>
                      </a:cubicBezTo>
                      <a:cubicBezTo>
                        <a:pt x="204592" y="681685"/>
                        <a:pt x="197391" y="676884"/>
                        <a:pt x="190190" y="670712"/>
                      </a:cubicBezTo>
                      <a:cubicBezTo>
                        <a:pt x="156243" y="642938"/>
                        <a:pt x="157957" y="610705"/>
                        <a:pt x="153500" y="579501"/>
                      </a:cubicBezTo>
                      <a:cubicBezTo>
                        <a:pt x="153157" y="576072"/>
                        <a:pt x="152471" y="572643"/>
                        <a:pt x="151785" y="569214"/>
                      </a:cubicBezTo>
                      <a:cubicBezTo>
                        <a:pt x="148699" y="553440"/>
                        <a:pt x="142870" y="537667"/>
                        <a:pt x="129154" y="522923"/>
                      </a:cubicBezTo>
                      <a:cubicBezTo>
                        <a:pt x="121267" y="514693"/>
                        <a:pt x="112695" y="507149"/>
                        <a:pt x="103779" y="500291"/>
                      </a:cubicBezTo>
                      <a:cubicBezTo>
                        <a:pt x="100693" y="497891"/>
                        <a:pt x="97607" y="495491"/>
                        <a:pt x="94178" y="493090"/>
                      </a:cubicBezTo>
                      <a:cubicBezTo>
                        <a:pt x="78062" y="481088"/>
                        <a:pt x="61602" y="469773"/>
                        <a:pt x="47544" y="455028"/>
                      </a:cubicBezTo>
                      <a:cubicBezTo>
                        <a:pt x="35199" y="441655"/>
                        <a:pt x="25255" y="428968"/>
                        <a:pt x="18054" y="416966"/>
                      </a:cubicBezTo>
                      <a:cubicBezTo>
                        <a:pt x="16340" y="413880"/>
                        <a:pt x="14625" y="410794"/>
                        <a:pt x="12911" y="408051"/>
                      </a:cubicBezTo>
                      <a:cubicBezTo>
                        <a:pt x="-805" y="381647"/>
                        <a:pt x="-2863" y="357644"/>
                        <a:pt x="3309" y="336042"/>
                      </a:cubicBezTo>
                      <a:cubicBezTo>
                        <a:pt x="4338" y="332270"/>
                        <a:pt x="5710" y="328841"/>
                        <a:pt x="7081" y="325069"/>
                      </a:cubicBezTo>
                      <a:cubicBezTo>
                        <a:pt x="38628" y="250660"/>
                        <a:pt x="166873" y="205054"/>
                        <a:pt x="232024" y="171793"/>
                      </a:cubicBezTo>
                      <a:cubicBezTo>
                        <a:pt x="280373" y="147447"/>
                        <a:pt x="320149" y="109385"/>
                        <a:pt x="366098" y="80582"/>
                      </a:cubicBezTo>
                      <a:cubicBezTo>
                        <a:pt x="380157" y="71666"/>
                        <a:pt x="416847" y="53492"/>
                        <a:pt x="459366" y="36690"/>
                      </a:cubicBezTo>
                      <a:cubicBezTo>
                        <a:pt x="478226" y="29147"/>
                        <a:pt x="498457" y="21945"/>
                        <a:pt x="518345" y="16116"/>
                      </a:cubicBezTo>
                      <a:lnTo>
                        <a:pt x="518345" y="16116"/>
                      </a:lnTo>
                      <a:cubicBezTo>
                        <a:pt x="530690" y="12344"/>
                        <a:pt x="542691" y="9258"/>
                        <a:pt x="554693" y="6515"/>
                      </a:cubicBezTo>
                      <a:cubicBezTo>
                        <a:pt x="561551" y="5144"/>
                        <a:pt x="568409" y="3772"/>
                        <a:pt x="574924" y="2743"/>
                      </a:cubicBezTo>
                      <a:cubicBezTo>
                        <a:pt x="574924" y="2743"/>
                        <a:pt x="574924" y="2743"/>
                        <a:pt x="574924" y="2743"/>
                      </a:cubicBezTo>
                      <a:cubicBezTo>
                        <a:pt x="577667" y="2400"/>
                        <a:pt x="580067" y="2057"/>
                        <a:pt x="582810" y="1715"/>
                      </a:cubicBezTo>
                      <a:cubicBezTo>
                        <a:pt x="582810" y="1715"/>
                        <a:pt x="582810" y="1715"/>
                        <a:pt x="582810" y="1715"/>
                      </a:cubicBezTo>
                      <a:cubicBezTo>
                        <a:pt x="591726" y="686"/>
                        <a:pt x="600641" y="0"/>
                        <a:pt x="608528" y="0"/>
                      </a:cubicBezTo>
                      <a:cubicBezTo>
                        <a:pt x="616072" y="0"/>
                        <a:pt x="622930" y="686"/>
                        <a:pt x="629102" y="2057"/>
                      </a:cubicBezTo>
                      <a:cubicBezTo>
                        <a:pt x="656534" y="7544"/>
                        <a:pt x="671622" y="25718"/>
                        <a:pt x="663735" y="63093"/>
                      </a:cubicBezTo>
                      <a:cubicBezTo>
                        <a:pt x="663049" y="66522"/>
                        <a:pt x="662363" y="69608"/>
                        <a:pt x="661335" y="73380"/>
                      </a:cubicBezTo>
                      <a:cubicBezTo>
                        <a:pt x="658934" y="81267"/>
                        <a:pt x="655848" y="88811"/>
                        <a:pt x="652076" y="96012"/>
                      </a:cubicBezTo>
                      <a:cubicBezTo>
                        <a:pt x="651048" y="98069"/>
                        <a:pt x="650019" y="100469"/>
                        <a:pt x="648647" y="102527"/>
                      </a:cubicBezTo>
                      <a:cubicBezTo>
                        <a:pt x="646590" y="106299"/>
                        <a:pt x="644190" y="110071"/>
                        <a:pt x="642132" y="113843"/>
                      </a:cubicBezTo>
                      <a:cubicBezTo>
                        <a:pt x="631502" y="130988"/>
                        <a:pt x="619158" y="147790"/>
                        <a:pt x="609557" y="165620"/>
                      </a:cubicBezTo>
                      <a:cubicBezTo>
                        <a:pt x="599270" y="185509"/>
                        <a:pt x="593097" y="205054"/>
                        <a:pt x="590011" y="224942"/>
                      </a:cubicBezTo>
                      <a:cubicBezTo>
                        <a:pt x="588297" y="235572"/>
                        <a:pt x="587268" y="246545"/>
                        <a:pt x="586925" y="257175"/>
                      </a:cubicBezTo>
                      <a:cubicBezTo>
                        <a:pt x="586582" y="263690"/>
                        <a:pt x="586582" y="270205"/>
                        <a:pt x="586925" y="276720"/>
                      </a:cubicBezTo>
                      <a:cubicBezTo>
                        <a:pt x="587611" y="296951"/>
                        <a:pt x="589668" y="317183"/>
                        <a:pt x="592069" y="337413"/>
                      </a:cubicBezTo>
                      <a:cubicBezTo>
                        <a:pt x="594469" y="357644"/>
                        <a:pt x="596526" y="377876"/>
                        <a:pt x="597555" y="398450"/>
                      </a:cubicBezTo>
                      <a:cubicBezTo>
                        <a:pt x="598584" y="421081"/>
                        <a:pt x="597898" y="444056"/>
                        <a:pt x="593097" y="467030"/>
                      </a:cubicBezTo>
                      <a:cubicBezTo>
                        <a:pt x="590354" y="480746"/>
                        <a:pt x="585897" y="494804"/>
                        <a:pt x="580067" y="508178"/>
                      </a:cubicBezTo>
                      <a:cubicBezTo>
                        <a:pt x="572523" y="526008"/>
                        <a:pt x="562922" y="543153"/>
                        <a:pt x="551607" y="559270"/>
                      </a:cubicBezTo>
                      <a:cubicBezTo>
                        <a:pt x="524517" y="597674"/>
                        <a:pt x="487827" y="630936"/>
                        <a:pt x="447365" y="653567"/>
                      </a:cubicBezTo>
                      <a:cubicBezTo>
                        <a:pt x="438792" y="658368"/>
                        <a:pt x="429877" y="662483"/>
                        <a:pt x="420962" y="666254"/>
                      </a:cubicBezTo>
                      <a:cubicBezTo>
                        <a:pt x="411018" y="671055"/>
                        <a:pt x="400045" y="674827"/>
                        <a:pt x="389072" y="67757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41" name="Google Shape;4041;p19"/>
                <p:cNvSpPr/>
                <p:nvPr/>
              </p:nvSpPr>
              <p:spPr>
                <a:xfrm>
                  <a:off x="4070146" y="4839273"/>
                  <a:ext cx="602762" cy="3498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2762" h="349832" extrusionOk="0">
                      <a:moveTo>
                        <a:pt x="0" y="349833"/>
                      </a:moveTo>
                      <a:cubicBezTo>
                        <a:pt x="1029" y="346060"/>
                        <a:pt x="2400" y="342631"/>
                        <a:pt x="3772" y="338860"/>
                      </a:cubicBezTo>
                      <a:cubicBezTo>
                        <a:pt x="112814" y="319314"/>
                        <a:pt x="216713" y="273709"/>
                        <a:pt x="304495" y="204786"/>
                      </a:cubicBezTo>
                      <a:cubicBezTo>
                        <a:pt x="375132" y="148893"/>
                        <a:pt x="436169" y="73112"/>
                        <a:pt x="515379" y="29907"/>
                      </a:cubicBezTo>
                      <a:lnTo>
                        <a:pt x="515379" y="29907"/>
                      </a:lnTo>
                      <a:cubicBezTo>
                        <a:pt x="540753" y="16191"/>
                        <a:pt x="567500" y="5561"/>
                        <a:pt x="597332" y="75"/>
                      </a:cubicBezTo>
                      <a:cubicBezTo>
                        <a:pt x="603847" y="-954"/>
                        <a:pt x="604876" y="8990"/>
                        <a:pt x="598361" y="10018"/>
                      </a:cubicBezTo>
                      <a:cubicBezTo>
                        <a:pt x="589445" y="11733"/>
                        <a:pt x="580530" y="13791"/>
                        <a:pt x="571957" y="16533"/>
                      </a:cubicBezTo>
                      <a:cubicBezTo>
                        <a:pt x="571957" y="16533"/>
                        <a:pt x="571957" y="16533"/>
                        <a:pt x="571957" y="16533"/>
                      </a:cubicBezTo>
                      <a:cubicBezTo>
                        <a:pt x="454685" y="51852"/>
                        <a:pt x="378561" y="166381"/>
                        <a:pt x="281178" y="234618"/>
                      </a:cubicBezTo>
                      <a:cubicBezTo>
                        <a:pt x="197510" y="293940"/>
                        <a:pt x="100813" y="332688"/>
                        <a:pt x="0" y="349833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42" name="Google Shape;4042;p19"/>
                <p:cNvSpPr/>
                <p:nvPr/>
              </p:nvSpPr>
              <p:spPr>
                <a:xfrm>
                  <a:off x="4079748" y="4860382"/>
                  <a:ext cx="597674" cy="4096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674" h="409647" extrusionOk="0">
                      <a:moveTo>
                        <a:pt x="5144" y="409648"/>
                      </a:moveTo>
                      <a:cubicBezTo>
                        <a:pt x="3429" y="406562"/>
                        <a:pt x="1715" y="403476"/>
                        <a:pt x="0" y="400733"/>
                      </a:cubicBezTo>
                      <a:cubicBezTo>
                        <a:pt x="59322" y="382902"/>
                        <a:pt x="118643" y="364728"/>
                        <a:pt x="174536" y="337982"/>
                      </a:cubicBezTo>
                      <a:cubicBezTo>
                        <a:pt x="234544" y="309521"/>
                        <a:pt x="284950" y="270431"/>
                        <a:pt x="329870" y="221739"/>
                      </a:cubicBezTo>
                      <a:cubicBezTo>
                        <a:pt x="387820" y="159331"/>
                        <a:pt x="440284" y="86636"/>
                        <a:pt x="510578" y="38973"/>
                      </a:cubicBezTo>
                      <a:cubicBezTo>
                        <a:pt x="521551" y="31772"/>
                        <a:pt x="532867" y="24914"/>
                        <a:pt x="544525" y="19085"/>
                      </a:cubicBezTo>
                      <a:cubicBezTo>
                        <a:pt x="556184" y="12912"/>
                        <a:pt x="568871" y="7769"/>
                        <a:pt x="581558" y="3311"/>
                      </a:cubicBezTo>
                      <a:cubicBezTo>
                        <a:pt x="584645" y="2282"/>
                        <a:pt x="587731" y="1254"/>
                        <a:pt x="590817" y="225"/>
                      </a:cubicBezTo>
                      <a:cubicBezTo>
                        <a:pt x="592188" y="-118"/>
                        <a:pt x="593560" y="-118"/>
                        <a:pt x="594589" y="568"/>
                      </a:cubicBezTo>
                      <a:cubicBezTo>
                        <a:pt x="596646" y="1597"/>
                        <a:pt x="597675" y="3654"/>
                        <a:pt x="597675" y="5369"/>
                      </a:cubicBezTo>
                      <a:cubicBezTo>
                        <a:pt x="597675" y="7083"/>
                        <a:pt x="596646" y="8798"/>
                        <a:pt x="594589" y="9483"/>
                      </a:cubicBezTo>
                      <a:cubicBezTo>
                        <a:pt x="593217" y="9827"/>
                        <a:pt x="591845" y="10169"/>
                        <a:pt x="590474" y="10855"/>
                      </a:cubicBezTo>
                      <a:cubicBezTo>
                        <a:pt x="576072" y="15656"/>
                        <a:pt x="562013" y="21142"/>
                        <a:pt x="548983" y="28000"/>
                      </a:cubicBezTo>
                      <a:cubicBezTo>
                        <a:pt x="542125" y="31429"/>
                        <a:pt x="535610" y="35201"/>
                        <a:pt x="529095" y="38973"/>
                      </a:cubicBezTo>
                      <a:cubicBezTo>
                        <a:pt x="442341" y="91437"/>
                        <a:pt x="384391" y="182991"/>
                        <a:pt x="312382" y="253628"/>
                      </a:cubicBezTo>
                      <a:cubicBezTo>
                        <a:pt x="227686" y="337639"/>
                        <a:pt x="117272" y="375701"/>
                        <a:pt x="5144" y="409648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43" name="Google Shape;4043;p19"/>
                <p:cNvSpPr/>
                <p:nvPr/>
              </p:nvSpPr>
              <p:spPr>
                <a:xfrm>
                  <a:off x="4161015" y="4872449"/>
                  <a:ext cx="542640" cy="4805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2640" h="480562" extrusionOk="0">
                      <a:moveTo>
                        <a:pt x="9601" y="480562"/>
                      </a:moveTo>
                      <a:cubicBezTo>
                        <a:pt x="6515" y="478162"/>
                        <a:pt x="3429" y="475762"/>
                        <a:pt x="0" y="473361"/>
                      </a:cubicBezTo>
                      <a:cubicBezTo>
                        <a:pt x="109385" y="430156"/>
                        <a:pt x="208140" y="361233"/>
                        <a:pt x="284950" y="271393"/>
                      </a:cubicBezTo>
                      <a:cubicBezTo>
                        <a:pt x="364845" y="178125"/>
                        <a:pt x="420053" y="55709"/>
                        <a:pt x="535953" y="502"/>
                      </a:cubicBezTo>
                      <a:cubicBezTo>
                        <a:pt x="541782" y="-2241"/>
                        <a:pt x="545554" y="7017"/>
                        <a:pt x="539725" y="9761"/>
                      </a:cubicBezTo>
                      <a:cubicBezTo>
                        <a:pt x="415595" y="68739"/>
                        <a:pt x="360045" y="207957"/>
                        <a:pt x="269519" y="303626"/>
                      </a:cubicBezTo>
                      <a:cubicBezTo>
                        <a:pt x="196825" y="380778"/>
                        <a:pt x="107671" y="441129"/>
                        <a:pt x="9601" y="480562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44" name="Google Shape;4044;p19"/>
                <p:cNvSpPr/>
                <p:nvPr/>
              </p:nvSpPr>
              <p:spPr>
                <a:xfrm>
                  <a:off x="4218622" y="4887867"/>
                  <a:ext cx="484602" cy="5446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4602" h="544697" extrusionOk="0">
                      <a:moveTo>
                        <a:pt x="1715" y="544698"/>
                      </a:moveTo>
                      <a:cubicBezTo>
                        <a:pt x="1372" y="541269"/>
                        <a:pt x="686" y="537840"/>
                        <a:pt x="0" y="534411"/>
                      </a:cubicBezTo>
                      <a:cubicBezTo>
                        <a:pt x="98069" y="498749"/>
                        <a:pt x="188595" y="447657"/>
                        <a:pt x="243116" y="352330"/>
                      </a:cubicBezTo>
                      <a:cubicBezTo>
                        <a:pt x="277406" y="292323"/>
                        <a:pt x="303809" y="228543"/>
                        <a:pt x="341186" y="169908"/>
                      </a:cubicBezTo>
                      <a:cubicBezTo>
                        <a:pt x="379933" y="109215"/>
                        <a:pt x="424853" y="52979"/>
                        <a:pt x="475259" y="1544"/>
                      </a:cubicBezTo>
                      <a:cubicBezTo>
                        <a:pt x="479717" y="-2914"/>
                        <a:pt x="487947" y="3258"/>
                        <a:pt x="483146" y="7716"/>
                      </a:cubicBezTo>
                      <a:cubicBezTo>
                        <a:pt x="429997" y="62237"/>
                        <a:pt x="382334" y="122244"/>
                        <a:pt x="342214" y="187053"/>
                      </a:cubicBezTo>
                      <a:cubicBezTo>
                        <a:pt x="303809" y="249117"/>
                        <a:pt x="278092" y="318384"/>
                        <a:pt x="238316" y="379420"/>
                      </a:cubicBezTo>
                      <a:cubicBezTo>
                        <a:pt x="183109" y="464459"/>
                        <a:pt x="94640" y="511436"/>
                        <a:pt x="1715" y="544698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45" name="Google Shape;4045;p19"/>
                <p:cNvSpPr/>
                <p:nvPr/>
              </p:nvSpPr>
              <p:spPr>
                <a:xfrm>
                  <a:off x="4278630" y="4945682"/>
                  <a:ext cx="441783" cy="5976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783" h="597638" extrusionOk="0">
                      <a:moveTo>
                        <a:pt x="12002" y="597639"/>
                      </a:moveTo>
                      <a:cubicBezTo>
                        <a:pt x="7887" y="596267"/>
                        <a:pt x="3772" y="594553"/>
                        <a:pt x="0" y="592495"/>
                      </a:cubicBezTo>
                      <a:cubicBezTo>
                        <a:pt x="86411" y="545518"/>
                        <a:pt x="163563" y="484139"/>
                        <a:pt x="206426" y="393270"/>
                      </a:cubicBezTo>
                      <a:cubicBezTo>
                        <a:pt x="239687" y="322290"/>
                        <a:pt x="260947" y="247195"/>
                        <a:pt x="300038" y="178615"/>
                      </a:cubicBezTo>
                      <a:cubicBezTo>
                        <a:pt x="336728" y="114150"/>
                        <a:pt x="380962" y="54828"/>
                        <a:pt x="432397" y="1679"/>
                      </a:cubicBezTo>
                      <a:cubicBezTo>
                        <a:pt x="435483" y="-1750"/>
                        <a:pt x="440627" y="650"/>
                        <a:pt x="441655" y="3736"/>
                      </a:cubicBezTo>
                      <a:cubicBezTo>
                        <a:pt x="441998" y="5108"/>
                        <a:pt x="441655" y="6479"/>
                        <a:pt x="440627" y="7851"/>
                      </a:cubicBezTo>
                      <a:cubicBezTo>
                        <a:pt x="439941" y="8537"/>
                        <a:pt x="439255" y="9565"/>
                        <a:pt x="438569" y="10251"/>
                      </a:cubicBezTo>
                      <a:cubicBezTo>
                        <a:pt x="383019" y="68544"/>
                        <a:pt x="335356" y="133695"/>
                        <a:pt x="297637" y="205018"/>
                      </a:cubicBezTo>
                      <a:cubicBezTo>
                        <a:pt x="259575" y="276684"/>
                        <a:pt x="241402" y="357609"/>
                        <a:pt x="200597" y="427218"/>
                      </a:cubicBezTo>
                      <a:cubicBezTo>
                        <a:pt x="155677" y="502313"/>
                        <a:pt x="87440" y="555462"/>
                        <a:pt x="12002" y="597639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46" name="Google Shape;4046;p19"/>
                <p:cNvSpPr/>
                <p:nvPr/>
              </p:nvSpPr>
              <p:spPr>
                <a:xfrm>
                  <a:off x="4489170" y="4972710"/>
                  <a:ext cx="237597" cy="5466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597" h="546607" extrusionOk="0">
                      <a:moveTo>
                        <a:pt x="0" y="546608"/>
                      </a:moveTo>
                      <a:cubicBezTo>
                        <a:pt x="39434" y="504774"/>
                        <a:pt x="69266" y="452996"/>
                        <a:pt x="86068" y="395389"/>
                      </a:cubicBezTo>
                      <a:cubicBezTo>
                        <a:pt x="106299" y="325094"/>
                        <a:pt x="115214" y="252400"/>
                        <a:pt x="138531" y="182448"/>
                      </a:cubicBezTo>
                      <a:cubicBezTo>
                        <a:pt x="147104" y="156044"/>
                        <a:pt x="157391" y="130327"/>
                        <a:pt x="169050" y="105296"/>
                      </a:cubicBezTo>
                      <a:cubicBezTo>
                        <a:pt x="185852" y="69291"/>
                        <a:pt x="205397" y="34658"/>
                        <a:pt x="228714" y="2083"/>
                      </a:cubicBezTo>
                      <a:cubicBezTo>
                        <a:pt x="232486" y="-3404"/>
                        <a:pt x="240373" y="3111"/>
                        <a:pt x="236601" y="8255"/>
                      </a:cubicBezTo>
                      <a:cubicBezTo>
                        <a:pt x="207797" y="48717"/>
                        <a:pt x="184823" y="92265"/>
                        <a:pt x="165963" y="137528"/>
                      </a:cubicBezTo>
                      <a:cubicBezTo>
                        <a:pt x="154305" y="165989"/>
                        <a:pt x="144361" y="195478"/>
                        <a:pt x="136131" y="225311"/>
                      </a:cubicBezTo>
                      <a:cubicBezTo>
                        <a:pt x="115900" y="298005"/>
                        <a:pt x="108699" y="374815"/>
                        <a:pt x="79896" y="445109"/>
                      </a:cubicBezTo>
                      <a:cubicBezTo>
                        <a:pt x="66522" y="477342"/>
                        <a:pt x="48692" y="507174"/>
                        <a:pt x="26746" y="533578"/>
                      </a:cubicBezTo>
                      <a:cubicBezTo>
                        <a:pt x="17488" y="538721"/>
                        <a:pt x="8915" y="542836"/>
                        <a:pt x="0" y="546608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47" name="Google Shape;4047;p19"/>
                <p:cNvSpPr/>
                <p:nvPr/>
              </p:nvSpPr>
              <p:spPr>
                <a:xfrm>
                  <a:off x="4619472" y="5037466"/>
                  <a:ext cx="88060" cy="374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060" h="374867" extrusionOk="0">
                      <a:moveTo>
                        <a:pt x="0" y="374867"/>
                      </a:moveTo>
                      <a:cubicBezTo>
                        <a:pt x="14402" y="340235"/>
                        <a:pt x="24689" y="303887"/>
                        <a:pt x="30518" y="266511"/>
                      </a:cubicBezTo>
                      <a:cubicBezTo>
                        <a:pt x="36005" y="229478"/>
                        <a:pt x="37376" y="191073"/>
                        <a:pt x="40462" y="153354"/>
                      </a:cubicBezTo>
                      <a:cubicBezTo>
                        <a:pt x="44577" y="101233"/>
                        <a:pt x="52121" y="49798"/>
                        <a:pt x="78181" y="2821"/>
                      </a:cubicBezTo>
                      <a:cubicBezTo>
                        <a:pt x="81267" y="-3009"/>
                        <a:pt x="90525" y="1106"/>
                        <a:pt x="87440" y="6936"/>
                      </a:cubicBezTo>
                      <a:cubicBezTo>
                        <a:pt x="51778" y="70715"/>
                        <a:pt x="51092" y="143067"/>
                        <a:pt x="45948" y="214390"/>
                      </a:cubicBezTo>
                      <a:cubicBezTo>
                        <a:pt x="43891" y="242851"/>
                        <a:pt x="40805" y="271311"/>
                        <a:pt x="34976" y="299087"/>
                      </a:cubicBezTo>
                      <a:cubicBezTo>
                        <a:pt x="33261" y="307659"/>
                        <a:pt x="30861" y="315888"/>
                        <a:pt x="28803" y="324118"/>
                      </a:cubicBezTo>
                      <a:cubicBezTo>
                        <a:pt x="21260" y="341606"/>
                        <a:pt x="11658" y="358751"/>
                        <a:pt x="0" y="374867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4048" name="Google Shape;4048;p19"/>
                <p:cNvGrpSpPr/>
                <p:nvPr/>
              </p:nvGrpSpPr>
              <p:grpSpPr>
                <a:xfrm>
                  <a:off x="4642541" y="4895848"/>
                  <a:ext cx="658468" cy="817285"/>
                  <a:chOff x="4642541" y="4895848"/>
                  <a:chExt cx="658468" cy="817285"/>
                </a:xfrm>
              </p:grpSpPr>
              <p:sp>
                <p:nvSpPr>
                  <p:cNvPr id="4049" name="Google Shape;4049;p19"/>
                  <p:cNvSpPr/>
                  <p:nvPr/>
                </p:nvSpPr>
                <p:spPr>
                  <a:xfrm>
                    <a:off x="4642541" y="4900919"/>
                    <a:ext cx="658468" cy="8122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8468" h="812214" extrusionOk="0">
                        <a:moveTo>
                          <a:pt x="374352" y="802536"/>
                        </a:moveTo>
                        <a:cubicBezTo>
                          <a:pt x="364065" y="793964"/>
                          <a:pt x="362008" y="779904"/>
                          <a:pt x="355150" y="767903"/>
                        </a:cubicBezTo>
                        <a:cubicBezTo>
                          <a:pt x="353093" y="764474"/>
                          <a:pt x="350692" y="761045"/>
                          <a:pt x="347263" y="758302"/>
                        </a:cubicBezTo>
                        <a:cubicBezTo>
                          <a:pt x="346920" y="757959"/>
                          <a:pt x="346920" y="757959"/>
                          <a:pt x="346578" y="757616"/>
                        </a:cubicBezTo>
                        <a:cubicBezTo>
                          <a:pt x="330118" y="744243"/>
                          <a:pt x="306115" y="743900"/>
                          <a:pt x="289656" y="728469"/>
                        </a:cubicBezTo>
                        <a:cubicBezTo>
                          <a:pt x="271825" y="712010"/>
                          <a:pt x="261538" y="688350"/>
                          <a:pt x="250566" y="665033"/>
                        </a:cubicBezTo>
                        <a:cubicBezTo>
                          <a:pt x="247479" y="658175"/>
                          <a:pt x="244050" y="651660"/>
                          <a:pt x="240279" y="645145"/>
                        </a:cubicBezTo>
                        <a:cubicBezTo>
                          <a:pt x="240279" y="645145"/>
                          <a:pt x="240279" y="645145"/>
                          <a:pt x="240279" y="645145"/>
                        </a:cubicBezTo>
                        <a:cubicBezTo>
                          <a:pt x="233078" y="632115"/>
                          <a:pt x="224848" y="619770"/>
                          <a:pt x="213875" y="609826"/>
                        </a:cubicBezTo>
                        <a:cubicBezTo>
                          <a:pt x="168955" y="569364"/>
                          <a:pt x="91803" y="573822"/>
                          <a:pt x="47912" y="537817"/>
                        </a:cubicBezTo>
                        <a:cubicBezTo>
                          <a:pt x="45511" y="535760"/>
                          <a:pt x="43454" y="533702"/>
                          <a:pt x="41054" y="531645"/>
                        </a:cubicBezTo>
                        <a:cubicBezTo>
                          <a:pt x="36253" y="526844"/>
                          <a:pt x="32138" y="521358"/>
                          <a:pt x="28709" y="515529"/>
                        </a:cubicBezTo>
                        <a:cubicBezTo>
                          <a:pt x="-2838" y="461007"/>
                          <a:pt x="41397" y="393799"/>
                          <a:pt x="37625" y="331049"/>
                        </a:cubicBezTo>
                        <a:cubicBezTo>
                          <a:pt x="33853" y="267955"/>
                          <a:pt x="-5238" y="211719"/>
                          <a:pt x="591" y="147597"/>
                        </a:cubicBezTo>
                        <a:cubicBezTo>
                          <a:pt x="3335" y="115364"/>
                          <a:pt x="16708" y="86218"/>
                          <a:pt x="36596" y="61872"/>
                        </a:cubicBezTo>
                        <a:cubicBezTo>
                          <a:pt x="41397" y="56043"/>
                          <a:pt x="46197" y="50556"/>
                          <a:pt x="51684" y="45413"/>
                        </a:cubicBezTo>
                        <a:lnTo>
                          <a:pt x="51684" y="45413"/>
                        </a:lnTo>
                        <a:cubicBezTo>
                          <a:pt x="57170" y="39584"/>
                          <a:pt x="63342" y="34440"/>
                          <a:pt x="69514" y="29639"/>
                        </a:cubicBezTo>
                        <a:cubicBezTo>
                          <a:pt x="70543" y="28953"/>
                          <a:pt x="71572" y="27925"/>
                          <a:pt x="72600" y="27239"/>
                        </a:cubicBezTo>
                        <a:cubicBezTo>
                          <a:pt x="72600" y="27239"/>
                          <a:pt x="72600" y="27239"/>
                          <a:pt x="72600" y="27239"/>
                        </a:cubicBezTo>
                        <a:cubicBezTo>
                          <a:pt x="78087" y="23124"/>
                          <a:pt x="83573" y="19010"/>
                          <a:pt x="89403" y="15581"/>
                        </a:cubicBezTo>
                        <a:cubicBezTo>
                          <a:pt x="90088" y="15237"/>
                          <a:pt x="90774" y="14552"/>
                          <a:pt x="91460" y="14209"/>
                        </a:cubicBezTo>
                        <a:cubicBezTo>
                          <a:pt x="95575" y="11466"/>
                          <a:pt x="100032" y="9065"/>
                          <a:pt x="104490" y="6665"/>
                        </a:cubicBezTo>
                        <a:cubicBezTo>
                          <a:pt x="106890" y="5294"/>
                          <a:pt x="109291" y="4265"/>
                          <a:pt x="111691" y="2893"/>
                        </a:cubicBezTo>
                        <a:cubicBezTo>
                          <a:pt x="115463" y="836"/>
                          <a:pt x="120264" y="-879"/>
                          <a:pt x="124378" y="493"/>
                        </a:cubicBezTo>
                        <a:cubicBezTo>
                          <a:pt x="128836" y="2207"/>
                          <a:pt x="131236" y="7008"/>
                          <a:pt x="132951" y="11466"/>
                        </a:cubicBezTo>
                        <a:cubicBezTo>
                          <a:pt x="150096" y="53985"/>
                          <a:pt x="176499" y="102334"/>
                          <a:pt x="202902" y="139710"/>
                        </a:cubicBezTo>
                        <a:cubicBezTo>
                          <a:pt x="224848" y="170914"/>
                          <a:pt x="254680" y="193889"/>
                          <a:pt x="286913" y="213434"/>
                        </a:cubicBezTo>
                        <a:cubicBezTo>
                          <a:pt x="343149" y="248067"/>
                          <a:pt x="419615" y="280642"/>
                          <a:pt x="488538" y="319733"/>
                        </a:cubicBezTo>
                        <a:cubicBezTo>
                          <a:pt x="574949" y="368424"/>
                          <a:pt x="668561" y="439748"/>
                          <a:pt x="657588" y="548447"/>
                        </a:cubicBezTo>
                        <a:lnTo>
                          <a:pt x="657588" y="548447"/>
                        </a:lnTo>
                        <a:cubicBezTo>
                          <a:pt x="657245" y="552562"/>
                          <a:pt x="656559" y="556677"/>
                          <a:pt x="655873" y="560792"/>
                        </a:cubicBezTo>
                        <a:cubicBezTo>
                          <a:pt x="655873" y="562163"/>
                          <a:pt x="655530" y="563192"/>
                          <a:pt x="655188" y="564221"/>
                        </a:cubicBezTo>
                        <a:cubicBezTo>
                          <a:pt x="651416" y="585137"/>
                          <a:pt x="643872" y="605711"/>
                          <a:pt x="633585" y="625599"/>
                        </a:cubicBezTo>
                        <a:cubicBezTo>
                          <a:pt x="631870" y="629372"/>
                          <a:pt x="629813" y="632801"/>
                          <a:pt x="627756" y="636572"/>
                        </a:cubicBezTo>
                        <a:cubicBezTo>
                          <a:pt x="609239" y="668805"/>
                          <a:pt x="583179" y="697608"/>
                          <a:pt x="554032" y="719211"/>
                        </a:cubicBezTo>
                        <a:cubicBezTo>
                          <a:pt x="551289" y="721269"/>
                          <a:pt x="548546" y="723326"/>
                          <a:pt x="545802" y="725040"/>
                        </a:cubicBezTo>
                        <a:cubicBezTo>
                          <a:pt x="539287" y="729498"/>
                          <a:pt x="532772" y="733270"/>
                          <a:pt x="525914" y="737042"/>
                        </a:cubicBezTo>
                        <a:cubicBezTo>
                          <a:pt x="487509" y="756930"/>
                          <a:pt x="420301" y="840255"/>
                          <a:pt x="374352" y="802536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050" name="Google Shape;4050;p19"/>
                  <p:cNvSpPr/>
                  <p:nvPr/>
                </p:nvSpPr>
                <p:spPr>
                  <a:xfrm>
                    <a:off x="4763438" y="4935777"/>
                    <a:ext cx="536004" cy="5293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36004" h="529363" extrusionOk="0">
                        <a:moveTo>
                          <a:pt x="533604" y="529363"/>
                        </a:moveTo>
                        <a:cubicBezTo>
                          <a:pt x="475997" y="419978"/>
                          <a:pt x="361811" y="342483"/>
                          <a:pt x="255512" y="281446"/>
                        </a:cubicBezTo>
                        <a:cubicBezTo>
                          <a:pt x="189676" y="243727"/>
                          <a:pt x="116981" y="209780"/>
                          <a:pt x="59031" y="160746"/>
                        </a:cubicBezTo>
                        <a:cubicBezTo>
                          <a:pt x="13768" y="122683"/>
                          <a:pt x="-19836" y="59590"/>
                          <a:pt x="13425" y="2668"/>
                        </a:cubicBezTo>
                        <a:cubicBezTo>
                          <a:pt x="16511" y="-2818"/>
                          <a:pt x="26112" y="954"/>
                          <a:pt x="22683" y="6783"/>
                        </a:cubicBezTo>
                        <a:cubicBezTo>
                          <a:pt x="-26009" y="89765"/>
                          <a:pt x="66574" y="158345"/>
                          <a:pt x="127954" y="196064"/>
                        </a:cubicBezTo>
                        <a:cubicBezTo>
                          <a:pt x="194476" y="236869"/>
                          <a:pt x="264428" y="272531"/>
                          <a:pt x="330265" y="314365"/>
                        </a:cubicBezTo>
                        <a:cubicBezTo>
                          <a:pt x="410503" y="365114"/>
                          <a:pt x="488684" y="430951"/>
                          <a:pt x="536005" y="513589"/>
                        </a:cubicBezTo>
                        <a:lnTo>
                          <a:pt x="536005" y="513589"/>
                        </a:lnTo>
                        <a:cubicBezTo>
                          <a:pt x="535662" y="517704"/>
                          <a:pt x="534976" y="521819"/>
                          <a:pt x="534290" y="525934"/>
                        </a:cubicBezTo>
                        <a:cubicBezTo>
                          <a:pt x="534290" y="526963"/>
                          <a:pt x="533947" y="527991"/>
                          <a:pt x="533604" y="529363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051" name="Google Shape;4051;p19"/>
                  <p:cNvSpPr/>
                  <p:nvPr/>
                </p:nvSpPr>
                <p:spPr>
                  <a:xfrm>
                    <a:off x="4747029" y="4944803"/>
                    <a:ext cx="528410" cy="5923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28410" h="592346" extrusionOk="0">
                        <a:moveTo>
                          <a:pt x="522581" y="592346"/>
                        </a:moveTo>
                        <a:cubicBezTo>
                          <a:pt x="503379" y="557370"/>
                          <a:pt x="479719" y="524795"/>
                          <a:pt x="452287" y="494963"/>
                        </a:cubicBezTo>
                        <a:cubicBezTo>
                          <a:pt x="394680" y="432555"/>
                          <a:pt x="324385" y="384206"/>
                          <a:pt x="255119" y="335857"/>
                        </a:cubicBezTo>
                        <a:cubicBezTo>
                          <a:pt x="188597" y="288880"/>
                          <a:pt x="121731" y="241217"/>
                          <a:pt x="67210" y="180523"/>
                        </a:cubicBezTo>
                        <a:cubicBezTo>
                          <a:pt x="25033" y="134232"/>
                          <a:pt x="-20573" y="67366"/>
                          <a:pt x="9946" y="2901"/>
                        </a:cubicBezTo>
                        <a:cubicBezTo>
                          <a:pt x="12689" y="-2928"/>
                          <a:pt x="21947" y="844"/>
                          <a:pt x="19204" y="7016"/>
                        </a:cubicBezTo>
                        <a:cubicBezTo>
                          <a:pt x="-18858" y="87597"/>
                          <a:pt x="68239" y="172294"/>
                          <a:pt x="122074" y="220985"/>
                        </a:cubicBezTo>
                        <a:cubicBezTo>
                          <a:pt x="181739" y="274478"/>
                          <a:pt x="248947" y="318369"/>
                          <a:pt x="313755" y="365004"/>
                        </a:cubicBezTo>
                        <a:cubicBezTo>
                          <a:pt x="377535" y="410609"/>
                          <a:pt x="439942" y="459987"/>
                          <a:pt x="488634" y="522052"/>
                        </a:cubicBezTo>
                        <a:cubicBezTo>
                          <a:pt x="503379" y="540911"/>
                          <a:pt x="516752" y="561142"/>
                          <a:pt x="528411" y="581716"/>
                        </a:cubicBezTo>
                        <a:cubicBezTo>
                          <a:pt x="526696" y="585145"/>
                          <a:pt x="524639" y="588917"/>
                          <a:pt x="522581" y="592346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052" name="Google Shape;4052;p19"/>
                  <p:cNvSpPr/>
                  <p:nvPr/>
                </p:nvSpPr>
                <p:spPr>
                  <a:xfrm>
                    <a:off x="4717448" y="4895848"/>
                    <a:ext cx="478095" cy="72976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8095" h="729768" extrusionOk="0">
                        <a:moveTo>
                          <a:pt x="470209" y="729769"/>
                        </a:moveTo>
                        <a:cubicBezTo>
                          <a:pt x="415345" y="601524"/>
                          <a:pt x="313161" y="494197"/>
                          <a:pt x="209262" y="401271"/>
                        </a:cubicBezTo>
                        <a:cubicBezTo>
                          <a:pt x="165028" y="361837"/>
                          <a:pt x="111536" y="314517"/>
                          <a:pt x="69702" y="261367"/>
                        </a:cubicBezTo>
                        <a:cubicBezTo>
                          <a:pt x="21696" y="200674"/>
                          <a:pt x="-10537" y="132094"/>
                          <a:pt x="3179" y="58027"/>
                        </a:cubicBezTo>
                        <a:cubicBezTo>
                          <a:pt x="3179" y="58027"/>
                          <a:pt x="3179" y="58027"/>
                          <a:pt x="3179" y="58027"/>
                        </a:cubicBezTo>
                        <a:cubicBezTo>
                          <a:pt x="5237" y="47740"/>
                          <a:pt x="7980" y="37453"/>
                          <a:pt x="11752" y="27166"/>
                        </a:cubicBezTo>
                        <a:cubicBezTo>
                          <a:pt x="12437" y="25109"/>
                          <a:pt x="13466" y="22709"/>
                          <a:pt x="14152" y="20308"/>
                        </a:cubicBezTo>
                        <a:cubicBezTo>
                          <a:pt x="16209" y="14822"/>
                          <a:pt x="18610" y="9679"/>
                          <a:pt x="21353" y="4192"/>
                        </a:cubicBezTo>
                        <a:cubicBezTo>
                          <a:pt x="21696" y="3507"/>
                          <a:pt x="21696" y="3163"/>
                          <a:pt x="22039" y="2821"/>
                        </a:cubicBezTo>
                        <a:cubicBezTo>
                          <a:pt x="25125" y="-3008"/>
                          <a:pt x="34383" y="1106"/>
                          <a:pt x="31297" y="6936"/>
                        </a:cubicBezTo>
                        <a:cubicBezTo>
                          <a:pt x="30611" y="8650"/>
                          <a:pt x="29582" y="10021"/>
                          <a:pt x="28897" y="11736"/>
                        </a:cubicBezTo>
                        <a:cubicBezTo>
                          <a:pt x="-8479" y="91975"/>
                          <a:pt x="20324" y="183186"/>
                          <a:pt x="70730" y="250738"/>
                        </a:cubicBezTo>
                        <a:cubicBezTo>
                          <a:pt x="126280" y="325147"/>
                          <a:pt x="203433" y="380697"/>
                          <a:pt x="269955" y="444133"/>
                        </a:cubicBezTo>
                        <a:cubicBezTo>
                          <a:pt x="353966" y="524715"/>
                          <a:pt x="432147" y="617641"/>
                          <a:pt x="478096" y="724282"/>
                        </a:cubicBezTo>
                        <a:cubicBezTo>
                          <a:pt x="475695" y="725997"/>
                          <a:pt x="472952" y="728054"/>
                          <a:pt x="470209" y="729769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053" name="Google Shape;4053;p19"/>
                  <p:cNvSpPr/>
                  <p:nvPr/>
                </p:nvSpPr>
                <p:spPr>
                  <a:xfrm>
                    <a:off x="4694620" y="4898318"/>
                    <a:ext cx="198629" cy="66797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8629" h="667977" extrusionOk="0">
                        <a:moveTo>
                          <a:pt x="198486" y="667977"/>
                        </a:moveTo>
                        <a:cubicBezTo>
                          <a:pt x="195400" y="661119"/>
                          <a:pt x="191971" y="654604"/>
                          <a:pt x="188199" y="648089"/>
                        </a:cubicBezTo>
                        <a:cubicBezTo>
                          <a:pt x="188199" y="648089"/>
                          <a:pt x="188199" y="648089"/>
                          <a:pt x="188199" y="648089"/>
                        </a:cubicBezTo>
                        <a:cubicBezTo>
                          <a:pt x="185799" y="569222"/>
                          <a:pt x="160081" y="489669"/>
                          <a:pt x="122705" y="421089"/>
                        </a:cubicBezTo>
                        <a:cubicBezTo>
                          <a:pt x="61669" y="308961"/>
                          <a:pt x="-39829" y="167686"/>
                          <a:pt x="16406" y="37727"/>
                        </a:cubicBezTo>
                        <a:cubicBezTo>
                          <a:pt x="17435" y="34984"/>
                          <a:pt x="18806" y="32241"/>
                          <a:pt x="20178" y="29840"/>
                        </a:cubicBezTo>
                        <a:cubicBezTo>
                          <a:pt x="24636" y="20582"/>
                          <a:pt x="30122" y="10981"/>
                          <a:pt x="36294" y="2065"/>
                        </a:cubicBezTo>
                        <a:cubicBezTo>
                          <a:pt x="38352" y="-1021"/>
                          <a:pt x="42124" y="-335"/>
                          <a:pt x="43838" y="2065"/>
                        </a:cubicBezTo>
                        <a:cubicBezTo>
                          <a:pt x="45210" y="3780"/>
                          <a:pt x="45553" y="6180"/>
                          <a:pt x="44181" y="8238"/>
                        </a:cubicBezTo>
                        <a:cubicBezTo>
                          <a:pt x="42124" y="10981"/>
                          <a:pt x="40409" y="14067"/>
                          <a:pt x="38695" y="16810"/>
                        </a:cubicBezTo>
                        <a:cubicBezTo>
                          <a:pt x="36980" y="19553"/>
                          <a:pt x="35609" y="21954"/>
                          <a:pt x="34237" y="24697"/>
                        </a:cubicBezTo>
                        <a:cubicBezTo>
                          <a:pt x="31151" y="30183"/>
                          <a:pt x="28408" y="36013"/>
                          <a:pt x="26007" y="41842"/>
                        </a:cubicBezTo>
                        <a:cubicBezTo>
                          <a:pt x="21550" y="52472"/>
                          <a:pt x="18464" y="63787"/>
                          <a:pt x="16063" y="74760"/>
                        </a:cubicBezTo>
                        <a:cubicBezTo>
                          <a:pt x="4748" y="128596"/>
                          <a:pt x="15035" y="187231"/>
                          <a:pt x="35609" y="238666"/>
                        </a:cubicBezTo>
                        <a:cubicBezTo>
                          <a:pt x="69213" y="323020"/>
                          <a:pt x="127163" y="394686"/>
                          <a:pt x="161453" y="478354"/>
                        </a:cubicBezTo>
                        <a:cubicBezTo>
                          <a:pt x="186485" y="537332"/>
                          <a:pt x="200201" y="603169"/>
                          <a:pt x="198486" y="667977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054" name="Google Shape;4054;p19"/>
                  <p:cNvSpPr/>
                  <p:nvPr/>
                </p:nvSpPr>
                <p:spPr>
                  <a:xfrm>
                    <a:off x="4671973" y="4946675"/>
                    <a:ext cx="52204" cy="4924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2204" h="492404" extrusionOk="0">
                        <a:moveTo>
                          <a:pt x="18479" y="492404"/>
                        </a:moveTo>
                        <a:cubicBezTo>
                          <a:pt x="16079" y="490347"/>
                          <a:pt x="14022" y="488290"/>
                          <a:pt x="11621" y="486232"/>
                        </a:cubicBezTo>
                        <a:cubicBezTo>
                          <a:pt x="18479" y="472516"/>
                          <a:pt x="24309" y="458458"/>
                          <a:pt x="29109" y="444056"/>
                        </a:cubicBezTo>
                        <a:cubicBezTo>
                          <a:pt x="48998" y="383362"/>
                          <a:pt x="43168" y="321298"/>
                          <a:pt x="30138" y="259918"/>
                        </a:cubicBezTo>
                        <a:cubicBezTo>
                          <a:pt x="13336" y="181051"/>
                          <a:pt x="-12382" y="95669"/>
                          <a:pt x="6821" y="16459"/>
                        </a:cubicBezTo>
                        <a:cubicBezTo>
                          <a:pt x="11621" y="10630"/>
                          <a:pt x="16422" y="5144"/>
                          <a:pt x="21908" y="0"/>
                        </a:cubicBezTo>
                        <a:cubicBezTo>
                          <a:pt x="-13753" y="99441"/>
                          <a:pt x="36310" y="210198"/>
                          <a:pt x="49340" y="310325"/>
                        </a:cubicBezTo>
                        <a:cubicBezTo>
                          <a:pt x="58256" y="376162"/>
                          <a:pt x="45911" y="437198"/>
                          <a:pt x="18479" y="4924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055" name="Google Shape;4055;p19"/>
                  <p:cNvSpPr/>
                  <p:nvPr/>
                </p:nvSpPr>
                <p:spPr>
                  <a:xfrm>
                    <a:off x="4710206" y="4927343"/>
                    <a:ext cx="295269" cy="7414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5269" h="741479" extrusionOk="0">
                        <a:moveTo>
                          <a:pt x="287485" y="741480"/>
                        </a:moveTo>
                        <a:cubicBezTo>
                          <a:pt x="285428" y="738051"/>
                          <a:pt x="283028" y="734622"/>
                          <a:pt x="279599" y="731879"/>
                        </a:cubicBezTo>
                        <a:cubicBezTo>
                          <a:pt x="284399" y="707190"/>
                          <a:pt x="286457" y="681815"/>
                          <a:pt x="286114" y="656441"/>
                        </a:cubicBezTo>
                        <a:cubicBezTo>
                          <a:pt x="284742" y="571058"/>
                          <a:pt x="251481" y="494592"/>
                          <a:pt x="204504" y="424297"/>
                        </a:cubicBezTo>
                        <a:cubicBezTo>
                          <a:pt x="125637" y="306683"/>
                          <a:pt x="8708" y="192840"/>
                          <a:pt x="478" y="45393"/>
                        </a:cubicBezTo>
                        <a:cubicBezTo>
                          <a:pt x="-208" y="33391"/>
                          <a:pt x="-208" y="21047"/>
                          <a:pt x="821" y="8360"/>
                        </a:cubicBezTo>
                        <a:cubicBezTo>
                          <a:pt x="821" y="6988"/>
                          <a:pt x="1164" y="5616"/>
                          <a:pt x="1164" y="4245"/>
                        </a:cubicBezTo>
                        <a:cubicBezTo>
                          <a:pt x="1164" y="3559"/>
                          <a:pt x="1164" y="3216"/>
                          <a:pt x="1507" y="2530"/>
                        </a:cubicBezTo>
                        <a:cubicBezTo>
                          <a:pt x="2192" y="1159"/>
                          <a:pt x="3221" y="473"/>
                          <a:pt x="4593" y="130"/>
                        </a:cubicBezTo>
                        <a:cubicBezTo>
                          <a:pt x="4593" y="130"/>
                          <a:pt x="4593" y="130"/>
                          <a:pt x="4593" y="130"/>
                        </a:cubicBezTo>
                        <a:cubicBezTo>
                          <a:pt x="7679" y="-556"/>
                          <a:pt x="11451" y="1502"/>
                          <a:pt x="11108" y="5616"/>
                        </a:cubicBezTo>
                        <a:cubicBezTo>
                          <a:pt x="11108" y="7674"/>
                          <a:pt x="10765" y="10074"/>
                          <a:pt x="10765" y="12131"/>
                        </a:cubicBezTo>
                        <a:cubicBezTo>
                          <a:pt x="10422" y="16932"/>
                          <a:pt x="10422" y="21390"/>
                          <a:pt x="10422" y="26190"/>
                        </a:cubicBezTo>
                        <a:cubicBezTo>
                          <a:pt x="10422" y="26190"/>
                          <a:pt x="10422" y="26190"/>
                          <a:pt x="10422" y="26190"/>
                        </a:cubicBezTo>
                        <a:cubicBezTo>
                          <a:pt x="9393" y="101628"/>
                          <a:pt x="37854" y="167465"/>
                          <a:pt x="76945" y="229530"/>
                        </a:cubicBezTo>
                        <a:cubicBezTo>
                          <a:pt x="129751" y="313541"/>
                          <a:pt x="201760" y="390350"/>
                          <a:pt x="247023" y="474018"/>
                        </a:cubicBezTo>
                        <a:cubicBezTo>
                          <a:pt x="291943" y="557685"/>
                          <a:pt x="305659" y="652326"/>
                          <a:pt x="287485" y="74148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056" name="Google Shape;4056;p19"/>
                <p:cNvGrpSpPr/>
                <p:nvPr/>
              </p:nvGrpSpPr>
              <p:grpSpPr>
                <a:xfrm>
                  <a:off x="4622339" y="4578357"/>
                  <a:ext cx="901702" cy="548005"/>
                  <a:chOff x="4622339" y="4578357"/>
                  <a:chExt cx="901702" cy="548005"/>
                </a:xfrm>
              </p:grpSpPr>
              <p:sp>
                <p:nvSpPr>
                  <p:cNvPr id="4057" name="Google Shape;4057;p19"/>
                  <p:cNvSpPr/>
                  <p:nvPr/>
                </p:nvSpPr>
                <p:spPr>
                  <a:xfrm>
                    <a:off x="4622339" y="4578357"/>
                    <a:ext cx="901702" cy="54800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01702" h="548005" extrusionOk="0">
                        <a:moveTo>
                          <a:pt x="704536" y="527080"/>
                        </a:moveTo>
                        <a:cubicBezTo>
                          <a:pt x="686705" y="531881"/>
                          <a:pt x="667845" y="535310"/>
                          <a:pt x="648643" y="538396"/>
                        </a:cubicBezTo>
                        <a:cubicBezTo>
                          <a:pt x="535486" y="555541"/>
                          <a:pt x="405869" y="545940"/>
                          <a:pt x="343119" y="538739"/>
                        </a:cubicBezTo>
                        <a:cubicBezTo>
                          <a:pt x="274539" y="530852"/>
                          <a:pt x="234419" y="519193"/>
                          <a:pt x="199787" y="496219"/>
                        </a:cubicBezTo>
                        <a:cubicBezTo>
                          <a:pt x="192586" y="491419"/>
                          <a:pt x="185385" y="486275"/>
                          <a:pt x="178527" y="480446"/>
                        </a:cubicBezTo>
                        <a:cubicBezTo>
                          <a:pt x="167554" y="471187"/>
                          <a:pt x="156581" y="460900"/>
                          <a:pt x="144923" y="448556"/>
                        </a:cubicBezTo>
                        <a:cubicBezTo>
                          <a:pt x="140808" y="444441"/>
                          <a:pt x="136693" y="439984"/>
                          <a:pt x="132578" y="435526"/>
                        </a:cubicBezTo>
                        <a:cubicBezTo>
                          <a:pt x="122634" y="424896"/>
                          <a:pt x="112347" y="413237"/>
                          <a:pt x="100688" y="400550"/>
                        </a:cubicBezTo>
                        <a:cubicBezTo>
                          <a:pt x="94859" y="394378"/>
                          <a:pt x="86287" y="386834"/>
                          <a:pt x="76685" y="378947"/>
                        </a:cubicBezTo>
                        <a:cubicBezTo>
                          <a:pt x="71885" y="375175"/>
                          <a:pt x="67084" y="371061"/>
                          <a:pt x="61941" y="366946"/>
                        </a:cubicBezTo>
                        <a:cubicBezTo>
                          <a:pt x="46853" y="354601"/>
                          <a:pt x="31080" y="340885"/>
                          <a:pt x="19078" y="326827"/>
                        </a:cubicBezTo>
                        <a:cubicBezTo>
                          <a:pt x="16335" y="323398"/>
                          <a:pt x="13592" y="320311"/>
                          <a:pt x="11534" y="316882"/>
                        </a:cubicBezTo>
                        <a:cubicBezTo>
                          <a:pt x="9134" y="313453"/>
                          <a:pt x="7077" y="310367"/>
                          <a:pt x="5705" y="306938"/>
                        </a:cubicBezTo>
                        <a:cubicBezTo>
                          <a:pt x="3991" y="303852"/>
                          <a:pt x="2619" y="300766"/>
                          <a:pt x="1933" y="297337"/>
                        </a:cubicBezTo>
                        <a:cubicBezTo>
                          <a:pt x="-124" y="291165"/>
                          <a:pt x="-467" y="285336"/>
                          <a:pt x="562" y="279506"/>
                        </a:cubicBezTo>
                        <a:cubicBezTo>
                          <a:pt x="905" y="278478"/>
                          <a:pt x="905" y="277449"/>
                          <a:pt x="1590" y="276420"/>
                        </a:cubicBezTo>
                        <a:cubicBezTo>
                          <a:pt x="2962" y="272305"/>
                          <a:pt x="5362" y="267848"/>
                          <a:pt x="8448" y="263390"/>
                        </a:cubicBezTo>
                        <a:cubicBezTo>
                          <a:pt x="23879" y="242130"/>
                          <a:pt x="56797" y="219842"/>
                          <a:pt x="74971" y="202354"/>
                        </a:cubicBezTo>
                        <a:cubicBezTo>
                          <a:pt x="77714" y="199611"/>
                          <a:pt x="80114" y="197210"/>
                          <a:pt x="82172" y="194810"/>
                        </a:cubicBezTo>
                        <a:cubicBezTo>
                          <a:pt x="85258" y="190695"/>
                          <a:pt x="88687" y="186923"/>
                          <a:pt x="92116" y="183151"/>
                        </a:cubicBezTo>
                        <a:cubicBezTo>
                          <a:pt x="119891" y="150919"/>
                          <a:pt x="150409" y="123487"/>
                          <a:pt x="183670" y="100170"/>
                        </a:cubicBezTo>
                        <a:lnTo>
                          <a:pt x="183670" y="100170"/>
                        </a:lnTo>
                        <a:cubicBezTo>
                          <a:pt x="183670" y="100170"/>
                          <a:pt x="183670" y="100170"/>
                          <a:pt x="183670" y="100170"/>
                        </a:cubicBezTo>
                        <a:cubicBezTo>
                          <a:pt x="193271" y="93312"/>
                          <a:pt x="203216" y="86797"/>
                          <a:pt x="213160" y="80967"/>
                        </a:cubicBezTo>
                        <a:cubicBezTo>
                          <a:pt x="215560" y="79596"/>
                          <a:pt x="217617" y="78224"/>
                          <a:pt x="220018" y="76852"/>
                        </a:cubicBezTo>
                        <a:lnTo>
                          <a:pt x="220018" y="76852"/>
                        </a:lnTo>
                        <a:cubicBezTo>
                          <a:pt x="281397" y="41191"/>
                          <a:pt x="350663" y="18217"/>
                          <a:pt x="426786" y="6901"/>
                        </a:cubicBezTo>
                        <a:cubicBezTo>
                          <a:pt x="516969" y="-6815"/>
                          <a:pt x="612295" y="729"/>
                          <a:pt x="702135" y="22331"/>
                        </a:cubicBezTo>
                        <a:lnTo>
                          <a:pt x="702135" y="22331"/>
                        </a:lnTo>
                        <a:cubicBezTo>
                          <a:pt x="723738" y="27475"/>
                          <a:pt x="744655" y="33304"/>
                          <a:pt x="765572" y="40162"/>
                        </a:cubicBezTo>
                        <a:cubicBezTo>
                          <a:pt x="772430" y="42562"/>
                          <a:pt x="779630" y="44963"/>
                          <a:pt x="786488" y="47363"/>
                        </a:cubicBezTo>
                        <a:cubicBezTo>
                          <a:pt x="818378" y="58679"/>
                          <a:pt x="849582" y="79939"/>
                          <a:pt x="871871" y="106685"/>
                        </a:cubicBezTo>
                        <a:cubicBezTo>
                          <a:pt x="874957" y="110457"/>
                          <a:pt x="877700" y="114229"/>
                          <a:pt x="880443" y="118000"/>
                        </a:cubicBezTo>
                        <a:cubicBezTo>
                          <a:pt x="893473" y="136860"/>
                          <a:pt x="901360" y="158120"/>
                          <a:pt x="901703" y="180065"/>
                        </a:cubicBezTo>
                        <a:cubicBezTo>
                          <a:pt x="901703" y="183494"/>
                          <a:pt x="901703" y="186923"/>
                          <a:pt x="901360" y="190352"/>
                        </a:cubicBezTo>
                        <a:cubicBezTo>
                          <a:pt x="900331" y="201325"/>
                          <a:pt x="897245" y="212641"/>
                          <a:pt x="892102" y="223957"/>
                        </a:cubicBezTo>
                        <a:cubicBezTo>
                          <a:pt x="883872" y="241444"/>
                          <a:pt x="871871" y="251046"/>
                          <a:pt x="860555" y="260304"/>
                        </a:cubicBezTo>
                        <a:cubicBezTo>
                          <a:pt x="857469" y="263047"/>
                          <a:pt x="854383" y="265447"/>
                          <a:pt x="851297" y="268534"/>
                        </a:cubicBezTo>
                        <a:cubicBezTo>
                          <a:pt x="841352" y="278135"/>
                          <a:pt x="833466" y="289793"/>
                          <a:pt x="831065" y="310710"/>
                        </a:cubicBezTo>
                        <a:cubicBezTo>
                          <a:pt x="830037" y="318597"/>
                          <a:pt x="831409" y="326484"/>
                          <a:pt x="833809" y="334370"/>
                        </a:cubicBezTo>
                        <a:cubicBezTo>
                          <a:pt x="834838" y="338142"/>
                          <a:pt x="836209" y="341914"/>
                          <a:pt x="837923" y="345343"/>
                        </a:cubicBezTo>
                        <a:cubicBezTo>
                          <a:pt x="840324" y="351515"/>
                          <a:pt x="843410" y="358030"/>
                          <a:pt x="845810" y="364203"/>
                        </a:cubicBezTo>
                        <a:cubicBezTo>
                          <a:pt x="847182" y="367632"/>
                          <a:pt x="848554" y="370718"/>
                          <a:pt x="849582" y="374147"/>
                        </a:cubicBezTo>
                        <a:cubicBezTo>
                          <a:pt x="852325" y="383062"/>
                          <a:pt x="854040" y="391635"/>
                          <a:pt x="853011" y="400893"/>
                        </a:cubicBezTo>
                        <a:cubicBezTo>
                          <a:pt x="850954" y="418038"/>
                          <a:pt x="845467" y="433126"/>
                          <a:pt x="837238" y="446842"/>
                        </a:cubicBezTo>
                        <a:cubicBezTo>
                          <a:pt x="834838" y="450613"/>
                          <a:pt x="832437" y="454385"/>
                          <a:pt x="829351" y="458157"/>
                        </a:cubicBezTo>
                        <a:cubicBezTo>
                          <a:pt x="802605" y="491419"/>
                          <a:pt x="757342" y="513364"/>
                          <a:pt x="704536" y="52708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058" name="Google Shape;4058;p19"/>
                  <p:cNvSpPr/>
                  <p:nvPr/>
                </p:nvSpPr>
                <p:spPr>
                  <a:xfrm>
                    <a:off x="4696625" y="4669930"/>
                    <a:ext cx="805471" cy="11078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05471" h="110781" extrusionOk="0">
                        <a:moveTo>
                          <a:pt x="805472" y="26085"/>
                        </a:moveTo>
                        <a:cubicBezTo>
                          <a:pt x="686829" y="4483"/>
                          <a:pt x="562356" y="8598"/>
                          <a:pt x="443027" y="14084"/>
                        </a:cubicBezTo>
                        <a:cubicBezTo>
                          <a:pt x="339471" y="18885"/>
                          <a:pt x="234887" y="28486"/>
                          <a:pt x="134760" y="57975"/>
                        </a:cubicBezTo>
                        <a:cubicBezTo>
                          <a:pt x="88125" y="71691"/>
                          <a:pt x="43548" y="89865"/>
                          <a:pt x="0" y="110782"/>
                        </a:cubicBezTo>
                        <a:cubicBezTo>
                          <a:pt x="2743" y="108039"/>
                          <a:pt x="5144" y="105638"/>
                          <a:pt x="7201" y="103238"/>
                        </a:cubicBezTo>
                        <a:cubicBezTo>
                          <a:pt x="10287" y="99123"/>
                          <a:pt x="13716" y="95351"/>
                          <a:pt x="17145" y="91579"/>
                        </a:cubicBezTo>
                        <a:cubicBezTo>
                          <a:pt x="46977" y="78206"/>
                          <a:pt x="77495" y="65862"/>
                          <a:pt x="108699" y="55575"/>
                        </a:cubicBezTo>
                        <a:cubicBezTo>
                          <a:pt x="259918" y="5854"/>
                          <a:pt x="424167" y="1054"/>
                          <a:pt x="581901" y="25"/>
                        </a:cubicBezTo>
                        <a:cubicBezTo>
                          <a:pt x="653567" y="-318"/>
                          <a:pt x="726262" y="2768"/>
                          <a:pt x="796900" y="14427"/>
                        </a:cubicBezTo>
                        <a:cubicBezTo>
                          <a:pt x="799986" y="18542"/>
                          <a:pt x="802729" y="22314"/>
                          <a:pt x="805472" y="2608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059" name="Google Shape;4059;p19"/>
                  <p:cNvSpPr/>
                  <p:nvPr/>
                </p:nvSpPr>
                <p:spPr>
                  <a:xfrm>
                    <a:off x="4804981" y="4595637"/>
                    <a:ext cx="582244" cy="828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2244" h="82890" extrusionOk="0">
                        <a:moveTo>
                          <a:pt x="582244" y="22883"/>
                        </a:moveTo>
                        <a:cubicBezTo>
                          <a:pt x="386448" y="-6264"/>
                          <a:pt x="185166" y="14996"/>
                          <a:pt x="0" y="82890"/>
                        </a:cubicBezTo>
                        <a:cubicBezTo>
                          <a:pt x="9601" y="76032"/>
                          <a:pt x="19545" y="69517"/>
                          <a:pt x="29489" y="63688"/>
                        </a:cubicBezTo>
                        <a:cubicBezTo>
                          <a:pt x="31890" y="62316"/>
                          <a:pt x="33947" y="60945"/>
                          <a:pt x="36347" y="59573"/>
                        </a:cubicBezTo>
                        <a:lnTo>
                          <a:pt x="36347" y="59573"/>
                        </a:lnTo>
                        <a:cubicBezTo>
                          <a:pt x="190995" y="8824"/>
                          <a:pt x="355930" y="-10035"/>
                          <a:pt x="518465" y="5052"/>
                        </a:cubicBezTo>
                        <a:lnTo>
                          <a:pt x="518465" y="5052"/>
                        </a:lnTo>
                        <a:cubicBezTo>
                          <a:pt x="540410" y="10195"/>
                          <a:pt x="561670" y="16025"/>
                          <a:pt x="582244" y="22883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060" name="Google Shape;4060;p19"/>
                  <p:cNvSpPr/>
                  <p:nvPr/>
                </p:nvSpPr>
                <p:spPr>
                  <a:xfrm>
                    <a:off x="4623244" y="4731821"/>
                    <a:ext cx="900112" cy="1229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00112" h="122956" extrusionOk="0">
                        <a:moveTo>
                          <a:pt x="899770" y="36546"/>
                        </a:moveTo>
                        <a:cubicBezTo>
                          <a:pt x="786270" y="7057"/>
                          <a:pt x="664883" y="6028"/>
                          <a:pt x="548297" y="16658"/>
                        </a:cubicBezTo>
                        <a:cubicBezTo>
                          <a:pt x="364160" y="33460"/>
                          <a:pt x="175908" y="62949"/>
                          <a:pt x="0" y="122957"/>
                        </a:cubicBezTo>
                        <a:cubicBezTo>
                          <a:pt x="1372" y="118842"/>
                          <a:pt x="3772" y="114384"/>
                          <a:pt x="6858" y="109927"/>
                        </a:cubicBezTo>
                        <a:cubicBezTo>
                          <a:pt x="76467" y="86952"/>
                          <a:pt x="147790" y="69121"/>
                          <a:pt x="219799" y="54720"/>
                        </a:cubicBezTo>
                        <a:cubicBezTo>
                          <a:pt x="376161" y="23516"/>
                          <a:pt x="539382" y="-2545"/>
                          <a:pt x="699173" y="199"/>
                        </a:cubicBezTo>
                        <a:cubicBezTo>
                          <a:pt x="766724" y="1227"/>
                          <a:pt x="834619" y="9114"/>
                          <a:pt x="900113" y="26259"/>
                        </a:cubicBezTo>
                        <a:cubicBezTo>
                          <a:pt x="900113" y="29688"/>
                          <a:pt x="900113" y="33117"/>
                          <a:pt x="899770" y="36546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061" name="Google Shape;4061;p19"/>
                  <p:cNvSpPr/>
                  <p:nvPr/>
                </p:nvSpPr>
                <p:spPr>
                  <a:xfrm>
                    <a:off x="4623587" y="4801902"/>
                    <a:ext cx="858964" cy="8339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8964" h="83393" extrusionOk="0">
                        <a:moveTo>
                          <a:pt x="849706" y="44304"/>
                        </a:moveTo>
                        <a:cubicBezTo>
                          <a:pt x="574701" y="-26677"/>
                          <a:pt x="280149" y="26130"/>
                          <a:pt x="3772" y="83394"/>
                        </a:cubicBezTo>
                        <a:cubicBezTo>
                          <a:pt x="2058" y="80308"/>
                          <a:pt x="686" y="77222"/>
                          <a:pt x="0" y="73793"/>
                        </a:cubicBezTo>
                        <a:cubicBezTo>
                          <a:pt x="280835" y="15843"/>
                          <a:pt x="580187" y="-37992"/>
                          <a:pt x="858965" y="36074"/>
                        </a:cubicBezTo>
                        <a:cubicBezTo>
                          <a:pt x="855536" y="38817"/>
                          <a:pt x="852450" y="41560"/>
                          <a:pt x="849706" y="443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062" name="Google Shape;4062;p19"/>
                  <p:cNvSpPr/>
                  <p:nvPr/>
                </p:nvSpPr>
                <p:spPr>
                  <a:xfrm>
                    <a:off x="4633531" y="4878830"/>
                    <a:ext cx="826389" cy="445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6389" h="44527" extrusionOk="0">
                        <a:moveTo>
                          <a:pt x="826389" y="44528"/>
                        </a:moveTo>
                        <a:cubicBezTo>
                          <a:pt x="558927" y="-15823"/>
                          <a:pt x="280149" y="20182"/>
                          <a:pt x="7544" y="26354"/>
                        </a:cubicBezTo>
                        <a:cubicBezTo>
                          <a:pt x="4801" y="22925"/>
                          <a:pt x="2057" y="19839"/>
                          <a:pt x="0" y="16410"/>
                        </a:cubicBezTo>
                        <a:cubicBezTo>
                          <a:pt x="273977" y="10581"/>
                          <a:pt x="553784" y="-25767"/>
                          <a:pt x="822617" y="33212"/>
                        </a:cubicBezTo>
                        <a:cubicBezTo>
                          <a:pt x="823646" y="36984"/>
                          <a:pt x="825017" y="40756"/>
                          <a:pt x="826389" y="44528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063" name="Google Shape;4063;p19"/>
                  <p:cNvSpPr/>
                  <p:nvPr/>
                </p:nvSpPr>
                <p:spPr>
                  <a:xfrm>
                    <a:off x="4683594" y="4942217"/>
                    <a:ext cx="787984" cy="2808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984" h="28084" extrusionOk="0">
                        <a:moveTo>
                          <a:pt x="787984" y="9944"/>
                        </a:moveTo>
                        <a:cubicBezTo>
                          <a:pt x="653568" y="12687"/>
                          <a:pt x="519151" y="21602"/>
                          <a:pt x="384391" y="25718"/>
                        </a:cubicBezTo>
                        <a:cubicBezTo>
                          <a:pt x="261976" y="29489"/>
                          <a:pt x="137160" y="30518"/>
                          <a:pt x="14745" y="15087"/>
                        </a:cubicBezTo>
                        <a:cubicBezTo>
                          <a:pt x="9944" y="11315"/>
                          <a:pt x="5144" y="7201"/>
                          <a:pt x="0" y="3086"/>
                        </a:cubicBezTo>
                        <a:cubicBezTo>
                          <a:pt x="129616" y="21260"/>
                          <a:pt x="262662" y="19888"/>
                          <a:pt x="392621" y="15431"/>
                        </a:cubicBezTo>
                        <a:cubicBezTo>
                          <a:pt x="523266" y="11315"/>
                          <a:pt x="653568" y="2400"/>
                          <a:pt x="784212" y="0"/>
                        </a:cubicBezTo>
                        <a:cubicBezTo>
                          <a:pt x="785584" y="3429"/>
                          <a:pt x="786956" y="6515"/>
                          <a:pt x="787984" y="99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064" name="Google Shape;4064;p19"/>
                  <p:cNvSpPr/>
                  <p:nvPr/>
                </p:nvSpPr>
                <p:spPr>
                  <a:xfrm>
                    <a:off x="4754575" y="5013883"/>
                    <a:ext cx="704659" cy="469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04659" h="46934" extrusionOk="0">
                        <a:moveTo>
                          <a:pt x="696773" y="21946"/>
                        </a:moveTo>
                        <a:cubicBezTo>
                          <a:pt x="468744" y="52121"/>
                          <a:pt x="236258" y="61379"/>
                          <a:pt x="12345" y="13030"/>
                        </a:cubicBezTo>
                        <a:cubicBezTo>
                          <a:pt x="8230" y="8916"/>
                          <a:pt x="4115" y="4458"/>
                          <a:pt x="0" y="0"/>
                        </a:cubicBezTo>
                        <a:cubicBezTo>
                          <a:pt x="230086" y="52464"/>
                          <a:pt x="470116" y="42177"/>
                          <a:pt x="704660" y="10630"/>
                        </a:cubicBezTo>
                        <a:cubicBezTo>
                          <a:pt x="702259" y="14745"/>
                          <a:pt x="699516" y="18517"/>
                          <a:pt x="696773" y="21946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065" name="Google Shape;4065;p19"/>
                  <p:cNvSpPr/>
                  <p:nvPr/>
                </p:nvSpPr>
                <p:spPr>
                  <a:xfrm>
                    <a:off x="4800866" y="5059146"/>
                    <a:ext cx="526008" cy="5789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26008" h="57892" extrusionOk="0">
                        <a:moveTo>
                          <a:pt x="526009" y="46292"/>
                        </a:moveTo>
                        <a:cubicBezTo>
                          <a:pt x="508178" y="51092"/>
                          <a:pt x="489318" y="54521"/>
                          <a:pt x="470116" y="57607"/>
                        </a:cubicBezTo>
                        <a:cubicBezTo>
                          <a:pt x="318554" y="59665"/>
                          <a:pt x="166992" y="51092"/>
                          <a:pt x="21260" y="15773"/>
                        </a:cubicBezTo>
                        <a:cubicBezTo>
                          <a:pt x="14059" y="10973"/>
                          <a:pt x="6858" y="5829"/>
                          <a:pt x="0" y="0"/>
                        </a:cubicBezTo>
                        <a:cubicBezTo>
                          <a:pt x="170079" y="44920"/>
                          <a:pt x="348387" y="51435"/>
                          <a:pt x="526009" y="46292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066" name="Google Shape;4066;p19"/>
                <p:cNvGrpSpPr/>
                <p:nvPr/>
              </p:nvGrpSpPr>
              <p:grpSpPr>
                <a:xfrm>
                  <a:off x="4451577" y="3990670"/>
                  <a:ext cx="607693" cy="875668"/>
                  <a:chOff x="4451577" y="3990670"/>
                  <a:chExt cx="607693" cy="875668"/>
                </a:xfrm>
              </p:grpSpPr>
              <p:sp>
                <p:nvSpPr>
                  <p:cNvPr id="4067" name="Google Shape;4067;p19"/>
                  <p:cNvSpPr/>
                  <p:nvPr/>
                </p:nvSpPr>
                <p:spPr>
                  <a:xfrm>
                    <a:off x="4451577" y="3991042"/>
                    <a:ext cx="607693" cy="87529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07693" h="875296" extrusionOk="0">
                        <a:moveTo>
                          <a:pt x="235446" y="872309"/>
                        </a:moveTo>
                        <a:cubicBezTo>
                          <a:pt x="226874" y="875738"/>
                          <a:pt x="219673" y="876081"/>
                          <a:pt x="213501" y="874023"/>
                        </a:cubicBezTo>
                        <a:cubicBezTo>
                          <a:pt x="210414" y="872994"/>
                          <a:pt x="207328" y="871280"/>
                          <a:pt x="204585" y="869223"/>
                        </a:cubicBezTo>
                        <a:cubicBezTo>
                          <a:pt x="202871" y="867851"/>
                          <a:pt x="201499" y="866479"/>
                          <a:pt x="200127" y="865108"/>
                        </a:cubicBezTo>
                        <a:cubicBezTo>
                          <a:pt x="197041" y="861679"/>
                          <a:pt x="193955" y="857564"/>
                          <a:pt x="191555" y="853106"/>
                        </a:cubicBezTo>
                        <a:cubicBezTo>
                          <a:pt x="188812" y="848306"/>
                          <a:pt x="186754" y="842819"/>
                          <a:pt x="184697" y="837333"/>
                        </a:cubicBezTo>
                        <a:cubicBezTo>
                          <a:pt x="180239" y="824988"/>
                          <a:pt x="177496" y="812301"/>
                          <a:pt x="175439" y="802700"/>
                        </a:cubicBezTo>
                        <a:cubicBezTo>
                          <a:pt x="175439" y="802357"/>
                          <a:pt x="175096" y="801671"/>
                          <a:pt x="175096" y="801328"/>
                        </a:cubicBezTo>
                        <a:cubicBezTo>
                          <a:pt x="169609" y="775954"/>
                          <a:pt x="160694" y="753665"/>
                          <a:pt x="149721" y="732405"/>
                        </a:cubicBezTo>
                        <a:cubicBezTo>
                          <a:pt x="146292" y="725547"/>
                          <a:pt x="142863" y="719032"/>
                          <a:pt x="138748" y="712517"/>
                        </a:cubicBezTo>
                        <a:cubicBezTo>
                          <a:pt x="130862" y="698458"/>
                          <a:pt x="121946" y="685085"/>
                          <a:pt x="113031" y="671712"/>
                        </a:cubicBezTo>
                        <a:cubicBezTo>
                          <a:pt x="108230" y="664511"/>
                          <a:pt x="103430" y="657310"/>
                          <a:pt x="98286" y="650109"/>
                        </a:cubicBezTo>
                        <a:cubicBezTo>
                          <a:pt x="87313" y="633993"/>
                          <a:pt x="76683" y="617534"/>
                          <a:pt x="66739" y="600046"/>
                        </a:cubicBezTo>
                        <a:cubicBezTo>
                          <a:pt x="62967" y="593874"/>
                          <a:pt x="59881" y="587359"/>
                          <a:pt x="56795" y="581187"/>
                        </a:cubicBezTo>
                        <a:lnTo>
                          <a:pt x="56795" y="581187"/>
                        </a:lnTo>
                        <a:cubicBezTo>
                          <a:pt x="50280" y="567813"/>
                          <a:pt x="44794" y="554440"/>
                          <a:pt x="39993" y="540724"/>
                        </a:cubicBezTo>
                        <a:cubicBezTo>
                          <a:pt x="39993" y="540724"/>
                          <a:pt x="39993" y="540724"/>
                          <a:pt x="39993" y="540724"/>
                        </a:cubicBezTo>
                        <a:cubicBezTo>
                          <a:pt x="25248" y="497176"/>
                          <a:pt x="19076" y="452599"/>
                          <a:pt x="10504" y="401850"/>
                        </a:cubicBezTo>
                        <a:cubicBezTo>
                          <a:pt x="3989" y="362759"/>
                          <a:pt x="-2869" y="322983"/>
                          <a:pt x="1245" y="283549"/>
                        </a:cubicBezTo>
                        <a:cubicBezTo>
                          <a:pt x="8789" y="204682"/>
                          <a:pt x="60910" y="99069"/>
                          <a:pt x="126747" y="41119"/>
                        </a:cubicBezTo>
                        <a:cubicBezTo>
                          <a:pt x="126747" y="41119"/>
                          <a:pt x="126747" y="41119"/>
                          <a:pt x="126747" y="41119"/>
                        </a:cubicBezTo>
                        <a:cubicBezTo>
                          <a:pt x="134976" y="33918"/>
                          <a:pt x="142863" y="27746"/>
                          <a:pt x="151436" y="22260"/>
                        </a:cubicBezTo>
                        <a:cubicBezTo>
                          <a:pt x="152807" y="21573"/>
                          <a:pt x="153836" y="20545"/>
                          <a:pt x="154865" y="19859"/>
                        </a:cubicBezTo>
                        <a:cubicBezTo>
                          <a:pt x="180582" y="3743"/>
                          <a:pt x="200813" y="-1401"/>
                          <a:pt x="217958" y="314"/>
                        </a:cubicBezTo>
                        <a:cubicBezTo>
                          <a:pt x="221730" y="657"/>
                          <a:pt x="225502" y="1343"/>
                          <a:pt x="228931" y="2371"/>
                        </a:cubicBezTo>
                        <a:cubicBezTo>
                          <a:pt x="246076" y="6829"/>
                          <a:pt x="260478" y="18144"/>
                          <a:pt x="274537" y="30832"/>
                        </a:cubicBezTo>
                        <a:cubicBezTo>
                          <a:pt x="276937" y="33232"/>
                          <a:pt x="279680" y="35289"/>
                          <a:pt x="282081" y="37690"/>
                        </a:cubicBezTo>
                        <a:cubicBezTo>
                          <a:pt x="296482" y="51063"/>
                          <a:pt x="311913" y="65465"/>
                          <a:pt x="330772" y="75066"/>
                        </a:cubicBezTo>
                        <a:cubicBezTo>
                          <a:pt x="333858" y="76781"/>
                          <a:pt x="336945" y="78152"/>
                          <a:pt x="340031" y="79181"/>
                        </a:cubicBezTo>
                        <a:cubicBezTo>
                          <a:pt x="346889" y="81924"/>
                          <a:pt x="354090" y="84324"/>
                          <a:pt x="361976" y="85353"/>
                        </a:cubicBezTo>
                        <a:cubicBezTo>
                          <a:pt x="389751" y="90153"/>
                          <a:pt x="412725" y="81238"/>
                          <a:pt x="433642" y="70266"/>
                        </a:cubicBezTo>
                        <a:cubicBezTo>
                          <a:pt x="436728" y="68551"/>
                          <a:pt x="440157" y="66837"/>
                          <a:pt x="443244" y="64779"/>
                        </a:cubicBezTo>
                        <a:cubicBezTo>
                          <a:pt x="459360" y="55521"/>
                          <a:pt x="474447" y="45920"/>
                          <a:pt x="489878" y="40776"/>
                        </a:cubicBezTo>
                        <a:cubicBezTo>
                          <a:pt x="493307" y="39747"/>
                          <a:pt x="496393" y="39062"/>
                          <a:pt x="499822" y="38376"/>
                        </a:cubicBezTo>
                        <a:cubicBezTo>
                          <a:pt x="510109" y="36661"/>
                          <a:pt x="521082" y="37347"/>
                          <a:pt x="532398" y="42491"/>
                        </a:cubicBezTo>
                        <a:cubicBezTo>
                          <a:pt x="536512" y="44205"/>
                          <a:pt x="540627" y="46605"/>
                          <a:pt x="544742" y="49692"/>
                        </a:cubicBezTo>
                        <a:cubicBezTo>
                          <a:pt x="552629" y="55178"/>
                          <a:pt x="561201" y="63065"/>
                          <a:pt x="570117" y="73695"/>
                        </a:cubicBezTo>
                        <a:cubicBezTo>
                          <a:pt x="608864" y="119300"/>
                          <a:pt x="608864" y="188909"/>
                          <a:pt x="607150" y="245145"/>
                        </a:cubicBezTo>
                        <a:cubicBezTo>
                          <a:pt x="603378" y="360016"/>
                          <a:pt x="576975" y="497862"/>
                          <a:pt x="522453" y="600389"/>
                        </a:cubicBezTo>
                        <a:cubicBezTo>
                          <a:pt x="517310" y="609990"/>
                          <a:pt x="512509" y="618563"/>
                          <a:pt x="507366" y="626449"/>
                        </a:cubicBezTo>
                        <a:cubicBezTo>
                          <a:pt x="471361" y="682342"/>
                          <a:pt x="432271" y="705316"/>
                          <a:pt x="387008" y="731034"/>
                        </a:cubicBezTo>
                        <a:cubicBezTo>
                          <a:pt x="380150" y="734806"/>
                          <a:pt x="372949" y="738921"/>
                          <a:pt x="365748" y="743035"/>
                        </a:cubicBezTo>
                        <a:cubicBezTo>
                          <a:pt x="342431" y="756408"/>
                          <a:pt x="317399" y="771839"/>
                          <a:pt x="290310" y="793785"/>
                        </a:cubicBezTo>
                        <a:cubicBezTo>
                          <a:pt x="272136" y="809215"/>
                          <a:pt x="252934" y="865108"/>
                          <a:pt x="235446" y="872309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068" name="Google Shape;4068;p19"/>
                  <p:cNvSpPr/>
                  <p:nvPr/>
                </p:nvSpPr>
                <p:spPr>
                  <a:xfrm>
                    <a:off x="4818011" y="4033875"/>
                    <a:ext cx="196686" cy="70020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6686" h="700201" extrusionOk="0">
                        <a:moveTo>
                          <a:pt x="0" y="700202"/>
                        </a:moveTo>
                        <a:cubicBezTo>
                          <a:pt x="23317" y="668312"/>
                          <a:pt x="45606" y="635737"/>
                          <a:pt x="64122" y="600761"/>
                        </a:cubicBezTo>
                        <a:cubicBezTo>
                          <a:pt x="99784" y="532867"/>
                          <a:pt x="121730" y="458457"/>
                          <a:pt x="143332" y="385420"/>
                        </a:cubicBezTo>
                        <a:cubicBezTo>
                          <a:pt x="180023" y="261632"/>
                          <a:pt x="206083" y="123787"/>
                          <a:pt x="166307" y="0"/>
                        </a:cubicBezTo>
                        <a:cubicBezTo>
                          <a:pt x="170421" y="1715"/>
                          <a:pt x="174536" y="4115"/>
                          <a:pt x="178651" y="7201"/>
                        </a:cubicBezTo>
                        <a:cubicBezTo>
                          <a:pt x="192367" y="54178"/>
                          <a:pt x="197853" y="103213"/>
                          <a:pt x="196482" y="152933"/>
                        </a:cubicBezTo>
                        <a:cubicBezTo>
                          <a:pt x="194424" y="230429"/>
                          <a:pt x="176594" y="306553"/>
                          <a:pt x="154991" y="380962"/>
                        </a:cubicBezTo>
                        <a:cubicBezTo>
                          <a:pt x="132702" y="457085"/>
                          <a:pt x="110071" y="534581"/>
                          <a:pt x="73038" y="604876"/>
                        </a:cubicBezTo>
                        <a:cubicBezTo>
                          <a:pt x="57607" y="634022"/>
                          <a:pt x="39777" y="661454"/>
                          <a:pt x="20574" y="688543"/>
                        </a:cubicBezTo>
                        <a:cubicBezTo>
                          <a:pt x="14059" y="691972"/>
                          <a:pt x="7201" y="696087"/>
                          <a:pt x="0" y="700202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069" name="Google Shape;4069;p19"/>
                  <p:cNvSpPr/>
                  <p:nvPr/>
                </p:nvSpPr>
                <p:spPr>
                  <a:xfrm>
                    <a:off x="4656162" y="4029417"/>
                    <a:ext cx="318290" cy="8356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8290" h="835647" extrusionOk="0">
                        <a:moveTo>
                          <a:pt x="8916" y="835648"/>
                        </a:moveTo>
                        <a:cubicBezTo>
                          <a:pt x="5829" y="834619"/>
                          <a:pt x="2743" y="832904"/>
                          <a:pt x="0" y="830847"/>
                        </a:cubicBezTo>
                        <a:cubicBezTo>
                          <a:pt x="14059" y="806158"/>
                          <a:pt x="30518" y="782155"/>
                          <a:pt x="46977" y="758838"/>
                        </a:cubicBezTo>
                        <a:cubicBezTo>
                          <a:pt x="132017" y="638480"/>
                          <a:pt x="203340" y="511264"/>
                          <a:pt x="252375" y="371704"/>
                        </a:cubicBezTo>
                        <a:cubicBezTo>
                          <a:pt x="277406" y="301066"/>
                          <a:pt x="301409" y="226314"/>
                          <a:pt x="307239" y="151219"/>
                        </a:cubicBezTo>
                        <a:cubicBezTo>
                          <a:pt x="311353" y="100127"/>
                          <a:pt x="303467" y="49378"/>
                          <a:pt x="285293" y="2401"/>
                        </a:cubicBezTo>
                        <a:cubicBezTo>
                          <a:pt x="288722" y="1372"/>
                          <a:pt x="291808" y="686"/>
                          <a:pt x="295237" y="0"/>
                        </a:cubicBezTo>
                        <a:cubicBezTo>
                          <a:pt x="312382" y="45606"/>
                          <a:pt x="320269" y="94298"/>
                          <a:pt x="317868" y="144018"/>
                        </a:cubicBezTo>
                        <a:cubicBezTo>
                          <a:pt x="313754" y="217399"/>
                          <a:pt x="291122" y="290437"/>
                          <a:pt x="267462" y="359359"/>
                        </a:cubicBezTo>
                        <a:cubicBezTo>
                          <a:pt x="242773" y="431711"/>
                          <a:pt x="212598" y="502349"/>
                          <a:pt x="176937" y="569900"/>
                        </a:cubicBezTo>
                        <a:cubicBezTo>
                          <a:pt x="143675" y="633337"/>
                          <a:pt x="105270" y="693687"/>
                          <a:pt x="63780" y="752323"/>
                        </a:cubicBezTo>
                        <a:cubicBezTo>
                          <a:pt x="44920" y="779069"/>
                          <a:pt x="25375" y="806501"/>
                          <a:pt x="8916" y="835648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070" name="Google Shape;4070;p19"/>
                  <p:cNvSpPr/>
                  <p:nvPr/>
                </p:nvSpPr>
                <p:spPr>
                  <a:xfrm>
                    <a:off x="4643132" y="4055478"/>
                    <a:ext cx="254676" cy="8006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4676" h="800671" extrusionOk="0">
                        <a:moveTo>
                          <a:pt x="8573" y="800672"/>
                        </a:moveTo>
                        <a:cubicBezTo>
                          <a:pt x="5487" y="797243"/>
                          <a:pt x="2400" y="793128"/>
                          <a:pt x="0" y="788670"/>
                        </a:cubicBezTo>
                        <a:cubicBezTo>
                          <a:pt x="18860" y="663169"/>
                          <a:pt x="56922" y="540754"/>
                          <a:pt x="113157" y="426568"/>
                        </a:cubicBezTo>
                        <a:cubicBezTo>
                          <a:pt x="153962" y="343586"/>
                          <a:pt x="205054" y="266091"/>
                          <a:pt x="228372" y="175565"/>
                        </a:cubicBezTo>
                        <a:cubicBezTo>
                          <a:pt x="242773" y="120015"/>
                          <a:pt x="247917" y="62408"/>
                          <a:pt x="242430" y="5487"/>
                        </a:cubicBezTo>
                        <a:cubicBezTo>
                          <a:pt x="245517" y="3772"/>
                          <a:pt x="248946" y="2058"/>
                          <a:pt x="252032" y="0"/>
                        </a:cubicBezTo>
                        <a:cubicBezTo>
                          <a:pt x="257518" y="52121"/>
                          <a:pt x="254432" y="105271"/>
                          <a:pt x="243116" y="157048"/>
                        </a:cubicBezTo>
                        <a:cubicBezTo>
                          <a:pt x="223914" y="244831"/>
                          <a:pt x="179680" y="320612"/>
                          <a:pt x="138189" y="399136"/>
                        </a:cubicBezTo>
                        <a:cubicBezTo>
                          <a:pt x="72009" y="524637"/>
                          <a:pt x="28461" y="660769"/>
                          <a:pt x="8573" y="800672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071" name="Google Shape;4071;p19"/>
                  <p:cNvSpPr/>
                  <p:nvPr/>
                </p:nvSpPr>
                <p:spPr>
                  <a:xfrm>
                    <a:off x="4627016" y="4065765"/>
                    <a:ext cx="164935" cy="7626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4935" h="762609" extrusionOk="0">
                        <a:moveTo>
                          <a:pt x="9258" y="762610"/>
                        </a:moveTo>
                        <a:cubicBezTo>
                          <a:pt x="4801" y="750265"/>
                          <a:pt x="2058" y="737578"/>
                          <a:pt x="0" y="727977"/>
                        </a:cubicBezTo>
                        <a:cubicBezTo>
                          <a:pt x="8230" y="479717"/>
                          <a:pt x="80239" y="236601"/>
                          <a:pt x="155677" y="0"/>
                        </a:cubicBezTo>
                        <a:cubicBezTo>
                          <a:pt x="158763" y="1715"/>
                          <a:pt x="161849" y="3086"/>
                          <a:pt x="164935" y="4115"/>
                        </a:cubicBezTo>
                        <a:cubicBezTo>
                          <a:pt x="86068" y="250317"/>
                          <a:pt x="11659" y="503720"/>
                          <a:pt x="9258" y="76261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072" name="Google Shape;4072;p19"/>
                  <p:cNvSpPr/>
                  <p:nvPr/>
                </p:nvSpPr>
                <p:spPr>
                  <a:xfrm>
                    <a:off x="4589713" y="4021531"/>
                    <a:ext cx="143945" cy="70191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3945" h="701916" extrusionOk="0">
                        <a:moveTo>
                          <a:pt x="11586" y="701916"/>
                        </a:moveTo>
                        <a:cubicBezTo>
                          <a:pt x="8157" y="695058"/>
                          <a:pt x="4728" y="688543"/>
                          <a:pt x="613" y="682028"/>
                        </a:cubicBezTo>
                        <a:cubicBezTo>
                          <a:pt x="-2473" y="588416"/>
                          <a:pt x="6442" y="493776"/>
                          <a:pt x="19473" y="400850"/>
                        </a:cubicBezTo>
                        <a:cubicBezTo>
                          <a:pt x="38675" y="263004"/>
                          <a:pt x="63364" y="120015"/>
                          <a:pt x="136401" y="0"/>
                        </a:cubicBezTo>
                        <a:cubicBezTo>
                          <a:pt x="138802" y="2400"/>
                          <a:pt x="141545" y="4457"/>
                          <a:pt x="143945" y="6858"/>
                        </a:cubicBezTo>
                        <a:cubicBezTo>
                          <a:pt x="72279" y="125501"/>
                          <a:pt x="48276" y="266433"/>
                          <a:pt x="29417" y="402221"/>
                        </a:cubicBezTo>
                        <a:cubicBezTo>
                          <a:pt x="16044" y="501320"/>
                          <a:pt x="6442" y="602132"/>
                          <a:pt x="11586" y="701916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073" name="Google Shape;4073;p19"/>
                  <p:cNvSpPr/>
                  <p:nvPr/>
                </p:nvSpPr>
                <p:spPr>
                  <a:xfrm>
                    <a:off x="4532237" y="3990670"/>
                    <a:ext cx="148271" cy="6717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8271" h="671740" extrusionOk="0">
                        <a:moveTo>
                          <a:pt x="32371" y="671741"/>
                        </a:moveTo>
                        <a:cubicBezTo>
                          <a:pt x="27570" y="664540"/>
                          <a:pt x="22770" y="657339"/>
                          <a:pt x="17626" y="650138"/>
                        </a:cubicBezTo>
                        <a:cubicBezTo>
                          <a:pt x="-24207" y="425539"/>
                          <a:pt x="5625" y="189966"/>
                          <a:pt x="137298" y="0"/>
                        </a:cubicBezTo>
                        <a:cubicBezTo>
                          <a:pt x="141070" y="343"/>
                          <a:pt x="144842" y="1028"/>
                          <a:pt x="148271" y="2057"/>
                        </a:cubicBezTo>
                        <a:cubicBezTo>
                          <a:pt x="11454" y="197168"/>
                          <a:pt x="-15978" y="441312"/>
                          <a:pt x="32371" y="67174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074" name="Google Shape;4074;p19"/>
                  <p:cNvSpPr/>
                  <p:nvPr/>
                </p:nvSpPr>
                <p:spPr>
                  <a:xfrm>
                    <a:off x="4481474" y="4012958"/>
                    <a:ext cx="121539" cy="5589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1539" h="558927" extrusionOk="0">
                        <a:moveTo>
                          <a:pt x="26899" y="558927"/>
                        </a:moveTo>
                        <a:cubicBezTo>
                          <a:pt x="20384" y="545554"/>
                          <a:pt x="14897" y="532181"/>
                          <a:pt x="10097" y="518465"/>
                        </a:cubicBezTo>
                        <a:cubicBezTo>
                          <a:pt x="10097" y="518465"/>
                          <a:pt x="10097" y="518465"/>
                          <a:pt x="10097" y="518465"/>
                        </a:cubicBezTo>
                        <a:cubicBezTo>
                          <a:pt x="-190" y="446456"/>
                          <a:pt x="-3276" y="374104"/>
                          <a:pt x="3924" y="301409"/>
                        </a:cubicBezTo>
                        <a:cubicBezTo>
                          <a:pt x="13869" y="201625"/>
                          <a:pt x="44044" y="103213"/>
                          <a:pt x="96850" y="18860"/>
                        </a:cubicBezTo>
                        <a:cubicBezTo>
                          <a:pt x="96850" y="18860"/>
                          <a:pt x="96850" y="18860"/>
                          <a:pt x="96850" y="18860"/>
                        </a:cubicBezTo>
                        <a:cubicBezTo>
                          <a:pt x="105080" y="11658"/>
                          <a:pt x="112967" y="5486"/>
                          <a:pt x="121539" y="0"/>
                        </a:cubicBezTo>
                        <a:cubicBezTo>
                          <a:pt x="57417" y="90182"/>
                          <a:pt x="22784" y="200253"/>
                          <a:pt x="13183" y="310667"/>
                        </a:cubicBezTo>
                        <a:cubicBezTo>
                          <a:pt x="5639" y="393649"/>
                          <a:pt x="12154" y="476974"/>
                          <a:pt x="26899" y="558927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sp>
            <p:nvSpPr>
              <p:cNvPr id="4075" name="Google Shape;4075;p19"/>
              <p:cNvSpPr/>
              <p:nvPr/>
            </p:nvSpPr>
            <p:spPr>
              <a:xfrm>
                <a:off x="4528560" y="4696498"/>
                <a:ext cx="366698" cy="406237"/>
              </a:xfrm>
              <a:custGeom>
                <a:avLst/>
                <a:gdLst/>
                <a:ahLst/>
                <a:cxnLst/>
                <a:rect l="l" t="t" r="r" b="b"/>
                <a:pathLst>
                  <a:path w="366698" h="406237" extrusionOk="0">
                    <a:moveTo>
                      <a:pt x="730" y="99301"/>
                    </a:moveTo>
                    <a:cubicBezTo>
                      <a:pt x="1073" y="98615"/>
                      <a:pt x="1073" y="98272"/>
                      <a:pt x="1416" y="97929"/>
                    </a:cubicBezTo>
                    <a:cubicBezTo>
                      <a:pt x="3473" y="94843"/>
                      <a:pt x="7245" y="93129"/>
                      <a:pt x="10674" y="91757"/>
                    </a:cubicBezTo>
                    <a:cubicBezTo>
                      <a:pt x="23361" y="86271"/>
                      <a:pt x="37420" y="81127"/>
                      <a:pt x="50793" y="85585"/>
                    </a:cubicBezTo>
                    <a:cubicBezTo>
                      <a:pt x="56965" y="87642"/>
                      <a:pt x="62452" y="91757"/>
                      <a:pt x="68624" y="93814"/>
                    </a:cubicBezTo>
                    <a:cubicBezTo>
                      <a:pt x="74796" y="95872"/>
                      <a:pt x="82683" y="95872"/>
                      <a:pt x="86798" y="90728"/>
                    </a:cubicBezTo>
                    <a:cubicBezTo>
                      <a:pt x="74453" y="71869"/>
                      <a:pt x="55594" y="14262"/>
                      <a:pt x="88855" y="1574"/>
                    </a:cubicBezTo>
                    <a:cubicBezTo>
                      <a:pt x="116973" y="-9398"/>
                      <a:pt x="132403" y="39979"/>
                      <a:pt x="138919" y="57124"/>
                    </a:cubicBezTo>
                    <a:cubicBezTo>
                      <a:pt x="160178" y="56095"/>
                      <a:pt x="150920" y="10147"/>
                      <a:pt x="177323" y="7747"/>
                    </a:cubicBezTo>
                    <a:cubicBezTo>
                      <a:pt x="197554" y="6032"/>
                      <a:pt x="199955" y="18719"/>
                      <a:pt x="200983" y="35179"/>
                    </a:cubicBezTo>
                    <a:cubicBezTo>
                      <a:pt x="202012" y="49237"/>
                      <a:pt x="196526" y="63296"/>
                      <a:pt x="203727" y="75984"/>
                    </a:cubicBezTo>
                    <a:cubicBezTo>
                      <a:pt x="222929" y="68440"/>
                      <a:pt x="222586" y="35864"/>
                      <a:pt x="246589" y="36207"/>
                    </a:cubicBezTo>
                    <a:cubicBezTo>
                      <a:pt x="287394" y="36893"/>
                      <a:pt x="265106" y="84213"/>
                      <a:pt x="252418" y="99644"/>
                    </a:cubicBezTo>
                    <a:cubicBezTo>
                      <a:pt x="245218" y="108216"/>
                      <a:pt x="231159" y="109931"/>
                      <a:pt x="238702" y="122618"/>
                    </a:cubicBezTo>
                    <a:cubicBezTo>
                      <a:pt x="254133" y="149364"/>
                      <a:pt x="325113" y="109588"/>
                      <a:pt x="348773" y="123304"/>
                    </a:cubicBezTo>
                    <a:cubicBezTo>
                      <a:pt x="397465" y="151422"/>
                      <a:pt x="334714" y="195313"/>
                      <a:pt x="305225" y="191884"/>
                    </a:cubicBezTo>
                    <a:cubicBezTo>
                      <a:pt x="296310" y="190855"/>
                      <a:pt x="287394" y="194627"/>
                      <a:pt x="282937" y="202171"/>
                    </a:cubicBezTo>
                    <a:cubicBezTo>
                      <a:pt x="262363" y="237832"/>
                      <a:pt x="340201" y="230632"/>
                      <a:pt x="342944" y="258406"/>
                    </a:cubicBezTo>
                    <a:cubicBezTo>
                      <a:pt x="343630" y="264236"/>
                      <a:pt x="340544" y="269722"/>
                      <a:pt x="335400" y="273151"/>
                    </a:cubicBezTo>
                    <a:cubicBezTo>
                      <a:pt x="322713" y="282067"/>
                      <a:pt x="306254" y="279666"/>
                      <a:pt x="291166" y="278295"/>
                    </a:cubicBezTo>
                    <a:cubicBezTo>
                      <a:pt x="254476" y="275209"/>
                      <a:pt x="257219" y="285838"/>
                      <a:pt x="257905" y="313613"/>
                    </a:cubicBezTo>
                    <a:cubicBezTo>
                      <a:pt x="258248" y="331787"/>
                      <a:pt x="259276" y="341045"/>
                      <a:pt x="233902" y="337959"/>
                    </a:cubicBezTo>
                    <a:cubicBezTo>
                      <a:pt x="240760" y="356476"/>
                      <a:pt x="258591" y="400710"/>
                      <a:pt x="226701" y="405511"/>
                    </a:cubicBezTo>
                    <a:cubicBezTo>
                      <a:pt x="171151" y="414083"/>
                      <a:pt x="208870" y="344474"/>
                      <a:pt x="187953" y="322872"/>
                    </a:cubicBezTo>
                    <a:cubicBezTo>
                      <a:pt x="163950" y="338988"/>
                      <a:pt x="187267" y="376021"/>
                      <a:pt x="164979" y="392480"/>
                    </a:cubicBezTo>
                    <a:cubicBezTo>
                      <a:pt x="147148" y="405853"/>
                      <a:pt x="111144" y="395909"/>
                      <a:pt x="99485" y="378764"/>
                    </a:cubicBezTo>
                    <a:cubicBezTo>
                      <a:pt x="88169" y="362305"/>
                      <a:pt x="97428" y="344817"/>
                      <a:pt x="110801" y="330758"/>
                    </a:cubicBezTo>
                    <a:cubicBezTo>
                      <a:pt x="120402" y="320814"/>
                      <a:pt x="131375" y="308127"/>
                      <a:pt x="126574" y="295097"/>
                    </a:cubicBezTo>
                    <a:cubicBezTo>
                      <a:pt x="96399" y="311213"/>
                      <a:pt x="78911" y="342760"/>
                      <a:pt x="38449" y="328358"/>
                    </a:cubicBezTo>
                    <a:cubicBezTo>
                      <a:pt x="10331" y="318071"/>
                      <a:pt x="23018" y="294411"/>
                      <a:pt x="43592" y="281038"/>
                    </a:cubicBezTo>
                    <a:cubicBezTo>
                      <a:pt x="43592" y="281038"/>
                      <a:pt x="92970" y="248462"/>
                      <a:pt x="92970" y="248462"/>
                    </a:cubicBezTo>
                    <a:cubicBezTo>
                      <a:pt x="96742" y="238518"/>
                      <a:pt x="58337" y="235432"/>
                      <a:pt x="51136" y="230632"/>
                    </a:cubicBezTo>
                    <a:cubicBezTo>
                      <a:pt x="39820" y="223088"/>
                      <a:pt x="26104" y="207657"/>
                      <a:pt x="32277" y="192913"/>
                    </a:cubicBezTo>
                    <a:cubicBezTo>
                      <a:pt x="37077" y="181254"/>
                      <a:pt x="53194" y="176453"/>
                      <a:pt x="63481" y="172339"/>
                    </a:cubicBezTo>
                    <a:cubicBezTo>
                      <a:pt x="66910" y="170967"/>
                      <a:pt x="71024" y="169595"/>
                      <a:pt x="73082" y="166166"/>
                    </a:cubicBezTo>
                    <a:cubicBezTo>
                      <a:pt x="75825" y="162052"/>
                      <a:pt x="74796" y="155879"/>
                      <a:pt x="71710" y="151765"/>
                    </a:cubicBezTo>
                    <a:cubicBezTo>
                      <a:pt x="68624" y="147650"/>
                      <a:pt x="63823" y="145249"/>
                      <a:pt x="59366" y="142849"/>
                    </a:cubicBezTo>
                    <a:cubicBezTo>
                      <a:pt x="45307" y="135305"/>
                      <a:pt x="31248" y="128104"/>
                      <a:pt x="17189" y="120561"/>
                    </a:cubicBezTo>
                    <a:cubicBezTo>
                      <a:pt x="12388" y="118160"/>
                      <a:pt x="7588" y="115417"/>
                      <a:pt x="4159" y="111302"/>
                    </a:cubicBezTo>
                    <a:cubicBezTo>
                      <a:pt x="387" y="108902"/>
                      <a:pt x="-985" y="103759"/>
                      <a:pt x="730" y="9930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4076" name="Google Shape;4076;p19"/>
              <p:cNvGrpSpPr/>
              <p:nvPr/>
            </p:nvGrpSpPr>
            <p:grpSpPr>
              <a:xfrm>
                <a:off x="4444136" y="4559738"/>
                <a:ext cx="610590" cy="528357"/>
                <a:chOff x="4444136" y="4559738"/>
                <a:chExt cx="610590" cy="528357"/>
              </a:xfrm>
            </p:grpSpPr>
            <p:sp>
              <p:nvSpPr>
                <p:cNvPr id="4077" name="Google Shape;4077;p19"/>
                <p:cNvSpPr/>
                <p:nvPr/>
              </p:nvSpPr>
              <p:spPr>
                <a:xfrm>
                  <a:off x="4989690" y="4657465"/>
                  <a:ext cx="65036" cy="633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036" h="63384" extrusionOk="0">
                      <a:moveTo>
                        <a:pt x="62522" y="19691"/>
                      </a:moveTo>
                      <a:cubicBezTo>
                        <a:pt x="47091" y="-19057"/>
                        <a:pt x="-12916" y="4946"/>
                        <a:pt x="2514" y="43694"/>
                      </a:cubicBezTo>
                      <a:cubicBezTo>
                        <a:pt x="17945" y="82442"/>
                        <a:pt x="77952" y="58439"/>
                        <a:pt x="62522" y="19691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78" name="Google Shape;4078;p19"/>
                <p:cNvSpPr/>
                <p:nvPr/>
              </p:nvSpPr>
              <p:spPr>
                <a:xfrm>
                  <a:off x="4856645" y="4559738"/>
                  <a:ext cx="65036" cy="633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036" h="63384" extrusionOk="0">
                      <a:moveTo>
                        <a:pt x="62522" y="19691"/>
                      </a:moveTo>
                      <a:cubicBezTo>
                        <a:pt x="47091" y="-19057"/>
                        <a:pt x="-12916" y="4946"/>
                        <a:pt x="2514" y="43694"/>
                      </a:cubicBezTo>
                      <a:cubicBezTo>
                        <a:pt x="17945" y="82442"/>
                        <a:pt x="77952" y="58439"/>
                        <a:pt x="62522" y="19691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79" name="Google Shape;4079;p19"/>
                <p:cNvSpPr/>
                <p:nvPr/>
              </p:nvSpPr>
              <p:spPr>
                <a:xfrm>
                  <a:off x="4701997" y="4573112"/>
                  <a:ext cx="65036" cy="633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036" h="63384" extrusionOk="0">
                      <a:moveTo>
                        <a:pt x="62522" y="19691"/>
                      </a:moveTo>
                      <a:cubicBezTo>
                        <a:pt x="47091" y="-19057"/>
                        <a:pt x="-12916" y="4946"/>
                        <a:pt x="2514" y="43694"/>
                      </a:cubicBezTo>
                      <a:cubicBezTo>
                        <a:pt x="17945" y="82441"/>
                        <a:pt x="77952" y="58438"/>
                        <a:pt x="62522" y="19691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80" name="Google Shape;4080;p19"/>
                <p:cNvSpPr/>
                <p:nvPr/>
              </p:nvSpPr>
              <p:spPr>
                <a:xfrm>
                  <a:off x="4738001" y="4767536"/>
                  <a:ext cx="65036" cy="633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036" h="63384" extrusionOk="0">
                      <a:moveTo>
                        <a:pt x="62522" y="19690"/>
                      </a:moveTo>
                      <a:cubicBezTo>
                        <a:pt x="47091" y="-19057"/>
                        <a:pt x="-12916" y="4946"/>
                        <a:pt x="2514" y="43693"/>
                      </a:cubicBezTo>
                      <a:cubicBezTo>
                        <a:pt x="17945" y="82441"/>
                        <a:pt x="77952" y="58438"/>
                        <a:pt x="62522" y="19690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81" name="Google Shape;4081;p19"/>
                <p:cNvSpPr/>
                <p:nvPr/>
              </p:nvSpPr>
              <p:spPr>
                <a:xfrm>
                  <a:off x="4922824" y="4916354"/>
                  <a:ext cx="65139" cy="633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139" h="63384" extrusionOk="0">
                      <a:moveTo>
                        <a:pt x="62522" y="19691"/>
                      </a:moveTo>
                      <a:cubicBezTo>
                        <a:pt x="47091" y="-19057"/>
                        <a:pt x="-12916" y="4946"/>
                        <a:pt x="2514" y="43694"/>
                      </a:cubicBezTo>
                      <a:cubicBezTo>
                        <a:pt x="18288" y="82442"/>
                        <a:pt x="78295" y="58439"/>
                        <a:pt x="62522" y="19691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82" name="Google Shape;4082;p19"/>
                <p:cNvSpPr/>
                <p:nvPr/>
              </p:nvSpPr>
              <p:spPr>
                <a:xfrm>
                  <a:off x="4584382" y="4905725"/>
                  <a:ext cx="65036" cy="633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036" h="63384" extrusionOk="0">
                      <a:moveTo>
                        <a:pt x="62522" y="19691"/>
                      </a:moveTo>
                      <a:cubicBezTo>
                        <a:pt x="47091" y="-19057"/>
                        <a:pt x="-12916" y="4946"/>
                        <a:pt x="2514" y="43694"/>
                      </a:cubicBezTo>
                      <a:cubicBezTo>
                        <a:pt x="17945" y="82441"/>
                        <a:pt x="77952" y="58438"/>
                        <a:pt x="62522" y="19691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83" name="Google Shape;4083;p19"/>
                <p:cNvSpPr/>
                <p:nvPr/>
              </p:nvSpPr>
              <p:spPr>
                <a:xfrm>
                  <a:off x="4543577" y="4803540"/>
                  <a:ext cx="65036" cy="633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036" h="63384" extrusionOk="0">
                      <a:moveTo>
                        <a:pt x="62522" y="19690"/>
                      </a:moveTo>
                      <a:cubicBezTo>
                        <a:pt x="47091" y="-19057"/>
                        <a:pt x="-12916" y="4946"/>
                        <a:pt x="2514" y="43693"/>
                      </a:cubicBezTo>
                      <a:cubicBezTo>
                        <a:pt x="17945" y="82441"/>
                        <a:pt x="77952" y="58438"/>
                        <a:pt x="62522" y="19690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84" name="Google Shape;4084;p19"/>
                <p:cNvSpPr/>
                <p:nvPr/>
              </p:nvSpPr>
              <p:spPr>
                <a:xfrm>
                  <a:off x="4703368" y="5011338"/>
                  <a:ext cx="65036" cy="633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036" h="63384" extrusionOk="0">
                      <a:moveTo>
                        <a:pt x="62522" y="19690"/>
                      </a:moveTo>
                      <a:cubicBezTo>
                        <a:pt x="47091" y="-19057"/>
                        <a:pt x="-12916" y="4946"/>
                        <a:pt x="2514" y="43693"/>
                      </a:cubicBezTo>
                      <a:cubicBezTo>
                        <a:pt x="17945" y="82441"/>
                        <a:pt x="77952" y="58438"/>
                        <a:pt x="62522" y="19690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85" name="Google Shape;4085;p19"/>
                <p:cNvSpPr/>
                <p:nvPr/>
              </p:nvSpPr>
              <p:spPr>
                <a:xfrm>
                  <a:off x="4444136" y="5024711"/>
                  <a:ext cx="65036" cy="633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036" h="63384" extrusionOk="0">
                      <a:moveTo>
                        <a:pt x="62522" y="19690"/>
                      </a:moveTo>
                      <a:cubicBezTo>
                        <a:pt x="47091" y="-19057"/>
                        <a:pt x="-12916" y="4946"/>
                        <a:pt x="2514" y="43693"/>
                      </a:cubicBezTo>
                      <a:cubicBezTo>
                        <a:pt x="17945" y="82441"/>
                        <a:pt x="77952" y="58438"/>
                        <a:pt x="62522" y="19690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86" name="Google Shape;4086;p19"/>
                <p:cNvSpPr/>
                <p:nvPr/>
              </p:nvSpPr>
              <p:spPr>
                <a:xfrm>
                  <a:off x="4687023" y="4696701"/>
                  <a:ext cx="328155" cy="223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155" h="223228" extrusionOk="0">
                      <a:moveTo>
                        <a:pt x="1029" y="223228"/>
                      </a:moveTo>
                      <a:lnTo>
                        <a:pt x="0" y="216713"/>
                      </a:lnTo>
                      <a:cubicBezTo>
                        <a:pt x="61379" y="208141"/>
                        <a:pt x="118986" y="178651"/>
                        <a:pt x="161849" y="133388"/>
                      </a:cubicBezTo>
                      <a:cubicBezTo>
                        <a:pt x="174193" y="120358"/>
                        <a:pt x="185509" y="105956"/>
                        <a:pt x="196482" y="92240"/>
                      </a:cubicBezTo>
                      <a:cubicBezTo>
                        <a:pt x="207798" y="77839"/>
                        <a:pt x="219113" y="63437"/>
                        <a:pt x="231801" y="50064"/>
                      </a:cubicBezTo>
                      <a:cubicBezTo>
                        <a:pt x="253060" y="27775"/>
                        <a:pt x="287350" y="1029"/>
                        <a:pt x="328155" y="0"/>
                      </a:cubicBezTo>
                      <a:lnTo>
                        <a:pt x="328155" y="6515"/>
                      </a:lnTo>
                      <a:cubicBezTo>
                        <a:pt x="289408" y="7201"/>
                        <a:pt x="256832" y="32919"/>
                        <a:pt x="236258" y="54521"/>
                      </a:cubicBezTo>
                      <a:cubicBezTo>
                        <a:pt x="223571" y="67552"/>
                        <a:pt x="212255" y="82296"/>
                        <a:pt x="201282" y="96355"/>
                      </a:cubicBezTo>
                      <a:cubicBezTo>
                        <a:pt x="190310" y="110414"/>
                        <a:pt x="178994" y="124816"/>
                        <a:pt x="166307" y="138189"/>
                      </a:cubicBezTo>
                      <a:cubicBezTo>
                        <a:pt x="122758" y="184138"/>
                        <a:pt x="64122" y="214313"/>
                        <a:pt x="1029" y="223228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87" name="Google Shape;4087;p19"/>
                <p:cNvSpPr/>
                <p:nvPr/>
              </p:nvSpPr>
              <p:spPr>
                <a:xfrm>
                  <a:off x="4658253" y="4598631"/>
                  <a:ext cx="222508" cy="3195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508" h="319583" extrusionOk="0">
                      <a:moveTo>
                        <a:pt x="35628" y="319583"/>
                      </a:moveTo>
                      <a:lnTo>
                        <a:pt x="32542" y="307924"/>
                      </a:lnTo>
                      <a:cubicBezTo>
                        <a:pt x="29456" y="295580"/>
                        <a:pt x="25341" y="283235"/>
                        <a:pt x="21569" y="270891"/>
                      </a:cubicBezTo>
                      <a:cubicBezTo>
                        <a:pt x="9910" y="232829"/>
                        <a:pt x="-2091" y="193396"/>
                        <a:pt x="309" y="154648"/>
                      </a:cubicBezTo>
                      <a:cubicBezTo>
                        <a:pt x="3738" y="97727"/>
                        <a:pt x="26027" y="47320"/>
                        <a:pt x="61688" y="16117"/>
                      </a:cubicBezTo>
                      <a:lnTo>
                        <a:pt x="65803" y="20917"/>
                      </a:lnTo>
                      <a:cubicBezTo>
                        <a:pt x="31513" y="51092"/>
                        <a:pt x="9910" y="99784"/>
                        <a:pt x="6824" y="154991"/>
                      </a:cubicBezTo>
                      <a:cubicBezTo>
                        <a:pt x="4424" y="192710"/>
                        <a:pt x="16426" y="231458"/>
                        <a:pt x="27741" y="268834"/>
                      </a:cubicBezTo>
                      <a:cubicBezTo>
                        <a:pt x="30484" y="277406"/>
                        <a:pt x="32885" y="285979"/>
                        <a:pt x="35628" y="294894"/>
                      </a:cubicBezTo>
                      <a:cubicBezTo>
                        <a:pt x="50716" y="240030"/>
                        <a:pt x="66832" y="183794"/>
                        <a:pt x="93578" y="132359"/>
                      </a:cubicBezTo>
                      <a:cubicBezTo>
                        <a:pt x="115867" y="89154"/>
                        <a:pt x="155986" y="31204"/>
                        <a:pt x="219765" y="0"/>
                      </a:cubicBezTo>
                      <a:lnTo>
                        <a:pt x="222508" y="5830"/>
                      </a:lnTo>
                      <a:cubicBezTo>
                        <a:pt x="160444" y="36347"/>
                        <a:pt x="121353" y="93269"/>
                        <a:pt x="99407" y="135446"/>
                      </a:cubicBezTo>
                      <a:cubicBezTo>
                        <a:pt x="71290" y="189967"/>
                        <a:pt x="54830" y="249974"/>
                        <a:pt x="39057" y="307924"/>
                      </a:cubicBezTo>
                      <a:lnTo>
                        <a:pt x="35628" y="319583"/>
                      </a:ln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88" name="Google Shape;4088;p19"/>
                <p:cNvSpPr/>
                <p:nvPr/>
              </p:nvSpPr>
              <p:spPr>
                <a:xfrm>
                  <a:off x="4685995" y="4812944"/>
                  <a:ext cx="80581" cy="104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81" h="104584" extrusionOk="0">
                      <a:moveTo>
                        <a:pt x="0" y="98755"/>
                      </a:moveTo>
                      <a:cubicBezTo>
                        <a:pt x="37719" y="78524"/>
                        <a:pt x="65494" y="41491"/>
                        <a:pt x="74409" y="0"/>
                      </a:cubicBezTo>
                      <a:lnTo>
                        <a:pt x="80582" y="1372"/>
                      </a:lnTo>
                      <a:cubicBezTo>
                        <a:pt x="71323" y="44920"/>
                        <a:pt x="42177" y="83325"/>
                        <a:pt x="3086" y="104585"/>
                      </a:cubicBezTo>
                      <a:lnTo>
                        <a:pt x="0" y="98755"/>
                      </a:ln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89" name="Google Shape;4089;p19"/>
                <p:cNvSpPr/>
                <p:nvPr/>
              </p:nvSpPr>
              <p:spPr>
                <a:xfrm>
                  <a:off x="4674974" y="4903127"/>
                  <a:ext cx="257566" cy="1337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7566" h="133731" extrusionOk="0">
                      <a:moveTo>
                        <a:pt x="8964" y="73381"/>
                      </a:moveTo>
                      <a:cubicBezTo>
                        <a:pt x="5877" y="65494"/>
                        <a:pt x="3134" y="57264"/>
                        <a:pt x="1077" y="49034"/>
                      </a:cubicBezTo>
                      <a:cubicBezTo>
                        <a:pt x="-3038" y="32918"/>
                        <a:pt x="5535" y="15431"/>
                        <a:pt x="11707" y="3086"/>
                      </a:cubicBezTo>
                      <a:lnTo>
                        <a:pt x="13078" y="0"/>
                      </a:lnTo>
                      <a:lnTo>
                        <a:pt x="16164" y="1715"/>
                      </a:lnTo>
                      <a:cubicBezTo>
                        <a:pt x="88516" y="40805"/>
                        <a:pt x="175956" y="53492"/>
                        <a:pt x="256194" y="36690"/>
                      </a:cubicBezTo>
                      <a:lnTo>
                        <a:pt x="257566" y="42863"/>
                      </a:lnTo>
                      <a:cubicBezTo>
                        <a:pt x="176642" y="59665"/>
                        <a:pt x="88859" y="47320"/>
                        <a:pt x="15822" y="8915"/>
                      </a:cubicBezTo>
                      <a:cubicBezTo>
                        <a:pt x="10335" y="20231"/>
                        <a:pt x="3820" y="34976"/>
                        <a:pt x="6906" y="47663"/>
                      </a:cubicBezTo>
                      <a:cubicBezTo>
                        <a:pt x="14793" y="78181"/>
                        <a:pt x="29880" y="106299"/>
                        <a:pt x="51140" y="129273"/>
                      </a:cubicBezTo>
                      <a:lnTo>
                        <a:pt x="46340" y="133731"/>
                      </a:lnTo>
                      <a:cubicBezTo>
                        <a:pt x="30566" y="115900"/>
                        <a:pt x="17879" y="95326"/>
                        <a:pt x="8964" y="73381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90" name="Google Shape;4090;p19"/>
                <p:cNvSpPr/>
                <p:nvPr/>
              </p:nvSpPr>
              <p:spPr>
                <a:xfrm>
                  <a:off x="4563579" y="4836261"/>
                  <a:ext cx="134759" cy="70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59" h="70637" extrusionOk="0">
                      <a:moveTo>
                        <a:pt x="0" y="6515"/>
                      </a:moveTo>
                      <a:lnTo>
                        <a:pt x="1029" y="0"/>
                      </a:lnTo>
                      <a:cubicBezTo>
                        <a:pt x="51435" y="6858"/>
                        <a:pt x="98755" y="30518"/>
                        <a:pt x="134760" y="66179"/>
                      </a:cubicBezTo>
                      <a:lnTo>
                        <a:pt x="130302" y="70637"/>
                      </a:lnTo>
                      <a:cubicBezTo>
                        <a:pt x="95326" y="36005"/>
                        <a:pt x="49035" y="13373"/>
                        <a:pt x="0" y="6515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91" name="Google Shape;4091;p19"/>
                <p:cNvSpPr/>
                <p:nvPr/>
              </p:nvSpPr>
              <p:spPr>
                <a:xfrm>
                  <a:off x="4594783" y="4906213"/>
                  <a:ext cx="112813" cy="43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813" h="43205" extrusionOk="0">
                      <a:moveTo>
                        <a:pt x="0" y="37376"/>
                      </a:moveTo>
                      <a:cubicBezTo>
                        <a:pt x="34976" y="18516"/>
                        <a:pt x="72695" y="5829"/>
                        <a:pt x="111785" y="0"/>
                      </a:cubicBezTo>
                      <a:lnTo>
                        <a:pt x="112814" y="6515"/>
                      </a:lnTo>
                      <a:cubicBezTo>
                        <a:pt x="74409" y="12344"/>
                        <a:pt x="37376" y="25031"/>
                        <a:pt x="3086" y="43205"/>
                      </a:cubicBezTo>
                      <a:lnTo>
                        <a:pt x="0" y="37376"/>
                      </a:ln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92" name="Google Shape;4092;p19"/>
                <p:cNvSpPr/>
                <p:nvPr/>
              </p:nvSpPr>
              <p:spPr>
                <a:xfrm>
                  <a:off x="4470311" y="4913071"/>
                  <a:ext cx="235572" cy="1412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72" h="141274" extrusionOk="0">
                      <a:moveTo>
                        <a:pt x="1371" y="141275"/>
                      </a:moveTo>
                      <a:lnTo>
                        <a:pt x="0" y="135102"/>
                      </a:lnTo>
                      <a:cubicBezTo>
                        <a:pt x="45263" y="126187"/>
                        <a:pt x="92240" y="116586"/>
                        <a:pt x="134417" y="96012"/>
                      </a:cubicBezTo>
                      <a:cubicBezTo>
                        <a:pt x="181394" y="73380"/>
                        <a:pt x="214998" y="39090"/>
                        <a:pt x="229400" y="0"/>
                      </a:cubicBezTo>
                      <a:lnTo>
                        <a:pt x="235572" y="2400"/>
                      </a:lnTo>
                      <a:cubicBezTo>
                        <a:pt x="220485" y="43205"/>
                        <a:pt x="185509" y="78524"/>
                        <a:pt x="137160" y="102184"/>
                      </a:cubicBezTo>
                      <a:cubicBezTo>
                        <a:pt x="94298" y="122758"/>
                        <a:pt x="46977" y="132017"/>
                        <a:pt x="1371" y="141275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4093" name="Google Shape;4093;p19"/>
            <p:cNvGrpSpPr/>
            <p:nvPr/>
          </p:nvGrpSpPr>
          <p:grpSpPr>
            <a:xfrm>
              <a:off x="1733278" y="5789657"/>
              <a:ext cx="789703" cy="1068337"/>
              <a:chOff x="4759028" y="5488457"/>
              <a:chExt cx="789703" cy="1068337"/>
            </a:xfrm>
          </p:grpSpPr>
          <p:sp>
            <p:nvSpPr>
              <p:cNvPr id="4094" name="Google Shape;4094;p19"/>
              <p:cNvSpPr/>
              <p:nvPr/>
            </p:nvSpPr>
            <p:spPr>
              <a:xfrm>
                <a:off x="4817566" y="6254838"/>
                <a:ext cx="147206" cy="301956"/>
              </a:xfrm>
              <a:custGeom>
                <a:avLst/>
                <a:gdLst/>
                <a:ahLst/>
                <a:cxnLst/>
                <a:rect l="l" t="t" r="r" b="b"/>
                <a:pathLst>
                  <a:path w="147206" h="301956" extrusionOk="0">
                    <a:moveTo>
                      <a:pt x="139663" y="12002"/>
                    </a:moveTo>
                    <a:cubicBezTo>
                      <a:pt x="149264" y="88811"/>
                      <a:pt x="138977" y="167678"/>
                      <a:pt x="110173" y="239687"/>
                    </a:cubicBezTo>
                    <a:cubicBezTo>
                      <a:pt x="96800" y="273634"/>
                      <a:pt x="66282" y="311696"/>
                      <a:pt x="31649" y="299695"/>
                    </a:cubicBezTo>
                    <a:cubicBezTo>
                      <a:pt x="12447" y="293180"/>
                      <a:pt x="1131" y="272263"/>
                      <a:pt x="103" y="252374"/>
                    </a:cubicBezTo>
                    <a:cubicBezTo>
                      <a:pt x="-926" y="232144"/>
                      <a:pt x="5932" y="212598"/>
                      <a:pt x="14161" y="194081"/>
                    </a:cubicBezTo>
                    <a:cubicBezTo>
                      <a:pt x="45365" y="121387"/>
                      <a:pt x="90628" y="55207"/>
                      <a:pt x="147206" y="0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95" name="Google Shape;4095;p19"/>
              <p:cNvSpPr/>
              <p:nvPr/>
            </p:nvSpPr>
            <p:spPr>
              <a:xfrm>
                <a:off x="4907165" y="5488457"/>
                <a:ext cx="641566" cy="903884"/>
              </a:xfrm>
              <a:custGeom>
                <a:avLst/>
                <a:gdLst/>
                <a:ahLst/>
                <a:cxnLst/>
                <a:rect l="l" t="t" r="r" b="b"/>
                <a:pathLst>
                  <a:path w="641566" h="903884" extrusionOk="0">
                    <a:moveTo>
                      <a:pt x="634022" y="0"/>
                    </a:moveTo>
                    <a:cubicBezTo>
                      <a:pt x="507835" y="125845"/>
                      <a:pt x="389877" y="260261"/>
                      <a:pt x="284607" y="404279"/>
                    </a:cubicBezTo>
                    <a:cubicBezTo>
                      <a:pt x="171793" y="559270"/>
                      <a:pt x="74067" y="726262"/>
                      <a:pt x="0" y="903199"/>
                    </a:cubicBezTo>
                    <a:lnTo>
                      <a:pt x="1715" y="903884"/>
                    </a:lnTo>
                    <a:cubicBezTo>
                      <a:pt x="77838" y="727977"/>
                      <a:pt x="177279" y="562699"/>
                      <a:pt x="291465" y="409423"/>
                    </a:cubicBezTo>
                    <a:cubicBezTo>
                      <a:pt x="397078" y="267462"/>
                      <a:pt x="515379" y="135103"/>
                      <a:pt x="641566" y="11316"/>
                    </a:cubicBezTo>
                    <a:cubicBezTo>
                      <a:pt x="638823" y="7544"/>
                      <a:pt x="636423" y="4115"/>
                      <a:pt x="634022" y="0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96" name="Google Shape;4096;p19"/>
              <p:cNvSpPr/>
              <p:nvPr/>
            </p:nvSpPr>
            <p:spPr>
              <a:xfrm>
                <a:off x="5052132" y="6071044"/>
                <a:ext cx="141017" cy="324269"/>
              </a:xfrm>
              <a:custGeom>
                <a:avLst/>
                <a:gdLst/>
                <a:ahLst/>
                <a:cxnLst/>
                <a:rect l="l" t="t" r="r" b="b"/>
                <a:pathLst>
                  <a:path w="141017" h="324269" extrusionOk="0">
                    <a:moveTo>
                      <a:pt x="118723" y="0"/>
                    </a:moveTo>
                    <a:cubicBezTo>
                      <a:pt x="143412" y="74409"/>
                      <a:pt x="147870" y="155677"/>
                      <a:pt x="130725" y="232486"/>
                    </a:cubicBezTo>
                    <a:cubicBezTo>
                      <a:pt x="124209" y="261976"/>
                      <a:pt x="113237" y="292837"/>
                      <a:pt x="89234" y="311353"/>
                    </a:cubicBezTo>
                    <a:cubicBezTo>
                      <a:pt x="65231" y="329870"/>
                      <a:pt x="24768" y="329527"/>
                      <a:pt x="8995" y="303467"/>
                    </a:cubicBezTo>
                    <a:cubicBezTo>
                      <a:pt x="-11922" y="269519"/>
                      <a:pt x="7623" y="217399"/>
                      <a:pt x="27169" y="182766"/>
                    </a:cubicBezTo>
                    <a:cubicBezTo>
                      <a:pt x="49800" y="142989"/>
                      <a:pt x="72089" y="103213"/>
                      <a:pt x="94720" y="63094"/>
                    </a:cubicBezTo>
                    <a:cubicBezTo>
                      <a:pt x="108436" y="39091"/>
                      <a:pt x="127296" y="26060"/>
                      <a:pt x="11872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97" name="Google Shape;4097;p19"/>
              <p:cNvSpPr/>
              <p:nvPr/>
            </p:nvSpPr>
            <p:spPr>
              <a:xfrm>
                <a:off x="5123878" y="5888964"/>
                <a:ext cx="74066" cy="419023"/>
              </a:xfrm>
              <a:custGeom>
                <a:avLst/>
                <a:gdLst/>
                <a:ahLst/>
                <a:cxnLst/>
                <a:rect l="l" t="t" r="r" b="b"/>
                <a:pathLst>
                  <a:path w="74066" h="419023" extrusionOk="0">
                    <a:moveTo>
                      <a:pt x="74066" y="1715"/>
                    </a:moveTo>
                    <a:cubicBezTo>
                      <a:pt x="70637" y="19202"/>
                      <a:pt x="69266" y="36690"/>
                      <a:pt x="68923" y="54178"/>
                    </a:cubicBezTo>
                    <a:cubicBezTo>
                      <a:pt x="68237" y="71666"/>
                      <a:pt x="68580" y="89154"/>
                      <a:pt x="68237" y="106985"/>
                    </a:cubicBezTo>
                    <a:cubicBezTo>
                      <a:pt x="67551" y="124816"/>
                      <a:pt x="66180" y="142646"/>
                      <a:pt x="64122" y="160477"/>
                    </a:cubicBezTo>
                    <a:cubicBezTo>
                      <a:pt x="61722" y="178308"/>
                      <a:pt x="58979" y="195796"/>
                      <a:pt x="55893" y="213284"/>
                    </a:cubicBezTo>
                    <a:cubicBezTo>
                      <a:pt x="53150" y="230771"/>
                      <a:pt x="49721" y="248260"/>
                      <a:pt x="45949" y="265748"/>
                    </a:cubicBezTo>
                    <a:cubicBezTo>
                      <a:pt x="42177" y="283235"/>
                      <a:pt x="38062" y="300380"/>
                      <a:pt x="33604" y="317525"/>
                    </a:cubicBezTo>
                    <a:cubicBezTo>
                      <a:pt x="31547" y="326098"/>
                      <a:pt x="28804" y="334670"/>
                      <a:pt x="26403" y="343243"/>
                    </a:cubicBezTo>
                    <a:cubicBezTo>
                      <a:pt x="24003" y="351815"/>
                      <a:pt x="21603" y="360388"/>
                      <a:pt x="18860" y="368618"/>
                    </a:cubicBezTo>
                    <a:cubicBezTo>
                      <a:pt x="13716" y="385763"/>
                      <a:pt x="7887" y="402565"/>
                      <a:pt x="1715" y="419024"/>
                    </a:cubicBezTo>
                    <a:lnTo>
                      <a:pt x="0" y="418338"/>
                    </a:lnTo>
                    <a:cubicBezTo>
                      <a:pt x="9601" y="384048"/>
                      <a:pt x="18174" y="349758"/>
                      <a:pt x="25032" y="315125"/>
                    </a:cubicBezTo>
                    <a:cubicBezTo>
                      <a:pt x="28461" y="297980"/>
                      <a:pt x="31547" y="280492"/>
                      <a:pt x="34633" y="263004"/>
                    </a:cubicBezTo>
                    <a:cubicBezTo>
                      <a:pt x="37376" y="245516"/>
                      <a:pt x="40119" y="228029"/>
                      <a:pt x="42177" y="210541"/>
                    </a:cubicBezTo>
                    <a:cubicBezTo>
                      <a:pt x="43205" y="201625"/>
                      <a:pt x="43891" y="193052"/>
                      <a:pt x="44920" y="184137"/>
                    </a:cubicBezTo>
                    <a:cubicBezTo>
                      <a:pt x="45606" y="175222"/>
                      <a:pt x="46292" y="166649"/>
                      <a:pt x="46977" y="157734"/>
                    </a:cubicBezTo>
                    <a:lnTo>
                      <a:pt x="49035" y="131330"/>
                    </a:lnTo>
                    <a:lnTo>
                      <a:pt x="51092" y="104927"/>
                    </a:lnTo>
                    <a:cubicBezTo>
                      <a:pt x="52464" y="87440"/>
                      <a:pt x="53835" y="69608"/>
                      <a:pt x="56921" y="51778"/>
                    </a:cubicBezTo>
                    <a:cubicBezTo>
                      <a:pt x="59665" y="33947"/>
                      <a:pt x="64465" y="16116"/>
                      <a:pt x="72352" y="0"/>
                    </a:cubicBezTo>
                    <a:lnTo>
                      <a:pt x="74066" y="1715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98" name="Google Shape;4098;p19"/>
              <p:cNvSpPr/>
              <p:nvPr/>
            </p:nvSpPr>
            <p:spPr>
              <a:xfrm>
                <a:off x="4759028" y="5844416"/>
                <a:ext cx="258550" cy="188917"/>
              </a:xfrm>
              <a:custGeom>
                <a:avLst/>
                <a:gdLst/>
                <a:ahLst/>
                <a:cxnLst/>
                <a:rect l="l" t="t" r="r" b="b"/>
                <a:pathLst>
                  <a:path w="258550" h="188917" extrusionOk="0">
                    <a:moveTo>
                      <a:pt x="185170" y="110384"/>
                    </a:moveTo>
                    <a:cubicBezTo>
                      <a:pt x="150537" y="150847"/>
                      <a:pt x="105274" y="189594"/>
                      <a:pt x="51782" y="188909"/>
                    </a:cubicBezTo>
                    <a:cubicBezTo>
                      <a:pt x="38066" y="188566"/>
                      <a:pt x="23664" y="185480"/>
                      <a:pt x="13720" y="176222"/>
                    </a:cubicBezTo>
                    <a:cubicBezTo>
                      <a:pt x="-682" y="163191"/>
                      <a:pt x="-3082" y="140560"/>
                      <a:pt x="3433" y="122386"/>
                    </a:cubicBezTo>
                    <a:cubicBezTo>
                      <a:pt x="9948" y="104213"/>
                      <a:pt x="23664" y="89468"/>
                      <a:pt x="38409" y="76781"/>
                    </a:cubicBezTo>
                    <a:cubicBezTo>
                      <a:pt x="85386" y="35975"/>
                      <a:pt x="201629" y="-30890"/>
                      <a:pt x="258551" y="16087"/>
                    </a:cubicBezTo>
                    <a:cubicBezTo>
                      <a:pt x="242091" y="48662"/>
                      <a:pt x="210545" y="80552"/>
                      <a:pt x="185170" y="110384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99" name="Google Shape;4099;p19"/>
              <p:cNvSpPr/>
              <p:nvPr/>
            </p:nvSpPr>
            <p:spPr>
              <a:xfrm>
                <a:off x="4928768" y="5760034"/>
                <a:ext cx="372046" cy="164248"/>
              </a:xfrm>
              <a:custGeom>
                <a:avLst/>
                <a:gdLst/>
                <a:ahLst/>
                <a:cxnLst/>
                <a:rect l="l" t="t" r="r" b="b"/>
                <a:pathLst>
                  <a:path w="372046" h="164248" extrusionOk="0">
                    <a:moveTo>
                      <a:pt x="372047" y="1371"/>
                    </a:moveTo>
                    <a:cubicBezTo>
                      <a:pt x="365874" y="7544"/>
                      <a:pt x="359702" y="13716"/>
                      <a:pt x="352844" y="19202"/>
                    </a:cubicBezTo>
                    <a:cubicBezTo>
                      <a:pt x="345986" y="24689"/>
                      <a:pt x="339128" y="30175"/>
                      <a:pt x="331584" y="34976"/>
                    </a:cubicBezTo>
                    <a:cubicBezTo>
                      <a:pt x="316840" y="44920"/>
                      <a:pt x="301409" y="53150"/>
                      <a:pt x="285293" y="60350"/>
                    </a:cubicBezTo>
                    <a:cubicBezTo>
                      <a:pt x="269177" y="67208"/>
                      <a:pt x="252032" y="72695"/>
                      <a:pt x="234887" y="76124"/>
                    </a:cubicBezTo>
                    <a:cubicBezTo>
                      <a:pt x="226314" y="77838"/>
                      <a:pt x="217742" y="79553"/>
                      <a:pt x="209169" y="80924"/>
                    </a:cubicBezTo>
                    <a:cubicBezTo>
                      <a:pt x="200597" y="82296"/>
                      <a:pt x="192024" y="83667"/>
                      <a:pt x="183452" y="85039"/>
                    </a:cubicBezTo>
                    <a:cubicBezTo>
                      <a:pt x="166307" y="87782"/>
                      <a:pt x="149505" y="90182"/>
                      <a:pt x="132702" y="93611"/>
                    </a:cubicBezTo>
                    <a:cubicBezTo>
                      <a:pt x="115900" y="96698"/>
                      <a:pt x="99441" y="100812"/>
                      <a:pt x="83325" y="106642"/>
                    </a:cubicBezTo>
                    <a:cubicBezTo>
                      <a:pt x="75438" y="109385"/>
                      <a:pt x="67551" y="112814"/>
                      <a:pt x="60008" y="116586"/>
                    </a:cubicBezTo>
                    <a:cubicBezTo>
                      <a:pt x="52464" y="120358"/>
                      <a:pt x="44920" y="124472"/>
                      <a:pt x="38062" y="129273"/>
                    </a:cubicBezTo>
                    <a:cubicBezTo>
                      <a:pt x="31204" y="134074"/>
                      <a:pt x="24346" y="139217"/>
                      <a:pt x="18174" y="145046"/>
                    </a:cubicBezTo>
                    <a:cubicBezTo>
                      <a:pt x="12002" y="150876"/>
                      <a:pt x="6515" y="157391"/>
                      <a:pt x="1372" y="164249"/>
                    </a:cubicBezTo>
                    <a:lnTo>
                      <a:pt x="0" y="163220"/>
                    </a:lnTo>
                    <a:cubicBezTo>
                      <a:pt x="4458" y="155676"/>
                      <a:pt x="9944" y="148818"/>
                      <a:pt x="15774" y="142304"/>
                    </a:cubicBezTo>
                    <a:cubicBezTo>
                      <a:pt x="21603" y="135788"/>
                      <a:pt x="28461" y="129959"/>
                      <a:pt x="35319" y="124815"/>
                    </a:cubicBezTo>
                    <a:cubicBezTo>
                      <a:pt x="42177" y="119329"/>
                      <a:pt x="49721" y="114872"/>
                      <a:pt x="57264" y="110414"/>
                    </a:cubicBezTo>
                    <a:cubicBezTo>
                      <a:pt x="64808" y="105956"/>
                      <a:pt x="72695" y="102184"/>
                      <a:pt x="80925" y="98755"/>
                    </a:cubicBezTo>
                    <a:cubicBezTo>
                      <a:pt x="89154" y="95326"/>
                      <a:pt x="97384" y="92240"/>
                      <a:pt x="105613" y="89497"/>
                    </a:cubicBezTo>
                    <a:cubicBezTo>
                      <a:pt x="113843" y="86753"/>
                      <a:pt x="122415" y="84353"/>
                      <a:pt x="130988" y="82296"/>
                    </a:cubicBezTo>
                    <a:cubicBezTo>
                      <a:pt x="147790" y="78181"/>
                      <a:pt x="164935" y="74752"/>
                      <a:pt x="181737" y="71323"/>
                    </a:cubicBezTo>
                    <a:cubicBezTo>
                      <a:pt x="198539" y="67894"/>
                      <a:pt x="215341" y="64122"/>
                      <a:pt x="231801" y="59664"/>
                    </a:cubicBezTo>
                    <a:cubicBezTo>
                      <a:pt x="248260" y="55207"/>
                      <a:pt x="264033" y="50063"/>
                      <a:pt x="279807" y="44234"/>
                    </a:cubicBezTo>
                    <a:cubicBezTo>
                      <a:pt x="295580" y="38405"/>
                      <a:pt x="311353" y="31889"/>
                      <a:pt x="326441" y="24346"/>
                    </a:cubicBezTo>
                    <a:cubicBezTo>
                      <a:pt x="333985" y="20574"/>
                      <a:pt x="341529" y="16802"/>
                      <a:pt x="349072" y="12687"/>
                    </a:cubicBezTo>
                    <a:cubicBezTo>
                      <a:pt x="356616" y="8573"/>
                      <a:pt x="364160" y="4115"/>
                      <a:pt x="371704" y="0"/>
                    </a:cubicBezTo>
                    <a:lnTo>
                      <a:pt x="372047" y="1371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100" name="Google Shape;4100;p19"/>
            <p:cNvGrpSpPr/>
            <p:nvPr/>
          </p:nvGrpSpPr>
          <p:grpSpPr>
            <a:xfrm>
              <a:off x="89420" y="4919019"/>
              <a:ext cx="1711071" cy="528189"/>
              <a:chOff x="3115170" y="4617819"/>
              <a:chExt cx="1711071" cy="528189"/>
            </a:xfrm>
          </p:grpSpPr>
          <p:sp>
            <p:nvSpPr>
              <p:cNvPr id="4101" name="Google Shape;4101;p19"/>
              <p:cNvSpPr/>
              <p:nvPr/>
            </p:nvSpPr>
            <p:spPr>
              <a:xfrm>
                <a:off x="3115170" y="4617819"/>
                <a:ext cx="1711071" cy="528189"/>
              </a:xfrm>
              <a:custGeom>
                <a:avLst/>
                <a:gdLst/>
                <a:ahLst/>
                <a:cxnLst/>
                <a:rect l="l" t="t" r="r" b="b"/>
                <a:pathLst>
                  <a:path w="1711071" h="528189" extrusionOk="0">
                    <a:moveTo>
                      <a:pt x="1711071" y="124145"/>
                    </a:moveTo>
                    <a:cubicBezTo>
                      <a:pt x="1507046" y="314112"/>
                      <a:pt x="1190549" y="462587"/>
                      <a:pt x="887082" y="507850"/>
                    </a:cubicBezTo>
                    <a:cubicBezTo>
                      <a:pt x="583616" y="552770"/>
                      <a:pt x="246545" y="525681"/>
                      <a:pt x="0" y="402580"/>
                    </a:cubicBezTo>
                    <a:cubicBezTo>
                      <a:pt x="163220" y="286336"/>
                      <a:pt x="341871" y="168379"/>
                      <a:pt x="537667" y="92255"/>
                    </a:cubicBezTo>
                    <a:cubicBezTo>
                      <a:pt x="848335" y="-29132"/>
                      <a:pt x="1220038" y="-30846"/>
                      <a:pt x="1506017" y="87798"/>
                    </a:cubicBezTo>
                    <a:cubicBezTo>
                      <a:pt x="1569796" y="113858"/>
                      <a:pt x="1639405" y="111457"/>
                      <a:pt x="1711071" y="124145"/>
                    </a:cubicBezTo>
                    <a:close/>
                  </a:path>
                </a:pathLst>
              </a:custGeom>
              <a:solidFill>
                <a:srgbClr val="7D8C6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02" name="Google Shape;4102;p19"/>
              <p:cNvSpPr/>
              <p:nvPr/>
            </p:nvSpPr>
            <p:spPr>
              <a:xfrm>
                <a:off x="3116199" y="4740592"/>
                <a:ext cx="1710042" cy="280835"/>
              </a:xfrm>
              <a:custGeom>
                <a:avLst/>
                <a:gdLst/>
                <a:ahLst/>
                <a:cxnLst/>
                <a:rect l="l" t="t" r="r" b="b"/>
                <a:pathLst>
                  <a:path w="1710042" h="280835" extrusionOk="0">
                    <a:moveTo>
                      <a:pt x="1710042" y="2057"/>
                    </a:moveTo>
                    <a:cubicBezTo>
                      <a:pt x="1675067" y="10630"/>
                      <a:pt x="1639748" y="18860"/>
                      <a:pt x="1604772" y="27089"/>
                    </a:cubicBezTo>
                    <a:cubicBezTo>
                      <a:pt x="1569453" y="34976"/>
                      <a:pt x="1534135" y="42863"/>
                      <a:pt x="1498816" y="50406"/>
                    </a:cubicBezTo>
                    <a:cubicBezTo>
                      <a:pt x="1463497" y="57950"/>
                      <a:pt x="1428179" y="65151"/>
                      <a:pt x="1392517" y="72352"/>
                    </a:cubicBezTo>
                    <a:lnTo>
                      <a:pt x="1286218" y="92926"/>
                    </a:lnTo>
                    <a:cubicBezTo>
                      <a:pt x="1250556" y="99441"/>
                      <a:pt x="1215238" y="105956"/>
                      <a:pt x="1179576" y="112471"/>
                    </a:cubicBezTo>
                    <a:lnTo>
                      <a:pt x="1072591" y="130302"/>
                    </a:lnTo>
                    <a:lnTo>
                      <a:pt x="965606" y="147104"/>
                    </a:lnTo>
                    <a:lnTo>
                      <a:pt x="858622" y="163563"/>
                    </a:lnTo>
                    <a:cubicBezTo>
                      <a:pt x="715632" y="185166"/>
                      <a:pt x="572643" y="205740"/>
                      <a:pt x="429654" y="225285"/>
                    </a:cubicBezTo>
                    <a:cubicBezTo>
                      <a:pt x="286664" y="244488"/>
                      <a:pt x="143332" y="262661"/>
                      <a:pt x="0" y="280835"/>
                    </a:cubicBezTo>
                    <a:lnTo>
                      <a:pt x="0" y="279121"/>
                    </a:lnTo>
                    <a:cubicBezTo>
                      <a:pt x="142989" y="259232"/>
                      <a:pt x="285979" y="238658"/>
                      <a:pt x="428968" y="217399"/>
                    </a:cubicBezTo>
                    <a:cubicBezTo>
                      <a:pt x="571957" y="196482"/>
                      <a:pt x="714604" y="174536"/>
                      <a:pt x="856907" y="151219"/>
                    </a:cubicBezTo>
                    <a:lnTo>
                      <a:pt x="963549" y="133388"/>
                    </a:lnTo>
                    <a:lnTo>
                      <a:pt x="1070191" y="114872"/>
                    </a:lnTo>
                    <a:lnTo>
                      <a:pt x="1176833" y="96012"/>
                    </a:lnTo>
                    <a:cubicBezTo>
                      <a:pt x="1212494" y="89497"/>
                      <a:pt x="1247813" y="83325"/>
                      <a:pt x="1283475" y="77153"/>
                    </a:cubicBezTo>
                    <a:lnTo>
                      <a:pt x="1390117" y="58293"/>
                    </a:lnTo>
                    <a:cubicBezTo>
                      <a:pt x="1425778" y="51778"/>
                      <a:pt x="1461097" y="45263"/>
                      <a:pt x="1496759" y="39091"/>
                    </a:cubicBezTo>
                    <a:lnTo>
                      <a:pt x="1709699" y="0"/>
                    </a:lnTo>
                    <a:lnTo>
                      <a:pt x="1710042" y="2057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103" name="Google Shape;4103;p19"/>
            <p:cNvGrpSpPr/>
            <p:nvPr/>
          </p:nvGrpSpPr>
          <p:grpSpPr>
            <a:xfrm>
              <a:off x="-76201" y="3858101"/>
              <a:ext cx="2093747" cy="1826286"/>
              <a:chOff x="2949549" y="3556901"/>
              <a:chExt cx="2093747" cy="1826286"/>
            </a:xfrm>
          </p:grpSpPr>
          <p:sp>
            <p:nvSpPr>
              <p:cNvPr id="4104" name="Google Shape;4104;p19"/>
              <p:cNvSpPr/>
              <p:nvPr/>
            </p:nvSpPr>
            <p:spPr>
              <a:xfrm>
                <a:off x="3641406" y="3556901"/>
                <a:ext cx="224634" cy="720432"/>
              </a:xfrm>
              <a:custGeom>
                <a:avLst/>
                <a:gdLst/>
                <a:ahLst/>
                <a:cxnLst/>
                <a:rect l="l" t="t" r="r" b="b"/>
                <a:pathLst>
                  <a:path w="224634" h="720432" extrusionOk="0">
                    <a:moveTo>
                      <a:pt x="35091" y="0"/>
                    </a:moveTo>
                    <a:cubicBezTo>
                      <a:pt x="121159" y="23317"/>
                      <a:pt x="182881" y="103213"/>
                      <a:pt x="207570" y="188938"/>
                    </a:cubicBezTo>
                    <a:cubicBezTo>
                      <a:pt x="232259" y="274663"/>
                      <a:pt x="225744" y="365874"/>
                      <a:pt x="215457" y="454343"/>
                    </a:cubicBezTo>
                    <a:cubicBezTo>
                      <a:pt x="205170" y="542810"/>
                      <a:pt x="190768" y="631964"/>
                      <a:pt x="200369" y="720433"/>
                    </a:cubicBezTo>
                    <a:cubicBezTo>
                      <a:pt x="132818" y="619620"/>
                      <a:pt x="75554" y="518807"/>
                      <a:pt x="35434" y="404279"/>
                    </a:cubicBezTo>
                    <a:cubicBezTo>
                      <a:pt x="-14629" y="261290"/>
                      <a:pt x="-8800" y="144704"/>
                      <a:pt x="35091" y="0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05" name="Google Shape;4105;p19"/>
              <p:cNvSpPr/>
              <p:nvPr/>
            </p:nvSpPr>
            <p:spPr>
              <a:xfrm>
                <a:off x="3314052" y="4154919"/>
                <a:ext cx="1729244" cy="1228268"/>
              </a:xfrm>
              <a:custGeom>
                <a:avLst/>
                <a:gdLst/>
                <a:ahLst/>
                <a:cxnLst/>
                <a:rect l="l" t="t" r="r" b="b"/>
                <a:pathLst>
                  <a:path w="1729244" h="1228268" extrusionOk="0">
                    <a:moveTo>
                      <a:pt x="1720672" y="1228268"/>
                    </a:moveTo>
                    <a:cubicBezTo>
                      <a:pt x="1326337" y="626136"/>
                      <a:pt x="698830" y="181737"/>
                      <a:pt x="0" y="9944"/>
                    </a:cubicBezTo>
                    <a:lnTo>
                      <a:pt x="2400" y="0"/>
                    </a:lnTo>
                    <a:cubicBezTo>
                      <a:pt x="703974" y="172822"/>
                      <a:pt x="1333195" y="618249"/>
                      <a:pt x="1729245" y="1222782"/>
                    </a:cubicBezTo>
                    <a:lnTo>
                      <a:pt x="1720672" y="1228268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06" name="Google Shape;4106;p19"/>
              <p:cNvSpPr/>
              <p:nvPr/>
            </p:nvSpPr>
            <p:spPr>
              <a:xfrm>
                <a:off x="3811257" y="4184408"/>
                <a:ext cx="143675" cy="224256"/>
              </a:xfrm>
              <a:custGeom>
                <a:avLst/>
                <a:gdLst/>
                <a:ahLst/>
                <a:cxnLst/>
                <a:rect l="l" t="t" r="r" b="b"/>
                <a:pathLst>
                  <a:path w="143675" h="224256" extrusionOk="0">
                    <a:moveTo>
                      <a:pt x="137846" y="224256"/>
                    </a:moveTo>
                    <a:cubicBezTo>
                      <a:pt x="61379" y="174879"/>
                      <a:pt x="9601" y="91554"/>
                      <a:pt x="0" y="1028"/>
                    </a:cubicBezTo>
                    <a:lnTo>
                      <a:pt x="10287" y="0"/>
                    </a:lnTo>
                    <a:cubicBezTo>
                      <a:pt x="19888" y="87440"/>
                      <a:pt x="69609" y="168364"/>
                      <a:pt x="143675" y="216027"/>
                    </a:cubicBezTo>
                    <a:lnTo>
                      <a:pt x="137846" y="224256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07" name="Google Shape;4107;p19"/>
              <p:cNvSpPr/>
              <p:nvPr/>
            </p:nvSpPr>
            <p:spPr>
              <a:xfrm>
                <a:off x="3708387" y="4408816"/>
                <a:ext cx="282206" cy="66028"/>
              </a:xfrm>
              <a:custGeom>
                <a:avLst/>
                <a:gdLst/>
                <a:ahLst/>
                <a:cxnLst/>
                <a:rect l="l" t="t" r="r" b="b"/>
                <a:pathLst>
                  <a:path w="282206" h="66028" extrusionOk="0">
                    <a:moveTo>
                      <a:pt x="280492" y="15965"/>
                    </a:moveTo>
                    <a:cubicBezTo>
                      <a:pt x="187223" y="191"/>
                      <a:pt x="86754" y="18365"/>
                      <a:pt x="5144" y="66028"/>
                    </a:cubicBezTo>
                    <a:lnTo>
                      <a:pt x="0" y="57113"/>
                    </a:lnTo>
                    <a:cubicBezTo>
                      <a:pt x="83668" y="8078"/>
                      <a:pt x="186538" y="-10439"/>
                      <a:pt x="282207" y="5678"/>
                    </a:cubicBezTo>
                    <a:lnTo>
                      <a:pt x="280492" y="15965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08" name="Google Shape;4108;p19"/>
              <p:cNvSpPr/>
              <p:nvPr/>
            </p:nvSpPr>
            <p:spPr>
              <a:xfrm>
                <a:off x="3234842" y="4440637"/>
                <a:ext cx="533209" cy="293586"/>
              </a:xfrm>
              <a:custGeom>
                <a:avLst/>
                <a:gdLst/>
                <a:ahLst/>
                <a:cxnLst/>
                <a:rect l="l" t="t" r="r" b="b"/>
                <a:pathLst>
                  <a:path w="533209" h="293586" extrusionOk="0">
                    <a:moveTo>
                      <a:pt x="533210" y="6775"/>
                    </a:moveTo>
                    <a:cubicBezTo>
                      <a:pt x="429997" y="-15171"/>
                      <a:pt x="321297" y="18434"/>
                      <a:pt x="232486" y="75355"/>
                    </a:cubicBezTo>
                    <a:cubicBezTo>
                      <a:pt x="143675" y="132276"/>
                      <a:pt x="71323" y="210801"/>
                      <a:pt x="0" y="288639"/>
                    </a:cubicBezTo>
                    <a:cubicBezTo>
                      <a:pt x="130645" y="305784"/>
                      <a:pt x="271577" y="279381"/>
                      <a:pt x="371704" y="193656"/>
                    </a:cubicBezTo>
                    <a:cubicBezTo>
                      <a:pt x="435140" y="138792"/>
                      <a:pt x="485889" y="76041"/>
                      <a:pt x="533210" y="6775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09" name="Google Shape;4109;p19"/>
              <p:cNvSpPr/>
              <p:nvPr/>
            </p:nvSpPr>
            <p:spPr>
              <a:xfrm>
                <a:off x="4069203" y="4206354"/>
                <a:ext cx="34547" cy="286664"/>
              </a:xfrm>
              <a:custGeom>
                <a:avLst/>
                <a:gdLst/>
                <a:ahLst/>
                <a:cxnLst/>
                <a:rect l="l" t="t" r="r" b="b"/>
                <a:pathLst>
                  <a:path w="34547" h="286664" extrusionOk="0">
                    <a:moveTo>
                      <a:pt x="34547" y="283236"/>
                    </a:moveTo>
                    <a:lnTo>
                      <a:pt x="24946" y="286665"/>
                    </a:lnTo>
                    <a:cubicBezTo>
                      <a:pt x="-8315" y="195453"/>
                      <a:pt x="-8315" y="91212"/>
                      <a:pt x="24946" y="0"/>
                    </a:cubicBezTo>
                    <a:lnTo>
                      <a:pt x="34547" y="3429"/>
                    </a:lnTo>
                    <a:cubicBezTo>
                      <a:pt x="1972" y="92240"/>
                      <a:pt x="1972" y="194425"/>
                      <a:pt x="34547" y="283236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10" name="Google Shape;4110;p19"/>
              <p:cNvSpPr/>
              <p:nvPr/>
            </p:nvSpPr>
            <p:spPr>
              <a:xfrm>
                <a:off x="4061696" y="3693033"/>
                <a:ext cx="233030" cy="575386"/>
              </a:xfrm>
              <a:custGeom>
                <a:avLst/>
                <a:gdLst/>
                <a:ahLst/>
                <a:cxnLst/>
                <a:rect l="l" t="t" r="r" b="b"/>
                <a:pathLst>
                  <a:path w="233030" h="575386" extrusionOk="0">
                    <a:moveTo>
                      <a:pt x="24224" y="575386"/>
                    </a:moveTo>
                    <a:cubicBezTo>
                      <a:pt x="-15895" y="477660"/>
                      <a:pt x="-2522" y="364846"/>
                      <a:pt x="37597" y="267119"/>
                    </a:cubicBezTo>
                    <a:cubicBezTo>
                      <a:pt x="77716" y="169393"/>
                      <a:pt x="141839" y="84011"/>
                      <a:pt x="205618" y="0"/>
                    </a:cubicBezTo>
                    <a:cubicBezTo>
                      <a:pt x="246080" y="125501"/>
                      <a:pt x="245394" y="268834"/>
                      <a:pt x="178872" y="382676"/>
                    </a:cubicBezTo>
                    <a:cubicBezTo>
                      <a:pt x="136695" y="455371"/>
                      <a:pt x="84231" y="516407"/>
                      <a:pt x="24224" y="575386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11" name="Google Shape;4111;p19"/>
              <p:cNvSpPr/>
              <p:nvPr/>
            </p:nvSpPr>
            <p:spPr>
              <a:xfrm>
                <a:off x="3490645" y="4284704"/>
                <a:ext cx="223570" cy="55724"/>
              </a:xfrm>
              <a:custGeom>
                <a:avLst/>
                <a:gdLst/>
                <a:ahLst/>
                <a:cxnLst/>
                <a:rect l="l" t="t" r="r" b="b"/>
                <a:pathLst>
                  <a:path w="223570" h="55724" extrusionOk="0">
                    <a:moveTo>
                      <a:pt x="222542" y="11490"/>
                    </a:moveTo>
                    <a:cubicBezTo>
                      <a:pt x="148133" y="4632"/>
                      <a:pt x="70637" y="20405"/>
                      <a:pt x="4801" y="55724"/>
                    </a:cubicBezTo>
                    <a:lnTo>
                      <a:pt x="0" y="46808"/>
                    </a:lnTo>
                    <a:cubicBezTo>
                      <a:pt x="67551" y="10804"/>
                      <a:pt x="147104" y="-5312"/>
                      <a:pt x="223571" y="1546"/>
                    </a:cubicBezTo>
                    <a:lnTo>
                      <a:pt x="222542" y="11490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12" name="Google Shape;4112;p19"/>
              <p:cNvSpPr/>
              <p:nvPr/>
            </p:nvSpPr>
            <p:spPr>
              <a:xfrm>
                <a:off x="3046247" y="4283592"/>
                <a:ext cx="496862" cy="190395"/>
              </a:xfrm>
              <a:custGeom>
                <a:avLst/>
                <a:gdLst/>
                <a:ahLst/>
                <a:cxnLst/>
                <a:rect l="l" t="t" r="r" b="b"/>
                <a:pathLst>
                  <a:path w="496862" h="190395" extrusionOk="0">
                    <a:moveTo>
                      <a:pt x="496862" y="28375"/>
                    </a:moveTo>
                    <a:cubicBezTo>
                      <a:pt x="415595" y="-12773"/>
                      <a:pt x="316840" y="-5572"/>
                      <a:pt x="231800" y="27004"/>
                    </a:cubicBezTo>
                    <a:cubicBezTo>
                      <a:pt x="146761" y="59579"/>
                      <a:pt x="72695" y="114786"/>
                      <a:pt x="0" y="169307"/>
                    </a:cubicBezTo>
                    <a:cubicBezTo>
                      <a:pt x="172479" y="226228"/>
                      <a:pt x="376161" y="164164"/>
                      <a:pt x="496862" y="28375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13" name="Google Shape;4113;p19"/>
              <p:cNvSpPr/>
              <p:nvPr/>
            </p:nvSpPr>
            <p:spPr>
              <a:xfrm>
                <a:off x="2949549" y="3981794"/>
                <a:ext cx="642937" cy="263992"/>
              </a:xfrm>
              <a:custGeom>
                <a:avLst/>
                <a:gdLst/>
                <a:ahLst/>
                <a:cxnLst/>
                <a:rect l="l" t="t" r="r" b="b"/>
                <a:pathLst>
                  <a:path w="642937" h="263992" extrusionOk="0">
                    <a:moveTo>
                      <a:pt x="226657" y="5789"/>
                    </a:moveTo>
                    <a:cubicBezTo>
                      <a:pt x="150533" y="-6898"/>
                      <a:pt x="75438" y="3046"/>
                      <a:pt x="0" y="18477"/>
                    </a:cubicBezTo>
                    <a:cubicBezTo>
                      <a:pt x="53492" y="109688"/>
                      <a:pt x="122758" y="202957"/>
                      <a:pt x="224599" y="231761"/>
                    </a:cubicBezTo>
                    <a:cubicBezTo>
                      <a:pt x="312039" y="256449"/>
                      <a:pt x="424853" y="244105"/>
                      <a:pt x="515036" y="241019"/>
                    </a:cubicBezTo>
                    <a:cubicBezTo>
                      <a:pt x="558927" y="239647"/>
                      <a:pt x="604876" y="242390"/>
                      <a:pt x="642938" y="263993"/>
                    </a:cubicBezTo>
                    <a:cubicBezTo>
                      <a:pt x="576415" y="226274"/>
                      <a:pt x="521894" y="159066"/>
                      <a:pt x="459829" y="113460"/>
                    </a:cubicBezTo>
                    <a:cubicBezTo>
                      <a:pt x="390220" y="62711"/>
                      <a:pt x="312725" y="20191"/>
                      <a:pt x="226657" y="5789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114" name="Google Shape;4114;p19"/>
            <p:cNvGrpSpPr/>
            <p:nvPr/>
          </p:nvGrpSpPr>
          <p:grpSpPr>
            <a:xfrm>
              <a:off x="730300" y="4303871"/>
              <a:ext cx="1070533" cy="738263"/>
              <a:chOff x="3756050" y="4002671"/>
              <a:chExt cx="1070533" cy="738263"/>
            </a:xfrm>
          </p:grpSpPr>
          <p:sp>
            <p:nvSpPr>
              <p:cNvPr id="4115" name="Google Shape;4115;p19"/>
              <p:cNvSpPr/>
              <p:nvPr/>
            </p:nvSpPr>
            <p:spPr>
              <a:xfrm>
                <a:off x="3756393" y="4002671"/>
                <a:ext cx="1070190" cy="737920"/>
              </a:xfrm>
              <a:custGeom>
                <a:avLst/>
                <a:gdLst/>
                <a:ahLst/>
                <a:cxnLst/>
                <a:rect l="l" t="t" r="r" b="b"/>
                <a:pathLst>
                  <a:path w="1070190" h="737920" extrusionOk="0">
                    <a:moveTo>
                      <a:pt x="1070191" y="737921"/>
                    </a:moveTo>
                    <a:cubicBezTo>
                      <a:pt x="861022" y="734834"/>
                      <a:pt x="612762" y="650824"/>
                      <a:pt x="425196" y="517436"/>
                    </a:cubicBezTo>
                    <a:cubicBezTo>
                      <a:pt x="237630" y="384391"/>
                      <a:pt x="69266" y="194424"/>
                      <a:pt x="0" y="0"/>
                    </a:cubicBezTo>
                    <a:cubicBezTo>
                      <a:pt x="148476" y="21945"/>
                      <a:pt x="306553" y="50749"/>
                      <a:pt x="451942" y="111099"/>
                    </a:cubicBezTo>
                    <a:cubicBezTo>
                      <a:pt x="682714" y="206768"/>
                      <a:pt x="885025" y="398792"/>
                      <a:pt x="977951" y="611390"/>
                    </a:cubicBezTo>
                    <a:cubicBezTo>
                      <a:pt x="998868" y="659054"/>
                      <a:pt x="1037615" y="693686"/>
                      <a:pt x="1070191" y="737921"/>
                    </a:cubicBezTo>
                    <a:close/>
                  </a:path>
                </a:pathLst>
              </a:custGeom>
              <a:solidFill>
                <a:srgbClr val="7D8C6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16" name="Google Shape;4116;p19"/>
              <p:cNvSpPr/>
              <p:nvPr/>
            </p:nvSpPr>
            <p:spPr>
              <a:xfrm>
                <a:off x="3756050" y="4003357"/>
                <a:ext cx="1070533" cy="737577"/>
              </a:xfrm>
              <a:custGeom>
                <a:avLst/>
                <a:gdLst/>
                <a:ahLst/>
                <a:cxnLst/>
                <a:rect l="l" t="t" r="r" b="b"/>
                <a:pathLst>
                  <a:path w="1070533" h="737577" extrusionOk="0">
                    <a:moveTo>
                      <a:pt x="1070191" y="737578"/>
                    </a:moveTo>
                    <a:cubicBezTo>
                      <a:pt x="1046874" y="724205"/>
                      <a:pt x="1023556" y="710146"/>
                      <a:pt x="1000239" y="696430"/>
                    </a:cubicBezTo>
                    <a:cubicBezTo>
                      <a:pt x="977265" y="682371"/>
                      <a:pt x="953948" y="668312"/>
                      <a:pt x="930973" y="654253"/>
                    </a:cubicBezTo>
                    <a:cubicBezTo>
                      <a:pt x="907999" y="639851"/>
                      <a:pt x="885025" y="625450"/>
                      <a:pt x="862051" y="611048"/>
                    </a:cubicBezTo>
                    <a:lnTo>
                      <a:pt x="793813" y="567157"/>
                    </a:lnTo>
                    <a:cubicBezTo>
                      <a:pt x="771182" y="552069"/>
                      <a:pt x="748551" y="537324"/>
                      <a:pt x="725919" y="522237"/>
                    </a:cubicBezTo>
                    <a:lnTo>
                      <a:pt x="658711" y="476288"/>
                    </a:lnTo>
                    <a:lnTo>
                      <a:pt x="591845" y="429997"/>
                    </a:lnTo>
                    <a:lnTo>
                      <a:pt x="525323" y="383362"/>
                    </a:lnTo>
                    <a:cubicBezTo>
                      <a:pt x="436855" y="320954"/>
                      <a:pt x="348729" y="257861"/>
                      <a:pt x="261290" y="194081"/>
                    </a:cubicBezTo>
                    <a:cubicBezTo>
                      <a:pt x="173850" y="130302"/>
                      <a:pt x="86754" y="65837"/>
                      <a:pt x="0" y="1029"/>
                    </a:cubicBezTo>
                    <a:lnTo>
                      <a:pt x="686" y="0"/>
                    </a:lnTo>
                    <a:cubicBezTo>
                      <a:pt x="88468" y="63437"/>
                      <a:pt x="176251" y="126530"/>
                      <a:pt x="264719" y="189281"/>
                    </a:cubicBezTo>
                    <a:cubicBezTo>
                      <a:pt x="352844" y="252032"/>
                      <a:pt x="441312" y="314439"/>
                      <a:pt x="530809" y="375818"/>
                    </a:cubicBezTo>
                    <a:lnTo>
                      <a:pt x="597675" y="421767"/>
                    </a:lnTo>
                    <a:lnTo>
                      <a:pt x="664883" y="467030"/>
                    </a:lnTo>
                    <a:lnTo>
                      <a:pt x="732434" y="512293"/>
                    </a:lnTo>
                    <a:cubicBezTo>
                      <a:pt x="755066" y="527380"/>
                      <a:pt x="777354" y="542468"/>
                      <a:pt x="799986" y="557555"/>
                    </a:cubicBezTo>
                    <a:lnTo>
                      <a:pt x="867537" y="602818"/>
                    </a:lnTo>
                    <a:cubicBezTo>
                      <a:pt x="890168" y="617906"/>
                      <a:pt x="912800" y="632651"/>
                      <a:pt x="935088" y="647738"/>
                    </a:cubicBezTo>
                    <a:lnTo>
                      <a:pt x="1070534" y="737235"/>
                    </a:lnTo>
                    <a:lnTo>
                      <a:pt x="1070191" y="737578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117" name="Google Shape;4117;p19"/>
            <p:cNvGrpSpPr/>
            <p:nvPr/>
          </p:nvGrpSpPr>
          <p:grpSpPr>
            <a:xfrm>
              <a:off x="345571" y="4939408"/>
              <a:ext cx="1981598" cy="1826331"/>
              <a:chOff x="3371316" y="4540681"/>
              <a:chExt cx="2368067" cy="1923669"/>
            </a:xfrm>
          </p:grpSpPr>
          <p:sp>
            <p:nvSpPr>
              <p:cNvPr id="4118" name="Google Shape;4118;p19"/>
              <p:cNvSpPr/>
              <p:nvPr/>
            </p:nvSpPr>
            <p:spPr>
              <a:xfrm>
                <a:off x="3562654" y="4540681"/>
                <a:ext cx="2176729" cy="1698726"/>
              </a:xfrm>
              <a:custGeom>
                <a:avLst/>
                <a:gdLst/>
                <a:ahLst/>
                <a:cxnLst/>
                <a:rect l="l" t="t" r="r" b="b"/>
                <a:pathLst>
                  <a:path w="2176729" h="1698726" extrusionOk="0">
                    <a:moveTo>
                      <a:pt x="2176729" y="17488"/>
                    </a:moveTo>
                    <a:cubicBezTo>
                      <a:pt x="1751190" y="186538"/>
                      <a:pt x="1347254" y="418681"/>
                      <a:pt x="976236" y="707403"/>
                    </a:cubicBezTo>
                    <a:cubicBezTo>
                      <a:pt x="605219" y="996125"/>
                      <a:pt x="282207" y="1329766"/>
                      <a:pt x="16116" y="1698727"/>
                    </a:cubicBezTo>
                    <a:lnTo>
                      <a:pt x="0" y="1689126"/>
                    </a:lnTo>
                    <a:cubicBezTo>
                      <a:pt x="267462" y="1318108"/>
                      <a:pt x="592188" y="982752"/>
                      <a:pt x="964921" y="693001"/>
                    </a:cubicBezTo>
                    <a:cubicBezTo>
                      <a:pt x="1337653" y="402908"/>
                      <a:pt x="1743647" y="169736"/>
                      <a:pt x="2171243" y="0"/>
                    </a:cubicBezTo>
                    <a:lnTo>
                      <a:pt x="2176729" y="17488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19" name="Google Shape;4119;p19"/>
              <p:cNvSpPr/>
              <p:nvPr/>
            </p:nvSpPr>
            <p:spPr>
              <a:xfrm>
                <a:off x="3371316" y="5931827"/>
                <a:ext cx="441655" cy="532523"/>
              </a:xfrm>
              <a:custGeom>
                <a:avLst/>
                <a:gdLst/>
                <a:ahLst/>
                <a:cxnLst/>
                <a:rect l="l" t="t" r="r" b="b"/>
                <a:pathLst>
                  <a:path w="441655" h="532523" extrusionOk="0">
                    <a:moveTo>
                      <a:pt x="441655" y="0"/>
                    </a:moveTo>
                    <a:cubicBezTo>
                      <a:pt x="386791" y="220828"/>
                      <a:pt x="216370" y="426224"/>
                      <a:pt x="0" y="532523"/>
                    </a:cubicBezTo>
                    <a:cubicBezTo>
                      <a:pt x="60693" y="321640"/>
                      <a:pt x="241745" y="117958"/>
                      <a:pt x="441655" y="0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20" name="Google Shape;4120;p19"/>
              <p:cNvSpPr/>
              <p:nvPr/>
            </p:nvSpPr>
            <p:spPr>
              <a:xfrm>
                <a:off x="3919790" y="5748718"/>
                <a:ext cx="122238" cy="575043"/>
              </a:xfrm>
              <a:custGeom>
                <a:avLst/>
                <a:gdLst/>
                <a:ahLst/>
                <a:cxnLst/>
                <a:rect l="l" t="t" r="r" b="b"/>
                <a:pathLst>
                  <a:path w="122238" h="575043" extrusionOk="0">
                    <a:moveTo>
                      <a:pt x="45429" y="0"/>
                    </a:moveTo>
                    <a:cubicBezTo>
                      <a:pt x="-31723" y="197853"/>
                      <a:pt x="-9435" y="417309"/>
                      <a:pt x="103379" y="575043"/>
                    </a:cubicBezTo>
                    <a:cubicBezTo>
                      <a:pt x="138012" y="370332"/>
                      <a:pt x="128411" y="176936"/>
                      <a:pt x="45429" y="0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21" name="Google Shape;4121;p19"/>
              <p:cNvSpPr/>
              <p:nvPr/>
            </p:nvSpPr>
            <p:spPr>
              <a:xfrm>
                <a:off x="4098003" y="5602300"/>
                <a:ext cx="184242" cy="779754"/>
              </a:xfrm>
              <a:custGeom>
                <a:avLst/>
                <a:gdLst/>
                <a:ahLst/>
                <a:cxnLst/>
                <a:rect l="l" t="t" r="r" b="b"/>
                <a:pathLst>
                  <a:path w="184242" h="779754" extrusionOk="0">
                    <a:moveTo>
                      <a:pt x="16378" y="0"/>
                    </a:moveTo>
                    <a:cubicBezTo>
                      <a:pt x="-32314" y="280149"/>
                      <a:pt x="28722" y="563384"/>
                      <a:pt x="184056" y="779754"/>
                    </a:cubicBezTo>
                    <a:cubicBezTo>
                      <a:pt x="187828" y="503034"/>
                      <a:pt x="134335" y="238658"/>
                      <a:pt x="16378" y="0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22" name="Google Shape;4122;p19"/>
              <p:cNvSpPr/>
              <p:nvPr/>
            </p:nvSpPr>
            <p:spPr>
              <a:xfrm>
                <a:off x="4224086" y="5481942"/>
                <a:ext cx="284173" cy="810958"/>
              </a:xfrm>
              <a:custGeom>
                <a:avLst/>
                <a:gdLst/>
                <a:ahLst/>
                <a:cxnLst/>
                <a:rect l="l" t="t" r="r" b="b"/>
                <a:pathLst>
                  <a:path w="284173" h="810958" extrusionOk="0">
                    <a:moveTo>
                      <a:pt x="22" y="0"/>
                    </a:moveTo>
                    <a:cubicBezTo>
                      <a:pt x="-1693" y="300038"/>
                      <a:pt x="97063" y="587731"/>
                      <a:pt x="278114" y="810959"/>
                    </a:cubicBezTo>
                    <a:cubicBezTo>
                      <a:pt x="311718" y="497548"/>
                      <a:pt x="203705" y="218428"/>
                      <a:pt x="22" y="0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23" name="Google Shape;4123;p19"/>
              <p:cNvSpPr/>
              <p:nvPr/>
            </p:nvSpPr>
            <p:spPr>
              <a:xfrm>
                <a:off x="4362983" y="5387644"/>
                <a:ext cx="342917" cy="617220"/>
              </a:xfrm>
              <a:custGeom>
                <a:avLst/>
                <a:gdLst/>
                <a:ahLst/>
                <a:cxnLst/>
                <a:rect l="l" t="t" r="r" b="b"/>
                <a:pathLst>
                  <a:path w="342917" h="617220" extrusionOk="0">
                    <a:moveTo>
                      <a:pt x="0" y="0"/>
                    </a:moveTo>
                    <a:cubicBezTo>
                      <a:pt x="54864" y="235230"/>
                      <a:pt x="173850" y="449542"/>
                      <a:pt x="342900" y="617220"/>
                    </a:cubicBezTo>
                    <a:cubicBezTo>
                      <a:pt x="344614" y="351473"/>
                      <a:pt x="217399" y="139903"/>
                      <a:pt x="0" y="0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24" name="Google Shape;4124;p19"/>
              <p:cNvSpPr/>
              <p:nvPr/>
            </p:nvSpPr>
            <p:spPr>
              <a:xfrm>
                <a:off x="4524146" y="5254256"/>
                <a:ext cx="381304" cy="400849"/>
              </a:xfrm>
              <a:custGeom>
                <a:avLst/>
                <a:gdLst/>
                <a:ahLst/>
                <a:cxnLst/>
                <a:rect l="l" t="t" r="r" b="b"/>
                <a:pathLst>
                  <a:path w="381304" h="400849" extrusionOk="0">
                    <a:moveTo>
                      <a:pt x="0" y="0"/>
                    </a:moveTo>
                    <a:cubicBezTo>
                      <a:pt x="56236" y="183108"/>
                      <a:pt x="197511" y="331584"/>
                      <a:pt x="381305" y="400850"/>
                    </a:cubicBezTo>
                    <a:cubicBezTo>
                      <a:pt x="335699" y="216713"/>
                      <a:pt x="189967" y="49034"/>
                      <a:pt x="0" y="0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25" name="Google Shape;4125;p19"/>
              <p:cNvSpPr/>
              <p:nvPr/>
            </p:nvSpPr>
            <p:spPr>
              <a:xfrm>
                <a:off x="4684966" y="5120160"/>
                <a:ext cx="430682" cy="198895"/>
              </a:xfrm>
              <a:custGeom>
                <a:avLst/>
                <a:gdLst/>
                <a:ahLst/>
                <a:cxnLst/>
                <a:rect l="l" t="t" r="r" b="b"/>
                <a:pathLst>
                  <a:path w="430682" h="198895" extrusionOk="0">
                    <a:moveTo>
                      <a:pt x="0" y="5509"/>
                    </a:moveTo>
                    <a:cubicBezTo>
                      <a:pt x="93269" y="133411"/>
                      <a:pt x="257861" y="206791"/>
                      <a:pt x="430682" y="198219"/>
                    </a:cubicBezTo>
                    <a:cubicBezTo>
                      <a:pt x="361417" y="50429"/>
                      <a:pt x="178994" y="-21237"/>
                      <a:pt x="0" y="5509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26" name="Google Shape;4126;p19"/>
              <p:cNvSpPr/>
              <p:nvPr/>
            </p:nvSpPr>
            <p:spPr>
              <a:xfrm>
                <a:off x="3475901" y="5717002"/>
                <a:ext cx="497205" cy="145945"/>
              </a:xfrm>
              <a:custGeom>
                <a:avLst/>
                <a:gdLst/>
                <a:ahLst/>
                <a:cxnLst/>
                <a:rect l="l" t="t" r="r" b="b"/>
                <a:pathLst>
                  <a:path w="497205" h="145945" extrusionOk="0">
                    <a:moveTo>
                      <a:pt x="0" y="111269"/>
                    </a:moveTo>
                    <a:cubicBezTo>
                      <a:pt x="150533" y="176763"/>
                      <a:pt x="350787" y="147617"/>
                      <a:pt x="497205" y="39603"/>
                    </a:cubicBezTo>
                    <a:cubicBezTo>
                      <a:pt x="351473" y="-35492"/>
                      <a:pt x="146075" y="513"/>
                      <a:pt x="0" y="111269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27" name="Google Shape;4127;p19"/>
              <p:cNvSpPr/>
              <p:nvPr/>
            </p:nvSpPr>
            <p:spPr>
              <a:xfrm>
                <a:off x="3470414" y="5507739"/>
                <a:ext cx="641565" cy="124611"/>
              </a:xfrm>
              <a:custGeom>
                <a:avLst/>
                <a:gdLst/>
                <a:ahLst/>
                <a:cxnLst/>
                <a:rect l="l" t="t" r="r" b="b"/>
                <a:pathLst>
                  <a:path w="641565" h="124611" extrusionOk="0">
                    <a:moveTo>
                      <a:pt x="0" y="37296"/>
                    </a:moveTo>
                    <a:cubicBezTo>
                      <a:pt x="187566" y="129879"/>
                      <a:pt x="420052" y="149768"/>
                      <a:pt x="641566" y="92503"/>
                    </a:cubicBezTo>
                    <a:cubicBezTo>
                      <a:pt x="451942" y="-7624"/>
                      <a:pt x="226657" y="-27169"/>
                      <a:pt x="0" y="37296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28" name="Google Shape;4128;p19"/>
              <p:cNvSpPr/>
              <p:nvPr/>
            </p:nvSpPr>
            <p:spPr>
              <a:xfrm>
                <a:off x="3551339" y="5345192"/>
                <a:ext cx="688886" cy="163107"/>
              </a:xfrm>
              <a:custGeom>
                <a:avLst/>
                <a:gdLst/>
                <a:ahLst/>
                <a:cxnLst/>
                <a:rect l="l" t="t" r="r" b="b"/>
                <a:pathLst>
                  <a:path w="688886" h="163107" extrusionOk="0">
                    <a:moveTo>
                      <a:pt x="0" y="10219"/>
                    </a:moveTo>
                    <a:cubicBezTo>
                      <a:pt x="184480" y="146351"/>
                      <a:pt x="440969" y="195385"/>
                      <a:pt x="688886" y="141893"/>
                    </a:cubicBezTo>
                    <a:cubicBezTo>
                      <a:pt x="494462" y="24621"/>
                      <a:pt x="244145" y="-22699"/>
                      <a:pt x="0" y="10219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29" name="Google Shape;4129;p19"/>
              <p:cNvSpPr/>
              <p:nvPr/>
            </p:nvSpPr>
            <p:spPr>
              <a:xfrm>
                <a:off x="3759822" y="5171256"/>
                <a:ext cx="593217" cy="227052"/>
              </a:xfrm>
              <a:custGeom>
                <a:avLst/>
                <a:gdLst/>
                <a:ahLst/>
                <a:cxnLst/>
                <a:rect l="l" t="t" r="r" b="b"/>
                <a:pathLst>
                  <a:path w="593217" h="227052" extrusionOk="0">
                    <a:moveTo>
                      <a:pt x="0" y="9277"/>
                    </a:moveTo>
                    <a:cubicBezTo>
                      <a:pt x="130645" y="173869"/>
                      <a:pt x="362445" y="255479"/>
                      <a:pt x="593217" y="218103"/>
                    </a:cubicBezTo>
                    <a:cubicBezTo>
                      <a:pt x="451256" y="43567"/>
                      <a:pt x="246545" y="-27071"/>
                      <a:pt x="0" y="9277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30" name="Google Shape;4130;p19"/>
              <p:cNvSpPr/>
              <p:nvPr/>
            </p:nvSpPr>
            <p:spPr>
              <a:xfrm>
                <a:off x="4009796" y="4993309"/>
                <a:ext cx="522922" cy="246888"/>
              </a:xfrm>
              <a:custGeom>
                <a:avLst/>
                <a:gdLst/>
                <a:ahLst/>
                <a:cxnLst/>
                <a:rect l="l" t="t" r="r" b="b"/>
                <a:pathLst>
                  <a:path w="522922" h="246888" extrusionOk="0">
                    <a:moveTo>
                      <a:pt x="0" y="0"/>
                    </a:moveTo>
                    <a:cubicBezTo>
                      <a:pt x="142646" y="141275"/>
                      <a:pt x="327470" y="228715"/>
                      <a:pt x="522922" y="246888"/>
                    </a:cubicBezTo>
                    <a:cubicBezTo>
                      <a:pt x="374447" y="74410"/>
                      <a:pt x="219456" y="21946"/>
                      <a:pt x="0" y="0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31" name="Google Shape;4131;p19"/>
              <p:cNvSpPr/>
              <p:nvPr/>
            </p:nvSpPr>
            <p:spPr>
              <a:xfrm>
                <a:off x="4241939" y="4851692"/>
                <a:ext cx="444741" cy="275290"/>
              </a:xfrm>
              <a:custGeom>
                <a:avLst/>
                <a:gdLst/>
                <a:ahLst/>
                <a:cxnLst/>
                <a:rect l="l" t="t" r="r" b="b"/>
                <a:pathLst>
                  <a:path w="444741" h="275290" extrusionOk="0">
                    <a:moveTo>
                      <a:pt x="0" y="0"/>
                    </a:moveTo>
                    <a:cubicBezTo>
                      <a:pt x="51778" y="178651"/>
                      <a:pt x="243459" y="295922"/>
                      <a:pt x="444741" y="272263"/>
                    </a:cubicBezTo>
                    <a:cubicBezTo>
                      <a:pt x="345986" y="136131"/>
                      <a:pt x="175565" y="32918"/>
                      <a:pt x="0" y="0"/>
                    </a:cubicBez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132" name="Google Shape;4132;p19"/>
            <p:cNvGrpSpPr/>
            <p:nvPr/>
          </p:nvGrpSpPr>
          <p:grpSpPr>
            <a:xfrm>
              <a:off x="2199626" y="5694331"/>
              <a:ext cx="1002639" cy="772235"/>
              <a:chOff x="5225376" y="5393131"/>
              <a:chExt cx="1002639" cy="772235"/>
            </a:xfrm>
          </p:grpSpPr>
          <p:sp>
            <p:nvSpPr>
              <p:cNvPr id="4133" name="Google Shape;4133;p19"/>
              <p:cNvSpPr/>
              <p:nvPr/>
            </p:nvSpPr>
            <p:spPr>
              <a:xfrm>
                <a:off x="5225376" y="5394159"/>
                <a:ext cx="1002296" cy="771207"/>
              </a:xfrm>
              <a:custGeom>
                <a:avLst/>
                <a:gdLst/>
                <a:ahLst/>
                <a:cxnLst/>
                <a:rect l="l" t="t" r="r" b="b"/>
                <a:pathLst>
                  <a:path w="1002296" h="771207" extrusionOk="0">
                    <a:moveTo>
                      <a:pt x="1002297" y="0"/>
                    </a:moveTo>
                    <a:cubicBezTo>
                      <a:pt x="957720" y="218770"/>
                      <a:pt x="818502" y="439598"/>
                      <a:pt x="638823" y="572300"/>
                    </a:cubicBezTo>
                    <a:cubicBezTo>
                      <a:pt x="459143" y="705002"/>
                      <a:pt x="222199" y="789699"/>
                      <a:pt x="0" y="767753"/>
                    </a:cubicBezTo>
                    <a:cubicBezTo>
                      <a:pt x="52807" y="621678"/>
                      <a:pt x="114872" y="469430"/>
                      <a:pt x="208483" y="345301"/>
                    </a:cubicBezTo>
                    <a:cubicBezTo>
                      <a:pt x="356616" y="148476"/>
                      <a:pt x="602475" y="29489"/>
                      <a:pt x="848678" y="34976"/>
                    </a:cubicBezTo>
                    <a:cubicBezTo>
                      <a:pt x="903885" y="36691"/>
                      <a:pt x="948804" y="12688"/>
                      <a:pt x="1002297" y="0"/>
                    </a:cubicBezTo>
                    <a:close/>
                  </a:path>
                </a:pathLst>
              </a:custGeom>
              <a:solidFill>
                <a:srgbClr val="A6BA8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34" name="Google Shape;4134;p19"/>
              <p:cNvSpPr/>
              <p:nvPr/>
            </p:nvSpPr>
            <p:spPr>
              <a:xfrm>
                <a:off x="5226062" y="5393131"/>
                <a:ext cx="1001953" cy="769124"/>
              </a:xfrm>
              <a:custGeom>
                <a:avLst/>
                <a:gdLst/>
                <a:ahLst/>
                <a:cxnLst/>
                <a:rect l="l" t="t" r="r" b="b"/>
                <a:pathLst>
                  <a:path w="1001953" h="769124" extrusionOk="0">
                    <a:moveTo>
                      <a:pt x="1001954" y="1715"/>
                    </a:moveTo>
                    <a:cubicBezTo>
                      <a:pt x="982752" y="19888"/>
                      <a:pt x="963206" y="37376"/>
                      <a:pt x="944004" y="55207"/>
                    </a:cubicBezTo>
                    <a:cubicBezTo>
                      <a:pt x="924459" y="72695"/>
                      <a:pt x="904570" y="90182"/>
                      <a:pt x="885025" y="107670"/>
                    </a:cubicBezTo>
                    <a:cubicBezTo>
                      <a:pt x="865137" y="124815"/>
                      <a:pt x="844906" y="141960"/>
                      <a:pt x="825018" y="159105"/>
                    </a:cubicBezTo>
                    <a:lnTo>
                      <a:pt x="764324" y="209512"/>
                    </a:lnTo>
                    <a:cubicBezTo>
                      <a:pt x="743750" y="225971"/>
                      <a:pt x="723519" y="242773"/>
                      <a:pt x="702945" y="258890"/>
                    </a:cubicBezTo>
                    <a:lnTo>
                      <a:pt x="640537" y="307238"/>
                    </a:lnTo>
                    <a:lnTo>
                      <a:pt x="577444" y="354902"/>
                    </a:lnTo>
                    <a:lnTo>
                      <a:pt x="514350" y="402221"/>
                    </a:lnTo>
                    <a:cubicBezTo>
                      <a:pt x="429997" y="464972"/>
                      <a:pt x="344615" y="527037"/>
                      <a:pt x="259233" y="588074"/>
                    </a:cubicBezTo>
                    <a:cubicBezTo>
                      <a:pt x="173508" y="649109"/>
                      <a:pt x="87097" y="709117"/>
                      <a:pt x="686" y="769124"/>
                    </a:cubicBezTo>
                    <a:lnTo>
                      <a:pt x="0" y="767753"/>
                    </a:lnTo>
                    <a:cubicBezTo>
                      <a:pt x="85382" y="706374"/>
                      <a:pt x="170421" y="644309"/>
                      <a:pt x="255118" y="581901"/>
                    </a:cubicBezTo>
                    <a:cubicBezTo>
                      <a:pt x="339814" y="519494"/>
                      <a:pt x="424167" y="456743"/>
                      <a:pt x="507492" y="392621"/>
                    </a:cubicBezTo>
                    <a:lnTo>
                      <a:pt x="569900" y="344271"/>
                    </a:lnTo>
                    <a:lnTo>
                      <a:pt x="631965" y="295580"/>
                    </a:lnTo>
                    <a:lnTo>
                      <a:pt x="693687" y="246545"/>
                    </a:lnTo>
                    <a:cubicBezTo>
                      <a:pt x="714261" y="230086"/>
                      <a:pt x="734835" y="213969"/>
                      <a:pt x="755409" y="197510"/>
                    </a:cubicBezTo>
                    <a:lnTo>
                      <a:pt x="817131" y="148475"/>
                    </a:lnTo>
                    <a:cubicBezTo>
                      <a:pt x="837705" y="132017"/>
                      <a:pt x="857936" y="115557"/>
                      <a:pt x="878510" y="99098"/>
                    </a:cubicBezTo>
                    <a:lnTo>
                      <a:pt x="1001268" y="0"/>
                    </a:lnTo>
                    <a:lnTo>
                      <a:pt x="1001954" y="1715"/>
                    </a:lnTo>
                    <a:close/>
                  </a:path>
                </a:pathLst>
              </a:custGeom>
              <a:solidFill>
                <a:srgbClr val="4C262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35" name="Google Shape;4135;p19"/>
              <p:cNvSpPr/>
              <p:nvPr/>
            </p:nvSpPr>
            <p:spPr>
              <a:xfrm>
                <a:off x="5538444" y="5748032"/>
                <a:ext cx="255117" cy="49291"/>
              </a:xfrm>
              <a:custGeom>
                <a:avLst/>
                <a:gdLst/>
                <a:ahLst/>
                <a:cxnLst/>
                <a:rect l="l" t="t" r="r" b="b"/>
                <a:pathLst>
                  <a:path w="255117" h="49291" extrusionOk="0">
                    <a:moveTo>
                      <a:pt x="255117" y="1028"/>
                    </a:moveTo>
                    <a:cubicBezTo>
                      <a:pt x="250317" y="4115"/>
                      <a:pt x="245516" y="6858"/>
                      <a:pt x="240716" y="9258"/>
                    </a:cubicBezTo>
                    <a:cubicBezTo>
                      <a:pt x="235915" y="11658"/>
                      <a:pt x="230772" y="14059"/>
                      <a:pt x="225971" y="16459"/>
                    </a:cubicBezTo>
                    <a:cubicBezTo>
                      <a:pt x="220827" y="18860"/>
                      <a:pt x="216027" y="20917"/>
                      <a:pt x="210884" y="22974"/>
                    </a:cubicBezTo>
                    <a:cubicBezTo>
                      <a:pt x="205740" y="25031"/>
                      <a:pt x="200597" y="26746"/>
                      <a:pt x="195453" y="28803"/>
                    </a:cubicBezTo>
                    <a:cubicBezTo>
                      <a:pt x="185166" y="32232"/>
                      <a:pt x="174536" y="34976"/>
                      <a:pt x="163563" y="37376"/>
                    </a:cubicBezTo>
                    <a:cubicBezTo>
                      <a:pt x="152591" y="39434"/>
                      <a:pt x="141960" y="41148"/>
                      <a:pt x="130988" y="42863"/>
                    </a:cubicBezTo>
                    <a:cubicBezTo>
                      <a:pt x="120015" y="44577"/>
                      <a:pt x="109385" y="45948"/>
                      <a:pt x="98412" y="46977"/>
                    </a:cubicBezTo>
                    <a:cubicBezTo>
                      <a:pt x="87440" y="48006"/>
                      <a:pt x="76467" y="48692"/>
                      <a:pt x="65494" y="49034"/>
                    </a:cubicBezTo>
                    <a:cubicBezTo>
                      <a:pt x="43548" y="49721"/>
                      <a:pt x="21603" y="49034"/>
                      <a:pt x="0" y="46977"/>
                    </a:cubicBezTo>
                    <a:lnTo>
                      <a:pt x="0" y="45605"/>
                    </a:lnTo>
                    <a:cubicBezTo>
                      <a:pt x="21603" y="45605"/>
                      <a:pt x="43205" y="44234"/>
                      <a:pt x="64808" y="41834"/>
                    </a:cubicBezTo>
                    <a:cubicBezTo>
                      <a:pt x="75438" y="40462"/>
                      <a:pt x="86068" y="39090"/>
                      <a:pt x="96698" y="37376"/>
                    </a:cubicBezTo>
                    <a:cubicBezTo>
                      <a:pt x="107328" y="35661"/>
                      <a:pt x="117957" y="33604"/>
                      <a:pt x="128588" y="31204"/>
                    </a:cubicBezTo>
                    <a:cubicBezTo>
                      <a:pt x="139217" y="28803"/>
                      <a:pt x="149504" y="26060"/>
                      <a:pt x="159791" y="22974"/>
                    </a:cubicBezTo>
                    <a:cubicBezTo>
                      <a:pt x="170078" y="19888"/>
                      <a:pt x="180365" y="17145"/>
                      <a:pt x="190995" y="14744"/>
                    </a:cubicBezTo>
                    <a:lnTo>
                      <a:pt x="206769" y="10973"/>
                    </a:lnTo>
                    <a:cubicBezTo>
                      <a:pt x="211912" y="9601"/>
                      <a:pt x="217056" y="8229"/>
                      <a:pt x="222542" y="7201"/>
                    </a:cubicBezTo>
                    <a:cubicBezTo>
                      <a:pt x="227685" y="5829"/>
                      <a:pt x="233172" y="4800"/>
                      <a:pt x="238316" y="3429"/>
                    </a:cubicBezTo>
                    <a:cubicBezTo>
                      <a:pt x="243459" y="2057"/>
                      <a:pt x="248945" y="1028"/>
                      <a:pt x="254432" y="0"/>
                    </a:cubicBezTo>
                    <a:lnTo>
                      <a:pt x="255117" y="1028"/>
                    </a:lnTo>
                    <a:close/>
                  </a:path>
                </a:pathLst>
              </a:custGeom>
              <a:solidFill>
                <a:srgbClr val="4C262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36" name="Google Shape;4136;p19"/>
              <p:cNvSpPr/>
              <p:nvPr/>
            </p:nvSpPr>
            <p:spPr>
              <a:xfrm>
                <a:off x="5616282" y="5821070"/>
                <a:ext cx="92583" cy="244145"/>
              </a:xfrm>
              <a:custGeom>
                <a:avLst/>
                <a:gdLst/>
                <a:ahLst/>
                <a:cxnLst/>
                <a:rect l="l" t="t" r="r" b="b"/>
                <a:pathLst>
                  <a:path w="92583" h="244145" extrusionOk="0">
                    <a:moveTo>
                      <a:pt x="92583" y="2057"/>
                    </a:moveTo>
                    <a:cubicBezTo>
                      <a:pt x="78524" y="19202"/>
                      <a:pt x="69266" y="38405"/>
                      <a:pt x="60008" y="58293"/>
                    </a:cubicBezTo>
                    <a:cubicBezTo>
                      <a:pt x="58636" y="60694"/>
                      <a:pt x="57607" y="63094"/>
                      <a:pt x="56579" y="65494"/>
                    </a:cubicBezTo>
                    <a:lnTo>
                      <a:pt x="53150" y="72695"/>
                    </a:lnTo>
                    <a:lnTo>
                      <a:pt x="49721" y="79896"/>
                    </a:lnTo>
                    <a:cubicBezTo>
                      <a:pt x="48349" y="82296"/>
                      <a:pt x="47320" y="84697"/>
                      <a:pt x="46292" y="87097"/>
                    </a:cubicBezTo>
                    <a:cubicBezTo>
                      <a:pt x="43891" y="91897"/>
                      <a:pt x="41491" y="97041"/>
                      <a:pt x="39434" y="101842"/>
                    </a:cubicBezTo>
                    <a:cubicBezTo>
                      <a:pt x="37033" y="106642"/>
                      <a:pt x="34976" y="111785"/>
                      <a:pt x="32919" y="116929"/>
                    </a:cubicBezTo>
                    <a:cubicBezTo>
                      <a:pt x="30861" y="122072"/>
                      <a:pt x="29147" y="127216"/>
                      <a:pt x="27089" y="132359"/>
                    </a:cubicBezTo>
                    <a:cubicBezTo>
                      <a:pt x="25375" y="137503"/>
                      <a:pt x="23317" y="142646"/>
                      <a:pt x="21946" y="147790"/>
                    </a:cubicBezTo>
                    <a:lnTo>
                      <a:pt x="19545" y="155677"/>
                    </a:lnTo>
                    <a:lnTo>
                      <a:pt x="17145" y="163564"/>
                    </a:lnTo>
                    <a:cubicBezTo>
                      <a:pt x="15431" y="168707"/>
                      <a:pt x="14402" y="174193"/>
                      <a:pt x="13030" y="179337"/>
                    </a:cubicBezTo>
                    <a:cubicBezTo>
                      <a:pt x="7544" y="200597"/>
                      <a:pt x="4115" y="222199"/>
                      <a:pt x="1372" y="244145"/>
                    </a:cubicBezTo>
                    <a:lnTo>
                      <a:pt x="0" y="244145"/>
                    </a:lnTo>
                    <a:cubicBezTo>
                      <a:pt x="343" y="221857"/>
                      <a:pt x="2400" y="199911"/>
                      <a:pt x="5829" y="177622"/>
                    </a:cubicBezTo>
                    <a:cubicBezTo>
                      <a:pt x="6858" y="172136"/>
                      <a:pt x="7544" y="166649"/>
                      <a:pt x="8916" y="161163"/>
                    </a:cubicBezTo>
                    <a:lnTo>
                      <a:pt x="10630" y="152933"/>
                    </a:lnTo>
                    <a:lnTo>
                      <a:pt x="12687" y="144704"/>
                    </a:lnTo>
                    <a:cubicBezTo>
                      <a:pt x="14059" y="139217"/>
                      <a:pt x="15431" y="134074"/>
                      <a:pt x="17145" y="128588"/>
                    </a:cubicBezTo>
                    <a:cubicBezTo>
                      <a:pt x="18860" y="123101"/>
                      <a:pt x="20231" y="117958"/>
                      <a:pt x="21946" y="112471"/>
                    </a:cubicBezTo>
                    <a:cubicBezTo>
                      <a:pt x="25375" y="101842"/>
                      <a:pt x="28804" y="91211"/>
                      <a:pt x="32919" y="80582"/>
                    </a:cubicBezTo>
                    <a:cubicBezTo>
                      <a:pt x="34976" y="75438"/>
                      <a:pt x="37376" y="70295"/>
                      <a:pt x="39434" y="65151"/>
                    </a:cubicBezTo>
                    <a:cubicBezTo>
                      <a:pt x="41834" y="60008"/>
                      <a:pt x="44577" y="55207"/>
                      <a:pt x="47320" y="50407"/>
                    </a:cubicBezTo>
                    <a:cubicBezTo>
                      <a:pt x="52807" y="40805"/>
                      <a:pt x="58979" y="31204"/>
                      <a:pt x="66180" y="22289"/>
                    </a:cubicBezTo>
                    <a:cubicBezTo>
                      <a:pt x="73381" y="13373"/>
                      <a:pt x="81953" y="5486"/>
                      <a:pt x="91897" y="0"/>
                    </a:cubicBezTo>
                    <a:lnTo>
                      <a:pt x="92583" y="2057"/>
                    </a:lnTo>
                    <a:close/>
                  </a:path>
                </a:pathLst>
              </a:custGeom>
              <a:solidFill>
                <a:srgbClr val="4C262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37" name="Google Shape;4137;p19"/>
              <p:cNvSpPr/>
              <p:nvPr/>
            </p:nvSpPr>
            <p:spPr>
              <a:xfrm>
                <a:off x="5478780" y="5929426"/>
                <a:ext cx="75095" cy="171793"/>
              </a:xfrm>
              <a:custGeom>
                <a:avLst/>
                <a:gdLst/>
                <a:ahLst/>
                <a:cxnLst/>
                <a:rect l="l" t="t" r="r" b="b"/>
                <a:pathLst>
                  <a:path w="75095" h="171793" extrusionOk="0">
                    <a:moveTo>
                      <a:pt x="75095" y="686"/>
                    </a:moveTo>
                    <a:cubicBezTo>
                      <a:pt x="74066" y="4801"/>
                      <a:pt x="73038" y="8573"/>
                      <a:pt x="72009" y="12345"/>
                    </a:cubicBezTo>
                    <a:cubicBezTo>
                      <a:pt x="70637" y="16117"/>
                      <a:pt x="69609" y="19888"/>
                      <a:pt x="68237" y="23317"/>
                    </a:cubicBezTo>
                    <a:cubicBezTo>
                      <a:pt x="66866" y="27089"/>
                      <a:pt x="65494" y="30518"/>
                      <a:pt x="64122" y="34290"/>
                    </a:cubicBezTo>
                    <a:cubicBezTo>
                      <a:pt x="62751" y="38062"/>
                      <a:pt x="61379" y="41491"/>
                      <a:pt x="59665" y="44920"/>
                    </a:cubicBezTo>
                    <a:cubicBezTo>
                      <a:pt x="56579" y="52121"/>
                      <a:pt x="53492" y="58979"/>
                      <a:pt x="49721" y="65837"/>
                    </a:cubicBezTo>
                    <a:cubicBezTo>
                      <a:pt x="45949" y="72695"/>
                      <a:pt x="42520" y="79553"/>
                      <a:pt x="39091" y="86411"/>
                    </a:cubicBezTo>
                    <a:cubicBezTo>
                      <a:pt x="35662" y="93269"/>
                      <a:pt x="32576" y="100470"/>
                      <a:pt x="29147" y="107328"/>
                    </a:cubicBezTo>
                    <a:cubicBezTo>
                      <a:pt x="26060" y="114529"/>
                      <a:pt x="22631" y="121387"/>
                      <a:pt x="19545" y="128588"/>
                    </a:cubicBezTo>
                    <a:cubicBezTo>
                      <a:pt x="13030" y="142647"/>
                      <a:pt x="7201" y="157048"/>
                      <a:pt x="1372" y="171793"/>
                    </a:cubicBezTo>
                    <a:lnTo>
                      <a:pt x="0" y="171450"/>
                    </a:lnTo>
                    <a:cubicBezTo>
                      <a:pt x="3429" y="156363"/>
                      <a:pt x="7887" y="141275"/>
                      <a:pt x="12344" y="126187"/>
                    </a:cubicBezTo>
                    <a:cubicBezTo>
                      <a:pt x="14745" y="118644"/>
                      <a:pt x="17145" y="111443"/>
                      <a:pt x="19545" y="103899"/>
                    </a:cubicBezTo>
                    <a:cubicBezTo>
                      <a:pt x="22289" y="96355"/>
                      <a:pt x="24689" y="89154"/>
                      <a:pt x="27775" y="81953"/>
                    </a:cubicBezTo>
                    <a:cubicBezTo>
                      <a:pt x="29147" y="78181"/>
                      <a:pt x="30518" y="74752"/>
                      <a:pt x="31890" y="70981"/>
                    </a:cubicBezTo>
                    <a:lnTo>
                      <a:pt x="36005" y="60008"/>
                    </a:lnTo>
                    <a:cubicBezTo>
                      <a:pt x="37376" y="56236"/>
                      <a:pt x="39091" y="52807"/>
                      <a:pt x="40805" y="49035"/>
                    </a:cubicBezTo>
                    <a:cubicBezTo>
                      <a:pt x="42520" y="45606"/>
                      <a:pt x="44234" y="42177"/>
                      <a:pt x="46292" y="38405"/>
                    </a:cubicBezTo>
                    <a:cubicBezTo>
                      <a:pt x="50063" y="31547"/>
                      <a:pt x="54178" y="25032"/>
                      <a:pt x="58979" y="18517"/>
                    </a:cubicBezTo>
                    <a:cubicBezTo>
                      <a:pt x="63437" y="12002"/>
                      <a:pt x="68237" y="5830"/>
                      <a:pt x="74066" y="0"/>
                    </a:cubicBezTo>
                    <a:lnTo>
                      <a:pt x="75095" y="686"/>
                    </a:lnTo>
                    <a:close/>
                  </a:path>
                </a:pathLst>
              </a:custGeom>
              <a:solidFill>
                <a:srgbClr val="4C262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38" name="Google Shape;4138;p19"/>
              <p:cNvSpPr/>
              <p:nvPr/>
            </p:nvSpPr>
            <p:spPr>
              <a:xfrm>
                <a:off x="5351907" y="5974003"/>
                <a:ext cx="128930" cy="16459"/>
              </a:xfrm>
              <a:custGeom>
                <a:avLst/>
                <a:gdLst/>
                <a:ahLst/>
                <a:cxnLst/>
                <a:rect l="l" t="t" r="r" b="b"/>
                <a:pathLst>
                  <a:path w="128930" h="16459" extrusionOk="0">
                    <a:moveTo>
                      <a:pt x="128588" y="1715"/>
                    </a:moveTo>
                    <a:cubicBezTo>
                      <a:pt x="126187" y="3429"/>
                      <a:pt x="123787" y="4801"/>
                      <a:pt x="121387" y="6172"/>
                    </a:cubicBezTo>
                    <a:cubicBezTo>
                      <a:pt x="118986" y="7544"/>
                      <a:pt x="116243" y="8573"/>
                      <a:pt x="113843" y="9601"/>
                    </a:cubicBezTo>
                    <a:cubicBezTo>
                      <a:pt x="111100" y="10630"/>
                      <a:pt x="108699" y="11659"/>
                      <a:pt x="105956" y="12345"/>
                    </a:cubicBezTo>
                    <a:cubicBezTo>
                      <a:pt x="103213" y="13030"/>
                      <a:pt x="100470" y="13716"/>
                      <a:pt x="98069" y="14402"/>
                    </a:cubicBezTo>
                    <a:cubicBezTo>
                      <a:pt x="95326" y="15088"/>
                      <a:pt x="92583" y="15431"/>
                      <a:pt x="89840" y="15774"/>
                    </a:cubicBezTo>
                    <a:cubicBezTo>
                      <a:pt x="87097" y="16117"/>
                      <a:pt x="84353" y="16117"/>
                      <a:pt x="81610" y="16459"/>
                    </a:cubicBezTo>
                    <a:lnTo>
                      <a:pt x="73381" y="16459"/>
                    </a:lnTo>
                    <a:cubicBezTo>
                      <a:pt x="70637" y="16459"/>
                      <a:pt x="67894" y="16459"/>
                      <a:pt x="65151" y="16459"/>
                    </a:cubicBezTo>
                    <a:lnTo>
                      <a:pt x="56921" y="16459"/>
                    </a:lnTo>
                    <a:lnTo>
                      <a:pt x="48692" y="16117"/>
                    </a:lnTo>
                    <a:lnTo>
                      <a:pt x="40462" y="15431"/>
                    </a:lnTo>
                    <a:lnTo>
                      <a:pt x="32233" y="14745"/>
                    </a:lnTo>
                    <a:cubicBezTo>
                      <a:pt x="21260" y="13373"/>
                      <a:pt x="10630" y="11659"/>
                      <a:pt x="0" y="8916"/>
                    </a:cubicBezTo>
                    <a:lnTo>
                      <a:pt x="343" y="7544"/>
                    </a:lnTo>
                    <a:cubicBezTo>
                      <a:pt x="11316" y="7887"/>
                      <a:pt x="21946" y="7887"/>
                      <a:pt x="32918" y="7544"/>
                    </a:cubicBezTo>
                    <a:lnTo>
                      <a:pt x="40805" y="7201"/>
                    </a:lnTo>
                    <a:lnTo>
                      <a:pt x="48692" y="6515"/>
                    </a:lnTo>
                    <a:lnTo>
                      <a:pt x="56579" y="5830"/>
                    </a:lnTo>
                    <a:lnTo>
                      <a:pt x="64465" y="5144"/>
                    </a:lnTo>
                    <a:cubicBezTo>
                      <a:pt x="67208" y="4801"/>
                      <a:pt x="69609" y="4458"/>
                      <a:pt x="72352" y="4115"/>
                    </a:cubicBezTo>
                    <a:lnTo>
                      <a:pt x="80239" y="2743"/>
                    </a:lnTo>
                    <a:cubicBezTo>
                      <a:pt x="85382" y="1715"/>
                      <a:pt x="90526" y="1029"/>
                      <a:pt x="96012" y="686"/>
                    </a:cubicBezTo>
                    <a:cubicBezTo>
                      <a:pt x="98755" y="343"/>
                      <a:pt x="101156" y="343"/>
                      <a:pt x="103899" y="343"/>
                    </a:cubicBezTo>
                    <a:cubicBezTo>
                      <a:pt x="106642" y="343"/>
                      <a:pt x="109385" y="0"/>
                      <a:pt x="112128" y="0"/>
                    </a:cubicBezTo>
                    <a:cubicBezTo>
                      <a:pt x="114872" y="0"/>
                      <a:pt x="117615" y="0"/>
                      <a:pt x="120358" y="0"/>
                    </a:cubicBezTo>
                    <a:cubicBezTo>
                      <a:pt x="123101" y="0"/>
                      <a:pt x="125844" y="343"/>
                      <a:pt x="128930" y="686"/>
                    </a:cubicBezTo>
                    <a:lnTo>
                      <a:pt x="128588" y="1715"/>
                    </a:lnTo>
                    <a:close/>
                  </a:path>
                </a:pathLst>
              </a:custGeom>
              <a:solidFill>
                <a:srgbClr val="4C262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39" name="Google Shape;4139;p19"/>
              <p:cNvSpPr/>
              <p:nvPr/>
            </p:nvSpPr>
            <p:spPr>
              <a:xfrm>
                <a:off x="5835738" y="5674309"/>
                <a:ext cx="60693" cy="223227"/>
              </a:xfrm>
              <a:custGeom>
                <a:avLst/>
                <a:gdLst/>
                <a:ahLst/>
                <a:cxnLst/>
                <a:rect l="l" t="t" r="r" b="b"/>
                <a:pathLst>
                  <a:path w="60693" h="223227" extrusionOk="0">
                    <a:moveTo>
                      <a:pt x="60693" y="1028"/>
                    </a:moveTo>
                    <a:cubicBezTo>
                      <a:pt x="49721" y="17145"/>
                      <a:pt x="45949" y="35318"/>
                      <a:pt x="41148" y="53835"/>
                    </a:cubicBezTo>
                    <a:cubicBezTo>
                      <a:pt x="38748" y="63093"/>
                      <a:pt x="36348" y="72352"/>
                      <a:pt x="33261" y="81610"/>
                    </a:cubicBezTo>
                    <a:cubicBezTo>
                      <a:pt x="30175" y="90869"/>
                      <a:pt x="27432" y="100127"/>
                      <a:pt x="25032" y="109385"/>
                    </a:cubicBezTo>
                    <a:cubicBezTo>
                      <a:pt x="22632" y="118643"/>
                      <a:pt x="20231" y="128244"/>
                      <a:pt x="18174" y="137503"/>
                    </a:cubicBezTo>
                    <a:cubicBezTo>
                      <a:pt x="16116" y="146761"/>
                      <a:pt x="13716" y="156362"/>
                      <a:pt x="12002" y="165963"/>
                    </a:cubicBezTo>
                    <a:cubicBezTo>
                      <a:pt x="7887" y="184823"/>
                      <a:pt x="4458" y="204026"/>
                      <a:pt x="1372" y="223228"/>
                    </a:cubicBezTo>
                    <a:lnTo>
                      <a:pt x="0" y="223228"/>
                    </a:lnTo>
                    <a:cubicBezTo>
                      <a:pt x="686" y="203682"/>
                      <a:pt x="2400" y="184480"/>
                      <a:pt x="4801" y="164935"/>
                    </a:cubicBezTo>
                    <a:cubicBezTo>
                      <a:pt x="5829" y="155333"/>
                      <a:pt x="7201" y="145733"/>
                      <a:pt x="8916" y="135788"/>
                    </a:cubicBezTo>
                    <a:cubicBezTo>
                      <a:pt x="10630" y="126187"/>
                      <a:pt x="12002" y="116586"/>
                      <a:pt x="14059" y="106985"/>
                    </a:cubicBezTo>
                    <a:cubicBezTo>
                      <a:pt x="15774" y="97383"/>
                      <a:pt x="17831" y="87782"/>
                      <a:pt x="19545" y="78181"/>
                    </a:cubicBezTo>
                    <a:cubicBezTo>
                      <a:pt x="21603" y="68580"/>
                      <a:pt x="24003" y="59321"/>
                      <a:pt x="27432" y="49721"/>
                    </a:cubicBezTo>
                    <a:cubicBezTo>
                      <a:pt x="30518" y="40462"/>
                      <a:pt x="34290" y="30861"/>
                      <a:pt x="39434" y="22289"/>
                    </a:cubicBezTo>
                    <a:cubicBezTo>
                      <a:pt x="44577" y="13373"/>
                      <a:pt x="51435" y="5144"/>
                      <a:pt x="60008" y="0"/>
                    </a:cubicBezTo>
                    <a:lnTo>
                      <a:pt x="60693" y="1028"/>
                    </a:lnTo>
                    <a:close/>
                  </a:path>
                </a:pathLst>
              </a:custGeom>
              <a:solidFill>
                <a:srgbClr val="4C262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40" name="Google Shape;4140;p19"/>
              <p:cNvSpPr/>
              <p:nvPr/>
            </p:nvSpPr>
            <p:spPr>
              <a:xfrm>
                <a:off x="5732526" y="5616702"/>
                <a:ext cx="217741" cy="21259"/>
              </a:xfrm>
              <a:custGeom>
                <a:avLst/>
                <a:gdLst/>
                <a:ahLst/>
                <a:cxnLst/>
                <a:rect l="l" t="t" r="r" b="b"/>
                <a:pathLst>
                  <a:path w="217741" h="21259" extrusionOk="0">
                    <a:moveTo>
                      <a:pt x="217399" y="1372"/>
                    </a:moveTo>
                    <a:cubicBezTo>
                      <a:pt x="213284" y="3429"/>
                      <a:pt x="208826" y="5144"/>
                      <a:pt x="204368" y="6858"/>
                    </a:cubicBezTo>
                    <a:cubicBezTo>
                      <a:pt x="199911" y="8573"/>
                      <a:pt x="195453" y="9944"/>
                      <a:pt x="191338" y="11316"/>
                    </a:cubicBezTo>
                    <a:cubicBezTo>
                      <a:pt x="186881" y="12687"/>
                      <a:pt x="182423" y="13716"/>
                      <a:pt x="177965" y="15088"/>
                    </a:cubicBezTo>
                    <a:cubicBezTo>
                      <a:pt x="173507" y="16116"/>
                      <a:pt x="169050" y="17145"/>
                      <a:pt x="164249" y="17831"/>
                    </a:cubicBezTo>
                    <a:cubicBezTo>
                      <a:pt x="159791" y="18517"/>
                      <a:pt x="154991" y="19202"/>
                      <a:pt x="150533" y="19888"/>
                    </a:cubicBezTo>
                    <a:cubicBezTo>
                      <a:pt x="146075" y="20231"/>
                      <a:pt x="141275" y="20574"/>
                      <a:pt x="136817" y="20917"/>
                    </a:cubicBezTo>
                    <a:lnTo>
                      <a:pt x="123101" y="21260"/>
                    </a:lnTo>
                    <a:cubicBezTo>
                      <a:pt x="118643" y="21260"/>
                      <a:pt x="113843" y="21260"/>
                      <a:pt x="109385" y="21260"/>
                    </a:cubicBezTo>
                    <a:lnTo>
                      <a:pt x="95669" y="21260"/>
                    </a:lnTo>
                    <a:lnTo>
                      <a:pt x="81953" y="20917"/>
                    </a:lnTo>
                    <a:lnTo>
                      <a:pt x="68237" y="19888"/>
                    </a:lnTo>
                    <a:lnTo>
                      <a:pt x="54521" y="18517"/>
                    </a:lnTo>
                    <a:cubicBezTo>
                      <a:pt x="36347" y="16459"/>
                      <a:pt x="18174" y="13716"/>
                      <a:pt x="0" y="9944"/>
                    </a:cubicBezTo>
                    <a:lnTo>
                      <a:pt x="343" y="8573"/>
                    </a:lnTo>
                    <a:cubicBezTo>
                      <a:pt x="18517" y="9944"/>
                      <a:pt x="36690" y="11316"/>
                      <a:pt x="54864" y="11316"/>
                    </a:cubicBezTo>
                    <a:lnTo>
                      <a:pt x="68580" y="11316"/>
                    </a:lnTo>
                    <a:lnTo>
                      <a:pt x="82296" y="10973"/>
                    </a:lnTo>
                    <a:lnTo>
                      <a:pt x="96012" y="10287"/>
                    </a:lnTo>
                    <a:lnTo>
                      <a:pt x="109385" y="9258"/>
                    </a:lnTo>
                    <a:cubicBezTo>
                      <a:pt x="113843" y="8915"/>
                      <a:pt x="118301" y="8573"/>
                      <a:pt x="122758" y="7887"/>
                    </a:cubicBezTo>
                    <a:lnTo>
                      <a:pt x="136131" y="6172"/>
                    </a:lnTo>
                    <a:cubicBezTo>
                      <a:pt x="140589" y="5486"/>
                      <a:pt x="145047" y="4801"/>
                      <a:pt x="149504" y="4458"/>
                    </a:cubicBezTo>
                    <a:cubicBezTo>
                      <a:pt x="153962" y="3772"/>
                      <a:pt x="158420" y="3429"/>
                      <a:pt x="162878" y="3086"/>
                    </a:cubicBezTo>
                    <a:cubicBezTo>
                      <a:pt x="167335" y="2743"/>
                      <a:pt x="171793" y="2400"/>
                      <a:pt x="176251" y="2057"/>
                    </a:cubicBezTo>
                    <a:cubicBezTo>
                      <a:pt x="180708" y="1715"/>
                      <a:pt x="185166" y="1372"/>
                      <a:pt x="189967" y="1029"/>
                    </a:cubicBezTo>
                    <a:cubicBezTo>
                      <a:pt x="194424" y="686"/>
                      <a:pt x="199225" y="343"/>
                      <a:pt x="203683" y="343"/>
                    </a:cubicBezTo>
                    <a:cubicBezTo>
                      <a:pt x="208140" y="0"/>
                      <a:pt x="212941" y="0"/>
                      <a:pt x="217742" y="0"/>
                    </a:cubicBezTo>
                    <a:lnTo>
                      <a:pt x="217399" y="1372"/>
                    </a:lnTo>
                    <a:close/>
                  </a:path>
                </a:pathLst>
              </a:custGeom>
              <a:solidFill>
                <a:srgbClr val="4C262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41" name="Google Shape;4141;p19"/>
              <p:cNvSpPr/>
              <p:nvPr/>
            </p:nvSpPr>
            <p:spPr>
              <a:xfrm>
                <a:off x="6043107" y="5514517"/>
                <a:ext cx="49120" cy="214998"/>
              </a:xfrm>
              <a:custGeom>
                <a:avLst/>
                <a:gdLst/>
                <a:ahLst/>
                <a:cxnLst/>
                <a:rect l="l" t="t" r="r" b="b"/>
                <a:pathLst>
                  <a:path w="49120" h="214998" extrusionOk="0">
                    <a:moveTo>
                      <a:pt x="49121" y="343"/>
                    </a:moveTo>
                    <a:cubicBezTo>
                      <a:pt x="48435" y="5144"/>
                      <a:pt x="47406" y="9601"/>
                      <a:pt x="46377" y="14059"/>
                    </a:cubicBezTo>
                    <a:cubicBezTo>
                      <a:pt x="45349" y="18517"/>
                      <a:pt x="44320" y="22975"/>
                      <a:pt x="43291" y="27432"/>
                    </a:cubicBezTo>
                    <a:cubicBezTo>
                      <a:pt x="42263" y="31890"/>
                      <a:pt x="41234" y="36348"/>
                      <a:pt x="40205" y="40805"/>
                    </a:cubicBezTo>
                    <a:cubicBezTo>
                      <a:pt x="39176" y="45263"/>
                      <a:pt x="38148" y="49721"/>
                      <a:pt x="36776" y="54178"/>
                    </a:cubicBezTo>
                    <a:cubicBezTo>
                      <a:pt x="35747" y="58636"/>
                      <a:pt x="34376" y="63094"/>
                      <a:pt x="33004" y="67209"/>
                    </a:cubicBezTo>
                    <a:cubicBezTo>
                      <a:pt x="31633" y="71666"/>
                      <a:pt x="30261" y="76124"/>
                      <a:pt x="28889" y="80239"/>
                    </a:cubicBezTo>
                    <a:lnTo>
                      <a:pt x="24775" y="93269"/>
                    </a:lnTo>
                    <a:cubicBezTo>
                      <a:pt x="23403" y="97727"/>
                      <a:pt x="22374" y="102184"/>
                      <a:pt x="21003" y="106642"/>
                    </a:cubicBezTo>
                    <a:lnTo>
                      <a:pt x="17574" y="120015"/>
                    </a:lnTo>
                    <a:lnTo>
                      <a:pt x="14488" y="133388"/>
                    </a:lnTo>
                    <a:lnTo>
                      <a:pt x="11744" y="146761"/>
                    </a:lnTo>
                    <a:lnTo>
                      <a:pt x="9344" y="160135"/>
                    </a:lnTo>
                    <a:cubicBezTo>
                      <a:pt x="5915" y="178308"/>
                      <a:pt x="3515" y="196482"/>
                      <a:pt x="1457" y="214999"/>
                    </a:cubicBezTo>
                    <a:lnTo>
                      <a:pt x="86" y="214999"/>
                    </a:lnTo>
                    <a:cubicBezTo>
                      <a:pt x="-257" y="196482"/>
                      <a:pt x="429" y="177965"/>
                      <a:pt x="2143" y="159449"/>
                    </a:cubicBezTo>
                    <a:lnTo>
                      <a:pt x="3515" y="145733"/>
                    </a:lnTo>
                    <a:lnTo>
                      <a:pt x="5229" y="132017"/>
                    </a:lnTo>
                    <a:lnTo>
                      <a:pt x="7287" y="118301"/>
                    </a:lnTo>
                    <a:lnTo>
                      <a:pt x="9687" y="104585"/>
                    </a:lnTo>
                    <a:cubicBezTo>
                      <a:pt x="10716" y="100127"/>
                      <a:pt x="11402" y="95326"/>
                      <a:pt x="12087" y="90869"/>
                    </a:cubicBezTo>
                    <a:lnTo>
                      <a:pt x="14831" y="77153"/>
                    </a:lnTo>
                    <a:cubicBezTo>
                      <a:pt x="15859" y="72695"/>
                      <a:pt x="16888" y="67894"/>
                      <a:pt x="18260" y="63437"/>
                    </a:cubicBezTo>
                    <a:cubicBezTo>
                      <a:pt x="19631" y="58979"/>
                      <a:pt x="21003" y="54521"/>
                      <a:pt x="22717" y="50064"/>
                    </a:cubicBezTo>
                    <a:cubicBezTo>
                      <a:pt x="24432" y="45606"/>
                      <a:pt x="26146" y="41491"/>
                      <a:pt x="27861" y="37033"/>
                    </a:cubicBezTo>
                    <a:cubicBezTo>
                      <a:pt x="29575" y="32919"/>
                      <a:pt x="31633" y="28461"/>
                      <a:pt x="33690" y="24346"/>
                    </a:cubicBezTo>
                    <a:cubicBezTo>
                      <a:pt x="35747" y="20231"/>
                      <a:pt x="38148" y="16117"/>
                      <a:pt x="40205" y="12002"/>
                    </a:cubicBezTo>
                    <a:cubicBezTo>
                      <a:pt x="42605" y="7887"/>
                      <a:pt x="45006" y="3772"/>
                      <a:pt x="47749" y="0"/>
                    </a:cubicBezTo>
                    <a:lnTo>
                      <a:pt x="49121" y="343"/>
                    </a:lnTo>
                    <a:close/>
                  </a:path>
                </a:pathLst>
              </a:custGeom>
              <a:solidFill>
                <a:srgbClr val="4C262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42" name="Google Shape;4142;p19"/>
              <p:cNvSpPr/>
              <p:nvPr/>
            </p:nvSpPr>
            <p:spPr>
              <a:xfrm>
                <a:off x="5930036" y="5469597"/>
                <a:ext cx="207797" cy="32232"/>
              </a:xfrm>
              <a:custGeom>
                <a:avLst/>
                <a:gdLst/>
                <a:ahLst/>
                <a:cxnLst/>
                <a:rect l="l" t="t" r="r" b="b"/>
                <a:pathLst>
                  <a:path w="207797" h="32232" extrusionOk="0">
                    <a:moveTo>
                      <a:pt x="207798" y="1715"/>
                    </a:moveTo>
                    <a:cubicBezTo>
                      <a:pt x="204026" y="4115"/>
                      <a:pt x="200254" y="6515"/>
                      <a:pt x="196139" y="8573"/>
                    </a:cubicBezTo>
                    <a:cubicBezTo>
                      <a:pt x="192024" y="10630"/>
                      <a:pt x="188252" y="12688"/>
                      <a:pt x="184137" y="14402"/>
                    </a:cubicBezTo>
                    <a:cubicBezTo>
                      <a:pt x="180023" y="16117"/>
                      <a:pt x="175908" y="17831"/>
                      <a:pt x="171793" y="19546"/>
                    </a:cubicBezTo>
                    <a:cubicBezTo>
                      <a:pt x="167678" y="20917"/>
                      <a:pt x="163221" y="22289"/>
                      <a:pt x="159106" y="23660"/>
                    </a:cubicBezTo>
                    <a:cubicBezTo>
                      <a:pt x="154648" y="24689"/>
                      <a:pt x="150533" y="26060"/>
                      <a:pt x="146076" y="26746"/>
                    </a:cubicBezTo>
                    <a:cubicBezTo>
                      <a:pt x="141618" y="27432"/>
                      <a:pt x="137160" y="28118"/>
                      <a:pt x="132702" y="28804"/>
                    </a:cubicBezTo>
                    <a:lnTo>
                      <a:pt x="119329" y="30175"/>
                    </a:lnTo>
                    <a:cubicBezTo>
                      <a:pt x="114872" y="30518"/>
                      <a:pt x="110414" y="30861"/>
                      <a:pt x="105956" y="31204"/>
                    </a:cubicBezTo>
                    <a:lnTo>
                      <a:pt x="92583" y="31890"/>
                    </a:lnTo>
                    <a:lnTo>
                      <a:pt x="79210" y="32233"/>
                    </a:lnTo>
                    <a:lnTo>
                      <a:pt x="65837" y="32233"/>
                    </a:lnTo>
                    <a:lnTo>
                      <a:pt x="52464" y="31547"/>
                    </a:lnTo>
                    <a:cubicBezTo>
                      <a:pt x="34633" y="30175"/>
                      <a:pt x="17145" y="28118"/>
                      <a:pt x="0" y="24689"/>
                    </a:cubicBezTo>
                    <a:lnTo>
                      <a:pt x="343" y="23317"/>
                    </a:lnTo>
                    <a:cubicBezTo>
                      <a:pt x="17831" y="24689"/>
                      <a:pt x="35319" y="25032"/>
                      <a:pt x="52807" y="24346"/>
                    </a:cubicBezTo>
                    <a:lnTo>
                      <a:pt x="65837" y="23660"/>
                    </a:lnTo>
                    <a:lnTo>
                      <a:pt x="78867" y="22631"/>
                    </a:lnTo>
                    <a:lnTo>
                      <a:pt x="91897" y="21260"/>
                    </a:lnTo>
                    <a:lnTo>
                      <a:pt x="104928" y="19546"/>
                    </a:lnTo>
                    <a:cubicBezTo>
                      <a:pt x="109042" y="18860"/>
                      <a:pt x="113500" y="18174"/>
                      <a:pt x="117615" y="17145"/>
                    </a:cubicBezTo>
                    <a:lnTo>
                      <a:pt x="130302" y="14402"/>
                    </a:lnTo>
                    <a:cubicBezTo>
                      <a:pt x="134417" y="13373"/>
                      <a:pt x="138532" y="12344"/>
                      <a:pt x="142989" y="11659"/>
                    </a:cubicBezTo>
                    <a:cubicBezTo>
                      <a:pt x="147104" y="10630"/>
                      <a:pt x="151562" y="9944"/>
                      <a:pt x="155677" y="9259"/>
                    </a:cubicBezTo>
                    <a:cubicBezTo>
                      <a:pt x="159792" y="8573"/>
                      <a:pt x="164249" y="7544"/>
                      <a:pt x="168364" y="6858"/>
                    </a:cubicBezTo>
                    <a:cubicBezTo>
                      <a:pt x="172479" y="6172"/>
                      <a:pt x="176937" y="5144"/>
                      <a:pt x="181051" y="4458"/>
                    </a:cubicBezTo>
                    <a:cubicBezTo>
                      <a:pt x="185166" y="3429"/>
                      <a:pt x="189624" y="2743"/>
                      <a:pt x="194082" y="2057"/>
                    </a:cubicBezTo>
                    <a:cubicBezTo>
                      <a:pt x="198539" y="1372"/>
                      <a:pt x="202654" y="686"/>
                      <a:pt x="207455" y="0"/>
                    </a:cubicBezTo>
                    <a:lnTo>
                      <a:pt x="207798" y="1715"/>
                    </a:lnTo>
                    <a:close/>
                  </a:path>
                </a:pathLst>
              </a:custGeom>
              <a:solidFill>
                <a:srgbClr val="4C262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143" name="Google Shape;4143;p19"/>
            <p:cNvGrpSpPr/>
            <p:nvPr/>
          </p:nvGrpSpPr>
          <p:grpSpPr>
            <a:xfrm>
              <a:off x="1529600" y="5385005"/>
              <a:ext cx="1555394" cy="746440"/>
              <a:chOff x="4555350" y="5083805"/>
              <a:chExt cx="1555394" cy="746440"/>
            </a:xfrm>
          </p:grpSpPr>
          <p:sp>
            <p:nvSpPr>
              <p:cNvPr id="4144" name="Google Shape;4144;p19"/>
              <p:cNvSpPr/>
              <p:nvPr/>
            </p:nvSpPr>
            <p:spPr>
              <a:xfrm>
                <a:off x="4555350" y="5083805"/>
                <a:ext cx="1554365" cy="746440"/>
              </a:xfrm>
              <a:custGeom>
                <a:avLst/>
                <a:gdLst/>
                <a:ahLst/>
                <a:cxnLst/>
                <a:rect l="l" t="t" r="r" b="b"/>
                <a:pathLst>
                  <a:path w="1554365" h="746440" extrusionOk="0">
                    <a:moveTo>
                      <a:pt x="1554366" y="13060"/>
                    </a:moveTo>
                    <a:cubicBezTo>
                      <a:pt x="1281074" y="-27745"/>
                      <a:pt x="938860" y="28490"/>
                      <a:pt x="665912" y="161879"/>
                    </a:cubicBezTo>
                    <a:cubicBezTo>
                      <a:pt x="392621" y="295266"/>
                      <a:pt x="132359" y="506836"/>
                      <a:pt x="0" y="745494"/>
                    </a:cubicBezTo>
                    <a:cubicBezTo>
                      <a:pt x="198539" y="748923"/>
                      <a:pt x="410794" y="745151"/>
                      <a:pt x="613448" y="697831"/>
                    </a:cubicBezTo>
                    <a:cubicBezTo>
                      <a:pt x="935431" y="622736"/>
                      <a:pt x="1240269" y="415625"/>
                      <a:pt x="1407262" y="158450"/>
                    </a:cubicBezTo>
                    <a:cubicBezTo>
                      <a:pt x="1444638" y="100499"/>
                      <a:pt x="1502931" y="63466"/>
                      <a:pt x="1554366" y="13060"/>
                    </a:cubicBezTo>
                    <a:close/>
                  </a:path>
                </a:pathLst>
              </a:custGeom>
              <a:solidFill>
                <a:srgbClr val="7D8C6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45" name="Google Shape;4145;p19"/>
              <p:cNvSpPr/>
              <p:nvPr/>
            </p:nvSpPr>
            <p:spPr>
              <a:xfrm>
                <a:off x="4555693" y="5096179"/>
                <a:ext cx="1555051" cy="733120"/>
              </a:xfrm>
              <a:custGeom>
                <a:avLst/>
                <a:gdLst/>
                <a:ahLst/>
                <a:cxnLst/>
                <a:rect l="l" t="t" r="r" b="b"/>
                <a:pathLst>
                  <a:path w="1555051" h="733120" extrusionOk="0">
                    <a:moveTo>
                      <a:pt x="1553680" y="0"/>
                    </a:moveTo>
                    <a:cubicBezTo>
                      <a:pt x="1520076" y="12688"/>
                      <a:pt x="1486815" y="25718"/>
                      <a:pt x="1453553" y="38748"/>
                    </a:cubicBezTo>
                    <a:cubicBezTo>
                      <a:pt x="1420292" y="52121"/>
                      <a:pt x="1387031" y="65494"/>
                      <a:pt x="1354112" y="79210"/>
                    </a:cubicBezTo>
                    <a:cubicBezTo>
                      <a:pt x="1321194" y="92926"/>
                      <a:pt x="1287933" y="106985"/>
                      <a:pt x="1255014" y="120701"/>
                    </a:cubicBezTo>
                    <a:lnTo>
                      <a:pt x="1156602" y="163564"/>
                    </a:lnTo>
                    <a:cubicBezTo>
                      <a:pt x="1124026" y="178308"/>
                      <a:pt x="1091108" y="192710"/>
                      <a:pt x="1058532" y="207455"/>
                    </a:cubicBezTo>
                    <a:lnTo>
                      <a:pt x="961149" y="252718"/>
                    </a:lnTo>
                    <a:lnTo>
                      <a:pt x="864108" y="299009"/>
                    </a:lnTo>
                    <a:lnTo>
                      <a:pt x="767410" y="345643"/>
                    </a:lnTo>
                    <a:cubicBezTo>
                      <a:pt x="638480" y="408051"/>
                      <a:pt x="510235" y="471488"/>
                      <a:pt x="382334" y="535953"/>
                    </a:cubicBezTo>
                    <a:cubicBezTo>
                      <a:pt x="254432" y="600418"/>
                      <a:pt x="127216" y="665912"/>
                      <a:pt x="0" y="731749"/>
                    </a:cubicBezTo>
                    <a:lnTo>
                      <a:pt x="686" y="733120"/>
                    </a:lnTo>
                    <a:cubicBezTo>
                      <a:pt x="128931" y="669341"/>
                      <a:pt x="257175" y="605562"/>
                      <a:pt x="385763" y="542811"/>
                    </a:cubicBezTo>
                    <a:cubicBezTo>
                      <a:pt x="514350" y="479717"/>
                      <a:pt x="643281" y="417652"/>
                      <a:pt x="772897" y="356616"/>
                    </a:cubicBezTo>
                    <a:lnTo>
                      <a:pt x="870280" y="311353"/>
                    </a:lnTo>
                    <a:lnTo>
                      <a:pt x="968007" y="266776"/>
                    </a:lnTo>
                    <a:lnTo>
                      <a:pt x="1065733" y="222199"/>
                    </a:lnTo>
                    <a:cubicBezTo>
                      <a:pt x="1098309" y="207455"/>
                      <a:pt x="1130884" y="192710"/>
                      <a:pt x="1163460" y="177622"/>
                    </a:cubicBezTo>
                    <a:lnTo>
                      <a:pt x="1261186" y="133388"/>
                    </a:lnTo>
                    <a:cubicBezTo>
                      <a:pt x="1293762" y="118644"/>
                      <a:pt x="1326337" y="104242"/>
                      <a:pt x="1358913" y="89154"/>
                    </a:cubicBezTo>
                    <a:lnTo>
                      <a:pt x="1555052" y="1372"/>
                    </a:lnTo>
                    <a:lnTo>
                      <a:pt x="1553680" y="0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146" name="Google Shape;4146;p19"/>
            <p:cNvGrpSpPr/>
            <p:nvPr/>
          </p:nvGrpSpPr>
          <p:grpSpPr>
            <a:xfrm>
              <a:off x="138152" y="2940752"/>
              <a:ext cx="1502547" cy="1938505"/>
              <a:chOff x="3163902" y="2639552"/>
              <a:chExt cx="1502547" cy="1938505"/>
            </a:xfrm>
          </p:grpSpPr>
          <p:sp>
            <p:nvSpPr>
              <p:cNvPr id="4147" name="Google Shape;4147;p19"/>
              <p:cNvSpPr/>
              <p:nvPr/>
            </p:nvSpPr>
            <p:spPr>
              <a:xfrm>
                <a:off x="3163902" y="2639552"/>
                <a:ext cx="279422" cy="190058"/>
              </a:xfrm>
              <a:custGeom>
                <a:avLst/>
                <a:gdLst/>
                <a:ahLst/>
                <a:cxnLst/>
                <a:rect l="l" t="t" r="r" b="b"/>
                <a:pathLst>
                  <a:path w="279422" h="190058" extrusionOk="0">
                    <a:moveTo>
                      <a:pt x="269136" y="180457"/>
                    </a:moveTo>
                    <a:cubicBezTo>
                      <a:pt x="191983" y="175999"/>
                      <a:pt x="115859" y="151996"/>
                      <a:pt x="50366" y="110848"/>
                    </a:cubicBezTo>
                    <a:cubicBezTo>
                      <a:pt x="19505" y="91646"/>
                      <a:pt x="-12728" y="54956"/>
                      <a:pt x="5103" y="23066"/>
                    </a:cubicBezTo>
                    <a:cubicBezTo>
                      <a:pt x="15047" y="5578"/>
                      <a:pt x="37335" y="-1966"/>
                      <a:pt x="57224" y="435"/>
                    </a:cubicBezTo>
                    <a:cubicBezTo>
                      <a:pt x="77112" y="2835"/>
                      <a:pt x="95285" y="13465"/>
                      <a:pt x="112088" y="24438"/>
                    </a:cubicBezTo>
                    <a:cubicBezTo>
                      <a:pt x="177924" y="67986"/>
                      <a:pt x="235189" y="124564"/>
                      <a:pt x="279423" y="190058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48" name="Google Shape;4148;p19"/>
              <p:cNvSpPr/>
              <p:nvPr/>
            </p:nvSpPr>
            <p:spPr>
              <a:xfrm>
                <a:off x="3513678" y="3235137"/>
                <a:ext cx="384675" cy="212750"/>
              </a:xfrm>
              <a:custGeom>
                <a:avLst/>
                <a:gdLst/>
                <a:ahLst/>
                <a:cxnLst/>
                <a:rect l="l" t="t" r="r" b="b"/>
                <a:pathLst>
                  <a:path w="384675" h="212750" extrusionOk="0">
                    <a:moveTo>
                      <a:pt x="384675" y="207236"/>
                    </a:moveTo>
                    <a:cubicBezTo>
                      <a:pt x="287635" y="221294"/>
                      <a:pt x="186822" y="208264"/>
                      <a:pt x="96296" y="170545"/>
                    </a:cubicBezTo>
                    <a:cubicBezTo>
                      <a:pt x="61321" y="155801"/>
                      <a:pt x="26002" y="135569"/>
                      <a:pt x="8514" y="101965"/>
                    </a:cubicBezTo>
                    <a:cubicBezTo>
                      <a:pt x="-8974" y="68361"/>
                      <a:pt x="627" y="18641"/>
                      <a:pt x="35946" y="4925"/>
                    </a:cubicBezTo>
                    <a:cubicBezTo>
                      <a:pt x="82237" y="-13249"/>
                      <a:pt x="142245" y="22412"/>
                      <a:pt x="180307" y="54302"/>
                    </a:cubicBezTo>
                    <a:cubicBezTo>
                      <a:pt x="224198" y="90992"/>
                      <a:pt x="268089" y="127340"/>
                      <a:pt x="312323" y="164030"/>
                    </a:cubicBezTo>
                    <a:cubicBezTo>
                      <a:pt x="338727" y="185633"/>
                      <a:pt x="350385" y="211693"/>
                      <a:pt x="384675" y="20723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49" name="Google Shape;4149;p19"/>
              <p:cNvSpPr/>
              <p:nvPr/>
            </p:nvSpPr>
            <p:spPr>
              <a:xfrm>
                <a:off x="4055950" y="2898498"/>
                <a:ext cx="196755" cy="411172"/>
              </a:xfrm>
              <a:custGeom>
                <a:avLst/>
                <a:gdLst/>
                <a:ahLst/>
                <a:cxnLst/>
                <a:rect l="l" t="t" r="r" b="b"/>
                <a:pathLst>
                  <a:path w="196755" h="411172" extrusionOk="0">
                    <a:moveTo>
                      <a:pt x="94092" y="4493"/>
                    </a:moveTo>
                    <a:cubicBezTo>
                      <a:pt x="26883" y="39126"/>
                      <a:pt x="-4321" y="121764"/>
                      <a:pt x="480" y="197202"/>
                    </a:cubicBezTo>
                    <a:cubicBezTo>
                      <a:pt x="4938" y="272640"/>
                      <a:pt x="38199" y="342935"/>
                      <a:pt x="71117" y="411172"/>
                    </a:cubicBezTo>
                    <a:cubicBezTo>
                      <a:pt x="90663" y="332305"/>
                      <a:pt x="137640" y="253438"/>
                      <a:pt x="168844" y="178686"/>
                    </a:cubicBezTo>
                    <a:cubicBezTo>
                      <a:pt x="184274" y="141996"/>
                      <a:pt x="201419" y="103591"/>
                      <a:pt x="195590" y="64157"/>
                    </a:cubicBezTo>
                    <a:cubicBezTo>
                      <a:pt x="189418" y="25067"/>
                      <a:pt x="129410" y="-13338"/>
                      <a:pt x="94092" y="4493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50" name="Google Shape;4150;p19"/>
              <p:cNvSpPr/>
              <p:nvPr/>
            </p:nvSpPr>
            <p:spPr>
              <a:xfrm>
                <a:off x="4331299" y="3355805"/>
                <a:ext cx="196755" cy="411294"/>
              </a:xfrm>
              <a:custGeom>
                <a:avLst/>
                <a:gdLst/>
                <a:ahLst/>
                <a:cxnLst/>
                <a:rect l="l" t="t" r="r" b="b"/>
                <a:pathLst>
                  <a:path w="196755" h="411294" extrusionOk="0">
                    <a:moveTo>
                      <a:pt x="94092" y="4615"/>
                    </a:moveTo>
                    <a:cubicBezTo>
                      <a:pt x="26883" y="39248"/>
                      <a:pt x="-4321" y="121887"/>
                      <a:pt x="480" y="197324"/>
                    </a:cubicBezTo>
                    <a:cubicBezTo>
                      <a:pt x="4938" y="272762"/>
                      <a:pt x="38199" y="343057"/>
                      <a:pt x="71117" y="411294"/>
                    </a:cubicBezTo>
                    <a:cubicBezTo>
                      <a:pt x="90663" y="332427"/>
                      <a:pt x="137640" y="253560"/>
                      <a:pt x="168844" y="178808"/>
                    </a:cubicBezTo>
                    <a:cubicBezTo>
                      <a:pt x="184274" y="142118"/>
                      <a:pt x="201419" y="103713"/>
                      <a:pt x="195590" y="64279"/>
                    </a:cubicBezTo>
                    <a:cubicBezTo>
                      <a:pt x="189418" y="25189"/>
                      <a:pt x="129410" y="-13559"/>
                      <a:pt x="94092" y="4615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51" name="Google Shape;4151;p19"/>
              <p:cNvSpPr/>
              <p:nvPr/>
            </p:nvSpPr>
            <p:spPr>
              <a:xfrm>
                <a:off x="3318167" y="2748343"/>
                <a:ext cx="1348282" cy="1829714"/>
              </a:xfrm>
              <a:custGeom>
                <a:avLst/>
                <a:gdLst/>
                <a:ahLst/>
                <a:cxnLst/>
                <a:rect l="l" t="t" r="r" b="b"/>
                <a:pathLst>
                  <a:path w="1348282" h="1829714" extrusionOk="0">
                    <a:moveTo>
                      <a:pt x="1029" y="0"/>
                    </a:moveTo>
                    <a:cubicBezTo>
                      <a:pt x="162192" y="104242"/>
                      <a:pt x="308610" y="230086"/>
                      <a:pt x="441312" y="368618"/>
                    </a:cubicBezTo>
                    <a:cubicBezTo>
                      <a:pt x="573672" y="507492"/>
                      <a:pt x="692315" y="659397"/>
                      <a:pt x="799986" y="818159"/>
                    </a:cubicBezTo>
                    <a:cubicBezTo>
                      <a:pt x="853821" y="897712"/>
                      <a:pt x="905256" y="978637"/>
                      <a:pt x="954291" y="1061276"/>
                    </a:cubicBezTo>
                    <a:lnTo>
                      <a:pt x="990638" y="1123340"/>
                    </a:lnTo>
                    <a:lnTo>
                      <a:pt x="1026300" y="1185748"/>
                    </a:lnTo>
                    <a:lnTo>
                      <a:pt x="1060933" y="1248842"/>
                    </a:lnTo>
                    <a:lnTo>
                      <a:pt x="1094880" y="1312278"/>
                    </a:lnTo>
                    <a:lnTo>
                      <a:pt x="1128141" y="1376058"/>
                    </a:lnTo>
                    <a:lnTo>
                      <a:pt x="1161059" y="1440180"/>
                    </a:lnTo>
                    <a:lnTo>
                      <a:pt x="1193292" y="1504645"/>
                    </a:lnTo>
                    <a:lnTo>
                      <a:pt x="1225182" y="1569110"/>
                    </a:lnTo>
                    <a:lnTo>
                      <a:pt x="1256386" y="1633919"/>
                    </a:lnTo>
                    <a:lnTo>
                      <a:pt x="1287247" y="1698727"/>
                    </a:lnTo>
                    <a:cubicBezTo>
                      <a:pt x="1307478" y="1742275"/>
                      <a:pt x="1328052" y="1785480"/>
                      <a:pt x="1348283" y="1829029"/>
                    </a:cubicBezTo>
                    <a:lnTo>
                      <a:pt x="1346911" y="1829714"/>
                    </a:lnTo>
                    <a:lnTo>
                      <a:pt x="1330109" y="1797825"/>
                    </a:lnTo>
                    <a:lnTo>
                      <a:pt x="1313650" y="1765935"/>
                    </a:lnTo>
                    <a:lnTo>
                      <a:pt x="1280389" y="1702156"/>
                    </a:lnTo>
                    <a:lnTo>
                      <a:pt x="1214209" y="1574597"/>
                    </a:lnTo>
                    <a:lnTo>
                      <a:pt x="1180948" y="1510817"/>
                    </a:lnTo>
                    <a:lnTo>
                      <a:pt x="1147686" y="1447381"/>
                    </a:lnTo>
                    <a:lnTo>
                      <a:pt x="1114082" y="1383944"/>
                    </a:lnTo>
                    <a:lnTo>
                      <a:pt x="1080135" y="1320851"/>
                    </a:lnTo>
                    <a:lnTo>
                      <a:pt x="1045845" y="1257757"/>
                    </a:lnTo>
                    <a:lnTo>
                      <a:pt x="1010869" y="1195007"/>
                    </a:lnTo>
                    <a:lnTo>
                      <a:pt x="975551" y="1132599"/>
                    </a:lnTo>
                    <a:lnTo>
                      <a:pt x="939546" y="1070534"/>
                    </a:lnTo>
                    <a:cubicBezTo>
                      <a:pt x="891540" y="987895"/>
                      <a:pt x="841134" y="906285"/>
                      <a:pt x="788327" y="826732"/>
                    </a:cubicBezTo>
                    <a:cubicBezTo>
                      <a:pt x="682371" y="667283"/>
                      <a:pt x="565442" y="515036"/>
                      <a:pt x="434454" y="375133"/>
                    </a:cubicBezTo>
                    <a:cubicBezTo>
                      <a:pt x="304495" y="234887"/>
                      <a:pt x="159791" y="107671"/>
                      <a:pt x="0" y="1715"/>
                    </a:cubicBezTo>
                    <a:lnTo>
                      <a:pt x="1029" y="0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52" name="Google Shape;4152;p19"/>
              <p:cNvSpPr/>
              <p:nvPr/>
            </p:nvSpPr>
            <p:spPr>
              <a:xfrm>
                <a:off x="3548938" y="3305556"/>
                <a:ext cx="497890" cy="182422"/>
              </a:xfrm>
              <a:custGeom>
                <a:avLst/>
                <a:gdLst/>
                <a:ahLst/>
                <a:cxnLst/>
                <a:rect l="l" t="t" r="r" b="b"/>
                <a:pathLst>
                  <a:path w="497890" h="182422" extrusionOk="0">
                    <a:moveTo>
                      <a:pt x="497205" y="182423"/>
                    </a:moveTo>
                    <a:cubicBezTo>
                      <a:pt x="476631" y="173850"/>
                      <a:pt x="455714" y="168021"/>
                      <a:pt x="434454" y="163220"/>
                    </a:cubicBezTo>
                    <a:cubicBezTo>
                      <a:pt x="423824" y="160820"/>
                      <a:pt x="413195" y="158763"/>
                      <a:pt x="402222" y="156705"/>
                    </a:cubicBezTo>
                    <a:cubicBezTo>
                      <a:pt x="391249" y="154648"/>
                      <a:pt x="380619" y="152248"/>
                      <a:pt x="369646" y="150190"/>
                    </a:cubicBezTo>
                    <a:cubicBezTo>
                      <a:pt x="348044" y="145390"/>
                      <a:pt x="326441" y="139903"/>
                      <a:pt x="305181" y="133045"/>
                    </a:cubicBezTo>
                    <a:cubicBezTo>
                      <a:pt x="283921" y="126187"/>
                      <a:pt x="263004" y="119329"/>
                      <a:pt x="242087" y="111785"/>
                    </a:cubicBezTo>
                    <a:cubicBezTo>
                      <a:pt x="221171" y="104585"/>
                      <a:pt x="200254" y="96355"/>
                      <a:pt x="179680" y="88125"/>
                    </a:cubicBezTo>
                    <a:cubicBezTo>
                      <a:pt x="169393" y="84011"/>
                      <a:pt x="159106" y="79896"/>
                      <a:pt x="148819" y="75438"/>
                    </a:cubicBezTo>
                    <a:lnTo>
                      <a:pt x="133388" y="68923"/>
                    </a:lnTo>
                    <a:lnTo>
                      <a:pt x="118301" y="62065"/>
                    </a:lnTo>
                    <a:cubicBezTo>
                      <a:pt x="113157" y="59665"/>
                      <a:pt x="108356" y="57264"/>
                      <a:pt x="103213" y="54864"/>
                    </a:cubicBezTo>
                    <a:lnTo>
                      <a:pt x="88125" y="47663"/>
                    </a:lnTo>
                    <a:cubicBezTo>
                      <a:pt x="78181" y="42863"/>
                      <a:pt x="68237" y="38062"/>
                      <a:pt x="58293" y="32918"/>
                    </a:cubicBezTo>
                    <a:cubicBezTo>
                      <a:pt x="38405" y="22974"/>
                      <a:pt x="19202" y="12002"/>
                      <a:pt x="0" y="1372"/>
                    </a:cubicBezTo>
                    <a:lnTo>
                      <a:pt x="686" y="0"/>
                    </a:lnTo>
                    <a:cubicBezTo>
                      <a:pt x="40462" y="19545"/>
                      <a:pt x="80582" y="38062"/>
                      <a:pt x="121387" y="54521"/>
                    </a:cubicBezTo>
                    <a:lnTo>
                      <a:pt x="136817" y="60693"/>
                    </a:lnTo>
                    <a:lnTo>
                      <a:pt x="152248" y="66523"/>
                    </a:lnTo>
                    <a:cubicBezTo>
                      <a:pt x="162535" y="70637"/>
                      <a:pt x="172822" y="74409"/>
                      <a:pt x="183109" y="78181"/>
                    </a:cubicBezTo>
                    <a:cubicBezTo>
                      <a:pt x="204026" y="85382"/>
                      <a:pt x="224600" y="92583"/>
                      <a:pt x="245859" y="99098"/>
                    </a:cubicBezTo>
                    <a:cubicBezTo>
                      <a:pt x="256489" y="102527"/>
                      <a:pt x="267119" y="105270"/>
                      <a:pt x="277406" y="108699"/>
                    </a:cubicBezTo>
                    <a:cubicBezTo>
                      <a:pt x="282550" y="110414"/>
                      <a:pt x="288036" y="111443"/>
                      <a:pt x="293180" y="113157"/>
                    </a:cubicBezTo>
                    <a:cubicBezTo>
                      <a:pt x="298666" y="114529"/>
                      <a:pt x="303809" y="116243"/>
                      <a:pt x="309296" y="117272"/>
                    </a:cubicBezTo>
                    <a:lnTo>
                      <a:pt x="373075" y="134074"/>
                    </a:lnTo>
                    <a:lnTo>
                      <a:pt x="405308" y="142646"/>
                    </a:lnTo>
                    <a:cubicBezTo>
                      <a:pt x="415938" y="145733"/>
                      <a:pt x="426911" y="148819"/>
                      <a:pt x="437540" y="152248"/>
                    </a:cubicBezTo>
                    <a:cubicBezTo>
                      <a:pt x="458800" y="159449"/>
                      <a:pt x="479717" y="168364"/>
                      <a:pt x="497891" y="181394"/>
                    </a:cubicBezTo>
                    <a:lnTo>
                      <a:pt x="497205" y="182423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53" name="Google Shape;4153;p19"/>
              <p:cNvSpPr/>
              <p:nvPr/>
            </p:nvSpPr>
            <p:spPr>
              <a:xfrm>
                <a:off x="3718285" y="3673109"/>
                <a:ext cx="489020" cy="270385"/>
              </a:xfrm>
              <a:custGeom>
                <a:avLst/>
                <a:gdLst/>
                <a:ahLst/>
                <a:cxnLst/>
                <a:rect l="l" t="t" r="r" b="b"/>
                <a:pathLst>
                  <a:path w="489020" h="270385" extrusionOk="0">
                    <a:moveTo>
                      <a:pt x="489021" y="263383"/>
                    </a:moveTo>
                    <a:cubicBezTo>
                      <a:pt x="365577" y="281213"/>
                      <a:pt x="237332" y="264754"/>
                      <a:pt x="122461" y="216748"/>
                    </a:cubicBezTo>
                    <a:cubicBezTo>
                      <a:pt x="77884" y="198232"/>
                      <a:pt x="32964" y="172514"/>
                      <a:pt x="10675" y="129652"/>
                    </a:cubicBezTo>
                    <a:cubicBezTo>
                      <a:pt x="-11270" y="86789"/>
                      <a:pt x="731" y="23695"/>
                      <a:pt x="45651" y="6208"/>
                    </a:cubicBezTo>
                    <a:cubicBezTo>
                      <a:pt x="104630" y="-16767"/>
                      <a:pt x="180754" y="28496"/>
                      <a:pt x="229103" y="68958"/>
                    </a:cubicBezTo>
                    <a:cubicBezTo>
                      <a:pt x="284995" y="115250"/>
                      <a:pt x="340888" y="161884"/>
                      <a:pt x="396781" y="208176"/>
                    </a:cubicBezTo>
                    <a:cubicBezTo>
                      <a:pt x="430728" y="235608"/>
                      <a:pt x="445473" y="268869"/>
                      <a:pt x="489021" y="263383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54" name="Google Shape;4154;p19"/>
              <p:cNvSpPr/>
              <p:nvPr/>
            </p:nvSpPr>
            <p:spPr>
              <a:xfrm>
                <a:off x="3857891" y="3799674"/>
                <a:ext cx="497890" cy="182423"/>
              </a:xfrm>
              <a:custGeom>
                <a:avLst/>
                <a:gdLst/>
                <a:ahLst/>
                <a:cxnLst/>
                <a:rect l="l" t="t" r="r" b="b"/>
                <a:pathLst>
                  <a:path w="497890" h="182423" extrusionOk="0">
                    <a:moveTo>
                      <a:pt x="497205" y="182423"/>
                    </a:moveTo>
                    <a:cubicBezTo>
                      <a:pt x="476631" y="173851"/>
                      <a:pt x="455714" y="168021"/>
                      <a:pt x="434454" y="163220"/>
                    </a:cubicBezTo>
                    <a:cubicBezTo>
                      <a:pt x="423824" y="160820"/>
                      <a:pt x="413195" y="158763"/>
                      <a:pt x="402222" y="156706"/>
                    </a:cubicBezTo>
                    <a:cubicBezTo>
                      <a:pt x="391249" y="154648"/>
                      <a:pt x="380619" y="152248"/>
                      <a:pt x="369646" y="150190"/>
                    </a:cubicBezTo>
                    <a:cubicBezTo>
                      <a:pt x="348044" y="145390"/>
                      <a:pt x="326441" y="139903"/>
                      <a:pt x="305181" y="133045"/>
                    </a:cubicBezTo>
                    <a:cubicBezTo>
                      <a:pt x="283921" y="126187"/>
                      <a:pt x="263004" y="119329"/>
                      <a:pt x="242087" y="111785"/>
                    </a:cubicBezTo>
                    <a:cubicBezTo>
                      <a:pt x="221171" y="104585"/>
                      <a:pt x="200254" y="96355"/>
                      <a:pt x="179680" y="88126"/>
                    </a:cubicBezTo>
                    <a:cubicBezTo>
                      <a:pt x="169393" y="84011"/>
                      <a:pt x="159106" y="79896"/>
                      <a:pt x="148819" y="75438"/>
                    </a:cubicBezTo>
                    <a:lnTo>
                      <a:pt x="133388" y="68923"/>
                    </a:lnTo>
                    <a:lnTo>
                      <a:pt x="118301" y="62065"/>
                    </a:lnTo>
                    <a:cubicBezTo>
                      <a:pt x="113157" y="59665"/>
                      <a:pt x="108356" y="57265"/>
                      <a:pt x="103213" y="54864"/>
                    </a:cubicBezTo>
                    <a:lnTo>
                      <a:pt x="88125" y="47663"/>
                    </a:lnTo>
                    <a:cubicBezTo>
                      <a:pt x="78181" y="42863"/>
                      <a:pt x="68237" y="38062"/>
                      <a:pt x="58293" y="32918"/>
                    </a:cubicBezTo>
                    <a:cubicBezTo>
                      <a:pt x="38405" y="22975"/>
                      <a:pt x="19202" y="12002"/>
                      <a:pt x="0" y="1372"/>
                    </a:cubicBezTo>
                    <a:lnTo>
                      <a:pt x="686" y="0"/>
                    </a:lnTo>
                    <a:cubicBezTo>
                      <a:pt x="40462" y="19546"/>
                      <a:pt x="80582" y="38062"/>
                      <a:pt x="121387" y="54521"/>
                    </a:cubicBezTo>
                    <a:lnTo>
                      <a:pt x="136817" y="60694"/>
                    </a:lnTo>
                    <a:lnTo>
                      <a:pt x="152248" y="66523"/>
                    </a:lnTo>
                    <a:cubicBezTo>
                      <a:pt x="162535" y="70637"/>
                      <a:pt x="172822" y="74410"/>
                      <a:pt x="183109" y="78181"/>
                    </a:cubicBezTo>
                    <a:cubicBezTo>
                      <a:pt x="204026" y="85382"/>
                      <a:pt x="224600" y="92583"/>
                      <a:pt x="245859" y="99098"/>
                    </a:cubicBezTo>
                    <a:cubicBezTo>
                      <a:pt x="256489" y="102527"/>
                      <a:pt x="267119" y="105271"/>
                      <a:pt x="277406" y="108700"/>
                    </a:cubicBezTo>
                    <a:cubicBezTo>
                      <a:pt x="282550" y="110414"/>
                      <a:pt x="288036" y="111443"/>
                      <a:pt x="293180" y="113157"/>
                    </a:cubicBezTo>
                    <a:cubicBezTo>
                      <a:pt x="298666" y="114529"/>
                      <a:pt x="303809" y="116243"/>
                      <a:pt x="309296" y="117272"/>
                    </a:cubicBezTo>
                    <a:lnTo>
                      <a:pt x="373075" y="134074"/>
                    </a:lnTo>
                    <a:lnTo>
                      <a:pt x="405308" y="142646"/>
                    </a:lnTo>
                    <a:cubicBezTo>
                      <a:pt x="415938" y="145733"/>
                      <a:pt x="426911" y="148819"/>
                      <a:pt x="437540" y="152248"/>
                    </a:cubicBezTo>
                    <a:cubicBezTo>
                      <a:pt x="458800" y="159449"/>
                      <a:pt x="479717" y="168364"/>
                      <a:pt x="497891" y="181394"/>
                    </a:cubicBezTo>
                    <a:lnTo>
                      <a:pt x="497205" y="182423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55" name="Google Shape;4155;p19"/>
              <p:cNvSpPr/>
              <p:nvPr/>
            </p:nvSpPr>
            <p:spPr>
              <a:xfrm>
                <a:off x="3279808" y="2898765"/>
                <a:ext cx="307878" cy="170545"/>
              </a:xfrm>
              <a:custGeom>
                <a:avLst/>
                <a:gdLst/>
                <a:ahLst/>
                <a:cxnLst/>
                <a:rect l="l" t="t" r="r" b="b"/>
                <a:pathLst>
                  <a:path w="307878" h="170545" extrusionOk="0">
                    <a:moveTo>
                      <a:pt x="307879" y="166075"/>
                    </a:moveTo>
                    <a:cubicBezTo>
                      <a:pt x="230040" y="177391"/>
                      <a:pt x="149459" y="167104"/>
                      <a:pt x="77107" y="136586"/>
                    </a:cubicBezTo>
                    <a:cubicBezTo>
                      <a:pt x="48989" y="124927"/>
                      <a:pt x="20871" y="108468"/>
                      <a:pt x="6812" y="81722"/>
                    </a:cubicBezTo>
                    <a:cubicBezTo>
                      <a:pt x="-7247" y="54632"/>
                      <a:pt x="640" y="14856"/>
                      <a:pt x="28758" y="3883"/>
                    </a:cubicBezTo>
                    <a:cubicBezTo>
                      <a:pt x="65791" y="-10519"/>
                      <a:pt x="113797" y="17942"/>
                      <a:pt x="144315" y="43317"/>
                    </a:cubicBezTo>
                    <a:cubicBezTo>
                      <a:pt x="179634" y="72463"/>
                      <a:pt x="214610" y="101953"/>
                      <a:pt x="249928" y="131099"/>
                    </a:cubicBezTo>
                    <a:cubicBezTo>
                      <a:pt x="271188" y="148930"/>
                      <a:pt x="280789" y="169847"/>
                      <a:pt x="307879" y="166075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56" name="Google Shape;4156;p19"/>
              <p:cNvSpPr/>
              <p:nvPr/>
            </p:nvSpPr>
            <p:spPr>
              <a:xfrm>
                <a:off x="3361372" y="2977057"/>
                <a:ext cx="398792" cy="146761"/>
              </a:xfrm>
              <a:custGeom>
                <a:avLst/>
                <a:gdLst/>
                <a:ahLst/>
                <a:cxnLst/>
                <a:rect l="l" t="t" r="r" b="b"/>
                <a:pathLst>
                  <a:path w="398792" h="146761" extrusionOk="0">
                    <a:moveTo>
                      <a:pt x="398793" y="146761"/>
                    </a:moveTo>
                    <a:cubicBezTo>
                      <a:pt x="382334" y="140246"/>
                      <a:pt x="365189" y="136131"/>
                      <a:pt x="348044" y="132359"/>
                    </a:cubicBezTo>
                    <a:cubicBezTo>
                      <a:pt x="330899" y="128588"/>
                      <a:pt x="313411" y="125844"/>
                      <a:pt x="295923" y="122072"/>
                    </a:cubicBezTo>
                    <a:cubicBezTo>
                      <a:pt x="278435" y="118301"/>
                      <a:pt x="261290" y="113843"/>
                      <a:pt x="244145" y="108356"/>
                    </a:cubicBezTo>
                    <a:cubicBezTo>
                      <a:pt x="227343" y="102870"/>
                      <a:pt x="210198" y="97041"/>
                      <a:pt x="193396" y="90869"/>
                    </a:cubicBezTo>
                    <a:cubicBezTo>
                      <a:pt x="176594" y="85039"/>
                      <a:pt x="160134" y="78524"/>
                      <a:pt x="143332" y="72009"/>
                    </a:cubicBezTo>
                    <a:cubicBezTo>
                      <a:pt x="126873" y="65151"/>
                      <a:pt x="110414" y="58293"/>
                      <a:pt x="94298" y="50749"/>
                    </a:cubicBezTo>
                    <a:cubicBezTo>
                      <a:pt x="86068" y="46977"/>
                      <a:pt x="78181" y="43205"/>
                      <a:pt x="70295" y="39090"/>
                    </a:cubicBezTo>
                    <a:cubicBezTo>
                      <a:pt x="62408" y="34976"/>
                      <a:pt x="54521" y="31204"/>
                      <a:pt x="46634" y="27089"/>
                    </a:cubicBezTo>
                    <a:cubicBezTo>
                      <a:pt x="30861" y="18860"/>
                      <a:pt x="15431" y="10287"/>
                      <a:pt x="0" y="1371"/>
                    </a:cubicBezTo>
                    <a:lnTo>
                      <a:pt x="686" y="0"/>
                    </a:lnTo>
                    <a:cubicBezTo>
                      <a:pt x="32576" y="15431"/>
                      <a:pt x="64808" y="30175"/>
                      <a:pt x="97727" y="42863"/>
                    </a:cubicBezTo>
                    <a:cubicBezTo>
                      <a:pt x="114186" y="49377"/>
                      <a:pt x="130645" y="55550"/>
                      <a:pt x="147447" y="61379"/>
                    </a:cubicBezTo>
                    <a:cubicBezTo>
                      <a:pt x="164249" y="67208"/>
                      <a:pt x="180708" y="73038"/>
                      <a:pt x="197510" y="78181"/>
                    </a:cubicBezTo>
                    <a:cubicBezTo>
                      <a:pt x="206083" y="80924"/>
                      <a:pt x="214313" y="83325"/>
                      <a:pt x="222885" y="85725"/>
                    </a:cubicBezTo>
                    <a:cubicBezTo>
                      <a:pt x="231458" y="88125"/>
                      <a:pt x="240030" y="90183"/>
                      <a:pt x="248603" y="92583"/>
                    </a:cubicBezTo>
                    <a:lnTo>
                      <a:pt x="274320" y="99098"/>
                    </a:lnTo>
                    <a:lnTo>
                      <a:pt x="299695" y="105956"/>
                    </a:lnTo>
                    <a:cubicBezTo>
                      <a:pt x="316497" y="110414"/>
                      <a:pt x="333985" y="115214"/>
                      <a:pt x="350787" y="121044"/>
                    </a:cubicBezTo>
                    <a:cubicBezTo>
                      <a:pt x="367589" y="126873"/>
                      <a:pt x="384391" y="134760"/>
                      <a:pt x="398793" y="145389"/>
                    </a:cubicBezTo>
                    <a:lnTo>
                      <a:pt x="398793" y="146761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57" name="Google Shape;4157;p19"/>
              <p:cNvSpPr/>
              <p:nvPr/>
            </p:nvSpPr>
            <p:spPr>
              <a:xfrm>
                <a:off x="4106151" y="3044266"/>
                <a:ext cx="67289" cy="601446"/>
              </a:xfrm>
              <a:custGeom>
                <a:avLst/>
                <a:gdLst/>
                <a:ahLst/>
                <a:cxnLst/>
                <a:rect l="l" t="t" r="r" b="b"/>
                <a:pathLst>
                  <a:path w="67289" h="601446" extrusionOk="0">
                    <a:moveTo>
                      <a:pt x="45606" y="601104"/>
                    </a:moveTo>
                    <a:cubicBezTo>
                      <a:pt x="52807" y="590817"/>
                      <a:pt x="56236" y="578472"/>
                      <a:pt x="56921" y="566471"/>
                    </a:cubicBezTo>
                    <a:cubicBezTo>
                      <a:pt x="57950" y="554127"/>
                      <a:pt x="56921" y="541782"/>
                      <a:pt x="55550" y="529438"/>
                    </a:cubicBezTo>
                    <a:lnTo>
                      <a:pt x="53150" y="510578"/>
                    </a:lnTo>
                    <a:cubicBezTo>
                      <a:pt x="52121" y="504406"/>
                      <a:pt x="51435" y="498234"/>
                      <a:pt x="50406" y="491718"/>
                    </a:cubicBezTo>
                    <a:cubicBezTo>
                      <a:pt x="49378" y="485547"/>
                      <a:pt x="48692" y="479374"/>
                      <a:pt x="47663" y="472859"/>
                    </a:cubicBezTo>
                    <a:lnTo>
                      <a:pt x="46292" y="463601"/>
                    </a:lnTo>
                    <a:lnTo>
                      <a:pt x="44577" y="454343"/>
                    </a:lnTo>
                    <a:lnTo>
                      <a:pt x="18517" y="304152"/>
                    </a:lnTo>
                    <a:cubicBezTo>
                      <a:pt x="9601" y="254089"/>
                      <a:pt x="2057" y="203340"/>
                      <a:pt x="343" y="151905"/>
                    </a:cubicBezTo>
                    <a:cubicBezTo>
                      <a:pt x="0" y="145390"/>
                      <a:pt x="343" y="139218"/>
                      <a:pt x="0" y="132702"/>
                    </a:cubicBezTo>
                    <a:cubicBezTo>
                      <a:pt x="0" y="126187"/>
                      <a:pt x="343" y="120015"/>
                      <a:pt x="343" y="113500"/>
                    </a:cubicBezTo>
                    <a:cubicBezTo>
                      <a:pt x="1029" y="100813"/>
                      <a:pt x="1715" y="87783"/>
                      <a:pt x="3429" y="75095"/>
                    </a:cubicBezTo>
                    <a:lnTo>
                      <a:pt x="4801" y="65494"/>
                    </a:lnTo>
                    <a:cubicBezTo>
                      <a:pt x="5144" y="62408"/>
                      <a:pt x="5829" y="59322"/>
                      <a:pt x="6172" y="55893"/>
                    </a:cubicBezTo>
                    <a:cubicBezTo>
                      <a:pt x="6858" y="52807"/>
                      <a:pt x="7201" y="49721"/>
                      <a:pt x="7887" y="46292"/>
                    </a:cubicBezTo>
                    <a:lnTo>
                      <a:pt x="9944" y="37033"/>
                    </a:lnTo>
                    <a:lnTo>
                      <a:pt x="10973" y="32233"/>
                    </a:lnTo>
                    <a:lnTo>
                      <a:pt x="12002" y="27432"/>
                    </a:lnTo>
                    <a:lnTo>
                      <a:pt x="14402" y="18174"/>
                    </a:lnTo>
                    <a:cubicBezTo>
                      <a:pt x="16116" y="12002"/>
                      <a:pt x="18174" y="5829"/>
                      <a:pt x="19888" y="0"/>
                    </a:cubicBezTo>
                    <a:lnTo>
                      <a:pt x="21603" y="343"/>
                    </a:lnTo>
                    <a:cubicBezTo>
                      <a:pt x="8230" y="49378"/>
                      <a:pt x="5144" y="100470"/>
                      <a:pt x="8915" y="150876"/>
                    </a:cubicBezTo>
                    <a:cubicBezTo>
                      <a:pt x="12344" y="201282"/>
                      <a:pt x="21603" y="251346"/>
                      <a:pt x="31890" y="301066"/>
                    </a:cubicBezTo>
                    <a:cubicBezTo>
                      <a:pt x="37033" y="325755"/>
                      <a:pt x="42520" y="350787"/>
                      <a:pt x="48006" y="375476"/>
                    </a:cubicBezTo>
                    <a:cubicBezTo>
                      <a:pt x="53492" y="400507"/>
                      <a:pt x="57950" y="425539"/>
                      <a:pt x="61379" y="450914"/>
                    </a:cubicBezTo>
                    <a:lnTo>
                      <a:pt x="62408" y="460515"/>
                    </a:lnTo>
                    <a:lnTo>
                      <a:pt x="63437" y="470116"/>
                    </a:lnTo>
                    <a:cubicBezTo>
                      <a:pt x="64122" y="476631"/>
                      <a:pt x="64808" y="482803"/>
                      <a:pt x="65151" y="489318"/>
                    </a:cubicBezTo>
                    <a:cubicBezTo>
                      <a:pt x="66180" y="502005"/>
                      <a:pt x="66866" y="515036"/>
                      <a:pt x="67208" y="527723"/>
                    </a:cubicBezTo>
                    <a:cubicBezTo>
                      <a:pt x="67551" y="540753"/>
                      <a:pt x="66866" y="553784"/>
                      <a:pt x="64122" y="566814"/>
                    </a:cubicBezTo>
                    <a:cubicBezTo>
                      <a:pt x="62751" y="573329"/>
                      <a:pt x="60693" y="579501"/>
                      <a:pt x="57607" y="585673"/>
                    </a:cubicBezTo>
                    <a:cubicBezTo>
                      <a:pt x="54864" y="591503"/>
                      <a:pt x="50749" y="596989"/>
                      <a:pt x="46292" y="601447"/>
                    </a:cubicBezTo>
                    <a:lnTo>
                      <a:pt x="45606" y="601104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58" name="Google Shape;4158;p19"/>
              <p:cNvSpPr/>
              <p:nvPr/>
            </p:nvSpPr>
            <p:spPr>
              <a:xfrm>
                <a:off x="4381842" y="3501694"/>
                <a:ext cx="67289" cy="601446"/>
              </a:xfrm>
              <a:custGeom>
                <a:avLst/>
                <a:gdLst/>
                <a:ahLst/>
                <a:cxnLst/>
                <a:rect l="l" t="t" r="r" b="b"/>
                <a:pathLst>
                  <a:path w="67289" h="601446" extrusionOk="0">
                    <a:moveTo>
                      <a:pt x="45606" y="601104"/>
                    </a:moveTo>
                    <a:cubicBezTo>
                      <a:pt x="52807" y="590817"/>
                      <a:pt x="56236" y="578472"/>
                      <a:pt x="56921" y="566471"/>
                    </a:cubicBezTo>
                    <a:cubicBezTo>
                      <a:pt x="57950" y="554127"/>
                      <a:pt x="56921" y="541782"/>
                      <a:pt x="55550" y="529438"/>
                    </a:cubicBezTo>
                    <a:lnTo>
                      <a:pt x="53149" y="510578"/>
                    </a:lnTo>
                    <a:cubicBezTo>
                      <a:pt x="52121" y="504406"/>
                      <a:pt x="51435" y="498234"/>
                      <a:pt x="50406" y="491718"/>
                    </a:cubicBezTo>
                    <a:cubicBezTo>
                      <a:pt x="49378" y="485547"/>
                      <a:pt x="48692" y="479374"/>
                      <a:pt x="47663" y="472859"/>
                    </a:cubicBezTo>
                    <a:lnTo>
                      <a:pt x="46291" y="463601"/>
                    </a:lnTo>
                    <a:lnTo>
                      <a:pt x="44577" y="454342"/>
                    </a:lnTo>
                    <a:lnTo>
                      <a:pt x="18517" y="304152"/>
                    </a:lnTo>
                    <a:cubicBezTo>
                      <a:pt x="9601" y="254089"/>
                      <a:pt x="2057" y="203340"/>
                      <a:pt x="343" y="151905"/>
                    </a:cubicBezTo>
                    <a:cubicBezTo>
                      <a:pt x="0" y="145389"/>
                      <a:pt x="343" y="139218"/>
                      <a:pt x="0" y="132702"/>
                    </a:cubicBezTo>
                    <a:cubicBezTo>
                      <a:pt x="0" y="126187"/>
                      <a:pt x="343" y="120015"/>
                      <a:pt x="343" y="113500"/>
                    </a:cubicBezTo>
                    <a:cubicBezTo>
                      <a:pt x="1029" y="100812"/>
                      <a:pt x="1715" y="87783"/>
                      <a:pt x="3429" y="75095"/>
                    </a:cubicBezTo>
                    <a:lnTo>
                      <a:pt x="4801" y="65494"/>
                    </a:lnTo>
                    <a:cubicBezTo>
                      <a:pt x="5144" y="62408"/>
                      <a:pt x="5829" y="59322"/>
                      <a:pt x="6172" y="55893"/>
                    </a:cubicBezTo>
                    <a:cubicBezTo>
                      <a:pt x="6858" y="52806"/>
                      <a:pt x="7201" y="49720"/>
                      <a:pt x="7887" y="46291"/>
                    </a:cubicBezTo>
                    <a:lnTo>
                      <a:pt x="9944" y="37033"/>
                    </a:lnTo>
                    <a:lnTo>
                      <a:pt x="10973" y="32232"/>
                    </a:lnTo>
                    <a:lnTo>
                      <a:pt x="12002" y="27432"/>
                    </a:lnTo>
                    <a:lnTo>
                      <a:pt x="14402" y="18174"/>
                    </a:lnTo>
                    <a:cubicBezTo>
                      <a:pt x="16116" y="12001"/>
                      <a:pt x="18174" y="5829"/>
                      <a:pt x="19888" y="0"/>
                    </a:cubicBezTo>
                    <a:lnTo>
                      <a:pt x="21603" y="343"/>
                    </a:lnTo>
                    <a:cubicBezTo>
                      <a:pt x="8230" y="49377"/>
                      <a:pt x="5144" y="100470"/>
                      <a:pt x="8915" y="150876"/>
                    </a:cubicBezTo>
                    <a:cubicBezTo>
                      <a:pt x="12344" y="201282"/>
                      <a:pt x="21603" y="251346"/>
                      <a:pt x="31890" y="301066"/>
                    </a:cubicBezTo>
                    <a:cubicBezTo>
                      <a:pt x="37033" y="325755"/>
                      <a:pt x="42520" y="350787"/>
                      <a:pt x="48006" y="375475"/>
                    </a:cubicBezTo>
                    <a:cubicBezTo>
                      <a:pt x="53492" y="400507"/>
                      <a:pt x="57950" y="425539"/>
                      <a:pt x="61379" y="450913"/>
                    </a:cubicBezTo>
                    <a:lnTo>
                      <a:pt x="62408" y="460515"/>
                    </a:lnTo>
                    <a:lnTo>
                      <a:pt x="63436" y="470116"/>
                    </a:lnTo>
                    <a:cubicBezTo>
                      <a:pt x="64122" y="476631"/>
                      <a:pt x="64808" y="482803"/>
                      <a:pt x="65151" y="489318"/>
                    </a:cubicBezTo>
                    <a:cubicBezTo>
                      <a:pt x="66180" y="502005"/>
                      <a:pt x="66865" y="515036"/>
                      <a:pt x="67208" y="527723"/>
                    </a:cubicBezTo>
                    <a:cubicBezTo>
                      <a:pt x="67551" y="540753"/>
                      <a:pt x="66865" y="553783"/>
                      <a:pt x="64122" y="566814"/>
                    </a:cubicBezTo>
                    <a:cubicBezTo>
                      <a:pt x="62751" y="573329"/>
                      <a:pt x="60693" y="579501"/>
                      <a:pt x="57607" y="585673"/>
                    </a:cubicBezTo>
                    <a:cubicBezTo>
                      <a:pt x="54864" y="591502"/>
                      <a:pt x="50749" y="596989"/>
                      <a:pt x="46291" y="601447"/>
                    </a:cubicBezTo>
                    <a:lnTo>
                      <a:pt x="45606" y="601104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59" name="Google Shape;4159;p19"/>
              <p:cNvSpPr/>
              <p:nvPr/>
            </p:nvSpPr>
            <p:spPr>
              <a:xfrm>
                <a:off x="3686780" y="2673668"/>
                <a:ext cx="161879" cy="278014"/>
              </a:xfrm>
              <a:custGeom>
                <a:avLst/>
                <a:gdLst/>
                <a:ahLst/>
                <a:cxnLst/>
                <a:rect l="l" t="t" r="r" b="b"/>
                <a:pathLst>
                  <a:path w="161879" h="278014" extrusionOk="0">
                    <a:moveTo>
                      <a:pt x="55554" y="188860"/>
                    </a:moveTo>
                    <a:cubicBezTo>
                      <a:pt x="21607" y="147712"/>
                      <a:pt x="-8225" y="95935"/>
                      <a:pt x="2062" y="43471"/>
                    </a:cubicBezTo>
                    <a:cubicBezTo>
                      <a:pt x="4805" y="30098"/>
                      <a:pt x="10291" y="16382"/>
                      <a:pt x="21264" y="8152"/>
                    </a:cubicBezTo>
                    <a:cubicBezTo>
                      <a:pt x="36694" y="-3506"/>
                      <a:pt x="59326" y="-1792"/>
                      <a:pt x="76128" y="7809"/>
                    </a:cubicBezTo>
                    <a:cubicBezTo>
                      <a:pt x="92930" y="17410"/>
                      <a:pt x="104932" y="33870"/>
                      <a:pt x="114533" y="50329"/>
                    </a:cubicBezTo>
                    <a:cubicBezTo>
                      <a:pt x="146422" y="103821"/>
                      <a:pt x="191342" y="230008"/>
                      <a:pt x="135107" y="278014"/>
                    </a:cubicBezTo>
                    <a:cubicBezTo>
                      <a:pt x="106303" y="256069"/>
                      <a:pt x="80586" y="219036"/>
                      <a:pt x="55554" y="18886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60" name="Google Shape;4160;p19"/>
              <p:cNvSpPr/>
              <p:nvPr/>
            </p:nvSpPr>
            <p:spPr>
              <a:xfrm>
                <a:off x="3774909" y="2852928"/>
                <a:ext cx="95326" cy="395020"/>
              </a:xfrm>
              <a:custGeom>
                <a:avLst/>
                <a:gdLst/>
                <a:ahLst/>
                <a:cxnLst/>
                <a:rect l="l" t="t" r="r" b="b"/>
                <a:pathLst>
                  <a:path w="95326" h="395020" extrusionOk="0">
                    <a:moveTo>
                      <a:pt x="94298" y="395021"/>
                    </a:moveTo>
                    <a:cubicBezTo>
                      <a:pt x="89154" y="387820"/>
                      <a:pt x="84353" y="380619"/>
                      <a:pt x="80239" y="373075"/>
                    </a:cubicBezTo>
                    <a:cubicBezTo>
                      <a:pt x="76124" y="365531"/>
                      <a:pt x="72009" y="357645"/>
                      <a:pt x="68580" y="349415"/>
                    </a:cubicBezTo>
                    <a:cubicBezTo>
                      <a:pt x="61722" y="333299"/>
                      <a:pt x="55893" y="316497"/>
                      <a:pt x="51778" y="299352"/>
                    </a:cubicBezTo>
                    <a:cubicBezTo>
                      <a:pt x="47663" y="282207"/>
                      <a:pt x="45606" y="264376"/>
                      <a:pt x="44920" y="246888"/>
                    </a:cubicBezTo>
                    <a:cubicBezTo>
                      <a:pt x="44577" y="237973"/>
                      <a:pt x="44577" y="229400"/>
                      <a:pt x="44920" y="220485"/>
                    </a:cubicBezTo>
                    <a:cubicBezTo>
                      <a:pt x="44920" y="211912"/>
                      <a:pt x="45263" y="202997"/>
                      <a:pt x="45606" y="194424"/>
                    </a:cubicBezTo>
                    <a:cubicBezTo>
                      <a:pt x="45949" y="177279"/>
                      <a:pt x="46634" y="160134"/>
                      <a:pt x="46292" y="142989"/>
                    </a:cubicBezTo>
                    <a:cubicBezTo>
                      <a:pt x="45949" y="125844"/>
                      <a:pt x="44920" y="109042"/>
                      <a:pt x="42177" y="92240"/>
                    </a:cubicBezTo>
                    <a:cubicBezTo>
                      <a:pt x="40805" y="84011"/>
                      <a:pt x="39091" y="75438"/>
                      <a:pt x="36690" y="67551"/>
                    </a:cubicBezTo>
                    <a:cubicBezTo>
                      <a:pt x="34290" y="59322"/>
                      <a:pt x="31547" y="51435"/>
                      <a:pt x="28118" y="43548"/>
                    </a:cubicBezTo>
                    <a:cubicBezTo>
                      <a:pt x="24689" y="35662"/>
                      <a:pt x="20574" y="28118"/>
                      <a:pt x="16116" y="21260"/>
                    </a:cubicBezTo>
                    <a:cubicBezTo>
                      <a:pt x="11316" y="14059"/>
                      <a:pt x="6172" y="7544"/>
                      <a:pt x="0" y="1372"/>
                    </a:cubicBezTo>
                    <a:lnTo>
                      <a:pt x="1029" y="0"/>
                    </a:lnTo>
                    <a:cubicBezTo>
                      <a:pt x="7544" y="5829"/>
                      <a:pt x="13373" y="12344"/>
                      <a:pt x="18860" y="19202"/>
                    </a:cubicBezTo>
                    <a:cubicBezTo>
                      <a:pt x="24003" y="26060"/>
                      <a:pt x="28804" y="33604"/>
                      <a:pt x="32576" y="41491"/>
                    </a:cubicBezTo>
                    <a:cubicBezTo>
                      <a:pt x="36690" y="49378"/>
                      <a:pt x="39776" y="57264"/>
                      <a:pt x="42863" y="65494"/>
                    </a:cubicBezTo>
                    <a:cubicBezTo>
                      <a:pt x="45949" y="73724"/>
                      <a:pt x="48006" y="82296"/>
                      <a:pt x="50063" y="90869"/>
                    </a:cubicBezTo>
                    <a:cubicBezTo>
                      <a:pt x="52121" y="99441"/>
                      <a:pt x="53492" y="108014"/>
                      <a:pt x="54521" y="116586"/>
                    </a:cubicBezTo>
                    <a:cubicBezTo>
                      <a:pt x="55550" y="125159"/>
                      <a:pt x="56579" y="134074"/>
                      <a:pt x="56921" y="142646"/>
                    </a:cubicBezTo>
                    <a:cubicBezTo>
                      <a:pt x="57950" y="160134"/>
                      <a:pt x="58293" y="177279"/>
                      <a:pt x="58636" y="194767"/>
                    </a:cubicBezTo>
                    <a:cubicBezTo>
                      <a:pt x="58979" y="211912"/>
                      <a:pt x="59665" y="229057"/>
                      <a:pt x="61379" y="245859"/>
                    </a:cubicBezTo>
                    <a:cubicBezTo>
                      <a:pt x="62751" y="262661"/>
                      <a:pt x="65151" y="279464"/>
                      <a:pt x="67894" y="295923"/>
                    </a:cubicBezTo>
                    <a:cubicBezTo>
                      <a:pt x="70637" y="312382"/>
                      <a:pt x="74409" y="329184"/>
                      <a:pt x="79210" y="345300"/>
                    </a:cubicBezTo>
                    <a:cubicBezTo>
                      <a:pt x="81610" y="353530"/>
                      <a:pt x="84011" y="361760"/>
                      <a:pt x="86754" y="369646"/>
                    </a:cubicBezTo>
                    <a:cubicBezTo>
                      <a:pt x="89497" y="377876"/>
                      <a:pt x="92583" y="385763"/>
                      <a:pt x="95326" y="393992"/>
                    </a:cubicBezTo>
                    <a:lnTo>
                      <a:pt x="94298" y="395021"/>
                    </a:lnTo>
                    <a:close/>
                  </a:path>
                </a:pathLst>
              </a:custGeom>
              <a:solidFill>
                <a:srgbClr val="405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161" name="Google Shape;4161;p19"/>
            <p:cNvGrpSpPr/>
            <p:nvPr/>
          </p:nvGrpSpPr>
          <p:grpSpPr>
            <a:xfrm>
              <a:off x="915293" y="4291870"/>
              <a:ext cx="1582998" cy="1722463"/>
              <a:chOff x="3941043" y="3990670"/>
              <a:chExt cx="1582998" cy="1722463"/>
            </a:xfrm>
          </p:grpSpPr>
          <p:grpSp>
            <p:nvGrpSpPr>
              <p:cNvPr id="4162" name="Google Shape;4162;p19"/>
              <p:cNvGrpSpPr/>
              <p:nvPr/>
            </p:nvGrpSpPr>
            <p:grpSpPr>
              <a:xfrm>
                <a:off x="3941043" y="3990670"/>
                <a:ext cx="1582998" cy="1722463"/>
                <a:chOff x="3941043" y="3990670"/>
                <a:chExt cx="1582998" cy="1722463"/>
              </a:xfrm>
            </p:grpSpPr>
            <p:grpSp>
              <p:nvGrpSpPr>
                <p:cNvPr id="4163" name="Google Shape;4163;p19"/>
                <p:cNvGrpSpPr/>
                <p:nvPr/>
              </p:nvGrpSpPr>
              <p:grpSpPr>
                <a:xfrm>
                  <a:off x="3941043" y="4413009"/>
                  <a:ext cx="736521" cy="614995"/>
                  <a:chOff x="3941043" y="4413009"/>
                  <a:chExt cx="736521" cy="614995"/>
                </a:xfrm>
              </p:grpSpPr>
              <p:sp>
                <p:nvSpPr>
                  <p:cNvPr id="4164" name="Google Shape;4164;p19"/>
                  <p:cNvSpPr/>
                  <p:nvPr/>
                </p:nvSpPr>
                <p:spPr>
                  <a:xfrm>
                    <a:off x="3941043" y="4413009"/>
                    <a:ext cx="736521" cy="61499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36521" h="614995" extrusionOk="0">
                        <a:moveTo>
                          <a:pt x="696946" y="481888"/>
                        </a:moveTo>
                        <a:lnTo>
                          <a:pt x="696946" y="481888"/>
                        </a:lnTo>
                        <a:cubicBezTo>
                          <a:pt x="690431" y="483945"/>
                          <a:pt x="683230" y="484974"/>
                          <a:pt x="674657" y="485659"/>
                        </a:cubicBezTo>
                        <a:cubicBezTo>
                          <a:pt x="670542" y="486002"/>
                          <a:pt x="666085" y="486346"/>
                          <a:pt x="661627" y="486346"/>
                        </a:cubicBezTo>
                        <a:cubicBezTo>
                          <a:pt x="657169" y="486346"/>
                          <a:pt x="652712" y="486346"/>
                          <a:pt x="647911" y="486002"/>
                        </a:cubicBezTo>
                        <a:cubicBezTo>
                          <a:pt x="632823" y="485317"/>
                          <a:pt x="618079" y="482573"/>
                          <a:pt x="603334" y="479830"/>
                        </a:cubicBezTo>
                        <a:cubicBezTo>
                          <a:pt x="593733" y="478116"/>
                          <a:pt x="584132" y="476059"/>
                          <a:pt x="574188" y="474687"/>
                        </a:cubicBezTo>
                        <a:cubicBezTo>
                          <a:pt x="558414" y="472286"/>
                          <a:pt x="542984" y="470572"/>
                          <a:pt x="527210" y="471258"/>
                        </a:cubicBezTo>
                        <a:cubicBezTo>
                          <a:pt x="521038" y="471601"/>
                          <a:pt x="515209" y="472286"/>
                          <a:pt x="509379" y="473315"/>
                        </a:cubicBezTo>
                        <a:cubicBezTo>
                          <a:pt x="477147" y="478459"/>
                          <a:pt x="446286" y="492860"/>
                          <a:pt x="416454" y="506920"/>
                        </a:cubicBezTo>
                        <a:cubicBezTo>
                          <a:pt x="371877" y="527836"/>
                          <a:pt x="326957" y="549096"/>
                          <a:pt x="282380" y="570013"/>
                        </a:cubicBezTo>
                        <a:cubicBezTo>
                          <a:pt x="228544" y="595387"/>
                          <a:pt x="170594" y="621448"/>
                          <a:pt x="111615" y="613561"/>
                        </a:cubicBezTo>
                        <a:cubicBezTo>
                          <a:pt x="109215" y="613219"/>
                          <a:pt x="106472" y="612875"/>
                          <a:pt x="104072" y="612190"/>
                        </a:cubicBezTo>
                        <a:cubicBezTo>
                          <a:pt x="99614" y="611161"/>
                          <a:pt x="95156" y="610132"/>
                          <a:pt x="90699" y="608761"/>
                        </a:cubicBezTo>
                        <a:cubicBezTo>
                          <a:pt x="60523" y="598816"/>
                          <a:pt x="33434" y="576871"/>
                          <a:pt x="19718" y="550125"/>
                        </a:cubicBezTo>
                        <a:cubicBezTo>
                          <a:pt x="18004" y="547039"/>
                          <a:pt x="16632" y="543952"/>
                          <a:pt x="15603" y="540866"/>
                        </a:cubicBezTo>
                        <a:cubicBezTo>
                          <a:pt x="9431" y="525093"/>
                          <a:pt x="8060" y="508291"/>
                          <a:pt x="12860" y="491146"/>
                        </a:cubicBezTo>
                        <a:cubicBezTo>
                          <a:pt x="19032" y="469201"/>
                          <a:pt x="34806" y="451027"/>
                          <a:pt x="40635" y="429081"/>
                        </a:cubicBezTo>
                        <a:cubicBezTo>
                          <a:pt x="44750" y="412965"/>
                          <a:pt x="43721" y="396848"/>
                          <a:pt x="39949" y="381075"/>
                        </a:cubicBezTo>
                        <a:cubicBezTo>
                          <a:pt x="39264" y="377989"/>
                          <a:pt x="38235" y="374560"/>
                          <a:pt x="37206" y="371474"/>
                        </a:cubicBezTo>
                        <a:cubicBezTo>
                          <a:pt x="31377" y="352615"/>
                          <a:pt x="22461" y="334098"/>
                          <a:pt x="14918" y="316267"/>
                        </a:cubicBezTo>
                        <a:cubicBezTo>
                          <a:pt x="10460" y="305980"/>
                          <a:pt x="6688" y="295007"/>
                          <a:pt x="3945" y="283691"/>
                        </a:cubicBezTo>
                        <a:cubicBezTo>
                          <a:pt x="3259" y="280606"/>
                          <a:pt x="2573" y="277177"/>
                          <a:pt x="1887" y="274090"/>
                        </a:cubicBezTo>
                        <a:cubicBezTo>
                          <a:pt x="-2570" y="248373"/>
                          <a:pt x="173" y="222998"/>
                          <a:pt x="17661" y="204824"/>
                        </a:cubicBezTo>
                        <a:cubicBezTo>
                          <a:pt x="20747" y="201395"/>
                          <a:pt x="24519" y="198652"/>
                          <a:pt x="27948" y="195909"/>
                        </a:cubicBezTo>
                        <a:cubicBezTo>
                          <a:pt x="32406" y="192480"/>
                          <a:pt x="37549" y="189737"/>
                          <a:pt x="42350" y="186651"/>
                        </a:cubicBezTo>
                        <a:cubicBezTo>
                          <a:pt x="45093" y="184936"/>
                          <a:pt x="47836" y="183222"/>
                          <a:pt x="50579" y="181507"/>
                        </a:cubicBezTo>
                        <a:cubicBezTo>
                          <a:pt x="65324" y="171220"/>
                          <a:pt x="77325" y="158190"/>
                          <a:pt x="87955" y="144131"/>
                        </a:cubicBezTo>
                        <a:cubicBezTo>
                          <a:pt x="90356" y="141045"/>
                          <a:pt x="92413" y="137959"/>
                          <a:pt x="94470" y="135216"/>
                        </a:cubicBezTo>
                        <a:cubicBezTo>
                          <a:pt x="102014" y="124586"/>
                          <a:pt x="108872" y="113270"/>
                          <a:pt x="116073" y="101954"/>
                        </a:cubicBezTo>
                        <a:cubicBezTo>
                          <a:pt x="118131" y="98869"/>
                          <a:pt x="119845" y="95782"/>
                          <a:pt x="121902" y="92696"/>
                        </a:cubicBezTo>
                        <a:cubicBezTo>
                          <a:pt x="128075" y="83095"/>
                          <a:pt x="133904" y="73837"/>
                          <a:pt x="140762" y="64921"/>
                        </a:cubicBezTo>
                        <a:cubicBezTo>
                          <a:pt x="143162" y="61835"/>
                          <a:pt x="145563" y="58406"/>
                          <a:pt x="147963" y="55320"/>
                        </a:cubicBezTo>
                        <a:cubicBezTo>
                          <a:pt x="157564" y="43661"/>
                          <a:pt x="167851" y="33374"/>
                          <a:pt x="180195" y="24802"/>
                        </a:cubicBezTo>
                        <a:cubicBezTo>
                          <a:pt x="241575" y="-18061"/>
                          <a:pt x="326271" y="1142"/>
                          <a:pt x="393822" y="33374"/>
                        </a:cubicBezTo>
                        <a:cubicBezTo>
                          <a:pt x="502179" y="85153"/>
                          <a:pt x="595104" y="167449"/>
                          <a:pt x="661970" y="267232"/>
                        </a:cubicBezTo>
                        <a:cubicBezTo>
                          <a:pt x="682544" y="298436"/>
                          <a:pt x="714434" y="347128"/>
                          <a:pt x="728835" y="391019"/>
                        </a:cubicBezTo>
                        <a:lnTo>
                          <a:pt x="728835" y="391019"/>
                        </a:lnTo>
                        <a:cubicBezTo>
                          <a:pt x="732264" y="400963"/>
                          <a:pt x="734665" y="410564"/>
                          <a:pt x="735693" y="419823"/>
                        </a:cubicBezTo>
                        <a:lnTo>
                          <a:pt x="735693" y="419823"/>
                        </a:lnTo>
                        <a:cubicBezTo>
                          <a:pt x="735693" y="421195"/>
                          <a:pt x="736036" y="422566"/>
                          <a:pt x="736036" y="423937"/>
                        </a:cubicBezTo>
                        <a:cubicBezTo>
                          <a:pt x="736379" y="428738"/>
                          <a:pt x="736722" y="433196"/>
                          <a:pt x="736379" y="437653"/>
                        </a:cubicBezTo>
                        <a:cubicBezTo>
                          <a:pt x="736036" y="445198"/>
                          <a:pt x="734322" y="452056"/>
                          <a:pt x="731236" y="457885"/>
                        </a:cubicBezTo>
                        <a:cubicBezTo>
                          <a:pt x="729864" y="460971"/>
                          <a:pt x="727807" y="463714"/>
                          <a:pt x="725749" y="466457"/>
                        </a:cubicBezTo>
                        <a:cubicBezTo>
                          <a:pt x="723349" y="469201"/>
                          <a:pt x="720606" y="471943"/>
                          <a:pt x="717520" y="474344"/>
                        </a:cubicBezTo>
                        <a:cubicBezTo>
                          <a:pt x="715119" y="476059"/>
                          <a:pt x="712719" y="477773"/>
                          <a:pt x="709633" y="479144"/>
                        </a:cubicBezTo>
                        <a:cubicBezTo>
                          <a:pt x="708947" y="479488"/>
                          <a:pt x="708261" y="479830"/>
                          <a:pt x="707576" y="480173"/>
                        </a:cubicBezTo>
                        <a:cubicBezTo>
                          <a:pt x="703804" y="479830"/>
                          <a:pt x="700375" y="481202"/>
                          <a:pt x="696946" y="481888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165" name="Google Shape;4165;p19"/>
                  <p:cNvSpPr/>
                  <p:nvPr/>
                </p:nvSpPr>
                <p:spPr>
                  <a:xfrm>
                    <a:off x="4081462" y="4466958"/>
                    <a:ext cx="594588" cy="36450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4588" h="364502" extrusionOk="0">
                        <a:moveTo>
                          <a:pt x="594589" y="364503"/>
                        </a:moveTo>
                        <a:cubicBezTo>
                          <a:pt x="465658" y="161163"/>
                          <a:pt x="239344" y="27432"/>
                          <a:pt x="0" y="9601"/>
                        </a:cubicBezTo>
                        <a:cubicBezTo>
                          <a:pt x="2400" y="6515"/>
                          <a:pt x="4801" y="3086"/>
                          <a:pt x="7201" y="0"/>
                        </a:cubicBezTo>
                        <a:cubicBezTo>
                          <a:pt x="237973" y="19203"/>
                          <a:pt x="456057" y="144361"/>
                          <a:pt x="587388" y="335356"/>
                        </a:cubicBezTo>
                        <a:lnTo>
                          <a:pt x="587388" y="335356"/>
                        </a:lnTo>
                        <a:cubicBezTo>
                          <a:pt x="590817" y="345643"/>
                          <a:pt x="593217" y="355245"/>
                          <a:pt x="594589" y="364503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166" name="Google Shape;4166;p19"/>
                  <p:cNvSpPr/>
                  <p:nvPr/>
                </p:nvSpPr>
                <p:spPr>
                  <a:xfrm>
                    <a:off x="4057116" y="4504677"/>
                    <a:ext cx="619762" cy="3446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9762" h="344614" extrusionOk="0">
                        <a:moveTo>
                          <a:pt x="619277" y="330899"/>
                        </a:moveTo>
                        <a:cubicBezTo>
                          <a:pt x="619620" y="335699"/>
                          <a:pt x="619963" y="340157"/>
                          <a:pt x="619620" y="344615"/>
                        </a:cubicBezTo>
                        <a:cubicBezTo>
                          <a:pt x="444741" y="181737"/>
                          <a:pt x="235572" y="41148"/>
                          <a:pt x="0" y="9259"/>
                        </a:cubicBezTo>
                        <a:cubicBezTo>
                          <a:pt x="2057" y="6172"/>
                          <a:pt x="3772" y="3086"/>
                          <a:pt x="5829" y="0"/>
                        </a:cubicBezTo>
                        <a:cubicBezTo>
                          <a:pt x="238316" y="32919"/>
                          <a:pt x="445427" y="170079"/>
                          <a:pt x="619277" y="330899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167" name="Google Shape;4167;p19"/>
                  <p:cNvSpPr/>
                  <p:nvPr/>
                </p:nvSpPr>
                <p:spPr>
                  <a:xfrm>
                    <a:off x="4028998" y="4547539"/>
                    <a:ext cx="642594" cy="3305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2594" h="330555" extrusionOk="0">
                        <a:moveTo>
                          <a:pt x="636765" y="330556"/>
                        </a:moveTo>
                        <a:cubicBezTo>
                          <a:pt x="528409" y="232829"/>
                          <a:pt x="404965" y="152248"/>
                          <a:pt x="271234" y="93612"/>
                        </a:cubicBezTo>
                        <a:cubicBezTo>
                          <a:pt x="189281" y="57950"/>
                          <a:pt x="103556" y="29490"/>
                          <a:pt x="16116" y="12002"/>
                        </a:cubicBezTo>
                        <a:cubicBezTo>
                          <a:pt x="10630" y="10973"/>
                          <a:pt x="5144" y="9944"/>
                          <a:pt x="0" y="8916"/>
                        </a:cubicBezTo>
                        <a:cubicBezTo>
                          <a:pt x="2400" y="5830"/>
                          <a:pt x="4458" y="2743"/>
                          <a:pt x="6515" y="0"/>
                        </a:cubicBezTo>
                        <a:cubicBezTo>
                          <a:pt x="92926" y="16117"/>
                          <a:pt x="177965" y="43549"/>
                          <a:pt x="258890" y="77496"/>
                        </a:cubicBezTo>
                        <a:cubicBezTo>
                          <a:pt x="399821" y="136817"/>
                          <a:pt x="529438" y="220142"/>
                          <a:pt x="642595" y="322326"/>
                        </a:cubicBezTo>
                        <a:cubicBezTo>
                          <a:pt x="640880" y="325069"/>
                          <a:pt x="639166" y="327813"/>
                          <a:pt x="636765" y="330556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168" name="Google Shape;4168;p19"/>
                  <p:cNvSpPr/>
                  <p:nvPr/>
                </p:nvSpPr>
                <p:spPr>
                  <a:xfrm>
                    <a:off x="3968305" y="4598631"/>
                    <a:ext cx="690257" cy="2993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0257" h="299351" extrusionOk="0">
                        <a:moveTo>
                          <a:pt x="690258" y="299352"/>
                        </a:moveTo>
                        <a:cubicBezTo>
                          <a:pt x="686486" y="297295"/>
                          <a:pt x="683057" y="294894"/>
                          <a:pt x="679285" y="292837"/>
                        </a:cubicBezTo>
                        <a:cubicBezTo>
                          <a:pt x="659397" y="280835"/>
                          <a:pt x="639509" y="268834"/>
                          <a:pt x="619620" y="256832"/>
                        </a:cubicBezTo>
                        <a:cubicBezTo>
                          <a:pt x="508178" y="190310"/>
                          <a:pt x="393649" y="126187"/>
                          <a:pt x="274320" y="75438"/>
                        </a:cubicBezTo>
                        <a:cubicBezTo>
                          <a:pt x="187566" y="38748"/>
                          <a:pt x="93955" y="12002"/>
                          <a:pt x="0" y="9259"/>
                        </a:cubicBezTo>
                        <a:cubicBezTo>
                          <a:pt x="4458" y="5830"/>
                          <a:pt x="9601" y="3086"/>
                          <a:pt x="14402" y="0"/>
                        </a:cubicBezTo>
                        <a:cubicBezTo>
                          <a:pt x="98755" y="4458"/>
                          <a:pt x="183109" y="27432"/>
                          <a:pt x="261633" y="59322"/>
                        </a:cubicBezTo>
                        <a:cubicBezTo>
                          <a:pt x="410451" y="119672"/>
                          <a:pt x="551726" y="203340"/>
                          <a:pt x="689229" y="287008"/>
                        </a:cubicBezTo>
                        <a:cubicBezTo>
                          <a:pt x="686829" y="288722"/>
                          <a:pt x="684428" y="290437"/>
                          <a:pt x="681342" y="291808"/>
                        </a:cubicBezTo>
                        <a:cubicBezTo>
                          <a:pt x="683400" y="293180"/>
                          <a:pt x="685800" y="294208"/>
                          <a:pt x="687857" y="295580"/>
                        </a:cubicBezTo>
                        <a:cubicBezTo>
                          <a:pt x="689572" y="296609"/>
                          <a:pt x="690258" y="297980"/>
                          <a:pt x="690258" y="299352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169" name="Google Shape;4169;p19"/>
                  <p:cNvSpPr/>
                  <p:nvPr/>
                </p:nvSpPr>
                <p:spPr>
                  <a:xfrm>
                    <a:off x="3977220" y="4741222"/>
                    <a:ext cx="676968" cy="16768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76968" h="167681" extrusionOk="0">
                        <a:moveTo>
                          <a:pt x="672084" y="167391"/>
                        </a:moveTo>
                        <a:cubicBezTo>
                          <a:pt x="660768" y="164304"/>
                          <a:pt x="649795" y="160875"/>
                          <a:pt x="638480" y="157789"/>
                        </a:cubicBezTo>
                        <a:cubicBezTo>
                          <a:pt x="579158" y="139959"/>
                          <a:pt x="520865" y="119385"/>
                          <a:pt x="463944" y="95724"/>
                        </a:cubicBezTo>
                        <a:cubicBezTo>
                          <a:pt x="400850" y="69321"/>
                          <a:pt x="339128" y="38117"/>
                          <a:pt x="272263" y="20972"/>
                        </a:cubicBezTo>
                        <a:cubicBezTo>
                          <a:pt x="195110" y="1427"/>
                          <a:pt x="123444" y="11714"/>
                          <a:pt x="48692" y="36746"/>
                        </a:cubicBezTo>
                        <a:cubicBezTo>
                          <a:pt x="33604" y="41889"/>
                          <a:pt x="18174" y="47033"/>
                          <a:pt x="2743" y="52519"/>
                        </a:cubicBezTo>
                        <a:cubicBezTo>
                          <a:pt x="2057" y="49433"/>
                          <a:pt x="1029" y="46004"/>
                          <a:pt x="0" y="42918"/>
                        </a:cubicBezTo>
                        <a:cubicBezTo>
                          <a:pt x="14745" y="37774"/>
                          <a:pt x="29832" y="32631"/>
                          <a:pt x="44577" y="27487"/>
                        </a:cubicBezTo>
                        <a:cubicBezTo>
                          <a:pt x="111785" y="4513"/>
                          <a:pt x="178994" y="-8174"/>
                          <a:pt x="249631" y="5885"/>
                        </a:cubicBezTo>
                        <a:cubicBezTo>
                          <a:pt x="316154" y="18915"/>
                          <a:pt x="377876" y="47718"/>
                          <a:pt x="439255" y="74808"/>
                        </a:cubicBezTo>
                        <a:cubicBezTo>
                          <a:pt x="511264" y="106011"/>
                          <a:pt x="584644" y="132415"/>
                          <a:pt x="660082" y="154360"/>
                        </a:cubicBezTo>
                        <a:cubicBezTo>
                          <a:pt x="660082" y="154360"/>
                          <a:pt x="660082" y="154360"/>
                          <a:pt x="660082" y="154360"/>
                        </a:cubicBezTo>
                        <a:lnTo>
                          <a:pt x="660082" y="154360"/>
                        </a:lnTo>
                        <a:cubicBezTo>
                          <a:pt x="664197" y="155732"/>
                          <a:pt x="668655" y="156761"/>
                          <a:pt x="672770" y="158132"/>
                        </a:cubicBezTo>
                        <a:cubicBezTo>
                          <a:pt x="674827" y="158818"/>
                          <a:pt x="676199" y="160533"/>
                          <a:pt x="676542" y="162247"/>
                        </a:cubicBezTo>
                        <a:cubicBezTo>
                          <a:pt x="677913" y="164990"/>
                          <a:pt x="675856" y="168762"/>
                          <a:pt x="672084" y="16739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170" name="Google Shape;4170;p19"/>
                  <p:cNvSpPr/>
                  <p:nvPr/>
                </p:nvSpPr>
                <p:spPr>
                  <a:xfrm>
                    <a:off x="3956304" y="4848293"/>
                    <a:ext cx="656620" cy="1144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6620" h="114498" extrusionOk="0">
                        <a:moveTo>
                          <a:pt x="649453" y="62720"/>
                        </a:moveTo>
                        <a:cubicBezTo>
                          <a:pt x="629222" y="56548"/>
                          <a:pt x="608648" y="50376"/>
                          <a:pt x="587731" y="44890"/>
                        </a:cubicBezTo>
                        <a:cubicBezTo>
                          <a:pt x="578129" y="42490"/>
                          <a:pt x="568528" y="39746"/>
                          <a:pt x="558927" y="37689"/>
                        </a:cubicBezTo>
                        <a:cubicBezTo>
                          <a:pt x="547268" y="34946"/>
                          <a:pt x="535267" y="32203"/>
                          <a:pt x="523608" y="29459"/>
                        </a:cubicBezTo>
                        <a:cubicBezTo>
                          <a:pt x="523608" y="29459"/>
                          <a:pt x="523608" y="29459"/>
                          <a:pt x="523608" y="29459"/>
                        </a:cubicBezTo>
                        <a:cubicBezTo>
                          <a:pt x="442341" y="12314"/>
                          <a:pt x="359359" y="4427"/>
                          <a:pt x="276720" y="15058"/>
                        </a:cubicBezTo>
                        <a:cubicBezTo>
                          <a:pt x="178994" y="27402"/>
                          <a:pt x="89497" y="67178"/>
                          <a:pt x="4115" y="114499"/>
                        </a:cubicBezTo>
                        <a:cubicBezTo>
                          <a:pt x="2400" y="111412"/>
                          <a:pt x="1029" y="108326"/>
                          <a:pt x="0" y="105240"/>
                        </a:cubicBezTo>
                        <a:cubicBezTo>
                          <a:pt x="86411" y="57234"/>
                          <a:pt x="176936" y="17458"/>
                          <a:pt x="275692" y="4771"/>
                        </a:cubicBezTo>
                        <a:cubicBezTo>
                          <a:pt x="400850" y="-11003"/>
                          <a:pt x="527037" y="14372"/>
                          <a:pt x="646367" y="51062"/>
                        </a:cubicBezTo>
                        <a:cubicBezTo>
                          <a:pt x="648767" y="51748"/>
                          <a:pt x="651167" y="52433"/>
                          <a:pt x="653567" y="53119"/>
                        </a:cubicBezTo>
                        <a:cubicBezTo>
                          <a:pt x="659740" y="55520"/>
                          <a:pt x="655625" y="64778"/>
                          <a:pt x="649453" y="6272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171" name="Google Shape;4171;p19"/>
                  <p:cNvSpPr/>
                  <p:nvPr/>
                </p:nvSpPr>
                <p:spPr>
                  <a:xfrm>
                    <a:off x="3942245" y="4670563"/>
                    <a:ext cx="716060" cy="232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16060" h="232425" extrusionOk="0">
                        <a:moveTo>
                          <a:pt x="712203" y="232221"/>
                        </a:moveTo>
                        <a:cubicBezTo>
                          <a:pt x="710832" y="232564"/>
                          <a:pt x="709460" y="232564"/>
                          <a:pt x="707746" y="231535"/>
                        </a:cubicBezTo>
                        <a:cubicBezTo>
                          <a:pt x="703631" y="229135"/>
                          <a:pt x="699516" y="226734"/>
                          <a:pt x="695401" y="224334"/>
                        </a:cubicBezTo>
                        <a:lnTo>
                          <a:pt x="695401" y="224334"/>
                        </a:lnTo>
                        <a:lnTo>
                          <a:pt x="695401" y="224334"/>
                        </a:lnTo>
                        <a:cubicBezTo>
                          <a:pt x="581216" y="157811"/>
                          <a:pt x="460858" y="101919"/>
                          <a:pt x="336042" y="58370"/>
                        </a:cubicBezTo>
                        <a:cubicBezTo>
                          <a:pt x="230772" y="21680"/>
                          <a:pt x="109385" y="-10553"/>
                          <a:pt x="2057" y="25452"/>
                        </a:cubicBezTo>
                        <a:cubicBezTo>
                          <a:pt x="1372" y="22366"/>
                          <a:pt x="686" y="18937"/>
                          <a:pt x="0" y="15850"/>
                        </a:cubicBezTo>
                        <a:cubicBezTo>
                          <a:pt x="100813" y="-17411"/>
                          <a:pt x="213627" y="6935"/>
                          <a:pt x="314096" y="40539"/>
                        </a:cubicBezTo>
                        <a:cubicBezTo>
                          <a:pt x="428625" y="78944"/>
                          <a:pt x="539725" y="127636"/>
                          <a:pt x="645681" y="185243"/>
                        </a:cubicBezTo>
                        <a:cubicBezTo>
                          <a:pt x="666598" y="196559"/>
                          <a:pt x="687172" y="208218"/>
                          <a:pt x="707403" y="220219"/>
                        </a:cubicBezTo>
                        <a:cubicBezTo>
                          <a:pt x="709460" y="221590"/>
                          <a:pt x="711860" y="222619"/>
                          <a:pt x="713918" y="223991"/>
                        </a:cubicBezTo>
                        <a:cubicBezTo>
                          <a:pt x="715632" y="225019"/>
                          <a:pt x="716318" y="226391"/>
                          <a:pt x="715975" y="227763"/>
                        </a:cubicBezTo>
                        <a:cubicBezTo>
                          <a:pt x="715975" y="229477"/>
                          <a:pt x="714261" y="231535"/>
                          <a:pt x="712203" y="23222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172" name="Google Shape;4172;p19"/>
                  <p:cNvSpPr/>
                  <p:nvPr/>
                </p:nvSpPr>
                <p:spPr>
                  <a:xfrm>
                    <a:off x="4031056" y="4876025"/>
                    <a:ext cx="483832" cy="1488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3832" h="148831" extrusionOk="0">
                        <a:moveTo>
                          <a:pt x="478689" y="15100"/>
                        </a:moveTo>
                        <a:cubicBezTo>
                          <a:pt x="458457" y="12357"/>
                          <a:pt x="438912" y="10643"/>
                          <a:pt x="419024" y="10300"/>
                        </a:cubicBezTo>
                        <a:cubicBezTo>
                          <a:pt x="272948" y="7900"/>
                          <a:pt x="138189" y="72707"/>
                          <a:pt x="13373" y="148831"/>
                        </a:cubicBezTo>
                        <a:cubicBezTo>
                          <a:pt x="8915" y="147803"/>
                          <a:pt x="4458" y="146774"/>
                          <a:pt x="0" y="145402"/>
                        </a:cubicBezTo>
                        <a:cubicBezTo>
                          <a:pt x="136817" y="61049"/>
                          <a:pt x="285979" y="-10960"/>
                          <a:pt x="448513" y="1384"/>
                        </a:cubicBezTo>
                        <a:cubicBezTo>
                          <a:pt x="448513" y="1384"/>
                          <a:pt x="448513" y="1384"/>
                          <a:pt x="448513" y="1384"/>
                        </a:cubicBezTo>
                        <a:cubicBezTo>
                          <a:pt x="458800" y="2070"/>
                          <a:pt x="469430" y="3442"/>
                          <a:pt x="479717" y="4813"/>
                        </a:cubicBezTo>
                        <a:cubicBezTo>
                          <a:pt x="482460" y="5156"/>
                          <a:pt x="483832" y="7214"/>
                          <a:pt x="483832" y="9271"/>
                        </a:cubicBezTo>
                        <a:cubicBezTo>
                          <a:pt x="483832" y="9957"/>
                          <a:pt x="483832" y="10643"/>
                          <a:pt x="483489" y="11329"/>
                        </a:cubicBezTo>
                        <a:cubicBezTo>
                          <a:pt x="483489" y="14072"/>
                          <a:pt x="481432" y="15443"/>
                          <a:pt x="478689" y="1510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4173" name="Google Shape;4173;p19"/>
                <p:cNvSpPr/>
                <p:nvPr/>
              </p:nvSpPr>
              <p:spPr>
                <a:xfrm>
                  <a:off x="4067180" y="4853063"/>
                  <a:ext cx="665822" cy="6953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822" h="695331" extrusionOk="0">
                      <a:moveTo>
                        <a:pt x="389072" y="677570"/>
                      </a:moveTo>
                      <a:cubicBezTo>
                        <a:pt x="365755" y="683399"/>
                        <a:pt x="342095" y="686143"/>
                        <a:pt x="318435" y="689229"/>
                      </a:cubicBezTo>
                      <a:cubicBezTo>
                        <a:pt x="281058" y="693686"/>
                        <a:pt x="252255" y="699859"/>
                        <a:pt x="223794" y="690257"/>
                      </a:cubicBezTo>
                      <a:cubicBezTo>
                        <a:pt x="219679" y="688886"/>
                        <a:pt x="215565" y="687171"/>
                        <a:pt x="211793" y="685114"/>
                      </a:cubicBezTo>
                      <a:cubicBezTo>
                        <a:pt x="204592" y="681685"/>
                        <a:pt x="197391" y="676884"/>
                        <a:pt x="190190" y="670712"/>
                      </a:cubicBezTo>
                      <a:cubicBezTo>
                        <a:pt x="156243" y="642938"/>
                        <a:pt x="157957" y="610705"/>
                        <a:pt x="153500" y="579501"/>
                      </a:cubicBezTo>
                      <a:cubicBezTo>
                        <a:pt x="153157" y="576072"/>
                        <a:pt x="152471" y="572643"/>
                        <a:pt x="151785" y="569214"/>
                      </a:cubicBezTo>
                      <a:cubicBezTo>
                        <a:pt x="148699" y="553440"/>
                        <a:pt x="142870" y="537667"/>
                        <a:pt x="129154" y="522923"/>
                      </a:cubicBezTo>
                      <a:cubicBezTo>
                        <a:pt x="121267" y="514693"/>
                        <a:pt x="112695" y="507149"/>
                        <a:pt x="103779" y="500291"/>
                      </a:cubicBezTo>
                      <a:cubicBezTo>
                        <a:pt x="100693" y="497891"/>
                        <a:pt x="97607" y="495491"/>
                        <a:pt x="94178" y="493090"/>
                      </a:cubicBezTo>
                      <a:cubicBezTo>
                        <a:pt x="78062" y="481088"/>
                        <a:pt x="61602" y="469773"/>
                        <a:pt x="47544" y="455028"/>
                      </a:cubicBezTo>
                      <a:cubicBezTo>
                        <a:pt x="35199" y="441655"/>
                        <a:pt x="25255" y="428968"/>
                        <a:pt x="18054" y="416966"/>
                      </a:cubicBezTo>
                      <a:cubicBezTo>
                        <a:pt x="16340" y="413880"/>
                        <a:pt x="14625" y="410794"/>
                        <a:pt x="12911" y="408051"/>
                      </a:cubicBezTo>
                      <a:cubicBezTo>
                        <a:pt x="-805" y="381647"/>
                        <a:pt x="-2863" y="357644"/>
                        <a:pt x="3309" y="336042"/>
                      </a:cubicBezTo>
                      <a:cubicBezTo>
                        <a:pt x="4338" y="332270"/>
                        <a:pt x="5710" y="328841"/>
                        <a:pt x="7081" y="325069"/>
                      </a:cubicBezTo>
                      <a:cubicBezTo>
                        <a:pt x="38628" y="250660"/>
                        <a:pt x="166873" y="205054"/>
                        <a:pt x="232024" y="171793"/>
                      </a:cubicBezTo>
                      <a:cubicBezTo>
                        <a:pt x="280373" y="147447"/>
                        <a:pt x="320149" y="109385"/>
                        <a:pt x="366098" y="80582"/>
                      </a:cubicBezTo>
                      <a:cubicBezTo>
                        <a:pt x="380157" y="71666"/>
                        <a:pt x="416847" y="53492"/>
                        <a:pt x="459366" y="36690"/>
                      </a:cubicBezTo>
                      <a:cubicBezTo>
                        <a:pt x="478226" y="29147"/>
                        <a:pt x="498457" y="21945"/>
                        <a:pt x="518345" y="16116"/>
                      </a:cubicBezTo>
                      <a:lnTo>
                        <a:pt x="518345" y="16116"/>
                      </a:lnTo>
                      <a:cubicBezTo>
                        <a:pt x="530690" y="12344"/>
                        <a:pt x="542691" y="9258"/>
                        <a:pt x="554693" y="6515"/>
                      </a:cubicBezTo>
                      <a:cubicBezTo>
                        <a:pt x="561551" y="5144"/>
                        <a:pt x="568409" y="3772"/>
                        <a:pt x="574924" y="2743"/>
                      </a:cubicBezTo>
                      <a:cubicBezTo>
                        <a:pt x="574924" y="2743"/>
                        <a:pt x="574924" y="2743"/>
                        <a:pt x="574924" y="2743"/>
                      </a:cubicBezTo>
                      <a:cubicBezTo>
                        <a:pt x="577667" y="2400"/>
                        <a:pt x="580067" y="2057"/>
                        <a:pt x="582810" y="1715"/>
                      </a:cubicBezTo>
                      <a:cubicBezTo>
                        <a:pt x="582810" y="1715"/>
                        <a:pt x="582810" y="1715"/>
                        <a:pt x="582810" y="1715"/>
                      </a:cubicBezTo>
                      <a:cubicBezTo>
                        <a:pt x="591726" y="686"/>
                        <a:pt x="600641" y="0"/>
                        <a:pt x="608528" y="0"/>
                      </a:cubicBezTo>
                      <a:cubicBezTo>
                        <a:pt x="616072" y="0"/>
                        <a:pt x="622930" y="686"/>
                        <a:pt x="629102" y="2057"/>
                      </a:cubicBezTo>
                      <a:cubicBezTo>
                        <a:pt x="656534" y="7544"/>
                        <a:pt x="671622" y="25718"/>
                        <a:pt x="663735" y="63093"/>
                      </a:cubicBezTo>
                      <a:cubicBezTo>
                        <a:pt x="663049" y="66522"/>
                        <a:pt x="662363" y="69608"/>
                        <a:pt x="661335" y="73380"/>
                      </a:cubicBezTo>
                      <a:cubicBezTo>
                        <a:pt x="658934" y="81267"/>
                        <a:pt x="655848" y="88811"/>
                        <a:pt x="652076" y="96012"/>
                      </a:cubicBezTo>
                      <a:cubicBezTo>
                        <a:pt x="651048" y="98069"/>
                        <a:pt x="650019" y="100469"/>
                        <a:pt x="648647" y="102527"/>
                      </a:cubicBezTo>
                      <a:cubicBezTo>
                        <a:pt x="646590" y="106299"/>
                        <a:pt x="644190" y="110071"/>
                        <a:pt x="642132" y="113843"/>
                      </a:cubicBezTo>
                      <a:cubicBezTo>
                        <a:pt x="631502" y="130988"/>
                        <a:pt x="619158" y="147790"/>
                        <a:pt x="609557" y="165620"/>
                      </a:cubicBezTo>
                      <a:cubicBezTo>
                        <a:pt x="599270" y="185509"/>
                        <a:pt x="593097" y="205054"/>
                        <a:pt x="590011" y="224942"/>
                      </a:cubicBezTo>
                      <a:cubicBezTo>
                        <a:pt x="588297" y="235572"/>
                        <a:pt x="587268" y="246545"/>
                        <a:pt x="586925" y="257175"/>
                      </a:cubicBezTo>
                      <a:cubicBezTo>
                        <a:pt x="586582" y="263690"/>
                        <a:pt x="586582" y="270205"/>
                        <a:pt x="586925" y="276720"/>
                      </a:cubicBezTo>
                      <a:cubicBezTo>
                        <a:pt x="587611" y="296951"/>
                        <a:pt x="589668" y="317183"/>
                        <a:pt x="592069" y="337413"/>
                      </a:cubicBezTo>
                      <a:cubicBezTo>
                        <a:pt x="594469" y="357644"/>
                        <a:pt x="596526" y="377876"/>
                        <a:pt x="597555" y="398450"/>
                      </a:cubicBezTo>
                      <a:cubicBezTo>
                        <a:pt x="598584" y="421081"/>
                        <a:pt x="597898" y="444056"/>
                        <a:pt x="593097" y="467030"/>
                      </a:cubicBezTo>
                      <a:cubicBezTo>
                        <a:pt x="590354" y="480746"/>
                        <a:pt x="585897" y="494804"/>
                        <a:pt x="580067" y="508178"/>
                      </a:cubicBezTo>
                      <a:cubicBezTo>
                        <a:pt x="572523" y="526008"/>
                        <a:pt x="562922" y="543153"/>
                        <a:pt x="551607" y="559270"/>
                      </a:cubicBezTo>
                      <a:cubicBezTo>
                        <a:pt x="524517" y="597674"/>
                        <a:pt x="487827" y="630936"/>
                        <a:pt x="447365" y="653567"/>
                      </a:cubicBezTo>
                      <a:cubicBezTo>
                        <a:pt x="438792" y="658368"/>
                        <a:pt x="429877" y="662483"/>
                        <a:pt x="420962" y="666254"/>
                      </a:cubicBezTo>
                      <a:cubicBezTo>
                        <a:pt x="411018" y="671055"/>
                        <a:pt x="400045" y="674827"/>
                        <a:pt x="389072" y="67757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74" name="Google Shape;4174;p19"/>
                <p:cNvSpPr/>
                <p:nvPr/>
              </p:nvSpPr>
              <p:spPr>
                <a:xfrm>
                  <a:off x="4070146" y="4839273"/>
                  <a:ext cx="602762" cy="3498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2762" h="349832" extrusionOk="0">
                      <a:moveTo>
                        <a:pt x="0" y="349833"/>
                      </a:moveTo>
                      <a:cubicBezTo>
                        <a:pt x="1029" y="346060"/>
                        <a:pt x="2400" y="342631"/>
                        <a:pt x="3772" y="338860"/>
                      </a:cubicBezTo>
                      <a:cubicBezTo>
                        <a:pt x="112814" y="319314"/>
                        <a:pt x="216713" y="273709"/>
                        <a:pt x="304495" y="204786"/>
                      </a:cubicBezTo>
                      <a:cubicBezTo>
                        <a:pt x="375132" y="148893"/>
                        <a:pt x="436169" y="73112"/>
                        <a:pt x="515379" y="29907"/>
                      </a:cubicBezTo>
                      <a:lnTo>
                        <a:pt x="515379" y="29907"/>
                      </a:lnTo>
                      <a:cubicBezTo>
                        <a:pt x="540753" y="16191"/>
                        <a:pt x="567500" y="5561"/>
                        <a:pt x="597332" y="75"/>
                      </a:cubicBezTo>
                      <a:cubicBezTo>
                        <a:pt x="603847" y="-954"/>
                        <a:pt x="604876" y="8990"/>
                        <a:pt x="598361" y="10018"/>
                      </a:cubicBezTo>
                      <a:cubicBezTo>
                        <a:pt x="589445" y="11733"/>
                        <a:pt x="580530" y="13791"/>
                        <a:pt x="571957" y="16533"/>
                      </a:cubicBezTo>
                      <a:cubicBezTo>
                        <a:pt x="571957" y="16533"/>
                        <a:pt x="571957" y="16533"/>
                        <a:pt x="571957" y="16533"/>
                      </a:cubicBezTo>
                      <a:cubicBezTo>
                        <a:pt x="454685" y="51852"/>
                        <a:pt x="378561" y="166381"/>
                        <a:pt x="281178" y="234618"/>
                      </a:cubicBezTo>
                      <a:cubicBezTo>
                        <a:pt x="197510" y="293940"/>
                        <a:pt x="100813" y="332688"/>
                        <a:pt x="0" y="349833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75" name="Google Shape;4175;p19"/>
                <p:cNvSpPr/>
                <p:nvPr/>
              </p:nvSpPr>
              <p:spPr>
                <a:xfrm>
                  <a:off x="4079748" y="4860382"/>
                  <a:ext cx="597674" cy="4096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674" h="409647" extrusionOk="0">
                      <a:moveTo>
                        <a:pt x="5144" y="409648"/>
                      </a:moveTo>
                      <a:cubicBezTo>
                        <a:pt x="3429" y="406562"/>
                        <a:pt x="1715" y="403476"/>
                        <a:pt x="0" y="400733"/>
                      </a:cubicBezTo>
                      <a:cubicBezTo>
                        <a:pt x="59322" y="382902"/>
                        <a:pt x="118643" y="364728"/>
                        <a:pt x="174536" y="337982"/>
                      </a:cubicBezTo>
                      <a:cubicBezTo>
                        <a:pt x="234544" y="309521"/>
                        <a:pt x="284950" y="270431"/>
                        <a:pt x="329870" y="221739"/>
                      </a:cubicBezTo>
                      <a:cubicBezTo>
                        <a:pt x="387820" y="159331"/>
                        <a:pt x="440284" y="86636"/>
                        <a:pt x="510578" y="38973"/>
                      </a:cubicBezTo>
                      <a:cubicBezTo>
                        <a:pt x="521551" y="31772"/>
                        <a:pt x="532867" y="24914"/>
                        <a:pt x="544525" y="19085"/>
                      </a:cubicBezTo>
                      <a:cubicBezTo>
                        <a:pt x="556184" y="12912"/>
                        <a:pt x="568871" y="7769"/>
                        <a:pt x="581558" y="3311"/>
                      </a:cubicBezTo>
                      <a:cubicBezTo>
                        <a:pt x="584645" y="2282"/>
                        <a:pt x="587731" y="1254"/>
                        <a:pt x="590817" y="225"/>
                      </a:cubicBezTo>
                      <a:cubicBezTo>
                        <a:pt x="592188" y="-118"/>
                        <a:pt x="593560" y="-118"/>
                        <a:pt x="594589" y="568"/>
                      </a:cubicBezTo>
                      <a:cubicBezTo>
                        <a:pt x="596646" y="1597"/>
                        <a:pt x="597675" y="3654"/>
                        <a:pt x="597675" y="5369"/>
                      </a:cubicBezTo>
                      <a:cubicBezTo>
                        <a:pt x="597675" y="7083"/>
                        <a:pt x="596646" y="8798"/>
                        <a:pt x="594589" y="9483"/>
                      </a:cubicBezTo>
                      <a:cubicBezTo>
                        <a:pt x="593217" y="9827"/>
                        <a:pt x="591845" y="10169"/>
                        <a:pt x="590474" y="10855"/>
                      </a:cubicBezTo>
                      <a:cubicBezTo>
                        <a:pt x="576072" y="15656"/>
                        <a:pt x="562013" y="21142"/>
                        <a:pt x="548983" y="28000"/>
                      </a:cubicBezTo>
                      <a:cubicBezTo>
                        <a:pt x="542125" y="31429"/>
                        <a:pt x="535610" y="35201"/>
                        <a:pt x="529095" y="38973"/>
                      </a:cubicBezTo>
                      <a:cubicBezTo>
                        <a:pt x="442341" y="91437"/>
                        <a:pt x="384391" y="182991"/>
                        <a:pt x="312382" y="253628"/>
                      </a:cubicBezTo>
                      <a:cubicBezTo>
                        <a:pt x="227686" y="337639"/>
                        <a:pt x="117272" y="375701"/>
                        <a:pt x="5144" y="409648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76" name="Google Shape;4176;p19"/>
                <p:cNvSpPr/>
                <p:nvPr/>
              </p:nvSpPr>
              <p:spPr>
                <a:xfrm>
                  <a:off x="4161015" y="4872449"/>
                  <a:ext cx="542640" cy="4805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2640" h="480562" extrusionOk="0">
                      <a:moveTo>
                        <a:pt x="9601" y="480562"/>
                      </a:moveTo>
                      <a:cubicBezTo>
                        <a:pt x="6515" y="478162"/>
                        <a:pt x="3429" y="475762"/>
                        <a:pt x="0" y="473361"/>
                      </a:cubicBezTo>
                      <a:cubicBezTo>
                        <a:pt x="109385" y="430156"/>
                        <a:pt x="208140" y="361233"/>
                        <a:pt x="284950" y="271393"/>
                      </a:cubicBezTo>
                      <a:cubicBezTo>
                        <a:pt x="364845" y="178125"/>
                        <a:pt x="420053" y="55709"/>
                        <a:pt x="535953" y="502"/>
                      </a:cubicBezTo>
                      <a:cubicBezTo>
                        <a:pt x="541782" y="-2241"/>
                        <a:pt x="545554" y="7017"/>
                        <a:pt x="539725" y="9761"/>
                      </a:cubicBezTo>
                      <a:cubicBezTo>
                        <a:pt x="415595" y="68739"/>
                        <a:pt x="360045" y="207957"/>
                        <a:pt x="269519" y="303626"/>
                      </a:cubicBezTo>
                      <a:cubicBezTo>
                        <a:pt x="196825" y="380778"/>
                        <a:pt x="107671" y="441129"/>
                        <a:pt x="9601" y="480562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77" name="Google Shape;4177;p19"/>
                <p:cNvSpPr/>
                <p:nvPr/>
              </p:nvSpPr>
              <p:spPr>
                <a:xfrm>
                  <a:off x="4218622" y="4887867"/>
                  <a:ext cx="484602" cy="5446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4602" h="544697" extrusionOk="0">
                      <a:moveTo>
                        <a:pt x="1715" y="544698"/>
                      </a:moveTo>
                      <a:cubicBezTo>
                        <a:pt x="1372" y="541269"/>
                        <a:pt x="686" y="537840"/>
                        <a:pt x="0" y="534411"/>
                      </a:cubicBezTo>
                      <a:cubicBezTo>
                        <a:pt x="98069" y="498749"/>
                        <a:pt x="188595" y="447657"/>
                        <a:pt x="243116" y="352330"/>
                      </a:cubicBezTo>
                      <a:cubicBezTo>
                        <a:pt x="277406" y="292323"/>
                        <a:pt x="303809" y="228543"/>
                        <a:pt x="341186" y="169908"/>
                      </a:cubicBezTo>
                      <a:cubicBezTo>
                        <a:pt x="379933" y="109215"/>
                        <a:pt x="424853" y="52979"/>
                        <a:pt x="475259" y="1544"/>
                      </a:cubicBezTo>
                      <a:cubicBezTo>
                        <a:pt x="479717" y="-2914"/>
                        <a:pt x="487947" y="3258"/>
                        <a:pt x="483146" y="7716"/>
                      </a:cubicBezTo>
                      <a:cubicBezTo>
                        <a:pt x="429997" y="62237"/>
                        <a:pt x="382334" y="122244"/>
                        <a:pt x="342214" y="187053"/>
                      </a:cubicBezTo>
                      <a:cubicBezTo>
                        <a:pt x="303809" y="249117"/>
                        <a:pt x="278092" y="318384"/>
                        <a:pt x="238316" y="379420"/>
                      </a:cubicBezTo>
                      <a:cubicBezTo>
                        <a:pt x="183109" y="464459"/>
                        <a:pt x="94640" y="511436"/>
                        <a:pt x="1715" y="544698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78" name="Google Shape;4178;p19"/>
                <p:cNvSpPr/>
                <p:nvPr/>
              </p:nvSpPr>
              <p:spPr>
                <a:xfrm>
                  <a:off x="4278630" y="4945682"/>
                  <a:ext cx="441783" cy="5976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783" h="597638" extrusionOk="0">
                      <a:moveTo>
                        <a:pt x="12002" y="597639"/>
                      </a:moveTo>
                      <a:cubicBezTo>
                        <a:pt x="7887" y="596267"/>
                        <a:pt x="3772" y="594553"/>
                        <a:pt x="0" y="592495"/>
                      </a:cubicBezTo>
                      <a:cubicBezTo>
                        <a:pt x="86411" y="545518"/>
                        <a:pt x="163563" y="484139"/>
                        <a:pt x="206426" y="393270"/>
                      </a:cubicBezTo>
                      <a:cubicBezTo>
                        <a:pt x="239687" y="322290"/>
                        <a:pt x="260947" y="247195"/>
                        <a:pt x="300038" y="178615"/>
                      </a:cubicBezTo>
                      <a:cubicBezTo>
                        <a:pt x="336728" y="114150"/>
                        <a:pt x="380962" y="54828"/>
                        <a:pt x="432397" y="1679"/>
                      </a:cubicBezTo>
                      <a:cubicBezTo>
                        <a:pt x="435483" y="-1750"/>
                        <a:pt x="440627" y="650"/>
                        <a:pt x="441655" y="3736"/>
                      </a:cubicBezTo>
                      <a:cubicBezTo>
                        <a:pt x="441998" y="5108"/>
                        <a:pt x="441655" y="6479"/>
                        <a:pt x="440627" y="7851"/>
                      </a:cubicBezTo>
                      <a:cubicBezTo>
                        <a:pt x="439941" y="8537"/>
                        <a:pt x="439255" y="9565"/>
                        <a:pt x="438569" y="10251"/>
                      </a:cubicBezTo>
                      <a:cubicBezTo>
                        <a:pt x="383019" y="68544"/>
                        <a:pt x="335356" y="133695"/>
                        <a:pt x="297637" y="205018"/>
                      </a:cubicBezTo>
                      <a:cubicBezTo>
                        <a:pt x="259575" y="276684"/>
                        <a:pt x="241402" y="357609"/>
                        <a:pt x="200597" y="427218"/>
                      </a:cubicBezTo>
                      <a:cubicBezTo>
                        <a:pt x="155677" y="502313"/>
                        <a:pt x="87440" y="555462"/>
                        <a:pt x="12002" y="597639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79" name="Google Shape;4179;p19"/>
                <p:cNvSpPr/>
                <p:nvPr/>
              </p:nvSpPr>
              <p:spPr>
                <a:xfrm>
                  <a:off x="4489170" y="4972710"/>
                  <a:ext cx="237597" cy="5466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597" h="546607" extrusionOk="0">
                      <a:moveTo>
                        <a:pt x="0" y="546608"/>
                      </a:moveTo>
                      <a:cubicBezTo>
                        <a:pt x="39434" y="504774"/>
                        <a:pt x="69266" y="452996"/>
                        <a:pt x="86068" y="395389"/>
                      </a:cubicBezTo>
                      <a:cubicBezTo>
                        <a:pt x="106299" y="325094"/>
                        <a:pt x="115214" y="252400"/>
                        <a:pt x="138531" y="182448"/>
                      </a:cubicBezTo>
                      <a:cubicBezTo>
                        <a:pt x="147104" y="156044"/>
                        <a:pt x="157391" y="130327"/>
                        <a:pt x="169050" y="105296"/>
                      </a:cubicBezTo>
                      <a:cubicBezTo>
                        <a:pt x="185852" y="69291"/>
                        <a:pt x="205397" y="34658"/>
                        <a:pt x="228714" y="2083"/>
                      </a:cubicBezTo>
                      <a:cubicBezTo>
                        <a:pt x="232486" y="-3404"/>
                        <a:pt x="240373" y="3111"/>
                        <a:pt x="236601" y="8255"/>
                      </a:cubicBezTo>
                      <a:cubicBezTo>
                        <a:pt x="207797" y="48717"/>
                        <a:pt x="184823" y="92265"/>
                        <a:pt x="165963" y="137528"/>
                      </a:cubicBezTo>
                      <a:cubicBezTo>
                        <a:pt x="154305" y="165989"/>
                        <a:pt x="144361" y="195478"/>
                        <a:pt x="136131" y="225311"/>
                      </a:cubicBezTo>
                      <a:cubicBezTo>
                        <a:pt x="115900" y="298005"/>
                        <a:pt x="108699" y="374815"/>
                        <a:pt x="79896" y="445109"/>
                      </a:cubicBezTo>
                      <a:cubicBezTo>
                        <a:pt x="66522" y="477342"/>
                        <a:pt x="48692" y="507174"/>
                        <a:pt x="26746" y="533578"/>
                      </a:cubicBezTo>
                      <a:cubicBezTo>
                        <a:pt x="17488" y="538721"/>
                        <a:pt x="8915" y="542836"/>
                        <a:pt x="0" y="546608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80" name="Google Shape;4180;p19"/>
                <p:cNvSpPr/>
                <p:nvPr/>
              </p:nvSpPr>
              <p:spPr>
                <a:xfrm>
                  <a:off x="4619472" y="5037466"/>
                  <a:ext cx="88060" cy="374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060" h="374867" extrusionOk="0">
                      <a:moveTo>
                        <a:pt x="0" y="374867"/>
                      </a:moveTo>
                      <a:cubicBezTo>
                        <a:pt x="14402" y="340235"/>
                        <a:pt x="24689" y="303887"/>
                        <a:pt x="30518" y="266511"/>
                      </a:cubicBezTo>
                      <a:cubicBezTo>
                        <a:pt x="36005" y="229478"/>
                        <a:pt x="37376" y="191073"/>
                        <a:pt x="40462" y="153354"/>
                      </a:cubicBezTo>
                      <a:cubicBezTo>
                        <a:pt x="44577" y="101233"/>
                        <a:pt x="52121" y="49798"/>
                        <a:pt x="78181" y="2821"/>
                      </a:cubicBezTo>
                      <a:cubicBezTo>
                        <a:pt x="81267" y="-3009"/>
                        <a:pt x="90525" y="1106"/>
                        <a:pt x="87440" y="6936"/>
                      </a:cubicBezTo>
                      <a:cubicBezTo>
                        <a:pt x="51778" y="70715"/>
                        <a:pt x="51092" y="143067"/>
                        <a:pt x="45948" y="214390"/>
                      </a:cubicBezTo>
                      <a:cubicBezTo>
                        <a:pt x="43891" y="242851"/>
                        <a:pt x="40805" y="271311"/>
                        <a:pt x="34976" y="299087"/>
                      </a:cubicBezTo>
                      <a:cubicBezTo>
                        <a:pt x="33261" y="307659"/>
                        <a:pt x="30861" y="315888"/>
                        <a:pt x="28803" y="324118"/>
                      </a:cubicBezTo>
                      <a:cubicBezTo>
                        <a:pt x="21260" y="341606"/>
                        <a:pt x="11658" y="358751"/>
                        <a:pt x="0" y="374867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4181" name="Google Shape;4181;p19"/>
                <p:cNvGrpSpPr/>
                <p:nvPr/>
              </p:nvGrpSpPr>
              <p:grpSpPr>
                <a:xfrm>
                  <a:off x="4642541" y="4895848"/>
                  <a:ext cx="658468" cy="817285"/>
                  <a:chOff x="4642541" y="4895848"/>
                  <a:chExt cx="658468" cy="817285"/>
                </a:xfrm>
              </p:grpSpPr>
              <p:sp>
                <p:nvSpPr>
                  <p:cNvPr id="4182" name="Google Shape;4182;p19"/>
                  <p:cNvSpPr/>
                  <p:nvPr/>
                </p:nvSpPr>
                <p:spPr>
                  <a:xfrm>
                    <a:off x="4642541" y="4900919"/>
                    <a:ext cx="658468" cy="8122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8468" h="812214" extrusionOk="0">
                        <a:moveTo>
                          <a:pt x="374352" y="802536"/>
                        </a:moveTo>
                        <a:cubicBezTo>
                          <a:pt x="364065" y="793964"/>
                          <a:pt x="362008" y="779904"/>
                          <a:pt x="355150" y="767903"/>
                        </a:cubicBezTo>
                        <a:cubicBezTo>
                          <a:pt x="353093" y="764474"/>
                          <a:pt x="350692" y="761045"/>
                          <a:pt x="347263" y="758302"/>
                        </a:cubicBezTo>
                        <a:cubicBezTo>
                          <a:pt x="346920" y="757959"/>
                          <a:pt x="346920" y="757959"/>
                          <a:pt x="346578" y="757616"/>
                        </a:cubicBezTo>
                        <a:cubicBezTo>
                          <a:pt x="330118" y="744243"/>
                          <a:pt x="306115" y="743900"/>
                          <a:pt x="289656" y="728469"/>
                        </a:cubicBezTo>
                        <a:cubicBezTo>
                          <a:pt x="271825" y="712010"/>
                          <a:pt x="261538" y="688350"/>
                          <a:pt x="250566" y="665033"/>
                        </a:cubicBezTo>
                        <a:cubicBezTo>
                          <a:pt x="247479" y="658175"/>
                          <a:pt x="244050" y="651660"/>
                          <a:pt x="240279" y="645145"/>
                        </a:cubicBezTo>
                        <a:cubicBezTo>
                          <a:pt x="240279" y="645145"/>
                          <a:pt x="240279" y="645145"/>
                          <a:pt x="240279" y="645145"/>
                        </a:cubicBezTo>
                        <a:cubicBezTo>
                          <a:pt x="233078" y="632115"/>
                          <a:pt x="224848" y="619770"/>
                          <a:pt x="213875" y="609826"/>
                        </a:cubicBezTo>
                        <a:cubicBezTo>
                          <a:pt x="168955" y="569364"/>
                          <a:pt x="91803" y="573822"/>
                          <a:pt x="47912" y="537817"/>
                        </a:cubicBezTo>
                        <a:cubicBezTo>
                          <a:pt x="45511" y="535760"/>
                          <a:pt x="43454" y="533702"/>
                          <a:pt x="41054" y="531645"/>
                        </a:cubicBezTo>
                        <a:cubicBezTo>
                          <a:pt x="36253" y="526844"/>
                          <a:pt x="32138" y="521358"/>
                          <a:pt x="28709" y="515529"/>
                        </a:cubicBezTo>
                        <a:cubicBezTo>
                          <a:pt x="-2838" y="461007"/>
                          <a:pt x="41397" y="393799"/>
                          <a:pt x="37625" y="331049"/>
                        </a:cubicBezTo>
                        <a:cubicBezTo>
                          <a:pt x="33853" y="267955"/>
                          <a:pt x="-5238" y="211719"/>
                          <a:pt x="591" y="147597"/>
                        </a:cubicBezTo>
                        <a:cubicBezTo>
                          <a:pt x="3335" y="115364"/>
                          <a:pt x="16708" y="86218"/>
                          <a:pt x="36596" y="61872"/>
                        </a:cubicBezTo>
                        <a:cubicBezTo>
                          <a:pt x="41397" y="56043"/>
                          <a:pt x="46197" y="50556"/>
                          <a:pt x="51684" y="45413"/>
                        </a:cubicBezTo>
                        <a:lnTo>
                          <a:pt x="51684" y="45413"/>
                        </a:lnTo>
                        <a:cubicBezTo>
                          <a:pt x="57170" y="39584"/>
                          <a:pt x="63342" y="34440"/>
                          <a:pt x="69514" y="29639"/>
                        </a:cubicBezTo>
                        <a:cubicBezTo>
                          <a:pt x="70543" y="28953"/>
                          <a:pt x="71572" y="27925"/>
                          <a:pt x="72600" y="27239"/>
                        </a:cubicBezTo>
                        <a:cubicBezTo>
                          <a:pt x="72600" y="27239"/>
                          <a:pt x="72600" y="27239"/>
                          <a:pt x="72600" y="27239"/>
                        </a:cubicBezTo>
                        <a:cubicBezTo>
                          <a:pt x="78087" y="23124"/>
                          <a:pt x="83573" y="19010"/>
                          <a:pt x="89403" y="15581"/>
                        </a:cubicBezTo>
                        <a:cubicBezTo>
                          <a:pt x="90088" y="15237"/>
                          <a:pt x="90774" y="14552"/>
                          <a:pt x="91460" y="14209"/>
                        </a:cubicBezTo>
                        <a:cubicBezTo>
                          <a:pt x="95575" y="11466"/>
                          <a:pt x="100032" y="9065"/>
                          <a:pt x="104490" y="6665"/>
                        </a:cubicBezTo>
                        <a:cubicBezTo>
                          <a:pt x="106890" y="5294"/>
                          <a:pt x="109291" y="4265"/>
                          <a:pt x="111691" y="2893"/>
                        </a:cubicBezTo>
                        <a:cubicBezTo>
                          <a:pt x="115463" y="836"/>
                          <a:pt x="120264" y="-879"/>
                          <a:pt x="124378" y="493"/>
                        </a:cubicBezTo>
                        <a:cubicBezTo>
                          <a:pt x="128836" y="2207"/>
                          <a:pt x="131236" y="7008"/>
                          <a:pt x="132951" y="11466"/>
                        </a:cubicBezTo>
                        <a:cubicBezTo>
                          <a:pt x="150096" y="53985"/>
                          <a:pt x="176499" y="102334"/>
                          <a:pt x="202902" y="139710"/>
                        </a:cubicBezTo>
                        <a:cubicBezTo>
                          <a:pt x="224848" y="170914"/>
                          <a:pt x="254680" y="193889"/>
                          <a:pt x="286913" y="213434"/>
                        </a:cubicBezTo>
                        <a:cubicBezTo>
                          <a:pt x="343149" y="248067"/>
                          <a:pt x="419615" y="280642"/>
                          <a:pt x="488538" y="319733"/>
                        </a:cubicBezTo>
                        <a:cubicBezTo>
                          <a:pt x="574949" y="368424"/>
                          <a:pt x="668561" y="439748"/>
                          <a:pt x="657588" y="548447"/>
                        </a:cubicBezTo>
                        <a:lnTo>
                          <a:pt x="657588" y="548447"/>
                        </a:lnTo>
                        <a:cubicBezTo>
                          <a:pt x="657245" y="552562"/>
                          <a:pt x="656559" y="556677"/>
                          <a:pt x="655873" y="560792"/>
                        </a:cubicBezTo>
                        <a:cubicBezTo>
                          <a:pt x="655873" y="562163"/>
                          <a:pt x="655530" y="563192"/>
                          <a:pt x="655188" y="564221"/>
                        </a:cubicBezTo>
                        <a:cubicBezTo>
                          <a:pt x="651416" y="585137"/>
                          <a:pt x="643872" y="605711"/>
                          <a:pt x="633585" y="625599"/>
                        </a:cubicBezTo>
                        <a:cubicBezTo>
                          <a:pt x="631870" y="629372"/>
                          <a:pt x="629813" y="632801"/>
                          <a:pt x="627756" y="636572"/>
                        </a:cubicBezTo>
                        <a:cubicBezTo>
                          <a:pt x="609239" y="668805"/>
                          <a:pt x="583179" y="697608"/>
                          <a:pt x="554032" y="719211"/>
                        </a:cubicBezTo>
                        <a:cubicBezTo>
                          <a:pt x="551289" y="721269"/>
                          <a:pt x="548546" y="723326"/>
                          <a:pt x="545802" y="725040"/>
                        </a:cubicBezTo>
                        <a:cubicBezTo>
                          <a:pt x="539287" y="729498"/>
                          <a:pt x="532772" y="733270"/>
                          <a:pt x="525914" y="737042"/>
                        </a:cubicBezTo>
                        <a:cubicBezTo>
                          <a:pt x="487509" y="756930"/>
                          <a:pt x="420301" y="840255"/>
                          <a:pt x="374352" y="802536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183" name="Google Shape;4183;p19"/>
                  <p:cNvSpPr/>
                  <p:nvPr/>
                </p:nvSpPr>
                <p:spPr>
                  <a:xfrm>
                    <a:off x="4763438" y="4935777"/>
                    <a:ext cx="536004" cy="5293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36004" h="529363" extrusionOk="0">
                        <a:moveTo>
                          <a:pt x="533604" y="529363"/>
                        </a:moveTo>
                        <a:cubicBezTo>
                          <a:pt x="475997" y="419978"/>
                          <a:pt x="361811" y="342483"/>
                          <a:pt x="255512" y="281446"/>
                        </a:cubicBezTo>
                        <a:cubicBezTo>
                          <a:pt x="189676" y="243727"/>
                          <a:pt x="116981" y="209780"/>
                          <a:pt x="59031" y="160746"/>
                        </a:cubicBezTo>
                        <a:cubicBezTo>
                          <a:pt x="13768" y="122683"/>
                          <a:pt x="-19836" y="59590"/>
                          <a:pt x="13425" y="2668"/>
                        </a:cubicBezTo>
                        <a:cubicBezTo>
                          <a:pt x="16511" y="-2818"/>
                          <a:pt x="26112" y="954"/>
                          <a:pt x="22683" y="6783"/>
                        </a:cubicBezTo>
                        <a:cubicBezTo>
                          <a:pt x="-26009" y="89765"/>
                          <a:pt x="66574" y="158345"/>
                          <a:pt x="127954" y="196064"/>
                        </a:cubicBezTo>
                        <a:cubicBezTo>
                          <a:pt x="194476" y="236869"/>
                          <a:pt x="264428" y="272531"/>
                          <a:pt x="330265" y="314365"/>
                        </a:cubicBezTo>
                        <a:cubicBezTo>
                          <a:pt x="410503" y="365114"/>
                          <a:pt x="488684" y="430951"/>
                          <a:pt x="536005" y="513589"/>
                        </a:cubicBezTo>
                        <a:lnTo>
                          <a:pt x="536005" y="513589"/>
                        </a:lnTo>
                        <a:cubicBezTo>
                          <a:pt x="535662" y="517704"/>
                          <a:pt x="534976" y="521819"/>
                          <a:pt x="534290" y="525934"/>
                        </a:cubicBezTo>
                        <a:cubicBezTo>
                          <a:pt x="534290" y="526963"/>
                          <a:pt x="533947" y="527991"/>
                          <a:pt x="533604" y="529363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184" name="Google Shape;4184;p19"/>
                  <p:cNvSpPr/>
                  <p:nvPr/>
                </p:nvSpPr>
                <p:spPr>
                  <a:xfrm>
                    <a:off x="4747029" y="4944803"/>
                    <a:ext cx="528410" cy="5923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28410" h="592346" extrusionOk="0">
                        <a:moveTo>
                          <a:pt x="522581" y="592346"/>
                        </a:moveTo>
                        <a:cubicBezTo>
                          <a:pt x="503379" y="557370"/>
                          <a:pt x="479719" y="524795"/>
                          <a:pt x="452287" y="494963"/>
                        </a:cubicBezTo>
                        <a:cubicBezTo>
                          <a:pt x="394680" y="432555"/>
                          <a:pt x="324385" y="384206"/>
                          <a:pt x="255119" y="335857"/>
                        </a:cubicBezTo>
                        <a:cubicBezTo>
                          <a:pt x="188597" y="288880"/>
                          <a:pt x="121731" y="241217"/>
                          <a:pt x="67210" y="180523"/>
                        </a:cubicBezTo>
                        <a:cubicBezTo>
                          <a:pt x="25033" y="134232"/>
                          <a:pt x="-20573" y="67366"/>
                          <a:pt x="9946" y="2901"/>
                        </a:cubicBezTo>
                        <a:cubicBezTo>
                          <a:pt x="12689" y="-2928"/>
                          <a:pt x="21947" y="844"/>
                          <a:pt x="19204" y="7016"/>
                        </a:cubicBezTo>
                        <a:cubicBezTo>
                          <a:pt x="-18858" y="87597"/>
                          <a:pt x="68239" y="172294"/>
                          <a:pt x="122074" y="220985"/>
                        </a:cubicBezTo>
                        <a:cubicBezTo>
                          <a:pt x="181739" y="274478"/>
                          <a:pt x="248947" y="318369"/>
                          <a:pt x="313755" y="365004"/>
                        </a:cubicBezTo>
                        <a:cubicBezTo>
                          <a:pt x="377535" y="410609"/>
                          <a:pt x="439942" y="459987"/>
                          <a:pt x="488634" y="522052"/>
                        </a:cubicBezTo>
                        <a:cubicBezTo>
                          <a:pt x="503379" y="540911"/>
                          <a:pt x="516752" y="561142"/>
                          <a:pt x="528411" y="581716"/>
                        </a:cubicBezTo>
                        <a:cubicBezTo>
                          <a:pt x="526696" y="585145"/>
                          <a:pt x="524639" y="588917"/>
                          <a:pt x="522581" y="592346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185" name="Google Shape;4185;p19"/>
                  <p:cNvSpPr/>
                  <p:nvPr/>
                </p:nvSpPr>
                <p:spPr>
                  <a:xfrm>
                    <a:off x="4717448" y="4895848"/>
                    <a:ext cx="478095" cy="72976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8095" h="729768" extrusionOk="0">
                        <a:moveTo>
                          <a:pt x="470209" y="729769"/>
                        </a:moveTo>
                        <a:cubicBezTo>
                          <a:pt x="415345" y="601524"/>
                          <a:pt x="313161" y="494197"/>
                          <a:pt x="209262" y="401271"/>
                        </a:cubicBezTo>
                        <a:cubicBezTo>
                          <a:pt x="165028" y="361837"/>
                          <a:pt x="111536" y="314517"/>
                          <a:pt x="69702" y="261367"/>
                        </a:cubicBezTo>
                        <a:cubicBezTo>
                          <a:pt x="21696" y="200674"/>
                          <a:pt x="-10537" y="132094"/>
                          <a:pt x="3179" y="58027"/>
                        </a:cubicBezTo>
                        <a:cubicBezTo>
                          <a:pt x="3179" y="58027"/>
                          <a:pt x="3179" y="58027"/>
                          <a:pt x="3179" y="58027"/>
                        </a:cubicBezTo>
                        <a:cubicBezTo>
                          <a:pt x="5237" y="47740"/>
                          <a:pt x="7980" y="37453"/>
                          <a:pt x="11752" y="27166"/>
                        </a:cubicBezTo>
                        <a:cubicBezTo>
                          <a:pt x="12437" y="25109"/>
                          <a:pt x="13466" y="22709"/>
                          <a:pt x="14152" y="20308"/>
                        </a:cubicBezTo>
                        <a:cubicBezTo>
                          <a:pt x="16209" y="14822"/>
                          <a:pt x="18610" y="9679"/>
                          <a:pt x="21353" y="4192"/>
                        </a:cubicBezTo>
                        <a:cubicBezTo>
                          <a:pt x="21696" y="3507"/>
                          <a:pt x="21696" y="3163"/>
                          <a:pt x="22039" y="2821"/>
                        </a:cubicBezTo>
                        <a:cubicBezTo>
                          <a:pt x="25125" y="-3008"/>
                          <a:pt x="34383" y="1106"/>
                          <a:pt x="31297" y="6936"/>
                        </a:cubicBezTo>
                        <a:cubicBezTo>
                          <a:pt x="30611" y="8650"/>
                          <a:pt x="29582" y="10021"/>
                          <a:pt x="28897" y="11736"/>
                        </a:cubicBezTo>
                        <a:cubicBezTo>
                          <a:pt x="-8479" y="91975"/>
                          <a:pt x="20324" y="183186"/>
                          <a:pt x="70730" y="250738"/>
                        </a:cubicBezTo>
                        <a:cubicBezTo>
                          <a:pt x="126280" y="325147"/>
                          <a:pt x="203433" y="380697"/>
                          <a:pt x="269955" y="444133"/>
                        </a:cubicBezTo>
                        <a:cubicBezTo>
                          <a:pt x="353966" y="524715"/>
                          <a:pt x="432147" y="617641"/>
                          <a:pt x="478096" y="724282"/>
                        </a:cubicBezTo>
                        <a:cubicBezTo>
                          <a:pt x="475695" y="725997"/>
                          <a:pt x="472952" y="728054"/>
                          <a:pt x="470209" y="729769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186" name="Google Shape;4186;p19"/>
                  <p:cNvSpPr/>
                  <p:nvPr/>
                </p:nvSpPr>
                <p:spPr>
                  <a:xfrm>
                    <a:off x="4694620" y="4898318"/>
                    <a:ext cx="198629" cy="66797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8629" h="667977" extrusionOk="0">
                        <a:moveTo>
                          <a:pt x="198486" y="667977"/>
                        </a:moveTo>
                        <a:cubicBezTo>
                          <a:pt x="195400" y="661119"/>
                          <a:pt x="191971" y="654604"/>
                          <a:pt x="188199" y="648089"/>
                        </a:cubicBezTo>
                        <a:cubicBezTo>
                          <a:pt x="188199" y="648089"/>
                          <a:pt x="188199" y="648089"/>
                          <a:pt x="188199" y="648089"/>
                        </a:cubicBezTo>
                        <a:cubicBezTo>
                          <a:pt x="185799" y="569222"/>
                          <a:pt x="160081" y="489669"/>
                          <a:pt x="122705" y="421089"/>
                        </a:cubicBezTo>
                        <a:cubicBezTo>
                          <a:pt x="61669" y="308961"/>
                          <a:pt x="-39829" y="167686"/>
                          <a:pt x="16406" y="37727"/>
                        </a:cubicBezTo>
                        <a:cubicBezTo>
                          <a:pt x="17435" y="34984"/>
                          <a:pt x="18806" y="32241"/>
                          <a:pt x="20178" y="29840"/>
                        </a:cubicBezTo>
                        <a:cubicBezTo>
                          <a:pt x="24636" y="20582"/>
                          <a:pt x="30122" y="10981"/>
                          <a:pt x="36294" y="2065"/>
                        </a:cubicBezTo>
                        <a:cubicBezTo>
                          <a:pt x="38352" y="-1021"/>
                          <a:pt x="42124" y="-335"/>
                          <a:pt x="43838" y="2065"/>
                        </a:cubicBezTo>
                        <a:cubicBezTo>
                          <a:pt x="45210" y="3780"/>
                          <a:pt x="45553" y="6180"/>
                          <a:pt x="44181" y="8238"/>
                        </a:cubicBezTo>
                        <a:cubicBezTo>
                          <a:pt x="42124" y="10981"/>
                          <a:pt x="40409" y="14067"/>
                          <a:pt x="38695" y="16810"/>
                        </a:cubicBezTo>
                        <a:cubicBezTo>
                          <a:pt x="36980" y="19553"/>
                          <a:pt x="35609" y="21954"/>
                          <a:pt x="34237" y="24697"/>
                        </a:cubicBezTo>
                        <a:cubicBezTo>
                          <a:pt x="31151" y="30183"/>
                          <a:pt x="28408" y="36013"/>
                          <a:pt x="26007" y="41842"/>
                        </a:cubicBezTo>
                        <a:cubicBezTo>
                          <a:pt x="21550" y="52472"/>
                          <a:pt x="18464" y="63787"/>
                          <a:pt x="16063" y="74760"/>
                        </a:cubicBezTo>
                        <a:cubicBezTo>
                          <a:pt x="4748" y="128596"/>
                          <a:pt x="15035" y="187231"/>
                          <a:pt x="35609" y="238666"/>
                        </a:cubicBezTo>
                        <a:cubicBezTo>
                          <a:pt x="69213" y="323020"/>
                          <a:pt x="127163" y="394686"/>
                          <a:pt x="161453" y="478354"/>
                        </a:cubicBezTo>
                        <a:cubicBezTo>
                          <a:pt x="186485" y="537332"/>
                          <a:pt x="200201" y="603169"/>
                          <a:pt x="198486" y="667977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187" name="Google Shape;4187;p19"/>
                  <p:cNvSpPr/>
                  <p:nvPr/>
                </p:nvSpPr>
                <p:spPr>
                  <a:xfrm>
                    <a:off x="4671973" y="4946675"/>
                    <a:ext cx="52204" cy="4924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2204" h="492404" extrusionOk="0">
                        <a:moveTo>
                          <a:pt x="18479" y="492404"/>
                        </a:moveTo>
                        <a:cubicBezTo>
                          <a:pt x="16079" y="490347"/>
                          <a:pt x="14022" y="488290"/>
                          <a:pt x="11621" y="486232"/>
                        </a:cubicBezTo>
                        <a:cubicBezTo>
                          <a:pt x="18479" y="472516"/>
                          <a:pt x="24309" y="458458"/>
                          <a:pt x="29109" y="444056"/>
                        </a:cubicBezTo>
                        <a:cubicBezTo>
                          <a:pt x="48998" y="383362"/>
                          <a:pt x="43168" y="321298"/>
                          <a:pt x="30138" y="259918"/>
                        </a:cubicBezTo>
                        <a:cubicBezTo>
                          <a:pt x="13336" y="181051"/>
                          <a:pt x="-12382" y="95669"/>
                          <a:pt x="6821" y="16459"/>
                        </a:cubicBezTo>
                        <a:cubicBezTo>
                          <a:pt x="11621" y="10630"/>
                          <a:pt x="16422" y="5144"/>
                          <a:pt x="21908" y="0"/>
                        </a:cubicBezTo>
                        <a:cubicBezTo>
                          <a:pt x="-13753" y="99441"/>
                          <a:pt x="36310" y="210198"/>
                          <a:pt x="49340" y="310325"/>
                        </a:cubicBezTo>
                        <a:cubicBezTo>
                          <a:pt x="58256" y="376162"/>
                          <a:pt x="45911" y="437198"/>
                          <a:pt x="18479" y="4924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188" name="Google Shape;4188;p19"/>
                  <p:cNvSpPr/>
                  <p:nvPr/>
                </p:nvSpPr>
                <p:spPr>
                  <a:xfrm>
                    <a:off x="4710206" y="4927343"/>
                    <a:ext cx="295269" cy="7414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5269" h="741479" extrusionOk="0">
                        <a:moveTo>
                          <a:pt x="287485" y="741480"/>
                        </a:moveTo>
                        <a:cubicBezTo>
                          <a:pt x="285428" y="738051"/>
                          <a:pt x="283028" y="734622"/>
                          <a:pt x="279599" y="731879"/>
                        </a:cubicBezTo>
                        <a:cubicBezTo>
                          <a:pt x="284399" y="707190"/>
                          <a:pt x="286457" y="681815"/>
                          <a:pt x="286114" y="656441"/>
                        </a:cubicBezTo>
                        <a:cubicBezTo>
                          <a:pt x="284742" y="571058"/>
                          <a:pt x="251481" y="494592"/>
                          <a:pt x="204504" y="424297"/>
                        </a:cubicBezTo>
                        <a:cubicBezTo>
                          <a:pt x="125637" y="306683"/>
                          <a:pt x="8708" y="192840"/>
                          <a:pt x="478" y="45393"/>
                        </a:cubicBezTo>
                        <a:cubicBezTo>
                          <a:pt x="-208" y="33391"/>
                          <a:pt x="-208" y="21047"/>
                          <a:pt x="821" y="8360"/>
                        </a:cubicBezTo>
                        <a:cubicBezTo>
                          <a:pt x="821" y="6988"/>
                          <a:pt x="1164" y="5616"/>
                          <a:pt x="1164" y="4245"/>
                        </a:cubicBezTo>
                        <a:cubicBezTo>
                          <a:pt x="1164" y="3559"/>
                          <a:pt x="1164" y="3216"/>
                          <a:pt x="1507" y="2530"/>
                        </a:cubicBezTo>
                        <a:cubicBezTo>
                          <a:pt x="2192" y="1159"/>
                          <a:pt x="3221" y="473"/>
                          <a:pt x="4593" y="130"/>
                        </a:cubicBezTo>
                        <a:cubicBezTo>
                          <a:pt x="4593" y="130"/>
                          <a:pt x="4593" y="130"/>
                          <a:pt x="4593" y="130"/>
                        </a:cubicBezTo>
                        <a:cubicBezTo>
                          <a:pt x="7679" y="-556"/>
                          <a:pt x="11451" y="1502"/>
                          <a:pt x="11108" y="5616"/>
                        </a:cubicBezTo>
                        <a:cubicBezTo>
                          <a:pt x="11108" y="7674"/>
                          <a:pt x="10765" y="10074"/>
                          <a:pt x="10765" y="12131"/>
                        </a:cubicBezTo>
                        <a:cubicBezTo>
                          <a:pt x="10422" y="16932"/>
                          <a:pt x="10422" y="21390"/>
                          <a:pt x="10422" y="26190"/>
                        </a:cubicBezTo>
                        <a:cubicBezTo>
                          <a:pt x="10422" y="26190"/>
                          <a:pt x="10422" y="26190"/>
                          <a:pt x="10422" y="26190"/>
                        </a:cubicBezTo>
                        <a:cubicBezTo>
                          <a:pt x="9393" y="101628"/>
                          <a:pt x="37854" y="167465"/>
                          <a:pt x="76945" y="229530"/>
                        </a:cubicBezTo>
                        <a:cubicBezTo>
                          <a:pt x="129751" y="313541"/>
                          <a:pt x="201760" y="390350"/>
                          <a:pt x="247023" y="474018"/>
                        </a:cubicBezTo>
                        <a:cubicBezTo>
                          <a:pt x="291943" y="557685"/>
                          <a:pt x="305659" y="652326"/>
                          <a:pt x="287485" y="74148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189" name="Google Shape;4189;p19"/>
                <p:cNvGrpSpPr/>
                <p:nvPr/>
              </p:nvGrpSpPr>
              <p:grpSpPr>
                <a:xfrm>
                  <a:off x="4622339" y="4578357"/>
                  <a:ext cx="901702" cy="548005"/>
                  <a:chOff x="4622339" y="4578357"/>
                  <a:chExt cx="901702" cy="548005"/>
                </a:xfrm>
              </p:grpSpPr>
              <p:sp>
                <p:nvSpPr>
                  <p:cNvPr id="4190" name="Google Shape;4190;p19"/>
                  <p:cNvSpPr/>
                  <p:nvPr/>
                </p:nvSpPr>
                <p:spPr>
                  <a:xfrm>
                    <a:off x="4622339" y="4578357"/>
                    <a:ext cx="901702" cy="54800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01702" h="548005" extrusionOk="0">
                        <a:moveTo>
                          <a:pt x="704536" y="527080"/>
                        </a:moveTo>
                        <a:cubicBezTo>
                          <a:pt x="686705" y="531881"/>
                          <a:pt x="667845" y="535310"/>
                          <a:pt x="648643" y="538396"/>
                        </a:cubicBezTo>
                        <a:cubicBezTo>
                          <a:pt x="535486" y="555541"/>
                          <a:pt x="405869" y="545940"/>
                          <a:pt x="343119" y="538739"/>
                        </a:cubicBezTo>
                        <a:cubicBezTo>
                          <a:pt x="274539" y="530852"/>
                          <a:pt x="234419" y="519193"/>
                          <a:pt x="199787" y="496219"/>
                        </a:cubicBezTo>
                        <a:cubicBezTo>
                          <a:pt x="192586" y="491419"/>
                          <a:pt x="185385" y="486275"/>
                          <a:pt x="178527" y="480446"/>
                        </a:cubicBezTo>
                        <a:cubicBezTo>
                          <a:pt x="167554" y="471187"/>
                          <a:pt x="156581" y="460900"/>
                          <a:pt x="144923" y="448556"/>
                        </a:cubicBezTo>
                        <a:cubicBezTo>
                          <a:pt x="140808" y="444441"/>
                          <a:pt x="136693" y="439984"/>
                          <a:pt x="132578" y="435526"/>
                        </a:cubicBezTo>
                        <a:cubicBezTo>
                          <a:pt x="122634" y="424896"/>
                          <a:pt x="112347" y="413237"/>
                          <a:pt x="100688" y="400550"/>
                        </a:cubicBezTo>
                        <a:cubicBezTo>
                          <a:pt x="94859" y="394378"/>
                          <a:pt x="86287" y="386834"/>
                          <a:pt x="76685" y="378947"/>
                        </a:cubicBezTo>
                        <a:cubicBezTo>
                          <a:pt x="71885" y="375175"/>
                          <a:pt x="67084" y="371061"/>
                          <a:pt x="61941" y="366946"/>
                        </a:cubicBezTo>
                        <a:cubicBezTo>
                          <a:pt x="46853" y="354601"/>
                          <a:pt x="31080" y="340885"/>
                          <a:pt x="19078" y="326827"/>
                        </a:cubicBezTo>
                        <a:cubicBezTo>
                          <a:pt x="16335" y="323398"/>
                          <a:pt x="13592" y="320311"/>
                          <a:pt x="11534" y="316882"/>
                        </a:cubicBezTo>
                        <a:cubicBezTo>
                          <a:pt x="9134" y="313453"/>
                          <a:pt x="7077" y="310367"/>
                          <a:pt x="5705" y="306938"/>
                        </a:cubicBezTo>
                        <a:cubicBezTo>
                          <a:pt x="3991" y="303852"/>
                          <a:pt x="2619" y="300766"/>
                          <a:pt x="1933" y="297337"/>
                        </a:cubicBezTo>
                        <a:cubicBezTo>
                          <a:pt x="-124" y="291165"/>
                          <a:pt x="-467" y="285336"/>
                          <a:pt x="562" y="279506"/>
                        </a:cubicBezTo>
                        <a:cubicBezTo>
                          <a:pt x="905" y="278478"/>
                          <a:pt x="905" y="277449"/>
                          <a:pt x="1590" y="276420"/>
                        </a:cubicBezTo>
                        <a:cubicBezTo>
                          <a:pt x="2962" y="272305"/>
                          <a:pt x="5362" y="267848"/>
                          <a:pt x="8448" y="263390"/>
                        </a:cubicBezTo>
                        <a:cubicBezTo>
                          <a:pt x="23879" y="242130"/>
                          <a:pt x="56797" y="219842"/>
                          <a:pt x="74971" y="202354"/>
                        </a:cubicBezTo>
                        <a:cubicBezTo>
                          <a:pt x="77714" y="199611"/>
                          <a:pt x="80114" y="197210"/>
                          <a:pt x="82172" y="194810"/>
                        </a:cubicBezTo>
                        <a:cubicBezTo>
                          <a:pt x="85258" y="190695"/>
                          <a:pt x="88687" y="186923"/>
                          <a:pt x="92116" y="183151"/>
                        </a:cubicBezTo>
                        <a:cubicBezTo>
                          <a:pt x="119891" y="150919"/>
                          <a:pt x="150409" y="123487"/>
                          <a:pt x="183670" y="100170"/>
                        </a:cubicBezTo>
                        <a:lnTo>
                          <a:pt x="183670" y="100170"/>
                        </a:lnTo>
                        <a:cubicBezTo>
                          <a:pt x="183670" y="100170"/>
                          <a:pt x="183670" y="100170"/>
                          <a:pt x="183670" y="100170"/>
                        </a:cubicBezTo>
                        <a:cubicBezTo>
                          <a:pt x="193271" y="93312"/>
                          <a:pt x="203216" y="86797"/>
                          <a:pt x="213160" y="80967"/>
                        </a:cubicBezTo>
                        <a:cubicBezTo>
                          <a:pt x="215560" y="79596"/>
                          <a:pt x="217617" y="78224"/>
                          <a:pt x="220018" y="76852"/>
                        </a:cubicBezTo>
                        <a:lnTo>
                          <a:pt x="220018" y="76852"/>
                        </a:lnTo>
                        <a:cubicBezTo>
                          <a:pt x="281397" y="41191"/>
                          <a:pt x="350663" y="18217"/>
                          <a:pt x="426786" y="6901"/>
                        </a:cubicBezTo>
                        <a:cubicBezTo>
                          <a:pt x="516969" y="-6815"/>
                          <a:pt x="612295" y="729"/>
                          <a:pt x="702135" y="22331"/>
                        </a:cubicBezTo>
                        <a:lnTo>
                          <a:pt x="702135" y="22331"/>
                        </a:lnTo>
                        <a:cubicBezTo>
                          <a:pt x="723738" y="27475"/>
                          <a:pt x="744655" y="33304"/>
                          <a:pt x="765572" y="40162"/>
                        </a:cubicBezTo>
                        <a:cubicBezTo>
                          <a:pt x="772430" y="42562"/>
                          <a:pt x="779630" y="44963"/>
                          <a:pt x="786488" y="47363"/>
                        </a:cubicBezTo>
                        <a:cubicBezTo>
                          <a:pt x="818378" y="58679"/>
                          <a:pt x="849582" y="79939"/>
                          <a:pt x="871871" y="106685"/>
                        </a:cubicBezTo>
                        <a:cubicBezTo>
                          <a:pt x="874957" y="110457"/>
                          <a:pt x="877700" y="114229"/>
                          <a:pt x="880443" y="118000"/>
                        </a:cubicBezTo>
                        <a:cubicBezTo>
                          <a:pt x="893473" y="136860"/>
                          <a:pt x="901360" y="158120"/>
                          <a:pt x="901703" y="180065"/>
                        </a:cubicBezTo>
                        <a:cubicBezTo>
                          <a:pt x="901703" y="183494"/>
                          <a:pt x="901703" y="186923"/>
                          <a:pt x="901360" y="190352"/>
                        </a:cubicBezTo>
                        <a:cubicBezTo>
                          <a:pt x="900331" y="201325"/>
                          <a:pt x="897245" y="212641"/>
                          <a:pt x="892102" y="223957"/>
                        </a:cubicBezTo>
                        <a:cubicBezTo>
                          <a:pt x="883872" y="241444"/>
                          <a:pt x="871871" y="251046"/>
                          <a:pt x="860555" y="260304"/>
                        </a:cubicBezTo>
                        <a:cubicBezTo>
                          <a:pt x="857469" y="263047"/>
                          <a:pt x="854383" y="265447"/>
                          <a:pt x="851297" y="268534"/>
                        </a:cubicBezTo>
                        <a:cubicBezTo>
                          <a:pt x="841352" y="278135"/>
                          <a:pt x="833466" y="289793"/>
                          <a:pt x="831065" y="310710"/>
                        </a:cubicBezTo>
                        <a:cubicBezTo>
                          <a:pt x="830037" y="318597"/>
                          <a:pt x="831409" y="326484"/>
                          <a:pt x="833809" y="334370"/>
                        </a:cubicBezTo>
                        <a:cubicBezTo>
                          <a:pt x="834838" y="338142"/>
                          <a:pt x="836209" y="341914"/>
                          <a:pt x="837923" y="345343"/>
                        </a:cubicBezTo>
                        <a:cubicBezTo>
                          <a:pt x="840324" y="351515"/>
                          <a:pt x="843410" y="358030"/>
                          <a:pt x="845810" y="364203"/>
                        </a:cubicBezTo>
                        <a:cubicBezTo>
                          <a:pt x="847182" y="367632"/>
                          <a:pt x="848554" y="370718"/>
                          <a:pt x="849582" y="374147"/>
                        </a:cubicBezTo>
                        <a:cubicBezTo>
                          <a:pt x="852325" y="383062"/>
                          <a:pt x="854040" y="391635"/>
                          <a:pt x="853011" y="400893"/>
                        </a:cubicBezTo>
                        <a:cubicBezTo>
                          <a:pt x="850954" y="418038"/>
                          <a:pt x="845467" y="433126"/>
                          <a:pt x="837238" y="446842"/>
                        </a:cubicBezTo>
                        <a:cubicBezTo>
                          <a:pt x="834838" y="450613"/>
                          <a:pt x="832437" y="454385"/>
                          <a:pt x="829351" y="458157"/>
                        </a:cubicBezTo>
                        <a:cubicBezTo>
                          <a:pt x="802605" y="491419"/>
                          <a:pt x="757342" y="513364"/>
                          <a:pt x="704536" y="52708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191" name="Google Shape;4191;p19"/>
                  <p:cNvSpPr/>
                  <p:nvPr/>
                </p:nvSpPr>
                <p:spPr>
                  <a:xfrm>
                    <a:off x="4696625" y="4669930"/>
                    <a:ext cx="805471" cy="11078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05471" h="110781" extrusionOk="0">
                        <a:moveTo>
                          <a:pt x="805472" y="26085"/>
                        </a:moveTo>
                        <a:cubicBezTo>
                          <a:pt x="686829" y="4483"/>
                          <a:pt x="562356" y="8598"/>
                          <a:pt x="443027" y="14084"/>
                        </a:cubicBezTo>
                        <a:cubicBezTo>
                          <a:pt x="339471" y="18885"/>
                          <a:pt x="234887" y="28486"/>
                          <a:pt x="134760" y="57975"/>
                        </a:cubicBezTo>
                        <a:cubicBezTo>
                          <a:pt x="88125" y="71691"/>
                          <a:pt x="43548" y="89865"/>
                          <a:pt x="0" y="110782"/>
                        </a:cubicBezTo>
                        <a:cubicBezTo>
                          <a:pt x="2743" y="108039"/>
                          <a:pt x="5144" y="105638"/>
                          <a:pt x="7201" y="103238"/>
                        </a:cubicBezTo>
                        <a:cubicBezTo>
                          <a:pt x="10287" y="99123"/>
                          <a:pt x="13716" y="95351"/>
                          <a:pt x="17145" y="91579"/>
                        </a:cubicBezTo>
                        <a:cubicBezTo>
                          <a:pt x="46977" y="78206"/>
                          <a:pt x="77495" y="65862"/>
                          <a:pt x="108699" y="55575"/>
                        </a:cubicBezTo>
                        <a:cubicBezTo>
                          <a:pt x="259918" y="5854"/>
                          <a:pt x="424167" y="1054"/>
                          <a:pt x="581901" y="25"/>
                        </a:cubicBezTo>
                        <a:cubicBezTo>
                          <a:pt x="653567" y="-318"/>
                          <a:pt x="726262" y="2768"/>
                          <a:pt x="796900" y="14427"/>
                        </a:cubicBezTo>
                        <a:cubicBezTo>
                          <a:pt x="799986" y="18542"/>
                          <a:pt x="802729" y="22314"/>
                          <a:pt x="805472" y="2608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192" name="Google Shape;4192;p19"/>
                  <p:cNvSpPr/>
                  <p:nvPr/>
                </p:nvSpPr>
                <p:spPr>
                  <a:xfrm>
                    <a:off x="4804981" y="4595637"/>
                    <a:ext cx="582244" cy="828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2244" h="82890" extrusionOk="0">
                        <a:moveTo>
                          <a:pt x="582244" y="22883"/>
                        </a:moveTo>
                        <a:cubicBezTo>
                          <a:pt x="386448" y="-6264"/>
                          <a:pt x="185166" y="14996"/>
                          <a:pt x="0" y="82890"/>
                        </a:cubicBezTo>
                        <a:cubicBezTo>
                          <a:pt x="9601" y="76032"/>
                          <a:pt x="19545" y="69517"/>
                          <a:pt x="29489" y="63688"/>
                        </a:cubicBezTo>
                        <a:cubicBezTo>
                          <a:pt x="31890" y="62316"/>
                          <a:pt x="33947" y="60945"/>
                          <a:pt x="36347" y="59573"/>
                        </a:cubicBezTo>
                        <a:lnTo>
                          <a:pt x="36347" y="59573"/>
                        </a:lnTo>
                        <a:cubicBezTo>
                          <a:pt x="190995" y="8824"/>
                          <a:pt x="355930" y="-10035"/>
                          <a:pt x="518465" y="5052"/>
                        </a:cubicBezTo>
                        <a:lnTo>
                          <a:pt x="518465" y="5052"/>
                        </a:lnTo>
                        <a:cubicBezTo>
                          <a:pt x="540410" y="10195"/>
                          <a:pt x="561670" y="16025"/>
                          <a:pt x="582244" y="22883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193" name="Google Shape;4193;p19"/>
                  <p:cNvSpPr/>
                  <p:nvPr/>
                </p:nvSpPr>
                <p:spPr>
                  <a:xfrm>
                    <a:off x="4623244" y="4731821"/>
                    <a:ext cx="900112" cy="1229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00112" h="122956" extrusionOk="0">
                        <a:moveTo>
                          <a:pt x="899770" y="36546"/>
                        </a:moveTo>
                        <a:cubicBezTo>
                          <a:pt x="786270" y="7057"/>
                          <a:pt x="664883" y="6028"/>
                          <a:pt x="548297" y="16658"/>
                        </a:cubicBezTo>
                        <a:cubicBezTo>
                          <a:pt x="364160" y="33460"/>
                          <a:pt x="175908" y="62949"/>
                          <a:pt x="0" y="122957"/>
                        </a:cubicBezTo>
                        <a:cubicBezTo>
                          <a:pt x="1372" y="118842"/>
                          <a:pt x="3772" y="114384"/>
                          <a:pt x="6858" y="109927"/>
                        </a:cubicBezTo>
                        <a:cubicBezTo>
                          <a:pt x="76467" y="86952"/>
                          <a:pt x="147790" y="69121"/>
                          <a:pt x="219799" y="54720"/>
                        </a:cubicBezTo>
                        <a:cubicBezTo>
                          <a:pt x="376161" y="23516"/>
                          <a:pt x="539382" y="-2545"/>
                          <a:pt x="699173" y="199"/>
                        </a:cubicBezTo>
                        <a:cubicBezTo>
                          <a:pt x="766724" y="1227"/>
                          <a:pt x="834619" y="9114"/>
                          <a:pt x="900113" y="26259"/>
                        </a:cubicBezTo>
                        <a:cubicBezTo>
                          <a:pt x="900113" y="29688"/>
                          <a:pt x="900113" y="33117"/>
                          <a:pt x="899770" y="36546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194" name="Google Shape;4194;p19"/>
                  <p:cNvSpPr/>
                  <p:nvPr/>
                </p:nvSpPr>
                <p:spPr>
                  <a:xfrm>
                    <a:off x="4623587" y="4801902"/>
                    <a:ext cx="858964" cy="8339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8964" h="83393" extrusionOk="0">
                        <a:moveTo>
                          <a:pt x="849706" y="44304"/>
                        </a:moveTo>
                        <a:cubicBezTo>
                          <a:pt x="574701" y="-26677"/>
                          <a:pt x="280149" y="26130"/>
                          <a:pt x="3772" y="83394"/>
                        </a:cubicBezTo>
                        <a:cubicBezTo>
                          <a:pt x="2058" y="80308"/>
                          <a:pt x="686" y="77222"/>
                          <a:pt x="0" y="73793"/>
                        </a:cubicBezTo>
                        <a:cubicBezTo>
                          <a:pt x="280835" y="15843"/>
                          <a:pt x="580187" y="-37992"/>
                          <a:pt x="858965" y="36074"/>
                        </a:cubicBezTo>
                        <a:cubicBezTo>
                          <a:pt x="855536" y="38817"/>
                          <a:pt x="852450" y="41560"/>
                          <a:pt x="849706" y="443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195" name="Google Shape;4195;p19"/>
                  <p:cNvSpPr/>
                  <p:nvPr/>
                </p:nvSpPr>
                <p:spPr>
                  <a:xfrm>
                    <a:off x="4633531" y="4878830"/>
                    <a:ext cx="826389" cy="445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6389" h="44527" extrusionOk="0">
                        <a:moveTo>
                          <a:pt x="826389" y="44528"/>
                        </a:moveTo>
                        <a:cubicBezTo>
                          <a:pt x="558927" y="-15823"/>
                          <a:pt x="280149" y="20182"/>
                          <a:pt x="7544" y="26354"/>
                        </a:cubicBezTo>
                        <a:cubicBezTo>
                          <a:pt x="4801" y="22925"/>
                          <a:pt x="2057" y="19839"/>
                          <a:pt x="0" y="16410"/>
                        </a:cubicBezTo>
                        <a:cubicBezTo>
                          <a:pt x="273977" y="10581"/>
                          <a:pt x="553784" y="-25767"/>
                          <a:pt x="822617" y="33212"/>
                        </a:cubicBezTo>
                        <a:cubicBezTo>
                          <a:pt x="823646" y="36984"/>
                          <a:pt x="825017" y="40756"/>
                          <a:pt x="826389" y="44528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196" name="Google Shape;4196;p19"/>
                  <p:cNvSpPr/>
                  <p:nvPr/>
                </p:nvSpPr>
                <p:spPr>
                  <a:xfrm>
                    <a:off x="4683594" y="4942217"/>
                    <a:ext cx="787984" cy="2808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984" h="28084" extrusionOk="0">
                        <a:moveTo>
                          <a:pt x="787984" y="9944"/>
                        </a:moveTo>
                        <a:cubicBezTo>
                          <a:pt x="653568" y="12687"/>
                          <a:pt x="519151" y="21602"/>
                          <a:pt x="384391" y="25718"/>
                        </a:cubicBezTo>
                        <a:cubicBezTo>
                          <a:pt x="261976" y="29489"/>
                          <a:pt x="137160" y="30518"/>
                          <a:pt x="14745" y="15087"/>
                        </a:cubicBezTo>
                        <a:cubicBezTo>
                          <a:pt x="9944" y="11315"/>
                          <a:pt x="5144" y="7201"/>
                          <a:pt x="0" y="3086"/>
                        </a:cubicBezTo>
                        <a:cubicBezTo>
                          <a:pt x="129616" y="21260"/>
                          <a:pt x="262662" y="19888"/>
                          <a:pt x="392621" y="15431"/>
                        </a:cubicBezTo>
                        <a:cubicBezTo>
                          <a:pt x="523266" y="11315"/>
                          <a:pt x="653568" y="2400"/>
                          <a:pt x="784212" y="0"/>
                        </a:cubicBezTo>
                        <a:cubicBezTo>
                          <a:pt x="785584" y="3429"/>
                          <a:pt x="786956" y="6515"/>
                          <a:pt x="787984" y="99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197" name="Google Shape;4197;p19"/>
                  <p:cNvSpPr/>
                  <p:nvPr/>
                </p:nvSpPr>
                <p:spPr>
                  <a:xfrm>
                    <a:off x="4754575" y="5013883"/>
                    <a:ext cx="704659" cy="469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04659" h="46934" extrusionOk="0">
                        <a:moveTo>
                          <a:pt x="696773" y="21946"/>
                        </a:moveTo>
                        <a:cubicBezTo>
                          <a:pt x="468744" y="52121"/>
                          <a:pt x="236258" y="61379"/>
                          <a:pt x="12345" y="13030"/>
                        </a:cubicBezTo>
                        <a:cubicBezTo>
                          <a:pt x="8230" y="8916"/>
                          <a:pt x="4115" y="4458"/>
                          <a:pt x="0" y="0"/>
                        </a:cubicBezTo>
                        <a:cubicBezTo>
                          <a:pt x="230086" y="52464"/>
                          <a:pt x="470116" y="42177"/>
                          <a:pt x="704660" y="10630"/>
                        </a:cubicBezTo>
                        <a:cubicBezTo>
                          <a:pt x="702259" y="14745"/>
                          <a:pt x="699516" y="18517"/>
                          <a:pt x="696773" y="21946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198" name="Google Shape;4198;p19"/>
                  <p:cNvSpPr/>
                  <p:nvPr/>
                </p:nvSpPr>
                <p:spPr>
                  <a:xfrm>
                    <a:off x="4800866" y="5059146"/>
                    <a:ext cx="526008" cy="5789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26008" h="57892" extrusionOk="0">
                        <a:moveTo>
                          <a:pt x="526009" y="46292"/>
                        </a:moveTo>
                        <a:cubicBezTo>
                          <a:pt x="508178" y="51092"/>
                          <a:pt x="489318" y="54521"/>
                          <a:pt x="470116" y="57607"/>
                        </a:cubicBezTo>
                        <a:cubicBezTo>
                          <a:pt x="318554" y="59665"/>
                          <a:pt x="166992" y="51092"/>
                          <a:pt x="21260" y="15773"/>
                        </a:cubicBezTo>
                        <a:cubicBezTo>
                          <a:pt x="14059" y="10973"/>
                          <a:pt x="6858" y="5829"/>
                          <a:pt x="0" y="0"/>
                        </a:cubicBezTo>
                        <a:cubicBezTo>
                          <a:pt x="170079" y="44920"/>
                          <a:pt x="348387" y="51435"/>
                          <a:pt x="526009" y="46292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199" name="Google Shape;4199;p19"/>
                <p:cNvGrpSpPr/>
                <p:nvPr/>
              </p:nvGrpSpPr>
              <p:grpSpPr>
                <a:xfrm>
                  <a:off x="4451577" y="3990670"/>
                  <a:ext cx="607693" cy="875668"/>
                  <a:chOff x="4451577" y="3990670"/>
                  <a:chExt cx="607693" cy="875668"/>
                </a:xfrm>
              </p:grpSpPr>
              <p:sp>
                <p:nvSpPr>
                  <p:cNvPr id="4200" name="Google Shape;4200;p19"/>
                  <p:cNvSpPr/>
                  <p:nvPr/>
                </p:nvSpPr>
                <p:spPr>
                  <a:xfrm>
                    <a:off x="4451577" y="3991042"/>
                    <a:ext cx="607693" cy="87529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07693" h="875296" extrusionOk="0">
                        <a:moveTo>
                          <a:pt x="235446" y="872309"/>
                        </a:moveTo>
                        <a:cubicBezTo>
                          <a:pt x="226874" y="875738"/>
                          <a:pt x="219673" y="876081"/>
                          <a:pt x="213501" y="874023"/>
                        </a:cubicBezTo>
                        <a:cubicBezTo>
                          <a:pt x="210414" y="872994"/>
                          <a:pt x="207328" y="871280"/>
                          <a:pt x="204585" y="869223"/>
                        </a:cubicBezTo>
                        <a:cubicBezTo>
                          <a:pt x="202871" y="867851"/>
                          <a:pt x="201499" y="866479"/>
                          <a:pt x="200127" y="865108"/>
                        </a:cubicBezTo>
                        <a:cubicBezTo>
                          <a:pt x="197041" y="861679"/>
                          <a:pt x="193955" y="857564"/>
                          <a:pt x="191555" y="853106"/>
                        </a:cubicBezTo>
                        <a:cubicBezTo>
                          <a:pt x="188812" y="848306"/>
                          <a:pt x="186754" y="842819"/>
                          <a:pt x="184697" y="837333"/>
                        </a:cubicBezTo>
                        <a:cubicBezTo>
                          <a:pt x="180239" y="824988"/>
                          <a:pt x="177496" y="812301"/>
                          <a:pt x="175439" y="802700"/>
                        </a:cubicBezTo>
                        <a:cubicBezTo>
                          <a:pt x="175439" y="802357"/>
                          <a:pt x="175096" y="801671"/>
                          <a:pt x="175096" y="801328"/>
                        </a:cubicBezTo>
                        <a:cubicBezTo>
                          <a:pt x="169609" y="775954"/>
                          <a:pt x="160694" y="753665"/>
                          <a:pt x="149721" y="732405"/>
                        </a:cubicBezTo>
                        <a:cubicBezTo>
                          <a:pt x="146292" y="725547"/>
                          <a:pt x="142863" y="719032"/>
                          <a:pt x="138748" y="712517"/>
                        </a:cubicBezTo>
                        <a:cubicBezTo>
                          <a:pt x="130862" y="698458"/>
                          <a:pt x="121946" y="685085"/>
                          <a:pt x="113031" y="671712"/>
                        </a:cubicBezTo>
                        <a:cubicBezTo>
                          <a:pt x="108230" y="664511"/>
                          <a:pt x="103430" y="657310"/>
                          <a:pt x="98286" y="650109"/>
                        </a:cubicBezTo>
                        <a:cubicBezTo>
                          <a:pt x="87313" y="633993"/>
                          <a:pt x="76683" y="617534"/>
                          <a:pt x="66739" y="600046"/>
                        </a:cubicBezTo>
                        <a:cubicBezTo>
                          <a:pt x="62967" y="593874"/>
                          <a:pt x="59881" y="587359"/>
                          <a:pt x="56795" y="581187"/>
                        </a:cubicBezTo>
                        <a:lnTo>
                          <a:pt x="56795" y="581187"/>
                        </a:lnTo>
                        <a:cubicBezTo>
                          <a:pt x="50280" y="567813"/>
                          <a:pt x="44794" y="554440"/>
                          <a:pt x="39993" y="540724"/>
                        </a:cubicBezTo>
                        <a:cubicBezTo>
                          <a:pt x="39993" y="540724"/>
                          <a:pt x="39993" y="540724"/>
                          <a:pt x="39993" y="540724"/>
                        </a:cubicBezTo>
                        <a:cubicBezTo>
                          <a:pt x="25248" y="497176"/>
                          <a:pt x="19076" y="452599"/>
                          <a:pt x="10504" y="401850"/>
                        </a:cubicBezTo>
                        <a:cubicBezTo>
                          <a:pt x="3989" y="362759"/>
                          <a:pt x="-2869" y="322983"/>
                          <a:pt x="1245" y="283549"/>
                        </a:cubicBezTo>
                        <a:cubicBezTo>
                          <a:pt x="8789" y="204682"/>
                          <a:pt x="60910" y="99069"/>
                          <a:pt x="126747" y="41119"/>
                        </a:cubicBezTo>
                        <a:cubicBezTo>
                          <a:pt x="126747" y="41119"/>
                          <a:pt x="126747" y="41119"/>
                          <a:pt x="126747" y="41119"/>
                        </a:cubicBezTo>
                        <a:cubicBezTo>
                          <a:pt x="134976" y="33918"/>
                          <a:pt x="142863" y="27746"/>
                          <a:pt x="151436" y="22260"/>
                        </a:cubicBezTo>
                        <a:cubicBezTo>
                          <a:pt x="152807" y="21573"/>
                          <a:pt x="153836" y="20545"/>
                          <a:pt x="154865" y="19859"/>
                        </a:cubicBezTo>
                        <a:cubicBezTo>
                          <a:pt x="180582" y="3743"/>
                          <a:pt x="200813" y="-1401"/>
                          <a:pt x="217958" y="314"/>
                        </a:cubicBezTo>
                        <a:cubicBezTo>
                          <a:pt x="221730" y="657"/>
                          <a:pt x="225502" y="1343"/>
                          <a:pt x="228931" y="2371"/>
                        </a:cubicBezTo>
                        <a:cubicBezTo>
                          <a:pt x="246076" y="6829"/>
                          <a:pt x="260478" y="18144"/>
                          <a:pt x="274537" y="30832"/>
                        </a:cubicBezTo>
                        <a:cubicBezTo>
                          <a:pt x="276937" y="33232"/>
                          <a:pt x="279680" y="35289"/>
                          <a:pt x="282081" y="37690"/>
                        </a:cubicBezTo>
                        <a:cubicBezTo>
                          <a:pt x="296482" y="51063"/>
                          <a:pt x="311913" y="65465"/>
                          <a:pt x="330772" y="75066"/>
                        </a:cubicBezTo>
                        <a:cubicBezTo>
                          <a:pt x="333858" y="76781"/>
                          <a:pt x="336945" y="78152"/>
                          <a:pt x="340031" y="79181"/>
                        </a:cubicBezTo>
                        <a:cubicBezTo>
                          <a:pt x="346889" y="81924"/>
                          <a:pt x="354090" y="84324"/>
                          <a:pt x="361976" y="85353"/>
                        </a:cubicBezTo>
                        <a:cubicBezTo>
                          <a:pt x="389751" y="90153"/>
                          <a:pt x="412725" y="81238"/>
                          <a:pt x="433642" y="70266"/>
                        </a:cubicBezTo>
                        <a:cubicBezTo>
                          <a:pt x="436728" y="68551"/>
                          <a:pt x="440157" y="66837"/>
                          <a:pt x="443244" y="64779"/>
                        </a:cubicBezTo>
                        <a:cubicBezTo>
                          <a:pt x="459360" y="55521"/>
                          <a:pt x="474447" y="45920"/>
                          <a:pt x="489878" y="40776"/>
                        </a:cubicBezTo>
                        <a:cubicBezTo>
                          <a:pt x="493307" y="39747"/>
                          <a:pt x="496393" y="39062"/>
                          <a:pt x="499822" y="38376"/>
                        </a:cubicBezTo>
                        <a:cubicBezTo>
                          <a:pt x="510109" y="36661"/>
                          <a:pt x="521082" y="37347"/>
                          <a:pt x="532398" y="42491"/>
                        </a:cubicBezTo>
                        <a:cubicBezTo>
                          <a:pt x="536512" y="44205"/>
                          <a:pt x="540627" y="46605"/>
                          <a:pt x="544742" y="49692"/>
                        </a:cubicBezTo>
                        <a:cubicBezTo>
                          <a:pt x="552629" y="55178"/>
                          <a:pt x="561201" y="63065"/>
                          <a:pt x="570117" y="73695"/>
                        </a:cubicBezTo>
                        <a:cubicBezTo>
                          <a:pt x="608864" y="119300"/>
                          <a:pt x="608864" y="188909"/>
                          <a:pt x="607150" y="245145"/>
                        </a:cubicBezTo>
                        <a:cubicBezTo>
                          <a:pt x="603378" y="360016"/>
                          <a:pt x="576975" y="497862"/>
                          <a:pt x="522453" y="600389"/>
                        </a:cubicBezTo>
                        <a:cubicBezTo>
                          <a:pt x="517310" y="609990"/>
                          <a:pt x="512509" y="618563"/>
                          <a:pt x="507366" y="626449"/>
                        </a:cubicBezTo>
                        <a:cubicBezTo>
                          <a:pt x="471361" y="682342"/>
                          <a:pt x="432271" y="705316"/>
                          <a:pt x="387008" y="731034"/>
                        </a:cubicBezTo>
                        <a:cubicBezTo>
                          <a:pt x="380150" y="734806"/>
                          <a:pt x="372949" y="738921"/>
                          <a:pt x="365748" y="743035"/>
                        </a:cubicBezTo>
                        <a:cubicBezTo>
                          <a:pt x="342431" y="756408"/>
                          <a:pt x="317399" y="771839"/>
                          <a:pt x="290310" y="793785"/>
                        </a:cubicBezTo>
                        <a:cubicBezTo>
                          <a:pt x="272136" y="809215"/>
                          <a:pt x="252934" y="865108"/>
                          <a:pt x="235446" y="872309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201" name="Google Shape;4201;p19"/>
                  <p:cNvSpPr/>
                  <p:nvPr/>
                </p:nvSpPr>
                <p:spPr>
                  <a:xfrm>
                    <a:off x="4818011" y="4033875"/>
                    <a:ext cx="196686" cy="70020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6686" h="700201" extrusionOk="0">
                        <a:moveTo>
                          <a:pt x="0" y="700202"/>
                        </a:moveTo>
                        <a:cubicBezTo>
                          <a:pt x="23317" y="668312"/>
                          <a:pt x="45606" y="635737"/>
                          <a:pt x="64122" y="600761"/>
                        </a:cubicBezTo>
                        <a:cubicBezTo>
                          <a:pt x="99784" y="532867"/>
                          <a:pt x="121730" y="458457"/>
                          <a:pt x="143332" y="385420"/>
                        </a:cubicBezTo>
                        <a:cubicBezTo>
                          <a:pt x="180023" y="261632"/>
                          <a:pt x="206083" y="123787"/>
                          <a:pt x="166307" y="0"/>
                        </a:cubicBezTo>
                        <a:cubicBezTo>
                          <a:pt x="170421" y="1715"/>
                          <a:pt x="174536" y="4115"/>
                          <a:pt x="178651" y="7201"/>
                        </a:cubicBezTo>
                        <a:cubicBezTo>
                          <a:pt x="192367" y="54178"/>
                          <a:pt x="197853" y="103213"/>
                          <a:pt x="196482" y="152933"/>
                        </a:cubicBezTo>
                        <a:cubicBezTo>
                          <a:pt x="194424" y="230429"/>
                          <a:pt x="176594" y="306553"/>
                          <a:pt x="154991" y="380962"/>
                        </a:cubicBezTo>
                        <a:cubicBezTo>
                          <a:pt x="132702" y="457085"/>
                          <a:pt x="110071" y="534581"/>
                          <a:pt x="73038" y="604876"/>
                        </a:cubicBezTo>
                        <a:cubicBezTo>
                          <a:pt x="57607" y="634022"/>
                          <a:pt x="39777" y="661454"/>
                          <a:pt x="20574" y="688543"/>
                        </a:cubicBezTo>
                        <a:cubicBezTo>
                          <a:pt x="14059" y="691972"/>
                          <a:pt x="7201" y="696087"/>
                          <a:pt x="0" y="700202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202" name="Google Shape;4202;p19"/>
                  <p:cNvSpPr/>
                  <p:nvPr/>
                </p:nvSpPr>
                <p:spPr>
                  <a:xfrm>
                    <a:off x="4656162" y="4029417"/>
                    <a:ext cx="318290" cy="8356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8290" h="835647" extrusionOk="0">
                        <a:moveTo>
                          <a:pt x="8916" y="835648"/>
                        </a:moveTo>
                        <a:cubicBezTo>
                          <a:pt x="5829" y="834619"/>
                          <a:pt x="2743" y="832904"/>
                          <a:pt x="0" y="830847"/>
                        </a:cubicBezTo>
                        <a:cubicBezTo>
                          <a:pt x="14059" y="806158"/>
                          <a:pt x="30518" y="782155"/>
                          <a:pt x="46977" y="758838"/>
                        </a:cubicBezTo>
                        <a:cubicBezTo>
                          <a:pt x="132017" y="638480"/>
                          <a:pt x="203340" y="511264"/>
                          <a:pt x="252375" y="371704"/>
                        </a:cubicBezTo>
                        <a:cubicBezTo>
                          <a:pt x="277406" y="301066"/>
                          <a:pt x="301409" y="226314"/>
                          <a:pt x="307239" y="151219"/>
                        </a:cubicBezTo>
                        <a:cubicBezTo>
                          <a:pt x="311353" y="100127"/>
                          <a:pt x="303467" y="49378"/>
                          <a:pt x="285293" y="2401"/>
                        </a:cubicBezTo>
                        <a:cubicBezTo>
                          <a:pt x="288722" y="1372"/>
                          <a:pt x="291808" y="686"/>
                          <a:pt x="295237" y="0"/>
                        </a:cubicBezTo>
                        <a:cubicBezTo>
                          <a:pt x="312382" y="45606"/>
                          <a:pt x="320269" y="94298"/>
                          <a:pt x="317868" y="144018"/>
                        </a:cubicBezTo>
                        <a:cubicBezTo>
                          <a:pt x="313754" y="217399"/>
                          <a:pt x="291122" y="290437"/>
                          <a:pt x="267462" y="359359"/>
                        </a:cubicBezTo>
                        <a:cubicBezTo>
                          <a:pt x="242773" y="431711"/>
                          <a:pt x="212598" y="502349"/>
                          <a:pt x="176937" y="569900"/>
                        </a:cubicBezTo>
                        <a:cubicBezTo>
                          <a:pt x="143675" y="633337"/>
                          <a:pt x="105270" y="693687"/>
                          <a:pt x="63780" y="752323"/>
                        </a:cubicBezTo>
                        <a:cubicBezTo>
                          <a:pt x="44920" y="779069"/>
                          <a:pt x="25375" y="806501"/>
                          <a:pt x="8916" y="835648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203" name="Google Shape;4203;p19"/>
                  <p:cNvSpPr/>
                  <p:nvPr/>
                </p:nvSpPr>
                <p:spPr>
                  <a:xfrm>
                    <a:off x="4643132" y="4055478"/>
                    <a:ext cx="254676" cy="8006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4676" h="800671" extrusionOk="0">
                        <a:moveTo>
                          <a:pt x="8573" y="800672"/>
                        </a:moveTo>
                        <a:cubicBezTo>
                          <a:pt x="5487" y="797243"/>
                          <a:pt x="2400" y="793128"/>
                          <a:pt x="0" y="788670"/>
                        </a:cubicBezTo>
                        <a:cubicBezTo>
                          <a:pt x="18860" y="663169"/>
                          <a:pt x="56922" y="540754"/>
                          <a:pt x="113157" y="426568"/>
                        </a:cubicBezTo>
                        <a:cubicBezTo>
                          <a:pt x="153962" y="343586"/>
                          <a:pt x="205054" y="266091"/>
                          <a:pt x="228372" y="175565"/>
                        </a:cubicBezTo>
                        <a:cubicBezTo>
                          <a:pt x="242773" y="120015"/>
                          <a:pt x="247917" y="62408"/>
                          <a:pt x="242430" y="5487"/>
                        </a:cubicBezTo>
                        <a:cubicBezTo>
                          <a:pt x="245517" y="3772"/>
                          <a:pt x="248946" y="2058"/>
                          <a:pt x="252032" y="0"/>
                        </a:cubicBezTo>
                        <a:cubicBezTo>
                          <a:pt x="257518" y="52121"/>
                          <a:pt x="254432" y="105271"/>
                          <a:pt x="243116" y="157048"/>
                        </a:cubicBezTo>
                        <a:cubicBezTo>
                          <a:pt x="223914" y="244831"/>
                          <a:pt x="179680" y="320612"/>
                          <a:pt x="138189" y="399136"/>
                        </a:cubicBezTo>
                        <a:cubicBezTo>
                          <a:pt x="72009" y="524637"/>
                          <a:pt x="28461" y="660769"/>
                          <a:pt x="8573" y="800672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204" name="Google Shape;4204;p19"/>
                  <p:cNvSpPr/>
                  <p:nvPr/>
                </p:nvSpPr>
                <p:spPr>
                  <a:xfrm>
                    <a:off x="4627016" y="4065765"/>
                    <a:ext cx="164935" cy="7626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4935" h="762609" extrusionOk="0">
                        <a:moveTo>
                          <a:pt x="9258" y="762610"/>
                        </a:moveTo>
                        <a:cubicBezTo>
                          <a:pt x="4801" y="750265"/>
                          <a:pt x="2058" y="737578"/>
                          <a:pt x="0" y="727977"/>
                        </a:cubicBezTo>
                        <a:cubicBezTo>
                          <a:pt x="8230" y="479717"/>
                          <a:pt x="80239" y="236601"/>
                          <a:pt x="155677" y="0"/>
                        </a:cubicBezTo>
                        <a:cubicBezTo>
                          <a:pt x="158763" y="1715"/>
                          <a:pt x="161849" y="3086"/>
                          <a:pt x="164935" y="4115"/>
                        </a:cubicBezTo>
                        <a:cubicBezTo>
                          <a:pt x="86068" y="250317"/>
                          <a:pt x="11659" y="503720"/>
                          <a:pt x="9258" y="76261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205" name="Google Shape;4205;p19"/>
                  <p:cNvSpPr/>
                  <p:nvPr/>
                </p:nvSpPr>
                <p:spPr>
                  <a:xfrm>
                    <a:off x="4589713" y="4021531"/>
                    <a:ext cx="143945" cy="70191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3945" h="701916" extrusionOk="0">
                        <a:moveTo>
                          <a:pt x="11586" y="701916"/>
                        </a:moveTo>
                        <a:cubicBezTo>
                          <a:pt x="8157" y="695058"/>
                          <a:pt x="4728" y="688543"/>
                          <a:pt x="613" y="682028"/>
                        </a:cubicBezTo>
                        <a:cubicBezTo>
                          <a:pt x="-2473" y="588416"/>
                          <a:pt x="6442" y="493776"/>
                          <a:pt x="19473" y="400850"/>
                        </a:cubicBezTo>
                        <a:cubicBezTo>
                          <a:pt x="38675" y="263004"/>
                          <a:pt x="63364" y="120015"/>
                          <a:pt x="136401" y="0"/>
                        </a:cubicBezTo>
                        <a:cubicBezTo>
                          <a:pt x="138802" y="2400"/>
                          <a:pt x="141545" y="4457"/>
                          <a:pt x="143945" y="6858"/>
                        </a:cubicBezTo>
                        <a:cubicBezTo>
                          <a:pt x="72279" y="125501"/>
                          <a:pt x="48276" y="266433"/>
                          <a:pt x="29417" y="402221"/>
                        </a:cubicBezTo>
                        <a:cubicBezTo>
                          <a:pt x="16044" y="501320"/>
                          <a:pt x="6442" y="602132"/>
                          <a:pt x="11586" y="701916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206" name="Google Shape;4206;p19"/>
                  <p:cNvSpPr/>
                  <p:nvPr/>
                </p:nvSpPr>
                <p:spPr>
                  <a:xfrm>
                    <a:off x="4532237" y="3990670"/>
                    <a:ext cx="148271" cy="6717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8271" h="671740" extrusionOk="0">
                        <a:moveTo>
                          <a:pt x="32371" y="671741"/>
                        </a:moveTo>
                        <a:cubicBezTo>
                          <a:pt x="27570" y="664540"/>
                          <a:pt x="22770" y="657339"/>
                          <a:pt x="17626" y="650138"/>
                        </a:cubicBezTo>
                        <a:cubicBezTo>
                          <a:pt x="-24207" y="425539"/>
                          <a:pt x="5625" y="189966"/>
                          <a:pt x="137298" y="0"/>
                        </a:cubicBezTo>
                        <a:cubicBezTo>
                          <a:pt x="141070" y="343"/>
                          <a:pt x="144842" y="1028"/>
                          <a:pt x="148271" y="2057"/>
                        </a:cubicBezTo>
                        <a:cubicBezTo>
                          <a:pt x="11454" y="197168"/>
                          <a:pt x="-15978" y="441312"/>
                          <a:pt x="32371" y="67174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207" name="Google Shape;4207;p19"/>
                  <p:cNvSpPr/>
                  <p:nvPr/>
                </p:nvSpPr>
                <p:spPr>
                  <a:xfrm>
                    <a:off x="4481474" y="4012958"/>
                    <a:ext cx="121539" cy="5589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1539" h="558927" extrusionOk="0">
                        <a:moveTo>
                          <a:pt x="26899" y="558927"/>
                        </a:moveTo>
                        <a:cubicBezTo>
                          <a:pt x="20384" y="545554"/>
                          <a:pt x="14897" y="532181"/>
                          <a:pt x="10097" y="518465"/>
                        </a:cubicBezTo>
                        <a:cubicBezTo>
                          <a:pt x="10097" y="518465"/>
                          <a:pt x="10097" y="518465"/>
                          <a:pt x="10097" y="518465"/>
                        </a:cubicBezTo>
                        <a:cubicBezTo>
                          <a:pt x="-190" y="446456"/>
                          <a:pt x="-3276" y="374104"/>
                          <a:pt x="3924" y="301409"/>
                        </a:cubicBezTo>
                        <a:cubicBezTo>
                          <a:pt x="13869" y="201625"/>
                          <a:pt x="44044" y="103213"/>
                          <a:pt x="96850" y="18860"/>
                        </a:cubicBezTo>
                        <a:cubicBezTo>
                          <a:pt x="96850" y="18860"/>
                          <a:pt x="96850" y="18860"/>
                          <a:pt x="96850" y="18860"/>
                        </a:cubicBezTo>
                        <a:cubicBezTo>
                          <a:pt x="105080" y="11658"/>
                          <a:pt x="112967" y="5486"/>
                          <a:pt x="121539" y="0"/>
                        </a:cubicBezTo>
                        <a:cubicBezTo>
                          <a:pt x="57417" y="90182"/>
                          <a:pt x="22784" y="200253"/>
                          <a:pt x="13183" y="310667"/>
                        </a:cubicBezTo>
                        <a:cubicBezTo>
                          <a:pt x="5639" y="393649"/>
                          <a:pt x="12154" y="476974"/>
                          <a:pt x="26899" y="558927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sp>
            <p:nvSpPr>
              <p:cNvPr id="4208" name="Google Shape;4208;p19"/>
              <p:cNvSpPr/>
              <p:nvPr/>
            </p:nvSpPr>
            <p:spPr>
              <a:xfrm>
                <a:off x="4528560" y="4696498"/>
                <a:ext cx="366698" cy="406237"/>
              </a:xfrm>
              <a:custGeom>
                <a:avLst/>
                <a:gdLst/>
                <a:ahLst/>
                <a:cxnLst/>
                <a:rect l="l" t="t" r="r" b="b"/>
                <a:pathLst>
                  <a:path w="366698" h="406237" extrusionOk="0">
                    <a:moveTo>
                      <a:pt x="730" y="99301"/>
                    </a:moveTo>
                    <a:cubicBezTo>
                      <a:pt x="1073" y="98615"/>
                      <a:pt x="1073" y="98272"/>
                      <a:pt x="1416" y="97929"/>
                    </a:cubicBezTo>
                    <a:cubicBezTo>
                      <a:pt x="3473" y="94843"/>
                      <a:pt x="7245" y="93129"/>
                      <a:pt x="10674" y="91757"/>
                    </a:cubicBezTo>
                    <a:cubicBezTo>
                      <a:pt x="23361" y="86271"/>
                      <a:pt x="37420" y="81127"/>
                      <a:pt x="50793" y="85585"/>
                    </a:cubicBezTo>
                    <a:cubicBezTo>
                      <a:pt x="56965" y="87642"/>
                      <a:pt x="62452" y="91757"/>
                      <a:pt x="68624" y="93814"/>
                    </a:cubicBezTo>
                    <a:cubicBezTo>
                      <a:pt x="74796" y="95872"/>
                      <a:pt x="82683" y="95872"/>
                      <a:pt x="86798" y="90728"/>
                    </a:cubicBezTo>
                    <a:cubicBezTo>
                      <a:pt x="74453" y="71869"/>
                      <a:pt x="55594" y="14262"/>
                      <a:pt x="88855" y="1574"/>
                    </a:cubicBezTo>
                    <a:cubicBezTo>
                      <a:pt x="116973" y="-9398"/>
                      <a:pt x="132403" y="39979"/>
                      <a:pt x="138919" y="57124"/>
                    </a:cubicBezTo>
                    <a:cubicBezTo>
                      <a:pt x="160178" y="56095"/>
                      <a:pt x="150920" y="10147"/>
                      <a:pt x="177323" y="7747"/>
                    </a:cubicBezTo>
                    <a:cubicBezTo>
                      <a:pt x="197554" y="6032"/>
                      <a:pt x="199955" y="18719"/>
                      <a:pt x="200983" y="35179"/>
                    </a:cubicBezTo>
                    <a:cubicBezTo>
                      <a:pt x="202012" y="49237"/>
                      <a:pt x="196526" y="63296"/>
                      <a:pt x="203727" y="75984"/>
                    </a:cubicBezTo>
                    <a:cubicBezTo>
                      <a:pt x="222929" y="68440"/>
                      <a:pt x="222586" y="35864"/>
                      <a:pt x="246589" y="36207"/>
                    </a:cubicBezTo>
                    <a:cubicBezTo>
                      <a:pt x="287394" y="36893"/>
                      <a:pt x="265106" y="84213"/>
                      <a:pt x="252418" y="99644"/>
                    </a:cubicBezTo>
                    <a:cubicBezTo>
                      <a:pt x="245218" y="108216"/>
                      <a:pt x="231159" y="109931"/>
                      <a:pt x="238702" y="122618"/>
                    </a:cubicBezTo>
                    <a:cubicBezTo>
                      <a:pt x="254133" y="149364"/>
                      <a:pt x="325113" y="109588"/>
                      <a:pt x="348773" y="123304"/>
                    </a:cubicBezTo>
                    <a:cubicBezTo>
                      <a:pt x="397465" y="151422"/>
                      <a:pt x="334714" y="195313"/>
                      <a:pt x="305225" y="191884"/>
                    </a:cubicBezTo>
                    <a:cubicBezTo>
                      <a:pt x="296310" y="190855"/>
                      <a:pt x="287394" y="194627"/>
                      <a:pt x="282937" y="202171"/>
                    </a:cubicBezTo>
                    <a:cubicBezTo>
                      <a:pt x="262363" y="237832"/>
                      <a:pt x="340201" y="230632"/>
                      <a:pt x="342944" y="258406"/>
                    </a:cubicBezTo>
                    <a:cubicBezTo>
                      <a:pt x="343630" y="264236"/>
                      <a:pt x="340544" y="269722"/>
                      <a:pt x="335400" y="273151"/>
                    </a:cubicBezTo>
                    <a:cubicBezTo>
                      <a:pt x="322713" y="282067"/>
                      <a:pt x="306254" y="279666"/>
                      <a:pt x="291166" y="278295"/>
                    </a:cubicBezTo>
                    <a:cubicBezTo>
                      <a:pt x="254476" y="275209"/>
                      <a:pt x="257219" y="285838"/>
                      <a:pt x="257905" y="313613"/>
                    </a:cubicBezTo>
                    <a:cubicBezTo>
                      <a:pt x="258248" y="331787"/>
                      <a:pt x="259276" y="341045"/>
                      <a:pt x="233902" y="337959"/>
                    </a:cubicBezTo>
                    <a:cubicBezTo>
                      <a:pt x="240760" y="356476"/>
                      <a:pt x="258591" y="400710"/>
                      <a:pt x="226701" y="405511"/>
                    </a:cubicBezTo>
                    <a:cubicBezTo>
                      <a:pt x="171151" y="414083"/>
                      <a:pt x="208870" y="344474"/>
                      <a:pt x="187953" y="322872"/>
                    </a:cubicBezTo>
                    <a:cubicBezTo>
                      <a:pt x="163950" y="338988"/>
                      <a:pt x="187267" y="376021"/>
                      <a:pt x="164979" y="392480"/>
                    </a:cubicBezTo>
                    <a:cubicBezTo>
                      <a:pt x="147148" y="405853"/>
                      <a:pt x="111144" y="395909"/>
                      <a:pt x="99485" y="378764"/>
                    </a:cubicBezTo>
                    <a:cubicBezTo>
                      <a:pt x="88169" y="362305"/>
                      <a:pt x="97428" y="344817"/>
                      <a:pt x="110801" y="330758"/>
                    </a:cubicBezTo>
                    <a:cubicBezTo>
                      <a:pt x="120402" y="320814"/>
                      <a:pt x="131375" y="308127"/>
                      <a:pt x="126574" y="295097"/>
                    </a:cubicBezTo>
                    <a:cubicBezTo>
                      <a:pt x="96399" y="311213"/>
                      <a:pt x="78911" y="342760"/>
                      <a:pt x="38449" y="328358"/>
                    </a:cubicBezTo>
                    <a:cubicBezTo>
                      <a:pt x="10331" y="318071"/>
                      <a:pt x="23018" y="294411"/>
                      <a:pt x="43592" y="281038"/>
                    </a:cubicBezTo>
                    <a:cubicBezTo>
                      <a:pt x="43592" y="281038"/>
                      <a:pt x="92970" y="248462"/>
                      <a:pt x="92970" y="248462"/>
                    </a:cubicBezTo>
                    <a:cubicBezTo>
                      <a:pt x="96742" y="238518"/>
                      <a:pt x="58337" y="235432"/>
                      <a:pt x="51136" y="230632"/>
                    </a:cubicBezTo>
                    <a:cubicBezTo>
                      <a:pt x="39820" y="223088"/>
                      <a:pt x="26104" y="207657"/>
                      <a:pt x="32277" y="192913"/>
                    </a:cubicBezTo>
                    <a:cubicBezTo>
                      <a:pt x="37077" y="181254"/>
                      <a:pt x="53194" y="176453"/>
                      <a:pt x="63481" y="172339"/>
                    </a:cubicBezTo>
                    <a:cubicBezTo>
                      <a:pt x="66910" y="170967"/>
                      <a:pt x="71024" y="169595"/>
                      <a:pt x="73082" y="166166"/>
                    </a:cubicBezTo>
                    <a:cubicBezTo>
                      <a:pt x="75825" y="162052"/>
                      <a:pt x="74796" y="155879"/>
                      <a:pt x="71710" y="151765"/>
                    </a:cubicBezTo>
                    <a:cubicBezTo>
                      <a:pt x="68624" y="147650"/>
                      <a:pt x="63823" y="145249"/>
                      <a:pt x="59366" y="142849"/>
                    </a:cubicBezTo>
                    <a:cubicBezTo>
                      <a:pt x="45307" y="135305"/>
                      <a:pt x="31248" y="128104"/>
                      <a:pt x="17189" y="120561"/>
                    </a:cubicBezTo>
                    <a:cubicBezTo>
                      <a:pt x="12388" y="118160"/>
                      <a:pt x="7588" y="115417"/>
                      <a:pt x="4159" y="111302"/>
                    </a:cubicBezTo>
                    <a:cubicBezTo>
                      <a:pt x="387" y="108902"/>
                      <a:pt x="-985" y="103759"/>
                      <a:pt x="730" y="9930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4209" name="Google Shape;4209;p19"/>
              <p:cNvGrpSpPr/>
              <p:nvPr/>
            </p:nvGrpSpPr>
            <p:grpSpPr>
              <a:xfrm>
                <a:off x="4444136" y="4559738"/>
                <a:ext cx="610590" cy="528357"/>
                <a:chOff x="4444136" y="4559738"/>
                <a:chExt cx="610590" cy="528357"/>
              </a:xfrm>
            </p:grpSpPr>
            <p:sp>
              <p:nvSpPr>
                <p:cNvPr id="4210" name="Google Shape;4210;p19"/>
                <p:cNvSpPr/>
                <p:nvPr/>
              </p:nvSpPr>
              <p:spPr>
                <a:xfrm>
                  <a:off x="4989690" y="4657465"/>
                  <a:ext cx="65036" cy="633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036" h="63384" extrusionOk="0">
                      <a:moveTo>
                        <a:pt x="62522" y="19691"/>
                      </a:moveTo>
                      <a:cubicBezTo>
                        <a:pt x="47091" y="-19057"/>
                        <a:pt x="-12916" y="4946"/>
                        <a:pt x="2514" y="43694"/>
                      </a:cubicBezTo>
                      <a:cubicBezTo>
                        <a:pt x="17945" y="82442"/>
                        <a:pt x="77952" y="58439"/>
                        <a:pt x="62522" y="19691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11" name="Google Shape;4211;p19"/>
                <p:cNvSpPr/>
                <p:nvPr/>
              </p:nvSpPr>
              <p:spPr>
                <a:xfrm>
                  <a:off x="4856645" y="4559738"/>
                  <a:ext cx="65036" cy="633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036" h="63384" extrusionOk="0">
                      <a:moveTo>
                        <a:pt x="62522" y="19691"/>
                      </a:moveTo>
                      <a:cubicBezTo>
                        <a:pt x="47091" y="-19057"/>
                        <a:pt x="-12916" y="4946"/>
                        <a:pt x="2514" y="43694"/>
                      </a:cubicBezTo>
                      <a:cubicBezTo>
                        <a:pt x="17945" y="82442"/>
                        <a:pt x="77952" y="58439"/>
                        <a:pt x="62522" y="19691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12" name="Google Shape;4212;p19"/>
                <p:cNvSpPr/>
                <p:nvPr/>
              </p:nvSpPr>
              <p:spPr>
                <a:xfrm>
                  <a:off x="4701997" y="4573112"/>
                  <a:ext cx="65036" cy="633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036" h="63384" extrusionOk="0">
                      <a:moveTo>
                        <a:pt x="62522" y="19691"/>
                      </a:moveTo>
                      <a:cubicBezTo>
                        <a:pt x="47091" y="-19057"/>
                        <a:pt x="-12916" y="4946"/>
                        <a:pt x="2514" y="43694"/>
                      </a:cubicBezTo>
                      <a:cubicBezTo>
                        <a:pt x="17945" y="82441"/>
                        <a:pt x="77952" y="58438"/>
                        <a:pt x="62522" y="19691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13" name="Google Shape;4213;p19"/>
                <p:cNvSpPr/>
                <p:nvPr/>
              </p:nvSpPr>
              <p:spPr>
                <a:xfrm>
                  <a:off x="4738001" y="4767536"/>
                  <a:ext cx="65036" cy="633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036" h="63384" extrusionOk="0">
                      <a:moveTo>
                        <a:pt x="62522" y="19690"/>
                      </a:moveTo>
                      <a:cubicBezTo>
                        <a:pt x="47091" y="-19057"/>
                        <a:pt x="-12916" y="4946"/>
                        <a:pt x="2514" y="43693"/>
                      </a:cubicBezTo>
                      <a:cubicBezTo>
                        <a:pt x="17945" y="82441"/>
                        <a:pt x="77952" y="58438"/>
                        <a:pt x="62522" y="19690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14" name="Google Shape;4214;p19"/>
                <p:cNvSpPr/>
                <p:nvPr/>
              </p:nvSpPr>
              <p:spPr>
                <a:xfrm>
                  <a:off x="4922824" y="4916354"/>
                  <a:ext cx="65139" cy="633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139" h="63384" extrusionOk="0">
                      <a:moveTo>
                        <a:pt x="62522" y="19691"/>
                      </a:moveTo>
                      <a:cubicBezTo>
                        <a:pt x="47091" y="-19057"/>
                        <a:pt x="-12916" y="4946"/>
                        <a:pt x="2514" y="43694"/>
                      </a:cubicBezTo>
                      <a:cubicBezTo>
                        <a:pt x="18288" y="82442"/>
                        <a:pt x="78295" y="58439"/>
                        <a:pt x="62522" y="19691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15" name="Google Shape;4215;p19"/>
                <p:cNvSpPr/>
                <p:nvPr/>
              </p:nvSpPr>
              <p:spPr>
                <a:xfrm>
                  <a:off x="4584382" y="4905725"/>
                  <a:ext cx="65036" cy="633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036" h="63384" extrusionOk="0">
                      <a:moveTo>
                        <a:pt x="62522" y="19691"/>
                      </a:moveTo>
                      <a:cubicBezTo>
                        <a:pt x="47091" y="-19057"/>
                        <a:pt x="-12916" y="4946"/>
                        <a:pt x="2514" y="43694"/>
                      </a:cubicBezTo>
                      <a:cubicBezTo>
                        <a:pt x="17945" y="82441"/>
                        <a:pt x="77952" y="58438"/>
                        <a:pt x="62522" y="19691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16" name="Google Shape;4216;p19"/>
                <p:cNvSpPr/>
                <p:nvPr/>
              </p:nvSpPr>
              <p:spPr>
                <a:xfrm>
                  <a:off x="4543577" y="4803540"/>
                  <a:ext cx="65036" cy="633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036" h="63384" extrusionOk="0">
                      <a:moveTo>
                        <a:pt x="62522" y="19690"/>
                      </a:moveTo>
                      <a:cubicBezTo>
                        <a:pt x="47091" y="-19057"/>
                        <a:pt x="-12916" y="4946"/>
                        <a:pt x="2514" y="43693"/>
                      </a:cubicBezTo>
                      <a:cubicBezTo>
                        <a:pt x="17945" y="82441"/>
                        <a:pt x="77952" y="58438"/>
                        <a:pt x="62522" y="19690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17" name="Google Shape;4217;p19"/>
                <p:cNvSpPr/>
                <p:nvPr/>
              </p:nvSpPr>
              <p:spPr>
                <a:xfrm>
                  <a:off x="4703368" y="5011338"/>
                  <a:ext cx="65036" cy="633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036" h="63384" extrusionOk="0">
                      <a:moveTo>
                        <a:pt x="62522" y="19690"/>
                      </a:moveTo>
                      <a:cubicBezTo>
                        <a:pt x="47091" y="-19057"/>
                        <a:pt x="-12916" y="4946"/>
                        <a:pt x="2514" y="43693"/>
                      </a:cubicBezTo>
                      <a:cubicBezTo>
                        <a:pt x="17945" y="82441"/>
                        <a:pt x="77952" y="58438"/>
                        <a:pt x="62522" y="19690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18" name="Google Shape;4218;p19"/>
                <p:cNvSpPr/>
                <p:nvPr/>
              </p:nvSpPr>
              <p:spPr>
                <a:xfrm>
                  <a:off x="4444136" y="5024711"/>
                  <a:ext cx="65036" cy="633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036" h="63384" extrusionOk="0">
                      <a:moveTo>
                        <a:pt x="62522" y="19690"/>
                      </a:moveTo>
                      <a:cubicBezTo>
                        <a:pt x="47091" y="-19057"/>
                        <a:pt x="-12916" y="4946"/>
                        <a:pt x="2514" y="43693"/>
                      </a:cubicBezTo>
                      <a:cubicBezTo>
                        <a:pt x="17945" y="82441"/>
                        <a:pt x="77952" y="58438"/>
                        <a:pt x="62522" y="19690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19" name="Google Shape;4219;p19"/>
                <p:cNvSpPr/>
                <p:nvPr/>
              </p:nvSpPr>
              <p:spPr>
                <a:xfrm>
                  <a:off x="4687023" y="4696701"/>
                  <a:ext cx="328155" cy="223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155" h="223228" extrusionOk="0">
                      <a:moveTo>
                        <a:pt x="1029" y="223228"/>
                      </a:moveTo>
                      <a:lnTo>
                        <a:pt x="0" y="216713"/>
                      </a:lnTo>
                      <a:cubicBezTo>
                        <a:pt x="61379" y="208141"/>
                        <a:pt x="118986" y="178651"/>
                        <a:pt x="161849" y="133388"/>
                      </a:cubicBezTo>
                      <a:cubicBezTo>
                        <a:pt x="174193" y="120358"/>
                        <a:pt x="185509" y="105956"/>
                        <a:pt x="196482" y="92240"/>
                      </a:cubicBezTo>
                      <a:cubicBezTo>
                        <a:pt x="207798" y="77839"/>
                        <a:pt x="219113" y="63437"/>
                        <a:pt x="231801" y="50064"/>
                      </a:cubicBezTo>
                      <a:cubicBezTo>
                        <a:pt x="253060" y="27775"/>
                        <a:pt x="287350" y="1029"/>
                        <a:pt x="328155" y="0"/>
                      </a:cubicBezTo>
                      <a:lnTo>
                        <a:pt x="328155" y="6515"/>
                      </a:lnTo>
                      <a:cubicBezTo>
                        <a:pt x="289408" y="7201"/>
                        <a:pt x="256832" y="32919"/>
                        <a:pt x="236258" y="54521"/>
                      </a:cubicBezTo>
                      <a:cubicBezTo>
                        <a:pt x="223571" y="67552"/>
                        <a:pt x="212255" y="82296"/>
                        <a:pt x="201282" y="96355"/>
                      </a:cubicBezTo>
                      <a:cubicBezTo>
                        <a:pt x="190310" y="110414"/>
                        <a:pt x="178994" y="124816"/>
                        <a:pt x="166307" y="138189"/>
                      </a:cubicBezTo>
                      <a:cubicBezTo>
                        <a:pt x="122758" y="184138"/>
                        <a:pt x="64122" y="214313"/>
                        <a:pt x="1029" y="223228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20" name="Google Shape;4220;p19"/>
                <p:cNvSpPr/>
                <p:nvPr/>
              </p:nvSpPr>
              <p:spPr>
                <a:xfrm>
                  <a:off x="4658253" y="4598631"/>
                  <a:ext cx="222508" cy="3195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508" h="319583" extrusionOk="0">
                      <a:moveTo>
                        <a:pt x="35628" y="319583"/>
                      </a:moveTo>
                      <a:lnTo>
                        <a:pt x="32542" y="307924"/>
                      </a:lnTo>
                      <a:cubicBezTo>
                        <a:pt x="29456" y="295580"/>
                        <a:pt x="25341" y="283235"/>
                        <a:pt x="21569" y="270891"/>
                      </a:cubicBezTo>
                      <a:cubicBezTo>
                        <a:pt x="9910" y="232829"/>
                        <a:pt x="-2091" y="193396"/>
                        <a:pt x="309" y="154648"/>
                      </a:cubicBezTo>
                      <a:cubicBezTo>
                        <a:pt x="3738" y="97727"/>
                        <a:pt x="26027" y="47320"/>
                        <a:pt x="61688" y="16117"/>
                      </a:cubicBezTo>
                      <a:lnTo>
                        <a:pt x="65803" y="20917"/>
                      </a:lnTo>
                      <a:cubicBezTo>
                        <a:pt x="31513" y="51092"/>
                        <a:pt x="9910" y="99784"/>
                        <a:pt x="6824" y="154991"/>
                      </a:cubicBezTo>
                      <a:cubicBezTo>
                        <a:pt x="4424" y="192710"/>
                        <a:pt x="16426" y="231458"/>
                        <a:pt x="27741" y="268834"/>
                      </a:cubicBezTo>
                      <a:cubicBezTo>
                        <a:pt x="30484" y="277406"/>
                        <a:pt x="32885" y="285979"/>
                        <a:pt x="35628" y="294894"/>
                      </a:cubicBezTo>
                      <a:cubicBezTo>
                        <a:pt x="50716" y="240030"/>
                        <a:pt x="66832" y="183794"/>
                        <a:pt x="93578" y="132359"/>
                      </a:cubicBezTo>
                      <a:cubicBezTo>
                        <a:pt x="115867" y="89154"/>
                        <a:pt x="155986" y="31204"/>
                        <a:pt x="219765" y="0"/>
                      </a:cubicBezTo>
                      <a:lnTo>
                        <a:pt x="222508" y="5830"/>
                      </a:lnTo>
                      <a:cubicBezTo>
                        <a:pt x="160444" y="36347"/>
                        <a:pt x="121353" y="93269"/>
                        <a:pt x="99407" y="135446"/>
                      </a:cubicBezTo>
                      <a:cubicBezTo>
                        <a:pt x="71290" y="189967"/>
                        <a:pt x="54830" y="249974"/>
                        <a:pt x="39057" y="307924"/>
                      </a:cubicBezTo>
                      <a:lnTo>
                        <a:pt x="35628" y="319583"/>
                      </a:ln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21" name="Google Shape;4221;p19"/>
                <p:cNvSpPr/>
                <p:nvPr/>
              </p:nvSpPr>
              <p:spPr>
                <a:xfrm>
                  <a:off x="4685995" y="4812944"/>
                  <a:ext cx="80581" cy="104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81" h="104584" extrusionOk="0">
                      <a:moveTo>
                        <a:pt x="0" y="98755"/>
                      </a:moveTo>
                      <a:cubicBezTo>
                        <a:pt x="37719" y="78524"/>
                        <a:pt x="65494" y="41491"/>
                        <a:pt x="74409" y="0"/>
                      </a:cubicBezTo>
                      <a:lnTo>
                        <a:pt x="80582" y="1372"/>
                      </a:lnTo>
                      <a:cubicBezTo>
                        <a:pt x="71323" y="44920"/>
                        <a:pt x="42177" y="83325"/>
                        <a:pt x="3086" y="104585"/>
                      </a:cubicBezTo>
                      <a:lnTo>
                        <a:pt x="0" y="98755"/>
                      </a:ln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22" name="Google Shape;4222;p19"/>
                <p:cNvSpPr/>
                <p:nvPr/>
              </p:nvSpPr>
              <p:spPr>
                <a:xfrm>
                  <a:off x="4674974" y="4903127"/>
                  <a:ext cx="257566" cy="1337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7566" h="133731" extrusionOk="0">
                      <a:moveTo>
                        <a:pt x="8964" y="73381"/>
                      </a:moveTo>
                      <a:cubicBezTo>
                        <a:pt x="5877" y="65494"/>
                        <a:pt x="3134" y="57264"/>
                        <a:pt x="1077" y="49034"/>
                      </a:cubicBezTo>
                      <a:cubicBezTo>
                        <a:pt x="-3038" y="32918"/>
                        <a:pt x="5535" y="15431"/>
                        <a:pt x="11707" y="3086"/>
                      </a:cubicBezTo>
                      <a:lnTo>
                        <a:pt x="13078" y="0"/>
                      </a:lnTo>
                      <a:lnTo>
                        <a:pt x="16164" y="1715"/>
                      </a:lnTo>
                      <a:cubicBezTo>
                        <a:pt x="88516" y="40805"/>
                        <a:pt x="175956" y="53492"/>
                        <a:pt x="256194" y="36690"/>
                      </a:cubicBezTo>
                      <a:lnTo>
                        <a:pt x="257566" y="42863"/>
                      </a:lnTo>
                      <a:cubicBezTo>
                        <a:pt x="176642" y="59665"/>
                        <a:pt x="88859" y="47320"/>
                        <a:pt x="15822" y="8915"/>
                      </a:cubicBezTo>
                      <a:cubicBezTo>
                        <a:pt x="10335" y="20231"/>
                        <a:pt x="3820" y="34976"/>
                        <a:pt x="6906" y="47663"/>
                      </a:cubicBezTo>
                      <a:cubicBezTo>
                        <a:pt x="14793" y="78181"/>
                        <a:pt x="29880" y="106299"/>
                        <a:pt x="51140" y="129273"/>
                      </a:cubicBezTo>
                      <a:lnTo>
                        <a:pt x="46340" y="133731"/>
                      </a:lnTo>
                      <a:cubicBezTo>
                        <a:pt x="30566" y="115900"/>
                        <a:pt x="17879" y="95326"/>
                        <a:pt x="8964" y="73381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23" name="Google Shape;4223;p19"/>
                <p:cNvSpPr/>
                <p:nvPr/>
              </p:nvSpPr>
              <p:spPr>
                <a:xfrm>
                  <a:off x="4563579" y="4836261"/>
                  <a:ext cx="134759" cy="70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59" h="70637" extrusionOk="0">
                      <a:moveTo>
                        <a:pt x="0" y="6515"/>
                      </a:moveTo>
                      <a:lnTo>
                        <a:pt x="1029" y="0"/>
                      </a:lnTo>
                      <a:cubicBezTo>
                        <a:pt x="51435" y="6858"/>
                        <a:pt x="98755" y="30518"/>
                        <a:pt x="134760" y="66179"/>
                      </a:cubicBezTo>
                      <a:lnTo>
                        <a:pt x="130302" y="70637"/>
                      </a:lnTo>
                      <a:cubicBezTo>
                        <a:pt x="95326" y="36005"/>
                        <a:pt x="49035" y="13373"/>
                        <a:pt x="0" y="6515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24" name="Google Shape;4224;p19"/>
                <p:cNvSpPr/>
                <p:nvPr/>
              </p:nvSpPr>
              <p:spPr>
                <a:xfrm>
                  <a:off x="4594783" y="4906213"/>
                  <a:ext cx="112813" cy="43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813" h="43205" extrusionOk="0">
                      <a:moveTo>
                        <a:pt x="0" y="37376"/>
                      </a:moveTo>
                      <a:cubicBezTo>
                        <a:pt x="34976" y="18516"/>
                        <a:pt x="72695" y="5829"/>
                        <a:pt x="111785" y="0"/>
                      </a:cubicBezTo>
                      <a:lnTo>
                        <a:pt x="112814" y="6515"/>
                      </a:lnTo>
                      <a:cubicBezTo>
                        <a:pt x="74409" y="12344"/>
                        <a:pt x="37376" y="25031"/>
                        <a:pt x="3086" y="43205"/>
                      </a:cubicBezTo>
                      <a:lnTo>
                        <a:pt x="0" y="37376"/>
                      </a:ln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25" name="Google Shape;4225;p19"/>
                <p:cNvSpPr/>
                <p:nvPr/>
              </p:nvSpPr>
              <p:spPr>
                <a:xfrm>
                  <a:off x="4470311" y="4913071"/>
                  <a:ext cx="235572" cy="1412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72" h="141274" extrusionOk="0">
                      <a:moveTo>
                        <a:pt x="1371" y="141275"/>
                      </a:moveTo>
                      <a:lnTo>
                        <a:pt x="0" y="135102"/>
                      </a:lnTo>
                      <a:cubicBezTo>
                        <a:pt x="45263" y="126187"/>
                        <a:pt x="92240" y="116586"/>
                        <a:pt x="134417" y="96012"/>
                      </a:cubicBezTo>
                      <a:cubicBezTo>
                        <a:pt x="181394" y="73380"/>
                        <a:pt x="214998" y="39090"/>
                        <a:pt x="229400" y="0"/>
                      </a:cubicBezTo>
                      <a:lnTo>
                        <a:pt x="235572" y="2400"/>
                      </a:lnTo>
                      <a:cubicBezTo>
                        <a:pt x="220485" y="43205"/>
                        <a:pt x="185509" y="78524"/>
                        <a:pt x="137160" y="102184"/>
                      </a:cubicBezTo>
                      <a:cubicBezTo>
                        <a:pt x="94298" y="122758"/>
                        <a:pt x="46977" y="132017"/>
                        <a:pt x="1371" y="141275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4226" name="Google Shape;4226;p19"/>
            <p:cNvGrpSpPr/>
            <p:nvPr/>
          </p:nvGrpSpPr>
          <p:grpSpPr>
            <a:xfrm>
              <a:off x="2132094" y="4608570"/>
              <a:ext cx="1637405" cy="1683248"/>
              <a:chOff x="6474904" y="1227742"/>
              <a:chExt cx="1837716" cy="1889167"/>
            </a:xfrm>
          </p:grpSpPr>
          <p:grpSp>
            <p:nvGrpSpPr>
              <p:cNvPr id="4227" name="Google Shape;4227;p19"/>
              <p:cNvGrpSpPr/>
              <p:nvPr/>
            </p:nvGrpSpPr>
            <p:grpSpPr>
              <a:xfrm>
                <a:off x="6474904" y="1227742"/>
                <a:ext cx="1837716" cy="1889167"/>
                <a:chOff x="6474904" y="1227742"/>
                <a:chExt cx="1837716" cy="1889167"/>
              </a:xfrm>
            </p:grpSpPr>
            <p:sp>
              <p:nvSpPr>
                <p:cNvPr id="4228" name="Google Shape;4228;p19"/>
                <p:cNvSpPr/>
                <p:nvPr/>
              </p:nvSpPr>
              <p:spPr>
                <a:xfrm>
                  <a:off x="7257569" y="2066622"/>
                  <a:ext cx="536289" cy="1050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6289" h="1050287" extrusionOk="0">
                      <a:moveTo>
                        <a:pt x="436345" y="892604"/>
                      </a:moveTo>
                      <a:cubicBezTo>
                        <a:pt x="433258" y="899462"/>
                        <a:pt x="430515" y="906320"/>
                        <a:pt x="428115" y="913178"/>
                      </a:cubicBezTo>
                      <a:cubicBezTo>
                        <a:pt x="413027" y="953640"/>
                        <a:pt x="404112" y="998217"/>
                        <a:pt x="386624" y="1037308"/>
                      </a:cubicBezTo>
                      <a:cubicBezTo>
                        <a:pt x="384567" y="1042108"/>
                        <a:pt x="381823" y="1047252"/>
                        <a:pt x="377023" y="1049310"/>
                      </a:cubicBezTo>
                      <a:cubicBezTo>
                        <a:pt x="371536" y="1051710"/>
                        <a:pt x="365021" y="1049310"/>
                        <a:pt x="359878" y="1046223"/>
                      </a:cubicBezTo>
                      <a:cubicBezTo>
                        <a:pt x="358506" y="1045537"/>
                        <a:pt x="357135" y="1044852"/>
                        <a:pt x="355763" y="1043823"/>
                      </a:cubicBezTo>
                      <a:cubicBezTo>
                        <a:pt x="352334" y="1041766"/>
                        <a:pt x="349248" y="1039708"/>
                        <a:pt x="346162" y="1037651"/>
                      </a:cubicBezTo>
                      <a:cubicBezTo>
                        <a:pt x="329017" y="1025649"/>
                        <a:pt x="314958" y="1010219"/>
                        <a:pt x="301242" y="994788"/>
                      </a:cubicBezTo>
                      <a:cubicBezTo>
                        <a:pt x="295413" y="988273"/>
                        <a:pt x="289583" y="981758"/>
                        <a:pt x="283754" y="975243"/>
                      </a:cubicBezTo>
                      <a:cubicBezTo>
                        <a:pt x="263866" y="953297"/>
                        <a:pt x="242606" y="934095"/>
                        <a:pt x="212774" y="926208"/>
                      </a:cubicBezTo>
                      <a:cubicBezTo>
                        <a:pt x="211059" y="925865"/>
                        <a:pt x="209345" y="925522"/>
                        <a:pt x="207973" y="924837"/>
                      </a:cubicBezTo>
                      <a:cubicBezTo>
                        <a:pt x="204201" y="923808"/>
                        <a:pt x="200429" y="922779"/>
                        <a:pt x="197000" y="922093"/>
                      </a:cubicBezTo>
                      <a:lnTo>
                        <a:pt x="197000" y="922093"/>
                      </a:lnTo>
                      <a:cubicBezTo>
                        <a:pt x="168197" y="914207"/>
                        <a:pt x="148994" y="908035"/>
                        <a:pt x="133221" y="896033"/>
                      </a:cubicBezTo>
                      <a:cubicBezTo>
                        <a:pt x="133221" y="896033"/>
                        <a:pt x="133221" y="896033"/>
                        <a:pt x="133221" y="896033"/>
                      </a:cubicBezTo>
                      <a:cubicBezTo>
                        <a:pt x="126363" y="890890"/>
                        <a:pt x="120191" y="884717"/>
                        <a:pt x="114361" y="877174"/>
                      </a:cubicBezTo>
                      <a:cubicBezTo>
                        <a:pt x="104760" y="865172"/>
                        <a:pt x="95159" y="849399"/>
                        <a:pt x="83500" y="827453"/>
                      </a:cubicBezTo>
                      <a:cubicBezTo>
                        <a:pt x="62926" y="788362"/>
                        <a:pt x="35837" y="752358"/>
                        <a:pt x="20064" y="710867"/>
                      </a:cubicBezTo>
                      <a:cubicBezTo>
                        <a:pt x="-8740" y="635772"/>
                        <a:pt x="-1882" y="505127"/>
                        <a:pt x="11834" y="426946"/>
                      </a:cubicBezTo>
                      <a:cubicBezTo>
                        <a:pt x="28979" y="330248"/>
                        <a:pt x="67041" y="233893"/>
                        <a:pt x="51268" y="134452"/>
                      </a:cubicBezTo>
                      <a:cubicBezTo>
                        <a:pt x="50582" y="129994"/>
                        <a:pt x="49896" y="124851"/>
                        <a:pt x="49210" y="119022"/>
                      </a:cubicBezTo>
                      <a:cubicBezTo>
                        <a:pt x="47839" y="109763"/>
                        <a:pt x="46810" y="99133"/>
                        <a:pt x="46124" y="88504"/>
                      </a:cubicBezTo>
                      <a:cubicBezTo>
                        <a:pt x="45439" y="74788"/>
                        <a:pt x="45781" y="60729"/>
                        <a:pt x="47496" y="47698"/>
                      </a:cubicBezTo>
                      <a:cubicBezTo>
                        <a:pt x="48182" y="43241"/>
                        <a:pt x="48868" y="38783"/>
                        <a:pt x="50239" y="35011"/>
                      </a:cubicBezTo>
                      <a:cubicBezTo>
                        <a:pt x="52297" y="27467"/>
                        <a:pt x="55040" y="20952"/>
                        <a:pt x="59155" y="15466"/>
                      </a:cubicBezTo>
                      <a:lnTo>
                        <a:pt x="59155" y="15466"/>
                      </a:lnTo>
                      <a:cubicBezTo>
                        <a:pt x="61555" y="12037"/>
                        <a:pt x="64298" y="9294"/>
                        <a:pt x="67384" y="6893"/>
                      </a:cubicBezTo>
                      <a:lnTo>
                        <a:pt x="67384" y="6893"/>
                      </a:lnTo>
                      <a:cubicBezTo>
                        <a:pt x="74928" y="1407"/>
                        <a:pt x="84186" y="-993"/>
                        <a:pt x="96874" y="378"/>
                      </a:cubicBezTo>
                      <a:cubicBezTo>
                        <a:pt x="97216" y="378"/>
                        <a:pt x="97559" y="378"/>
                        <a:pt x="97559" y="378"/>
                      </a:cubicBezTo>
                      <a:cubicBezTo>
                        <a:pt x="97902" y="378"/>
                        <a:pt x="98588" y="378"/>
                        <a:pt x="99274" y="721"/>
                      </a:cubicBezTo>
                      <a:cubicBezTo>
                        <a:pt x="101674" y="1064"/>
                        <a:pt x="104074" y="1407"/>
                        <a:pt x="106475" y="2093"/>
                      </a:cubicBezTo>
                      <a:cubicBezTo>
                        <a:pt x="108875" y="2436"/>
                        <a:pt x="110932" y="3121"/>
                        <a:pt x="113333" y="4150"/>
                      </a:cubicBezTo>
                      <a:cubicBezTo>
                        <a:pt x="114704" y="4493"/>
                        <a:pt x="115733" y="4836"/>
                        <a:pt x="117105" y="5522"/>
                      </a:cubicBezTo>
                      <a:cubicBezTo>
                        <a:pt x="118819" y="6208"/>
                        <a:pt x="120534" y="6893"/>
                        <a:pt x="121905" y="7579"/>
                      </a:cubicBezTo>
                      <a:cubicBezTo>
                        <a:pt x="126020" y="9637"/>
                        <a:pt x="130135" y="12380"/>
                        <a:pt x="133907" y="15809"/>
                      </a:cubicBezTo>
                      <a:cubicBezTo>
                        <a:pt x="141793" y="23010"/>
                        <a:pt x="148994" y="32268"/>
                        <a:pt x="155509" y="42555"/>
                      </a:cubicBezTo>
                      <a:cubicBezTo>
                        <a:pt x="158253" y="47356"/>
                        <a:pt x="160996" y="52156"/>
                        <a:pt x="163739" y="56957"/>
                      </a:cubicBezTo>
                      <a:cubicBezTo>
                        <a:pt x="167511" y="63815"/>
                        <a:pt x="170940" y="71359"/>
                        <a:pt x="174712" y="78559"/>
                      </a:cubicBezTo>
                      <a:cubicBezTo>
                        <a:pt x="178484" y="86103"/>
                        <a:pt x="181913" y="93647"/>
                        <a:pt x="186028" y="100848"/>
                      </a:cubicBezTo>
                      <a:cubicBezTo>
                        <a:pt x="187399" y="103248"/>
                        <a:pt x="188771" y="105649"/>
                        <a:pt x="189799" y="108049"/>
                      </a:cubicBezTo>
                      <a:cubicBezTo>
                        <a:pt x="191857" y="111478"/>
                        <a:pt x="193571" y="114564"/>
                        <a:pt x="195629" y="117650"/>
                      </a:cubicBezTo>
                      <a:cubicBezTo>
                        <a:pt x="200429" y="125194"/>
                        <a:pt x="205230" y="132395"/>
                        <a:pt x="210716" y="137881"/>
                      </a:cubicBezTo>
                      <a:cubicBezTo>
                        <a:pt x="211745" y="139253"/>
                        <a:pt x="213117" y="140281"/>
                        <a:pt x="214488" y="141653"/>
                      </a:cubicBezTo>
                      <a:cubicBezTo>
                        <a:pt x="234376" y="161884"/>
                        <a:pt x="256322" y="180401"/>
                        <a:pt x="279296" y="197889"/>
                      </a:cubicBezTo>
                      <a:cubicBezTo>
                        <a:pt x="284783" y="202346"/>
                        <a:pt x="290612" y="206461"/>
                        <a:pt x="296098" y="210576"/>
                      </a:cubicBezTo>
                      <a:cubicBezTo>
                        <a:pt x="309472" y="220520"/>
                        <a:pt x="322845" y="230464"/>
                        <a:pt x="336218" y="240408"/>
                      </a:cubicBezTo>
                      <a:cubicBezTo>
                        <a:pt x="341361" y="244180"/>
                        <a:pt x="346505" y="247952"/>
                        <a:pt x="351648" y="251724"/>
                      </a:cubicBezTo>
                      <a:cubicBezTo>
                        <a:pt x="381823" y="274355"/>
                        <a:pt x="411656" y="297330"/>
                        <a:pt x="438059" y="323390"/>
                      </a:cubicBezTo>
                      <a:cubicBezTo>
                        <a:pt x="445603" y="330934"/>
                        <a:pt x="452804" y="338478"/>
                        <a:pt x="459662" y="346364"/>
                      </a:cubicBezTo>
                      <a:cubicBezTo>
                        <a:pt x="478521" y="367967"/>
                        <a:pt x="494980" y="391627"/>
                        <a:pt x="507668" y="418716"/>
                      </a:cubicBezTo>
                      <a:cubicBezTo>
                        <a:pt x="530299" y="466036"/>
                        <a:pt x="537500" y="516786"/>
                        <a:pt x="536128" y="567535"/>
                      </a:cubicBezTo>
                      <a:cubicBezTo>
                        <a:pt x="536128" y="567535"/>
                        <a:pt x="536128" y="567878"/>
                        <a:pt x="536128" y="567878"/>
                      </a:cubicBezTo>
                      <a:cubicBezTo>
                        <a:pt x="535786" y="579536"/>
                        <a:pt x="535100" y="590852"/>
                        <a:pt x="534071" y="602511"/>
                      </a:cubicBezTo>
                      <a:cubicBezTo>
                        <a:pt x="529613" y="646402"/>
                        <a:pt x="520012" y="690293"/>
                        <a:pt x="508696" y="732470"/>
                      </a:cubicBezTo>
                      <a:cubicBezTo>
                        <a:pt x="504239" y="749958"/>
                        <a:pt x="498752" y="765731"/>
                        <a:pt x="492923" y="780819"/>
                      </a:cubicBezTo>
                      <a:cubicBezTo>
                        <a:pt x="490523" y="786991"/>
                        <a:pt x="487780" y="793163"/>
                        <a:pt x="485036" y="798992"/>
                      </a:cubicBezTo>
                      <a:cubicBezTo>
                        <a:pt x="474064" y="823681"/>
                        <a:pt x="461376" y="846655"/>
                        <a:pt x="446632" y="872373"/>
                      </a:cubicBezTo>
                      <a:cubicBezTo>
                        <a:pt x="442517" y="879231"/>
                        <a:pt x="439088" y="885746"/>
                        <a:pt x="436345" y="892604"/>
                      </a:cubicBezTo>
                      <a:cubicBezTo>
                        <a:pt x="436345" y="892604"/>
                        <a:pt x="436345" y="892604"/>
                        <a:pt x="436345" y="892604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29" name="Google Shape;4229;p19"/>
                <p:cNvSpPr/>
                <p:nvPr/>
              </p:nvSpPr>
              <p:spPr>
                <a:xfrm>
                  <a:off x="7313888" y="2073173"/>
                  <a:ext cx="76559" cy="88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559" h="889825" extrusionOk="0">
                      <a:moveTo>
                        <a:pt x="76560" y="889826"/>
                      </a:moveTo>
                      <a:cubicBezTo>
                        <a:pt x="69702" y="884682"/>
                        <a:pt x="63529" y="878510"/>
                        <a:pt x="57700" y="870966"/>
                      </a:cubicBezTo>
                      <a:cubicBezTo>
                        <a:pt x="48442" y="849706"/>
                        <a:pt x="40555" y="827418"/>
                        <a:pt x="34040" y="804786"/>
                      </a:cubicBezTo>
                      <a:cubicBezTo>
                        <a:pt x="-4365" y="671398"/>
                        <a:pt x="-3679" y="525323"/>
                        <a:pt x="4550" y="387477"/>
                      </a:cubicBezTo>
                      <a:cubicBezTo>
                        <a:pt x="9008" y="312382"/>
                        <a:pt x="23067" y="237287"/>
                        <a:pt x="24782" y="162192"/>
                      </a:cubicBezTo>
                      <a:cubicBezTo>
                        <a:pt x="25810" y="123444"/>
                        <a:pt x="19295" y="87440"/>
                        <a:pt x="10380" y="50064"/>
                      </a:cubicBezTo>
                      <a:cubicBezTo>
                        <a:pt x="7294" y="36348"/>
                        <a:pt x="4208" y="22289"/>
                        <a:pt x="2493" y="8573"/>
                      </a:cubicBezTo>
                      <a:lnTo>
                        <a:pt x="2493" y="8573"/>
                      </a:lnTo>
                      <a:cubicBezTo>
                        <a:pt x="4893" y="5144"/>
                        <a:pt x="7637" y="2400"/>
                        <a:pt x="10723" y="0"/>
                      </a:cubicBezTo>
                      <a:cubicBezTo>
                        <a:pt x="13123" y="25032"/>
                        <a:pt x="19981" y="49378"/>
                        <a:pt x="25467" y="74067"/>
                      </a:cubicBezTo>
                      <a:cubicBezTo>
                        <a:pt x="33354" y="109728"/>
                        <a:pt x="35069" y="146076"/>
                        <a:pt x="33011" y="182766"/>
                      </a:cubicBezTo>
                      <a:cubicBezTo>
                        <a:pt x="28896" y="256146"/>
                        <a:pt x="16895" y="328498"/>
                        <a:pt x="12780" y="401879"/>
                      </a:cubicBezTo>
                      <a:cubicBezTo>
                        <a:pt x="9008" y="477317"/>
                        <a:pt x="8665" y="553441"/>
                        <a:pt x="14152" y="628879"/>
                      </a:cubicBezTo>
                      <a:cubicBezTo>
                        <a:pt x="20324" y="718376"/>
                        <a:pt x="36440" y="809930"/>
                        <a:pt x="76560" y="889826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30" name="Google Shape;4230;p19"/>
                <p:cNvSpPr/>
                <p:nvPr/>
              </p:nvSpPr>
              <p:spPr>
                <a:xfrm>
                  <a:off x="7353757" y="2067344"/>
                  <a:ext cx="111785" cy="9248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785" h="924801" extrusionOk="0">
                      <a:moveTo>
                        <a:pt x="111785" y="924801"/>
                      </a:moveTo>
                      <a:cubicBezTo>
                        <a:pt x="108014" y="923773"/>
                        <a:pt x="104241" y="922744"/>
                        <a:pt x="100812" y="922058"/>
                      </a:cubicBezTo>
                      <a:lnTo>
                        <a:pt x="100812" y="922058"/>
                      </a:lnTo>
                      <a:cubicBezTo>
                        <a:pt x="94983" y="904913"/>
                        <a:pt x="89840" y="887425"/>
                        <a:pt x="85382" y="869937"/>
                      </a:cubicBezTo>
                      <a:cubicBezTo>
                        <a:pt x="67551" y="796900"/>
                        <a:pt x="64122" y="721805"/>
                        <a:pt x="61722" y="647052"/>
                      </a:cubicBezTo>
                      <a:cubicBezTo>
                        <a:pt x="59321" y="569214"/>
                        <a:pt x="56235" y="491376"/>
                        <a:pt x="50406" y="413537"/>
                      </a:cubicBezTo>
                      <a:cubicBezTo>
                        <a:pt x="40119" y="275006"/>
                        <a:pt x="23317" y="137160"/>
                        <a:pt x="0" y="0"/>
                      </a:cubicBezTo>
                      <a:cubicBezTo>
                        <a:pt x="3086" y="343"/>
                        <a:pt x="6172" y="1029"/>
                        <a:pt x="9601" y="1715"/>
                      </a:cubicBezTo>
                      <a:cubicBezTo>
                        <a:pt x="20917" y="67208"/>
                        <a:pt x="30518" y="133045"/>
                        <a:pt x="38747" y="198882"/>
                      </a:cubicBezTo>
                      <a:cubicBezTo>
                        <a:pt x="57264" y="350101"/>
                        <a:pt x="65837" y="501320"/>
                        <a:pt x="70980" y="653567"/>
                      </a:cubicBezTo>
                      <a:cubicBezTo>
                        <a:pt x="73724" y="744436"/>
                        <a:pt x="80582" y="839419"/>
                        <a:pt x="111785" y="92480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31" name="Google Shape;4231;p19"/>
                <p:cNvSpPr/>
                <p:nvPr/>
              </p:nvSpPr>
              <p:spPr>
                <a:xfrm>
                  <a:off x="7378788" y="2074202"/>
                  <a:ext cx="180022" cy="9875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022" h="987552" extrusionOk="0">
                      <a:moveTo>
                        <a:pt x="180023" y="987552"/>
                      </a:moveTo>
                      <a:cubicBezTo>
                        <a:pt x="174193" y="981037"/>
                        <a:pt x="168364" y="974522"/>
                        <a:pt x="162535" y="968007"/>
                      </a:cubicBezTo>
                      <a:cubicBezTo>
                        <a:pt x="160135" y="961835"/>
                        <a:pt x="157734" y="955662"/>
                        <a:pt x="155334" y="949490"/>
                      </a:cubicBezTo>
                      <a:cubicBezTo>
                        <a:pt x="128245" y="876452"/>
                        <a:pt x="108014" y="800329"/>
                        <a:pt x="101842" y="722490"/>
                      </a:cubicBezTo>
                      <a:cubicBezTo>
                        <a:pt x="94640" y="634708"/>
                        <a:pt x="103899" y="546926"/>
                        <a:pt x="97384" y="459143"/>
                      </a:cubicBezTo>
                      <a:cubicBezTo>
                        <a:pt x="86068" y="302438"/>
                        <a:pt x="44234" y="150190"/>
                        <a:pt x="0" y="0"/>
                      </a:cubicBezTo>
                      <a:cubicBezTo>
                        <a:pt x="4115" y="2057"/>
                        <a:pt x="8230" y="4800"/>
                        <a:pt x="12002" y="8229"/>
                      </a:cubicBezTo>
                      <a:cubicBezTo>
                        <a:pt x="32918" y="79896"/>
                        <a:pt x="53150" y="151905"/>
                        <a:pt x="69952" y="224942"/>
                      </a:cubicBezTo>
                      <a:cubicBezTo>
                        <a:pt x="88811" y="308267"/>
                        <a:pt x="103213" y="392963"/>
                        <a:pt x="108014" y="478346"/>
                      </a:cubicBezTo>
                      <a:cubicBezTo>
                        <a:pt x="112814" y="565442"/>
                        <a:pt x="103556" y="653225"/>
                        <a:pt x="112814" y="740321"/>
                      </a:cubicBezTo>
                      <a:cubicBezTo>
                        <a:pt x="122416" y="826046"/>
                        <a:pt x="147447" y="907999"/>
                        <a:pt x="180023" y="987552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32" name="Google Shape;4232;p19"/>
                <p:cNvSpPr/>
                <p:nvPr/>
              </p:nvSpPr>
              <p:spPr>
                <a:xfrm>
                  <a:off x="7452169" y="2184273"/>
                  <a:ext cx="161163" cy="9265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163" h="926515" extrusionOk="0">
                      <a:moveTo>
                        <a:pt x="161163" y="926516"/>
                      </a:moveTo>
                      <a:cubicBezTo>
                        <a:pt x="157734" y="924458"/>
                        <a:pt x="154648" y="922401"/>
                        <a:pt x="151562" y="920344"/>
                      </a:cubicBezTo>
                      <a:cubicBezTo>
                        <a:pt x="150533" y="893940"/>
                        <a:pt x="149162" y="867194"/>
                        <a:pt x="147790" y="840448"/>
                      </a:cubicBezTo>
                      <a:cubicBezTo>
                        <a:pt x="133388" y="555841"/>
                        <a:pt x="100470" y="267462"/>
                        <a:pt x="0" y="0"/>
                      </a:cubicBezTo>
                      <a:cubicBezTo>
                        <a:pt x="4801" y="7544"/>
                        <a:pt x="9601" y="14745"/>
                        <a:pt x="15088" y="20231"/>
                      </a:cubicBezTo>
                      <a:cubicBezTo>
                        <a:pt x="16116" y="21603"/>
                        <a:pt x="17488" y="22631"/>
                        <a:pt x="18860" y="24003"/>
                      </a:cubicBezTo>
                      <a:cubicBezTo>
                        <a:pt x="31547" y="58636"/>
                        <a:pt x="42863" y="93955"/>
                        <a:pt x="53150" y="129273"/>
                      </a:cubicBezTo>
                      <a:cubicBezTo>
                        <a:pt x="128588" y="388163"/>
                        <a:pt x="150533" y="657682"/>
                        <a:pt x="161163" y="926516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33" name="Google Shape;4233;p19"/>
                <p:cNvSpPr/>
                <p:nvPr/>
              </p:nvSpPr>
              <p:spPr>
                <a:xfrm>
                  <a:off x="7535837" y="2265197"/>
                  <a:ext cx="158076" cy="7149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076" h="714946" extrusionOk="0">
                      <a:moveTo>
                        <a:pt x="158077" y="694030"/>
                      </a:moveTo>
                      <a:cubicBezTo>
                        <a:pt x="158077" y="694030"/>
                        <a:pt x="158077" y="694030"/>
                        <a:pt x="158077" y="694030"/>
                      </a:cubicBezTo>
                      <a:cubicBezTo>
                        <a:pt x="154991" y="700888"/>
                        <a:pt x="152248" y="707746"/>
                        <a:pt x="149504" y="714947"/>
                      </a:cubicBezTo>
                      <a:cubicBezTo>
                        <a:pt x="142646" y="468402"/>
                        <a:pt x="116929" y="218085"/>
                        <a:pt x="0" y="0"/>
                      </a:cubicBezTo>
                      <a:cubicBezTo>
                        <a:pt x="5486" y="4458"/>
                        <a:pt x="11315" y="8573"/>
                        <a:pt x="16802" y="12687"/>
                      </a:cubicBezTo>
                      <a:cubicBezTo>
                        <a:pt x="123787" y="221856"/>
                        <a:pt x="150533" y="458800"/>
                        <a:pt x="158077" y="69403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34" name="Google Shape;4234;p19"/>
                <p:cNvSpPr/>
                <p:nvPr/>
              </p:nvSpPr>
              <p:spPr>
                <a:xfrm>
                  <a:off x="7592758" y="2307031"/>
                  <a:ext cx="157048" cy="5589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048" h="558927" extrusionOk="0">
                      <a:moveTo>
                        <a:pt x="157048" y="540753"/>
                      </a:moveTo>
                      <a:cubicBezTo>
                        <a:pt x="154648" y="546926"/>
                        <a:pt x="151905" y="553098"/>
                        <a:pt x="149162" y="558927"/>
                      </a:cubicBezTo>
                      <a:cubicBezTo>
                        <a:pt x="135103" y="365532"/>
                        <a:pt x="84696" y="175222"/>
                        <a:pt x="0" y="0"/>
                      </a:cubicBezTo>
                      <a:cubicBezTo>
                        <a:pt x="5144" y="3772"/>
                        <a:pt x="10287" y="7544"/>
                        <a:pt x="15431" y="11316"/>
                      </a:cubicBezTo>
                      <a:cubicBezTo>
                        <a:pt x="93955" y="178308"/>
                        <a:pt x="141618" y="357988"/>
                        <a:pt x="157048" y="540753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35" name="Google Shape;4235;p19"/>
                <p:cNvSpPr/>
                <p:nvPr/>
              </p:nvSpPr>
              <p:spPr>
                <a:xfrm>
                  <a:off x="7694942" y="2390698"/>
                  <a:ext cx="98412" cy="2791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412" h="279120" extrusionOk="0">
                      <a:moveTo>
                        <a:pt x="96012" y="279120"/>
                      </a:moveTo>
                      <a:cubicBezTo>
                        <a:pt x="78181" y="182080"/>
                        <a:pt x="45948" y="87782"/>
                        <a:pt x="0" y="0"/>
                      </a:cubicBezTo>
                      <a:cubicBezTo>
                        <a:pt x="7544" y="7544"/>
                        <a:pt x="14744" y="15087"/>
                        <a:pt x="21602" y="22974"/>
                      </a:cubicBezTo>
                      <a:cubicBezTo>
                        <a:pt x="55892" y="93612"/>
                        <a:pt x="81610" y="168021"/>
                        <a:pt x="98412" y="244145"/>
                      </a:cubicBezTo>
                      <a:cubicBezTo>
                        <a:pt x="98412" y="244145"/>
                        <a:pt x="98412" y="244488"/>
                        <a:pt x="98412" y="244488"/>
                      </a:cubicBezTo>
                      <a:cubicBezTo>
                        <a:pt x="98069" y="255803"/>
                        <a:pt x="97383" y="267462"/>
                        <a:pt x="96012" y="27912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36" name="Google Shape;4236;p19"/>
                <p:cNvSpPr/>
                <p:nvPr/>
              </p:nvSpPr>
              <p:spPr>
                <a:xfrm>
                  <a:off x="7239475" y="1227742"/>
                  <a:ext cx="538774" cy="9221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8774" h="922105" extrusionOk="0">
                      <a:moveTo>
                        <a:pt x="489414" y="521390"/>
                      </a:moveTo>
                      <a:cubicBezTo>
                        <a:pt x="441751" y="602314"/>
                        <a:pt x="359112" y="656835"/>
                        <a:pt x="290532" y="721644"/>
                      </a:cubicBezTo>
                      <a:cubicBezTo>
                        <a:pt x="280245" y="731245"/>
                        <a:pt x="270301" y="741189"/>
                        <a:pt x="261043" y="751133"/>
                      </a:cubicBezTo>
                      <a:cubicBezTo>
                        <a:pt x="239097" y="774793"/>
                        <a:pt x="219895" y="800168"/>
                        <a:pt x="204807" y="828628"/>
                      </a:cubicBezTo>
                      <a:cubicBezTo>
                        <a:pt x="199663" y="838572"/>
                        <a:pt x="192463" y="851946"/>
                        <a:pt x="183547" y="865662"/>
                      </a:cubicBezTo>
                      <a:cubicBezTo>
                        <a:pt x="178061" y="874234"/>
                        <a:pt x="171889" y="882807"/>
                        <a:pt x="165373" y="890693"/>
                      </a:cubicBezTo>
                      <a:cubicBezTo>
                        <a:pt x="159887" y="897551"/>
                        <a:pt x="154058" y="903381"/>
                        <a:pt x="147886" y="908524"/>
                      </a:cubicBezTo>
                      <a:cubicBezTo>
                        <a:pt x="144457" y="911267"/>
                        <a:pt x="141028" y="914010"/>
                        <a:pt x="137256" y="915725"/>
                      </a:cubicBezTo>
                      <a:cubicBezTo>
                        <a:pt x="126969" y="921554"/>
                        <a:pt x="116339" y="923955"/>
                        <a:pt x="105709" y="920526"/>
                      </a:cubicBezTo>
                      <a:cubicBezTo>
                        <a:pt x="102966" y="919840"/>
                        <a:pt x="100222" y="918468"/>
                        <a:pt x="97479" y="916754"/>
                      </a:cubicBezTo>
                      <a:cubicBezTo>
                        <a:pt x="89935" y="912296"/>
                        <a:pt x="82392" y="904752"/>
                        <a:pt x="75191" y="893436"/>
                      </a:cubicBezTo>
                      <a:cubicBezTo>
                        <a:pt x="70047" y="885550"/>
                        <a:pt x="67304" y="876291"/>
                        <a:pt x="66276" y="865662"/>
                      </a:cubicBezTo>
                      <a:cubicBezTo>
                        <a:pt x="62161" y="824856"/>
                        <a:pt x="83763" y="769650"/>
                        <a:pt x="78277" y="731245"/>
                      </a:cubicBezTo>
                      <a:cubicBezTo>
                        <a:pt x="76905" y="722329"/>
                        <a:pt x="75534" y="713071"/>
                        <a:pt x="73819" y="704156"/>
                      </a:cubicBezTo>
                      <a:cubicBezTo>
                        <a:pt x="49816" y="579340"/>
                        <a:pt x="-19449" y="458639"/>
                        <a:pt x="5239" y="329023"/>
                      </a:cubicBezTo>
                      <a:cubicBezTo>
                        <a:pt x="30271" y="199407"/>
                        <a:pt x="143771" y="108881"/>
                        <a:pt x="249727" y="30700"/>
                      </a:cubicBezTo>
                      <a:cubicBezTo>
                        <a:pt x="266529" y="18356"/>
                        <a:pt x="284360" y="5326"/>
                        <a:pt x="304591" y="1211"/>
                      </a:cubicBezTo>
                      <a:cubicBezTo>
                        <a:pt x="319336" y="-1875"/>
                        <a:pt x="330994" y="1211"/>
                        <a:pt x="341281" y="7383"/>
                      </a:cubicBezTo>
                      <a:cubicBezTo>
                        <a:pt x="344025" y="9097"/>
                        <a:pt x="346425" y="10812"/>
                        <a:pt x="349168" y="12526"/>
                      </a:cubicBezTo>
                      <a:cubicBezTo>
                        <a:pt x="357055" y="18356"/>
                        <a:pt x="364599" y="24871"/>
                        <a:pt x="372828" y="31043"/>
                      </a:cubicBezTo>
                      <a:cubicBezTo>
                        <a:pt x="375228" y="32758"/>
                        <a:pt x="377629" y="34815"/>
                        <a:pt x="380372" y="36187"/>
                      </a:cubicBezTo>
                      <a:cubicBezTo>
                        <a:pt x="381744" y="37215"/>
                        <a:pt x="383115" y="37901"/>
                        <a:pt x="384487" y="38587"/>
                      </a:cubicBezTo>
                      <a:cubicBezTo>
                        <a:pt x="392716" y="43387"/>
                        <a:pt x="400260" y="46131"/>
                        <a:pt x="407461" y="47845"/>
                      </a:cubicBezTo>
                      <a:cubicBezTo>
                        <a:pt x="410890" y="48531"/>
                        <a:pt x="413976" y="49217"/>
                        <a:pt x="417062" y="49560"/>
                      </a:cubicBezTo>
                      <a:cubicBezTo>
                        <a:pt x="427349" y="50931"/>
                        <a:pt x="437293" y="50245"/>
                        <a:pt x="447237" y="49903"/>
                      </a:cubicBezTo>
                      <a:cubicBezTo>
                        <a:pt x="450666" y="49903"/>
                        <a:pt x="453753" y="49560"/>
                        <a:pt x="457182" y="49903"/>
                      </a:cubicBezTo>
                      <a:cubicBezTo>
                        <a:pt x="466097" y="50245"/>
                        <a:pt x="475355" y="51274"/>
                        <a:pt x="484956" y="54703"/>
                      </a:cubicBezTo>
                      <a:cubicBezTo>
                        <a:pt x="485299" y="54703"/>
                        <a:pt x="485642" y="54703"/>
                        <a:pt x="485985" y="55046"/>
                      </a:cubicBezTo>
                      <a:cubicBezTo>
                        <a:pt x="489071" y="56075"/>
                        <a:pt x="491814" y="57789"/>
                        <a:pt x="494215" y="59504"/>
                      </a:cubicBezTo>
                      <a:cubicBezTo>
                        <a:pt x="507931" y="69791"/>
                        <a:pt x="513074" y="90022"/>
                        <a:pt x="515817" y="107853"/>
                      </a:cubicBezTo>
                      <a:cubicBezTo>
                        <a:pt x="540163" y="247070"/>
                        <a:pt x="561423" y="400003"/>
                        <a:pt x="489414" y="52139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4237" name="Google Shape;4237;p19"/>
                <p:cNvGrpSpPr/>
                <p:nvPr/>
              </p:nvGrpSpPr>
              <p:grpSpPr>
                <a:xfrm>
                  <a:off x="7305569" y="1235125"/>
                  <a:ext cx="429487" cy="913142"/>
                  <a:chOff x="7305569" y="1235125"/>
                  <a:chExt cx="429487" cy="913142"/>
                </a:xfrm>
              </p:grpSpPr>
              <p:sp>
                <p:nvSpPr>
                  <p:cNvPr id="4238" name="Google Shape;4238;p19"/>
                  <p:cNvSpPr/>
                  <p:nvPr/>
                </p:nvSpPr>
                <p:spPr>
                  <a:xfrm>
                    <a:off x="7305569" y="1235125"/>
                    <a:ext cx="283417" cy="85862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3417" h="858621" extrusionOk="0">
                        <a:moveTo>
                          <a:pt x="525" y="858622"/>
                        </a:moveTo>
                        <a:cubicBezTo>
                          <a:pt x="-3590" y="817817"/>
                          <a:pt x="18013" y="762610"/>
                          <a:pt x="12526" y="724205"/>
                        </a:cubicBezTo>
                        <a:cubicBezTo>
                          <a:pt x="11155" y="715289"/>
                          <a:pt x="9783" y="706031"/>
                          <a:pt x="8069" y="697116"/>
                        </a:cubicBezTo>
                        <a:cubicBezTo>
                          <a:pt x="10126" y="655968"/>
                          <a:pt x="10812" y="614477"/>
                          <a:pt x="10126" y="572986"/>
                        </a:cubicBezTo>
                        <a:cubicBezTo>
                          <a:pt x="8755" y="484175"/>
                          <a:pt x="5668" y="393992"/>
                          <a:pt x="24871" y="306553"/>
                        </a:cubicBezTo>
                        <a:cubicBezTo>
                          <a:pt x="41673" y="230772"/>
                          <a:pt x="74934" y="157391"/>
                          <a:pt x="132884" y="104585"/>
                        </a:cubicBezTo>
                        <a:cubicBezTo>
                          <a:pt x="176776" y="64808"/>
                          <a:pt x="230954" y="38062"/>
                          <a:pt x="275531" y="0"/>
                        </a:cubicBezTo>
                        <a:cubicBezTo>
                          <a:pt x="278274" y="1715"/>
                          <a:pt x="280674" y="3429"/>
                          <a:pt x="283417" y="5144"/>
                        </a:cubicBezTo>
                        <a:cubicBezTo>
                          <a:pt x="232668" y="48692"/>
                          <a:pt x="169574" y="77838"/>
                          <a:pt x="122940" y="126873"/>
                        </a:cubicBezTo>
                        <a:cubicBezTo>
                          <a:pt x="-4619" y="261633"/>
                          <a:pt x="20413" y="463944"/>
                          <a:pt x="19384" y="633336"/>
                        </a:cubicBezTo>
                        <a:cubicBezTo>
                          <a:pt x="19042" y="709117"/>
                          <a:pt x="12869" y="784212"/>
                          <a:pt x="525" y="858622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239" name="Google Shape;4239;p19"/>
                  <p:cNvSpPr/>
                  <p:nvPr/>
                </p:nvSpPr>
                <p:spPr>
                  <a:xfrm>
                    <a:off x="7337298" y="1258785"/>
                    <a:ext cx="282892" cy="8894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2892" h="889482" extrusionOk="0">
                        <a:moveTo>
                          <a:pt x="27089" y="688886"/>
                        </a:moveTo>
                        <a:cubicBezTo>
                          <a:pt x="21946" y="756437"/>
                          <a:pt x="17831" y="822960"/>
                          <a:pt x="8230" y="889483"/>
                        </a:cubicBezTo>
                        <a:cubicBezTo>
                          <a:pt x="5486" y="888797"/>
                          <a:pt x="2743" y="887425"/>
                          <a:pt x="0" y="885711"/>
                        </a:cubicBezTo>
                        <a:cubicBezTo>
                          <a:pt x="13716" y="798614"/>
                          <a:pt x="14745" y="710832"/>
                          <a:pt x="23660" y="623392"/>
                        </a:cubicBezTo>
                        <a:cubicBezTo>
                          <a:pt x="32576" y="537667"/>
                          <a:pt x="46634" y="452285"/>
                          <a:pt x="70295" y="368960"/>
                        </a:cubicBezTo>
                        <a:cubicBezTo>
                          <a:pt x="109042" y="232143"/>
                          <a:pt x="175222" y="101498"/>
                          <a:pt x="275349" y="0"/>
                        </a:cubicBezTo>
                        <a:cubicBezTo>
                          <a:pt x="277749" y="1715"/>
                          <a:pt x="280149" y="3772"/>
                          <a:pt x="282893" y="5144"/>
                        </a:cubicBezTo>
                        <a:cubicBezTo>
                          <a:pt x="229743" y="58636"/>
                          <a:pt x="185852" y="120358"/>
                          <a:pt x="151219" y="187566"/>
                        </a:cubicBezTo>
                        <a:cubicBezTo>
                          <a:pt x="70637" y="342214"/>
                          <a:pt x="40119" y="516407"/>
                          <a:pt x="27089" y="688886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240" name="Google Shape;4240;p19"/>
                  <p:cNvSpPr/>
                  <p:nvPr/>
                </p:nvSpPr>
                <p:spPr>
                  <a:xfrm>
                    <a:off x="7377074" y="1275930"/>
                    <a:ext cx="279806" cy="8675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9806" h="867536" extrusionOk="0">
                        <a:moveTo>
                          <a:pt x="178308" y="210541"/>
                        </a:moveTo>
                        <a:cubicBezTo>
                          <a:pt x="97041" y="420053"/>
                          <a:pt x="59665" y="641909"/>
                          <a:pt x="10630" y="860336"/>
                        </a:cubicBezTo>
                        <a:cubicBezTo>
                          <a:pt x="7201" y="863079"/>
                          <a:pt x="3772" y="865822"/>
                          <a:pt x="0" y="867537"/>
                        </a:cubicBezTo>
                        <a:cubicBezTo>
                          <a:pt x="33947" y="718375"/>
                          <a:pt x="61722" y="568185"/>
                          <a:pt x="101156" y="420395"/>
                        </a:cubicBezTo>
                        <a:cubicBezTo>
                          <a:pt x="124816" y="331927"/>
                          <a:pt x="152933" y="244488"/>
                          <a:pt x="188595" y="160134"/>
                        </a:cubicBezTo>
                        <a:cubicBezTo>
                          <a:pt x="211570" y="105956"/>
                          <a:pt x="236944" y="50063"/>
                          <a:pt x="270205" y="0"/>
                        </a:cubicBezTo>
                        <a:cubicBezTo>
                          <a:pt x="273634" y="686"/>
                          <a:pt x="276721" y="1372"/>
                          <a:pt x="279806" y="1715"/>
                        </a:cubicBezTo>
                        <a:cubicBezTo>
                          <a:pt x="236601" y="65837"/>
                          <a:pt x="205397" y="139903"/>
                          <a:pt x="178308" y="21054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241" name="Google Shape;4241;p19"/>
                  <p:cNvSpPr/>
                  <p:nvPr/>
                </p:nvSpPr>
                <p:spPr>
                  <a:xfrm>
                    <a:off x="7405192" y="1277835"/>
                    <a:ext cx="291807" cy="840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1807" h="840600" extrusionOk="0">
                        <a:moveTo>
                          <a:pt x="0" y="840600"/>
                        </a:moveTo>
                        <a:cubicBezTo>
                          <a:pt x="98755" y="562165"/>
                          <a:pt x="163563" y="271386"/>
                          <a:pt x="281864" y="152"/>
                        </a:cubicBezTo>
                        <a:cubicBezTo>
                          <a:pt x="285293" y="152"/>
                          <a:pt x="288379" y="-191"/>
                          <a:pt x="291808" y="152"/>
                        </a:cubicBezTo>
                        <a:cubicBezTo>
                          <a:pt x="261975" y="67704"/>
                          <a:pt x="235572" y="136969"/>
                          <a:pt x="211226" y="206921"/>
                        </a:cubicBezTo>
                        <a:cubicBezTo>
                          <a:pt x="141275" y="407518"/>
                          <a:pt x="87782" y="614629"/>
                          <a:pt x="18173" y="815911"/>
                        </a:cubicBezTo>
                        <a:cubicBezTo>
                          <a:pt x="12687" y="824141"/>
                          <a:pt x="6858" y="832714"/>
                          <a:pt x="0" y="84060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242" name="Google Shape;4242;p19"/>
                  <p:cNvSpPr/>
                  <p:nvPr/>
                </p:nvSpPr>
                <p:spPr>
                  <a:xfrm>
                    <a:off x="7500861" y="1282446"/>
                    <a:ext cx="234195" cy="6964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4195" h="696429" extrusionOk="0">
                        <a:moveTo>
                          <a:pt x="29490" y="666941"/>
                        </a:moveTo>
                        <a:cubicBezTo>
                          <a:pt x="19203" y="676542"/>
                          <a:pt x="9259" y="686486"/>
                          <a:pt x="0" y="696430"/>
                        </a:cubicBezTo>
                        <a:cubicBezTo>
                          <a:pt x="51092" y="610705"/>
                          <a:pt x="100813" y="523951"/>
                          <a:pt x="141275" y="432397"/>
                        </a:cubicBezTo>
                        <a:cubicBezTo>
                          <a:pt x="174536" y="356616"/>
                          <a:pt x="200940" y="277406"/>
                          <a:pt x="214313" y="195453"/>
                        </a:cubicBezTo>
                        <a:cubicBezTo>
                          <a:pt x="224600" y="130645"/>
                          <a:pt x="225971" y="65494"/>
                          <a:pt x="224600" y="0"/>
                        </a:cubicBezTo>
                        <a:cubicBezTo>
                          <a:pt x="224943" y="0"/>
                          <a:pt x="225286" y="0"/>
                          <a:pt x="225628" y="343"/>
                        </a:cubicBezTo>
                        <a:cubicBezTo>
                          <a:pt x="228715" y="1372"/>
                          <a:pt x="231458" y="3086"/>
                          <a:pt x="233858" y="4801"/>
                        </a:cubicBezTo>
                        <a:cubicBezTo>
                          <a:pt x="235230" y="77153"/>
                          <a:pt x="232829" y="149504"/>
                          <a:pt x="219113" y="220828"/>
                        </a:cubicBezTo>
                        <a:cubicBezTo>
                          <a:pt x="187567" y="382676"/>
                          <a:pt x="112129" y="526352"/>
                          <a:pt x="29490" y="66694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4243" name="Google Shape;4243;p19"/>
                <p:cNvSpPr/>
                <p:nvPr/>
              </p:nvSpPr>
              <p:spPr>
                <a:xfrm>
                  <a:off x="6563853" y="1309732"/>
                  <a:ext cx="793810" cy="8043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3810" h="804374" extrusionOk="0">
                      <a:moveTo>
                        <a:pt x="785103" y="786758"/>
                      </a:moveTo>
                      <a:cubicBezTo>
                        <a:pt x="784075" y="788130"/>
                        <a:pt x="783046" y="789501"/>
                        <a:pt x="781674" y="790530"/>
                      </a:cubicBezTo>
                      <a:cubicBezTo>
                        <a:pt x="780646" y="791559"/>
                        <a:pt x="779617" y="792245"/>
                        <a:pt x="778588" y="792930"/>
                      </a:cubicBezTo>
                      <a:cubicBezTo>
                        <a:pt x="774474" y="796016"/>
                        <a:pt x="769673" y="798760"/>
                        <a:pt x="763501" y="800474"/>
                      </a:cubicBezTo>
                      <a:cubicBezTo>
                        <a:pt x="760758" y="801503"/>
                        <a:pt x="758014" y="802189"/>
                        <a:pt x="754928" y="802874"/>
                      </a:cubicBezTo>
                      <a:cubicBezTo>
                        <a:pt x="752528" y="803217"/>
                        <a:pt x="750127" y="803560"/>
                        <a:pt x="747727" y="803903"/>
                      </a:cubicBezTo>
                      <a:cubicBezTo>
                        <a:pt x="746698" y="804246"/>
                        <a:pt x="745327" y="804246"/>
                        <a:pt x="744298" y="804246"/>
                      </a:cubicBezTo>
                      <a:cubicBezTo>
                        <a:pt x="743269" y="804246"/>
                        <a:pt x="742241" y="804246"/>
                        <a:pt x="741555" y="804246"/>
                      </a:cubicBezTo>
                      <a:cubicBezTo>
                        <a:pt x="741555" y="804246"/>
                        <a:pt x="741555" y="804246"/>
                        <a:pt x="741555" y="804246"/>
                      </a:cubicBezTo>
                      <a:lnTo>
                        <a:pt x="741555" y="804246"/>
                      </a:lnTo>
                      <a:cubicBezTo>
                        <a:pt x="737440" y="804589"/>
                        <a:pt x="733326" y="804246"/>
                        <a:pt x="729211" y="803217"/>
                      </a:cubicBezTo>
                      <a:cubicBezTo>
                        <a:pt x="701436" y="797731"/>
                        <a:pt x="672975" y="772013"/>
                        <a:pt x="645543" y="751097"/>
                      </a:cubicBezTo>
                      <a:cubicBezTo>
                        <a:pt x="644857" y="750754"/>
                        <a:pt x="644172" y="750068"/>
                        <a:pt x="643486" y="749725"/>
                      </a:cubicBezTo>
                      <a:cubicBezTo>
                        <a:pt x="641085" y="748010"/>
                        <a:pt x="639028" y="746296"/>
                        <a:pt x="636628" y="744924"/>
                      </a:cubicBezTo>
                      <a:cubicBezTo>
                        <a:pt x="634913" y="743553"/>
                        <a:pt x="633199" y="742524"/>
                        <a:pt x="631484" y="741152"/>
                      </a:cubicBezTo>
                      <a:cubicBezTo>
                        <a:pt x="621883" y="734637"/>
                        <a:pt x="612282" y="728808"/>
                        <a:pt x="603024" y="725379"/>
                      </a:cubicBezTo>
                      <a:cubicBezTo>
                        <a:pt x="560847" y="709949"/>
                        <a:pt x="515927" y="701033"/>
                        <a:pt x="471007" y="692461"/>
                      </a:cubicBezTo>
                      <a:cubicBezTo>
                        <a:pt x="451804" y="688689"/>
                        <a:pt x="432602" y="685260"/>
                        <a:pt x="413743" y="681488"/>
                      </a:cubicBezTo>
                      <a:lnTo>
                        <a:pt x="413743" y="681488"/>
                      </a:lnTo>
                      <a:cubicBezTo>
                        <a:pt x="341734" y="667429"/>
                        <a:pt x="271782" y="648569"/>
                        <a:pt x="213489" y="601592"/>
                      </a:cubicBezTo>
                      <a:cubicBezTo>
                        <a:pt x="106161" y="515524"/>
                        <a:pt x="118849" y="389680"/>
                        <a:pt x="56784" y="282352"/>
                      </a:cubicBezTo>
                      <a:cubicBezTo>
                        <a:pt x="34152" y="242919"/>
                        <a:pt x="-25512" y="197313"/>
                        <a:pt x="12207" y="150336"/>
                      </a:cubicBezTo>
                      <a:cubicBezTo>
                        <a:pt x="12892" y="149650"/>
                        <a:pt x="13236" y="148964"/>
                        <a:pt x="13921" y="148621"/>
                      </a:cubicBezTo>
                      <a:cubicBezTo>
                        <a:pt x="15979" y="146221"/>
                        <a:pt x="18379" y="144164"/>
                        <a:pt x="20779" y="142106"/>
                      </a:cubicBezTo>
                      <a:cubicBezTo>
                        <a:pt x="36210" y="129419"/>
                        <a:pt x="55412" y="127019"/>
                        <a:pt x="74614" y="123932"/>
                      </a:cubicBezTo>
                      <a:cubicBezTo>
                        <a:pt x="78043" y="123590"/>
                        <a:pt x="81472" y="122904"/>
                        <a:pt x="84901" y="122218"/>
                      </a:cubicBezTo>
                      <a:cubicBezTo>
                        <a:pt x="95188" y="120161"/>
                        <a:pt x="105133" y="117417"/>
                        <a:pt x="114048" y="112274"/>
                      </a:cubicBezTo>
                      <a:cubicBezTo>
                        <a:pt x="118849" y="109531"/>
                        <a:pt x="123306" y="106445"/>
                        <a:pt x="127421" y="102673"/>
                      </a:cubicBezTo>
                      <a:cubicBezTo>
                        <a:pt x="129822" y="100615"/>
                        <a:pt x="132222" y="98558"/>
                        <a:pt x="134279" y="96158"/>
                      </a:cubicBezTo>
                      <a:cubicBezTo>
                        <a:pt x="145938" y="84499"/>
                        <a:pt x="155196" y="70440"/>
                        <a:pt x="164454" y="55695"/>
                      </a:cubicBezTo>
                      <a:cubicBezTo>
                        <a:pt x="166169" y="52952"/>
                        <a:pt x="167883" y="50552"/>
                        <a:pt x="169255" y="47809"/>
                      </a:cubicBezTo>
                      <a:cubicBezTo>
                        <a:pt x="173713" y="40608"/>
                        <a:pt x="178170" y="33750"/>
                        <a:pt x="182971" y="26892"/>
                      </a:cubicBezTo>
                      <a:cubicBezTo>
                        <a:pt x="184000" y="25520"/>
                        <a:pt x="185028" y="23806"/>
                        <a:pt x="186057" y="22434"/>
                      </a:cubicBezTo>
                      <a:cubicBezTo>
                        <a:pt x="186743" y="21405"/>
                        <a:pt x="187429" y="20377"/>
                        <a:pt x="188457" y="19348"/>
                      </a:cubicBezTo>
                      <a:cubicBezTo>
                        <a:pt x="194973" y="10775"/>
                        <a:pt x="202516" y="2546"/>
                        <a:pt x="212803" y="488"/>
                      </a:cubicBezTo>
                      <a:cubicBezTo>
                        <a:pt x="221719" y="-1226"/>
                        <a:pt x="230634" y="1860"/>
                        <a:pt x="238864" y="5289"/>
                      </a:cubicBezTo>
                      <a:cubicBezTo>
                        <a:pt x="304701" y="31007"/>
                        <a:pt x="357164" y="70783"/>
                        <a:pt x="419229" y="102673"/>
                      </a:cubicBezTo>
                      <a:cubicBezTo>
                        <a:pt x="492952" y="141077"/>
                        <a:pt x="564961" y="191484"/>
                        <a:pt x="609538" y="263493"/>
                      </a:cubicBezTo>
                      <a:cubicBezTo>
                        <a:pt x="647257" y="324529"/>
                        <a:pt x="661659" y="396195"/>
                        <a:pt x="677433" y="466832"/>
                      </a:cubicBezTo>
                      <a:cubicBezTo>
                        <a:pt x="677433" y="466832"/>
                        <a:pt x="677433" y="466832"/>
                        <a:pt x="677433" y="466832"/>
                      </a:cubicBezTo>
                      <a:cubicBezTo>
                        <a:pt x="678804" y="473348"/>
                        <a:pt x="680176" y="479863"/>
                        <a:pt x="681891" y="486721"/>
                      </a:cubicBezTo>
                      <a:cubicBezTo>
                        <a:pt x="695949" y="547757"/>
                        <a:pt x="712752" y="607421"/>
                        <a:pt x="748070" y="658514"/>
                      </a:cubicBezTo>
                      <a:cubicBezTo>
                        <a:pt x="750471" y="661943"/>
                        <a:pt x="753214" y="665714"/>
                        <a:pt x="755957" y="670172"/>
                      </a:cubicBezTo>
                      <a:cubicBezTo>
                        <a:pt x="765215" y="683888"/>
                        <a:pt x="775845" y="701719"/>
                        <a:pt x="783732" y="719893"/>
                      </a:cubicBezTo>
                      <a:cubicBezTo>
                        <a:pt x="788875" y="732237"/>
                        <a:pt x="792990" y="744924"/>
                        <a:pt x="793676" y="756583"/>
                      </a:cubicBezTo>
                      <a:cubicBezTo>
                        <a:pt x="794019" y="761041"/>
                        <a:pt x="793676" y="765498"/>
                        <a:pt x="792990" y="769613"/>
                      </a:cubicBezTo>
                      <a:cubicBezTo>
                        <a:pt x="792990" y="770642"/>
                        <a:pt x="792647" y="771671"/>
                        <a:pt x="792304" y="772699"/>
                      </a:cubicBezTo>
                      <a:cubicBezTo>
                        <a:pt x="789904" y="778529"/>
                        <a:pt x="787846" y="782986"/>
                        <a:pt x="785103" y="786758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4244" name="Google Shape;4244;p19"/>
                <p:cNvGrpSpPr/>
                <p:nvPr/>
              </p:nvGrpSpPr>
              <p:grpSpPr>
                <a:xfrm>
                  <a:off x="7344156" y="1838898"/>
                  <a:ext cx="968464" cy="529838"/>
                  <a:chOff x="7344156" y="1838898"/>
                  <a:chExt cx="968464" cy="529838"/>
                </a:xfrm>
              </p:grpSpPr>
              <p:sp>
                <p:nvSpPr>
                  <p:cNvPr id="4245" name="Google Shape;4245;p19"/>
                  <p:cNvSpPr/>
                  <p:nvPr/>
                </p:nvSpPr>
                <p:spPr>
                  <a:xfrm>
                    <a:off x="7344409" y="1838898"/>
                    <a:ext cx="968211" cy="52983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68211" h="529838" extrusionOk="0">
                        <a:moveTo>
                          <a:pt x="944093" y="351890"/>
                        </a:moveTo>
                        <a:cubicBezTo>
                          <a:pt x="916661" y="377265"/>
                          <a:pt x="860768" y="401611"/>
                          <a:pt x="828193" y="424928"/>
                        </a:cubicBezTo>
                        <a:cubicBezTo>
                          <a:pt x="812762" y="435901"/>
                          <a:pt x="796989" y="446530"/>
                          <a:pt x="780873" y="456475"/>
                        </a:cubicBezTo>
                        <a:cubicBezTo>
                          <a:pt x="774700" y="460246"/>
                          <a:pt x="768528" y="464018"/>
                          <a:pt x="762356" y="467447"/>
                        </a:cubicBezTo>
                        <a:cubicBezTo>
                          <a:pt x="695148" y="506881"/>
                          <a:pt x="621081" y="535684"/>
                          <a:pt x="541871" y="528826"/>
                        </a:cubicBezTo>
                        <a:cubicBezTo>
                          <a:pt x="456489" y="521626"/>
                          <a:pt x="385166" y="477049"/>
                          <a:pt x="314872" y="430757"/>
                        </a:cubicBezTo>
                        <a:cubicBezTo>
                          <a:pt x="306985" y="425614"/>
                          <a:pt x="298755" y="420127"/>
                          <a:pt x="290526" y="414984"/>
                        </a:cubicBezTo>
                        <a:cubicBezTo>
                          <a:pt x="257264" y="393381"/>
                          <a:pt x="224003" y="372464"/>
                          <a:pt x="189027" y="355662"/>
                        </a:cubicBezTo>
                        <a:cubicBezTo>
                          <a:pt x="184227" y="353262"/>
                          <a:pt x="179426" y="351204"/>
                          <a:pt x="174625" y="349147"/>
                        </a:cubicBezTo>
                        <a:cubicBezTo>
                          <a:pt x="148222" y="337831"/>
                          <a:pt x="108789" y="337831"/>
                          <a:pt x="74499" y="332345"/>
                        </a:cubicBezTo>
                        <a:cubicBezTo>
                          <a:pt x="60783" y="330287"/>
                          <a:pt x="48095" y="327201"/>
                          <a:pt x="37123" y="322058"/>
                        </a:cubicBezTo>
                        <a:cubicBezTo>
                          <a:pt x="29578" y="318629"/>
                          <a:pt x="22720" y="314171"/>
                          <a:pt x="17577" y="307999"/>
                        </a:cubicBezTo>
                        <a:cubicBezTo>
                          <a:pt x="16891" y="307313"/>
                          <a:pt x="16206" y="306627"/>
                          <a:pt x="15862" y="305941"/>
                        </a:cubicBezTo>
                        <a:cubicBezTo>
                          <a:pt x="8662" y="297369"/>
                          <a:pt x="4204" y="289482"/>
                          <a:pt x="2146" y="282281"/>
                        </a:cubicBezTo>
                        <a:cubicBezTo>
                          <a:pt x="1118" y="278852"/>
                          <a:pt x="432" y="275423"/>
                          <a:pt x="89" y="272337"/>
                        </a:cubicBezTo>
                        <a:cubicBezTo>
                          <a:pt x="-254" y="268565"/>
                          <a:pt x="432" y="264793"/>
                          <a:pt x="1461" y="261364"/>
                        </a:cubicBezTo>
                        <a:cubicBezTo>
                          <a:pt x="2146" y="258278"/>
                          <a:pt x="3518" y="255192"/>
                          <a:pt x="5233" y="252449"/>
                        </a:cubicBezTo>
                        <a:cubicBezTo>
                          <a:pt x="7633" y="248677"/>
                          <a:pt x="10376" y="244905"/>
                          <a:pt x="14148" y="241476"/>
                        </a:cubicBezTo>
                        <a:cubicBezTo>
                          <a:pt x="17234" y="238390"/>
                          <a:pt x="20663" y="235647"/>
                          <a:pt x="24435" y="233247"/>
                        </a:cubicBezTo>
                        <a:cubicBezTo>
                          <a:pt x="50496" y="215416"/>
                          <a:pt x="91644" y="205815"/>
                          <a:pt x="115303" y="201014"/>
                        </a:cubicBezTo>
                        <a:cubicBezTo>
                          <a:pt x="252807" y="172553"/>
                          <a:pt x="352591" y="46366"/>
                          <a:pt x="488379" y="10705"/>
                        </a:cubicBezTo>
                        <a:cubicBezTo>
                          <a:pt x="608737" y="-21185"/>
                          <a:pt x="732867" y="23392"/>
                          <a:pt x="848081" y="75856"/>
                        </a:cubicBezTo>
                        <a:cubicBezTo>
                          <a:pt x="858025" y="80313"/>
                          <a:pt x="867626" y="84771"/>
                          <a:pt x="877228" y="89229"/>
                        </a:cubicBezTo>
                        <a:cubicBezTo>
                          <a:pt x="882714" y="91972"/>
                          <a:pt x="888200" y="94372"/>
                          <a:pt x="893687" y="97115"/>
                        </a:cubicBezTo>
                        <a:cubicBezTo>
                          <a:pt x="914947" y="107059"/>
                          <a:pt x="956437" y="141007"/>
                          <a:pt x="965696" y="163295"/>
                        </a:cubicBezTo>
                        <a:cubicBezTo>
                          <a:pt x="970839" y="175639"/>
                          <a:pt x="967410" y="187984"/>
                          <a:pt x="961581" y="200328"/>
                        </a:cubicBezTo>
                        <a:cubicBezTo>
                          <a:pt x="960209" y="203071"/>
                          <a:pt x="958838" y="205815"/>
                          <a:pt x="957466" y="208901"/>
                        </a:cubicBezTo>
                        <a:cubicBezTo>
                          <a:pt x="953351" y="217130"/>
                          <a:pt x="948894" y="225360"/>
                          <a:pt x="946493" y="233932"/>
                        </a:cubicBezTo>
                        <a:cubicBezTo>
                          <a:pt x="945465" y="237361"/>
                          <a:pt x="944436" y="240790"/>
                          <a:pt x="944093" y="243877"/>
                        </a:cubicBezTo>
                        <a:cubicBezTo>
                          <a:pt x="943750" y="245591"/>
                          <a:pt x="943750" y="247306"/>
                          <a:pt x="943750" y="248677"/>
                        </a:cubicBezTo>
                        <a:cubicBezTo>
                          <a:pt x="943064" y="278852"/>
                          <a:pt x="961238" y="298055"/>
                          <a:pt x="961924" y="318286"/>
                        </a:cubicBezTo>
                        <a:cubicBezTo>
                          <a:pt x="961924" y="321372"/>
                          <a:pt x="961581" y="324801"/>
                          <a:pt x="960552" y="327887"/>
                        </a:cubicBezTo>
                        <a:cubicBezTo>
                          <a:pt x="958152" y="335431"/>
                          <a:pt x="953008" y="343318"/>
                          <a:pt x="944093" y="35189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246" name="Google Shape;4246;p19"/>
                  <p:cNvSpPr/>
                  <p:nvPr/>
                </p:nvSpPr>
                <p:spPr>
                  <a:xfrm>
                    <a:off x="7358214" y="1903101"/>
                    <a:ext cx="863079" cy="18022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63079" h="180222" extrusionOk="0">
                        <a:moveTo>
                          <a:pt x="863080" y="25025"/>
                        </a:moveTo>
                        <a:cubicBezTo>
                          <a:pt x="845935" y="22282"/>
                          <a:pt x="828790" y="20224"/>
                          <a:pt x="811645" y="18167"/>
                        </a:cubicBezTo>
                        <a:cubicBezTo>
                          <a:pt x="728663" y="8223"/>
                          <a:pt x="643624" y="3765"/>
                          <a:pt x="561328" y="20567"/>
                        </a:cubicBezTo>
                        <a:cubicBezTo>
                          <a:pt x="483146" y="36684"/>
                          <a:pt x="409766" y="69602"/>
                          <a:pt x="336728" y="101149"/>
                        </a:cubicBezTo>
                        <a:cubicBezTo>
                          <a:pt x="231800" y="146412"/>
                          <a:pt x="114872" y="191674"/>
                          <a:pt x="0" y="177615"/>
                        </a:cubicBezTo>
                        <a:cubicBezTo>
                          <a:pt x="3086" y="174529"/>
                          <a:pt x="6515" y="171786"/>
                          <a:pt x="10287" y="169386"/>
                        </a:cubicBezTo>
                        <a:cubicBezTo>
                          <a:pt x="70637" y="174872"/>
                          <a:pt x="132017" y="164928"/>
                          <a:pt x="190310" y="147440"/>
                        </a:cubicBezTo>
                        <a:cubicBezTo>
                          <a:pt x="337071" y="103892"/>
                          <a:pt x="468059" y="15767"/>
                          <a:pt x="623735" y="2394"/>
                        </a:cubicBezTo>
                        <a:cubicBezTo>
                          <a:pt x="693687" y="-3436"/>
                          <a:pt x="764324" y="2051"/>
                          <a:pt x="833933" y="11652"/>
                        </a:cubicBezTo>
                        <a:cubicBezTo>
                          <a:pt x="843534" y="16110"/>
                          <a:pt x="853135" y="20567"/>
                          <a:pt x="863080" y="25025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247" name="Google Shape;4247;p19"/>
                  <p:cNvSpPr/>
                  <p:nvPr/>
                </p:nvSpPr>
                <p:spPr>
                  <a:xfrm>
                    <a:off x="7345184" y="2028078"/>
                    <a:ext cx="960462" cy="811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60462" h="81189" extrusionOk="0">
                        <a:moveTo>
                          <a:pt x="960463" y="11148"/>
                        </a:moveTo>
                        <a:cubicBezTo>
                          <a:pt x="959091" y="13891"/>
                          <a:pt x="957719" y="16634"/>
                          <a:pt x="956348" y="19720"/>
                        </a:cubicBezTo>
                        <a:cubicBezTo>
                          <a:pt x="898741" y="10462"/>
                          <a:pt x="840448" y="7719"/>
                          <a:pt x="781812" y="9776"/>
                        </a:cubicBezTo>
                        <a:cubicBezTo>
                          <a:pt x="521208" y="18006"/>
                          <a:pt x="260947" y="109217"/>
                          <a:pt x="0" y="72527"/>
                        </a:cubicBezTo>
                        <a:cubicBezTo>
                          <a:pt x="686" y="69441"/>
                          <a:pt x="2057" y="66354"/>
                          <a:pt x="3772" y="63611"/>
                        </a:cubicBezTo>
                        <a:cubicBezTo>
                          <a:pt x="63779" y="71841"/>
                          <a:pt x="124815" y="73555"/>
                          <a:pt x="185509" y="70469"/>
                        </a:cubicBezTo>
                        <a:cubicBezTo>
                          <a:pt x="443369" y="57782"/>
                          <a:pt x="702945" y="-30686"/>
                          <a:pt x="960463" y="11148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248" name="Google Shape;4248;p19"/>
                  <p:cNvSpPr/>
                  <p:nvPr/>
                </p:nvSpPr>
                <p:spPr>
                  <a:xfrm>
                    <a:off x="7344156" y="2072830"/>
                    <a:ext cx="946404" cy="742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46404" h="74251" extrusionOk="0">
                        <a:moveTo>
                          <a:pt x="944004" y="9944"/>
                        </a:moveTo>
                        <a:cubicBezTo>
                          <a:pt x="901827" y="22631"/>
                          <a:pt x="858965" y="32918"/>
                          <a:pt x="815416" y="40805"/>
                        </a:cubicBezTo>
                        <a:cubicBezTo>
                          <a:pt x="676885" y="66523"/>
                          <a:pt x="535610" y="71666"/>
                          <a:pt x="395364" y="72695"/>
                        </a:cubicBezTo>
                        <a:cubicBezTo>
                          <a:pt x="265405" y="73724"/>
                          <a:pt x="128930" y="81610"/>
                          <a:pt x="2057" y="48692"/>
                        </a:cubicBezTo>
                        <a:cubicBezTo>
                          <a:pt x="1029" y="45263"/>
                          <a:pt x="343" y="41834"/>
                          <a:pt x="0" y="38748"/>
                        </a:cubicBezTo>
                        <a:cubicBezTo>
                          <a:pt x="68237" y="56921"/>
                          <a:pt x="139217" y="62065"/>
                          <a:pt x="210198" y="63437"/>
                        </a:cubicBezTo>
                        <a:cubicBezTo>
                          <a:pt x="453657" y="68237"/>
                          <a:pt x="710489" y="70980"/>
                          <a:pt x="946404" y="0"/>
                        </a:cubicBezTo>
                        <a:cubicBezTo>
                          <a:pt x="945032" y="3086"/>
                          <a:pt x="944347" y="6515"/>
                          <a:pt x="944004" y="9944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249" name="Google Shape;4249;p19"/>
                  <p:cNvSpPr/>
                  <p:nvPr/>
                </p:nvSpPr>
                <p:spPr>
                  <a:xfrm>
                    <a:off x="7360272" y="2144839"/>
                    <a:ext cx="945718" cy="694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45718" h="69479" extrusionOk="0">
                        <a:moveTo>
                          <a:pt x="944347" y="22289"/>
                        </a:moveTo>
                        <a:cubicBezTo>
                          <a:pt x="914515" y="31890"/>
                          <a:pt x="884339" y="40119"/>
                          <a:pt x="853478" y="46292"/>
                        </a:cubicBezTo>
                        <a:cubicBezTo>
                          <a:pt x="776669" y="61379"/>
                          <a:pt x="698488" y="65494"/>
                          <a:pt x="620649" y="67551"/>
                        </a:cubicBezTo>
                        <a:cubicBezTo>
                          <a:pt x="544183" y="69609"/>
                          <a:pt x="467373" y="70295"/>
                          <a:pt x="390906" y="68237"/>
                        </a:cubicBezTo>
                        <a:cubicBezTo>
                          <a:pt x="318211" y="66180"/>
                          <a:pt x="245174" y="61036"/>
                          <a:pt x="173165" y="49721"/>
                        </a:cubicBezTo>
                        <a:cubicBezTo>
                          <a:pt x="134760" y="43891"/>
                          <a:pt x="96355" y="36347"/>
                          <a:pt x="58636" y="26403"/>
                        </a:cubicBezTo>
                        <a:cubicBezTo>
                          <a:pt x="46292" y="23317"/>
                          <a:pt x="33604" y="19888"/>
                          <a:pt x="21260" y="16116"/>
                        </a:cubicBezTo>
                        <a:cubicBezTo>
                          <a:pt x="13716" y="12687"/>
                          <a:pt x="6858" y="8230"/>
                          <a:pt x="1715" y="2057"/>
                        </a:cubicBezTo>
                        <a:cubicBezTo>
                          <a:pt x="1029" y="1372"/>
                          <a:pt x="343" y="686"/>
                          <a:pt x="0" y="0"/>
                        </a:cubicBezTo>
                        <a:cubicBezTo>
                          <a:pt x="63094" y="20574"/>
                          <a:pt x="127902" y="34633"/>
                          <a:pt x="193739" y="43548"/>
                        </a:cubicBezTo>
                        <a:cubicBezTo>
                          <a:pt x="345301" y="64465"/>
                          <a:pt x="500291" y="62408"/>
                          <a:pt x="652882" y="57264"/>
                        </a:cubicBezTo>
                        <a:cubicBezTo>
                          <a:pt x="727977" y="54521"/>
                          <a:pt x="803415" y="48692"/>
                          <a:pt x="876796" y="31890"/>
                        </a:cubicBezTo>
                        <a:cubicBezTo>
                          <a:pt x="900113" y="26403"/>
                          <a:pt x="923087" y="19888"/>
                          <a:pt x="945718" y="12344"/>
                        </a:cubicBezTo>
                        <a:cubicBezTo>
                          <a:pt x="945718" y="15773"/>
                          <a:pt x="945376" y="18860"/>
                          <a:pt x="944347" y="22289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250" name="Google Shape;4250;p19"/>
                  <p:cNvSpPr/>
                  <p:nvPr/>
                </p:nvSpPr>
                <p:spPr>
                  <a:xfrm>
                    <a:off x="7634592" y="2253538"/>
                    <a:ext cx="490690" cy="574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0690" h="57487" extrusionOk="0">
                        <a:moveTo>
                          <a:pt x="490690" y="41491"/>
                        </a:moveTo>
                        <a:cubicBezTo>
                          <a:pt x="484518" y="45263"/>
                          <a:pt x="478346" y="49035"/>
                          <a:pt x="472174" y="52464"/>
                        </a:cubicBezTo>
                        <a:cubicBezTo>
                          <a:pt x="322326" y="65494"/>
                          <a:pt x="170422" y="53150"/>
                          <a:pt x="24346" y="15773"/>
                        </a:cubicBezTo>
                        <a:cubicBezTo>
                          <a:pt x="16459" y="10630"/>
                          <a:pt x="8230" y="5144"/>
                          <a:pt x="0" y="0"/>
                        </a:cubicBezTo>
                        <a:cubicBezTo>
                          <a:pt x="29833" y="8573"/>
                          <a:pt x="59665" y="15773"/>
                          <a:pt x="90183" y="21945"/>
                        </a:cubicBezTo>
                        <a:cubicBezTo>
                          <a:pt x="221857" y="49035"/>
                          <a:pt x="357302" y="55207"/>
                          <a:pt x="490690" y="4149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4251" name="Google Shape;4251;p19"/>
                <p:cNvSpPr/>
                <p:nvPr/>
              </p:nvSpPr>
              <p:spPr>
                <a:xfrm>
                  <a:off x="6474904" y="2035023"/>
                  <a:ext cx="879538" cy="5869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9538" h="586904" extrusionOk="0">
                      <a:moveTo>
                        <a:pt x="869937" y="82042"/>
                      </a:moveTo>
                      <a:cubicBezTo>
                        <a:pt x="868566" y="84099"/>
                        <a:pt x="866851" y="86499"/>
                        <a:pt x="865137" y="88557"/>
                      </a:cubicBezTo>
                      <a:cubicBezTo>
                        <a:pt x="861365" y="93014"/>
                        <a:pt x="856907" y="97472"/>
                        <a:pt x="852449" y="101587"/>
                      </a:cubicBezTo>
                      <a:cubicBezTo>
                        <a:pt x="845249" y="108102"/>
                        <a:pt x="837019" y="114274"/>
                        <a:pt x="828104" y="120446"/>
                      </a:cubicBezTo>
                      <a:cubicBezTo>
                        <a:pt x="827418" y="120789"/>
                        <a:pt x="826732" y="121475"/>
                        <a:pt x="826046" y="121818"/>
                      </a:cubicBezTo>
                      <a:cubicBezTo>
                        <a:pt x="821931" y="124904"/>
                        <a:pt x="817474" y="127647"/>
                        <a:pt x="813016" y="130733"/>
                      </a:cubicBezTo>
                      <a:cubicBezTo>
                        <a:pt x="792442" y="144792"/>
                        <a:pt x="772211" y="158165"/>
                        <a:pt x="760209" y="173939"/>
                      </a:cubicBezTo>
                      <a:cubicBezTo>
                        <a:pt x="741007" y="198628"/>
                        <a:pt x="724548" y="225374"/>
                        <a:pt x="708774" y="252806"/>
                      </a:cubicBezTo>
                      <a:cubicBezTo>
                        <a:pt x="708774" y="252806"/>
                        <a:pt x="708774" y="252806"/>
                        <a:pt x="708774" y="252806"/>
                      </a:cubicBezTo>
                      <a:cubicBezTo>
                        <a:pt x="702602" y="263779"/>
                        <a:pt x="696773" y="274409"/>
                        <a:pt x="690601" y="285381"/>
                      </a:cubicBezTo>
                      <a:cubicBezTo>
                        <a:pt x="645681" y="368363"/>
                        <a:pt x="603847" y="454088"/>
                        <a:pt x="523265" y="507238"/>
                      </a:cubicBezTo>
                      <a:cubicBezTo>
                        <a:pt x="464972" y="545642"/>
                        <a:pt x="398107" y="545985"/>
                        <a:pt x="335699" y="571360"/>
                      </a:cubicBezTo>
                      <a:cubicBezTo>
                        <a:pt x="258890" y="602564"/>
                        <a:pt x="234201" y="581304"/>
                        <a:pt x="158077" y="555587"/>
                      </a:cubicBezTo>
                      <a:cubicBezTo>
                        <a:pt x="148133" y="552158"/>
                        <a:pt x="138875" y="552158"/>
                        <a:pt x="129273" y="551472"/>
                      </a:cubicBezTo>
                      <a:cubicBezTo>
                        <a:pt x="129273" y="551472"/>
                        <a:pt x="129273" y="551472"/>
                        <a:pt x="129273" y="551472"/>
                      </a:cubicBezTo>
                      <a:cubicBezTo>
                        <a:pt x="122072" y="550786"/>
                        <a:pt x="115214" y="549757"/>
                        <a:pt x="108356" y="546671"/>
                      </a:cubicBezTo>
                      <a:cubicBezTo>
                        <a:pt x="105270" y="545300"/>
                        <a:pt x="101841" y="543242"/>
                        <a:pt x="98755" y="540842"/>
                      </a:cubicBezTo>
                      <a:cubicBezTo>
                        <a:pt x="82982" y="528155"/>
                        <a:pt x="76467" y="514439"/>
                        <a:pt x="74409" y="499694"/>
                      </a:cubicBezTo>
                      <a:cubicBezTo>
                        <a:pt x="74066" y="496608"/>
                        <a:pt x="73724" y="493865"/>
                        <a:pt x="73724" y="490778"/>
                      </a:cubicBezTo>
                      <a:cubicBezTo>
                        <a:pt x="73038" y="467461"/>
                        <a:pt x="80239" y="442772"/>
                        <a:pt x="76467" y="419112"/>
                      </a:cubicBezTo>
                      <a:cubicBezTo>
                        <a:pt x="76124" y="417741"/>
                        <a:pt x="75781" y="416026"/>
                        <a:pt x="75781" y="414655"/>
                      </a:cubicBezTo>
                      <a:cubicBezTo>
                        <a:pt x="75438" y="413283"/>
                        <a:pt x="75095" y="411569"/>
                        <a:pt x="74409" y="410197"/>
                      </a:cubicBezTo>
                      <a:cubicBezTo>
                        <a:pt x="71666" y="402996"/>
                        <a:pt x="67208" y="396138"/>
                        <a:pt x="62751" y="389623"/>
                      </a:cubicBezTo>
                      <a:cubicBezTo>
                        <a:pt x="57950" y="382422"/>
                        <a:pt x="53150" y="374878"/>
                        <a:pt x="48349" y="367677"/>
                      </a:cubicBezTo>
                      <a:cubicBezTo>
                        <a:pt x="46634" y="364934"/>
                        <a:pt x="45263" y="362534"/>
                        <a:pt x="43548" y="359791"/>
                      </a:cubicBezTo>
                      <a:cubicBezTo>
                        <a:pt x="35662" y="346760"/>
                        <a:pt x="28118" y="333387"/>
                        <a:pt x="20574" y="319671"/>
                      </a:cubicBezTo>
                      <a:cubicBezTo>
                        <a:pt x="19202" y="316928"/>
                        <a:pt x="17831" y="314185"/>
                        <a:pt x="16116" y="311442"/>
                      </a:cubicBezTo>
                      <a:cubicBezTo>
                        <a:pt x="13373" y="305955"/>
                        <a:pt x="10630" y="300812"/>
                        <a:pt x="7887" y="295325"/>
                      </a:cubicBezTo>
                      <a:cubicBezTo>
                        <a:pt x="2743" y="285038"/>
                        <a:pt x="343" y="274409"/>
                        <a:pt x="0" y="263436"/>
                      </a:cubicBezTo>
                      <a:cubicBezTo>
                        <a:pt x="0" y="258978"/>
                        <a:pt x="0" y="254520"/>
                        <a:pt x="686" y="250063"/>
                      </a:cubicBezTo>
                      <a:cubicBezTo>
                        <a:pt x="8230" y="192112"/>
                        <a:pt x="73381" y="135191"/>
                        <a:pt x="119672" y="112903"/>
                      </a:cubicBezTo>
                      <a:cubicBezTo>
                        <a:pt x="182766" y="82727"/>
                        <a:pt x="254089" y="43637"/>
                        <a:pt x="321983" y="26835"/>
                      </a:cubicBezTo>
                      <a:cubicBezTo>
                        <a:pt x="393306" y="9347"/>
                        <a:pt x="468059" y="18262"/>
                        <a:pt x="541782" y="24777"/>
                      </a:cubicBezTo>
                      <a:cubicBezTo>
                        <a:pt x="567157" y="27178"/>
                        <a:pt x="592531" y="28892"/>
                        <a:pt x="617906" y="29578"/>
                      </a:cubicBezTo>
                      <a:cubicBezTo>
                        <a:pt x="639851" y="30264"/>
                        <a:pt x="661797" y="29578"/>
                        <a:pt x="683400" y="26835"/>
                      </a:cubicBezTo>
                      <a:cubicBezTo>
                        <a:pt x="683400" y="26835"/>
                        <a:pt x="683400" y="26835"/>
                        <a:pt x="683400" y="26835"/>
                      </a:cubicBezTo>
                      <a:cubicBezTo>
                        <a:pt x="697116" y="25463"/>
                        <a:pt x="710489" y="23063"/>
                        <a:pt x="723862" y="19977"/>
                      </a:cubicBezTo>
                      <a:cubicBezTo>
                        <a:pt x="728663" y="18948"/>
                        <a:pt x="733120" y="17576"/>
                        <a:pt x="737921" y="16205"/>
                      </a:cubicBezTo>
                      <a:cubicBezTo>
                        <a:pt x="738264" y="16205"/>
                        <a:pt x="738264" y="16205"/>
                        <a:pt x="738607" y="16205"/>
                      </a:cubicBezTo>
                      <a:lnTo>
                        <a:pt x="738607" y="16205"/>
                      </a:lnTo>
                      <a:cubicBezTo>
                        <a:pt x="739292" y="16205"/>
                        <a:pt x="739978" y="15862"/>
                        <a:pt x="740664" y="15519"/>
                      </a:cubicBezTo>
                      <a:cubicBezTo>
                        <a:pt x="763638" y="8661"/>
                        <a:pt x="803758" y="-2312"/>
                        <a:pt x="834962" y="431"/>
                      </a:cubicBezTo>
                      <a:cubicBezTo>
                        <a:pt x="851421" y="1803"/>
                        <a:pt x="865137" y="6946"/>
                        <a:pt x="873023" y="18262"/>
                      </a:cubicBezTo>
                      <a:cubicBezTo>
                        <a:pt x="875081" y="21348"/>
                        <a:pt x="876795" y="24777"/>
                        <a:pt x="877824" y="28549"/>
                      </a:cubicBezTo>
                      <a:cubicBezTo>
                        <a:pt x="878167" y="29578"/>
                        <a:pt x="878510" y="30607"/>
                        <a:pt x="878510" y="31635"/>
                      </a:cubicBezTo>
                      <a:cubicBezTo>
                        <a:pt x="878510" y="31978"/>
                        <a:pt x="878510" y="31978"/>
                        <a:pt x="878510" y="32321"/>
                      </a:cubicBezTo>
                      <a:cubicBezTo>
                        <a:pt x="879196" y="35064"/>
                        <a:pt x="879539" y="37807"/>
                        <a:pt x="879539" y="40894"/>
                      </a:cubicBezTo>
                      <a:cubicBezTo>
                        <a:pt x="879539" y="42265"/>
                        <a:pt x="879539" y="43980"/>
                        <a:pt x="879539" y="45694"/>
                      </a:cubicBezTo>
                      <a:cubicBezTo>
                        <a:pt x="879539" y="46380"/>
                        <a:pt x="879539" y="47409"/>
                        <a:pt x="879539" y="48094"/>
                      </a:cubicBezTo>
                      <a:cubicBezTo>
                        <a:pt x="879539" y="49466"/>
                        <a:pt x="879196" y="50838"/>
                        <a:pt x="879196" y="52552"/>
                      </a:cubicBezTo>
                      <a:cubicBezTo>
                        <a:pt x="879196" y="53924"/>
                        <a:pt x="878853" y="55295"/>
                        <a:pt x="878510" y="57010"/>
                      </a:cubicBezTo>
                      <a:cubicBezTo>
                        <a:pt x="878510" y="57010"/>
                        <a:pt x="878510" y="57010"/>
                        <a:pt x="878510" y="57010"/>
                      </a:cubicBezTo>
                      <a:cubicBezTo>
                        <a:pt x="878510" y="58039"/>
                        <a:pt x="878167" y="58724"/>
                        <a:pt x="878167" y="59753"/>
                      </a:cubicBezTo>
                      <a:cubicBezTo>
                        <a:pt x="878167" y="59753"/>
                        <a:pt x="878167" y="59753"/>
                        <a:pt x="878167" y="59753"/>
                      </a:cubicBezTo>
                      <a:cubicBezTo>
                        <a:pt x="878167" y="60439"/>
                        <a:pt x="877824" y="61468"/>
                        <a:pt x="877481" y="62496"/>
                      </a:cubicBezTo>
                      <a:cubicBezTo>
                        <a:pt x="877481" y="62839"/>
                        <a:pt x="877481" y="62839"/>
                        <a:pt x="877481" y="63182"/>
                      </a:cubicBezTo>
                      <a:cubicBezTo>
                        <a:pt x="877138" y="69697"/>
                        <a:pt x="874052" y="75869"/>
                        <a:pt x="869937" y="82042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52" name="Google Shape;4252;p19"/>
                <p:cNvSpPr/>
                <p:nvPr/>
              </p:nvSpPr>
              <p:spPr>
                <a:xfrm>
                  <a:off x="6475933" y="2060143"/>
                  <a:ext cx="617905" cy="2383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905" h="238315" extrusionOk="0">
                      <a:moveTo>
                        <a:pt x="541782" y="0"/>
                      </a:moveTo>
                      <a:cubicBezTo>
                        <a:pt x="567156" y="2400"/>
                        <a:pt x="592531" y="4115"/>
                        <a:pt x="617906" y="4801"/>
                      </a:cubicBezTo>
                      <a:cubicBezTo>
                        <a:pt x="389877" y="17831"/>
                        <a:pt x="155676" y="71323"/>
                        <a:pt x="0" y="238316"/>
                      </a:cubicBezTo>
                      <a:cubicBezTo>
                        <a:pt x="0" y="233858"/>
                        <a:pt x="0" y="229400"/>
                        <a:pt x="686" y="224943"/>
                      </a:cubicBezTo>
                      <a:cubicBezTo>
                        <a:pt x="34290" y="190653"/>
                        <a:pt x="72009" y="160477"/>
                        <a:pt x="112814" y="134417"/>
                      </a:cubicBezTo>
                      <a:cubicBezTo>
                        <a:pt x="241401" y="52121"/>
                        <a:pt x="391249" y="14059"/>
                        <a:pt x="54178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53" name="Google Shape;4253;p19"/>
                <p:cNvSpPr/>
                <p:nvPr/>
              </p:nvSpPr>
              <p:spPr>
                <a:xfrm>
                  <a:off x="7159332" y="2051570"/>
                  <a:ext cx="194424" cy="120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424" h="12001" extrusionOk="0">
                      <a:moveTo>
                        <a:pt x="194425" y="12002"/>
                      </a:moveTo>
                      <a:cubicBezTo>
                        <a:pt x="178651" y="11659"/>
                        <a:pt x="163220" y="11316"/>
                        <a:pt x="147447" y="10973"/>
                      </a:cubicBezTo>
                      <a:cubicBezTo>
                        <a:pt x="137846" y="10630"/>
                        <a:pt x="127902" y="10630"/>
                        <a:pt x="117958" y="10287"/>
                      </a:cubicBezTo>
                      <a:cubicBezTo>
                        <a:pt x="95326" y="9944"/>
                        <a:pt x="72009" y="9601"/>
                        <a:pt x="49035" y="9944"/>
                      </a:cubicBezTo>
                      <a:cubicBezTo>
                        <a:pt x="48006" y="9944"/>
                        <a:pt x="46634" y="9944"/>
                        <a:pt x="45606" y="9944"/>
                      </a:cubicBezTo>
                      <a:cubicBezTo>
                        <a:pt x="30518" y="9944"/>
                        <a:pt x="15088" y="10287"/>
                        <a:pt x="0" y="10630"/>
                      </a:cubicBezTo>
                      <a:cubicBezTo>
                        <a:pt x="13716" y="9258"/>
                        <a:pt x="27089" y="6858"/>
                        <a:pt x="40462" y="3772"/>
                      </a:cubicBezTo>
                      <a:cubicBezTo>
                        <a:pt x="38748" y="2400"/>
                        <a:pt x="37033" y="1372"/>
                        <a:pt x="35319" y="0"/>
                      </a:cubicBezTo>
                      <a:cubicBezTo>
                        <a:pt x="41834" y="0"/>
                        <a:pt x="48006" y="0"/>
                        <a:pt x="54521" y="0"/>
                      </a:cubicBezTo>
                      <a:cubicBezTo>
                        <a:pt x="54864" y="0"/>
                        <a:pt x="54864" y="0"/>
                        <a:pt x="54864" y="0"/>
                      </a:cubicBezTo>
                      <a:cubicBezTo>
                        <a:pt x="86068" y="0"/>
                        <a:pt x="117272" y="343"/>
                        <a:pt x="148476" y="686"/>
                      </a:cubicBezTo>
                      <a:cubicBezTo>
                        <a:pt x="162192" y="1029"/>
                        <a:pt x="175565" y="1372"/>
                        <a:pt x="189281" y="1715"/>
                      </a:cubicBezTo>
                      <a:cubicBezTo>
                        <a:pt x="191681" y="4801"/>
                        <a:pt x="193396" y="8230"/>
                        <a:pt x="194425" y="12002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54" name="Google Shape;4254;p19"/>
                <p:cNvSpPr/>
                <p:nvPr/>
              </p:nvSpPr>
              <p:spPr>
                <a:xfrm>
                  <a:off x="6491706" y="2066658"/>
                  <a:ext cx="863765" cy="2876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3765" h="287692" extrusionOk="0">
                      <a:moveTo>
                        <a:pt x="863765" y="9258"/>
                      </a:moveTo>
                      <a:cubicBezTo>
                        <a:pt x="828104" y="18516"/>
                        <a:pt x="792442" y="27775"/>
                        <a:pt x="756780" y="37033"/>
                      </a:cubicBezTo>
                      <a:cubicBezTo>
                        <a:pt x="600418" y="77838"/>
                        <a:pt x="443369" y="116586"/>
                        <a:pt x="287693" y="159449"/>
                      </a:cubicBezTo>
                      <a:cubicBezTo>
                        <a:pt x="188252" y="186881"/>
                        <a:pt x="84353" y="221856"/>
                        <a:pt x="4457" y="287693"/>
                      </a:cubicBezTo>
                      <a:cubicBezTo>
                        <a:pt x="3086" y="284950"/>
                        <a:pt x="1715" y="282207"/>
                        <a:pt x="0" y="279464"/>
                      </a:cubicBezTo>
                      <a:cubicBezTo>
                        <a:pt x="30518" y="254775"/>
                        <a:pt x="64465" y="233858"/>
                        <a:pt x="100469" y="216370"/>
                      </a:cubicBezTo>
                      <a:cubicBezTo>
                        <a:pt x="159791" y="187566"/>
                        <a:pt x="222885" y="168021"/>
                        <a:pt x="286322" y="150533"/>
                      </a:cubicBezTo>
                      <a:cubicBezTo>
                        <a:pt x="366217" y="128588"/>
                        <a:pt x="446456" y="108356"/>
                        <a:pt x="527037" y="87440"/>
                      </a:cubicBezTo>
                      <a:cubicBezTo>
                        <a:pt x="638822" y="58293"/>
                        <a:pt x="750951" y="29147"/>
                        <a:pt x="862736" y="0"/>
                      </a:cubicBezTo>
                      <a:cubicBezTo>
                        <a:pt x="863422" y="3086"/>
                        <a:pt x="863765" y="6172"/>
                        <a:pt x="863765" y="9258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55" name="Google Shape;4255;p19"/>
                <p:cNvSpPr/>
                <p:nvPr/>
              </p:nvSpPr>
              <p:spPr>
                <a:xfrm>
                  <a:off x="6519481" y="2087918"/>
                  <a:ext cx="835990" cy="3147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5990" h="314782" extrusionOk="0">
                      <a:moveTo>
                        <a:pt x="833933" y="9601"/>
                      </a:moveTo>
                      <a:cubicBezTo>
                        <a:pt x="832904" y="9944"/>
                        <a:pt x="831875" y="10287"/>
                        <a:pt x="831190" y="10287"/>
                      </a:cubicBezTo>
                      <a:cubicBezTo>
                        <a:pt x="825017" y="12002"/>
                        <a:pt x="819188" y="13716"/>
                        <a:pt x="813359" y="15431"/>
                      </a:cubicBezTo>
                      <a:cubicBezTo>
                        <a:pt x="783184" y="24003"/>
                        <a:pt x="753008" y="32232"/>
                        <a:pt x="723176" y="40805"/>
                      </a:cubicBezTo>
                      <a:cubicBezTo>
                        <a:pt x="579844" y="80924"/>
                        <a:pt x="434454" y="117272"/>
                        <a:pt x="293865" y="166649"/>
                      </a:cubicBezTo>
                      <a:cubicBezTo>
                        <a:pt x="190995" y="202654"/>
                        <a:pt x="90869" y="248603"/>
                        <a:pt x="4801" y="314782"/>
                      </a:cubicBezTo>
                      <a:cubicBezTo>
                        <a:pt x="3086" y="312039"/>
                        <a:pt x="1715" y="309639"/>
                        <a:pt x="0" y="306896"/>
                      </a:cubicBezTo>
                      <a:cubicBezTo>
                        <a:pt x="38405" y="277406"/>
                        <a:pt x="79553" y="251688"/>
                        <a:pt x="122758" y="229400"/>
                      </a:cubicBezTo>
                      <a:cubicBezTo>
                        <a:pt x="242773" y="167335"/>
                        <a:pt x="373418" y="129616"/>
                        <a:pt x="503034" y="93269"/>
                      </a:cubicBezTo>
                      <a:cubicBezTo>
                        <a:pt x="611048" y="62751"/>
                        <a:pt x="719061" y="32576"/>
                        <a:pt x="826732" y="2400"/>
                      </a:cubicBezTo>
                      <a:cubicBezTo>
                        <a:pt x="828446" y="1715"/>
                        <a:pt x="830504" y="1371"/>
                        <a:pt x="832218" y="1029"/>
                      </a:cubicBezTo>
                      <a:cubicBezTo>
                        <a:pt x="833590" y="686"/>
                        <a:pt x="834962" y="343"/>
                        <a:pt x="835990" y="0"/>
                      </a:cubicBezTo>
                      <a:cubicBezTo>
                        <a:pt x="835990" y="1371"/>
                        <a:pt x="835647" y="2743"/>
                        <a:pt x="835304" y="4458"/>
                      </a:cubicBezTo>
                      <a:cubicBezTo>
                        <a:pt x="835304" y="4458"/>
                        <a:pt x="835304" y="4458"/>
                        <a:pt x="835304" y="4458"/>
                      </a:cubicBezTo>
                      <a:cubicBezTo>
                        <a:pt x="835647" y="5144"/>
                        <a:pt x="835304" y="6172"/>
                        <a:pt x="834962" y="7201"/>
                      </a:cubicBezTo>
                      <a:cubicBezTo>
                        <a:pt x="834962" y="7201"/>
                        <a:pt x="834962" y="7201"/>
                        <a:pt x="834962" y="7201"/>
                      </a:cubicBezTo>
                      <a:cubicBezTo>
                        <a:pt x="834619" y="7544"/>
                        <a:pt x="834276" y="8573"/>
                        <a:pt x="833933" y="960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56" name="Google Shape;4256;p19"/>
                <p:cNvSpPr/>
                <p:nvPr/>
              </p:nvSpPr>
              <p:spPr>
                <a:xfrm>
                  <a:off x="6549656" y="2123579"/>
                  <a:ext cx="790384" cy="3305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0384" h="330555" extrusionOk="0">
                      <a:moveTo>
                        <a:pt x="790385" y="0"/>
                      </a:moveTo>
                      <a:cubicBezTo>
                        <a:pt x="780440" y="12002"/>
                        <a:pt x="766038" y="22974"/>
                        <a:pt x="751294" y="33604"/>
                      </a:cubicBezTo>
                      <a:cubicBezTo>
                        <a:pt x="742035" y="39091"/>
                        <a:pt x="732434" y="43891"/>
                        <a:pt x="722833" y="49035"/>
                      </a:cubicBezTo>
                      <a:cubicBezTo>
                        <a:pt x="713918" y="53835"/>
                        <a:pt x="704660" y="58293"/>
                        <a:pt x="695744" y="62751"/>
                      </a:cubicBezTo>
                      <a:cubicBezTo>
                        <a:pt x="693344" y="63780"/>
                        <a:pt x="691286" y="65151"/>
                        <a:pt x="688886" y="66180"/>
                      </a:cubicBezTo>
                      <a:cubicBezTo>
                        <a:pt x="468401" y="175222"/>
                        <a:pt x="227685" y="234201"/>
                        <a:pt x="2057" y="330556"/>
                      </a:cubicBezTo>
                      <a:cubicBezTo>
                        <a:pt x="1715" y="329184"/>
                        <a:pt x="1371" y="327470"/>
                        <a:pt x="1371" y="326098"/>
                      </a:cubicBezTo>
                      <a:cubicBezTo>
                        <a:pt x="1028" y="324726"/>
                        <a:pt x="686" y="323012"/>
                        <a:pt x="0" y="321640"/>
                      </a:cubicBezTo>
                      <a:cubicBezTo>
                        <a:pt x="45948" y="301752"/>
                        <a:pt x="92583" y="283578"/>
                        <a:pt x="139560" y="266433"/>
                      </a:cubicBezTo>
                      <a:cubicBezTo>
                        <a:pt x="332956" y="195110"/>
                        <a:pt x="535610" y="137160"/>
                        <a:pt x="718376" y="40805"/>
                      </a:cubicBezTo>
                      <a:cubicBezTo>
                        <a:pt x="729691" y="34976"/>
                        <a:pt x="740664" y="28804"/>
                        <a:pt x="751637" y="22632"/>
                      </a:cubicBezTo>
                      <a:cubicBezTo>
                        <a:pt x="765010" y="15088"/>
                        <a:pt x="777697" y="7544"/>
                        <a:pt x="79038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57" name="Google Shape;4257;p19"/>
                <p:cNvSpPr/>
                <p:nvPr/>
              </p:nvSpPr>
              <p:spPr>
                <a:xfrm>
                  <a:off x="6548970" y="2088261"/>
                  <a:ext cx="805815" cy="4464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815" h="446455" extrusionOk="0">
                      <a:moveTo>
                        <a:pt x="805129" y="6515"/>
                      </a:moveTo>
                      <a:cubicBezTo>
                        <a:pt x="805129" y="6515"/>
                        <a:pt x="805129" y="6515"/>
                        <a:pt x="805129" y="6515"/>
                      </a:cubicBezTo>
                      <a:cubicBezTo>
                        <a:pt x="804787" y="6858"/>
                        <a:pt x="804787" y="6858"/>
                        <a:pt x="804443" y="7201"/>
                      </a:cubicBezTo>
                      <a:cubicBezTo>
                        <a:pt x="803415" y="8230"/>
                        <a:pt x="802729" y="9258"/>
                        <a:pt x="801358" y="9944"/>
                      </a:cubicBezTo>
                      <a:cubicBezTo>
                        <a:pt x="785241" y="26060"/>
                        <a:pt x="769125" y="42177"/>
                        <a:pt x="752323" y="57607"/>
                      </a:cubicBezTo>
                      <a:cubicBezTo>
                        <a:pt x="742721" y="66523"/>
                        <a:pt x="733120" y="75438"/>
                        <a:pt x="723519" y="84010"/>
                      </a:cubicBezTo>
                      <a:cubicBezTo>
                        <a:pt x="695401" y="109042"/>
                        <a:pt x="666598" y="132702"/>
                        <a:pt x="636766" y="155677"/>
                      </a:cubicBezTo>
                      <a:cubicBezTo>
                        <a:pt x="449542" y="298666"/>
                        <a:pt x="230772" y="398793"/>
                        <a:pt x="686" y="446456"/>
                      </a:cubicBezTo>
                      <a:cubicBezTo>
                        <a:pt x="343" y="443370"/>
                        <a:pt x="0" y="440627"/>
                        <a:pt x="0" y="437540"/>
                      </a:cubicBezTo>
                      <a:cubicBezTo>
                        <a:pt x="44234" y="428282"/>
                        <a:pt x="88126" y="417309"/>
                        <a:pt x="131674" y="404279"/>
                      </a:cubicBezTo>
                      <a:cubicBezTo>
                        <a:pt x="336042" y="342557"/>
                        <a:pt x="527038" y="239001"/>
                        <a:pt x="689915" y="101155"/>
                      </a:cubicBezTo>
                      <a:cubicBezTo>
                        <a:pt x="699859" y="92926"/>
                        <a:pt x="709803" y="84353"/>
                        <a:pt x="719404" y="75781"/>
                      </a:cubicBezTo>
                      <a:cubicBezTo>
                        <a:pt x="741693" y="56236"/>
                        <a:pt x="762953" y="36004"/>
                        <a:pt x="783869" y="14745"/>
                      </a:cubicBezTo>
                      <a:cubicBezTo>
                        <a:pt x="788327" y="10630"/>
                        <a:pt x="792442" y="6172"/>
                        <a:pt x="796900" y="1714"/>
                      </a:cubicBezTo>
                      <a:cubicBezTo>
                        <a:pt x="796900" y="1714"/>
                        <a:pt x="797243" y="1372"/>
                        <a:pt x="797243" y="1372"/>
                      </a:cubicBezTo>
                      <a:cubicBezTo>
                        <a:pt x="798614" y="0"/>
                        <a:pt x="800672" y="-343"/>
                        <a:pt x="802386" y="343"/>
                      </a:cubicBezTo>
                      <a:cubicBezTo>
                        <a:pt x="804101" y="686"/>
                        <a:pt x="805129" y="2057"/>
                        <a:pt x="805815" y="3429"/>
                      </a:cubicBezTo>
                      <a:cubicBezTo>
                        <a:pt x="805815" y="3429"/>
                        <a:pt x="805815" y="3429"/>
                        <a:pt x="805815" y="3429"/>
                      </a:cubicBezTo>
                      <a:cubicBezTo>
                        <a:pt x="805815" y="4458"/>
                        <a:pt x="805815" y="5486"/>
                        <a:pt x="805129" y="651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58" name="Google Shape;4258;p19"/>
                <p:cNvSpPr/>
                <p:nvPr/>
              </p:nvSpPr>
              <p:spPr>
                <a:xfrm>
                  <a:off x="6583260" y="2288171"/>
                  <a:ext cx="600417" cy="2986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417" h="298666" extrusionOk="0">
                      <a:moveTo>
                        <a:pt x="600418" y="0"/>
                      </a:moveTo>
                      <a:cubicBezTo>
                        <a:pt x="594246" y="10973"/>
                        <a:pt x="588416" y="21603"/>
                        <a:pt x="582244" y="32576"/>
                      </a:cubicBezTo>
                      <a:cubicBezTo>
                        <a:pt x="435483" y="181051"/>
                        <a:pt x="226314" y="254432"/>
                        <a:pt x="20917" y="298666"/>
                      </a:cubicBezTo>
                      <a:cubicBezTo>
                        <a:pt x="20917" y="298666"/>
                        <a:pt x="20917" y="298666"/>
                        <a:pt x="20917" y="298666"/>
                      </a:cubicBezTo>
                      <a:cubicBezTo>
                        <a:pt x="13716" y="297980"/>
                        <a:pt x="6858" y="296952"/>
                        <a:pt x="0" y="293865"/>
                      </a:cubicBezTo>
                      <a:cubicBezTo>
                        <a:pt x="221857" y="247917"/>
                        <a:pt x="449885" y="169736"/>
                        <a:pt x="60041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59" name="Google Shape;4259;p19"/>
                <p:cNvSpPr/>
                <p:nvPr/>
              </p:nvSpPr>
              <p:spPr>
                <a:xfrm>
                  <a:off x="6576745" y="1452867"/>
                  <a:ext cx="457085" cy="5503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085" h="550354" extrusionOk="0">
                      <a:moveTo>
                        <a:pt x="457086" y="550355"/>
                      </a:moveTo>
                      <a:cubicBezTo>
                        <a:pt x="437884" y="546583"/>
                        <a:pt x="418681" y="543154"/>
                        <a:pt x="399822" y="539382"/>
                      </a:cubicBezTo>
                      <a:lnTo>
                        <a:pt x="399822" y="539382"/>
                      </a:lnTo>
                      <a:cubicBezTo>
                        <a:pt x="319583" y="508178"/>
                        <a:pt x="243802" y="467715"/>
                        <a:pt x="198196" y="393306"/>
                      </a:cubicBezTo>
                      <a:cubicBezTo>
                        <a:pt x="176594" y="358331"/>
                        <a:pt x="163906" y="318897"/>
                        <a:pt x="149505" y="280492"/>
                      </a:cubicBezTo>
                      <a:cubicBezTo>
                        <a:pt x="134760" y="241059"/>
                        <a:pt x="117615" y="202654"/>
                        <a:pt x="98413" y="164935"/>
                      </a:cubicBezTo>
                      <a:cubicBezTo>
                        <a:pt x="69952" y="109385"/>
                        <a:pt x="37033" y="56579"/>
                        <a:pt x="0" y="6515"/>
                      </a:cubicBezTo>
                      <a:cubicBezTo>
                        <a:pt x="2058" y="4115"/>
                        <a:pt x="4458" y="2057"/>
                        <a:pt x="6858" y="0"/>
                      </a:cubicBezTo>
                      <a:cubicBezTo>
                        <a:pt x="47663" y="55207"/>
                        <a:pt x="83668" y="113843"/>
                        <a:pt x="114186" y="175222"/>
                      </a:cubicBezTo>
                      <a:cubicBezTo>
                        <a:pt x="133388" y="214313"/>
                        <a:pt x="149848" y="254432"/>
                        <a:pt x="164935" y="294894"/>
                      </a:cubicBezTo>
                      <a:cubicBezTo>
                        <a:pt x="179680" y="335013"/>
                        <a:pt x="194767" y="375132"/>
                        <a:pt x="220828" y="409422"/>
                      </a:cubicBezTo>
                      <a:cubicBezTo>
                        <a:pt x="264376" y="466687"/>
                        <a:pt x="329870" y="500291"/>
                        <a:pt x="395364" y="526694"/>
                      </a:cubicBezTo>
                      <a:cubicBezTo>
                        <a:pt x="415252" y="535267"/>
                        <a:pt x="435826" y="542811"/>
                        <a:pt x="457086" y="55035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60" name="Google Shape;4260;p19"/>
                <p:cNvSpPr/>
                <p:nvPr/>
              </p:nvSpPr>
              <p:spPr>
                <a:xfrm>
                  <a:off x="6637439" y="1432979"/>
                  <a:ext cx="667283" cy="6818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7283" h="681813" extrusionOk="0">
                      <a:moveTo>
                        <a:pt x="667283" y="681685"/>
                      </a:moveTo>
                      <a:cubicBezTo>
                        <a:pt x="663169" y="682028"/>
                        <a:pt x="659054" y="681685"/>
                        <a:pt x="654596" y="680657"/>
                      </a:cubicBezTo>
                      <a:cubicBezTo>
                        <a:pt x="613448" y="630936"/>
                        <a:pt x="558584" y="593903"/>
                        <a:pt x="499948" y="565785"/>
                      </a:cubicBezTo>
                      <a:cubicBezTo>
                        <a:pt x="434111" y="534238"/>
                        <a:pt x="360731" y="520865"/>
                        <a:pt x="296609" y="486575"/>
                      </a:cubicBezTo>
                      <a:cubicBezTo>
                        <a:pt x="234887" y="453657"/>
                        <a:pt x="205397" y="398793"/>
                        <a:pt x="181737" y="335699"/>
                      </a:cubicBezTo>
                      <a:cubicBezTo>
                        <a:pt x="136131" y="215341"/>
                        <a:pt x="77153" y="103213"/>
                        <a:pt x="0" y="1715"/>
                      </a:cubicBezTo>
                      <a:cubicBezTo>
                        <a:pt x="3429" y="1372"/>
                        <a:pt x="6858" y="686"/>
                        <a:pt x="10287" y="0"/>
                      </a:cubicBezTo>
                      <a:cubicBezTo>
                        <a:pt x="45605" y="46292"/>
                        <a:pt x="77495" y="94640"/>
                        <a:pt x="105613" y="145733"/>
                      </a:cubicBezTo>
                      <a:cubicBezTo>
                        <a:pt x="142646" y="212255"/>
                        <a:pt x="169393" y="282207"/>
                        <a:pt x="197853" y="352501"/>
                      </a:cubicBezTo>
                      <a:cubicBezTo>
                        <a:pt x="212255" y="388163"/>
                        <a:pt x="230086" y="423824"/>
                        <a:pt x="258890" y="450228"/>
                      </a:cubicBezTo>
                      <a:cubicBezTo>
                        <a:pt x="289408" y="477660"/>
                        <a:pt x="328155" y="492747"/>
                        <a:pt x="366217" y="505778"/>
                      </a:cubicBezTo>
                      <a:cubicBezTo>
                        <a:pt x="478346" y="543497"/>
                        <a:pt x="593903" y="588074"/>
                        <a:pt x="667283" y="68168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61" name="Google Shape;4261;p19"/>
                <p:cNvSpPr/>
                <p:nvPr/>
              </p:nvSpPr>
              <p:spPr>
                <a:xfrm>
                  <a:off x="6690245" y="1407261"/>
                  <a:ext cx="637107" cy="7056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7107" h="705688" extrusionOk="0">
                      <a:moveTo>
                        <a:pt x="637108" y="703288"/>
                      </a:moveTo>
                      <a:cubicBezTo>
                        <a:pt x="634365" y="704317"/>
                        <a:pt x="631622" y="705002"/>
                        <a:pt x="628535" y="705688"/>
                      </a:cubicBezTo>
                      <a:cubicBezTo>
                        <a:pt x="605561" y="673799"/>
                        <a:pt x="580872" y="643623"/>
                        <a:pt x="554126" y="614820"/>
                      </a:cubicBezTo>
                      <a:cubicBezTo>
                        <a:pt x="503720" y="560299"/>
                        <a:pt x="446456" y="514350"/>
                        <a:pt x="389192" y="467373"/>
                      </a:cubicBezTo>
                      <a:cubicBezTo>
                        <a:pt x="332613" y="420395"/>
                        <a:pt x="281178" y="369989"/>
                        <a:pt x="234887" y="312725"/>
                      </a:cubicBezTo>
                      <a:cubicBezTo>
                        <a:pt x="153962" y="212941"/>
                        <a:pt x="77153" y="109385"/>
                        <a:pt x="0" y="6515"/>
                      </a:cubicBezTo>
                      <a:cubicBezTo>
                        <a:pt x="2400" y="4458"/>
                        <a:pt x="4800" y="2400"/>
                        <a:pt x="6858" y="0"/>
                      </a:cubicBezTo>
                      <a:cubicBezTo>
                        <a:pt x="45605" y="50749"/>
                        <a:pt x="84353" y="101498"/>
                        <a:pt x="122758" y="152591"/>
                      </a:cubicBezTo>
                      <a:cubicBezTo>
                        <a:pt x="170078" y="214655"/>
                        <a:pt x="215684" y="278092"/>
                        <a:pt x="266776" y="337071"/>
                      </a:cubicBezTo>
                      <a:cubicBezTo>
                        <a:pt x="317868" y="396392"/>
                        <a:pt x="376847" y="445427"/>
                        <a:pt x="437198" y="494805"/>
                      </a:cubicBezTo>
                      <a:cubicBezTo>
                        <a:pt x="512636" y="556870"/>
                        <a:pt x="580187" y="625450"/>
                        <a:pt x="637108" y="703288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62" name="Google Shape;4262;p19"/>
                <p:cNvSpPr/>
                <p:nvPr/>
              </p:nvSpPr>
              <p:spPr>
                <a:xfrm>
                  <a:off x="6727278" y="1358912"/>
                  <a:ext cx="621677" cy="7440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677" h="744093" extrusionOk="0">
                      <a:moveTo>
                        <a:pt x="621678" y="737578"/>
                      </a:moveTo>
                      <a:cubicBezTo>
                        <a:pt x="619963" y="739978"/>
                        <a:pt x="617563" y="742036"/>
                        <a:pt x="615163" y="744093"/>
                      </a:cubicBezTo>
                      <a:cubicBezTo>
                        <a:pt x="596303" y="713232"/>
                        <a:pt x="577101" y="682714"/>
                        <a:pt x="557213" y="652539"/>
                      </a:cubicBezTo>
                      <a:cubicBezTo>
                        <a:pt x="400507" y="414566"/>
                        <a:pt x="212941" y="197510"/>
                        <a:pt x="0" y="7887"/>
                      </a:cubicBezTo>
                      <a:cubicBezTo>
                        <a:pt x="1715" y="5144"/>
                        <a:pt x="3429" y="2743"/>
                        <a:pt x="4801" y="0"/>
                      </a:cubicBezTo>
                      <a:cubicBezTo>
                        <a:pt x="52807" y="42863"/>
                        <a:pt x="99784" y="87097"/>
                        <a:pt x="145733" y="132702"/>
                      </a:cubicBezTo>
                      <a:cubicBezTo>
                        <a:pt x="327470" y="314782"/>
                        <a:pt x="487261" y="518122"/>
                        <a:pt x="621678" y="737578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63" name="Google Shape;4263;p19"/>
                <p:cNvSpPr/>
                <p:nvPr/>
              </p:nvSpPr>
              <p:spPr>
                <a:xfrm>
                  <a:off x="6746138" y="1330452"/>
                  <a:ext cx="498576" cy="4673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8576" h="467372" extrusionOk="0">
                      <a:moveTo>
                        <a:pt x="498577" y="467373"/>
                      </a:moveTo>
                      <a:cubicBezTo>
                        <a:pt x="360731" y="288036"/>
                        <a:pt x="182766" y="140932"/>
                        <a:pt x="0" y="7544"/>
                      </a:cubicBezTo>
                      <a:cubicBezTo>
                        <a:pt x="1029" y="6172"/>
                        <a:pt x="2057" y="4458"/>
                        <a:pt x="3086" y="3086"/>
                      </a:cubicBezTo>
                      <a:cubicBezTo>
                        <a:pt x="3772" y="2057"/>
                        <a:pt x="4458" y="1029"/>
                        <a:pt x="5486" y="0"/>
                      </a:cubicBezTo>
                      <a:cubicBezTo>
                        <a:pt x="66523" y="44577"/>
                        <a:pt x="126530" y="90183"/>
                        <a:pt x="184823" y="138189"/>
                      </a:cubicBezTo>
                      <a:cubicBezTo>
                        <a:pt x="296951" y="230429"/>
                        <a:pt x="403936" y="333299"/>
                        <a:pt x="494119" y="447827"/>
                      </a:cubicBezTo>
                      <a:cubicBezTo>
                        <a:pt x="494119" y="447827"/>
                        <a:pt x="494119" y="447827"/>
                        <a:pt x="494119" y="447827"/>
                      </a:cubicBezTo>
                      <a:cubicBezTo>
                        <a:pt x="495491" y="454343"/>
                        <a:pt x="496862" y="460858"/>
                        <a:pt x="498577" y="467373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4264" name="Google Shape;4264;p19"/>
              <p:cNvSpPr/>
              <p:nvPr/>
            </p:nvSpPr>
            <p:spPr>
              <a:xfrm>
                <a:off x="7173938" y="1976674"/>
                <a:ext cx="306425" cy="255358"/>
              </a:xfrm>
              <a:custGeom>
                <a:avLst/>
                <a:gdLst/>
                <a:ahLst/>
                <a:cxnLst/>
                <a:rect l="l" t="t" r="r" b="b"/>
                <a:pathLst>
                  <a:path w="306425" h="255358" extrusionOk="0">
                    <a:moveTo>
                      <a:pt x="302920" y="127703"/>
                    </a:moveTo>
                    <a:cubicBezTo>
                      <a:pt x="296748" y="135246"/>
                      <a:pt x="286118" y="137647"/>
                      <a:pt x="276516" y="139018"/>
                    </a:cubicBezTo>
                    <a:cubicBezTo>
                      <a:pt x="266915" y="140390"/>
                      <a:pt x="256285" y="141076"/>
                      <a:pt x="248399" y="146562"/>
                    </a:cubicBezTo>
                    <a:cubicBezTo>
                      <a:pt x="248056" y="146905"/>
                      <a:pt x="247713" y="147248"/>
                      <a:pt x="247027" y="147591"/>
                    </a:cubicBezTo>
                    <a:cubicBezTo>
                      <a:pt x="244970" y="149305"/>
                      <a:pt x="243598" y="151020"/>
                      <a:pt x="243255" y="153420"/>
                    </a:cubicBezTo>
                    <a:cubicBezTo>
                      <a:pt x="242912" y="157878"/>
                      <a:pt x="247027" y="161307"/>
                      <a:pt x="250456" y="164050"/>
                    </a:cubicBezTo>
                    <a:cubicBezTo>
                      <a:pt x="253199" y="166107"/>
                      <a:pt x="255600" y="167479"/>
                      <a:pt x="258000" y="168851"/>
                    </a:cubicBezTo>
                    <a:cubicBezTo>
                      <a:pt x="265887" y="173994"/>
                      <a:pt x="271030" y="177423"/>
                      <a:pt x="269658" y="189082"/>
                    </a:cubicBezTo>
                    <a:cubicBezTo>
                      <a:pt x="269658" y="189767"/>
                      <a:pt x="269316" y="190453"/>
                      <a:pt x="269316" y="190796"/>
                    </a:cubicBezTo>
                    <a:cubicBezTo>
                      <a:pt x="268973" y="192854"/>
                      <a:pt x="267944" y="195254"/>
                      <a:pt x="266915" y="197311"/>
                    </a:cubicBezTo>
                    <a:cubicBezTo>
                      <a:pt x="263486" y="203826"/>
                      <a:pt x="256971" y="208627"/>
                      <a:pt x="250113" y="209313"/>
                    </a:cubicBezTo>
                    <a:cubicBezTo>
                      <a:pt x="238112" y="210341"/>
                      <a:pt x="227139" y="198683"/>
                      <a:pt x="215137" y="201426"/>
                    </a:cubicBezTo>
                    <a:cubicBezTo>
                      <a:pt x="192163" y="206570"/>
                      <a:pt x="202793" y="240517"/>
                      <a:pt x="186677" y="249775"/>
                    </a:cubicBezTo>
                    <a:cubicBezTo>
                      <a:pt x="154444" y="268977"/>
                      <a:pt x="146900" y="234344"/>
                      <a:pt x="133527" y="211027"/>
                    </a:cubicBezTo>
                    <a:cubicBezTo>
                      <a:pt x="133184" y="210341"/>
                      <a:pt x="132841" y="209656"/>
                      <a:pt x="132498" y="209313"/>
                    </a:cubicBezTo>
                    <a:cubicBezTo>
                      <a:pt x="131127" y="200054"/>
                      <a:pt x="130098" y="189425"/>
                      <a:pt x="129412" y="178795"/>
                    </a:cubicBezTo>
                    <a:cubicBezTo>
                      <a:pt x="128727" y="179138"/>
                      <a:pt x="128041" y="179823"/>
                      <a:pt x="127355" y="180166"/>
                    </a:cubicBezTo>
                    <a:cubicBezTo>
                      <a:pt x="123240" y="183252"/>
                      <a:pt x="118782" y="185996"/>
                      <a:pt x="114325" y="189082"/>
                    </a:cubicBezTo>
                    <a:cubicBezTo>
                      <a:pt x="94779" y="179138"/>
                      <a:pt x="82435" y="217885"/>
                      <a:pt x="55003" y="204169"/>
                    </a:cubicBezTo>
                    <a:cubicBezTo>
                      <a:pt x="28257" y="190796"/>
                      <a:pt x="44716" y="163707"/>
                      <a:pt x="26199" y="148277"/>
                    </a:cubicBezTo>
                    <a:cubicBezTo>
                      <a:pt x="-20092" y="110215"/>
                      <a:pt x="3568" y="112272"/>
                      <a:pt x="31343" y="84840"/>
                    </a:cubicBezTo>
                    <a:cubicBezTo>
                      <a:pt x="31686" y="84497"/>
                      <a:pt x="32372" y="83811"/>
                      <a:pt x="32715" y="83468"/>
                    </a:cubicBezTo>
                    <a:cubicBezTo>
                      <a:pt x="35458" y="80725"/>
                      <a:pt x="37858" y="77982"/>
                      <a:pt x="40601" y="74896"/>
                    </a:cubicBezTo>
                    <a:cubicBezTo>
                      <a:pt x="40601" y="74896"/>
                      <a:pt x="40601" y="74896"/>
                      <a:pt x="40601" y="74896"/>
                    </a:cubicBezTo>
                    <a:lnTo>
                      <a:pt x="40601" y="74896"/>
                    </a:lnTo>
                    <a:cubicBezTo>
                      <a:pt x="41630" y="73524"/>
                      <a:pt x="43002" y="72153"/>
                      <a:pt x="44030" y="70438"/>
                    </a:cubicBezTo>
                    <a:cubicBezTo>
                      <a:pt x="56718" y="52950"/>
                      <a:pt x="52946" y="25175"/>
                      <a:pt x="71805" y="11459"/>
                    </a:cubicBezTo>
                    <a:cubicBezTo>
                      <a:pt x="86550" y="830"/>
                      <a:pt x="105409" y="-5000"/>
                      <a:pt x="121526" y="5630"/>
                    </a:cubicBezTo>
                    <a:cubicBezTo>
                      <a:pt x="132156" y="12831"/>
                      <a:pt x="135585" y="23804"/>
                      <a:pt x="141071" y="34091"/>
                    </a:cubicBezTo>
                    <a:cubicBezTo>
                      <a:pt x="144157" y="40263"/>
                      <a:pt x="148272" y="45749"/>
                      <a:pt x="154787" y="49864"/>
                    </a:cubicBezTo>
                    <a:cubicBezTo>
                      <a:pt x="159930" y="52950"/>
                      <a:pt x="166103" y="55008"/>
                      <a:pt x="172275" y="54665"/>
                    </a:cubicBezTo>
                    <a:cubicBezTo>
                      <a:pt x="177418" y="54665"/>
                      <a:pt x="182562" y="52950"/>
                      <a:pt x="186334" y="49178"/>
                    </a:cubicBezTo>
                    <a:cubicBezTo>
                      <a:pt x="198335" y="37863"/>
                      <a:pt x="203822" y="19689"/>
                      <a:pt x="219252" y="12488"/>
                    </a:cubicBezTo>
                    <a:cubicBezTo>
                      <a:pt x="224739" y="9745"/>
                      <a:pt x="231597" y="8716"/>
                      <a:pt x="237083" y="12145"/>
                    </a:cubicBezTo>
                    <a:cubicBezTo>
                      <a:pt x="243941" y="16260"/>
                      <a:pt x="245313" y="25861"/>
                      <a:pt x="243598" y="33748"/>
                    </a:cubicBezTo>
                    <a:cubicBezTo>
                      <a:pt x="241884" y="41635"/>
                      <a:pt x="238455" y="49178"/>
                      <a:pt x="238112" y="57065"/>
                    </a:cubicBezTo>
                    <a:cubicBezTo>
                      <a:pt x="237769" y="63923"/>
                      <a:pt x="241541" y="69410"/>
                      <a:pt x="247027" y="73524"/>
                    </a:cubicBezTo>
                    <a:cubicBezTo>
                      <a:pt x="252856" y="78325"/>
                      <a:pt x="260743" y="81754"/>
                      <a:pt x="268630" y="84497"/>
                    </a:cubicBezTo>
                    <a:cubicBezTo>
                      <a:pt x="276516" y="87583"/>
                      <a:pt x="284403" y="90326"/>
                      <a:pt x="289547" y="93070"/>
                    </a:cubicBezTo>
                    <a:cubicBezTo>
                      <a:pt x="300519" y="98556"/>
                      <a:pt x="312521" y="115701"/>
                      <a:pt x="302920" y="127703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4265" name="Google Shape;4265;p19"/>
              <p:cNvGrpSpPr/>
              <p:nvPr/>
            </p:nvGrpSpPr>
            <p:grpSpPr>
              <a:xfrm>
                <a:off x="7131798" y="1654499"/>
                <a:ext cx="446508" cy="686129"/>
                <a:chOff x="7131798" y="1654499"/>
                <a:chExt cx="446508" cy="686129"/>
              </a:xfrm>
            </p:grpSpPr>
            <p:sp>
              <p:nvSpPr>
                <p:cNvPr id="4266" name="Google Shape;4266;p19"/>
                <p:cNvSpPr/>
                <p:nvPr/>
              </p:nvSpPr>
              <p:spPr>
                <a:xfrm>
                  <a:off x="7381773" y="1654499"/>
                  <a:ext cx="60745" cy="623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45" h="62393" extrusionOk="0">
                      <a:moveTo>
                        <a:pt x="41936" y="2393"/>
                      </a:moveTo>
                      <a:cubicBezTo>
                        <a:pt x="4903" y="-12351"/>
                        <a:pt x="-18415" y="45256"/>
                        <a:pt x="18961" y="60001"/>
                      </a:cubicBezTo>
                      <a:cubicBezTo>
                        <a:pt x="55995" y="74745"/>
                        <a:pt x="78969" y="17138"/>
                        <a:pt x="41936" y="2393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67" name="Google Shape;4267;p19"/>
                <p:cNvSpPr/>
                <p:nvPr/>
              </p:nvSpPr>
              <p:spPr>
                <a:xfrm>
                  <a:off x="7225410" y="1681931"/>
                  <a:ext cx="60745" cy="62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45" h="62496" extrusionOk="0">
                      <a:moveTo>
                        <a:pt x="41936" y="2393"/>
                      </a:moveTo>
                      <a:cubicBezTo>
                        <a:pt x="4903" y="-12351"/>
                        <a:pt x="-18415" y="45256"/>
                        <a:pt x="18961" y="60001"/>
                      </a:cubicBezTo>
                      <a:cubicBezTo>
                        <a:pt x="55994" y="75088"/>
                        <a:pt x="78969" y="17481"/>
                        <a:pt x="41936" y="2393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68" name="Google Shape;4268;p19"/>
                <p:cNvSpPr/>
                <p:nvPr/>
              </p:nvSpPr>
              <p:spPr>
                <a:xfrm>
                  <a:off x="7131798" y="1798517"/>
                  <a:ext cx="60745" cy="62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45" h="62496" extrusionOk="0">
                      <a:moveTo>
                        <a:pt x="41936" y="2393"/>
                      </a:moveTo>
                      <a:cubicBezTo>
                        <a:pt x="4903" y="-12351"/>
                        <a:pt x="-18415" y="45256"/>
                        <a:pt x="18961" y="60000"/>
                      </a:cubicBezTo>
                      <a:cubicBezTo>
                        <a:pt x="55995" y="75088"/>
                        <a:pt x="78969" y="17481"/>
                        <a:pt x="41936" y="2393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69" name="Google Shape;4269;p19"/>
                <p:cNvSpPr/>
                <p:nvPr/>
              </p:nvSpPr>
              <p:spPr>
                <a:xfrm>
                  <a:off x="7291247" y="1902758"/>
                  <a:ext cx="60745" cy="624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45" h="62485" extrusionOk="0">
                      <a:moveTo>
                        <a:pt x="41936" y="2393"/>
                      </a:moveTo>
                      <a:cubicBezTo>
                        <a:pt x="4903" y="-12351"/>
                        <a:pt x="-18415" y="45256"/>
                        <a:pt x="18961" y="60001"/>
                      </a:cubicBezTo>
                      <a:cubicBezTo>
                        <a:pt x="55995" y="75088"/>
                        <a:pt x="78969" y="17138"/>
                        <a:pt x="41936" y="2393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70" name="Google Shape;4270;p19"/>
                <p:cNvSpPr/>
                <p:nvPr/>
              </p:nvSpPr>
              <p:spPr>
                <a:xfrm>
                  <a:off x="7517561" y="1872583"/>
                  <a:ext cx="60745" cy="62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45" h="62496" extrusionOk="0">
                      <a:moveTo>
                        <a:pt x="41936" y="2393"/>
                      </a:moveTo>
                      <a:cubicBezTo>
                        <a:pt x="4903" y="-12351"/>
                        <a:pt x="-18415" y="45256"/>
                        <a:pt x="18961" y="60000"/>
                      </a:cubicBezTo>
                      <a:cubicBezTo>
                        <a:pt x="55995" y="75088"/>
                        <a:pt x="78969" y="17481"/>
                        <a:pt x="41936" y="2393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71" name="Google Shape;4271;p19"/>
                <p:cNvSpPr/>
                <p:nvPr/>
              </p:nvSpPr>
              <p:spPr>
                <a:xfrm>
                  <a:off x="7285418" y="2101298"/>
                  <a:ext cx="60745" cy="62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45" h="62496" extrusionOk="0">
                      <a:moveTo>
                        <a:pt x="41936" y="2393"/>
                      </a:moveTo>
                      <a:cubicBezTo>
                        <a:pt x="4903" y="-12351"/>
                        <a:pt x="-18415" y="45256"/>
                        <a:pt x="18961" y="60000"/>
                      </a:cubicBezTo>
                      <a:cubicBezTo>
                        <a:pt x="55994" y="75088"/>
                        <a:pt x="78969" y="17481"/>
                        <a:pt x="41936" y="2393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72" name="Google Shape;4272;p19"/>
                <p:cNvSpPr/>
                <p:nvPr/>
              </p:nvSpPr>
              <p:spPr>
                <a:xfrm>
                  <a:off x="7187005" y="2062207"/>
                  <a:ext cx="60897" cy="623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97" h="62394" extrusionOk="0">
                      <a:moveTo>
                        <a:pt x="41936" y="2393"/>
                      </a:moveTo>
                      <a:cubicBezTo>
                        <a:pt x="4902" y="-12351"/>
                        <a:pt x="-18415" y="45256"/>
                        <a:pt x="18961" y="60001"/>
                      </a:cubicBezTo>
                      <a:cubicBezTo>
                        <a:pt x="55995" y="74745"/>
                        <a:pt x="79312" y="17138"/>
                        <a:pt x="41936" y="2393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73" name="Google Shape;4273;p19"/>
                <p:cNvSpPr/>
                <p:nvPr/>
              </p:nvSpPr>
              <p:spPr>
                <a:xfrm>
                  <a:off x="7437665" y="2088610"/>
                  <a:ext cx="60896" cy="62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96" h="62496" extrusionOk="0">
                      <a:moveTo>
                        <a:pt x="41936" y="2393"/>
                      </a:moveTo>
                      <a:cubicBezTo>
                        <a:pt x="4902" y="-12351"/>
                        <a:pt x="-18415" y="45256"/>
                        <a:pt x="18961" y="60000"/>
                      </a:cubicBezTo>
                      <a:cubicBezTo>
                        <a:pt x="55994" y="75088"/>
                        <a:pt x="79312" y="17481"/>
                        <a:pt x="41936" y="2393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74" name="Google Shape;4274;p19"/>
                <p:cNvSpPr/>
                <p:nvPr/>
              </p:nvSpPr>
              <p:spPr>
                <a:xfrm>
                  <a:off x="7274788" y="2278234"/>
                  <a:ext cx="60896" cy="623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96" h="62394" extrusionOk="0">
                      <a:moveTo>
                        <a:pt x="41936" y="2393"/>
                      </a:moveTo>
                      <a:cubicBezTo>
                        <a:pt x="4902" y="-12351"/>
                        <a:pt x="-18415" y="45256"/>
                        <a:pt x="18961" y="60001"/>
                      </a:cubicBezTo>
                      <a:cubicBezTo>
                        <a:pt x="55994" y="74745"/>
                        <a:pt x="79312" y="17138"/>
                        <a:pt x="41936" y="2393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75" name="Google Shape;4275;p19"/>
                <p:cNvSpPr/>
                <p:nvPr/>
              </p:nvSpPr>
              <p:spPr>
                <a:xfrm>
                  <a:off x="7345527" y="1695297"/>
                  <a:ext cx="71666" cy="3761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66" h="376161" extrusionOk="0">
                      <a:moveTo>
                        <a:pt x="5144" y="376161"/>
                      </a:moveTo>
                      <a:lnTo>
                        <a:pt x="0" y="372389"/>
                      </a:lnTo>
                      <a:cubicBezTo>
                        <a:pt x="34976" y="323698"/>
                        <a:pt x="52463" y="264376"/>
                        <a:pt x="49721" y="204368"/>
                      </a:cubicBezTo>
                      <a:cubicBezTo>
                        <a:pt x="49034" y="187223"/>
                        <a:pt x="46292" y="169736"/>
                        <a:pt x="43891" y="152933"/>
                      </a:cubicBezTo>
                      <a:cubicBezTo>
                        <a:pt x="41491" y="135788"/>
                        <a:pt x="38747" y="117958"/>
                        <a:pt x="38062" y="100127"/>
                      </a:cubicBezTo>
                      <a:cubicBezTo>
                        <a:pt x="36690" y="70295"/>
                        <a:pt x="40805" y="28804"/>
                        <a:pt x="67208" y="0"/>
                      </a:cubicBezTo>
                      <a:lnTo>
                        <a:pt x="71666" y="4115"/>
                      </a:lnTo>
                      <a:cubicBezTo>
                        <a:pt x="46292" y="31547"/>
                        <a:pt x="42863" y="71323"/>
                        <a:pt x="43891" y="99784"/>
                      </a:cubicBezTo>
                      <a:cubicBezTo>
                        <a:pt x="44577" y="117272"/>
                        <a:pt x="47320" y="134760"/>
                        <a:pt x="49721" y="151905"/>
                      </a:cubicBezTo>
                      <a:cubicBezTo>
                        <a:pt x="52121" y="168707"/>
                        <a:pt x="54864" y="186538"/>
                        <a:pt x="55550" y="204026"/>
                      </a:cubicBezTo>
                      <a:cubicBezTo>
                        <a:pt x="58979" y="265405"/>
                        <a:pt x="40805" y="326441"/>
                        <a:pt x="5144" y="376161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76" name="Google Shape;4276;p19"/>
                <p:cNvSpPr/>
                <p:nvPr/>
              </p:nvSpPr>
              <p:spPr>
                <a:xfrm>
                  <a:off x="7159232" y="1725815"/>
                  <a:ext cx="194182" cy="3401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182" h="340156" extrusionOk="0">
                      <a:moveTo>
                        <a:pt x="194182" y="340157"/>
                      </a:moveTo>
                      <a:lnTo>
                        <a:pt x="183895" y="334671"/>
                      </a:lnTo>
                      <a:cubicBezTo>
                        <a:pt x="173265" y="328841"/>
                        <a:pt x="161950" y="323012"/>
                        <a:pt x="150977" y="317526"/>
                      </a:cubicBezTo>
                      <a:cubicBezTo>
                        <a:pt x="116687" y="300381"/>
                        <a:pt x="81368" y="282550"/>
                        <a:pt x="55994" y="255118"/>
                      </a:cubicBezTo>
                      <a:cubicBezTo>
                        <a:pt x="18617" y="214998"/>
                        <a:pt x="-1614" y="165964"/>
                        <a:pt x="101" y="120358"/>
                      </a:cubicBezTo>
                      <a:lnTo>
                        <a:pt x="6273" y="120701"/>
                      </a:lnTo>
                      <a:cubicBezTo>
                        <a:pt x="4559" y="164592"/>
                        <a:pt x="24104" y="211912"/>
                        <a:pt x="60451" y="251003"/>
                      </a:cubicBezTo>
                      <a:cubicBezTo>
                        <a:pt x="85140" y="277749"/>
                        <a:pt x="120116" y="295237"/>
                        <a:pt x="153720" y="312039"/>
                      </a:cubicBezTo>
                      <a:cubicBezTo>
                        <a:pt x="161264" y="315811"/>
                        <a:pt x="169151" y="319926"/>
                        <a:pt x="177037" y="323698"/>
                      </a:cubicBezTo>
                      <a:cubicBezTo>
                        <a:pt x="148919" y="276720"/>
                        <a:pt x="120459" y="228029"/>
                        <a:pt x="102285" y="175565"/>
                      </a:cubicBezTo>
                      <a:cubicBezTo>
                        <a:pt x="87197" y="131331"/>
                        <a:pt x="73481" y="65151"/>
                        <a:pt x="93713" y="0"/>
                      </a:cubicBezTo>
                      <a:lnTo>
                        <a:pt x="99542" y="1715"/>
                      </a:lnTo>
                      <a:cubicBezTo>
                        <a:pt x="79654" y="65151"/>
                        <a:pt x="93027" y="130302"/>
                        <a:pt x="108114" y="173508"/>
                      </a:cubicBezTo>
                      <a:cubicBezTo>
                        <a:pt x="127317" y="229400"/>
                        <a:pt x="158178" y="280492"/>
                        <a:pt x="188010" y="330213"/>
                      </a:cubicBezTo>
                      <a:lnTo>
                        <a:pt x="194182" y="340157"/>
                      </a:ln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77" name="Google Shape;4277;p19"/>
                <p:cNvSpPr/>
                <p:nvPr/>
              </p:nvSpPr>
              <p:spPr>
                <a:xfrm>
                  <a:off x="7323924" y="1946643"/>
                  <a:ext cx="30533" cy="1224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33" h="122415" extrusionOk="0">
                      <a:moveTo>
                        <a:pt x="19546" y="120701"/>
                      </a:moveTo>
                      <a:cubicBezTo>
                        <a:pt x="30518" y="81267"/>
                        <a:pt x="22975" y="37376"/>
                        <a:pt x="0" y="3429"/>
                      </a:cubicBezTo>
                      <a:lnTo>
                        <a:pt x="5144" y="0"/>
                      </a:lnTo>
                      <a:cubicBezTo>
                        <a:pt x="29147" y="35319"/>
                        <a:pt x="36691" y="81267"/>
                        <a:pt x="25375" y="122415"/>
                      </a:cubicBezTo>
                      <a:lnTo>
                        <a:pt x="19546" y="120701"/>
                      </a:ln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78" name="Google Shape;4278;p19"/>
                <p:cNvSpPr/>
                <p:nvPr/>
              </p:nvSpPr>
              <p:spPr>
                <a:xfrm>
                  <a:off x="7339012" y="1915096"/>
                  <a:ext cx="192024" cy="210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024" h="210540" extrusionOk="0">
                      <a:moveTo>
                        <a:pt x="48349" y="196825"/>
                      </a:moveTo>
                      <a:cubicBezTo>
                        <a:pt x="40805" y="193739"/>
                        <a:pt x="33261" y="190310"/>
                        <a:pt x="26060" y="186195"/>
                      </a:cubicBezTo>
                      <a:cubicBezTo>
                        <a:pt x="12002" y="178308"/>
                        <a:pt x="5829" y="160820"/>
                        <a:pt x="1029" y="148133"/>
                      </a:cubicBezTo>
                      <a:lnTo>
                        <a:pt x="0" y="145047"/>
                      </a:lnTo>
                      <a:lnTo>
                        <a:pt x="3086" y="144018"/>
                      </a:lnTo>
                      <a:cubicBezTo>
                        <a:pt x="78181" y="119672"/>
                        <a:pt x="145390" y="67208"/>
                        <a:pt x="186881" y="0"/>
                      </a:cubicBezTo>
                      <a:lnTo>
                        <a:pt x="192024" y="3429"/>
                      </a:lnTo>
                      <a:cubicBezTo>
                        <a:pt x="150190" y="70980"/>
                        <a:pt x="83325" y="123787"/>
                        <a:pt x="7887" y="149162"/>
                      </a:cubicBezTo>
                      <a:cubicBezTo>
                        <a:pt x="12002" y="160477"/>
                        <a:pt x="17831" y="174536"/>
                        <a:pt x="28804" y="181051"/>
                      </a:cubicBezTo>
                      <a:cubicBezTo>
                        <a:pt x="55207" y="195796"/>
                        <a:pt x="85039" y="204026"/>
                        <a:pt x="114872" y="204368"/>
                      </a:cubicBezTo>
                      <a:lnTo>
                        <a:pt x="114872" y="210541"/>
                      </a:lnTo>
                      <a:cubicBezTo>
                        <a:pt x="92240" y="209855"/>
                        <a:pt x="69609" y="205397"/>
                        <a:pt x="48349" y="196825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79" name="Google Shape;4279;p19"/>
                <p:cNvSpPr/>
                <p:nvPr/>
              </p:nvSpPr>
              <p:spPr>
                <a:xfrm>
                  <a:off x="7210767" y="2052942"/>
                  <a:ext cx="135102" cy="538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102" h="53835" extrusionOk="0">
                      <a:moveTo>
                        <a:pt x="3772" y="53835"/>
                      </a:moveTo>
                      <a:lnTo>
                        <a:pt x="0" y="49035"/>
                      </a:lnTo>
                      <a:cubicBezTo>
                        <a:pt x="38062" y="18516"/>
                        <a:pt x="86068" y="1029"/>
                        <a:pt x="135103" y="0"/>
                      </a:cubicBezTo>
                      <a:lnTo>
                        <a:pt x="135103" y="6172"/>
                      </a:lnTo>
                      <a:cubicBezTo>
                        <a:pt x="87440" y="7201"/>
                        <a:pt x="40805" y="24346"/>
                        <a:pt x="3772" y="53835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80" name="Google Shape;4280;p19"/>
                <p:cNvSpPr/>
                <p:nvPr/>
              </p:nvSpPr>
              <p:spPr>
                <a:xfrm>
                  <a:off x="7305408" y="2049170"/>
                  <a:ext cx="53492" cy="1042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492" h="104241" extrusionOk="0">
                      <a:moveTo>
                        <a:pt x="0" y="102870"/>
                      </a:moveTo>
                      <a:cubicBezTo>
                        <a:pt x="10287" y="66180"/>
                        <a:pt x="26404" y="31547"/>
                        <a:pt x="48349" y="0"/>
                      </a:cubicBezTo>
                      <a:lnTo>
                        <a:pt x="53493" y="3429"/>
                      </a:lnTo>
                      <a:cubicBezTo>
                        <a:pt x="32233" y="34290"/>
                        <a:pt x="16117" y="68237"/>
                        <a:pt x="6172" y="104242"/>
                      </a:cubicBezTo>
                      <a:lnTo>
                        <a:pt x="0" y="102870"/>
                      </a:ln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81" name="Google Shape;4281;p19"/>
                <p:cNvSpPr/>
                <p:nvPr/>
              </p:nvSpPr>
              <p:spPr>
                <a:xfrm>
                  <a:off x="7295464" y="2056028"/>
                  <a:ext cx="78777" cy="2554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77" h="255460" extrusionOk="0">
                      <a:moveTo>
                        <a:pt x="5144" y="255461"/>
                      </a:moveTo>
                      <a:lnTo>
                        <a:pt x="0" y="252032"/>
                      </a:lnTo>
                      <a:cubicBezTo>
                        <a:pt x="23660" y="214313"/>
                        <a:pt x="48349" y="175565"/>
                        <a:pt x="62065" y="132702"/>
                      </a:cubicBezTo>
                      <a:cubicBezTo>
                        <a:pt x="77495" y="85039"/>
                        <a:pt x="76124" y="38748"/>
                        <a:pt x="58293" y="2743"/>
                      </a:cubicBezTo>
                      <a:lnTo>
                        <a:pt x="63779" y="0"/>
                      </a:lnTo>
                      <a:cubicBezTo>
                        <a:pt x="82296" y="37719"/>
                        <a:pt x="83667" y="85382"/>
                        <a:pt x="67894" y="134760"/>
                      </a:cubicBezTo>
                      <a:cubicBezTo>
                        <a:pt x="53835" y="178308"/>
                        <a:pt x="29147" y="217399"/>
                        <a:pt x="5144" y="255461"/>
                      </a:cubicBezTo>
                      <a:close/>
                    </a:path>
                  </a:pathLst>
                </a:custGeom>
                <a:solidFill>
                  <a:srgbClr val="FFD9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sp>
        <p:nvSpPr>
          <p:cNvPr id="291" name="Rectangle 290">
            <a:extLst>
              <a:ext uri="{FF2B5EF4-FFF2-40B4-BE49-F238E27FC236}">
                <a16:creationId xmlns:a16="http://schemas.microsoft.com/office/drawing/2014/main" id="{58B6B2AF-A352-0B40-874F-85B1C8BBD74F}"/>
              </a:ext>
            </a:extLst>
          </p:cNvPr>
          <p:cNvSpPr/>
          <p:nvPr/>
        </p:nvSpPr>
        <p:spPr>
          <a:xfrm>
            <a:off x="0" y="5605153"/>
            <a:ext cx="166255" cy="125284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5122" name="Picture 2" descr="Vì sao thầy giáo không trách An khi bạn ấy chưa làm bài tập về nh">
            <a:extLst>
              <a:ext uri="{FF2B5EF4-FFF2-40B4-BE49-F238E27FC236}">
                <a16:creationId xmlns:a16="http://schemas.microsoft.com/office/drawing/2014/main" id="{FAA3676C-D856-5E45-AE1A-7D32DD3408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1688" y="1438158"/>
            <a:ext cx="4022096" cy="3929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>
            <a:extLst>
              <a:ext uri="{FF2B5EF4-FFF2-40B4-BE49-F238E27FC236}">
                <a16:creationId xmlns:a16="http://schemas.microsoft.com/office/drawing/2014/main" id="{CFEF6DAB-74C9-B248-BD9D-263EDA52A864}"/>
              </a:ext>
            </a:extLst>
          </p:cNvPr>
          <p:cNvSpPr txBox="1"/>
          <p:nvPr/>
        </p:nvSpPr>
        <p:spPr>
          <a:xfrm>
            <a:off x="261255" y="1451630"/>
            <a:ext cx="10937176" cy="14670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vi-VN" sz="2400" b="1" dirty="0">
                <a:solidFill>
                  <a:srgbClr val="C00000"/>
                </a:solidFill>
                <a:latin typeface="+mn-lt"/>
                <a:ea typeface="Times New Roman" panose="02020603050405020304" pitchFamily="18" charset="0"/>
              </a:rPr>
              <a:t>a. BỐI CẢNH</a:t>
            </a:r>
          </a:p>
          <a:p>
            <a:pPr>
              <a:spcAft>
                <a:spcPts val="800"/>
              </a:spcAft>
            </a:pPr>
            <a:r>
              <a:rPr lang="vi-VN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+ Làng quê nghèo, lạc hậu ở Cư-rơ-gư-dơ-xtan.</a:t>
            </a:r>
            <a:endParaRPr lang="en-VN" sz="2000" dirty="0">
              <a:effectLst/>
              <a:latin typeface="+mn-lt"/>
              <a:ea typeface="Calibri" panose="020F0502020204030204" pitchFamily="34" charset="0"/>
            </a:endParaRPr>
          </a:p>
          <a:p>
            <a:pPr>
              <a:spcAft>
                <a:spcPts val="800"/>
              </a:spcAft>
            </a:pPr>
            <a:r>
              <a:rPr lang="vi-VN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+ Thầy Đuy-Sen về làng xây trường.</a:t>
            </a:r>
            <a:endParaRPr lang="en-VN" sz="2000" dirty="0">
              <a:effectLst/>
              <a:latin typeface="+mn-lt"/>
              <a:ea typeface="Calibri" panose="020F050202020403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C75DD8A-4923-5E4C-A6E1-9A015B9A732B}"/>
              </a:ext>
            </a:extLst>
          </p:cNvPr>
          <p:cNvSpPr txBox="1"/>
          <p:nvPr/>
        </p:nvSpPr>
        <p:spPr>
          <a:xfrm>
            <a:off x="261255" y="3241161"/>
            <a:ext cx="7303884" cy="13644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vi-VN" sz="2400" b="1" dirty="0">
                <a:solidFill>
                  <a:srgbClr val="C00000"/>
                </a:solidFill>
                <a:effectLst/>
                <a:latin typeface="+mn-lt"/>
                <a:ea typeface="Times New Roman" panose="02020603050405020304" pitchFamily="18" charset="0"/>
              </a:rPr>
              <a:t>b. LỜI NÓI</a:t>
            </a:r>
          </a:p>
          <a:p>
            <a:pPr>
              <a:spcAft>
                <a:spcPts val="800"/>
              </a:spcAft>
            </a:pPr>
            <a:r>
              <a:rPr lang="vi-VN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+ Trò chuyện gần gũi với học sinh, qua cách nói chuyện với An-Tư-Nai.</a:t>
            </a:r>
            <a:endParaRPr lang="en-VN" sz="2000" dirty="0">
              <a:effectLst/>
              <a:latin typeface="+mn-lt"/>
              <a:ea typeface="Calibri" panose="020F0502020204030204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E0E2FE5A-FDB9-B444-8BF4-B59D09E32EDE}"/>
              </a:ext>
            </a:extLst>
          </p:cNvPr>
          <p:cNvSpPr/>
          <p:nvPr/>
        </p:nvSpPr>
        <p:spPr>
          <a:xfrm>
            <a:off x="0" y="5605153"/>
            <a:ext cx="166255" cy="125284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84847BA-DA83-8F4B-B85D-ADDA064989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255" y="60202"/>
            <a:ext cx="10640057" cy="763500"/>
          </a:xfrm>
        </p:spPr>
        <p:txBody>
          <a:bodyPr/>
          <a:lstStyle/>
          <a:p>
            <a:pPr algn="l"/>
            <a:r>
              <a:rPr lang="vi-VN" sz="3200" b="1" dirty="0">
                <a:latin typeface="+mn-lt"/>
              </a:rPr>
              <a:t>II. ĐỌC – HIỂU VĂN BẢN</a:t>
            </a:r>
          </a:p>
        </p:txBody>
      </p:sp>
      <p:sp>
        <p:nvSpPr>
          <p:cNvPr id="9" name="Google Shape;3995;p19">
            <a:extLst>
              <a:ext uri="{FF2B5EF4-FFF2-40B4-BE49-F238E27FC236}">
                <a16:creationId xmlns:a16="http://schemas.microsoft.com/office/drawing/2014/main" id="{D7736F02-07E9-E346-8844-E3414F63E1E0}"/>
              </a:ext>
            </a:extLst>
          </p:cNvPr>
          <p:cNvSpPr txBox="1">
            <a:spLocks/>
          </p:cNvSpPr>
          <p:nvPr/>
        </p:nvSpPr>
        <p:spPr>
          <a:xfrm>
            <a:off x="-1734974" y="689698"/>
            <a:ext cx="10141737" cy="13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7000" b="0" i="0" u="none" strike="noStrike" cap="none">
                <a:solidFill>
                  <a:schemeClr val="dk1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pPr algn="ctr"/>
            <a:r>
              <a:rPr lang="vi-VN" sz="3200" b="1" dirty="0">
                <a:latin typeface="+mn-lt"/>
              </a:rPr>
              <a:t>1. Hình ảnh người thầy Đuy-sen</a:t>
            </a:r>
            <a:br>
              <a:rPr lang="vi-VN" sz="2800" dirty="0"/>
            </a:br>
            <a:endParaRPr lang="vi-VN" sz="2800" dirty="0"/>
          </a:p>
        </p:txBody>
      </p:sp>
      <p:pic>
        <p:nvPicPr>
          <p:cNvPr id="1026" name="Picture 2" descr="Năm người thầy trong cuộc đời mỗi chúng ta! Họ là ai?">
            <a:extLst>
              <a:ext uri="{FF2B5EF4-FFF2-40B4-BE49-F238E27FC236}">
                <a16:creationId xmlns:a16="http://schemas.microsoft.com/office/drawing/2014/main" id="{E685C2FA-1B89-8442-BFDB-40E287422D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5744" y="441952"/>
            <a:ext cx="4480573" cy="2987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8067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8" grpId="0"/>
    </p:bldLst>
  </p:timing>
</p:sld>
</file>

<file path=ppt/theme/theme1.xml><?xml version="1.0" encoding="utf-8"?>
<a:theme xmlns:a="http://schemas.openxmlformats.org/drawingml/2006/main" name="SlidesMania">
  <a:themeElements>
    <a:clrScheme name="Simple Light">
      <a:dk1>
        <a:srgbClr val="E06666"/>
      </a:dk1>
      <a:lt1>
        <a:srgbClr val="FFF9EA"/>
      </a:lt1>
      <a:dk2>
        <a:srgbClr val="434343"/>
      </a:dk2>
      <a:lt2>
        <a:srgbClr val="FFD97F"/>
      </a:lt2>
      <a:accent1>
        <a:srgbClr val="FFF4D8"/>
      </a:accent1>
      <a:accent2>
        <a:srgbClr val="E06666"/>
      </a:accent2>
      <a:accent3>
        <a:srgbClr val="EA9999"/>
      </a:accent3>
      <a:accent4>
        <a:srgbClr val="EA9999"/>
      </a:accent4>
      <a:accent5>
        <a:srgbClr val="FFB83F"/>
      </a:accent5>
      <a:accent6>
        <a:srgbClr val="FFD97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3382</TotalTime>
  <Words>1005</Words>
  <Application>Microsoft Office PowerPoint</Application>
  <PresentationFormat>Widescreen</PresentationFormat>
  <Paragraphs>100</Paragraphs>
  <Slides>22</Slides>
  <Notes>13</Notes>
  <HiddenSlides>0</HiddenSlides>
  <MMClips>1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8" baseType="lpstr">
      <vt:lpstr>Symbol</vt:lpstr>
      <vt:lpstr>Playfair Display Medium</vt:lpstr>
      <vt:lpstr>Comfortaa</vt:lpstr>
      <vt:lpstr>Calibri</vt:lpstr>
      <vt:lpstr>Times New Roman</vt:lpstr>
      <vt:lpstr>Aldrich</vt:lpstr>
      <vt:lpstr>方正兰亭黑简体</vt:lpstr>
      <vt:lpstr>Barlow Condensed</vt:lpstr>
      <vt:lpstr>Arial</vt:lpstr>
      <vt:lpstr>Vibur</vt:lpstr>
      <vt:lpstr>宋体</vt:lpstr>
      <vt:lpstr>Wingdings</vt:lpstr>
      <vt:lpstr>Abril Fatface</vt:lpstr>
      <vt:lpstr>PT Serif</vt:lpstr>
      <vt:lpstr>Cambria</vt:lpstr>
      <vt:lpstr>SlidesMania</vt:lpstr>
      <vt:lpstr>PowerPoint Presentation</vt:lpstr>
      <vt:lpstr>Trò chơi “Nhanh tay nhanh mắt”</vt:lpstr>
      <vt:lpstr>I. TÌM HIỂU CHUNG </vt:lpstr>
      <vt:lpstr>I. TÌM HIỂU CHUNG </vt:lpstr>
      <vt:lpstr>I. TÌM HIỂU CHUNG </vt:lpstr>
      <vt:lpstr>I. TÌM HIỂU CHUNG </vt:lpstr>
      <vt:lpstr>II. ĐỌC – HIỂU VĂN BẢN</vt:lpstr>
      <vt:lpstr>1. Hình ảnh người thầy Đuy-sen </vt:lpstr>
      <vt:lpstr>II. ĐỌC – HIỂU VĂN BẢN</vt:lpstr>
      <vt:lpstr>II. ĐỌC – HIỂU VĂN BẢN</vt:lpstr>
      <vt:lpstr>2. Hình ảnh  An-tư-nai </vt:lpstr>
      <vt:lpstr>*Hoàn cảnh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01</vt:lpstr>
      <vt:lpstr>02</vt:lpstr>
      <vt:lpstr>05</vt:lpstr>
      <vt:lpstr>06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Administrator</cp:lastModifiedBy>
  <cp:revision>13</cp:revision>
  <dcterms:modified xsi:type="dcterms:W3CDTF">2024-04-23T03:05:55Z</dcterms:modified>
</cp:coreProperties>
</file>